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1C7025-A35C-460C-9BE4-60614531A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83F7F-E961-4A7E-BC05-BEB82ABE4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C4DE-25EE-4BD0-8F81-727907187120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6DFD3-CBE9-4538-A970-B0216945E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35399-640A-4076-A856-755D22015F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2C726-7166-4D20-AF94-8119ED33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CD3F8-194C-4B10-A953-4BED40A9DC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4EA6-C225-479A-9B7B-7D6BC31EFC2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76B0-6F58-4E7A-849E-DB658E9DA1B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EFBE-2BEB-4F9C-BB3A-4694CE4351A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4297-D589-4395-81F3-338A5D02968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6-5927-4F59-932E-152D7F47B29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BF2A-2405-4C9D-93B1-EB3A785CB229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1D38-20D3-4DE4-A182-B2EC0B0D9828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8D96-D7CE-4741-8D6C-D7EFA519777B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694-F99F-4711-B22C-0A0EB2E74ECB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CE3-2E9E-4858-A757-E507D5C5918B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7ADE-2550-4077-84E3-386A53115A81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EB52-08CD-4D98-B78F-0A7D2DA83F04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Rocket Launch and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solidFill>
                  <a:schemeClr val="tx1"/>
                </a:solidFill>
              </a:rPr>
              <a:t>B.Tech</a:t>
            </a:r>
            <a:r>
              <a:rPr lang="en-US" b="1" dirty="0">
                <a:solidFill>
                  <a:schemeClr val="tx1"/>
                </a:solidFill>
              </a:rPr>
              <a:t> F.Y.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Division P Batch 2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23 - 12110322 - Sandesh Kawane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Problem Solving and Programming Course Project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A.Y.(2021-2022) Term I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Algorithm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Start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Declare Structure </a:t>
            </a:r>
            <a:r>
              <a:rPr lang="en-US" sz="1800" dirty="0" err="1"/>
              <a:t>Launchdata</a:t>
            </a:r>
            <a:r>
              <a:rPr lang="en-US" sz="1800" dirty="0"/>
              <a:t> (Character Array: </a:t>
            </a:r>
            <a:r>
              <a:rPr lang="en-US" sz="1800" dirty="0" err="1"/>
              <a:t>rocketname</a:t>
            </a:r>
            <a:r>
              <a:rPr lang="en-US" sz="1800" dirty="0"/>
              <a:t>[10], Integer launches=0)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Declare Variables </a:t>
            </a:r>
            <a:r>
              <a:rPr lang="pt-BR" sz="1800" dirty="0"/>
              <a:t>i1,n=0,k,j1=0</a:t>
            </a:r>
            <a:r>
              <a:rPr lang="en-US" sz="1800" dirty="0"/>
              <a:t>, *</a:t>
            </a:r>
            <a:r>
              <a:rPr lang="en-US" sz="1800" dirty="0" err="1"/>
              <a:t>rocketname</a:t>
            </a:r>
            <a:r>
              <a:rPr lang="en-US" sz="1800" dirty="0"/>
              <a:t>[5][10]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Copy </a:t>
            </a:r>
            <a:r>
              <a:rPr lang="en-US" sz="1800" dirty="0" err="1"/>
              <a:t>rocketname</a:t>
            </a:r>
            <a:r>
              <a:rPr lang="en-US" sz="1800" dirty="0"/>
              <a:t> from Structure to pointer </a:t>
            </a:r>
            <a:r>
              <a:rPr lang="en-US" sz="1800" dirty="0" err="1"/>
              <a:t>rocketname</a:t>
            </a:r>
            <a:r>
              <a:rPr lang="en-US" sz="1800" dirty="0"/>
              <a:t>[]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While Loop</a:t>
            </a:r>
          </a:p>
          <a:p>
            <a:pPr>
              <a:buFont typeface="+mj-lt"/>
              <a:buAutoNum type="arabicParenR"/>
            </a:pPr>
            <a:r>
              <a:rPr lang="en-US" sz="1800" dirty="0"/>
              <a:t>Verify Credentials</a:t>
            </a:r>
          </a:p>
          <a:p>
            <a:pPr>
              <a:buFont typeface="+mj-lt"/>
              <a:buAutoNum type="arabicParenR"/>
            </a:pPr>
            <a:r>
              <a:rPr lang="en-US" sz="1800" dirty="0"/>
              <a:t>Print “Enter 1. Launched Rockets and 2. Launch New Rocket”</a:t>
            </a:r>
          </a:p>
          <a:p>
            <a:pPr>
              <a:buFont typeface="+mj-lt"/>
              <a:buAutoNum type="arabicParenR"/>
            </a:pPr>
            <a:r>
              <a:rPr lang="en-US" sz="1800" dirty="0"/>
              <a:t>If 1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Display Data of Launched Rockets</a:t>
            </a:r>
          </a:p>
          <a:p>
            <a:pPr marL="0" indent="0">
              <a:buNone/>
            </a:pPr>
            <a:r>
              <a:rPr lang="en-US" sz="1800" dirty="0"/>
              <a:t>4) If 2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Launch Specified Name Rocket</a:t>
            </a:r>
          </a:p>
          <a:p>
            <a:pPr marL="0" indent="0">
              <a:buNone/>
            </a:pPr>
            <a:r>
              <a:rPr lang="en-US" sz="1800" dirty="0"/>
              <a:t>6. Exit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Flowchart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460E5-B0BC-4E16-9FE1-F19389FF1439}"/>
              </a:ext>
            </a:extLst>
          </p:cNvPr>
          <p:cNvGrpSpPr/>
          <p:nvPr/>
        </p:nvGrpSpPr>
        <p:grpSpPr>
          <a:xfrm>
            <a:off x="2286000" y="1647825"/>
            <a:ext cx="5105400" cy="4744404"/>
            <a:chOff x="3352800" y="1611946"/>
            <a:chExt cx="3811180" cy="424837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4029C7-91D8-4DC9-8BFF-7B218558861F}"/>
                </a:ext>
              </a:extLst>
            </p:cNvPr>
            <p:cNvCxnSpPr>
              <a:endCxn id="36" idx="3"/>
            </p:cNvCxnSpPr>
            <p:nvPr/>
          </p:nvCxnSpPr>
          <p:spPr>
            <a:xfrm flipH="1">
              <a:off x="4954179" y="3936912"/>
              <a:ext cx="2209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CFB2A82-EDFC-4B6D-B731-A573E906D9E3}"/>
                </a:ext>
              </a:extLst>
            </p:cNvPr>
            <p:cNvGrpSpPr/>
            <p:nvPr/>
          </p:nvGrpSpPr>
          <p:grpSpPr>
            <a:xfrm>
              <a:off x="3352800" y="1611946"/>
              <a:ext cx="3811180" cy="4248371"/>
              <a:chOff x="3352800" y="1611946"/>
              <a:chExt cx="3811180" cy="424837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B5E827-C51A-4382-A7F4-B4104238DD65}"/>
                  </a:ext>
                </a:extLst>
              </p:cNvPr>
              <p:cNvSpPr/>
              <p:nvPr/>
            </p:nvSpPr>
            <p:spPr>
              <a:xfrm>
                <a:off x="4229100" y="1611946"/>
                <a:ext cx="685800" cy="4572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/>
                  <a:t>Start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C65FF3-4BFD-4511-B6F9-2E37D6DC178D}"/>
                  </a:ext>
                </a:extLst>
              </p:cNvPr>
              <p:cNvSpPr/>
              <p:nvPr/>
            </p:nvSpPr>
            <p:spPr>
              <a:xfrm>
                <a:off x="3352800" y="2258123"/>
                <a:ext cx="2438400" cy="5257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Structure </a:t>
                </a:r>
                <a:r>
                  <a:rPr lang="en-IN" sz="1200" dirty="0" err="1"/>
                  <a:t>launchdata</a:t>
                </a:r>
                <a:r>
                  <a:rPr lang="en-IN" sz="1200" dirty="0"/>
                  <a:t>( Variables Character: </a:t>
                </a:r>
                <a:r>
                  <a:rPr lang="en-IN" sz="1200" dirty="0" err="1"/>
                  <a:t>rocketname</a:t>
                </a:r>
                <a:r>
                  <a:rPr lang="en-IN" sz="1200" dirty="0"/>
                  <a:t>[10], Integer: launches=0 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6D5B1B-AB5F-45BC-A95E-B2609325A65F}"/>
                  </a:ext>
                </a:extLst>
              </p:cNvPr>
              <p:cNvSpPr/>
              <p:nvPr/>
            </p:nvSpPr>
            <p:spPr>
              <a:xfrm>
                <a:off x="3467100" y="3001052"/>
                <a:ext cx="2209800" cy="5216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Declare File Pointer and  Variables i1, n, k, j1</a:t>
                </a:r>
              </a:p>
              <a:p>
                <a:pPr algn="ctr"/>
                <a:r>
                  <a:rPr lang="en-IN" sz="1200" dirty="0"/>
                  <a:t>Assign Name of each Rocket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0D7578-0635-436E-84DA-B6A1B3D0DE9F}"/>
                  </a:ext>
                </a:extLst>
              </p:cNvPr>
              <p:cNvCxnSpPr>
                <a:stCxn id="6" idx="2"/>
                <a:endCxn id="20" idx="0"/>
              </p:cNvCxnSpPr>
              <p:nvPr/>
            </p:nvCxnSpPr>
            <p:spPr>
              <a:xfrm>
                <a:off x="4572000" y="2783903"/>
                <a:ext cx="0" cy="217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Diamond 35">
                <a:extLst>
                  <a:ext uri="{FF2B5EF4-FFF2-40B4-BE49-F238E27FC236}">
                    <a16:creationId xmlns:a16="http://schemas.microsoft.com/office/drawing/2014/main" id="{A75685A5-8701-4ACD-A8E7-6D19C7DCA3B1}"/>
                  </a:ext>
                </a:extLst>
              </p:cNvPr>
              <p:cNvSpPr/>
              <p:nvPr/>
            </p:nvSpPr>
            <p:spPr>
              <a:xfrm>
                <a:off x="4192178" y="3708312"/>
                <a:ext cx="762001" cy="4572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600" dirty="0"/>
                  <a:t>While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769AB65-0E32-4126-94A8-32AEF59E194E}"/>
                  </a:ext>
                </a:extLst>
              </p:cNvPr>
              <p:cNvCxnSpPr>
                <a:stCxn id="36" idx="2"/>
              </p:cNvCxnSpPr>
              <p:nvPr/>
            </p:nvCxnSpPr>
            <p:spPr>
              <a:xfrm>
                <a:off x="4573179" y="4165512"/>
                <a:ext cx="1" cy="180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83BE7EEA-DB5E-4BAB-B9CE-28F6D2714980}"/>
                  </a:ext>
                </a:extLst>
              </p:cNvPr>
              <p:cNvSpPr/>
              <p:nvPr/>
            </p:nvSpPr>
            <p:spPr>
              <a:xfrm>
                <a:off x="3676649" y="4355996"/>
                <a:ext cx="1790702" cy="609599"/>
              </a:xfrm>
              <a:prstGeom prst="parallelogra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Print “Enter 1. Launched Rockets 2.Launch New Rocket”</a:t>
                </a:r>
              </a:p>
            </p:txBody>
          </p: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0F9D8134-8299-490F-97A4-81779681BF8C}"/>
                  </a:ext>
                </a:extLst>
              </p:cNvPr>
              <p:cNvSpPr/>
              <p:nvPr/>
            </p:nvSpPr>
            <p:spPr>
              <a:xfrm>
                <a:off x="4419601" y="5128135"/>
                <a:ext cx="304798" cy="283305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/>
                  <a:t>1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671387-2361-4B9E-BCCD-5926D4A42259}"/>
                  </a:ext>
                </a:extLst>
              </p:cNvPr>
              <p:cNvCxnSpPr>
                <a:stCxn id="39" idx="4"/>
                <a:endCxn id="40" idx="0"/>
              </p:cNvCxnSpPr>
              <p:nvPr/>
            </p:nvCxnSpPr>
            <p:spPr>
              <a:xfrm>
                <a:off x="4572000" y="4965595"/>
                <a:ext cx="0" cy="162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6C68A09F-4925-4330-93D4-E256AF8FA3D7}"/>
                  </a:ext>
                </a:extLst>
              </p:cNvPr>
              <p:cNvSpPr/>
              <p:nvPr/>
            </p:nvSpPr>
            <p:spPr>
              <a:xfrm>
                <a:off x="4419601" y="5577012"/>
                <a:ext cx="304798" cy="283305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/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6DA816-AF3B-4316-AFB4-8D59347A8A15}"/>
                  </a:ext>
                </a:extLst>
              </p:cNvPr>
              <p:cNvCxnSpPr>
                <a:cxnSpLocks/>
                <a:stCxn id="40" idx="2"/>
                <a:endCxn id="44" idx="0"/>
              </p:cNvCxnSpPr>
              <p:nvPr/>
            </p:nvCxnSpPr>
            <p:spPr>
              <a:xfrm>
                <a:off x="4572000" y="5411440"/>
                <a:ext cx="0" cy="165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B677B4A0-3C35-4281-B4D9-71633F699037}"/>
                  </a:ext>
                </a:extLst>
              </p:cNvPr>
              <p:cNvSpPr/>
              <p:nvPr/>
            </p:nvSpPr>
            <p:spPr>
              <a:xfrm>
                <a:off x="4933188" y="5131167"/>
                <a:ext cx="1752599" cy="283305"/>
              </a:xfrm>
              <a:prstGeom prst="parallelogra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Print Launched Rockets with Name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2B199AA-BD7B-46DA-8606-C8234AB4A3D8}"/>
                  </a:ext>
                </a:extLst>
              </p:cNvPr>
              <p:cNvCxnSpPr>
                <a:stCxn id="40" idx="3"/>
                <a:endCxn id="47" idx="5"/>
              </p:cNvCxnSpPr>
              <p:nvPr/>
            </p:nvCxnSpPr>
            <p:spPr>
              <a:xfrm>
                <a:off x="4724399" y="5269788"/>
                <a:ext cx="244202" cy="3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315FF22-F289-4BCE-A154-28E02C9606E3}"/>
                  </a:ext>
                </a:extLst>
              </p:cNvPr>
              <p:cNvSpPr/>
              <p:nvPr/>
            </p:nvSpPr>
            <p:spPr>
              <a:xfrm>
                <a:off x="4968601" y="5577012"/>
                <a:ext cx="1717186" cy="28330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Launch Respective Rocket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092CD0C-655F-4836-96E0-D8EEFDD4A699}"/>
                  </a:ext>
                </a:extLst>
              </p:cNvPr>
              <p:cNvCxnSpPr>
                <a:stCxn id="44" idx="3"/>
                <a:endCxn id="50" idx="1"/>
              </p:cNvCxnSpPr>
              <p:nvPr/>
            </p:nvCxnSpPr>
            <p:spPr>
              <a:xfrm>
                <a:off x="4724399" y="5718665"/>
                <a:ext cx="2442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363A5C2-489C-47DE-8095-C25C22FBD417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6650374" y="5272820"/>
                <a:ext cx="513606" cy="11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E1AAE6F-9D8A-45A3-8BF7-1A191A81F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3980" y="3936912"/>
                <a:ext cx="0" cy="17817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CDA82B7-1B90-4CE5-BBA1-9C09EFFB8955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>
                <a:off x="4572000" y="2069146"/>
                <a:ext cx="0" cy="188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19C3E3-53DE-4400-B31A-D73D8BB3D65A}"/>
                  </a:ext>
                </a:extLst>
              </p:cNvPr>
              <p:cNvCxnSpPr>
                <a:stCxn id="20" idx="2"/>
                <a:endCxn id="36" idx="0"/>
              </p:cNvCxnSpPr>
              <p:nvPr/>
            </p:nvCxnSpPr>
            <p:spPr>
              <a:xfrm>
                <a:off x="4572000" y="3522704"/>
                <a:ext cx="1179" cy="185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9E1ED35-C07C-4682-936A-67BB6E51ABB0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6685787" y="5718664"/>
                <a:ext cx="47819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Results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603EC7-04AA-4E3A-93EC-5617D77FD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65" t="20203" r="29165" b="24237"/>
          <a:stretch/>
        </p:blipFill>
        <p:spPr>
          <a:xfrm>
            <a:off x="1676400" y="1600200"/>
            <a:ext cx="5791200" cy="4343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Conclusion </a:t>
            </a:r>
          </a:p>
          <a:p>
            <a:pPr lvl="1"/>
            <a:r>
              <a:rPr lang="en-US" dirty="0"/>
              <a:t>Simulates Various Rockets</a:t>
            </a:r>
          </a:p>
          <a:p>
            <a:pPr lvl="1"/>
            <a:r>
              <a:rPr lang="en-US" dirty="0"/>
              <a:t>Handles Rocket Database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b="1" cap="small" dirty="0"/>
              <a:t>Future Scope </a:t>
            </a:r>
          </a:p>
          <a:p>
            <a:pPr lvl="1"/>
            <a:r>
              <a:rPr lang="en-US" dirty="0"/>
              <a:t>Different and up to the Scale Models can be introduce</a:t>
            </a:r>
          </a:p>
          <a:p>
            <a:pPr lvl="1"/>
            <a:r>
              <a:rPr lang="en-US" dirty="0"/>
              <a:t>Various Stages of the Rockets ( showing leaves earth atmosphere and etcetera ) 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/>
              <a:t>Example</a:t>
            </a:r>
          </a:p>
          <a:p>
            <a:pPr>
              <a:spcBef>
                <a:spcPts val="1200"/>
              </a:spcBef>
            </a:pPr>
            <a:r>
              <a:rPr lang="en-US" sz="2800" b="1" dirty="0" err="1"/>
              <a:t>Div</a:t>
            </a:r>
            <a:r>
              <a:rPr lang="en-US" sz="2800" b="1" dirty="0"/>
              <a:t> P Batch B2</a:t>
            </a:r>
          </a:p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</a:rPr>
              <a:t>Roll No 23 – </a:t>
            </a:r>
            <a:r>
              <a:rPr lang="en-US" sz="2800" b="1" dirty="0" err="1">
                <a:solidFill>
                  <a:srgbClr val="C00000"/>
                </a:solidFill>
              </a:rPr>
              <a:t>GRNo</a:t>
            </a:r>
            <a:r>
              <a:rPr lang="en-US" sz="2800" b="1" dirty="0">
                <a:solidFill>
                  <a:srgbClr val="C00000"/>
                </a:solidFill>
              </a:rPr>
              <a:t> – 12110322 – Sandesh Kawane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 Rocket Modeling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Rocket Coding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Introducing Various SLV’s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File Handling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Data Management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Programming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3180"/>
            <a:ext cx="8229600" cy="12938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Github</a:t>
            </a:r>
            <a:r>
              <a:rPr lang="en-US" sz="1800" dirty="0"/>
              <a:t> – Shivamv12 (Launching – Rocket)</a:t>
            </a:r>
            <a:endParaRPr lang="en-US" sz="1800" cap="small" dirty="0"/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/>
              <a:t>Thank You!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objectives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41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Simulates Various Rocket Launches in C</a:t>
            </a:r>
          </a:p>
          <a:p>
            <a:r>
              <a:rPr lang="en-US" dirty="0"/>
              <a:t>Stores Data of Each SLV (Rocket)</a:t>
            </a:r>
          </a:p>
          <a:p>
            <a:r>
              <a:rPr lang="en-US" dirty="0"/>
              <a:t>Data can be 1) Read </a:t>
            </a:r>
          </a:p>
          <a:p>
            <a:pPr marL="0" indent="0">
              <a:buNone/>
            </a:pPr>
            <a:r>
              <a:rPr lang="en-US" dirty="0"/>
              <a:t>                          2) Written </a:t>
            </a:r>
          </a:p>
          <a:p>
            <a:pPr marL="0" indent="0">
              <a:buNone/>
            </a:pPr>
            <a:r>
              <a:rPr lang="en-US" dirty="0"/>
              <a:t>                          3) Edited </a:t>
            </a:r>
          </a:p>
          <a:p>
            <a:pPr marL="0" indent="0">
              <a:buNone/>
            </a:pPr>
            <a:r>
              <a:rPr lang="en-US" dirty="0"/>
              <a:t>                          4) Deleted</a:t>
            </a:r>
          </a:p>
          <a:p>
            <a:r>
              <a:rPr lang="en-US" dirty="0"/>
              <a:t>Extensive use of “</a:t>
            </a:r>
            <a:r>
              <a:rPr lang="en-US" dirty="0" err="1"/>
              <a:t>graphics.h</a:t>
            </a:r>
            <a:r>
              <a:rPr lang="en-US" dirty="0"/>
              <a:t>” Library and File Handling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3571647"/>
          </a:xfrm>
        </p:spPr>
        <p:txBody>
          <a:bodyPr/>
          <a:lstStyle/>
          <a:p>
            <a:r>
              <a:rPr lang="en-US" dirty="0"/>
              <a:t>1 Simulation of Rocket of Various Names and Maintain Data of Launches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Make a Rocket using Library Function </a:t>
            </a:r>
          </a:p>
          <a:p>
            <a:r>
              <a:rPr lang="en-US" dirty="0"/>
              <a:t>Make a Rocket move w.r.t Time</a:t>
            </a:r>
          </a:p>
          <a:p>
            <a:r>
              <a:rPr lang="en-US" dirty="0"/>
              <a:t>Stores Data of SLV’s with Successful Launches</a:t>
            </a:r>
          </a:p>
          <a:p>
            <a:r>
              <a:rPr lang="en-US" dirty="0"/>
              <a:t>Rough Idea of Available SLV’s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Authorized Control to Manage Data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200400"/>
          </a:xfrm>
        </p:spPr>
        <p:txBody>
          <a:bodyPr/>
          <a:lstStyle/>
          <a:p>
            <a:r>
              <a:rPr lang="en-US" dirty="0"/>
              <a:t>Only the Graphical Part existed</a:t>
            </a:r>
          </a:p>
          <a:p>
            <a:r>
              <a:rPr lang="en-US" dirty="0"/>
              <a:t>Couldn’t Store Proper Data</a:t>
            </a:r>
          </a:p>
          <a:p>
            <a:r>
              <a:rPr lang="en-US" dirty="0"/>
              <a:t>Lack of Database</a:t>
            </a:r>
          </a:p>
          <a:p>
            <a:r>
              <a:rPr lang="en-US" dirty="0"/>
              <a:t>No Authorized Control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Category of the project </a:t>
            </a:r>
          </a:p>
          <a:p>
            <a:pPr lvl="1"/>
            <a:r>
              <a:rPr lang="en-US" dirty="0"/>
              <a:t>Application – Main Purpose is Simulation and Analyzing (Database)</a:t>
            </a:r>
          </a:p>
          <a:p>
            <a:r>
              <a:rPr lang="en-US" b="1" dirty="0"/>
              <a:t>Tools / Platform.</a:t>
            </a:r>
          </a:p>
          <a:p>
            <a:pPr marL="0" indent="0">
              <a:buNone/>
            </a:pPr>
            <a:r>
              <a:rPr lang="en-US" dirty="0"/>
              <a:t>       - C/C++ (Graphics and File Handling)</a:t>
            </a:r>
          </a:p>
          <a:p>
            <a:endParaRPr lang="en-US" b="1" dirty="0"/>
          </a:p>
          <a:p>
            <a:r>
              <a:rPr lang="en-US" b="1" dirty="0"/>
              <a:t>Front end-Backend Software Requirement</a:t>
            </a:r>
          </a:p>
          <a:p>
            <a:pPr lvl="1">
              <a:buNone/>
            </a:pPr>
            <a:r>
              <a:rPr lang="en-US" dirty="0"/>
              <a:t>- NA</a:t>
            </a:r>
          </a:p>
          <a:p>
            <a:pPr lvl="1">
              <a:buNone/>
            </a:pPr>
            <a:endParaRPr lang="en-US" b="1" dirty="0"/>
          </a:p>
          <a:p>
            <a:endParaRPr lang="en-US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757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Modules / Features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sz="2400" dirty="0"/>
              <a:t> Displays Various SLV’s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sz="2400" dirty="0"/>
              <a:t>Simulates Rocket Launch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sz="2400" dirty="0"/>
              <a:t>Manages Data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sz="2400" dirty="0"/>
              <a:t>Authorized Control for Managing Data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System Architecture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BC544-E686-4D50-8AB8-7548DB7B614E}"/>
              </a:ext>
            </a:extLst>
          </p:cNvPr>
          <p:cNvSpPr/>
          <p:nvPr/>
        </p:nvSpPr>
        <p:spPr>
          <a:xfrm>
            <a:off x="6305550" y="2699781"/>
            <a:ext cx="2324100" cy="785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the Number for a Rocket to be launched</a:t>
            </a:r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4E91F2B-1A62-4C5B-B581-9B8894696CA8}"/>
              </a:ext>
            </a:extLst>
          </p:cNvPr>
          <p:cNvSpPr/>
          <p:nvPr/>
        </p:nvSpPr>
        <p:spPr>
          <a:xfrm>
            <a:off x="6000750" y="3724152"/>
            <a:ext cx="2933700" cy="9144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Generates Rocket and Takes Number for Rocket from Input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7749D-C88E-42D0-A80D-51F02C321889}"/>
              </a:ext>
            </a:extLst>
          </p:cNvPr>
          <p:cNvSpPr/>
          <p:nvPr/>
        </p:nvSpPr>
        <p:spPr>
          <a:xfrm>
            <a:off x="6548438" y="5528656"/>
            <a:ext cx="1828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Updates Database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BA7FB2-DF06-4469-8073-7FC3A838318F}"/>
              </a:ext>
            </a:extLst>
          </p:cNvPr>
          <p:cNvSpPr/>
          <p:nvPr/>
        </p:nvSpPr>
        <p:spPr>
          <a:xfrm>
            <a:off x="6343650" y="4868739"/>
            <a:ext cx="22479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dirty="0"/>
              <a:t>Simulates the Rocket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6CA9C4-4AB1-40EB-B600-FD8EEA2FC581}"/>
              </a:ext>
            </a:extLst>
          </p:cNvPr>
          <p:cNvSpPr/>
          <p:nvPr/>
        </p:nvSpPr>
        <p:spPr>
          <a:xfrm>
            <a:off x="4095946" y="2111998"/>
            <a:ext cx="914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1FE47D6-1887-4653-98C2-33EA7C546488}"/>
              </a:ext>
            </a:extLst>
          </p:cNvPr>
          <p:cNvSpPr/>
          <p:nvPr/>
        </p:nvSpPr>
        <p:spPr>
          <a:xfrm>
            <a:off x="838200" y="3657600"/>
            <a:ext cx="2000250" cy="6858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Displays Database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9D7002-23B4-413B-8124-AA9F291F3742}"/>
              </a:ext>
            </a:extLst>
          </p:cNvPr>
          <p:cNvCxnSpPr>
            <a:stCxn id="10" idx="2"/>
          </p:cNvCxnSpPr>
          <p:nvPr/>
        </p:nvCxnSpPr>
        <p:spPr>
          <a:xfrm flipH="1">
            <a:off x="1828800" y="2416798"/>
            <a:ext cx="2267146" cy="2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A6730-FC1E-4C70-A1B8-C9EA059060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28800" y="2438400"/>
            <a:ext cx="9525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313C3-9E77-4A51-B191-DACCC55807EA}"/>
              </a:ext>
            </a:extLst>
          </p:cNvPr>
          <p:cNvCxnSpPr>
            <a:stCxn id="10" idx="6"/>
          </p:cNvCxnSpPr>
          <p:nvPr/>
        </p:nvCxnSpPr>
        <p:spPr>
          <a:xfrm>
            <a:off x="5010346" y="2416798"/>
            <a:ext cx="245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2436A1-0943-40A4-B7F4-E6703B2B7CBD}"/>
              </a:ext>
            </a:extLst>
          </p:cNvPr>
          <p:cNvCxnSpPr>
            <a:endCxn id="5" idx="0"/>
          </p:cNvCxnSpPr>
          <p:nvPr/>
        </p:nvCxnSpPr>
        <p:spPr>
          <a:xfrm>
            <a:off x="7467600" y="2416798"/>
            <a:ext cx="0" cy="2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009D2-9401-4823-A57A-8B25000776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467600" y="3485528"/>
            <a:ext cx="0" cy="2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0806D0-73FE-4A0A-8AC2-303CBFDEC4EC}"/>
              </a:ext>
            </a:extLst>
          </p:cNvPr>
          <p:cNvCxnSpPr>
            <a:endCxn id="9" idx="0"/>
          </p:cNvCxnSpPr>
          <p:nvPr/>
        </p:nvCxnSpPr>
        <p:spPr>
          <a:xfrm>
            <a:off x="7467600" y="4638552"/>
            <a:ext cx="0" cy="23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BF0617-62A4-43D6-AB28-F9D03FAF05DB}"/>
              </a:ext>
            </a:extLst>
          </p:cNvPr>
          <p:cNvCxnSpPr>
            <a:stCxn id="9" idx="2"/>
          </p:cNvCxnSpPr>
          <p:nvPr/>
        </p:nvCxnSpPr>
        <p:spPr>
          <a:xfrm>
            <a:off x="7467600" y="5249739"/>
            <a:ext cx="0" cy="27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512</Words>
  <Application>Microsoft Office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Rocket Launch and Database</vt:lpstr>
      <vt:lpstr>OUTLINE</vt:lpstr>
      <vt:lpstr>Introduction </vt:lpstr>
      <vt:lpstr>problem statement</vt:lpstr>
      <vt:lpstr>objectives</vt:lpstr>
      <vt:lpstr>background</vt:lpstr>
      <vt:lpstr>Implementation</vt:lpstr>
      <vt:lpstr>Implementation (Cont.)</vt:lpstr>
      <vt:lpstr>Implementation (Cont.)</vt:lpstr>
      <vt:lpstr>Implementation (Cont.)</vt:lpstr>
      <vt:lpstr>Implementation (Cont.)</vt:lpstr>
      <vt:lpstr>Results and discussion</vt:lpstr>
      <vt:lpstr>Conclusion and Future Scope  </vt:lpstr>
      <vt:lpstr>Contribution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sandesh kawane</cp:lastModifiedBy>
  <cp:revision>25</cp:revision>
  <dcterms:created xsi:type="dcterms:W3CDTF">2020-04-18T19:31:48Z</dcterms:created>
  <dcterms:modified xsi:type="dcterms:W3CDTF">2022-03-23T19:37:00Z</dcterms:modified>
</cp:coreProperties>
</file>