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23" name="Slide Image Placeholder 1"/>
          <p:cNvSpPr>
            <a:spLocks noChangeAspect="1" noRot="1" noGrp="1"/>
          </p:cNvSpPr>
          <p:nvPr>
            <p:ph type="sldImg"/>
          </p:nvPr>
        </p:nvSpPr>
        <p:spPr/>
      </p:sp>
      <p:sp>
        <p:nvSpPr>
          <p:cNvPr id="1048624" name="Notes Placeholder 2"/>
          <p:cNvSpPr>
            <a:spLocks noGrp="1"/>
          </p:cNvSpPr>
          <p:nvPr>
            <p:ph type="body" idx="1"/>
          </p:nvPr>
        </p:nvSpPr>
        <p:spPr/>
        <p:txBody>
          <a:bodyPr/>
          <a:p>
            <a:endParaRPr dirty="0" lang="en-IN"/>
          </a:p>
        </p:txBody>
      </p:sp>
      <p:sp>
        <p:nvSpPr>
          <p:cNvPr id="104862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3"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0" name="Holder 3"/>
          <p:cNvSpPr>
            <a:spLocks noGrp="1"/>
          </p:cNvSpPr>
          <p:nvPr>
            <p:ph type="body" idx="1"/>
          </p:nvPr>
        </p:nvSpPr>
        <p:spPr/>
        <p:txBody>
          <a:bodyPr bIns="0" lIns="0" rIns="0" tIns="0"/>
          <a:p/>
        </p:txBody>
      </p:sp>
      <p:sp>
        <p:nvSpPr>
          <p:cNvPr id="104868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1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1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1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1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2" name="TextBox 13"/>
          <p:cNvSpPr txBox="1"/>
          <p:nvPr/>
        </p:nvSpPr>
        <p:spPr>
          <a:xfrm>
            <a:off x="1371654" y="3259605"/>
            <a:ext cx="8610600" cy="2225039"/>
          </a:xfrm>
          <a:prstGeom prst="rect"/>
          <a:noFill/>
        </p:spPr>
        <p:txBody>
          <a:bodyPr rtlCol="0" wrap="square">
            <a:spAutoFit/>
          </a:bodyPr>
          <a:p>
            <a:r>
              <a:rPr dirty="0" sz="2400" lang="en-US"/>
              <a:t>STUDENT NAME</a:t>
            </a:r>
            <a:r>
              <a:rPr dirty="0" sz="2400" lang="en-IN"/>
              <a:t>:</a:t>
            </a:r>
            <a:r>
              <a:rPr dirty="0" sz="2400" lang="en-US"/>
              <a:t> </a:t>
            </a:r>
            <a:r>
              <a:rPr dirty="0" sz="2400" lang="en-US"/>
              <a:t>S</a:t>
            </a:r>
            <a:r>
              <a:rPr dirty="0" sz="2400" lang="en-US"/>
              <a:t>H</a:t>
            </a:r>
            <a:r>
              <a:rPr dirty="0" sz="2400" lang="en-US"/>
              <a:t>I</a:t>
            </a:r>
            <a:r>
              <a:rPr dirty="0" sz="2400" lang="en-US"/>
              <a:t>N</a:t>
            </a:r>
            <a:r>
              <a:rPr dirty="0" sz="2400" lang="en-US"/>
              <a:t>E</a:t>
            </a:r>
            <a:r>
              <a:rPr dirty="0" sz="2400" lang="en-US"/>
              <a:t>Y</a:t>
            </a:r>
            <a:r>
              <a:rPr dirty="0" sz="2400" lang="en-US"/>
              <a:t>.</a:t>
            </a:r>
            <a:r>
              <a:rPr dirty="0" sz="2400" lang="en-US"/>
              <a:t>K</a:t>
            </a:r>
            <a:r>
              <a:rPr dirty="0" sz="2400" lang="en-US"/>
              <a:t>.</a:t>
            </a:r>
            <a:r>
              <a:rPr dirty="0" sz="2400" lang="en-US"/>
              <a:t>Y</a:t>
            </a:r>
            <a:endParaRPr dirty="0" sz="2400" lang="en-US"/>
          </a:p>
          <a:p>
            <a:r>
              <a:rPr dirty="0" sz="2400" lang="en-US"/>
              <a:t>REGISTER NO: </a:t>
            </a:r>
            <a:r>
              <a:rPr dirty="0" sz="2400" lang="en-US"/>
              <a:t>3</a:t>
            </a:r>
            <a:r>
              <a:rPr dirty="0" sz="2400" lang="en-US"/>
              <a:t>1</a:t>
            </a:r>
            <a:r>
              <a:rPr dirty="0" sz="2400" lang="en-US"/>
              <a:t>2</a:t>
            </a:r>
            <a:r>
              <a:rPr dirty="0" sz="2400" lang="en-US"/>
              <a:t>2</a:t>
            </a:r>
            <a:r>
              <a:rPr dirty="0" sz="2400" lang="en-US"/>
              <a:t>1</a:t>
            </a:r>
            <a:r>
              <a:rPr dirty="0" sz="2400" lang="en-US"/>
              <a:t>0</a:t>
            </a:r>
            <a:r>
              <a:rPr dirty="0" sz="2400" lang="en-US"/>
              <a:t>8</a:t>
            </a:r>
            <a:r>
              <a:rPr dirty="0" sz="2400" lang="en-US"/>
              <a:t>6</a:t>
            </a:r>
            <a:r>
              <a:rPr dirty="0" sz="2400" lang="en-US"/>
              <a:t>4</a:t>
            </a:r>
            <a:endParaRPr dirty="0" sz="2400" lang="en-US"/>
          </a:p>
          <a:p>
            <a:r>
              <a:rPr dirty="0" sz="2400" lang="en-US"/>
              <a:t>DEPARTMENT: B.COM </a:t>
            </a:r>
            <a:r>
              <a:rPr dirty="0" sz="2400" lang="en-IN"/>
              <a:t>(General)  III - B</a:t>
            </a:r>
            <a:endParaRPr dirty="0" sz="2400" lang="en-US"/>
          </a:p>
          <a:p>
            <a:r>
              <a:rPr dirty="0" sz="2400" lang="en-US"/>
              <a:t>COLLEGE: BHAKTAVATSALAM MEMORIAL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0"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0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0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596"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6"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8"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9"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0"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1"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2"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43"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44"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5"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6"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7"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8"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9"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0"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1"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2"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3"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4"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5"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56"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57"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58"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59"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2"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3"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4"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67"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9"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2"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73"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74"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5"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7"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8"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2"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54"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13"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1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5"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2024-03-28T06:07:22Z</dcterms:created>
  <dcterms:modified xsi:type="dcterms:W3CDTF">2024-08-31T15:31:15Z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2ba53227a89244ebacfe182593c2361b</vt:lpwstr>
  </property>
</Properties>
</file>