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9"/>
  </p:notesMasterIdLst>
  <p:handoutMasterIdLst>
    <p:handoutMasterId r:id="rId10"/>
  </p:handoutMasterIdLst>
  <p:sldIdLst>
    <p:sldId id="269" r:id="rId2"/>
    <p:sldId id="278" r:id="rId3"/>
    <p:sldId id="296" r:id="rId4"/>
    <p:sldId id="271" r:id="rId5"/>
    <p:sldId id="294" r:id="rId6"/>
    <p:sldId id="295" r:id="rId7"/>
    <p:sldId id="279" r:id="rId8"/>
  </p:sldIdLst>
  <p:sldSz cx="12192000" cy="6858000"/>
  <p:notesSz cx="6858000" cy="9144000"/>
  <p:defaultTex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2" userDrawn="1">
          <p15:clr>
            <a:srgbClr val="A4A3A4"/>
          </p15:clr>
        </p15:guide>
        <p15:guide id="3" pos="456" userDrawn="1">
          <p15:clr>
            <a:srgbClr val="A4A3A4"/>
          </p15:clr>
        </p15:guide>
        <p15:guide id="4" pos="7224" userDrawn="1">
          <p15:clr>
            <a:srgbClr val="A4A3A4"/>
          </p15:clr>
        </p15:guide>
        <p15:guide id="5" orient="horz" pos="3840" userDrawn="1">
          <p15:clr>
            <a:srgbClr val="A4A3A4"/>
          </p15:clr>
        </p15:guide>
        <p15:guide id="6" orient="horz" pos="480" userDrawn="1">
          <p15:clr>
            <a:srgbClr val="A4A3A4"/>
          </p15:clr>
        </p15:guide>
        <p15:guide id="7" orient="horz" pos="1608" userDrawn="1">
          <p15:clr>
            <a:srgbClr val="A4A3A4"/>
          </p15:clr>
        </p15:guide>
        <p15:guide id="8" pos="2712" userDrawn="1">
          <p15:clr>
            <a:srgbClr val="A4A3A4"/>
          </p15:clr>
        </p15:guide>
        <p15:guide id="9" pos="4968" userDrawn="1">
          <p15:clr>
            <a:srgbClr val="A4A3A4"/>
          </p15:clr>
        </p15:guide>
        <p15:guide id="10" orient="horz" pos="2160" userDrawn="1">
          <p15:clr>
            <a:srgbClr val="A4A3A4"/>
          </p15:clr>
        </p15:guide>
        <p15:guide id="11"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518"/>
    <a:srgbClr val="FCFCFC"/>
    <a:srgbClr val="000000"/>
    <a:srgbClr val="959FD6"/>
    <a:srgbClr val="ADB5DF"/>
    <a:srgbClr val="6472C3"/>
    <a:srgbClr val="0EAAE3"/>
    <a:srgbClr val="262626"/>
    <a:srgbClr val="DCDEE0"/>
    <a:srgbClr val="AAB3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94306" autoAdjust="0"/>
  </p:normalViewPr>
  <p:slideViewPr>
    <p:cSldViewPr snapToGrid="0">
      <p:cViewPr varScale="1">
        <p:scale>
          <a:sx n="80" d="100"/>
          <a:sy n="80" d="100"/>
        </p:scale>
        <p:origin x="917" y="62"/>
      </p:cViewPr>
      <p:guideLst>
        <p:guide orient="horz" pos="2712"/>
        <p:guide pos="456"/>
        <p:guide pos="7224"/>
        <p:guide orient="horz" pos="3840"/>
        <p:guide orient="horz" pos="480"/>
        <p:guide orient="horz" pos="1608"/>
        <p:guide pos="2712"/>
        <p:guide pos="4968"/>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978"/>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33891098079248E-3"/>
          <c:w val="0.99294436774345696"/>
          <c:h val="0.99866108901920703"/>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33891098079248E-3"/>
          <c:w val="0.99294436774345696"/>
          <c:h val="0.99866108901920703"/>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a:t>
            </a:fld>
            <a:endParaRPr lang="en-US" dirty="0"/>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FF55F-8596-4ED6-A487-C5C49AFFE812}" type="datetimeFigureOut">
              <a:rPr lang="id-ID" smtClean="0"/>
              <a:t>20/03/2024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0106B-FE1C-4EDD-AE60-AB8F600726B4}" type="slidenum">
              <a:rPr lang="id-ID" smtClean="0"/>
              <a:t>‹#›</a:t>
            </a:fld>
            <a:endParaRPr lang="id-ID"/>
          </a:p>
        </p:txBody>
      </p:sp>
    </p:spTree>
    <p:extLst>
      <p:ext uri="{BB962C8B-B14F-4D97-AF65-F5344CB8AC3E}">
        <p14:creationId xmlns:p14="http://schemas.microsoft.com/office/powerpoint/2010/main" val="1932357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5350106B-FE1C-4EDD-AE60-AB8F600726B4}" type="slidenum">
              <a:rPr lang="id-ID" smtClean="0"/>
              <a:t>1</a:t>
            </a:fld>
            <a:endParaRPr lang="id-ID"/>
          </a:p>
        </p:txBody>
      </p:sp>
    </p:spTree>
    <p:extLst>
      <p:ext uri="{BB962C8B-B14F-4D97-AF65-F5344CB8AC3E}">
        <p14:creationId xmlns:p14="http://schemas.microsoft.com/office/powerpoint/2010/main" val="28864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13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C805C30-AB1D-4603-B93E-A7C9F8A39443}"/>
              </a:ext>
            </a:extLst>
          </p:cNvPr>
          <p:cNvSpPr>
            <a:spLocks noGrp="1"/>
          </p:cNvSpPr>
          <p:nvPr>
            <p:ph type="pic" sz="quarter" idx="10"/>
          </p:nvPr>
        </p:nvSpPr>
        <p:spPr>
          <a:xfrm>
            <a:off x="1472232" y="1214359"/>
            <a:ext cx="4295524" cy="4429280"/>
          </a:xfrm>
          <a:custGeom>
            <a:avLst/>
            <a:gdLst>
              <a:gd name="connsiteX0" fmla="*/ 0 w 4295524"/>
              <a:gd name="connsiteY0" fmla="*/ 0 h 4429280"/>
              <a:gd name="connsiteX1" fmla="*/ 4295524 w 4295524"/>
              <a:gd name="connsiteY1" fmla="*/ 0 h 4429280"/>
              <a:gd name="connsiteX2" fmla="*/ 4295524 w 4295524"/>
              <a:gd name="connsiteY2" fmla="*/ 4429280 h 4429280"/>
              <a:gd name="connsiteX3" fmla="*/ 0 w 4295524"/>
              <a:gd name="connsiteY3" fmla="*/ 4429280 h 4429280"/>
            </a:gdLst>
            <a:ahLst/>
            <a:cxnLst>
              <a:cxn ang="0">
                <a:pos x="connsiteX0" y="connsiteY0"/>
              </a:cxn>
              <a:cxn ang="0">
                <a:pos x="connsiteX1" y="connsiteY1"/>
              </a:cxn>
              <a:cxn ang="0">
                <a:pos x="connsiteX2" y="connsiteY2"/>
              </a:cxn>
              <a:cxn ang="0">
                <a:pos x="connsiteX3" y="connsiteY3"/>
              </a:cxn>
            </a:cxnLst>
            <a:rect l="l" t="t" r="r" b="b"/>
            <a:pathLst>
              <a:path w="4295524" h="4429280">
                <a:moveTo>
                  <a:pt x="0" y="0"/>
                </a:moveTo>
                <a:lnTo>
                  <a:pt x="4295524" y="0"/>
                </a:lnTo>
                <a:lnTo>
                  <a:pt x="4295524" y="4429280"/>
                </a:lnTo>
                <a:lnTo>
                  <a:pt x="0" y="4429280"/>
                </a:lnTo>
                <a:close/>
              </a:path>
            </a:pathLst>
          </a:custGeom>
        </p:spPr>
        <p:txBody>
          <a:bodyPr wrap="square">
            <a:noAutofit/>
          </a:bodyPr>
          <a:lstStyle/>
          <a:p>
            <a:endParaRPr lang="en-ID"/>
          </a:p>
        </p:txBody>
      </p:sp>
    </p:spTree>
    <p:extLst>
      <p:ext uri="{BB962C8B-B14F-4D97-AF65-F5344CB8AC3E}">
        <p14:creationId xmlns:p14="http://schemas.microsoft.com/office/powerpoint/2010/main" val="74005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9B01EEB-9144-451C-98F2-E16467C2E6C6}"/>
              </a:ext>
            </a:extLst>
          </p:cNvPr>
          <p:cNvSpPr>
            <a:spLocks noGrp="1"/>
          </p:cNvSpPr>
          <p:nvPr>
            <p:ph type="pic" sz="quarter" idx="10"/>
          </p:nvPr>
        </p:nvSpPr>
        <p:spPr>
          <a:xfrm>
            <a:off x="83820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CC9F55BC-76B1-481D-8D5C-E38D6112DD7A}"/>
              </a:ext>
            </a:extLst>
          </p:cNvPr>
          <p:cNvSpPr>
            <a:spLocks noGrp="1"/>
          </p:cNvSpPr>
          <p:nvPr>
            <p:ph type="pic" sz="quarter" idx="11"/>
          </p:nvPr>
        </p:nvSpPr>
        <p:spPr>
          <a:xfrm>
            <a:off x="348996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2" name="Picture Placeholder 11">
            <a:extLst>
              <a:ext uri="{FF2B5EF4-FFF2-40B4-BE49-F238E27FC236}">
                <a16:creationId xmlns:a16="http://schemas.microsoft.com/office/drawing/2014/main" id="{62B35CA8-187C-43D8-961A-3EA028CE01BC}"/>
              </a:ext>
            </a:extLst>
          </p:cNvPr>
          <p:cNvSpPr>
            <a:spLocks noGrp="1"/>
          </p:cNvSpPr>
          <p:nvPr>
            <p:ph type="pic" sz="quarter" idx="12"/>
          </p:nvPr>
        </p:nvSpPr>
        <p:spPr>
          <a:xfrm>
            <a:off x="614172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1C6C600-624B-4A91-BE5F-F02CA6D9D840}"/>
              </a:ext>
            </a:extLst>
          </p:cNvPr>
          <p:cNvSpPr>
            <a:spLocks noGrp="1"/>
          </p:cNvSpPr>
          <p:nvPr>
            <p:ph type="pic" sz="quarter" idx="13"/>
          </p:nvPr>
        </p:nvSpPr>
        <p:spPr>
          <a:xfrm>
            <a:off x="879348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Tree>
    <p:extLst>
      <p:ext uri="{BB962C8B-B14F-4D97-AF65-F5344CB8AC3E}">
        <p14:creationId xmlns:p14="http://schemas.microsoft.com/office/powerpoint/2010/main" val="95867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80831D4-5BA4-4D97-8576-DB2A9577ABC5}"/>
              </a:ext>
            </a:extLst>
          </p:cNvPr>
          <p:cNvSpPr>
            <a:spLocks noGrp="1"/>
          </p:cNvSpPr>
          <p:nvPr>
            <p:ph type="pic" sz="quarter" idx="10"/>
          </p:nvPr>
        </p:nvSpPr>
        <p:spPr>
          <a:xfrm>
            <a:off x="0" y="591162"/>
            <a:ext cx="5096785" cy="5338487"/>
          </a:xfrm>
          <a:custGeom>
            <a:avLst/>
            <a:gdLst>
              <a:gd name="connsiteX0" fmla="*/ 0 w 5096785"/>
              <a:gd name="connsiteY0" fmla="*/ 0 h 5338487"/>
              <a:gd name="connsiteX1" fmla="*/ 5096785 w 5096785"/>
              <a:gd name="connsiteY1" fmla="*/ 0 h 5338487"/>
              <a:gd name="connsiteX2" fmla="*/ 5096785 w 5096785"/>
              <a:gd name="connsiteY2" fmla="*/ 5338487 h 5338487"/>
              <a:gd name="connsiteX3" fmla="*/ 0 w 5096785"/>
              <a:gd name="connsiteY3" fmla="*/ 5338487 h 5338487"/>
            </a:gdLst>
            <a:ahLst/>
            <a:cxnLst>
              <a:cxn ang="0">
                <a:pos x="connsiteX0" y="connsiteY0"/>
              </a:cxn>
              <a:cxn ang="0">
                <a:pos x="connsiteX1" y="connsiteY1"/>
              </a:cxn>
              <a:cxn ang="0">
                <a:pos x="connsiteX2" y="connsiteY2"/>
              </a:cxn>
              <a:cxn ang="0">
                <a:pos x="connsiteX3" y="connsiteY3"/>
              </a:cxn>
            </a:cxnLst>
            <a:rect l="l" t="t" r="r" b="b"/>
            <a:pathLst>
              <a:path w="5096785" h="5338487">
                <a:moveTo>
                  <a:pt x="0" y="0"/>
                </a:moveTo>
                <a:lnTo>
                  <a:pt x="5096785" y="0"/>
                </a:lnTo>
                <a:lnTo>
                  <a:pt x="5096785" y="5338487"/>
                </a:lnTo>
                <a:lnTo>
                  <a:pt x="0" y="5338487"/>
                </a:lnTo>
                <a:close/>
              </a:path>
            </a:pathLst>
          </a:custGeom>
        </p:spPr>
        <p:txBody>
          <a:bodyPr wrap="square">
            <a:noAutofit/>
          </a:bodyPr>
          <a:lstStyle/>
          <a:p>
            <a:endParaRPr lang="en-ID"/>
          </a:p>
        </p:txBody>
      </p:sp>
    </p:spTree>
    <p:extLst>
      <p:ext uri="{BB962C8B-B14F-4D97-AF65-F5344CB8AC3E}">
        <p14:creationId xmlns:p14="http://schemas.microsoft.com/office/powerpoint/2010/main" val="182615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C70C4B6-FF15-4DB2-BFEC-84689FF3C09C}"/>
              </a:ext>
            </a:extLst>
          </p:cNvPr>
          <p:cNvSpPr>
            <a:spLocks noGrp="1"/>
          </p:cNvSpPr>
          <p:nvPr>
            <p:ph type="pic" sz="quarter" idx="10"/>
          </p:nvPr>
        </p:nvSpPr>
        <p:spPr>
          <a:xfrm>
            <a:off x="4624127" y="2646803"/>
            <a:ext cx="2810149" cy="3326235"/>
          </a:xfrm>
          <a:custGeom>
            <a:avLst/>
            <a:gdLst>
              <a:gd name="connsiteX0" fmla="*/ 464546 w 2810149"/>
              <a:gd name="connsiteY0" fmla="*/ 0 h 3326235"/>
              <a:gd name="connsiteX1" fmla="*/ 2345603 w 2810149"/>
              <a:gd name="connsiteY1" fmla="*/ 0 h 3326235"/>
              <a:gd name="connsiteX2" fmla="*/ 2810149 w 2810149"/>
              <a:gd name="connsiteY2" fmla="*/ 464546 h 3326235"/>
              <a:gd name="connsiteX3" fmla="*/ 2810149 w 2810149"/>
              <a:gd name="connsiteY3" fmla="*/ 2861689 h 3326235"/>
              <a:gd name="connsiteX4" fmla="*/ 2345603 w 2810149"/>
              <a:gd name="connsiteY4" fmla="*/ 3326235 h 3326235"/>
              <a:gd name="connsiteX5" fmla="*/ 464546 w 2810149"/>
              <a:gd name="connsiteY5" fmla="*/ 3326235 h 3326235"/>
              <a:gd name="connsiteX6" fmla="*/ 0 w 2810149"/>
              <a:gd name="connsiteY6" fmla="*/ 2861689 h 3326235"/>
              <a:gd name="connsiteX7" fmla="*/ 0 w 2810149"/>
              <a:gd name="connsiteY7" fmla="*/ 464546 h 3326235"/>
              <a:gd name="connsiteX8" fmla="*/ 464546 w 2810149"/>
              <a:gd name="connsiteY8" fmla="*/ 0 h 332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0149" h="3326235">
                <a:moveTo>
                  <a:pt x="464546" y="0"/>
                </a:moveTo>
                <a:lnTo>
                  <a:pt x="2345603" y="0"/>
                </a:lnTo>
                <a:cubicBezTo>
                  <a:pt x="2602165" y="0"/>
                  <a:pt x="2810149" y="207984"/>
                  <a:pt x="2810149" y="464546"/>
                </a:cubicBezTo>
                <a:lnTo>
                  <a:pt x="2810149" y="2861689"/>
                </a:lnTo>
                <a:cubicBezTo>
                  <a:pt x="2810149" y="3118251"/>
                  <a:pt x="2602165" y="3326235"/>
                  <a:pt x="2345603" y="3326235"/>
                </a:cubicBezTo>
                <a:lnTo>
                  <a:pt x="464546" y="3326235"/>
                </a:lnTo>
                <a:cubicBezTo>
                  <a:pt x="207984" y="3326235"/>
                  <a:pt x="0" y="3118251"/>
                  <a:pt x="0" y="2861689"/>
                </a:cubicBezTo>
                <a:lnTo>
                  <a:pt x="0" y="464546"/>
                </a:lnTo>
                <a:cubicBezTo>
                  <a:pt x="0" y="207984"/>
                  <a:pt x="207984" y="0"/>
                  <a:pt x="464546"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785446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3AEC6B3-8011-48C1-8099-3DA163D2F864}"/>
              </a:ext>
            </a:extLst>
          </p:cNvPr>
          <p:cNvSpPr>
            <a:spLocks noGrp="1"/>
          </p:cNvSpPr>
          <p:nvPr>
            <p:ph type="pic" sz="quarter" idx="10"/>
          </p:nvPr>
        </p:nvSpPr>
        <p:spPr>
          <a:xfrm>
            <a:off x="1708880" y="924379"/>
            <a:ext cx="3791610" cy="5024654"/>
          </a:xfrm>
          <a:custGeom>
            <a:avLst/>
            <a:gdLst>
              <a:gd name="connsiteX0" fmla="*/ 0 w 3791610"/>
              <a:gd name="connsiteY0" fmla="*/ 0 h 5024654"/>
              <a:gd name="connsiteX1" fmla="*/ 3791610 w 3791610"/>
              <a:gd name="connsiteY1" fmla="*/ 0 h 5024654"/>
              <a:gd name="connsiteX2" fmla="*/ 3791610 w 3791610"/>
              <a:gd name="connsiteY2" fmla="*/ 5024654 h 5024654"/>
              <a:gd name="connsiteX3" fmla="*/ 0 w 3791610"/>
              <a:gd name="connsiteY3" fmla="*/ 5024654 h 5024654"/>
            </a:gdLst>
            <a:ahLst/>
            <a:cxnLst>
              <a:cxn ang="0">
                <a:pos x="connsiteX0" y="connsiteY0"/>
              </a:cxn>
              <a:cxn ang="0">
                <a:pos x="connsiteX1" y="connsiteY1"/>
              </a:cxn>
              <a:cxn ang="0">
                <a:pos x="connsiteX2" y="connsiteY2"/>
              </a:cxn>
              <a:cxn ang="0">
                <a:pos x="connsiteX3" y="connsiteY3"/>
              </a:cxn>
            </a:cxnLst>
            <a:rect l="l" t="t" r="r" b="b"/>
            <a:pathLst>
              <a:path w="3791610" h="5024654">
                <a:moveTo>
                  <a:pt x="0" y="0"/>
                </a:moveTo>
                <a:lnTo>
                  <a:pt x="3791610" y="0"/>
                </a:lnTo>
                <a:lnTo>
                  <a:pt x="3791610" y="5024654"/>
                </a:lnTo>
                <a:lnTo>
                  <a:pt x="0" y="5024654"/>
                </a:lnTo>
                <a:close/>
              </a:path>
            </a:pathLst>
          </a:custGeom>
        </p:spPr>
        <p:txBody>
          <a:bodyPr wrap="square">
            <a:noAutofit/>
          </a:bodyPr>
          <a:lstStyle/>
          <a:p>
            <a:endParaRPr lang="en-ID"/>
          </a:p>
        </p:txBody>
      </p:sp>
    </p:spTree>
    <p:extLst>
      <p:ext uri="{BB962C8B-B14F-4D97-AF65-F5344CB8AC3E}">
        <p14:creationId xmlns:p14="http://schemas.microsoft.com/office/powerpoint/2010/main" val="209548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48B6C7-4E48-4FB3-812F-1B674F8A5AE1}"/>
              </a:ext>
            </a:extLst>
          </p:cNvPr>
          <p:cNvSpPr>
            <a:spLocks noGrp="1"/>
          </p:cNvSpPr>
          <p:nvPr>
            <p:ph type="pic" sz="quarter" idx="10"/>
          </p:nvPr>
        </p:nvSpPr>
        <p:spPr>
          <a:xfrm>
            <a:off x="6241222" y="576072"/>
            <a:ext cx="5191318" cy="5705856"/>
          </a:xfrm>
          <a:custGeom>
            <a:avLst/>
            <a:gdLst>
              <a:gd name="connsiteX0" fmla="*/ 0 w 5191318"/>
              <a:gd name="connsiteY0" fmla="*/ 0 h 5705856"/>
              <a:gd name="connsiteX1" fmla="*/ 5191318 w 5191318"/>
              <a:gd name="connsiteY1" fmla="*/ 0 h 5705856"/>
              <a:gd name="connsiteX2" fmla="*/ 5191318 w 5191318"/>
              <a:gd name="connsiteY2" fmla="*/ 5705856 h 5705856"/>
              <a:gd name="connsiteX3" fmla="*/ 0 w 5191318"/>
              <a:gd name="connsiteY3" fmla="*/ 5705856 h 5705856"/>
            </a:gdLst>
            <a:ahLst/>
            <a:cxnLst>
              <a:cxn ang="0">
                <a:pos x="connsiteX0" y="connsiteY0"/>
              </a:cxn>
              <a:cxn ang="0">
                <a:pos x="connsiteX1" y="connsiteY1"/>
              </a:cxn>
              <a:cxn ang="0">
                <a:pos x="connsiteX2" y="connsiteY2"/>
              </a:cxn>
              <a:cxn ang="0">
                <a:pos x="connsiteX3" y="connsiteY3"/>
              </a:cxn>
            </a:cxnLst>
            <a:rect l="l" t="t" r="r" b="b"/>
            <a:pathLst>
              <a:path w="5191318" h="5705856">
                <a:moveTo>
                  <a:pt x="0" y="0"/>
                </a:moveTo>
                <a:lnTo>
                  <a:pt x="5191318" y="0"/>
                </a:lnTo>
                <a:lnTo>
                  <a:pt x="5191318" y="5705856"/>
                </a:lnTo>
                <a:lnTo>
                  <a:pt x="0" y="5705856"/>
                </a:lnTo>
                <a:close/>
              </a:path>
            </a:pathLst>
          </a:custGeom>
        </p:spPr>
        <p:txBody>
          <a:bodyPr wrap="square">
            <a:noAutofit/>
          </a:bodyPr>
          <a:lstStyle/>
          <a:p>
            <a:endParaRPr lang="en-ID"/>
          </a:p>
        </p:txBody>
      </p:sp>
    </p:spTree>
    <p:extLst>
      <p:ext uri="{BB962C8B-B14F-4D97-AF65-F5344CB8AC3E}">
        <p14:creationId xmlns:p14="http://schemas.microsoft.com/office/powerpoint/2010/main" val="75225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05560CB-618A-4181-BA6A-BC21B81BD300}"/>
              </a:ext>
            </a:extLst>
          </p:cNvPr>
          <p:cNvSpPr>
            <a:spLocks noGrp="1"/>
          </p:cNvSpPr>
          <p:nvPr>
            <p:ph type="pic" sz="quarter" idx="10"/>
          </p:nvPr>
        </p:nvSpPr>
        <p:spPr>
          <a:xfrm>
            <a:off x="4437853" y="2212340"/>
            <a:ext cx="2528047" cy="2433320"/>
          </a:xfrm>
          <a:custGeom>
            <a:avLst/>
            <a:gdLst>
              <a:gd name="connsiteX0" fmla="*/ 0 w 2528047"/>
              <a:gd name="connsiteY0" fmla="*/ 0 h 2433320"/>
              <a:gd name="connsiteX1" fmla="*/ 2528047 w 2528047"/>
              <a:gd name="connsiteY1" fmla="*/ 0 h 2433320"/>
              <a:gd name="connsiteX2" fmla="*/ 2528047 w 2528047"/>
              <a:gd name="connsiteY2" fmla="*/ 2433320 h 2433320"/>
              <a:gd name="connsiteX3" fmla="*/ 0 w 2528047"/>
              <a:gd name="connsiteY3" fmla="*/ 2433320 h 2433320"/>
            </a:gdLst>
            <a:ahLst/>
            <a:cxnLst>
              <a:cxn ang="0">
                <a:pos x="connsiteX0" y="connsiteY0"/>
              </a:cxn>
              <a:cxn ang="0">
                <a:pos x="connsiteX1" y="connsiteY1"/>
              </a:cxn>
              <a:cxn ang="0">
                <a:pos x="connsiteX2" y="connsiteY2"/>
              </a:cxn>
              <a:cxn ang="0">
                <a:pos x="connsiteX3" y="connsiteY3"/>
              </a:cxn>
            </a:cxnLst>
            <a:rect l="l" t="t" r="r" b="b"/>
            <a:pathLst>
              <a:path w="2528047" h="2433320">
                <a:moveTo>
                  <a:pt x="0" y="0"/>
                </a:moveTo>
                <a:lnTo>
                  <a:pt x="2528047" y="0"/>
                </a:lnTo>
                <a:lnTo>
                  <a:pt x="2528047" y="2433320"/>
                </a:lnTo>
                <a:lnTo>
                  <a:pt x="0" y="2433320"/>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D50675C7-FBB5-43E4-B43D-928111033CC3}"/>
              </a:ext>
            </a:extLst>
          </p:cNvPr>
          <p:cNvSpPr>
            <a:spLocks noGrp="1"/>
          </p:cNvSpPr>
          <p:nvPr>
            <p:ph type="pic" sz="quarter" idx="11"/>
          </p:nvPr>
        </p:nvSpPr>
        <p:spPr>
          <a:xfrm>
            <a:off x="4437853" y="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A68A64B-6604-4CB5-9DE0-927D8E0CD915}"/>
              </a:ext>
            </a:extLst>
          </p:cNvPr>
          <p:cNvSpPr>
            <a:spLocks noGrp="1"/>
          </p:cNvSpPr>
          <p:nvPr>
            <p:ph type="pic" sz="quarter" idx="12"/>
          </p:nvPr>
        </p:nvSpPr>
        <p:spPr>
          <a:xfrm>
            <a:off x="4437853" y="486664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Tree>
    <p:extLst>
      <p:ext uri="{BB962C8B-B14F-4D97-AF65-F5344CB8AC3E}">
        <p14:creationId xmlns:p14="http://schemas.microsoft.com/office/powerpoint/2010/main" val="381731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75DCA1E-935D-4032-B5AF-CB0819D042B6}"/>
              </a:ext>
            </a:extLst>
          </p:cNvPr>
          <p:cNvSpPr>
            <a:spLocks noGrp="1"/>
          </p:cNvSpPr>
          <p:nvPr>
            <p:ph type="pic" sz="quarter" idx="10"/>
          </p:nvPr>
        </p:nvSpPr>
        <p:spPr>
          <a:xfrm>
            <a:off x="1091975" y="3185098"/>
            <a:ext cx="6990531" cy="2606959"/>
          </a:xfrm>
          <a:custGeom>
            <a:avLst/>
            <a:gdLst>
              <a:gd name="connsiteX0" fmla="*/ 0 w 6990531"/>
              <a:gd name="connsiteY0" fmla="*/ 0 h 2606959"/>
              <a:gd name="connsiteX1" fmla="*/ 6990531 w 6990531"/>
              <a:gd name="connsiteY1" fmla="*/ 0 h 2606959"/>
              <a:gd name="connsiteX2" fmla="*/ 6990531 w 6990531"/>
              <a:gd name="connsiteY2" fmla="*/ 2606959 h 2606959"/>
              <a:gd name="connsiteX3" fmla="*/ 0 w 6990531"/>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6990531" h="2606959">
                <a:moveTo>
                  <a:pt x="0" y="0"/>
                </a:moveTo>
                <a:lnTo>
                  <a:pt x="6990531" y="0"/>
                </a:lnTo>
                <a:lnTo>
                  <a:pt x="6990531" y="2606959"/>
                </a:lnTo>
                <a:lnTo>
                  <a:pt x="0" y="2606959"/>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CD640D71-BCE3-49B5-B4C6-77F2D710CDAD}"/>
              </a:ext>
            </a:extLst>
          </p:cNvPr>
          <p:cNvSpPr>
            <a:spLocks noGrp="1"/>
          </p:cNvSpPr>
          <p:nvPr>
            <p:ph type="pic" sz="quarter" idx="11"/>
          </p:nvPr>
        </p:nvSpPr>
        <p:spPr>
          <a:xfrm>
            <a:off x="8326346" y="3185098"/>
            <a:ext cx="2773679" cy="2606959"/>
          </a:xfrm>
          <a:custGeom>
            <a:avLst/>
            <a:gdLst>
              <a:gd name="connsiteX0" fmla="*/ 0 w 2773679"/>
              <a:gd name="connsiteY0" fmla="*/ 0 h 2606959"/>
              <a:gd name="connsiteX1" fmla="*/ 2773679 w 2773679"/>
              <a:gd name="connsiteY1" fmla="*/ 0 h 2606959"/>
              <a:gd name="connsiteX2" fmla="*/ 2773679 w 2773679"/>
              <a:gd name="connsiteY2" fmla="*/ 2606959 h 2606959"/>
              <a:gd name="connsiteX3" fmla="*/ 0 w 2773679"/>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2773679" h="2606959">
                <a:moveTo>
                  <a:pt x="0" y="0"/>
                </a:moveTo>
                <a:lnTo>
                  <a:pt x="2773679" y="0"/>
                </a:lnTo>
                <a:lnTo>
                  <a:pt x="2773679" y="2606959"/>
                </a:lnTo>
                <a:lnTo>
                  <a:pt x="0" y="2606959"/>
                </a:lnTo>
                <a:close/>
              </a:path>
            </a:pathLst>
          </a:custGeom>
        </p:spPr>
        <p:txBody>
          <a:bodyPr wrap="square">
            <a:noAutofit/>
          </a:bodyPr>
          <a:lstStyle/>
          <a:p>
            <a:endParaRPr lang="en-ID"/>
          </a:p>
        </p:txBody>
      </p:sp>
    </p:spTree>
    <p:extLst>
      <p:ext uri="{BB962C8B-B14F-4D97-AF65-F5344CB8AC3E}">
        <p14:creationId xmlns:p14="http://schemas.microsoft.com/office/powerpoint/2010/main" val="334220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53AA5F6-FAB7-44B0-81B3-F5D816467F86}"/>
              </a:ext>
            </a:extLst>
          </p:cNvPr>
          <p:cNvSpPr>
            <a:spLocks noGrp="1"/>
          </p:cNvSpPr>
          <p:nvPr>
            <p:ph type="pic" sz="quarter" idx="10"/>
          </p:nvPr>
        </p:nvSpPr>
        <p:spPr>
          <a:xfrm>
            <a:off x="598843" y="947232"/>
            <a:ext cx="3830917" cy="4963537"/>
          </a:xfrm>
          <a:custGeom>
            <a:avLst/>
            <a:gdLst>
              <a:gd name="connsiteX0" fmla="*/ 0 w 3830917"/>
              <a:gd name="connsiteY0" fmla="*/ 0 h 4963537"/>
              <a:gd name="connsiteX1" fmla="*/ 3830917 w 3830917"/>
              <a:gd name="connsiteY1" fmla="*/ 0 h 4963537"/>
              <a:gd name="connsiteX2" fmla="*/ 3830917 w 3830917"/>
              <a:gd name="connsiteY2" fmla="*/ 4963537 h 4963537"/>
              <a:gd name="connsiteX3" fmla="*/ 0 w 3830917"/>
              <a:gd name="connsiteY3" fmla="*/ 4963537 h 4963537"/>
            </a:gdLst>
            <a:ahLst/>
            <a:cxnLst>
              <a:cxn ang="0">
                <a:pos x="connsiteX0" y="connsiteY0"/>
              </a:cxn>
              <a:cxn ang="0">
                <a:pos x="connsiteX1" y="connsiteY1"/>
              </a:cxn>
              <a:cxn ang="0">
                <a:pos x="connsiteX2" y="connsiteY2"/>
              </a:cxn>
              <a:cxn ang="0">
                <a:pos x="connsiteX3" y="connsiteY3"/>
              </a:cxn>
            </a:cxnLst>
            <a:rect l="l" t="t" r="r" b="b"/>
            <a:pathLst>
              <a:path w="3830917" h="4963537">
                <a:moveTo>
                  <a:pt x="0" y="0"/>
                </a:moveTo>
                <a:lnTo>
                  <a:pt x="3830917" y="0"/>
                </a:lnTo>
                <a:lnTo>
                  <a:pt x="3830917" y="4963537"/>
                </a:lnTo>
                <a:lnTo>
                  <a:pt x="0" y="4963537"/>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03353F7B-0906-45B7-84D4-BE6D7C93943F}"/>
              </a:ext>
            </a:extLst>
          </p:cNvPr>
          <p:cNvSpPr>
            <a:spLocks noGrp="1"/>
          </p:cNvSpPr>
          <p:nvPr>
            <p:ph type="pic" sz="quarter" idx="11"/>
          </p:nvPr>
        </p:nvSpPr>
        <p:spPr>
          <a:xfrm>
            <a:off x="9637451" y="947231"/>
            <a:ext cx="2554549" cy="3309808"/>
          </a:xfrm>
          <a:custGeom>
            <a:avLst/>
            <a:gdLst>
              <a:gd name="connsiteX0" fmla="*/ 0 w 2554549"/>
              <a:gd name="connsiteY0" fmla="*/ 0 h 3309808"/>
              <a:gd name="connsiteX1" fmla="*/ 2554549 w 2554549"/>
              <a:gd name="connsiteY1" fmla="*/ 0 h 3309808"/>
              <a:gd name="connsiteX2" fmla="*/ 2554549 w 2554549"/>
              <a:gd name="connsiteY2" fmla="*/ 3309808 h 3309808"/>
              <a:gd name="connsiteX3" fmla="*/ 0 w 2554549"/>
              <a:gd name="connsiteY3" fmla="*/ 3309808 h 3309808"/>
            </a:gdLst>
            <a:ahLst/>
            <a:cxnLst>
              <a:cxn ang="0">
                <a:pos x="connsiteX0" y="connsiteY0"/>
              </a:cxn>
              <a:cxn ang="0">
                <a:pos x="connsiteX1" y="connsiteY1"/>
              </a:cxn>
              <a:cxn ang="0">
                <a:pos x="connsiteX2" y="connsiteY2"/>
              </a:cxn>
              <a:cxn ang="0">
                <a:pos x="connsiteX3" y="connsiteY3"/>
              </a:cxn>
            </a:cxnLst>
            <a:rect l="l" t="t" r="r" b="b"/>
            <a:pathLst>
              <a:path w="2554549" h="3309808">
                <a:moveTo>
                  <a:pt x="0" y="0"/>
                </a:moveTo>
                <a:lnTo>
                  <a:pt x="2554549" y="0"/>
                </a:lnTo>
                <a:lnTo>
                  <a:pt x="2554549" y="3309808"/>
                </a:lnTo>
                <a:lnTo>
                  <a:pt x="0" y="3309808"/>
                </a:lnTo>
                <a:close/>
              </a:path>
            </a:pathLst>
          </a:custGeom>
        </p:spPr>
        <p:txBody>
          <a:bodyPr wrap="square">
            <a:noAutofit/>
          </a:bodyPr>
          <a:lstStyle/>
          <a:p>
            <a:endParaRPr lang="en-ID"/>
          </a:p>
        </p:txBody>
      </p:sp>
    </p:spTree>
    <p:extLst>
      <p:ext uri="{BB962C8B-B14F-4D97-AF65-F5344CB8AC3E}">
        <p14:creationId xmlns:p14="http://schemas.microsoft.com/office/powerpoint/2010/main" val="2817633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1291C87-F23C-48ED-A67A-0F30A2A432A8}"/>
              </a:ext>
            </a:extLst>
          </p:cNvPr>
          <p:cNvSpPr>
            <a:spLocks noGrp="1"/>
          </p:cNvSpPr>
          <p:nvPr>
            <p:ph type="pic" sz="quarter" idx="10"/>
          </p:nvPr>
        </p:nvSpPr>
        <p:spPr>
          <a:xfrm>
            <a:off x="838649" y="924782"/>
            <a:ext cx="6287154" cy="3662828"/>
          </a:xfrm>
          <a:custGeom>
            <a:avLst/>
            <a:gdLst>
              <a:gd name="connsiteX0" fmla="*/ 0 w 6287154"/>
              <a:gd name="connsiteY0" fmla="*/ 0 h 3662828"/>
              <a:gd name="connsiteX1" fmla="*/ 6287154 w 6287154"/>
              <a:gd name="connsiteY1" fmla="*/ 0 h 3662828"/>
              <a:gd name="connsiteX2" fmla="*/ 6287154 w 6287154"/>
              <a:gd name="connsiteY2" fmla="*/ 3662828 h 3662828"/>
              <a:gd name="connsiteX3" fmla="*/ 0 w 6287154"/>
              <a:gd name="connsiteY3" fmla="*/ 3662828 h 3662828"/>
            </a:gdLst>
            <a:ahLst/>
            <a:cxnLst>
              <a:cxn ang="0">
                <a:pos x="connsiteX0" y="connsiteY0"/>
              </a:cxn>
              <a:cxn ang="0">
                <a:pos x="connsiteX1" y="connsiteY1"/>
              </a:cxn>
              <a:cxn ang="0">
                <a:pos x="connsiteX2" y="connsiteY2"/>
              </a:cxn>
              <a:cxn ang="0">
                <a:pos x="connsiteX3" y="connsiteY3"/>
              </a:cxn>
            </a:cxnLst>
            <a:rect l="l" t="t" r="r" b="b"/>
            <a:pathLst>
              <a:path w="6287154" h="3662828">
                <a:moveTo>
                  <a:pt x="0" y="0"/>
                </a:moveTo>
                <a:lnTo>
                  <a:pt x="6287154" y="0"/>
                </a:lnTo>
                <a:lnTo>
                  <a:pt x="6287154" y="3662828"/>
                </a:lnTo>
                <a:lnTo>
                  <a:pt x="0" y="3662828"/>
                </a:lnTo>
                <a:close/>
              </a:path>
            </a:pathLst>
          </a:custGeom>
        </p:spPr>
        <p:txBody>
          <a:bodyPr wrap="square">
            <a:noAutofit/>
          </a:bodyPr>
          <a:lstStyle/>
          <a:p>
            <a:endParaRPr lang="en-ID"/>
          </a:p>
        </p:txBody>
      </p:sp>
    </p:spTree>
    <p:extLst>
      <p:ext uri="{BB962C8B-B14F-4D97-AF65-F5344CB8AC3E}">
        <p14:creationId xmlns:p14="http://schemas.microsoft.com/office/powerpoint/2010/main" val="115653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967923" y="1450219"/>
            <a:ext cx="3016800" cy="2779200"/>
          </a:xfrm>
          <a:prstGeom prst="rect">
            <a:avLst/>
          </a:prstGeom>
        </p:spPr>
        <p:txBody>
          <a:bodyPr/>
          <a:lstStyle/>
          <a:p>
            <a:endParaRPr lang="en-US"/>
          </a:p>
        </p:txBody>
      </p:sp>
      <p:sp>
        <p:nvSpPr>
          <p:cNvPr id="7" name="Picture Placeholder 5"/>
          <p:cNvSpPr>
            <a:spLocks noGrp="1"/>
          </p:cNvSpPr>
          <p:nvPr>
            <p:ph type="pic" sz="quarter" idx="11"/>
          </p:nvPr>
        </p:nvSpPr>
        <p:spPr>
          <a:xfrm>
            <a:off x="8220027" y="1450218"/>
            <a:ext cx="3016800" cy="2779200"/>
          </a:xfrm>
          <a:prstGeom prst="rect">
            <a:avLst/>
          </a:prstGeom>
        </p:spPr>
        <p:txBody>
          <a:bodyPr/>
          <a:lstStyle/>
          <a:p>
            <a:endParaRPr lang="en-US"/>
          </a:p>
        </p:txBody>
      </p:sp>
    </p:spTree>
    <p:extLst>
      <p:ext uri="{BB962C8B-B14F-4D97-AF65-F5344CB8AC3E}">
        <p14:creationId xmlns:p14="http://schemas.microsoft.com/office/powerpoint/2010/main" val="1496332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916F967-5BB8-4E0F-91D7-F930D3013C1C}"/>
              </a:ext>
            </a:extLst>
          </p:cNvPr>
          <p:cNvSpPr>
            <a:spLocks noGrp="1"/>
          </p:cNvSpPr>
          <p:nvPr>
            <p:ph type="pic" sz="quarter" idx="10"/>
          </p:nvPr>
        </p:nvSpPr>
        <p:spPr>
          <a:xfrm>
            <a:off x="1431447" y="1339809"/>
            <a:ext cx="2390891" cy="4187101"/>
          </a:xfrm>
          <a:custGeom>
            <a:avLst/>
            <a:gdLst>
              <a:gd name="connsiteX0" fmla="*/ 0 w 2390891"/>
              <a:gd name="connsiteY0" fmla="*/ 0 h 4187101"/>
              <a:gd name="connsiteX1" fmla="*/ 2390891 w 2390891"/>
              <a:gd name="connsiteY1" fmla="*/ 0 h 4187101"/>
              <a:gd name="connsiteX2" fmla="*/ 2390891 w 2390891"/>
              <a:gd name="connsiteY2" fmla="*/ 4187101 h 4187101"/>
              <a:gd name="connsiteX3" fmla="*/ 0 w 2390891"/>
              <a:gd name="connsiteY3" fmla="*/ 4187101 h 4187101"/>
            </a:gdLst>
            <a:ahLst/>
            <a:cxnLst>
              <a:cxn ang="0">
                <a:pos x="connsiteX0" y="connsiteY0"/>
              </a:cxn>
              <a:cxn ang="0">
                <a:pos x="connsiteX1" y="connsiteY1"/>
              </a:cxn>
              <a:cxn ang="0">
                <a:pos x="connsiteX2" y="connsiteY2"/>
              </a:cxn>
              <a:cxn ang="0">
                <a:pos x="connsiteX3" y="connsiteY3"/>
              </a:cxn>
            </a:cxnLst>
            <a:rect l="l" t="t" r="r" b="b"/>
            <a:pathLst>
              <a:path w="2390891" h="4187101">
                <a:moveTo>
                  <a:pt x="0" y="0"/>
                </a:moveTo>
                <a:lnTo>
                  <a:pt x="2390891" y="0"/>
                </a:lnTo>
                <a:lnTo>
                  <a:pt x="2390891" y="4187101"/>
                </a:lnTo>
                <a:lnTo>
                  <a:pt x="0" y="4187101"/>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A8FD774F-5BE9-48C5-8CA9-82FFDC76C36D}"/>
              </a:ext>
            </a:extLst>
          </p:cNvPr>
          <p:cNvSpPr>
            <a:spLocks noGrp="1"/>
          </p:cNvSpPr>
          <p:nvPr>
            <p:ph type="pic" sz="quarter" idx="11"/>
          </p:nvPr>
        </p:nvSpPr>
        <p:spPr>
          <a:xfrm>
            <a:off x="3781806" y="2900358"/>
            <a:ext cx="1607703" cy="2815525"/>
          </a:xfrm>
          <a:custGeom>
            <a:avLst/>
            <a:gdLst>
              <a:gd name="connsiteX0" fmla="*/ 0 w 1607703"/>
              <a:gd name="connsiteY0" fmla="*/ 0 h 2815525"/>
              <a:gd name="connsiteX1" fmla="*/ 1607703 w 1607703"/>
              <a:gd name="connsiteY1" fmla="*/ 0 h 2815525"/>
              <a:gd name="connsiteX2" fmla="*/ 1607703 w 1607703"/>
              <a:gd name="connsiteY2" fmla="*/ 2815525 h 2815525"/>
              <a:gd name="connsiteX3" fmla="*/ 0 w 1607703"/>
              <a:gd name="connsiteY3" fmla="*/ 2815525 h 2815525"/>
            </a:gdLst>
            <a:ahLst/>
            <a:cxnLst>
              <a:cxn ang="0">
                <a:pos x="connsiteX0" y="connsiteY0"/>
              </a:cxn>
              <a:cxn ang="0">
                <a:pos x="connsiteX1" y="connsiteY1"/>
              </a:cxn>
              <a:cxn ang="0">
                <a:pos x="connsiteX2" y="connsiteY2"/>
              </a:cxn>
              <a:cxn ang="0">
                <a:pos x="connsiteX3" y="connsiteY3"/>
              </a:cxn>
            </a:cxnLst>
            <a:rect l="l" t="t" r="r" b="b"/>
            <a:pathLst>
              <a:path w="1607703" h="2815525">
                <a:moveTo>
                  <a:pt x="0" y="0"/>
                </a:moveTo>
                <a:lnTo>
                  <a:pt x="1607703" y="0"/>
                </a:lnTo>
                <a:lnTo>
                  <a:pt x="1607703" y="2815525"/>
                </a:lnTo>
                <a:lnTo>
                  <a:pt x="0" y="2815525"/>
                </a:lnTo>
                <a:close/>
              </a:path>
            </a:pathLst>
          </a:custGeom>
        </p:spPr>
        <p:txBody>
          <a:bodyPr wrap="square">
            <a:noAutofit/>
          </a:bodyPr>
          <a:lstStyle/>
          <a:p>
            <a:endParaRPr lang="en-ID"/>
          </a:p>
        </p:txBody>
      </p:sp>
    </p:spTree>
    <p:extLst>
      <p:ext uri="{BB962C8B-B14F-4D97-AF65-F5344CB8AC3E}">
        <p14:creationId xmlns:p14="http://schemas.microsoft.com/office/powerpoint/2010/main" val="1089172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2C927D2-6AEE-45EF-9BFE-29098D66A35A}"/>
              </a:ext>
            </a:extLst>
          </p:cNvPr>
          <p:cNvSpPr>
            <a:spLocks noGrp="1"/>
          </p:cNvSpPr>
          <p:nvPr>
            <p:ph type="pic" sz="quarter" idx="10"/>
          </p:nvPr>
        </p:nvSpPr>
        <p:spPr>
          <a:xfrm>
            <a:off x="5811968" y="792122"/>
            <a:ext cx="5441577" cy="5080906"/>
          </a:xfrm>
          <a:custGeom>
            <a:avLst/>
            <a:gdLst>
              <a:gd name="connsiteX0" fmla="*/ 0 w 5441577"/>
              <a:gd name="connsiteY0" fmla="*/ 0 h 5080906"/>
              <a:gd name="connsiteX1" fmla="*/ 5441577 w 5441577"/>
              <a:gd name="connsiteY1" fmla="*/ 0 h 5080906"/>
              <a:gd name="connsiteX2" fmla="*/ 5441577 w 5441577"/>
              <a:gd name="connsiteY2" fmla="*/ 5080906 h 5080906"/>
              <a:gd name="connsiteX3" fmla="*/ 0 w 5441577"/>
              <a:gd name="connsiteY3" fmla="*/ 5080906 h 5080906"/>
            </a:gdLst>
            <a:ahLst/>
            <a:cxnLst>
              <a:cxn ang="0">
                <a:pos x="connsiteX0" y="connsiteY0"/>
              </a:cxn>
              <a:cxn ang="0">
                <a:pos x="connsiteX1" y="connsiteY1"/>
              </a:cxn>
              <a:cxn ang="0">
                <a:pos x="connsiteX2" y="connsiteY2"/>
              </a:cxn>
              <a:cxn ang="0">
                <a:pos x="connsiteX3" y="connsiteY3"/>
              </a:cxn>
            </a:cxnLst>
            <a:rect l="l" t="t" r="r" b="b"/>
            <a:pathLst>
              <a:path w="5441577" h="5080906">
                <a:moveTo>
                  <a:pt x="0" y="0"/>
                </a:moveTo>
                <a:lnTo>
                  <a:pt x="5441577" y="0"/>
                </a:lnTo>
                <a:lnTo>
                  <a:pt x="5441577" y="5080906"/>
                </a:lnTo>
                <a:lnTo>
                  <a:pt x="0" y="5080906"/>
                </a:lnTo>
                <a:close/>
              </a:path>
            </a:pathLst>
          </a:custGeom>
        </p:spPr>
        <p:txBody>
          <a:bodyPr wrap="square">
            <a:noAutofit/>
          </a:bodyPr>
          <a:lstStyle/>
          <a:p>
            <a:endParaRPr lang="en-ID"/>
          </a:p>
        </p:txBody>
      </p:sp>
    </p:spTree>
    <p:extLst>
      <p:ext uri="{BB962C8B-B14F-4D97-AF65-F5344CB8AC3E}">
        <p14:creationId xmlns:p14="http://schemas.microsoft.com/office/powerpoint/2010/main" val="200014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EBF1AA-5511-4664-AC94-8FF51B1C5EA9}"/>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011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3C1E0E71-5B85-406F-BE23-4D2270C4D18C}"/>
              </a:ext>
            </a:extLst>
          </p:cNvPr>
          <p:cNvSpPr>
            <a:spLocks noGrp="1"/>
          </p:cNvSpPr>
          <p:nvPr>
            <p:ph type="pic" sz="quarter" idx="10"/>
          </p:nvPr>
        </p:nvSpPr>
        <p:spPr bwMode="auto">
          <a:xfrm>
            <a:off x="723900" y="762000"/>
            <a:ext cx="10744200"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noAutofit/>
          </a:bodyPr>
          <a:lstStyle/>
          <a:p>
            <a:endParaRPr lang="en-US" dirty="0"/>
          </a:p>
        </p:txBody>
      </p:sp>
    </p:spTree>
    <p:extLst>
      <p:ext uri="{BB962C8B-B14F-4D97-AF65-F5344CB8AC3E}">
        <p14:creationId xmlns:p14="http://schemas.microsoft.com/office/powerpoint/2010/main" val="71372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5D615512-87BF-4489-94E7-1D77F81AEB49}"/>
              </a:ext>
            </a:extLst>
          </p:cNvPr>
          <p:cNvSpPr>
            <a:spLocks noGrp="1"/>
          </p:cNvSpPr>
          <p:nvPr>
            <p:ph type="pic" sz="quarter" idx="17"/>
          </p:nvPr>
        </p:nvSpPr>
        <p:spPr bwMode="auto">
          <a:xfrm>
            <a:off x="373062" y="380999"/>
            <a:ext cx="11445875" cy="6096000"/>
          </a:xfrm>
          <a:custGeom>
            <a:avLst/>
            <a:gdLst>
              <a:gd name="connsiteX0" fmla="*/ 0 w 11445875"/>
              <a:gd name="connsiteY0" fmla="*/ 0 h 6096000"/>
              <a:gd name="connsiteX1" fmla="*/ 11445875 w 11445875"/>
              <a:gd name="connsiteY1" fmla="*/ 0 h 6096000"/>
              <a:gd name="connsiteX2" fmla="*/ 11445875 w 11445875"/>
              <a:gd name="connsiteY2" fmla="*/ 6096000 h 6096000"/>
              <a:gd name="connsiteX3" fmla="*/ 0 w 11445875"/>
              <a:gd name="connsiteY3" fmla="*/ 6096000 h 6096000"/>
            </a:gdLst>
            <a:ahLst/>
            <a:cxnLst>
              <a:cxn ang="0">
                <a:pos x="connsiteX0" y="connsiteY0"/>
              </a:cxn>
              <a:cxn ang="0">
                <a:pos x="connsiteX1" y="connsiteY1"/>
              </a:cxn>
              <a:cxn ang="0">
                <a:pos x="connsiteX2" y="connsiteY2"/>
              </a:cxn>
              <a:cxn ang="0">
                <a:pos x="connsiteX3" y="connsiteY3"/>
              </a:cxn>
            </a:cxnLst>
            <a:rect l="l" t="t" r="r" b="b"/>
            <a:pathLst>
              <a:path w="11445875" h="6096000">
                <a:moveTo>
                  <a:pt x="0" y="0"/>
                </a:moveTo>
                <a:lnTo>
                  <a:pt x="11445875" y="0"/>
                </a:lnTo>
                <a:lnTo>
                  <a:pt x="11445875" y="6096000"/>
                </a:lnTo>
                <a:lnTo>
                  <a:pt x="0" y="60960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noAutofit/>
          </a:bodyPr>
          <a:lstStyle/>
          <a:p>
            <a:endParaRPr lang="en-US" dirty="0"/>
          </a:p>
        </p:txBody>
      </p:sp>
    </p:spTree>
    <p:extLst>
      <p:ext uri="{BB962C8B-B14F-4D97-AF65-F5344CB8AC3E}">
        <p14:creationId xmlns:p14="http://schemas.microsoft.com/office/powerpoint/2010/main" val="214507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5E886AA-7533-444F-A04B-31EB6ECEE18A}"/>
              </a:ext>
            </a:extLst>
          </p:cNvPr>
          <p:cNvSpPr>
            <a:spLocks noGrp="1"/>
          </p:cNvSpPr>
          <p:nvPr>
            <p:ph type="pic" sz="quarter" idx="10"/>
          </p:nvPr>
        </p:nvSpPr>
        <p:spPr>
          <a:xfrm>
            <a:off x="0" y="1"/>
            <a:ext cx="12192000" cy="6857999"/>
          </a:xfrm>
          <a:prstGeom prst="rect">
            <a:avLst/>
          </a:prstGeom>
        </p:spPr>
        <p:txBody>
          <a:bodyPr/>
          <a:lstStyle/>
          <a:p>
            <a:endParaRPr lang="id-ID"/>
          </a:p>
        </p:txBody>
      </p:sp>
    </p:spTree>
    <p:extLst>
      <p:ext uri="{BB962C8B-B14F-4D97-AF65-F5344CB8AC3E}">
        <p14:creationId xmlns:p14="http://schemas.microsoft.com/office/powerpoint/2010/main" val="196531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CAD773B-AB4F-44B1-9723-689A58222AB1}"/>
              </a:ext>
            </a:extLst>
          </p:cNvPr>
          <p:cNvSpPr>
            <a:spLocks noGrp="1"/>
          </p:cNvSpPr>
          <p:nvPr>
            <p:ph type="pic" sz="quarter" idx="10"/>
          </p:nvPr>
        </p:nvSpPr>
        <p:spPr>
          <a:xfrm>
            <a:off x="1066538" y="2379077"/>
            <a:ext cx="4419599" cy="3657600"/>
          </a:xfrm>
          <a:custGeom>
            <a:avLst/>
            <a:gdLst>
              <a:gd name="connsiteX0" fmla="*/ 0 w 4419599"/>
              <a:gd name="connsiteY0" fmla="*/ 0 h 3657600"/>
              <a:gd name="connsiteX1" fmla="*/ 4419599 w 4419599"/>
              <a:gd name="connsiteY1" fmla="*/ 0 h 3657600"/>
              <a:gd name="connsiteX2" fmla="*/ 4419599 w 4419599"/>
              <a:gd name="connsiteY2" fmla="*/ 3657600 h 3657600"/>
              <a:gd name="connsiteX3" fmla="*/ 0 w 4419599"/>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419599" h="3657600">
                <a:moveTo>
                  <a:pt x="0" y="0"/>
                </a:moveTo>
                <a:lnTo>
                  <a:pt x="4419599" y="0"/>
                </a:lnTo>
                <a:lnTo>
                  <a:pt x="4419599" y="3657600"/>
                </a:lnTo>
                <a:lnTo>
                  <a:pt x="0" y="3657600"/>
                </a:lnTo>
                <a:close/>
              </a:path>
            </a:pathLst>
          </a:custGeom>
        </p:spPr>
        <p:txBody>
          <a:bodyPr wrap="square">
            <a:noAutofit/>
          </a:bodyPr>
          <a:lstStyle/>
          <a:p>
            <a:endParaRPr lang="en-ID"/>
          </a:p>
        </p:txBody>
      </p:sp>
    </p:spTree>
    <p:extLst>
      <p:ext uri="{BB962C8B-B14F-4D97-AF65-F5344CB8AC3E}">
        <p14:creationId xmlns:p14="http://schemas.microsoft.com/office/powerpoint/2010/main" val="173902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A7F5E45-4A5A-45CB-AF27-BA69B86C1EFB}"/>
              </a:ext>
            </a:extLst>
          </p:cNvPr>
          <p:cNvSpPr>
            <a:spLocks noGrp="1"/>
          </p:cNvSpPr>
          <p:nvPr>
            <p:ph type="pic" sz="quarter" idx="10"/>
          </p:nvPr>
        </p:nvSpPr>
        <p:spPr>
          <a:xfrm>
            <a:off x="1382191"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17D07B6C-C319-44FD-A4F5-A7075272855C}"/>
              </a:ext>
            </a:extLst>
          </p:cNvPr>
          <p:cNvSpPr>
            <a:spLocks noGrp="1"/>
          </p:cNvSpPr>
          <p:nvPr>
            <p:ph type="pic" sz="quarter" idx="11"/>
          </p:nvPr>
        </p:nvSpPr>
        <p:spPr>
          <a:xfrm>
            <a:off x="8077199"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Tree>
    <p:extLst>
      <p:ext uri="{BB962C8B-B14F-4D97-AF65-F5344CB8AC3E}">
        <p14:creationId xmlns:p14="http://schemas.microsoft.com/office/powerpoint/2010/main" val="197946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4FF0A79-33E8-4F18-A60F-DCA308CFB949}"/>
              </a:ext>
            </a:extLst>
          </p:cNvPr>
          <p:cNvSpPr>
            <a:spLocks noGrp="1"/>
          </p:cNvSpPr>
          <p:nvPr>
            <p:ph type="pic" sz="quarter" idx="10"/>
          </p:nvPr>
        </p:nvSpPr>
        <p:spPr>
          <a:xfrm>
            <a:off x="1006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9CB59A20-7B45-4770-A54B-BF726527F474}"/>
              </a:ext>
            </a:extLst>
          </p:cNvPr>
          <p:cNvSpPr>
            <a:spLocks noGrp="1"/>
          </p:cNvSpPr>
          <p:nvPr>
            <p:ph type="pic" sz="quarter" idx="11"/>
          </p:nvPr>
        </p:nvSpPr>
        <p:spPr>
          <a:xfrm>
            <a:off x="3800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Tree>
    <p:extLst>
      <p:ext uri="{BB962C8B-B14F-4D97-AF65-F5344CB8AC3E}">
        <p14:creationId xmlns:p14="http://schemas.microsoft.com/office/powerpoint/2010/main" val="423455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34321"/>
      </p:ext>
    </p:extLst>
  </p:cSld>
  <p:clrMap bg1="lt1" tx1="dk1" bg2="lt2" tx2="dk2" accent1="accent1" accent2="accent2" accent3="accent3" accent4="accent4" accent5="accent5" accent6="accent6" hlink="hlink" folHlink="folHlink"/>
  <p:sldLayoutIdLst>
    <p:sldLayoutId id="2147483866" r:id="rId1"/>
    <p:sldLayoutId id="2147483976" r:id="rId2"/>
    <p:sldLayoutId id="2147483798" r:id="rId3"/>
    <p:sldLayoutId id="2147483785" r:id="rId4"/>
    <p:sldLayoutId id="2147483960" r:id="rId5"/>
    <p:sldLayoutId id="2147483736"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 id="2147483973" r:id="rId19"/>
    <p:sldLayoutId id="2147483974" r:id="rId20"/>
    <p:sldLayoutId id="214748397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40">
          <p15:clr>
            <a:srgbClr val="F26B43"/>
          </p15:clr>
        </p15:guide>
        <p15:guide id="2" pos="456">
          <p15:clr>
            <a:srgbClr val="F26B43"/>
          </p15:clr>
        </p15:guide>
        <p15:guide id="3" pos="2712">
          <p15:clr>
            <a:srgbClr val="F26B43"/>
          </p15:clr>
        </p15:guide>
        <p15:guide id="4" pos="4968">
          <p15:clr>
            <a:srgbClr val="F26B43"/>
          </p15:clr>
        </p15:guide>
        <p15:guide id="5" pos="7224">
          <p15:clr>
            <a:srgbClr val="F26B43"/>
          </p15:clr>
        </p15:guide>
        <p15:guide id="6" orient="horz" pos="2712">
          <p15:clr>
            <a:srgbClr val="F26B43"/>
          </p15:clr>
        </p15:guide>
        <p15:guide id="7" orient="horz" pos="1608">
          <p15:clr>
            <a:srgbClr val="F26B43"/>
          </p15:clr>
        </p15:guide>
        <p15:guide id="8" orient="horz" pos="480">
          <p15:clr>
            <a:srgbClr val="F26B43"/>
          </p15:clr>
        </p15:guide>
        <p15:guide id="9" pos="3840">
          <p15:clr>
            <a:srgbClr val="F26B43"/>
          </p15:clr>
        </p15:guide>
        <p15:guide id="10"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D014CB8-9E99-4B78-9028-92419BD1BD54}"/>
              </a:ext>
            </a:extLst>
          </p:cNvPr>
          <p:cNvSpPr/>
          <p:nvPr/>
        </p:nvSpPr>
        <p:spPr>
          <a:xfrm>
            <a:off x="-14092" y="0"/>
            <a:ext cx="12191999"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sp>
        <p:nvSpPr>
          <p:cNvPr id="15" name="Rectangle 14">
            <a:extLst>
              <a:ext uri="{FF2B5EF4-FFF2-40B4-BE49-F238E27FC236}">
                <a16:creationId xmlns:a16="http://schemas.microsoft.com/office/drawing/2014/main" id="{417B28C5-9C3C-4013-81F8-00723BE420E7}"/>
              </a:ext>
            </a:extLst>
          </p:cNvPr>
          <p:cNvSpPr/>
          <p:nvPr/>
        </p:nvSpPr>
        <p:spPr>
          <a:xfrm>
            <a:off x="1014045" y="1007000"/>
            <a:ext cx="3436035" cy="48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bg1"/>
                </a:solidFill>
              </a:rPr>
              <a:t>-</a:t>
            </a:r>
          </a:p>
        </p:txBody>
      </p:sp>
      <p:sp>
        <p:nvSpPr>
          <p:cNvPr id="10" name="Rectangle 9">
            <a:extLst>
              <a:ext uri="{FF2B5EF4-FFF2-40B4-BE49-F238E27FC236}">
                <a16:creationId xmlns:a16="http://schemas.microsoft.com/office/drawing/2014/main" id="{C6B283E6-46E0-45BA-A2CE-A964A47E259B}"/>
              </a:ext>
            </a:extLst>
          </p:cNvPr>
          <p:cNvSpPr/>
          <p:nvPr/>
        </p:nvSpPr>
        <p:spPr>
          <a:xfrm>
            <a:off x="2404996" y="2302632"/>
            <a:ext cx="5549031" cy="1231106"/>
          </a:xfrm>
          <a:prstGeom prst="rect">
            <a:avLst/>
          </a:prstGeom>
          <a:noFill/>
        </p:spPr>
        <p:txBody>
          <a:bodyPr wrap="square" lIns="0" tIns="0" rIns="0" bIns="0">
            <a:spAutoFit/>
          </a:bodyPr>
          <a:lstStyle/>
          <a:p>
            <a:r>
              <a:rPr lang="en-US" sz="8000" b="1" dirty="0">
                <a:solidFill>
                  <a:srgbClr val="92D050"/>
                </a:solidFill>
                <a:latin typeface="Lato" panose="020F0502020204030203" pitchFamily="34" charset="0"/>
                <a:ea typeface="Lato" panose="020F0502020204030203" pitchFamily="34" charset="0"/>
                <a:cs typeface="Lato" panose="020F0502020204030203" pitchFamily="34" charset="0"/>
              </a:rPr>
              <a:t>  AC WORK</a:t>
            </a:r>
          </a:p>
        </p:txBody>
      </p:sp>
      <p:sp>
        <p:nvSpPr>
          <p:cNvPr id="9" name="TextBox 8">
            <a:extLst>
              <a:ext uri="{FF2B5EF4-FFF2-40B4-BE49-F238E27FC236}">
                <a16:creationId xmlns:a16="http://schemas.microsoft.com/office/drawing/2014/main" id="{AC601806-F513-43AF-9483-B71CD6204837}"/>
              </a:ext>
            </a:extLst>
          </p:cNvPr>
          <p:cNvSpPr txBox="1"/>
          <p:nvPr/>
        </p:nvSpPr>
        <p:spPr>
          <a:xfrm>
            <a:off x="3195509" y="3429000"/>
            <a:ext cx="5171877" cy="1218282"/>
          </a:xfrm>
          <a:prstGeom prst="rect">
            <a:avLst/>
          </a:prstGeom>
          <a:noFill/>
          <a:ln>
            <a:noFill/>
          </a:ln>
        </p:spPr>
        <p:txBody>
          <a:bodyPr wrap="square" lIns="0" tIns="0" rIns="0" bIns="0" rtlCol="0" anchor="ctr" anchorCtr="0">
            <a:spAutoFit/>
          </a:bodyPr>
          <a:lstStyle/>
          <a:p>
            <a:pPr>
              <a:lnSpc>
                <a:spcPts val="9500"/>
              </a:lnSpc>
            </a:pPr>
            <a:r>
              <a:rPr lang="en-US" sz="4000" dirty="0">
                <a:solidFill>
                  <a:schemeClr val="bg1"/>
                </a:solidFill>
                <a:latin typeface="PT Serif" panose="020A0603040505020204" pitchFamily="18" charset="0"/>
                <a:ea typeface="Source Serif Pro" panose="02040603050405020204" pitchFamily="18" charset="0"/>
                <a:cs typeface="Open Sans Extrabold" panose="020B0906030804020204" pitchFamily="34" charset="0"/>
              </a:rPr>
              <a:t>FROS</a:t>
            </a:r>
            <a:r>
              <a:rPr lang="en-US" sz="4000" dirty="0">
                <a:solidFill>
                  <a:srgbClr val="FF0000"/>
                </a:solidFill>
                <a:latin typeface="PT Serif" panose="020A0603040505020204" pitchFamily="18" charset="0"/>
                <a:ea typeface="Source Serif Pro" panose="02040603050405020204" pitchFamily="18" charset="0"/>
                <a:cs typeface="Open Sans Extrabold" panose="020B0906030804020204" pitchFamily="34" charset="0"/>
              </a:rPr>
              <a:t>T-HUB</a:t>
            </a:r>
            <a:r>
              <a:rPr lang="en-US" sz="4000" dirty="0">
                <a:solidFill>
                  <a:schemeClr val="bg1"/>
                </a:solidFill>
                <a:latin typeface="PT Serif" panose="020A0603040505020204" pitchFamily="18" charset="0"/>
                <a:ea typeface="Source Serif Pro" panose="02040603050405020204" pitchFamily="18" charset="0"/>
                <a:cs typeface="Open Sans Extrabold" panose="020B0906030804020204" pitchFamily="34" charset="0"/>
              </a:rPr>
              <a:t> </a:t>
            </a:r>
          </a:p>
        </p:txBody>
      </p:sp>
      <p:sp>
        <p:nvSpPr>
          <p:cNvPr id="3" name="Rectangle 2">
            <a:extLst>
              <a:ext uri="{FF2B5EF4-FFF2-40B4-BE49-F238E27FC236}">
                <a16:creationId xmlns:a16="http://schemas.microsoft.com/office/drawing/2014/main" id="{F12B9D7A-325C-02CE-4B1D-CFC813A9D249}"/>
              </a:ext>
            </a:extLst>
          </p:cNvPr>
          <p:cNvSpPr/>
          <p:nvPr/>
        </p:nvSpPr>
        <p:spPr>
          <a:xfrm>
            <a:off x="0" y="108148"/>
            <a:ext cx="3778180" cy="472273"/>
          </a:xfrm>
          <a:prstGeom prst="rect">
            <a:avLst/>
          </a:prstGeom>
          <a:solidFill>
            <a:srgbClr val="1F2518"/>
          </a:solidFill>
          <a:ln>
            <a:solidFill>
              <a:srgbClr val="1F25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 name="Picture 19">
            <a:extLst>
              <a:ext uri="{FF2B5EF4-FFF2-40B4-BE49-F238E27FC236}">
                <a16:creationId xmlns:a16="http://schemas.microsoft.com/office/drawing/2014/main" id="{3E9732CC-A5D5-B8B7-1125-81AF39CAE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8374" y="191047"/>
            <a:ext cx="749156" cy="662716"/>
          </a:xfrm>
          <a:prstGeom prst="rect">
            <a:avLst/>
          </a:prstGeom>
        </p:spPr>
      </p:pic>
      <p:sp>
        <p:nvSpPr>
          <p:cNvPr id="26" name="Rectangle 25">
            <a:extLst>
              <a:ext uri="{FF2B5EF4-FFF2-40B4-BE49-F238E27FC236}">
                <a16:creationId xmlns:a16="http://schemas.microsoft.com/office/drawing/2014/main" id="{3FA2A49B-75DC-570D-B0D3-11E63A5F5E90}"/>
              </a:ext>
            </a:extLst>
          </p:cNvPr>
          <p:cNvSpPr/>
          <p:nvPr/>
        </p:nvSpPr>
        <p:spPr>
          <a:xfrm>
            <a:off x="-1280489" y="12898"/>
            <a:ext cx="3778180" cy="3818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TEAM</a:t>
            </a:r>
            <a:r>
              <a:rPr lang="en-US" dirty="0"/>
              <a:t> </a:t>
            </a:r>
            <a:r>
              <a:rPr lang="en-US" dirty="0">
                <a:solidFill>
                  <a:srgbClr val="FF0000"/>
                </a:solidFill>
              </a:rPr>
              <a:t>51</a:t>
            </a:r>
            <a:endParaRPr lang="en-IN" dirty="0">
              <a:solidFill>
                <a:srgbClr val="FF0000"/>
              </a:solidFill>
            </a:endParaRPr>
          </a:p>
        </p:txBody>
      </p:sp>
      <p:pic>
        <p:nvPicPr>
          <p:cNvPr id="23" name="Picture 22">
            <a:extLst>
              <a:ext uri="{FF2B5EF4-FFF2-40B4-BE49-F238E27FC236}">
                <a16:creationId xmlns:a16="http://schemas.microsoft.com/office/drawing/2014/main" id="{0F7D3229-48FD-F499-76D6-9237899618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35316" y="108148"/>
            <a:ext cx="798898" cy="785470"/>
          </a:xfrm>
          <a:prstGeom prst="rect">
            <a:avLst/>
          </a:prstGeom>
        </p:spPr>
      </p:pic>
    </p:spTree>
    <p:extLst>
      <p:ext uri="{BB962C8B-B14F-4D97-AF65-F5344CB8AC3E}">
        <p14:creationId xmlns:p14="http://schemas.microsoft.com/office/powerpoint/2010/main" val="215234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5CC822F-5022-454B-BEEE-50205AF1A0D2}"/>
              </a:ext>
            </a:extLst>
          </p:cNvPr>
          <p:cNvSpPr txBox="1"/>
          <p:nvPr/>
        </p:nvSpPr>
        <p:spPr>
          <a:xfrm>
            <a:off x="838200" y="832224"/>
            <a:ext cx="10515600" cy="615553"/>
          </a:xfrm>
          <a:prstGeom prst="rect">
            <a:avLst/>
          </a:prstGeom>
          <a:noFill/>
          <a:ln>
            <a:noFill/>
          </a:ln>
        </p:spPr>
        <p:txBody>
          <a:bodyPr wrap="square" lIns="0" tIns="0" rIns="0" bIns="0" rtlCol="0" anchor="ctr" anchorCtr="0">
            <a:spAutoFit/>
          </a:bodyPr>
          <a:lstStyle/>
          <a:p>
            <a:pPr algn="ctr"/>
            <a:r>
              <a:rPr lang="en-US" sz="4000" dirty="0">
                <a:solidFill>
                  <a:schemeClr val="bg1"/>
                </a:solidFill>
                <a:latin typeface="PT Serif" panose="020A0603040505020204" pitchFamily="18" charset="0"/>
                <a:ea typeface="Source Serif Pro" panose="02040603050405020204" pitchFamily="18" charset="0"/>
              </a:rPr>
              <a:t>Our Team</a:t>
            </a:r>
          </a:p>
        </p:txBody>
      </p:sp>
      <p:sp>
        <p:nvSpPr>
          <p:cNvPr id="30" name="TextBox 29">
            <a:extLst>
              <a:ext uri="{FF2B5EF4-FFF2-40B4-BE49-F238E27FC236}">
                <a16:creationId xmlns:a16="http://schemas.microsoft.com/office/drawing/2014/main" id="{6612D400-7D7C-4B4A-98BA-E23773F3FDC9}"/>
              </a:ext>
            </a:extLst>
          </p:cNvPr>
          <p:cNvSpPr txBox="1"/>
          <p:nvPr/>
        </p:nvSpPr>
        <p:spPr>
          <a:xfrm>
            <a:off x="347811" y="4497014"/>
            <a:ext cx="1819046" cy="215444"/>
          </a:xfrm>
          <a:prstGeom prst="rect">
            <a:avLst/>
          </a:prstGeom>
          <a:noFill/>
          <a:ln>
            <a:noFill/>
          </a:ln>
        </p:spPr>
        <p:txBody>
          <a:bodyPr wrap="square" lIns="0" tIns="0" rIns="0" bIns="0" rtlCol="0">
            <a:spAutoFit/>
          </a:bodyPr>
          <a:lstStyle/>
          <a:p>
            <a:pPr algn="ctr"/>
            <a:r>
              <a:rPr lang="en-US" sz="1400" b="1" dirty="0">
                <a:solidFill>
                  <a:schemeClr val="bg1"/>
                </a:solidFill>
                <a:latin typeface="Lato" panose="020F0502020204030203" pitchFamily="34" charset="0"/>
                <a:ea typeface="Lato" panose="020F0502020204030203" pitchFamily="34" charset="0"/>
                <a:cs typeface="Lato" panose="020F0502020204030203" pitchFamily="34" charset="0"/>
              </a:rPr>
              <a:t>SRI DIVYA PRABHA</a:t>
            </a:r>
            <a:endParaRPr lang="id-ID" sz="14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1" name="TextBox 28">
            <a:extLst>
              <a:ext uri="{FF2B5EF4-FFF2-40B4-BE49-F238E27FC236}">
                <a16:creationId xmlns:a16="http://schemas.microsoft.com/office/drawing/2014/main" id="{E3A108CC-C2BD-4F74-8AFB-2198F7746FF1}"/>
              </a:ext>
            </a:extLst>
          </p:cNvPr>
          <p:cNvSpPr txBox="1">
            <a:spLocks noChangeArrowheads="1"/>
          </p:cNvSpPr>
          <p:nvPr/>
        </p:nvSpPr>
        <p:spPr bwMode="auto">
          <a:xfrm>
            <a:off x="335639" y="4772466"/>
            <a:ext cx="181904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a:r>
              <a:rPr lang="en-US" altLang="en-US" sz="1100" dirty="0">
                <a:solidFill>
                  <a:schemeClr val="bg1"/>
                </a:solidFill>
                <a:latin typeface="Lato" panose="020F0502020204030203" pitchFamily="34" charset="0"/>
                <a:ea typeface="Lato" panose="020F0502020204030203" pitchFamily="34" charset="0"/>
                <a:cs typeface="Lato" panose="020F0502020204030203" pitchFamily="34" charset="0"/>
              </a:rPr>
              <a:t>Full Stack Developer</a:t>
            </a:r>
          </a:p>
        </p:txBody>
      </p:sp>
      <p:sp>
        <p:nvSpPr>
          <p:cNvPr id="23" name="TextBox 22">
            <a:extLst>
              <a:ext uri="{FF2B5EF4-FFF2-40B4-BE49-F238E27FC236}">
                <a16:creationId xmlns:a16="http://schemas.microsoft.com/office/drawing/2014/main" id="{C2D265D6-A056-4E0F-BB87-A7CFC7B23C1B}"/>
              </a:ext>
            </a:extLst>
          </p:cNvPr>
          <p:cNvSpPr txBox="1"/>
          <p:nvPr/>
        </p:nvSpPr>
        <p:spPr>
          <a:xfrm>
            <a:off x="2426993" y="4504362"/>
            <a:ext cx="1819046" cy="215444"/>
          </a:xfrm>
          <a:prstGeom prst="rect">
            <a:avLst/>
          </a:prstGeom>
          <a:noFill/>
          <a:ln>
            <a:noFill/>
          </a:ln>
        </p:spPr>
        <p:txBody>
          <a:bodyPr wrap="square" lIns="0" tIns="0" rIns="0" bIns="0" rtlCol="0">
            <a:spAutoFit/>
          </a:bodyPr>
          <a:lstStyle/>
          <a:p>
            <a:pPr algn="ctr"/>
            <a:r>
              <a:rPr lang="en-US" sz="1400" b="1" dirty="0">
                <a:solidFill>
                  <a:schemeClr val="bg1"/>
                </a:solidFill>
                <a:latin typeface="Lato" panose="020F0502020204030203" pitchFamily="34" charset="0"/>
                <a:ea typeface="Lato" panose="020F0502020204030203" pitchFamily="34" charset="0"/>
                <a:cs typeface="Lato" panose="020F0502020204030203" pitchFamily="34" charset="0"/>
              </a:rPr>
              <a:t>PRASANNA</a:t>
            </a:r>
            <a:endParaRPr lang="id-ID" sz="14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4" name="TextBox 28">
            <a:extLst>
              <a:ext uri="{FF2B5EF4-FFF2-40B4-BE49-F238E27FC236}">
                <a16:creationId xmlns:a16="http://schemas.microsoft.com/office/drawing/2014/main" id="{A0BD2633-6138-4193-9C0A-830CB21115A1}"/>
              </a:ext>
            </a:extLst>
          </p:cNvPr>
          <p:cNvSpPr txBox="1">
            <a:spLocks noChangeArrowheads="1"/>
          </p:cNvSpPr>
          <p:nvPr/>
        </p:nvSpPr>
        <p:spPr bwMode="auto">
          <a:xfrm>
            <a:off x="2513980" y="4729404"/>
            <a:ext cx="181904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a:r>
              <a:rPr lang="en-US" altLang="en-US" sz="1100" dirty="0">
                <a:solidFill>
                  <a:schemeClr val="bg1"/>
                </a:solidFill>
                <a:latin typeface="Lato" panose="020F0502020204030203" pitchFamily="34" charset="0"/>
                <a:ea typeface="Lato" panose="020F0502020204030203" pitchFamily="34" charset="0"/>
                <a:cs typeface="Lato" panose="020F0502020204030203" pitchFamily="34" charset="0"/>
              </a:rPr>
              <a:t>Full stack developer</a:t>
            </a:r>
          </a:p>
        </p:txBody>
      </p:sp>
      <p:sp>
        <p:nvSpPr>
          <p:cNvPr id="48" name="TextBox 47">
            <a:extLst>
              <a:ext uri="{FF2B5EF4-FFF2-40B4-BE49-F238E27FC236}">
                <a16:creationId xmlns:a16="http://schemas.microsoft.com/office/drawing/2014/main" id="{3DEF7FA5-85DA-4650-9EEB-E8A60D759D81}"/>
              </a:ext>
            </a:extLst>
          </p:cNvPr>
          <p:cNvSpPr txBox="1"/>
          <p:nvPr/>
        </p:nvSpPr>
        <p:spPr>
          <a:xfrm>
            <a:off x="5941434" y="4463991"/>
            <a:ext cx="1819046" cy="215444"/>
          </a:xfrm>
          <a:prstGeom prst="rect">
            <a:avLst/>
          </a:prstGeom>
          <a:noFill/>
          <a:ln>
            <a:noFill/>
          </a:ln>
        </p:spPr>
        <p:txBody>
          <a:bodyPr wrap="square" lIns="0" tIns="0" rIns="0" bIns="0" rtlCol="0">
            <a:spAutoFit/>
          </a:bodyPr>
          <a:lstStyle/>
          <a:p>
            <a:pPr algn="ctr"/>
            <a:r>
              <a:rPr lang="en-US" sz="1400" b="1" dirty="0">
                <a:solidFill>
                  <a:schemeClr val="bg1"/>
                </a:solidFill>
                <a:latin typeface="Lato" panose="020F0502020204030203" pitchFamily="34" charset="0"/>
                <a:ea typeface="Lato" panose="020F0502020204030203" pitchFamily="34" charset="0"/>
                <a:cs typeface="Lato" panose="020F0502020204030203" pitchFamily="34" charset="0"/>
              </a:rPr>
              <a:t>THEJASHWINI</a:t>
            </a:r>
            <a:endParaRPr lang="id-ID" sz="14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9" name="TextBox 28">
            <a:extLst>
              <a:ext uri="{FF2B5EF4-FFF2-40B4-BE49-F238E27FC236}">
                <a16:creationId xmlns:a16="http://schemas.microsoft.com/office/drawing/2014/main" id="{60446276-6ED5-4DA4-9D61-23C5F9CC6E27}"/>
              </a:ext>
            </a:extLst>
          </p:cNvPr>
          <p:cNvSpPr txBox="1">
            <a:spLocks noChangeArrowheads="1"/>
          </p:cNvSpPr>
          <p:nvPr/>
        </p:nvSpPr>
        <p:spPr bwMode="auto">
          <a:xfrm>
            <a:off x="5986245" y="4702585"/>
            <a:ext cx="181904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a:r>
              <a:rPr lang="en-US" altLang="en-US" sz="1100" dirty="0">
                <a:solidFill>
                  <a:schemeClr val="bg1"/>
                </a:solidFill>
                <a:latin typeface="Lato" panose="020F0502020204030203" pitchFamily="34" charset="0"/>
                <a:ea typeface="Lato" panose="020F0502020204030203" pitchFamily="34" charset="0"/>
                <a:cs typeface="Lato" panose="020F0502020204030203" pitchFamily="34" charset="0"/>
              </a:rPr>
              <a:t>Full stack developer</a:t>
            </a:r>
          </a:p>
        </p:txBody>
      </p:sp>
      <p:sp>
        <p:nvSpPr>
          <p:cNvPr id="53" name="TextBox 52">
            <a:extLst>
              <a:ext uri="{FF2B5EF4-FFF2-40B4-BE49-F238E27FC236}">
                <a16:creationId xmlns:a16="http://schemas.microsoft.com/office/drawing/2014/main" id="{70154731-80FF-4DD7-861F-42ABD66235BE}"/>
              </a:ext>
            </a:extLst>
          </p:cNvPr>
          <p:cNvSpPr txBox="1"/>
          <p:nvPr/>
        </p:nvSpPr>
        <p:spPr>
          <a:xfrm>
            <a:off x="4122388" y="4504362"/>
            <a:ext cx="1819046" cy="215444"/>
          </a:xfrm>
          <a:prstGeom prst="rect">
            <a:avLst/>
          </a:prstGeom>
          <a:noFill/>
          <a:ln>
            <a:noFill/>
          </a:ln>
        </p:spPr>
        <p:txBody>
          <a:bodyPr wrap="square" lIns="0" tIns="0" rIns="0" bIns="0" rtlCol="0">
            <a:spAutoFit/>
          </a:bodyPr>
          <a:lstStyle/>
          <a:p>
            <a:pPr algn="ctr"/>
            <a:r>
              <a:rPr lang="en-US" sz="1400" b="1" dirty="0">
                <a:solidFill>
                  <a:schemeClr val="bg1"/>
                </a:solidFill>
                <a:latin typeface="Lato" panose="020F0502020204030203" pitchFamily="34" charset="0"/>
                <a:ea typeface="Lato" panose="020F0502020204030203" pitchFamily="34" charset="0"/>
                <a:cs typeface="Lato" panose="020F0502020204030203" pitchFamily="34" charset="0"/>
              </a:rPr>
              <a:t>SUREKHA</a:t>
            </a:r>
            <a:endParaRPr lang="id-ID" sz="14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54" name="TextBox 28">
            <a:extLst>
              <a:ext uri="{FF2B5EF4-FFF2-40B4-BE49-F238E27FC236}">
                <a16:creationId xmlns:a16="http://schemas.microsoft.com/office/drawing/2014/main" id="{E60269EA-DF4B-4845-AB4E-52BEEE1C8601}"/>
              </a:ext>
            </a:extLst>
          </p:cNvPr>
          <p:cNvSpPr txBox="1">
            <a:spLocks noChangeArrowheads="1"/>
          </p:cNvSpPr>
          <p:nvPr/>
        </p:nvSpPr>
        <p:spPr bwMode="auto">
          <a:xfrm>
            <a:off x="4169211" y="4705042"/>
            <a:ext cx="181904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a:r>
              <a:rPr lang="en-US" altLang="en-US" sz="1100" dirty="0">
                <a:solidFill>
                  <a:schemeClr val="bg1"/>
                </a:solidFill>
                <a:latin typeface="Lato" panose="020F0502020204030203" pitchFamily="34" charset="0"/>
                <a:ea typeface="Lato" panose="020F0502020204030203" pitchFamily="34" charset="0"/>
                <a:cs typeface="Lato" panose="020F0502020204030203" pitchFamily="34" charset="0"/>
              </a:rPr>
              <a:t>Full stack developer</a:t>
            </a:r>
          </a:p>
        </p:txBody>
      </p:sp>
      <p:pic>
        <p:nvPicPr>
          <p:cNvPr id="8" name="Picture Placeholder 7">
            <a:extLst>
              <a:ext uri="{FF2B5EF4-FFF2-40B4-BE49-F238E27FC236}">
                <a16:creationId xmlns:a16="http://schemas.microsoft.com/office/drawing/2014/main" id="{AB393759-1F8B-8C90-B042-5F705AB48A4E}"/>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753" r="2753"/>
          <a:stretch>
            <a:fillRect/>
          </a:stretch>
        </p:blipFill>
        <p:spPr>
          <a:xfrm>
            <a:off x="325736" y="2230313"/>
            <a:ext cx="1882106" cy="2140720"/>
          </a:xfrm>
        </p:spPr>
      </p:pic>
      <p:pic>
        <p:nvPicPr>
          <p:cNvPr id="25" name="Picture Placeholder 24">
            <a:extLst>
              <a:ext uri="{FF2B5EF4-FFF2-40B4-BE49-F238E27FC236}">
                <a16:creationId xmlns:a16="http://schemas.microsoft.com/office/drawing/2014/main" id="{AEBBEB79-7A56-D7BC-B248-CCBC88CF32AA}"/>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753" r="2753"/>
          <a:stretch>
            <a:fillRect/>
          </a:stretch>
        </p:blipFill>
        <p:spPr>
          <a:xfrm>
            <a:off x="6047955" y="2230313"/>
            <a:ext cx="1915136" cy="2140720"/>
          </a:xfrm>
        </p:spPr>
      </p:pic>
      <p:pic>
        <p:nvPicPr>
          <p:cNvPr id="35" name="Picture Placeholder 34">
            <a:extLst>
              <a:ext uri="{FF2B5EF4-FFF2-40B4-BE49-F238E27FC236}">
                <a16:creationId xmlns:a16="http://schemas.microsoft.com/office/drawing/2014/main" id="{31E22B30-2219-31CF-7413-080D3207CDE9}"/>
              </a:ext>
            </a:extLst>
          </p:cNvPr>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l="2753" r="2753"/>
          <a:stretch>
            <a:fillRect/>
          </a:stretch>
        </p:blipFill>
        <p:spPr>
          <a:xfrm>
            <a:off x="4087928" y="2230313"/>
            <a:ext cx="1933009" cy="2140720"/>
          </a:xfrm>
        </p:spPr>
      </p:pic>
      <p:pic>
        <p:nvPicPr>
          <p:cNvPr id="33" name="Picture Placeholder 32">
            <a:extLst>
              <a:ext uri="{FF2B5EF4-FFF2-40B4-BE49-F238E27FC236}">
                <a16:creationId xmlns:a16="http://schemas.microsoft.com/office/drawing/2014/main" id="{F0AA5D40-AB5D-E1BD-03E3-2AD59F773091}"/>
              </a:ext>
            </a:extLst>
          </p:cNvPr>
          <p:cNvPicPr>
            <a:picLocks noGrp="1" noChangeAspect="1"/>
          </p:cNvPicPr>
          <p:nvPr>
            <p:ph type="pic" sz="quarter" idx="11"/>
          </p:nvPr>
        </p:nvPicPr>
        <p:blipFill>
          <a:blip r:embed="rId5" cstate="print">
            <a:extLst>
              <a:ext uri="{28A0092B-C50C-407E-A947-70E740481C1C}">
                <a14:useLocalDpi xmlns:a14="http://schemas.microsoft.com/office/drawing/2010/main" val="0"/>
              </a:ext>
            </a:extLst>
          </a:blip>
          <a:srcRect l="2753" r="2753"/>
          <a:stretch>
            <a:fillRect/>
          </a:stretch>
        </p:blipFill>
        <p:spPr>
          <a:xfrm>
            <a:off x="2232611" y="2230313"/>
            <a:ext cx="1832794" cy="2140720"/>
          </a:xfrm>
        </p:spPr>
      </p:pic>
      <p:sp>
        <p:nvSpPr>
          <p:cNvPr id="38" name="TextBox 37">
            <a:extLst>
              <a:ext uri="{FF2B5EF4-FFF2-40B4-BE49-F238E27FC236}">
                <a16:creationId xmlns:a16="http://schemas.microsoft.com/office/drawing/2014/main" id="{5AF3695E-1FC6-B6CA-55A6-0C38815CEA05}"/>
              </a:ext>
            </a:extLst>
          </p:cNvPr>
          <p:cNvSpPr txBox="1"/>
          <p:nvPr/>
        </p:nvSpPr>
        <p:spPr>
          <a:xfrm>
            <a:off x="7905125" y="4401810"/>
            <a:ext cx="1915135" cy="523220"/>
          </a:xfrm>
          <a:prstGeom prst="rect">
            <a:avLst/>
          </a:prstGeom>
          <a:noFill/>
        </p:spPr>
        <p:txBody>
          <a:bodyPr wrap="square" rtlCol="0">
            <a:spAutoFit/>
          </a:bodyPr>
          <a:lstStyle/>
          <a:p>
            <a:r>
              <a:rPr lang="en-US" sz="1600" b="1" dirty="0">
                <a:solidFill>
                  <a:schemeClr val="bg1"/>
                </a:solidFill>
              </a:rPr>
              <a:t>MEGHANA PRIYA</a:t>
            </a:r>
          </a:p>
          <a:p>
            <a:r>
              <a:rPr lang="en-US" sz="1200" dirty="0">
                <a:solidFill>
                  <a:schemeClr val="bg1"/>
                </a:solidFill>
              </a:rPr>
              <a:t>Cloud Engineer(Azure)</a:t>
            </a:r>
            <a:endParaRPr lang="en-IN" sz="1200" dirty="0">
              <a:solidFill>
                <a:schemeClr val="bg1"/>
              </a:solidFill>
            </a:endParaRPr>
          </a:p>
        </p:txBody>
      </p:sp>
      <p:pic>
        <p:nvPicPr>
          <p:cNvPr id="40" name="Picture 39">
            <a:extLst>
              <a:ext uri="{FF2B5EF4-FFF2-40B4-BE49-F238E27FC236}">
                <a16:creationId xmlns:a16="http://schemas.microsoft.com/office/drawing/2014/main" id="{417CD951-B466-DCA0-BA37-DEECA59D35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945638" y="2230313"/>
            <a:ext cx="1849013" cy="2140719"/>
          </a:xfrm>
          <a:prstGeom prst="rect">
            <a:avLst/>
          </a:prstGeom>
        </p:spPr>
      </p:pic>
      <p:pic>
        <p:nvPicPr>
          <p:cNvPr id="42" name="Picture 41">
            <a:extLst>
              <a:ext uri="{FF2B5EF4-FFF2-40B4-BE49-F238E27FC236}">
                <a16:creationId xmlns:a16="http://schemas.microsoft.com/office/drawing/2014/main" id="{68A7927D-0DF8-3419-5BC4-46E90572EF7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87860" y="2230313"/>
            <a:ext cx="1933009" cy="2140719"/>
          </a:xfrm>
          <a:prstGeom prst="rect">
            <a:avLst/>
          </a:prstGeom>
        </p:spPr>
      </p:pic>
      <p:sp>
        <p:nvSpPr>
          <p:cNvPr id="43" name="TextBox 42">
            <a:extLst>
              <a:ext uri="{FF2B5EF4-FFF2-40B4-BE49-F238E27FC236}">
                <a16:creationId xmlns:a16="http://schemas.microsoft.com/office/drawing/2014/main" id="{F9552BE0-F283-A01B-49AE-4D4265C160E2}"/>
              </a:ext>
            </a:extLst>
          </p:cNvPr>
          <p:cNvSpPr txBox="1"/>
          <p:nvPr/>
        </p:nvSpPr>
        <p:spPr>
          <a:xfrm>
            <a:off x="9926782" y="4375461"/>
            <a:ext cx="1511568" cy="523220"/>
          </a:xfrm>
          <a:prstGeom prst="rect">
            <a:avLst/>
          </a:prstGeom>
          <a:noFill/>
        </p:spPr>
        <p:txBody>
          <a:bodyPr wrap="none" rtlCol="0">
            <a:spAutoFit/>
          </a:bodyPr>
          <a:lstStyle/>
          <a:p>
            <a:r>
              <a:rPr lang="en-US" sz="1600" b="1" dirty="0">
                <a:solidFill>
                  <a:schemeClr val="bg1"/>
                </a:solidFill>
              </a:rPr>
              <a:t>MAHESWARI</a:t>
            </a:r>
            <a:endParaRPr lang="en-US" b="1" dirty="0">
              <a:solidFill>
                <a:schemeClr val="bg1"/>
              </a:solidFill>
            </a:endParaRPr>
          </a:p>
          <a:p>
            <a:r>
              <a:rPr lang="en-US" sz="1200" dirty="0">
                <a:solidFill>
                  <a:schemeClr val="bg1"/>
                </a:solidFill>
              </a:rPr>
              <a:t>Cloud Engineer(AWS)</a:t>
            </a:r>
            <a:endParaRPr lang="en-IN" sz="1200" dirty="0">
              <a:solidFill>
                <a:schemeClr val="bg1"/>
              </a:solidFill>
            </a:endParaRPr>
          </a:p>
        </p:txBody>
      </p:sp>
    </p:spTree>
    <p:extLst>
      <p:ext uri="{BB962C8B-B14F-4D97-AF65-F5344CB8AC3E}">
        <p14:creationId xmlns:p14="http://schemas.microsoft.com/office/powerpoint/2010/main" val="879460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B9315BE-DF30-C9B6-69FE-13A6E6646C9C}"/>
              </a:ext>
            </a:extLst>
          </p:cNvPr>
          <p:cNvSpPr txBox="1"/>
          <p:nvPr/>
        </p:nvSpPr>
        <p:spPr>
          <a:xfrm>
            <a:off x="942974" y="567809"/>
            <a:ext cx="7362825" cy="707886"/>
          </a:xfrm>
          <a:prstGeom prst="rect">
            <a:avLst/>
          </a:prstGeom>
          <a:noFill/>
        </p:spPr>
        <p:txBody>
          <a:bodyPr wrap="square">
            <a:spAutoFit/>
          </a:bodyPr>
          <a:lstStyle/>
          <a:p>
            <a:r>
              <a:rPr lang="en-IN" sz="4000" dirty="0">
                <a:solidFill>
                  <a:schemeClr val="bg1"/>
                </a:solidFill>
                <a:latin typeface="PT Serif" panose="020A0603040505020204" pitchFamily="18" charset="0"/>
              </a:rPr>
              <a:t>Agenda Of The Website</a:t>
            </a:r>
          </a:p>
        </p:txBody>
      </p:sp>
      <p:sp>
        <p:nvSpPr>
          <p:cNvPr id="9" name="TextBox 8">
            <a:extLst>
              <a:ext uri="{FF2B5EF4-FFF2-40B4-BE49-F238E27FC236}">
                <a16:creationId xmlns:a16="http://schemas.microsoft.com/office/drawing/2014/main" id="{4BD1D6B3-225D-884F-C822-5741DD0FED7D}"/>
              </a:ext>
            </a:extLst>
          </p:cNvPr>
          <p:cNvSpPr txBox="1"/>
          <p:nvPr/>
        </p:nvSpPr>
        <p:spPr>
          <a:xfrm>
            <a:off x="1066799" y="1447800"/>
            <a:ext cx="9915525" cy="4186531"/>
          </a:xfrm>
          <a:prstGeom prst="rect">
            <a:avLst/>
          </a:prstGeom>
          <a:noFill/>
        </p:spPr>
        <p:txBody>
          <a:bodyPr wrap="square" rtlCol="0">
            <a:spAutoFit/>
          </a:bodyPr>
          <a:lstStyle/>
          <a:p>
            <a:pPr algn="just">
              <a:lnSpc>
                <a:spcPct val="150000"/>
              </a:lnSpc>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	In general, whenever any issue related to AC, Refrigerator or Water Coolers is raised we need to call to the technicians and need to wait for their response. If the issue is huge, we have to wait for a long by halting all our works. This leads to the overall damage of the device. </a:t>
            </a:r>
          </a:p>
          <a:p>
            <a:pPr algn="just">
              <a:lnSpc>
                <a:spcPct val="150000"/>
              </a:lnSpc>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	To overcome all such issues, our website is used for the better communication between the users and the technicians which makes the process easier. Through our website the repair works will be done so fast. The user also gets the next servicing date maybe in the period of 3-6 months which will be notified to them as well as the technician/admin.</a:t>
            </a:r>
            <a:endParaRPr lang="en-IN" sz="2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99183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95D743C9-FFD5-4811-ADA1-2186A760714F}"/>
              </a:ext>
            </a:extLst>
          </p:cNvPr>
          <p:cNvGraphicFramePr/>
          <p:nvPr>
            <p:extLst>
              <p:ext uri="{D42A27DB-BD31-4B8C-83A1-F6EECF244321}">
                <p14:modId xmlns:p14="http://schemas.microsoft.com/office/powerpoint/2010/main" val="3670852662"/>
              </p:ext>
            </p:extLst>
          </p:nvPr>
        </p:nvGraphicFramePr>
        <p:xfrm>
          <a:off x="1483901" y="4002765"/>
          <a:ext cx="1548969" cy="15442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CC926E4C-F1D5-415E-99DE-3BBE3AC6644A}"/>
              </a:ext>
            </a:extLst>
          </p:cNvPr>
          <p:cNvGraphicFramePr/>
          <p:nvPr>
            <p:extLst>
              <p:ext uri="{D42A27DB-BD31-4B8C-83A1-F6EECF244321}">
                <p14:modId xmlns:p14="http://schemas.microsoft.com/office/powerpoint/2010/main" val="960101805"/>
              </p:ext>
            </p:extLst>
          </p:nvPr>
        </p:nvGraphicFramePr>
        <p:xfrm>
          <a:off x="6574061" y="4002765"/>
          <a:ext cx="1548969" cy="1544244"/>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3A463A06-7E66-48F8-8D45-F37D0B081570}"/>
              </a:ext>
            </a:extLst>
          </p:cNvPr>
          <p:cNvSpPr txBox="1"/>
          <p:nvPr/>
        </p:nvSpPr>
        <p:spPr>
          <a:xfrm>
            <a:off x="7001608" y="4574832"/>
            <a:ext cx="692818" cy="400110"/>
          </a:xfrm>
          <a:prstGeom prst="rect">
            <a:avLst/>
          </a:prstGeom>
          <a:noFill/>
        </p:spPr>
        <p:txBody>
          <a:bodyPr wrap="none" rtlCol="0">
            <a:spAutoFit/>
          </a:bodyPr>
          <a:lstStyle/>
          <a:p>
            <a:pPr algn="ctr"/>
            <a:r>
              <a:rPr lang="en-AU" sz="20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rPr>
              <a:t>45%</a:t>
            </a:r>
            <a:endParaRPr lang="en-US" sz="20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F122E027-80A0-481A-A383-BE1E3FDF3C51}"/>
              </a:ext>
            </a:extLst>
          </p:cNvPr>
          <p:cNvSpPr txBox="1"/>
          <p:nvPr/>
        </p:nvSpPr>
        <p:spPr>
          <a:xfrm>
            <a:off x="1277766" y="705049"/>
            <a:ext cx="9361621"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An Overview Of The Problem</a:t>
            </a:r>
          </a:p>
        </p:txBody>
      </p:sp>
      <p:sp>
        <p:nvSpPr>
          <p:cNvPr id="30" name="Rectangle 29">
            <a:extLst>
              <a:ext uri="{FF2B5EF4-FFF2-40B4-BE49-F238E27FC236}">
                <a16:creationId xmlns:a16="http://schemas.microsoft.com/office/drawing/2014/main" id="{6766DC40-5ED3-4260-B284-5A43FCC064AA}"/>
              </a:ext>
            </a:extLst>
          </p:cNvPr>
          <p:cNvSpPr/>
          <p:nvPr/>
        </p:nvSpPr>
        <p:spPr>
          <a:xfrm>
            <a:off x="1346476" y="1726135"/>
            <a:ext cx="9224200" cy="4192623"/>
          </a:xfrm>
          <a:prstGeom prst="rect">
            <a:avLst/>
          </a:prstGeom>
        </p:spPr>
        <p:txBody>
          <a:bodyPr wrap="square" lIns="0" tIns="0" rIns="0" bIns="0">
            <a:spAutoFit/>
          </a:bodyPr>
          <a:lstStyle/>
          <a:p>
            <a:pPr algn="just">
              <a:lnSpc>
                <a:spcPct val="150000"/>
              </a:lnSpc>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From malfunctioning AC units to leaky refrigerators and faulty water coolers, we fix cooling and appliance woes swiftly and efficiently.</a:t>
            </a:r>
          </a:p>
          <a:p>
            <a:pPr algn="just">
              <a:lnSpc>
                <a:spcPct val="150000"/>
              </a:lnSpc>
            </a:pP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dirty="0">
                <a:solidFill>
                  <a:schemeClr val="bg1"/>
                </a:solidFill>
                <a:latin typeface="Microsoft JhengHei Light" panose="020B0304030504040204" pitchFamily="34" charset="-120"/>
                <a:ea typeface="Microsoft JhengHei Light" panose="020B0304030504040204" pitchFamily="34" charset="-120"/>
                <a:cs typeface="Lato" panose="020F0502020204030203" pitchFamily="34" charset="0"/>
              </a:rPr>
              <a:t>Our repair services address a range of common issues plaguing ACs, refrigerators, and water coolers, including inadequate cooling, leaks, electrical malfunctions, and noisy operation. Whether it's a malfunctioning compressor in your AC, a leaking refrigerator, or a water cooler with cooling problems, our team of skilled technicians is equipped to diagnose and resolve the problem promptly. With our expertise, we aim to restore your appliances to optimal performance, ensuring your comfort and convenience. Trust us to deliver reliable repair solutions tailored to your specific needs, keeping your home or business running smoothly</a:t>
            </a:r>
            <a:r>
              <a:rPr lang="en-US" sz="1200" dirty="0">
                <a:solidFill>
                  <a:schemeClr val="bg1"/>
                </a:solidFill>
                <a:latin typeface="Microsoft JhengHei Light" panose="020B0304030504040204" pitchFamily="34" charset="-120"/>
                <a:ea typeface="Microsoft JhengHei Light" panose="020B0304030504040204" pitchFamily="34" charset="-120"/>
                <a:cs typeface="Lato" panose="020F0502020204030203" pitchFamily="34" charset="0"/>
              </a:rPr>
              <a:t>.</a:t>
            </a:r>
          </a:p>
        </p:txBody>
      </p:sp>
    </p:spTree>
    <p:extLst>
      <p:ext uri="{BB962C8B-B14F-4D97-AF65-F5344CB8AC3E}">
        <p14:creationId xmlns:p14="http://schemas.microsoft.com/office/powerpoint/2010/main" val="23426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99B224-2EE7-468F-A7F4-8DEEBF5EDA87}"/>
              </a:ext>
            </a:extLst>
          </p:cNvPr>
          <p:cNvSpPr/>
          <p:nvPr/>
        </p:nvSpPr>
        <p:spPr>
          <a:xfrm>
            <a:off x="581474" y="1742492"/>
            <a:ext cx="4141662" cy="282950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AC8E41E1-8165-4024-9AC1-66EA2AFFA1C7}"/>
              </a:ext>
            </a:extLst>
          </p:cNvPr>
          <p:cNvSpPr txBox="1"/>
          <p:nvPr/>
        </p:nvSpPr>
        <p:spPr>
          <a:xfrm>
            <a:off x="838649" y="2417868"/>
            <a:ext cx="3379718" cy="1231106"/>
          </a:xfrm>
          <a:prstGeom prst="rect">
            <a:avLst/>
          </a:prstGeom>
          <a:noFill/>
          <a:ln>
            <a:noFill/>
          </a:ln>
        </p:spPr>
        <p:txBody>
          <a:bodyPr wrap="square" lIns="0" tIns="0" rIns="0" bIns="0" rtlCol="0" anchor="ctr" anchorCtr="0">
            <a:spAutoFit/>
          </a:bodyPr>
          <a:lstStyle/>
          <a:p>
            <a:pPr algn="ctr">
              <a:lnSpc>
                <a:spcPts val="4800"/>
              </a:lnSpc>
            </a:pPr>
            <a:r>
              <a:rPr lang="en-ID" sz="4400" b="1" dirty="0">
                <a:solidFill>
                  <a:schemeClr val="bg1"/>
                </a:solidFill>
                <a:latin typeface="Times New Roman" panose="02020603050405020304" pitchFamily="18" charset="0"/>
                <a:cs typeface="Times New Roman" panose="02020603050405020304" pitchFamily="18" charset="0"/>
              </a:rPr>
              <a:t>Technologies Used</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CBEA322-976F-7A58-0292-AB979825C0B3}"/>
              </a:ext>
            </a:extLst>
          </p:cNvPr>
          <p:cNvSpPr txBox="1"/>
          <p:nvPr/>
        </p:nvSpPr>
        <p:spPr>
          <a:xfrm>
            <a:off x="4980311" y="1523417"/>
            <a:ext cx="6457501" cy="4401205"/>
          </a:xfrm>
          <a:prstGeom prst="rect">
            <a:avLst/>
          </a:prstGeom>
          <a:noFill/>
        </p:spPr>
        <p:txBody>
          <a:bodyPr wrap="square" rtlCol="0">
            <a:spAutoFit/>
          </a:bodyPr>
          <a:lstStyle/>
          <a:p>
            <a:r>
              <a:rPr lang="en-US" sz="3200" b="1" dirty="0">
                <a:solidFill>
                  <a:schemeClr val="bg2"/>
                </a:solidFill>
              </a:rPr>
              <a:t>FULL STACK DEVELOPMENT:</a:t>
            </a:r>
          </a:p>
          <a:p>
            <a:pPr marL="285750" indent="-285750">
              <a:buFont typeface="Wingdings" panose="05000000000000000000" pitchFamily="2" charset="2"/>
              <a:buChar char="Ø"/>
            </a:pPr>
            <a:r>
              <a:rPr lang="en-US" sz="2000" dirty="0">
                <a:solidFill>
                  <a:schemeClr val="bg2"/>
                </a:solidFill>
              </a:rPr>
              <a:t>React </a:t>
            </a:r>
            <a:r>
              <a:rPr lang="en-US" sz="2000" dirty="0" err="1">
                <a:solidFill>
                  <a:schemeClr val="bg2"/>
                </a:solidFill>
              </a:rPr>
              <a:t>js</a:t>
            </a:r>
            <a:endParaRPr lang="en-US" sz="2000" dirty="0">
              <a:solidFill>
                <a:schemeClr val="bg2"/>
              </a:solidFill>
            </a:endParaRPr>
          </a:p>
          <a:p>
            <a:pPr marL="285750" indent="-285750">
              <a:buFont typeface="Wingdings" panose="05000000000000000000" pitchFamily="2" charset="2"/>
              <a:buChar char="Ø"/>
            </a:pPr>
            <a:r>
              <a:rPr lang="en-US" sz="2000" dirty="0">
                <a:solidFill>
                  <a:schemeClr val="bg2"/>
                </a:solidFill>
              </a:rPr>
              <a:t>Node </a:t>
            </a:r>
            <a:r>
              <a:rPr lang="en-US" sz="2000" dirty="0" err="1">
                <a:solidFill>
                  <a:schemeClr val="bg2"/>
                </a:solidFill>
              </a:rPr>
              <a:t>js</a:t>
            </a:r>
            <a:endParaRPr lang="en-US" sz="2000" dirty="0">
              <a:solidFill>
                <a:schemeClr val="bg2"/>
              </a:solidFill>
            </a:endParaRPr>
          </a:p>
          <a:p>
            <a:pPr marL="285750" indent="-285750">
              <a:buFont typeface="Wingdings" panose="05000000000000000000" pitchFamily="2" charset="2"/>
              <a:buChar char="Ø"/>
            </a:pPr>
            <a:r>
              <a:rPr lang="en-US" sz="2000" dirty="0">
                <a:solidFill>
                  <a:schemeClr val="bg2"/>
                </a:solidFill>
              </a:rPr>
              <a:t>Mongo DB</a:t>
            </a:r>
            <a:endParaRPr lang="en-US" sz="2400" dirty="0">
              <a:solidFill>
                <a:schemeClr val="bg2"/>
              </a:solidFill>
            </a:endParaRPr>
          </a:p>
          <a:p>
            <a:r>
              <a:rPr lang="en-US" sz="3200" b="1" dirty="0">
                <a:solidFill>
                  <a:schemeClr val="bg2"/>
                </a:solidFill>
              </a:rPr>
              <a:t>Azure DevOps  (Cloud)</a:t>
            </a:r>
          </a:p>
          <a:p>
            <a:r>
              <a:rPr lang="en-US" sz="3200" b="1" dirty="0">
                <a:solidFill>
                  <a:schemeClr val="bg2"/>
                </a:solidFill>
              </a:rPr>
              <a:t>AWS DevOps    (Cloud)</a:t>
            </a:r>
          </a:p>
          <a:p>
            <a:pPr marL="342900" indent="-342900">
              <a:buFont typeface="Wingdings" panose="05000000000000000000" pitchFamily="2" charset="2"/>
              <a:buChar char="Ø"/>
            </a:pPr>
            <a:r>
              <a:rPr lang="en-US" sz="2000" dirty="0">
                <a:solidFill>
                  <a:schemeClr val="bg2"/>
                </a:solidFill>
              </a:rPr>
              <a:t>Deployment using the Ubuntu AZURE Virtual Machine</a:t>
            </a:r>
          </a:p>
          <a:p>
            <a:r>
              <a:rPr lang="en-US" sz="2000" dirty="0">
                <a:solidFill>
                  <a:schemeClr val="bg2"/>
                </a:solidFill>
              </a:rPr>
              <a:t>      and the Git Hub repository of the dynamic website</a:t>
            </a:r>
          </a:p>
          <a:p>
            <a:pPr marL="342900" indent="-342900">
              <a:buFont typeface="Wingdings" panose="05000000000000000000" pitchFamily="2" charset="2"/>
              <a:buChar char="Ø"/>
            </a:pPr>
            <a:r>
              <a:rPr lang="en-US" sz="2000" dirty="0">
                <a:solidFill>
                  <a:schemeClr val="bg2"/>
                </a:solidFill>
              </a:rPr>
              <a:t>AI Chatbot integration using AWS Lex Tool</a:t>
            </a:r>
          </a:p>
          <a:p>
            <a:endParaRPr lang="en-US" sz="3200" b="1" dirty="0">
              <a:solidFill>
                <a:schemeClr val="bg2"/>
              </a:solidFill>
            </a:endParaRPr>
          </a:p>
          <a:p>
            <a:r>
              <a:rPr lang="en-US" sz="3200" b="1" dirty="0">
                <a:solidFill>
                  <a:schemeClr val="bg2"/>
                </a:solidFill>
              </a:rPr>
              <a:t>	</a:t>
            </a:r>
            <a:endParaRPr lang="en-IN" dirty="0">
              <a:solidFill>
                <a:schemeClr val="bg2"/>
              </a:solidFill>
            </a:endParaRPr>
          </a:p>
        </p:txBody>
      </p:sp>
    </p:spTree>
    <p:extLst>
      <p:ext uri="{BB962C8B-B14F-4D97-AF65-F5344CB8AC3E}">
        <p14:creationId xmlns:p14="http://schemas.microsoft.com/office/powerpoint/2010/main" val="313790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0620A9-8922-7DA2-EC41-FFC21D346653}"/>
              </a:ext>
            </a:extLst>
          </p:cNvPr>
          <p:cNvSpPr txBox="1"/>
          <p:nvPr/>
        </p:nvSpPr>
        <p:spPr>
          <a:xfrm>
            <a:off x="802756" y="964642"/>
            <a:ext cx="5293244" cy="1323439"/>
          </a:xfrm>
          <a:prstGeom prst="rect">
            <a:avLst/>
          </a:prstGeom>
          <a:noFill/>
        </p:spPr>
        <p:txBody>
          <a:bodyPr wrap="none" rtlCol="0">
            <a:spAutoFit/>
          </a:bodyPr>
          <a:lstStyle/>
          <a:p>
            <a:r>
              <a:rPr lang="en-US" sz="4000" dirty="0">
                <a:solidFill>
                  <a:srgbClr val="FCFCFC"/>
                </a:solidFill>
                <a:latin typeface="PT Serif" panose="020A0603040505020204" pitchFamily="18" charset="0"/>
              </a:rPr>
              <a:t>Working of the project</a:t>
            </a:r>
          </a:p>
          <a:p>
            <a:endParaRPr lang="en-IN" sz="4000" dirty="0">
              <a:solidFill>
                <a:srgbClr val="FCFCFC"/>
              </a:solidFill>
              <a:latin typeface="PT Serif" panose="020A0603040505020204" pitchFamily="18" charset="0"/>
            </a:endParaRPr>
          </a:p>
        </p:txBody>
      </p:sp>
      <p:sp>
        <p:nvSpPr>
          <p:cNvPr id="5" name="TextBox 4">
            <a:extLst>
              <a:ext uri="{FF2B5EF4-FFF2-40B4-BE49-F238E27FC236}">
                <a16:creationId xmlns:a16="http://schemas.microsoft.com/office/drawing/2014/main" id="{139B2BF0-178D-4764-F100-E120E41790E7}"/>
              </a:ext>
            </a:extLst>
          </p:cNvPr>
          <p:cNvSpPr txBox="1"/>
          <p:nvPr/>
        </p:nvSpPr>
        <p:spPr>
          <a:xfrm>
            <a:off x="1036655" y="1889090"/>
            <a:ext cx="10118690" cy="3263201"/>
          </a:xfrm>
          <a:prstGeom prst="rect">
            <a:avLst/>
          </a:prstGeom>
          <a:noFill/>
        </p:spPr>
        <p:txBody>
          <a:bodyPr wrap="square" rtlCol="0">
            <a:spAutoFit/>
          </a:bodyPr>
          <a:lstStyle/>
          <a:p>
            <a:pPr algn="just">
              <a:lnSpc>
                <a:spcPct val="150000"/>
              </a:lnSpc>
            </a:pPr>
            <a:r>
              <a:rPr lang="en-US" sz="2000" dirty="0">
                <a:solidFill>
                  <a:srgbClr val="FCFCFC"/>
                </a:solidFill>
                <a:latin typeface="Lato" panose="020F0502020204030203" pitchFamily="34" charset="0"/>
                <a:ea typeface="Lato" panose="020F0502020204030203" pitchFamily="34" charset="0"/>
                <a:cs typeface="Lato" panose="020F0502020204030203" pitchFamily="34" charset="0"/>
              </a:rPr>
              <a:t>	Whenever a repair arises, the user can visit our website and can generate a token to the specific management. Then the admin will be getting a new request with the details of the user </a:t>
            </a:r>
            <a:r>
              <a:rPr lang="en-US" sz="2000" dirty="0" err="1">
                <a:solidFill>
                  <a:srgbClr val="FCFCFC"/>
                </a:solidFill>
                <a:latin typeface="Lato" panose="020F0502020204030203" pitchFamily="34" charset="0"/>
                <a:ea typeface="Lato" panose="020F0502020204030203" pitchFamily="34" charset="0"/>
                <a:cs typeface="Lato" panose="020F0502020204030203" pitchFamily="34" charset="0"/>
              </a:rPr>
              <a:t>i.e</a:t>
            </a:r>
            <a:r>
              <a:rPr lang="en-US" sz="2000" dirty="0">
                <a:solidFill>
                  <a:srgbClr val="FCFCFC"/>
                </a:solidFill>
                <a:latin typeface="Lato" panose="020F0502020204030203" pitchFamily="34" charset="0"/>
                <a:ea typeface="Lato" panose="020F0502020204030203" pitchFamily="34" charset="0"/>
                <a:cs typeface="Lato" panose="020F0502020204030203" pitchFamily="34" charset="0"/>
              </a:rPr>
              <a:t>, his name, college name and the description. If the admin accepts the request the details goes to the maintenance info and a notification in the form of e-mail will be sent to the user.  The maintenance info is used to update the status of service. If the form is submitted, the details goes to the inventory. The inventory is for storage of services done till date. Then the services will be provided to the user.</a:t>
            </a:r>
          </a:p>
        </p:txBody>
      </p:sp>
    </p:spTree>
    <p:extLst>
      <p:ext uri="{BB962C8B-B14F-4D97-AF65-F5344CB8AC3E}">
        <p14:creationId xmlns:p14="http://schemas.microsoft.com/office/powerpoint/2010/main" val="7495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5B7566-AF1B-0F78-56BB-882AB7E2214F}"/>
              </a:ext>
            </a:extLst>
          </p:cNvPr>
          <p:cNvSpPr txBox="1"/>
          <p:nvPr/>
        </p:nvSpPr>
        <p:spPr>
          <a:xfrm>
            <a:off x="2705099" y="2543740"/>
            <a:ext cx="10467975" cy="2246769"/>
          </a:xfrm>
          <a:prstGeom prst="rect">
            <a:avLst/>
          </a:prstGeom>
          <a:noFill/>
        </p:spPr>
        <p:txBody>
          <a:bodyPr wrap="square" rtlCol="0">
            <a:spAutoFit/>
          </a:bodyPr>
          <a:lstStyle/>
          <a:p>
            <a:pPr algn="just"/>
            <a:r>
              <a:rPr lang="en-US" sz="8000" b="1" dirty="0">
                <a:solidFill>
                  <a:schemeClr val="bg2"/>
                </a:solidFill>
                <a:latin typeface="Times New Roman" panose="02020603050405020304" pitchFamily="18" charset="0"/>
                <a:cs typeface="Times New Roman" panose="02020603050405020304" pitchFamily="18" charset="0"/>
              </a:rPr>
              <a:t>THANK YOU</a:t>
            </a:r>
          </a:p>
          <a:p>
            <a:pPr marL="342900" indent="-342900">
              <a:buFont typeface="Wingdings" panose="05000000000000000000" pitchFamily="2" charset="2"/>
              <a:buChar char="Ø"/>
            </a:pPr>
            <a:endParaRPr lang="en-US" sz="2000" b="1" dirty="0">
              <a:solidFill>
                <a:schemeClr val="bg2"/>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solidFill>
                <a:schemeClr val="bg2"/>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000"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266634"/>
      </p:ext>
    </p:extLst>
  </p:cSld>
  <p:clrMapOvr>
    <a:masterClrMapping/>
  </p:clrMapOvr>
</p:sld>
</file>

<file path=ppt/theme/theme1.xml><?xml version="1.0" encoding="utf-8"?>
<a:theme xmlns:a="http://schemas.openxmlformats.org/drawingml/2006/main" name="Office Theme">
  <a:themeElements>
    <a:clrScheme name="Pitch Deck Green">
      <a:dk1>
        <a:srgbClr val="687C51"/>
      </a:dk1>
      <a:lt1>
        <a:sysClr val="window" lastClr="FFFFFF"/>
      </a:lt1>
      <a:dk2>
        <a:srgbClr val="000000"/>
      </a:dk2>
      <a:lt2>
        <a:srgbClr val="F8F8F8"/>
      </a:lt2>
      <a:accent1>
        <a:srgbClr val="C7D2BC"/>
      </a:accent1>
      <a:accent2>
        <a:srgbClr val="8A8A8A"/>
      </a:accent2>
      <a:accent3>
        <a:srgbClr val="8A8A8A"/>
      </a:accent3>
      <a:accent4>
        <a:srgbClr val="8A8A8A"/>
      </a:accent4>
      <a:accent5>
        <a:srgbClr val="8A8A8A"/>
      </a:accent5>
      <a:accent6>
        <a:srgbClr val="FFEBB3"/>
      </a:accent6>
      <a:hlink>
        <a:srgbClr val="8A8A8A"/>
      </a:hlink>
      <a:folHlink>
        <a:srgbClr val="D3D3D3"/>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76227</TotalTime>
  <Words>489</Words>
  <Application>Microsoft Office PowerPoint</Application>
  <PresentationFormat>Widescreen</PresentationFormat>
  <Paragraphs>41</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Microsoft JhengHei Light</vt:lpstr>
      <vt:lpstr>Arial</vt:lpstr>
      <vt:lpstr>Calibri</vt:lpstr>
      <vt:lpstr>Lato</vt:lpstr>
      <vt:lpstr>PT Serif</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Dewa Pastika Bagya</dc:creator>
  <cp:lastModifiedBy>meghana g</cp:lastModifiedBy>
  <cp:revision>3913</cp:revision>
  <dcterms:created xsi:type="dcterms:W3CDTF">2018-11-21T06:39:41Z</dcterms:created>
  <dcterms:modified xsi:type="dcterms:W3CDTF">2024-03-20T07:20:04Z</dcterms:modified>
</cp:coreProperties>
</file>