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D9885-3C93-427C-98A3-31A4B2002F5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85BE-BA52-4CB3-A825-709B956D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85BE-BA52-4CB3-A825-709B956D18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527C-74A3-DAD1-E2A7-2F4CBDA0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C31BD-00E7-2657-C4DF-40C67C873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BD07-A528-F2BA-FBCB-8E9C4617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5E09-D930-008A-1F5F-64610618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E145-FD42-166E-65D1-9580B1EC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9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FFD2-0073-8F9A-BC9B-24187B5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BDF4B-86C9-C7D5-2192-5DBC7E8E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8C3A-096C-B284-6606-42EF2185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E5BA-EDF3-69E6-3D5F-994D328A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C0AD-3E8D-059C-5683-16CC816B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D43CE-A129-2D12-2587-0976DAA05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CB32-42FD-D59B-AB9E-52EA3A8EE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0AC5-AEF0-B18E-5FC2-5F8F45EE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BF0B-B75C-53A4-C15C-34B19A4D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15F6-8997-A472-1AF4-54EB868E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A0B1-3742-A2CC-FF52-C4A6FE98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0CBF-EBBD-A86F-3F43-C55BE9A7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7332-7834-21BE-53AF-DA1D9F7D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867E-DB45-E38C-F410-116AF335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44E-CCB2-544F-0B79-B6B1B594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4575-F515-6B96-B7CB-F6D074B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02E2E-F1D1-A762-6B81-FF84D19D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C974-8ED1-70B0-24F0-6C3E7605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DA93-9BC4-06DC-765B-5694F9C1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5F12-34B6-1BD3-22B8-D0255F7C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DC2A-E0E5-9A78-0D3E-93006183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674-1887-F3BC-C919-0CE50A512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C2B37-E8EE-5D36-3DC4-4CF5E63B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B0F43-257F-15AB-DC98-BBDFB2D4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45C00-A043-E3F2-DE72-ADB19B71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5B5F-5115-6EAB-3A07-84115B7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FBDF-6A80-E666-2DB6-8DFF42D9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8BC4-53AC-C286-3CAC-CECA401A4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34866-7966-521B-A424-CBD7039DC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30D40-2A03-EBE2-5C5D-89845FC97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0675A-92C7-9E60-E1C1-84ADB8701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FC69A-3317-EB9C-2CAA-D25B2FE2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1C8F0-F239-7BBA-D8C3-A4790380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C8956-7164-A0F3-E308-419F87BF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BCF5-677D-19F0-A403-CB4AF016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C5648-DF04-77D2-3517-76CE7BDB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A6BF7-371C-207B-D20F-E072AC6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2153-87AD-E591-F945-6A05927A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A4E6A-64D1-F859-836F-36A3B7AD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F99F-EC10-90D9-2411-46768AC2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E727-8ECD-A169-0975-48B7F0D9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2AF0-CFE4-3481-23C8-D28AD6E3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4C4E-3D60-3047-7598-691E4845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D882A-22A8-74D6-FDA1-8BBBF1B6D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B9AB0-7811-F664-3772-02A0157D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CE38-A051-1582-028C-A190D561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AC9E4-96DE-7B1D-ECED-BABE3F8E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E0E5-131C-EAC4-B5D9-6E98B381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449EA-0C5B-030F-E768-469375F93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5AA1B-B8CE-94AB-3EBF-D1802CBE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9E0B-B2C2-8AB0-2C01-2D58B44B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A7AB-E90A-AEE9-278E-2AC5F1E4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1B5A-D31F-8108-7BAD-648E6E4B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DA7A7-9ED0-2C10-7412-CFB7AF3E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DB889-3C2C-FBFC-0B5B-57B1FF3F1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B89C-DAD1-F7FF-2C4F-9636B476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E1BD3D-3A58-4155-A4E5-2458645E147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2D935-87C1-C0AF-393D-6B52719D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ED800-6BDB-70E5-A286-F26DA189D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ED952-DA81-420F-9BF8-8D2E0B7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oy car on a green carpet&#10;&#10;Description automatically generated">
            <a:extLst>
              <a:ext uri="{FF2B5EF4-FFF2-40B4-BE49-F238E27FC236}">
                <a16:creationId xmlns:a16="http://schemas.microsoft.com/office/drawing/2014/main" id="{A5CD8929-2F2B-FA83-D1F3-0219002351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1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6904FD-1B40-7C40-5254-DB7BA932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Graduation Project</a:t>
            </a:r>
            <a:br>
              <a:rPr lang="en-US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“Smart City Automation System”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11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Graduation Project  “Smart City Automation System”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Hegazy</dc:creator>
  <cp:lastModifiedBy>Ahmed Hegazy</cp:lastModifiedBy>
  <cp:revision>11</cp:revision>
  <dcterms:created xsi:type="dcterms:W3CDTF">2025-01-11T06:31:09Z</dcterms:created>
  <dcterms:modified xsi:type="dcterms:W3CDTF">2025-01-24T21:44:25Z</dcterms:modified>
</cp:coreProperties>
</file>