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Saravana </a:t>
            </a:r>
            <a:r>
              <a:rPr lang="en-IN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kum</a:t>
            </a:r>
            <a:r>
              <a:rPr lang="en-IN" sz="2000" b="1" dirty="0" err="1">
                <a:solidFill>
                  <a:srgbClr val="1482AB"/>
                </a:solidFill>
              </a:rPr>
              <a:t>ar.k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Franklin Gothic</vt:lpstr>
      <vt:lpstr>Noto Sans Symbols</vt:lpstr>
      <vt:lpstr>Arial</vt:lpstr>
      <vt:lpstr>Courier New</vt:lpstr>
      <vt:lpstr>Calibri</vt:lpstr>
      <vt:lpstr>Libre Franklin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dc:creator>SONA</dc:creator>
  <cp:lastModifiedBy>dell6by08s3@outlook.com</cp:lastModifiedBy>
  <cp:revision>1</cp:revision>
  <dcterms:modified xsi:type="dcterms:W3CDTF">2024-04-04T15:18:24Z</dcterms:modified>
</cp:coreProperties>
</file>