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911" y="982133"/>
            <a:ext cx="8748889" cy="401884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Challenge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6" y="1270000"/>
            <a:ext cx="8596668" cy="47131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Extras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ISAAC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GODSON E. NTUNGI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HABIBA S. MACHELA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018"/>
            <a:ext cx="8596668" cy="1320800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841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and financial service providers value knowing what habits their clients follow. This allows them to tailor products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 and financial service providers fail to identify the habits or patterns which leads to a client using either  mobile or internet banking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85" y="4019777"/>
            <a:ext cx="3386833" cy="258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19778"/>
            <a:ext cx="3491345" cy="2511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2109" y="4789135"/>
            <a:ext cx="98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2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identify if a client from banks and financial service provider  will use mobile or internet banking and which patterns may lead to such a decision.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machine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to predict if individuals across Africa and around the world use mobile or internet banking.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9547"/>
            <a:ext cx="8596668" cy="432545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contains 108446 rows and 42 columns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features are  ID, country, age, region and 37 different questions given to the client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a the predicted column which labels a person using either mobile or internet banking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feature data type contain object type for ID, and the rest are either float64 or int64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contains 1302744 missing values with FQ questions of number 5, 17, 24, 35, 36, 27, 28, 30, and 31 contain missing values greater than 60%.Unfortunately it will lead us to drop these columns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leave us with 32 features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12280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2713599"/>
            <a:ext cx="8596668" cy="948267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3272969"/>
            <a:ext cx="8596668" cy="3880773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metric for this challenge is the Area Under the Curve (AUC).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a classifier to distinguish between classes .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0.5&lt;AUC&lt;1, there is a high chance that the classifier will be able to distinguish the positive class values from the negative class values.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187057"/>
            <a:ext cx="8596668" cy="948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Significance of the project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934" y="1356996"/>
            <a:ext cx="8596668" cy="171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934" y="8405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 into people’s financial behavior, which can help financial services providers, including insurance companies and banks, tailor the services they provide their clients.</a:t>
            </a:r>
          </a:p>
        </p:txBody>
      </p:sp>
    </p:spTree>
    <p:extLst>
      <p:ext uri="{BB962C8B-B14F-4D97-AF65-F5344CB8AC3E}">
        <p14:creationId xmlns:p14="http://schemas.microsoft.com/office/powerpoint/2010/main" val="39983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299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Group 2: iX Mobile Banking Prediction Challenge</vt:lpstr>
      <vt:lpstr>Content</vt:lpstr>
      <vt:lpstr>Group members</vt:lpstr>
      <vt:lpstr>Problem statement </vt:lpstr>
      <vt:lpstr>Objective</vt:lpstr>
      <vt:lpstr>Dataset Description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2:iX Mobile Banking Prediction Challenge</dc:title>
  <dc:creator>ASUS</dc:creator>
  <cp:lastModifiedBy>ASUS</cp:lastModifiedBy>
  <cp:revision>12</cp:revision>
  <dcterms:created xsi:type="dcterms:W3CDTF">2022-08-15T10:13:16Z</dcterms:created>
  <dcterms:modified xsi:type="dcterms:W3CDTF">2022-08-16T08:13:31Z</dcterms:modified>
</cp:coreProperties>
</file>