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6470" autoAdjust="0"/>
  </p:normalViewPr>
  <p:slideViewPr>
    <p:cSldViewPr showGuides="1">
      <p:cViewPr varScale="1">
        <p:scale>
          <a:sx n="85" d="100"/>
          <a:sy n="85" d="100"/>
        </p:scale>
        <p:origin x="96" y="13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3/17/2017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unava21/d/saurograndi/airplane-crashes-since-1908/deloitte-e-maverick-analysis-by-time2laun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9756" y="260648"/>
            <a:ext cx="8557590" cy="1275185"/>
          </a:xfrm>
        </p:spPr>
        <p:txBody>
          <a:bodyPr>
            <a:normAutofit/>
          </a:bodyPr>
          <a:lstStyle/>
          <a:p>
            <a:r>
              <a:rPr lang="en-US" dirty="0" smtClean="0"/>
              <a:t>Deloitte Analytics</a:t>
            </a:r>
            <a:br>
              <a:rPr lang="en-US" dirty="0" smtClean="0"/>
            </a:br>
            <a:r>
              <a:rPr lang="en-US" dirty="0" smtClean="0"/>
              <a:t>Insights and Visualization(D-AiV)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068960"/>
            <a:ext cx="9565704" cy="28083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Name:TIME2LAUNCH</a:t>
            </a:r>
          </a:p>
          <a:p>
            <a:r>
              <a:rPr lang="en-US" dirty="0" smtClean="0"/>
              <a:t>College</a:t>
            </a:r>
            <a:r>
              <a:rPr lang="en-US" dirty="0" smtClean="0"/>
              <a:t>: </a:t>
            </a:r>
            <a:r>
              <a:rPr lang="en-US" dirty="0" smtClean="0"/>
              <a:t>VIT University Vellore</a:t>
            </a:r>
          </a:p>
          <a:p>
            <a:r>
              <a:rPr lang="en-US" dirty="0" smtClean="0"/>
              <a:t>Team Captain: Arunava </a:t>
            </a:r>
            <a:r>
              <a:rPr lang="en-US" dirty="0" smtClean="0"/>
              <a:t>Kar(</a:t>
            </a:r>
            <a:r>
              <a:rPr lang="en-GB" u="sng" dirty="0"/>
              <a:t>arunavakar.cse@gmail.com</a:t>
            </a:r>
            <a:r>
              <a:rPr lang="en-GB" dirty="0"/>
              <a:t> </a:t>
            </a:r>
            <a:r>
              <a:rPr lang="en-GB" dirty="0" smtClean="0"/>
              <a:t>)</a:t>
            </a:r>
            <a:endParaRPr lang="en-US" dirty="0" smtClean="0"/>
          </a:p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Abhishek </a:t>
            </a:r>
            <a:r>
              <a:rPr lang="en-US" dirty="0" smtClean="0"/>
              <a:t>Mishra(</a:t>
            </a:r>
            <a:r>
              <a:rPr lang="en-GB" u="sng" dirty="0"/>
              <a:t>abhishek.mishra2014@yahoo.com</a:t>
            </a:r>
            <a:r>
              <a:rPr lang="en-GB" dirty="0"/>
              <a:t> </a:t>
            </a:r>
            <a:r>
              <a:rPr lang="en-GB" dirty="0" smtClean="0"/>
              <a:t>)</a:t>
            </a:r>
            <a:endParaRPr lang="en-US" dirty="0" smtClean="0"/>
          </a:p>
          <a:p>
            <a:r>
              <a:rPr lang="en-US" dirty="0" smtClean="0"/>
              <a:t>Yash </a:t>
            </a:r>
            <a:r>
              <a:rPr lang="en-US" dirty="0" smtClean="0"/>
              <a:t>Agrawal(</a:t>
            </a:r>
            <a:r>
              <a:rPr lang="en-GB" u="sng" dirty="0"/>
              <a:t>agrawalyash012@gmail.com</a:t>
            </a:r>
            <a:r>
              <a:rPr lang="en-GB" dirty="0"/>
              <a:t> </a:t>
            </a:r>
            <a:r>
              <a:rPr lang="en-GB" dirty="0" smtClean="0"/>
              <a:t>)</a:t>
            </a:r>
            <a:endParaRPr lang="en-US" dirty="0" smtClean="0"/>
          </a:p>
          <a:p>
            <a:r>
              <a:rPr lang="en-US" dirty="0"/>
              <a:t>Dataset:</a:t>
            </a:r>
            <a:r>
              <a:rPr lang="en-GB" dirty="0"/>
              <a:t>Airplane Crashes Since 1908 </a:t>
            </a:r>
            <a:endParaRPr lang="en-US" dirty="0" smtClean="0"/>
          </a:p>
          <a:p>
            <a:r>
              <a:rPr lang="en-US" dirty="0"/>
              <a:t>Project Link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://www.kaggle.com/arunava21/d/saurograndi/airplane-crashes-since-1908/deloitte-e-maverick-analysis-by-time2launch/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0" dirty="0" smtClean="0"/>
              <a:t/>
            </a:r>
            <a:br>
              <a:rPr lang="en-GB" b="0" dirty="0" smtClean="0"/>
            </a:br>
            <a:r>
              <a:rPr lang="en-US" dirty="0"/>
              <a:t>Distribution of </a:t>
            </a:r>
            <a:r>
              <a:rPr lang="en-US" dirty="0" smtClean="0"/>
              <a:t>Crashes </a:t>
            </a:r>
            <a:r>
              <a:rPr lang="en-US" dirty="0"/>
              <a:t>over Years, Months and Days.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988841"/>
            <a:ext cx="3744201" cy="3363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1988841"/>
            <a:ext cx="3590896" cy="3363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2109500"/>
            <a:ext cx="3707879" cy="324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 of Fatalities over Years, Months and Days.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" y="1772816"/>
            <a:ext cx="3521316" cy="33843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1798712"/>
            <a:ext cx="3520269" cy="3384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02" y="1847434"/>
            <a:ext cx="3545421" cy="33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</a:t>
            </a:r>
            <a:r>
              <a:rPr lang="en-US" dirty="0" smtClean="0"/>
              <a:t>Passengers </a:t>
            </a:r>
            <a:r>
              <a:rPr lang="en-US" dirty="0"/>
              <a:t>over Years, Months and Days.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44824"/>
            <a:ext cx="3883913" cy="33123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772816"/>
            <a:ext cx="3548031" cy="3384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73163"/>
            <a:ext cx="3542038" cy="33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</a:t>
            </a:r>
            <a:r>
              <a:rPr lang="en-US" dirty="0" smtClean="0"/>
              <a:t>Survivors </a:t>
            </a:r>
            <a:r>
              <a:rPr lang="en-US" dirty="0"/>
              <a:t>over Years, Months and Days.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700808"/>
            <a:ext cx="3781746" cy="3616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700808"/>
            <a:ext cx="3763416" cy="3631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39" y="1727200"/>
            <a:ext cx="3717156" cy="35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Distribution of </a:t>
            </a:r>
            <a:r>
              <a:rPr lang="en-US" dirty="0" smtClean="0"/>
              <a:t>Passengers, Survivors and Fatalities over </a:t>
            </a:r>
            <a:r>
              <a:rPr lang="en-US" dirty="0"/>
              <a:t>Years, Months and Days.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844824"/>
            <a:ext cx="3371373" cy="31683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60" y="1844824"/>
            <a:ext cx="3626346" cy="3219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1811205"/>
            <a:ext cx="3462656" cy="33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Distribution of </a:t>
            </a:r>
            <a:r>
              <a:rPr lang="en-US" dirty="0" smtClean="0"/>
              <a:t>Plane Types and Operators with most Fatalities.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988840"/>
            <a:ext cx="4968552" cy="4397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34" y="1916833"/>
            <a:ext cx="4903814" cy="44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Plane Types and Operators with most </a:t>
            </a:r>
            <a:r>
              <a:rPr lang="en-US" dirty="0" smtClean="0"/>
              <a:t>Crashes.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916832"/>
            <a:ext cx="4555787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40" y="1916833"/>
            <a:ext cx="4252084" cy="40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3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395</TotalTime>
  <Words>97</Words>
  <Application>Microsoft Office PowerPoint</Application>
  <PresentationFormat>Custom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Palatino Linotype</vt:lpstr>
      <vt:lpstr>Business strategy presentation</vt:lpstr>
      <vt:lpstr>Deloitte Analytics Insights and Visualization(D-AiV)</vt:lpstr>
      <vt:lpstr> Distribution of Crashes over Years, Months and Days.</vt:lpstr>
      <vt:lpstr>Distribution of Fatalities over Years, Months and Days.</vt:lpstr>
      <vt:lpstr>Distribution of Passengers over Years, Months and Days.</vt:lpstr>
      <vt:lpstr>Distribution of Survivors over Years, Months and Days.</vt:lpstr>
      <vt:lpstr>Distribution of Passengers, Survivors and Fatalities over Years, Months and Days.</vt:lpstr>
      <vt:lpstr>Distribution of Plane Types and Operators with most Fatalities.</vt:lpstr>
      <vt:lpstr>Distribution of Plane Types and Operators with most Crashes.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Analytics Insights and Visualization(D-AiV)</dc:title>
  <dc:creator>Arunava Kar</dc:creator>
  <cp:lastModifiedBy>Arunava Kar</cp:lastModifiedBy>
  <cp:revision>19</cp:revision>
  <dcterms:created xsi:type="dcterms:W3CDTF">2017-03-17T10:06:33Z</dcterms:created>
  <dcterms:modified xsi:type="dcterms:W3CDTF">2017-03-17T16:43:29Z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