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86470" autoAdjust="0"/>
  </p:normalViewPr>
  <p:slideViewPr>
    <p:cSldViewPr showGuides="1">
      <p:cViewPr varScale="1">
        <p:scale>
          <a:sx n="85" d="100"/>
          <a:sy n="85" d="100"/>
        </p:scale>
        <p:origin x="96" y="13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3/18/2017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3/18/2017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3/18/2017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runava21/d/saurograndi/airplane-crashes-since-1908/deloitte-e-maverick-analysis-by-time2launc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9756" y="260648"/>
            <a:ext cx="8557590" cy="1275185"/>
          </a:xfrm>
        </p:spPr>
        <p:txBody>
          <a:bodyPr>
            <a:normAutofit/>
          </a:bodyPr>
          <a:lstStyle/>
          <a:p>
            <a:r>
              <a:rPr lang="en-US" dirty="0" smtClean="0"/>
              <a:t>Deloitte Analytics</a:t>
            </a:r>
            <a:br>
              <a:rPr lang="en-US" dirty="0" smtClean="0"/>
            </a:br>
            <a:r>
              <a:rPr lang="en-US" dirty="0" smtClean="0"/>
              <a:t>Insights and Visualization(D-AiV)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068960"/>
            <a:ext cx="9565704" cy="28083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Name:TIME2LAUNCH</a:t>
            </a:r>
          </a:p>
          <a:p>
            <a:r>
              <a:rPr lang="en-US" dirty="0" smtClean="0"/>
              <a:t>College: VIT University Vellore</a:t>
            </a:r>
          </a:p>
          <a:p>
            <a:r>
              <a:rPr lang="en-US" dirty="0" smtClean="0"/>
              <a:t>Team Captain: Arunava Kar(</a:t>
            </a:r>
            <a:r>
              <a:rPr lang="en-GB" u="sng" dirty="0"/>
              <a:t>arunavakar.cse@gmail.com</a:t>
            </a:r>
            <a:r>
              <a:rPr lang="en-GB" dirty="0"/>
              <a:t> </a:t>
            </a:r>
            <a:r>
              <a:rPr lang="en-GB" dirty="0" smtClean="0"/>
              <a:t>)</a:t>
            </a:r>
            <a:endParaRPr lang="en-US" dirty="0" smtClean="0"/>
          </a:p>
          <a:p>
            <a:r>
              <a:rPr lang="en-US" dirty="0" smtClean="0"/>
              <a:t>Team Members:</a:t>
            </a:r>
          </a:p>
          <a:p>
            <a:r>
              <a:rPr lang="en-US" dirty="0" smtClean="0"/>
              <a:t>Abhishek Mishra(</a:t>
            </a:r>
            <a:r>
              <a:rPr lang="en-GB" u="sng" dirty="0"/>
              <a:t>abhishek.mishra2014@yahoo.com</a:t>
            </a:r>
            <a:r>
              <a:rPr lang="en-GB" dirty="0"/>
              <a:t> </a:t>
            </a:r>
            <a:r>
              <a:rPr lang="en-GB" dirty="0" smtClean="0"/>
              <a:t>)</a:t>
            </a:r>
            <a:endParaRPr lang="en-US" dirty="0" smtClean="0"/>
          </a:p>
          <a:p>
            <a:r>
              <a:rPr lang="en-US" dirty="0" smtClean="0"/>
              <a:t>Yash Agrawal(</a:t>
            </a:r>
            <a:r>
              <a:rPr lang="en-GB" u="sng" dirty="0"/>
              <a:t>agrawalyash012@gmail.com</a:t>
            </a:r>
            <a:r>
              <a:rPr lang="en-GB" dirty="0"/>
              <a:t> </a:t>
            </a:r>
            <a:r>
              <a:rPr lang="en-GB" dirty="0" smtClean="0"/>
              <a:t>)</a:t>
            </a:r>
            <a:endParaRPr lang="en-US" dirty="0" smtClean="0"/>
          </a:p>
          <a:p>
            <a:r>
              <a:rPr lang="en-US" dirty="0"/>
              <a:t>Dataset:</a:t>
            </a:r>
            <a:r>
              <a:rPr lang="en-GB" dirty="0"/>
              <a:t>Airplane Crashes Since 1908 </a:t>
            </a:r>
            <a:endParaRPr lang="en-US" dirty="0" smtClean="0"/>
          </a:p>
          <a:p>
            <a:r>
              <a:rPr lang="en-US" dirty="0"/>
              <a:t>Project Link: </a:t>
            </a:r>
            <a:r>
              <a:rPr lang="en-US" dirty="0">
                <a:hlinkClick r:id="rId3"/>
              </a:rPr>
              <a:t>https://www.kaggle.com/arunava21/d/saurograndi/airplane-crashes-since-1908/deloitte-e-maverick-analysis-by-time2launch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0" dirty="0" smtClean="0"/>
              <a:t/>
            </a:r>
            <a:br>
              <a:rPr lang="en-GB" b="0" dirty="0" smtClean="0"/>
            </a:br>
            <a:r>
              <a:rPr lang="en-US" dirty="0"/>
              <a:t>Distribution of </a:t>
            </a:r>
            <a:r>
              <a:rPr lang="en-US" dirty="0" smtClean="0"/>
              <a:t>Crashes </a:t>
            </a:r>
            <a:r>
              <a:rPr lang="en-US" dirty="0"/>
              <a:t>over Years, Months and Days.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988841"/>
            <a:ext cx="3744201" cy="3363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1988841"/>
            <a:ext cx="3590896" cy="3363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2109500"/>
            <a:ext cx="3707879" cy="324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Distribution of Fatalities over Years, Months and Days.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3" y="1772816"/>
            <a:ext cx="3521316" cy="33843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8" y="1798712"/>
            <a:ext cx="3520269" cy="3384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302" y="1847434"/>
            <a:ext cx="3545421" cy="335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Distribution of </a:t>
            </a:r>
            <a:r>
              <a:rPr lang="en-US" dirty="0" smtClean="0"/>
              <a:t>Passengers </a:t>
            </a:r>
            <a:r>
              <a:rPr lang="en-US" dirty="0"/>
              <a:t>over Years, Months and Days.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844824"/>
            <a:ext cx="3883913" cy="33123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2" y="1772816"/>
            <a:ext cx="3548031" cy="3384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73163"/>
            <a:ext cx="3542038" cy="33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Distribution of </a:t>
            </a:r>
            <a:r>
              <a:rPr lang="en-US" dirty="0" smtClean="0"/>
              <a:t>Survivors </a:t>
            </a:r>
            <a:r>
              <a:rPr lang="en-US" dirty="0"/>
              <a:t>over Years, Months and Days.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700808"/>
            <a:ext cx="3781746" cy="36164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1700808"/>
            <a:ext cx="3763416" cy="3631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39" y="1727200"/>
            <a:ext cx="3717156" cy="354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Distribution of </a:t>
            </a:r>
            <a:r>
              <a:rPr lang="en-US" dirty="0" smtClean="0"/>
              <a:t>Passengers, Survivors and Fatalities over </a:t>
            </a:r>
            <a:r>
              <a:rPr lang="en-US" dirty="0"/>
              <a:t>Years, Months and Days.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844824"/>
            <a:ext cx="3371373" cy="31683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60" y="1844824"/>
            <a:ext cx="3626346" cy="3219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1811205"/>
            <a:ext cx="3462656" cy="334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Distribution of Plane Types and Operators with most </a:t>
            </a:r>
            <a:r>
              <a:rPr lang="en-US" dirty="0" smtClean="0"/>
              <a:t>Crashes.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916832"/>
            <a:ext cx="4555787" cy="4191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40" y="1916833"/>
            <a:ext cx="4252084" cy="404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3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Distribution of </a:t>
            </a:r>
            <a:r>
              <a:rPr lang="en-US" dirty="0" smtClean="0"/>
              <a:t>Plane Types and Operators with most Fatalities.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1988840"/>
            <a:ext cx="4968552" cy="43978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34" y="1916833"/>
            <a:ext cx="4903814" cy="44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EB0D3B34-B7D6-4C45-8EC6-74593BA23307}" vid="{3C7E45A4-4E96-419A-A06F-C7909FE41FBD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schemas.openxmlformats.org/package/2006/metadata/core-properties"/>
    <ds:schemaRef ds:uri="http://purl.org/dc/elements/1.1/"/>
    <ds:schemaRef ds:uri="a4f35948-e619-41b3-aa29-22878b09cfd2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418</TotalTime>
  <Words>97</Words>
  <Application>Microsoft Office PowerPoint</Application>
  <PresentationFormat>Custom</PresentationFormat>
  <Paragraphs>17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Palatino Linotype</vt:lpstr>
      <vt:lpstr>Business strategy presentation</vt:lpstr>
      <vt:lpstr>Deloitte Analytics Insights and Visualization(D-AiV)</vt:lpstr>
      <vt:lpstr> Distribution of Crashes over Years, Months and Days.</vt:lpstr>
      <vt:lpstr>Distribution of Fatalities over Years, Months and Days.</vt:lpstr>
      <vt:lpstr>Distribution of Passengers over Years, Months and Days.</vt:lpstr>
      <vt:lpstr>Distribution of Survivors over Years, Months and Days.</vt:lpstr>
      <vt:lpstr>Distribution of Passengers, Survivors and Fatalities over Years, Months and Days.</vt:lpstr>
      <vt:lpstr>Distribution of Plane Types and Operators with most Crashes.</vt:lpstr>
      <vt:lpstr>Distribution of Plane Types and Operators with most Fatalities.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Deloitte Analytics Insights and Visualization(D-AiV)</dc:title>
  <dc:creator>Arunava Kar</dc:creator>
  <cp:lastModifiedBy>Arunava Kar</cp:lastModifiedBy>
  <cp:revision>24</cp:revision>
  <dcterms:created xsi:type="dcterms:W3CDTF">2017-03-17T10:06:33Z</dcterms:created>
  <dcterms:modified xsi:type="dcterms:W3CDTF">2017-03-18T06:42:52Z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