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6" r:id="rId6"/>
    <p:sldId id="344" r:id="rId7"/>
    <p:sldId id="328" r:id="rId8"/>
    <p:sldId id="362" r:id="rId9"/>
    <p:sldId id="347" r:id="rId10"/>
    <p:sldId id="341" r:id="rId11"/>
    <p:sldId id="358" r:id="rId12"/>
    <p:sldId id="360" r:id="rId13"/>
    <p:sldId id="361" r:id="rId14"/>
    <p:sldId id="355" r:id="rId15"/>
    <p:sldId id="364" r:id="rId16"/>
    <p:sldId id="365" r:id="rId17"/>
    <p:sldId id="367" r:id="rId18"/>
    <p:sldId id="368" r:id="rId19"/>
    <p:sldId id="369" r:id="rId20"/>
    <p:sldId id="370" r:id="rId21"/>
    <p:sldId id="371" r:id="rId22"/>
    <p:sldId id="354"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E80706-82F7-4776-966C-C0DA99F983B8}" v="51" dt="2023-06-29T11:11:41.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205" autoAdjust="0"/>
  </p:normalViewPr>
  <p:slideViewPr>
    <p:cSldViewPr snapToGrid="0">
      <p:cViewPr>
        <p:scale>
          <a:sx n="66" d="100"/>
          <a:sy n="66" d="100"/>
        </p:scale>
        <p:origin x="1133" y="31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6/30/2023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dirty="0"/>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dirty="0"/>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dirty="0"/>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dirty="0"/>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dirty="0"/>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dirty="0"/>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dirty="0"/>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dirty="0"/>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dirty="0"/>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dirty="0"/>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dirty="0"/>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786669" y="2071396"/>
            <a:ext cx="10515600" cy="1843379"/>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sz="3200" cap="none" spc="0" dirty="0">
                <a:ln/>
              </a:rPr>
              <a:t>Batch – 14</a:t>
            </a:r>
            <a:br>
              <a:rPr lang="en-US" sz="3200" cap="none" spc="0" dirty="0">
                <a:ln/>
              </a:rPr>
            </a:br>
            <a:br>
              <a:rPr lang="en-US" sz="3200" cap="none" spc="0" dirty="0">
                <a:ln/>
              </a:rPr>
            </a:br>
            <a:r>
              <a:rPr lang="en-US" b="1" cap="none" spc="0" dirty="0">
                <a:ln/>
                <a:solidFill>
                  <a:schemeClr val="accent3"/>
                </a:solidFill>
              </a:rPr>
              <a:t>COLLISION GUARD</a:t>
            </a:r>
            <a:br>
              <a:rPr lang="en-US" b="1" cap="none" spc="0" dirty="0">
                <a:ln/>
                <a:solidFill>
                  <a:schemeClr val="accent3"/>
                </a:solidFill>
              </a:rPr>
            </a:br>
            <a:endParaRPr lang="en-US" sz="3200" cap="none" spc="0" dirty="0">
              <a:ln/>
            </a:endParaRPr>
          </a:p>
        </p:txBody>
      </p:sp>
      <p:sp>
        <p:nvSpPr>
          <p:cNvPr id="10" name="TextBox 9">
            <a:extLst>
              <a:ext uri="{FF2B5EF4-FFF2-40B4-BE49-F238E27FC236}">
                <a16:creationId xmlns:a16="http://schemas.microsoft.com/office/drawing/2014/main" id="{E020F284-2428-6349-D078-F5222463EA2C}"/>
              </a:ext>
            </a:extLst>
          </p:cNvPr>
          <p:cNvSpPr txBox="1"/>
          <p:nvPr/>
        </p:nvSpPr>
        <p:spPr>
          <a:xfrm>
            <a:off x="7629999" y="3806919"/>
            <a:ext cx="7344539" cy="2646878"/>
          </a:xfrm>
          <a:prstGeom prst="rect">
            <a:avLst/>
          </a:prstGeom>
          <a:noFill/>
        </p:spPr>
        <p:txBody>
          <a:bodyPr wrap="square">
            <a:spAutoFit/>
          </a:bodyPr>
          <a:lstStyle/>
          <a:p>
            <a:r>
              <a:rPr lang="en-IN" sz="2000" dirty="0">
                <a:latin typeface="Arial Black" panose="020B0A04020102020204" pitchFamily="34" charset="0"/>
                <a:cs typeface="Arial" panose="020B0604020202020204" pitchFamily="34" charset="0"/>
              </a:rPr>
              <a:t>Presented By</a:t>
            </a:r>
          </a:p>
          <a:p>
            <a:r>
              <a:rPr lang="en-IN" dirty="0">
                <a:latin typeface="Arial" panose="020B0604020202020204" pitchFamily="34" charset="0"/>
                <a:cs typeface="Arial" panose="020B0604020202020204" pitchFamily="34" charset="0"/>
              </a:rPr>
              <a:t>     Bandi Geetha Priyanka</a:t>
            </a:r>
          </a:p>
          <a:p>
            <a:r>
              <a:rPr lang="en-IN" dirty="0">
                <a:latin typeface="Arial" panose="020B0604020202020204" pitchFamily="34" charset="0"/>
                <a:cs typeface="Arial" panose="020B0604020202020204" pitchFamily="34" charset="0"/>
              </a:rPr>
              <a:t>     Bendapudi Gnana Vyshnavi</a:t>
            </a:r>
          </a:p>
          <a:p>
            <a:r>
              <a:rPr lang="en-IN" dirty="0">
                <a:latin typeface="Arial" panose="020B0604020202020204" pitchFamily="34" charset="0"/>
                <a:cs typeface="Arial" panose="020B0604020202020204" pitchFamily="34" charset="0"/>
              </a:rPr>
              <a:t>     Boorlagadda V N S Asritha</a:t>
            </a:r>
          </a:p>
          <a:p>
            <a:r>
              <a:rPr lang="en-IN" dirty="0">
                <a:latin typeface="Arial" panose="020B0604020202020204" pitchFamily="34" charset="0"/>
                <a:cs typeface="Arial" panose="020B0604020202020204" pitchFamily="34" charset="0"/>
              </a:rPr>
              <a:t>     Chakrala Rakshitha</a:t>
            </a:r>
          </a:p>
          <a:p>
            <a:r>
              <a:rPr lang="en-IN" dirty="0">
                <a:latin typeface="Arial" panose="020B0604020202020204" pitchFamily="34" charset="0"/>
                <a:cs typeface="Arial" panose="020B0604020202020204" pitchFamily="34" charset="0"/>
              </a:rPr>
              <a:t>     Dayana Devisree</a:t>
            </a:r>
          </a:p>
          <a:p>
            <a:r>
              <a:rPr lang="en-IN" dirty="0">
                <a:latin typeface="Arial" panose="020B0604020202020204" pitchFamily="34" charset="0"/>
                <a:cs typeface="Arial" panose="020B0604020202020204" pitchFamily="34" charset="0"/>
              </a:rPr>
              <a:t>     Jujjuru Rama Mydhili</a:t>
            </a:r>
          </a:p>
          <a:p>
            <a:r>
              <a:rPr lang="en-IN" sz="2000" dirty="0">
                <a:latin typeface="Arial Black" panose="020B0A04020102020204" pitchFamily="34" charset="0"/>
                <a:cs typeface="Arial" panose="020B0604020202020204" pitchFamily="34" charset="0"/>
              </a:rPr>
              <a:t>Guided By</a:t>
            </a:r>
          </a:p>
          <a:p>
            <a:r>
              <a:rPr lang="en-IN" dirty="0">
                <a:latin typeface="Arial" panose="020B0604020202020204" pitchFamily="34" charset="0"/>
                <a:cs typeface="Arial" panose="020B0604020202020204" pitchFamily="34" charset="0"/>
              </a:rPr>
              <a:t>     Mrs K Ratna Kumari</a:t>
            </a:r>
          </a:p>
        </p:txBody>
      </p:sp>
      <p:sp>
        <p:nvSpPr>
          <p:cNvPr id="11" name="TextBox 10">
            <a:extLst>
              <a:ext uri="{FF2B5EF4-FFF2-40B4-BE49-F238E27FC236}">
                <a16:creationId xmlns:a16="http://schemas.microsoft.com/office/drawing/2014/main" id="{D39D8031-2A44-AA3D-2C03-D1227297C3A6}"/>
              </a:ext>
            </a:extLst>
          </p:cNvPr>
          <p:cNvSpPr txBox="1"/>
          <p:nvPr/>
        </p:nvSpPr>
        <p:spPr>
          <a:xfrm>
            <a:off x="2034444" y="1019757"/>
            <a:ext cx="9267825" cy="707886"/>
          </a:xfrm>
          <a:prstGeom prst="rect">
            <a:avLst/>
          </a:prstGeom>
          <a:noFill/>
        </p:spPr>
        <p:txBody>
          <a:bodyPr wrap="square" rtlCol="0">
            <a:spAutoFit/>
          </a:bodyPr>
          <a:lstStyle/>
          <a:p>
            <a:pPr algn="ctr"/>
            <a:r>
              <a:rPr lang="en-US" sz="2000" dirty="0">
                <a:solidFill>
                  <a:schemeClr val="tx1">
                    <a:lumMod val="95000"/>
                    <a:lumOff val="5000"/>
                  </a:schemeClr>
                </a:solidFill>
                <a:latin typeface="Arial Rounded MT Bold" panose="020F0704030504030204" pitchFamily="34" charset="0"/>
              </a:rPr>
              <a:t>SHRI VISHNU ENGINEERING COLLEGE FOR WOMEN(AUTONOMOUS)</a:t>
            </a:r>
          </a:p>
          <a:p>
            <a:pPr algn="ctr"/>
            <a:r>
              <a:rPr lang="en-US" sz="2000" dirty="0">
                <a:solidFill>
                  <a:schemeClr val="tx1">
                    <a:lumMod val="95000"/>
                    <a:lumOff val="5000"/>
                  </a:schemeClr>
                </a:solidFill>
                <a:latin typeface="Arial Rounded MT Bold" panose="020F0704030504030204" pitchFamily="34" charset="0"/>
              </a:rPr>
              <a:t> DEPARTMENT OF CSE</a:t>
            </a:r>
            <a:endParaRPr lang="en-IN" sz="2000" dirty="0">
              <a:solidFill>
                <a:schemeClr val="tx1">
                  <a:lumMod val="95000"/>
                  <a:lumOff val="5000"/>
                </a:schemeClr>
              </a:solidFill>
              <a:latin typeface="Arial Rounded MT Bold" panose="020F0704030504030204" pitchFamily="34" charset="0"/>
            </a:endParaRPr>
          </a:p>
        </p:txBody>
      </p:sp>
      <p:pic>
        <p:nvPicPr>
          <p:cNvPr id="13" name="Picture 12">
            <a:extLst>
              <a:ext uri="{FF2B5EF4-FFF2-40B4-BE49-F238E27FC236}">
                <a16:creationId xmlns:a16="http://schemas.microsoft.com/office/drawing/2014/main" id="{EFED8080-47D2-FFA9-A572-DB50B0B02244}"/>
              </a:ext>
            </a:extLst>
          </p:cNvPr>
          <p:cNvPicPr>
            <a:picLocks noChangeAspect="1"/>
          </p:cNvPicPr>
          <p:nvPr/>
        </p:nvPicPr>
        <p:blipFill>
          <a:blip r:embed="rId2"/>
          <a:stretch>
            <a:fillRect/>
          </a:stretch>
        </p:blipFill>
        <p:spPr>
          <a:xfrm>
            <a:off x="786669" y="540726"/>
            <a:ext cx="1413606" cy="1403891"/>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9D14-D731-B8E3-71D9-537409300643}"/>
              </a:ext>
            </a:extLst>
          </p:cNvPr>
          <p:cNvSpPr>
            <a:spLocks noGrp="1"/>
          </p:cNvSpPr>
          <p:nvPr>
            <p:ph type="title"/>
          </p:nvPr>
        </p:nvSpPr>
        <p:spPr/>
        <p:txBody>
          <a:bodyPr/>
          <a:lstStyle/>
          <a:p>
            <a:r>
              <a:rPr lang="en-IN" dirty="0"/>
              <a:t>ACTIVITY Diagrams</a:t>
            </a:r>
          </a:p>
        </p:txBody>
      </p:sp>
      <p:sp>
        <p:nvSpPr>
          <p:cNvPr id="4" name="Slide Number Placeholder 3">
            <a:extLst>
              <a:ext uri="{FF2B5EF4-FFF2-40B4-BE49-F238E27FC236}">
                <a16:creationId xmlns:a16="http://schemas.microsoft.com/office/drawing/2014/main" id="{71076319-02F5-92E2-B150-01A9B65F4BCA}"/>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B6368990-F196-D748-D96B-4DEEB413F074}"/>
              </a:ext>
            </a:extLst>
          </p:cNvPr>
          <p:cNvSpPr>
            <a:spLocks noGrp="1"/>
          </p:cNvSpPr>
          <p:nvPr>
            <p:ph type="ftr" sz="quarter" idx="12"/>
          </p:nvPr>
        </p:nvSpPr>
        <p:spPr/>
        <p:txBody>
          <a:bodyPr/>
          <a:lstStyle/>
          <a:p>
            <a:r>
              <a:rPr lang="en-US" dirty="0"/>
              <a:t>Collision guard</a:t>
            </a:r>
          </a:p>
        </p:txBody>
      </p:sp>
      <p:pic>
        <p:nvPicPr>
          <p:cNvPr id="13" name="Content Placeholder 12">
            <a:extLst>
              <a:ext uri="{FF2B5EF4-FFF2-40B4-BE49-F238E27FC236}">
                <a16:creationId xmlns:a16="http://schemas.microsoft.com/office/drawing/2014/main" id="{4EFC713F-4345-8BDB-9195-43E08766DD93}"/>
              </a:ext>
            </a:extLst>
          </p:cNvPr>
          <p:cNvPicPr>
            <a:picLocks noGrp="1" noChangeAspect="1"/>
          </p:cNvPicPr>
          <p:nvPr>
            <p:ph idx="1"/>
          </p:nvPr>
        </p:nvPicPr>
        <p:blipFill>
          <a:blip r:embed="rId2"/>
          <a:stretch>
            <a:fillRect/>
          </a:stretch>
        </p:blipFill>
        <p:spPr>
          <a:xfrm>
            <a:off x="1992087" y="1524000"/>
            <a:ext cx="2743200" cy="4307103"/>
          </a:xfrm>
        </p:spPr>
      </p:pic>
      <p:pic>
        <p:nvPicPr>
          <p:cNvPr id="15" name="Picture 14">
            <a:extLst>
              <a:ext uri="{FF2B5EF4-FFF2-40B4-BE49-F238E27FC236}">
                <a16:creationId xmlns:a16="http://schemas.microsoft.com/office/drawing/2014/main" id="{9F318F47-44B9-20A3-9A91-5990DADC1EA9}"/>
              </a:ext>
            </a:extLst>
          </p:cNvPr>
          <p:cNvPicPr>
            <a:picLocks noChangeAspect="1"/>
          </p:cNvPicPr>
          <p:nvPr/>
        </p:nvPicPr>
        <p:blipFill>
          <a:blip r:embed="rId3"/>
          <a:stretch>
            <a:fillRect/>
          </a:stretch>
        </p:blipFill>
        <p:spPr>
          <a:xfrm>
            <a:off x="7059384" y="1546224"/>
            <a:ext cx="3004294" cy="4307103"/>
          </a:xfrm>
          <a:prstGeom prst="rect">
            <a:avLst/>
          </a:prstGeom>
        </p:spPr>
      </p:pic>
      <p:sp>
        <p:nvSpPr>
          <p:cNvPr id="16" name="TextBox 15">
            <a:extLst>
              <a:ext uri="{FF2B5EF4-FFF2-40B4-BE49-F238E27FC236}">
                <a16:creationId xmlns:a16="http://schemas.microsoft.com/office/drawing/2014/main" id="{CB5C5C17-33A1-ABDC-3B18-C27AC823BD3F}"/>
              </a:ext>
            </a:extLst>
          </p:cNvPr>
          <p:cNvSpPr txBox="1"/>
          <p:nvPr/>
        </p:nvSpPr>
        <p:spPr>
          <a:xfrm>
            <a:off x="2819404" y="6063734"/>
            <a:ext cx="97975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Student</a:t>
            </a:r>
          </a:p>
        </p:txBody>
      </p:sp>
      <p:sp>
        <p:nvSpPr>
          <p:cNvPr id="17" name="TextBox 16">
            <a:extLst>
              <a:ext uri="{FF2B5EF4-FFF2-40B4-BE49-F238E27FC236}">
                <a16:creationId xmlns:a16="http://schemas.microsoft.com/office/drawing/2014/main" id="{F486C263-EEB3-1A49-D1B6-254516325C79}"/>
              </a:ext>
            </a:extLst>
          </p:cNvPr>
          <p:cNvSpPr txBox="1"/>
          <p:nvPr/>
        </p:nvSpPr>
        <p:spPr>
          <a:xfrm>
            <a:off x="8196941" y="6019285"/>
            <a:ext cx="112667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Faculty</a:t>
            </a:r>
          </a:p>
        </p:txBody>
      </p:sp>
    </p:spTree>
    <p:extLst>
      <p:ext uri="{BB962C8B-B14F-4D97-AF65-F5344CB8AC3E}">
        <p14:creationId xmlns:p14="http://schemas.microsoft.com/office/powerpoint/2010/main" val="3154140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9D14-D731-B8E3-71D9-537409300643}"/>
              </a:ext>
            </a:extLst>
          </p:cNvPr>
          <p:cNvSpPr>
            <a:spLocks noGrp="1"/>
          </p:cNvSpPr>
          <p:nvPr>
            <p:ph type="title"/>
          </p:nvPr>
        </p:nvSpPr>
        <p:spPr/>
        <p:txBody>
          <a:bodyPr/>
          <a:lstStyle/>
          <a:p>
            <a:r>
              <a:rPr lang="en-IN" dirty="0"/>
              <a:t>implementation-1</a:t>
            </a:r>
          </a:p>
        </p:txBody>
      </p:sp>
      <p:pic>
        <p:nvPicPr>
          <p:cNvPr id="7" name="Content Placeholder 6">
            <a:extLst>
              <a:ext uri="{FF2B5EF4-FFF2-40B4-BE49-F238E27FC236}">
                <a16:creationId xmlns:a16="http://schemas.microsoft.com/office/drawing/2014/main" id="{09737ADC-1D0F-4EC8-10F4-6660CD8A2DCF}"/>
              </a:ext>
            </a:extLst>
          </p:cNvPr>
          <p:cNvPicPr>
            <a:picLocks noGrp="1" noChangeAspect="1"/>
          </p:cNvPicPr>
          <p:nvPr>
            <p:ph idx="1"/>
          </p:nvPr>
        </p:nvPicPr>
        <p:blipFill>
          <a:blip r:embed="rId2"/>
          <a:stretch>
            <a:fillRect/>
          </a:stretch>
        </p:blipFill>
        <p:spPr>
          <a:xfrm>
            <a:off x="1295399" y="1602658"/>
            <a:ext cx="10247672" cy="4866968"/>
          </a:xfrm>
        </p:spPr>
      </p:pic>
      <p:sp>
        <p:nvSpPr>
          <p:cNvPr id="4" name="Slide Number Placeholder 3">
            <a:extLst>
              <a:ext uri="{FF2B5EF4-FFF2-40B4-BE49-F238E27FC236}">
                <a16:creationId xmlns:a16="http://schemas.microsoft.com/office/drawing/2014/main" id="{71076319-02F5-92E2-B150-01A9B65F4BCA}"/>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B6368990-F196-D748-D96B-4DEEB413F074}"/>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34944060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2A2C7-A174-A736-95BE-2C8B1FDE3AA1}"/>
              </a:ext>
            </a:extLst>
          </p:cNvPr>
          <p:cNvSpPr>
            <a:spLocks noGrp="1"/>
          </p:cNvSpPr>
          <p:nvPr>
            <p:ph type="title"/>
          </p:nvPr>
        </p:nvSpPr>
        <p:spPr/>
        <p:txBody>
          <a:bodyPr/>
          <a:lstStyle/>
          <a:p>
            <a:r>
              <a:rPr lang="en-US" dirty="0"/>
              <a:t>IMPLEMENTATION-2</a:t>
            </a:r>
            <a:endParaRPr lang="en-IN" dirty="0"/>
          </a:p>
        </p:txBody>
      </p:sp>
      <p:sp>
        <p:nvSpPr>
          <p:cNvPr id="4" name="Text Placeholder 3">
            <a:extLst>
              <a:ext uri="{FF2B5EF4-FFF2-40B4-BE49-F238E27FC236}">
                <a16:creationId xmlns:a16="http://schemas.microsoft.com/office/drawing/2014/main" id="{ED7D78C9-4223-0FFA-5AF3-293003AF3CAC}"/>
              </a:ext>
            </a:extLst>
          </p:cNvPr>
          <p:cNvSpPr>
            <a:spLocks noGrp="1"/>
          </p:cNvSpPr>
          <p:nvPr>
            <p:ph type="body" idx="1"/>
          </p:nvPr>
        </p:nvSpPr>
        <p:spPr>
          <a:xfrm>
            <a:off x="1298448" y="1746813"/>
            <a:ext cx="4495744" cy="4648200"/>
          </a:xfrm>
        </p:spPr>
        <p:txBody>
          <a:bodyPr/>
          <a:lstStyle/>
          <a:p>
            <a:endParaRPr lang="en-IN" dirty="0"/>
          </a:p>
        </p:txBody>
      </p:sp>
      <p:sp>
        <p:nvSpPr>
          <p:cNvPr id="6" name="Text Placeholder 5">
            <a:extLst>
              <a:ext uri="{FF2B5EF4-FFF2-40B4-BE49-F238E27FC236}">
                <a16:creationId xmlns:a16="http://schemas.microsoft.com/office/drawing/2014/main" id="{5CBF2CC9-A8BC-A69B-37EA-DB6C3C3742E1}"/>
              </a:ext>
            </a:extLst>
          </p:cNvPr>
          <p:cNvSpPr>
            <a:spLocks noGrp="1"/>
          </p:cNvSpPr>
          <p:nvPr>
            <p:ph type="body" sz="quarter" idx="3"/>
          </p:nvPr>
        </p:nvSpPr>
        <p:spPr>
          <a:xfrm>
            <a:off x="6760463" y="1746813"/>
            <a:ext cx="4495744" cy="4648200"/>
          </a:xfrm>
        </p:spPr>
        <p:txBody>
          <a:bodyPr/>
          <a:lstStyle/>
          <a:p>
            <a:endParaRPr lang="en-IN" dirty="0"/>
          </a:p>
        </p:txBody>
      </p:sp>
      <p:sp>
        <p:nvSpPr>
          <p:cNvPr id="8" name="Slide Number Placeholder 7">
            <a:extLst>
              <a:ext uri="{FF2B5EF4-FFF2-40B4-BE49-F238E27FC236}">
                <a16:creationId xmlns:a16="http://schemas.microsoft.com/office/drawing/2014/main" id="{826202DC-1063-FCF3-46CE-41A0BFC320E6}"/>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9" name="Footer Placeholder 8">
            <a:extLst>
              <a:ext uri="{FF2B5EF4-FFF2-40B4-BE49-F238E27FC236}">
                <a16:creationId xmlns:a16="http://schemas.microsoft.com/office/drawing/2014/main" id="{E1ABEAC5-1528-F4FA-2603-7BB3C101A839}"/>
              </a:ext>
            </a:extLst>
          </p:cNvPr>
          <p:cNvSpPr>
            <a:spLocks noGrp="1"/>
          </p:cNvSpPr>
          <p:nvPr>
            <p:ph type="ftr" sz="quarter" idx="12"/>
          </p:nvPr>
        </p:nvSpPr>
        <p:spPr/>
        <p:txBody>
          <a:bodyPr/>
          <a:lstStyle/>
          <a:p>
            <a:r>
              <a:rPr lang="en-US" dirty="0"/>
              <a:t>Collision guard</a:t>
            </a:r>
          </a:p>
        </p:txBody>
      </p:sp>
      <p:pic>
        <p:nvPicPr>
          <p:cNvPr id="10" name="Content Placeholder 6">
            <a:extLst>
              <a:ext uri="{FF2B5EF4-FFF2-40B4-BE49-F238E27FC236}">
                <a16:creationId xmlns:a16="http://schemas.microsoft.com/office/drawing/2014/main" id="{26A6DA09-376F-3C14-A876-CB3891ED141E}"/>
              </a:ext>
            </a:extLst>
          </p:cNvPr>
          <p:cNvPicPr>
            <a:picLocks noGrp="1" noChangeAspect="1"/>
          </p:cNvPicPr>
          <p:nvPr>
            <p:ph sz="half" idx="2"/>
          </p:nvPr>
        </p:nvPicPr>
        <p:blipFill>
          <a:blip r:embed="rId2"/>
          <a:stretch>
            <a:fillRect/>
          </a:stretch>
        </p:blipFill>
        <p:spPr>
          <a:xfrm>
            <a:off x="1298447" y="1746814"/>
            <a:ext cx="4501840" cy="4648199"/>
          </a:xfrm>
        </p:spPr>
      </p:pic>
      <p:pic>
        <p:nvPicPr>
          <p:cNvPr id="15" name="Picture Placeholder 11">
            <a:extLst>
              <a:ext uri="{FF2B5EF4-FFF2-40B4-BE49-F238E27FC236}">
                <a16:creationId xmlns:a16="http://schemas.microsoft.com/office/drawing/2014/main" id="{E4779D6A-9755-6B6E-5C34-F9AD4312A6B4}"/>
              </a:ext>
            </a:extLst>
          </p:cNvPr>
          <p:cNvPicPr>
            <a:picLocks noGrp="1" noChangeAspect="1"/>
          </p:cNvPicPr>
          <p:nvPr>
            <p:ph sz="quarter" idx="4"/>
          </p:nvPr>
        </p:nvPicPr>
        <p:blipFill>
          <a:blip r:embed="rId3"/>
          <a:srcRect l="22702" r="22702"/>
          <a:stretch>
            <a:fillRect/>
          </a:stretch>
        </p:blipFill>
        <p:spPr>
          <a:xfrm>
            <a:off x="6766558" y="1746814"/>
            <a:ext cx="4544512" cy="4648199"/>
          </a:xfrm>
        </p:spPr>
      </p:pic>
    </p:spTree>
    <p:extLst>
      <p:ext uri="{BB962C8B-B14F-4D97-AF65-F5344CB8AC3E}">
        <p14:creationId xmlns:p14="http://schemas.microsoft.com/office/powerpoint/2010/main" val="156397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17767-0A25-AA9A-ACAA-05D29DB9C7D1}"/>
              </a:ext>
            </a:extLst>
          </p:cNvPr>
          <p:cNvSpPr>
            <a:spLocks noGrp="1"/>
          </p:cNvSpPr>
          <p:nvPr>
            <p:ph type="title"/>
          </p:nvPr>
        </p:nvSpPr>
        <p:spPr/>
        <p:txBody>
          <a:bodyPr/>
          <a:lstStyle/>
          <a:p>
            <a:r>
              <a:rPr lang="en-US" dirty="0"/>
              <a:t>Implementation-3</a:t>
            </a:r>
            <a:endParaRPr lang="en-IN" dirty="0"/>
          </a:p>
        </p:txBody>
      </p:sp>
      <p:sp>
        <p:nvSpPr>
          <p:cNvPr id="4" name="Text Placeholder 3">
            <a:extLst>
              <a:ext uri="{FF2B5EF4-FFF2-40B4-BE49-F238E27FC236}">
                <a16:creationId xmlns:a16="http://schemas.microsoft.com/office/drawing/2014/main" id="{0C500FCD-8289-7A90-CCEA-E7B667E17B46}"/>
              </a:ext>
            </a:extLst>
          </p:cNvPr>
          <p:cNvSpPr>
            <a:spLocks noGrp="1"/>
          </p:cNvSpPr>
          <p:nvPr>
            <p:ph type="body" idx="1"/>
          </p:nvPr>
        </p:nvSpPr>
        <p:spPr>
          <a:xfrm>
            <a:off x="1292352" y="1783311"/>
            <a:ext cx="4495744" cy="4648200"/>
          </a:xfrm>
        </p:spPr>
        <p:txBody>
          <a:bodyPr/>
          <a:lstStyle/>
          <a:p>
            <a:endParaRPr lang="en-IN" dirty="0"/>
          </a:p>
        </p:txBody>
      </p:sp>
      <p:sp>
        <p:nvSpPr>
          <p:cNvPr id="6" name="Text Placeholder 5">
            <a:extLst>
              <a:ext uri="{FF2B5EF4-FFF2-40B4-BE49-F238E27FC236}">
                <a16:creationId xmlns:a16="http://schemas.microsoft.com/office/drawing/2014/main" id="{CFF49B62-D0E8-F135-6697-CBD28C9D7793}"/>
              </a:ext>
            </a:extLst>
          </p:cNvPr>
          <p:cNvSpPr>
            <a:spLocks noGrp="1"/>
          </p:cNvSpPr>
          <p:nvPr>
            <p:ph type="body" sz="quarter" idx="3"/>
          </p:nvPr>
        </p:nvSpPr>
        <p:spPr>
          <a:xfrm>
            <a:off x="6723657" y="1783311"/>
            <a:ext cx="4495744" cy="4648200"/>
          </a:xfrm>
        </p:spPr>
        <p:txBody>
          <a:bodyPr/>
          <a:lstStyle/>
          <a:p>
            <a:endParaRPr lang="en-IN" dirty="0"/>
          </a:p>
        </p:txBody>
      </p:sp>
      <p:pic>
        <p:nvPicPr>
          <p:cNvPr id="12" name="Content Placeholder 11">
            <a:extLst>
              <a:ext uri="{FF2B5EF4-FFF2-40B4-BE49-F238E27FC236}">
                <a16:creationId xmlns:a16="http://schemas.microsoft.com/office/drawing/2014/main" id="{BAB0B16C-A1D4-7195-8382-22421CC56EBB}"/>
              </a:ext>
            </a:extLst>
          </p:cNvPr>
          <p:cNvPicPr>
            <a:picLocks noGrp="1" noChangeAspect="1"/>
          </p:cNvPicPr>
          <p:nvPr>
            <p:ph sz="quarter" idx="4"/>
          </p:nvPr>
        </p:nvPicPr>
        <p:blipFill>
          <a:blip r:embed="rId2"/>
          <a:stretch>
            <a:fillRect/>
          </a:stretch>
        </p:blipFill>
        <p:spPr>
          <a:xfrm>
            <a:off x="6656832" y="1783311"/>
            <a:ext cx="4562569" cy="4648200"/>
          </a:xfrm>
        </p:spPr>
      </p:pic>
      <p:sp>
        <p:nvSpPr>
          <p:cNvPr id="8" name="Slide Number Placeholder 7">
            <a:extLst>
              <a:ext uri="{FF2B5EF4-FFF2-40B4-BE49-F238E27FC236}">
                <a16:creationId xmlns:a16="http://schemas.microsoft.com/office/drawing/2014/main" id="{BDC31BF1-9B80-FF68-B87D-903B0214F7B8}"/>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9" name="Footer Placeholder 8">
            <a:extLst>
              <a:ext uri="{FF2B5EF4-FFF2-40B4-BE49-F238E27FC236}">
                <a16:creationId xmlns:a16="http://schemas.microsoft.com/office/drawing/2014/main" id="{226FDD17-44AE-6CF2-64D1-AE11E1BE5111}"/>
              </a:ext>
            </a:extLst>
          </p:cNvPr>
          <p:cNvSpPr>
            <a:spLocks noGrp="1"/>
          </p:cNvSpPr>
          <p:nvPr>
            <p:ph type="ftr" sz="quarter" idx="12"/>
          </p:nvPr>
        </p:nvSpPr>
        <p:spPr/>
        <p:txBody>
          <a:bodyPr/>
          <a:lstStyle/>
          <a:p>
            <a:r>
              <a:rPr lang="en-US" dirty="0"/>
              <a:t>Collision guard</a:t>
            </a:r>
          </a:p>
        </p:txBody>
      </p:sp>
      <p:pic>
        <p:nvPicPr>
          <p:cNvPr id="10" name="Content Placeholder 6">
            <a:extLst>
              <a:ext uri="{FF2B5EF4-FFF2-40B4-BE49-F238E27FC236}">
                <a16:creationId xmlns:a16="http://schemas.microsoft.com/office/drawing/2014/main" id="{6D7F7221-C215-D1F0-4DDC-761A859AF384}"/>
              </a:ext>
            </a:extLst>
          </p:cNvPr>
          <p:cNvPicPr>
            <a:picLocks noGrp="1" noChangeAspect="1"/>
          </p:cNvPicPr>
          <p:nvPr>
            <p:ph sz="half" idx="2"/>
          </p:nvPr>
        </p:nvPicPr>
        <p:blipFill>
          <a:blip r:embed="rId3"/>
          <a:stretch>
            <a:fillRect/>
          </a:stretch>
        </p:blipFill>
        <p:spPr>
          <a:xfrm>
            <a:off x="1292352" y="1783311"/>
            <a:ext cx="4495744" cy="4648200"/>
          </a:xfrm>
        </p:spPr>
      </p:pic>
    </p:spTree>
    <p:extLst>
      <p:ext uri="{BB962C8B-B14F-4D97-AF65-F5344CB8AC3E}">
        <p14:creationId xmlns:p14="http://schemas.microsoft.com/office/powerpoint/2010/main" val="173265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B8D6-B2DD-359D-3917-EC1969C4FAF2}"/>
              </a:ext>
            </a:extLst>
          </p:cNvPr>
          <p:cNvSpPr>
            <a:spLocks noGrp="1"/>
          </p:cNvSpPr>
          <p:nvPr>
            <p:ph type="title"/>
          </p:nvPr>
        </p:nvSpPr>
        <p:spPr/>
        <p:txBody>
          <a:bodyPr/>
          <a:lstStyle/>
          <a:p>
            <a:r>
              <a:rPr lang="en-US" dirty="0"/>
              <a:t>Implementation-4</a:t>
            </a:r>
            <a:endParaRPr lang="en-IN" dirty="0"/>
          </a:p>
        </p:txBody>
      </p:sp>
      <p:pic>
        <p:nvPicPr>
          <p:cNvPr id="7" name="Content Placeholder 6">
            <a:extLst>
              <a:ext uri="{FF2B5EF4-FFF2-40B4-BE49-F238E27FC236}">
                <a16:creationId xmlns:a16="http://schemas.microsoft.com/office/drawing/2014/main" id="{04FD66DC-A3A0-7873-A521-69BAA3A1837E}"/>
              </a:ext>
            </a:extLst>
          </p:cNvPr>
          <p:cNvPicPr>
            <a:picLocks noGrp="1" noChangeAspect="1"/>
          </p:cNvPicPr>
          <p:nvPr>
            <p:ph idx="1"/>
          </p:nvPr>
        </p:nvPicPr>
        <p:blipFill>
          <a:blip r:embed="rId2"/>
          <a:stretch>
            <a:fillRect/>
          </a:stretch>
        </p:blipFill>
        <p:spPr>
          <a:xfrm>
            <a:off x="1295399" y="1734274"/>
            <a:ext cx="10058400" cy="4606724"/>
          </a:xfrm>
        </p:spPr>
      </p:pic>
      <p:sp>
        <p:nvSpPr>
          <p:cNvPr id="4" name="Slide Number Placeholder 3">
            <a:extLst>
              <a:ext uri="{FF2B5EF4-FFF2-40B4-BE49-F238E27FC236}">
                <a16:creationId xmlns:a16="http://schemas.microsoft.com/office/drawing/2014/main" id="{92E47561-7D02-A187-A4B9-0F9E73484800}"/>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A025D555-502F-129C-758D-7F51D821AF50}"/>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93442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B8D6-B2DD-359D-3917-EC1969C4FAF2}"/>
              </a:ext>
            </a:extLst>
          </p:cNvPr>
          <p:cNvSpPr>
            <a:spLocks noGrp="1"/>
          </p:cNvSpPr>
          <p:nvPr>
            <p:ph type="title"/>
          </p:nvPr>
        </p:nvSpPr>
        <p:spPr/>
        <p:txBody>
          <a:bodyPr/>
          <a:lstStyle/>
          <a:p>
            <a:r>
              <a:rPr lang="en-US" dirty="0"/>
              <a:t>Implementation-5</a:t>
            </a:r>
            <a:endParaRPr lang="en-IN" dirty="0"/>
          </a:p>
        </p:txBody>
      </p:sp>
      <p:sp>
        <p:nvSpPr>
          <p:cNvPr id="4" name="Slide Number Placeholder 3">
            <a:extLst>
              <a:ext uri="{FF2B5EF4-FFF2-40B4-BE49-F238E27FC236}">
                <a16:creationId xmlns:a16="http://schemas.microsoft.com/office/drawing/2014/main" id="{92E47561-7D02-A187-A4B9-0F9E73484800}"/>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A025D555-502F-129C-758D-7F51D821AF50}"/>
              </a:ext>
            </a:extLst>
          </p:cNvPr>
          <p:cNvSpPr>
            <a:spLocks noGrp="1"/>
          </p:cNvSpPr>
          <p:nvPr>
            <p:ph type="ftr" sz="quarter" idx="12"/>
          </p:nvPr>
        </p:nvSpPr>
        <p:spPr/>
        <p:txBody>
          <a:bodyPr/>
          <a:lstStyle/>
          <a:p>
            <a:r>
              <a:rPr lang="en-US" dirty="0"/>
              <a:t>Collision guard</a:t>
            </a:r>
          </a:p>
        </p:txBody>
      </p:sp>
      <p:pic>
        <p:nvPicPr>
          <p:cNvPr id="9" name="Content Placeholder 8">
            <a:extLst>
              <a:ext uri="{FF2B5EF4-FFF2-40B4-BE49-F238E27FC236}">
                <a16:creationId xmlns:a16="http://schemas.microsoft.com/office/drawing/2014/main" id="{CD91BFA1-4617-A578-0ABA-FFAEDAFA1581}"/>
              </a:ext>
            </a:extLst>
          </p:cNvPr>
          <p:cNvPicPr>
            <a:picLocks noGrp="1" noChangeAspect="1"/>
          </p:cNvPicPr>
          <p:nvPr>
            <p:ph idx="1"/>
          </p:nvPr>
        </p:nvPicPr>
        <p:blipFill>
          <a:blip r:embed="rId2"/>
          <a:stretch>
            <a:fillRect/>
          </a:stretch>
        </p:blipFill>
        <p:spPr>
          <a:xfrm>
            <a:off x="1295399" y="1524000"/>
            <a:ext cx="10058400" cy="4946248"/>
          </a:xfrm>
        </p:spPr>
      </p:pic>
    </p:spTree>
    <p:extLst>
      <p:ext uri="{BB962C8B-B14F-4D97-AF65-F5344CB8AC3E}">
        <p14:creationId xmlns:p14="http://schemas.microsoft.com/office/powerpoint/2010/main" val="426043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369-0600-F76A-C9D5-461F3F64034C}"/>
              </a:ext>
            </a:extLst>
          </p:cNvPr>
          <p:cNvSpPr>
            <a:spLocks noGrp="1"/>
          </p:cNvSpPr>
          <p:nvPr>
            <p:ph type="title"/>
          </p:nvPr>
        </p:nvSpPr>
        <p:spPr/>
        <p:txBody>
          <a:bodyPr/>
          <a:lstStyle/>
          <a:p>
            <a:r>
              <a:rPr lang="en-US" dirty="0"/>
              <a:t>Implementation-6</a:t>
            </a:r>
            <a:endParaRPr lang="en-IN" dirty="0"/>
          </a:p>
        </p:txBody>
      </p:sp>
      <p:pic>
        <p:nvPicPr>
          <p:cNvPr id="7" name="Content Placeholder 6">
            <a:extLst>
              <a:ext uri="{FF2B5EF4-FFF2-40B4-BE49-F238E27FC236}">
                <a16:creationId xmlns:a16="http://schemas.microsoft.com/office/drawing/2014/main" id="{DA801B7E-9CD2-FC92-263F-3B4585E21002}"/>
              </a:ext>
            </a:extLst>
          </p:cNvPr>
          <p:cNvPicPr>
            <a:picLocks noGrp="1" noChangeAspect="1"/>
          </p:cNvPicPr>
          <p:nvPr>
            <p:ph idx="1"/>
          </p:nvPr>
        </p:nvPicPr>
        <p:blipFill>
          <a:blip r:embed="rId2"/>
          <a:stretch>
            <a:fillRect/>
          </a:stretch>
        </p:blipFill>
        <p:spPr>
          <a:xfrm>
            <a:off x="1828800" y="1855788"/>
            <a:ext cx="8970379" cy="4352925"/>
          </a:xfrm>
        </p:spPr>
      </p:pic>
      <p:sp>
        <p:nvSpPr>
          <p:cNvPr id="4" name="Slide Number Placeholder 3">
            <a:extLst>
              <a:ext uri="{FF2B5EF4-FFF2-40B4-BE49-F238E27FC236}">
                <a16:creationId xmlns:a16="http://schemas.microsoft.com/office/drawing/2014/main" id="{76E581A4-3C20-E19B-5FDF-F3F4AE9753EB}"/>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DCFA413F-06E2-8188-5225-62F59762975E}"/>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378655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369-0600-F76A-C9D5-461F3F64034C}"/>
              </a:ext>
            </a:extLst>
          </p:cNvPr>
          <p:cNvSpPr>
            <a:spLocks noGrp="1"/>
          </p:cNvSpPr>
          <p:nvPr>
            <p:ph type="title"/>
          </p:nvPr>
        </p:nvSpPr>
        <p:spPr/>
        <p:txBody>
          <a:bodyPr/>
          <a:lstStyle/>
          <a:p>
            <a:r>
              <a:rPr lang="en-US" dirty="0"/>
              <a:t>Implementation-7</a:t>
            </a:r>
            <a:endParaRPr lang="en-IN" dirty="0"/>
          </a:p>
        </p:txBody>
      </p:sp>
      <p:sp>
        <p:nvSpPr>
          <p:cNvPr id="4" name="Slide Number Placeholder 3">
            <a:extLst>
              <a:ext uri="{FF2B5EF4-FFF2-40B4-BE49-F238E27FC236}">
                <a16:creationId xmlns:a16="http://schemas.microsoft.com/office/drawing/2014/main" id="{76E581A4-3C20-E19B-5FDF-F3F4AE9753EB}"/>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DCFA413F-06E2-8188-5225-62F59762975E}"/>
              </a:ext>
            </a:extLst>
          </p:cNvPr>
          <p:cNvSpPr>
            <a:spLocks noGrp="1"/>
          </p:cNvSpPr>
          <p:nvPr>
            <p:ph type="ftr" sz="quarter" idx="12"/>
          </p:nvPr>
        </p:nvSpPr>
        <p:spPr/>
        <p:txBody>
          <a:bodyPr/>
          <a:lstStyle/>
          <a:p>
            <a:r>
              <a:rPr lang="en-US" dirty="0"/>
              <a:t>Collision guard</a:t>
            </a:r>
          </a:p>
        </p:txBody>
      </p:sp>
      <p:pic>
        <p:nvPicPr>
          <p:cNvPr id="9" name="Content Placeholder 8">
            <a:extLst>
              <a:ext uri="{FF2B5EF4-FFF2-40B4-BE49-F238E27FC236}">
                <a16:creationId xmlns:a16="http://schemas.microsoft.com/office/drawing/2014/main" id="{5A24FB32-D459-043A-FB41-B0AF836BB779}"/>
              </a:ext>
            </a:extLst>
          </p:cNvPr>
          <p:cNvPicPr>
            <a:picLocks noGrp="1" noChangeAspect="1"/>
          </p:cNvPicPr>
          <p:nvPr>
            <p:ph idx="1"/>
          </p:nvPr>
        </p:nvPicPr>
        <p:blipFill>
          <a:blip r:embed="rId2"/>
          <a:stretch>
            <a:fillRect/>
          </a:stretch>
        </p:blipFill>
        <p:spPr>
          <a:xfrm>
            <a:off x="1388963" y="1678329"/>
            <a:ext cx="9964836" cy="4710895"/>
          </a:xfrm>
        </p:spPr>
      </p:pic>
    </p:spTree>
    <p:extLst>
      <p:ext uri="{BB962C8B-B14F-4D97-AF65-F5344CB8AC3E}">
        <p14:creationId xmlns:p14="http://schemas.microsoft.com/office/powerpoint/2010/main" val="195941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369-0600-F76A-C9D5-461F3F64034C}"/>
              </a:ext>
            </a:extLst>
          </p:cNvPr>
          <p:cNvSpPr>
            <a:spLocks noGrp="1"/>
          </p:cNvSpPr>
          <p:nvPr>
            <p:ph type="title"/>
          </p:nvPr>
        </p:nvSpPr>
        <p:spPr/>
        <p:txBody>
          <a:bodyPr/>
          <a:lstStyle/>
          <a:p>
            <a:r>
              <a:rPr lang="en-US" dirty="0"/>
              <a:t>Implementation-8</a:t>
            </a:r>
            <a:endParaRPr lang="en-IN" dirty="0"/>
          </a:p>
        </p:txBody>
      </p:sp>
      <p:sp>
        <p:nvSpPr>
          <p:cNvPr id="4" name="Slide Number Placeholder 3">
            <a:extLst>
              <a:ext uri="{FF2B5EF4-FFF2-40B4-BE49-F238E27FC236}">
                <a16:creationId xmlns:a16="http://schemas.microsoft.com/office/drawing/2014/main" id="{76E581A4-3C20-E19B-5FDF-F3F4AE9753EB}"/>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DCFA413F-06E2-8188-5225-62F59762975E}"/>
              </a:ext>
            </a:extLst>
          </p:cNvPr>
          <p:cNvSpPr>
            <a:spLocks noGrp="1"/>
          </p:cNvSpPr>
          <p:nvPr>
            <p:ph type="ftr" sz="quarter" idx="12"/>
          </p:nvPr>
        </p:nvSpPr>
        <p:spPr/>
        <p:txBody>
          <a:bodyPr/>
          <a:lstStyle/>
          <a:p>
            <a:r>
              <a:rPr lang="en-US" dirty="0"/>
              <a:t>Collision guard</a:t>
            </a:r>
          </a:p>
        </p:txBody>
      </p:sp>
      <p:pic>
        <p:nvPicPr>
          <p:cNvPr id="8" name="Content Placeholder 7">
            <a:extLst>
              <a:ext uri="{FF2B5EF4-FFF2-40B4-BE49-F238E27FC236}">
                <a16:creationId xmlns:a16="http://schemas.microsoft.com/office/drawing/2014/main" id="{0122510C-B847-9F67-9FA6-18DECBACEFCE}"/>
              </a:ext>
            </a:extLst>
          </p:cNvPr>
          <p:cNvPicPr>
            <a:picLocks noGrp="1" noChangeAspect="1"/>
          </p:cNvPicPr>
          <p:nvPr>
            <p:ph idx="1"/>
          </p:nvPr>
        </p:nvPicPr>
        <p:blipFill>
          <a:blip r:embed="rId2"/>
          <a:stretch>
            <a:fillRect/>
          </a:stretch>
        </p:blipFill>
        <p:spPr>
          <a:xfrm>
            <a:off x="2336271" y="1855788"/>
            <a:ext cx="7738533" cy="4352925"/>
          </a:xfrm>
        </p:spPr>
      </p:pic>
    </p:spTree>
    <p:extLst>
      <p:ext uri="{BB962C8B-B14F-4D97-AF65-F5344CB8AC3E}">
        <p14:creationId xmlns:p14="http://schemas.microsoft.com/office/powerpoint/2010/main" val="331299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6B2-D4DE-E142-CAF5-0CF649775F7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F320909-76A4-ADEC-6DA6-68950ECD4631}"/>
              </a:ext>
            </a:extLst>
          </p:cNvPr>
          <p:cNvSpPr>
            <a:spLocks noGrp="1"/>
          </p:cNvSpPr>
          <p:nvPr>
            <p:ph idx="1"/>
          </p:nvPr>
        </p:nvSpPr>
        <p:spPr>
          <a:xfrm>
            <a:off x="1414271" y="1319893"/>
            <a:ext cx="9820656" cy="4352544"/>
          </a:xfrm>
        </p:spPr>
        <p:txBody>
          <a:bodyPr anchor="ctr"/>
          <a:lstStyle/>
          <a:p>
            <a:pPr marL="0" indent="0">
              <a:buNone/>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By this, the challenges associated with traditional project allocation systems are addressed.</a:t>
            </a:r>
          </a:p>
          <a:p>
            <a:pPr>
              <a:lnSpc>
                <a:spcPct val="150000"/>
              </a:lnSpc>
            </a:pPr>
            <a:r>
              <a:rPr lang="en-US" sz="2000" dirty="0">
                <a:latin typeface="Arial" panose="020B0604020202020204" pitchFamily="34" charset="0"/>
                <a:cs typeface="Arial" panose="020B0604020202020204" pitchFamily="34" charset="0"/>
              </a:rPr>
              <a:t>Overall, Collision Guard revolutionizes the way projects are allocated within the academic setting, providing a centralized and collaborative platform for student and faculty information.</a:t>
            </a:r>
          </a:p>
          <a:p>
            <a:pPr>
              <a:lnSpc>
                <a:spcPct val="150000"/>
              </a:lnSpc>
            </a:pPr>
            <a:r>
              <a:rPr lang="en-US" sz="2000" dirty="0">
                <a:latin typeface="Arial" panose="020B0604020202020204" pitchFamily="34" charset="0"/>
                <a:cs typeface="Arial" panose="020B0604020202020204" pitchFamily="34" charset="0"/>
              </a:rPr>
              <a:t>Collision Guard will greatly enhance the project management experience, leading to improved student satisfaction, increased productivity, and better outcomes for academic projects.</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50C4B1-AC5E-5449-6FDB-87F84956D9FF}"/>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6DF3C69B-3494-E7B5-C616-6FF9DA870B40}"/>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245832760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2951" y="1451497"/>
            <a:ext cx="1784352" cy="189457"/>
          </a:xfrm>
        </p:spPr>
        <p:txBody>
          <a:bodyPr/>
          <a:lstStyle/>
          <a:p>
            <a:r>
              <a:rPr lang="en-US" dirty="0"/>
              <a:t>Collision guard</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20756" y="2320412"/>
            <a:ext cx="7725371" cy="4631441"/>
          </a:xfrm>
        </p:spPr>
        <p:txBody>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Introduction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ABSTRACT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OBJECTIVES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Modules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REQUIREMENT ANALYSIS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Design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Implementation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conclusion</a:t>
            </a:r>
          </a:p>
          <a:p>
            <a:endParaRPr lang="en-US" dirty="0"/>
          </a:p>
          <a:p>
            <a:endParaRPr lang="en-US" dirty="0"/>
          </a:p>
        </p:txBody>
      </p:sp>
      <p:pic>
        <p:nvPicPr>
          <p:cNvPr id="7" name="Picture 6">
            <a:extLst>
              <a:ext uri="{FF2B5EF4-FFF2-40B4-BE49-F238E27FC236}">
                <a16:creationId xmlns:a16="http://schemas.microsoft.com/office/drawing/2014/main" id="{FEBA08F2-152D-62AD-5035-8B4DCD001572}"/>
              </a:ext>
            </a:extLst>
          </p:cNvPr>
          <p:cNvPicPr>
            <a:picLocks noChangeAspect="1"/>
          </p:cNvPicPr>
          <p:nvPr/>
        </p:nvPicPr>
        <p:blipFill>
          <a:blip r:embed="rId2"/>
          <a:stretch>
            <a:fillRect/>
          </a:stretch>
        </p:blipFill>
        <p:spPr>
          <a:xfrm>
            <a:off x="6627067" y="1758820"/>
            <a:ext cx="4344177" cy="3340359"/>
          </a:xfrm>
          <a:prstGeom prst="rect">
            <a:avLst/>
          </a:prstGeom>
        </p:spPr>
      </p:pic>
    </p:spTree>
    <p:extLst>
      <p:ext uri="{BB962C8B-B14F-4D97-AF65-F5344CB8AC3E}">
        <p14:creationId xmlns:p14="http://schemas.microsoft.com/office/powerpoint/2010/main" val="29108664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391181" y="2024741"/>
            <a:ext cx="9120570" cy="2638829"/>
          </a:xfrm>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F368-0A36-ED67-95B7-0173AAB3609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7346DE7-9D63-97E3-C73D-28BF48C8177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Currently we are in educational system where students </a:t>
            </a:r>
            <a:r>
              <a:rPr lang="en-US">
                <a:latin typeface="Arial" panose="020B0604020202020204" pitchFamily="34" charset="0"/>
                <a:cs typeface="Arial" panose="020B0604020202020204" pitchFamily="34" charset="0"/>
              </a:rPr>
              <a:t>work on </a:t>
            </a:r>
            <a:r>
              <a:rPr lang="en-US" dirty="0">
                <a:latin typeface="Arial" panose="020B0604020202020204" pitchFamily="34" charset="0"/>
                <a:cs typeface="Arial" panose="020B0604020202020204" pitchFamily="34" charset="0"/>
              </a:rPr>
              <a:t>projects. While selecting the projects, there are high chances for collision. In order to avoid such collisions we came up with this project </a:t>
            </a:r>
            <a:r>
              <a:rPr lang="en-US" b="1" dirty="0">
                <a:latin typeface="Arial" panose="020B0604020202020204" pitchFamily="34" charset="0"/>
                <a:cs typeface="Arial" panose="020B0604020202020204" pitchFamily="34" charset="0"/>
              </a:rPr>
              <a:t>Collision Guard</a:t>
            </a:r>
            <a:r>
              <a:rPr lang="en-US" dirty="0">
                <a:latin typeface="Arial" panose="020B0604020202020204" pitchFamily="34" charset="0"/>
                <a:cs typeface="Arial" panose="020B0604020202020204" pitchFamily="34" charset="0"/>
              </a:rPr>
              <a:t>.</a:t>
            </a:r>
            <a:endParaRPr lang="en-IN" dirty="0"/>
          </a:p>
        </p:txBody>
      </p:sp>
      <p:sp>
        <p:nvSpPr>
          <p:cNvPr id="4" name="Slide Number Placeholder 3">
            <a:extLst>
              <a:ext uri="{FF2B5EF4-FFF2-40B4-BE49-F238E27FC236}">
                <a16:creationId xmlns:a16="http://schemas.microsoft.com/office/drawing/2014/main" id="{E699928B-984C-9472-B031-17424708F2C2}"/>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5" name="Footer Placeholder 4">
            <a:extLst>
              <a:ext uri="{FF2B5EF4-FFF2-40B4-BE49-F238E27FC236}">
                <a16:creationId xmlns:a16="http://schemas.microsoft.com/office/drawing/2014/main" id="{F850CF21-B0EE-B0A6-9AB7-A8B1C0E53B33}"/>
              </a:ext>
            </a:extLst>
          </p:cNvPr>
          <p:cNvSpPr>
            <a:spLocks noGrp="1"/>
          </p:cNvSpPr>
          <p:nvPr>
            <p:ph type="ftr" sz="quarter" idx="12"/>
          </p:nvPr>
        </p:nvSpPr>
        <p:spPr/>
        <p:txBody>
          <a:bodyPr/>
          <a:lstStyle/>
          <a:p>
            <a:r>
              <a:rPr lang="en-US" dirty="0"/>
              <a:t>Collision Guard</a:t>
            </a:r>
          </a:p>
        </p:txBody>
      </p:sp>
      <p:pic>
        <p:nvPicPr>
          <p:cNvPr id="8" name="Picture Placeholder 7">
            <a:extLst>
              <a:ext uri="{FF2B5EF4-FFF2-40B4-BE49-F238E27FC236}">
                <a16:creationId xmlns:a16="http://schemas.microsoft.com/office/drawing/2014/main" id="{3544F83A-CEF2-64BD-601B-7EA6F226070B}"/>
              </a:ext>
            </a:extLst>
          </p:cNvPr>
          <p:cNvPicPr>
            <a:picLocks noGrp="1" noChangeAspect="1"/>
          </p:cNvPicPr>
          <p:nvPr>
            <p:ph type="pic" sz="quarter" idx="13"/>
          </p:nvPr>
        </p:nvPicPr>
        <p:blipFill>
          <a:blip r:embed="rId2"/>
          <a:srcRect l="8400" r="8400"/>
          <a:stretch>
            <a:fillRect/>
          </a:stretch>
        </p:blipFill>
        <p:spPr>
          <a:xfrm>
            <a:off x="1496688" y="1828800"/>
            <a:ext cx="3200400" cy="3200400"/>
          </a:xfrm>
        </p:spPr>
      </p:pic>
    </p:spTree>
    <p:extLst>
      <p:ext uri="{BB962C8B-B14F-4D97-AF65-F5344CB8AC3E}">
        <p14:creationId xmlns:p14="http://schemas.microsoft.com/office/powerpoint/2010/main" val="231310396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54425" y="385471"/>
            <a:ext cx="10874188" cy="5898776"/>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899787" y="1559859"/>
            <a:ext cx="8110728" cy="457200"/>
          </a:xfrm>
        </p:spPr>
        <p:txBody>
          <a:bodyPr/>
          <a:lstStyle/>
          <a:p>
            <a:r>
              <a:rPr lang="en-US" dirty="0"/>
              <a:t>ABSTRACT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565189" y="2504303"/>
            <a:ext cx="8954530" cy="2793839"/>
          </a:xfrm>
        </p:spPr>
        <p:txBody>
          <a:bodyPr/>
          <a:lstStyle/>
          <a:p>
            <a:pPr algn="just">
              <a:lnSpc>
                <a:spcPct val="150000"/>
              </a:lnSpc>
            </a:pPr>
            <a:r>
              <a:rPr lang="en-US" sz="1400" dirty="0">
                <a:latin typeface="Arial" panose="020B0604020202020204" pitchFamily="34" charset="0"/>
                <a:cs typeface="Arial" panose="020B0604020202020204" pitchFamily="34" charset="0"/>
              </a:rPr>
              <a:t>		</a:t>
            </a:r>
            <a:br>
              <a:rPr lang="en-IN" sz="1600" dirty="0"/>
            </a:br>
            <a:r>
              <a:rPr lang="en-IN" sz="2000" b="1" dirty="0">
                <a:latin typeface="Arial" panose="020B0604020202020204" pitchFamily="34" charset="0"/>
                <a:cs typeface="Arial" panose="020B0604020202020204" pitchFamily="34" charset="0"/>
              </a:rPr>
              <a:t>COLLSION GUARD </a:t>
            </a:r>
            <a:r>
              <a:rPr lang="en-US" sz="2000" cap="none" dirty="0">
                <a:latin typeface="Arial" panose="020B0604020202020204" pitchFamily="34" charset="0"/>
                <a:cs typeface="Arial" panose="020B0604020202020204" pitchFamily="34" charset="0"/>
              </a:rPr>
              <a:t>is a web-based application that enables students to select projects from a list or propose their own projects. The system allows students to request project approval from faculty members who can either accept or reject the requests. Accepted projects are allocated to students. The system streamlines the project allocation process, giving students choice and faculty control.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4417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711-CFFD-D46E-96E3-8700AD35D764}"/>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F640B4E1-9F33-DC17-6006-FFAEE4DA864E}"/>
              </a:ext>
            </a:extLst>
          </p:cNvPr>
          <p:cNvSpPr>
            <a:spLocks noGrp="1"/>
          </p:cNvSpPr>
          <p:nvPr>
            <p:ph idx="1"/>
          </p:nvPr>
        </p:nvSpPr>
        <p:spPr/>
        <p:txBody>
          <a:bodyPr/>
          <a:lstStyle/>
          <a:p>
            <a:pPr marL="457200" indent="-457200">
              <a:buFont typeface="+mj-lt"/>
              <a:buAutoNum type="arabicPeriod"/>
            </a:pPr>
            <a:r>
              <a:rPr lang="en-IN" b="0" i="0" dirty="0">
                <a:solidFill>
                  <a:srgbClr val="374151"/>
                </a:solidFill>
                <a:effectLst/>
                <a:latin typeface="Söhne"/>
              </a:rPr>
              <a:t>User Management</a:t>
            </a:r>
          </a:p>
          <a:p>
            <a:pPr lvl="1"/>
            <a:r>
              <a:rPr lang="en-IN" b="0" i="0" dirty="0">
                <a:solidFill>
                  <a:srgbClr val="374151"/>
                </a:solidFill>
                <a:effectLst/>
                <a:latin typeface="Söhne"/>
              </a:rPr>
              <a:t>  User Registration</a:t>
            </a:r>
          </a:p>
          <a:p>
            <a:pPr lvl="1"/>
            <a:r>
              <a:rPr lang="en-IN" b="0" i="0" dirty="0">
                <a:solidFill>
                  <a:srgbClr val="374151"/>
                </a:solidFill>
                <a:effectLst/>
                <a:latin typeface="Söhne"/>
              </a:rPr>
              <a:t>  User Authentication</a:t>
            </a:r>
          </a:p>
          <a:p>
            <a:pPr marL="457200" indent="-457200">
              <a:buFont typeface="+mj-lt"/>
              <a:buAutoNum type="arabicPeriod"/>
            </a:pPr>
            <a:r>
              <a:rPr lang="en-IN" b="0" i="0" dirty="0">
                <a:solidFill>
                  <a:srgbClr val="374151"/>
                </a:solidFill>
                <a:effectLst/>
                <a:latin typeface="Söhne"/>
              </a:rPr>
              <a:t>Project Management</a:t>
            </a:r>
          </a:p>
          <a:p>
            <a:pPr lvl="1"/>
            <a:r>
              <a:rPr lang="en-IN" b="0" i="0" dirty="0">
                <a:solidFill>
                  <a:srgbClr val="374151"/>
                </a:solidFill>
                <a:effectLst/>
                <a:latin typeface="Söhne"/>
              </a:rPr>
              <a:t>Available Projects</a:t>
            </a:r>
          </a:p>
          <a:p>
            <a:pPr lvl="1"/>
            <a:r>
              <a:rPr lang="en-IN" b="0" i="0" dirty="0">
                <a:solidFill>
                  <a:srgbClr val="374151"/>
                </a:solidFill>
                <a:effectLst/>
                <a:latin typeface="Söhne"/>
              </a:rPr>
              <a:t>Custom Project Proposal</a:t>
            </a:r>
          </a:p>
          <a:p>
            <a:pPr marL="457200" indent="-457200">
              <a:buFont typeface="+mj-lt"/>
              <a:buAutoNum type="arabicPeriod"/>
            </a:pPr>
            <a:r>
              <a:rPr lang="en-IN" b="0" i="0" dirty="0">
                <a:solidFill>
                  <a:srgbClr val="374151"/>
                </a:solidFill>
                <a:effectLst/>
                <a:latin typeface="Söhne"/>
              </a:rPr>
              <a:t>Project Allocation</a:t>
            </a:r>
          </a:p>
          <a:p>
            <a:pPr lvl="1"/>
            <a:r>
              <a:rPr lang="en-IN" b="0" i="0" dirty="0">
                <a:solidFill>
                  <a:srgbClr val="374151"/>
                </a:solidFill>
                <a:effectLst/>
                <a:latin typeface="Söhne"/>
              </a:rPr>
              <a:t>Project Selection</a:t>
            </a:r>
          </a:p>
          <a:p>
            <a:pPr lvl="1"/>
            <a:r>
              <a:rPr lang="en-IN" b="0" i="0" dirty="0">
                <a:solidFill>
                  <a:srgbClr val="374151"/>
                </a:solidFill>
                <a:effectLst/>
                <a:latin typeface="Söhne"/>
              </a:rPr>
              <a:t>Project Approval</a:t>
            </a:r>
            <a:endParaRPr lang="en-IN" dirty="0">
              <a:solidFill>
                <a:srgbClr val="374151"/>
              </a:solidFill>
              <a:latin typeface="Söhne"/>
            </a:endParaRPr>
          </a:p>
          <a:p>
            <a:pPr marL="457200" indent="-457200">
              <a:buFont typeface="+mj-lt"/>
              <a:buAutoNum type="arabicPeriod"/>
            </a:pPr>
            <a:r>
              <a:rPr lang="en-IN" b="0" i="0" dirty="0">
                <a:solidFill>
                  <a:srgbClr val="374151"/>
                </a:solidFill>
                <a:effectLst/>
                <a:latin typeface="Söhne"/>
              </a:rPr>
              <a:t>Project Status and Updates</a:t>
            </a:r>
          </a:p>
          <a:p>
            <a:pPr lvl="1"/>
            <a:r>
              <a:rPr lang="en-IN" b="0" i="0" dirty="0">
                <a:solidFill>
                  <a:srgbClr val="374151"/>
                </a:solidFill>
                <a:effectLst/>
                <a:latin typeface="Söhne"/>
              </a:rPr>
              <a:t>Allocated Projects</a:t>
            </a:r>
          </a:p>
          <a:p>
            <a:pPr lvl="1"/>
            <a:r>
              <a:rPr lang="en-IN" b="0" i="0" dirty="0">
                <a:solidFill>
                  <a:srgbClr val="374151"/>
                </a:solidFill>
                <a:effectLst/>
                <a:latin typeface="Söhne"/>
              </a:rPr>
              <a:t>Project Status:</a:t>
            </a:r>
            <a:endParaRPr lang="en-IN" dirty="0">
              <a:solidFill>
                <a:srgbClr val="374151"/>
              </a:solidFill>
              <a:latin typeface="Söhne"/>
            </a:endParaRPr>
          </a:p>
          <a:p>
            <a:pPr marL="457200" indent="-457200">
              <a:buFont typeface="+mj-lt"/>
              <a:buAutoNum type="arabicPeriod"/>
            </a:pPr>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7AD34108-8C61-1593-F54E-06BA4C45B3E4}"/>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FCE76F0B-48E4-18AB-E7F4-4CBC0574539F}"/>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17621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2C5F-A8F7-E065-848E-413473353B91}"/>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5D8F84E-5F79-0286-EB93-DB586D8D1D87}"/>
              </a:ext>
            </a:extLst>
          </p:cNvPr>
          <p:cNvSpPr>
            <a:spLocks noGrp="1"/>
          </p:cNvSpPr>
          <p:nvPr>
            <p:ph idx="1"/>
          </p:nvPr>
        </p:nvSpPr>
        <p:spPr>
          <a:xfrm>
            <a:off x="954157" y="2552369"/>
            <a:ext cx="5891916" cy="3628975"/>
          </a:xfrm>
        </p:spPr>
        <p:txBody>
          <a:bodyPr/>
          <a:lstStyle/>
          <a:p>
            <a:pPr marL="342900" indent="-342900">
              <a:buFont typeface="Arial" panose="020B0604020202020204" pitchFamily="34" charset="0"/>
              <a:buChar char="•"/>
            </a:pPr>
            <a:r>
              <a:rPr lang="en-US" sz="1800" cap="none" dirty="0">
                <a:latin typeface="Arial" panose="020B0604020202020204" pitchFamily="34" charset="0"/>
                <a:cs typeface="Arial" panose="020B0604020202020204" pitchFamily="34" charset="0"/>
              </a:rPr>
              <a:t>Provides a centralized platform for faculty and students to manage project allocations.</a:t>
            </a:r>
          </a:p>
          <a:p>
            <a:pPr marL="342900" indent="-342900">
              <a:buFont typeface="Arial" panose="020B0604020202020204" pitchFamily="34" charset="0"/>
              <a:buChar char="•"/>
            </a:pPr>
            <a:r>
              <a:rPr lang="en-US" sz="1800" cap="none" dirty="0">
                <a:latin typeface="Arial" panose="020B0604020202020204" pitchFamily="34" charset="0"/>
                <a:cs typeface="Arial" panose="020B0604020202020204" pitchFamily="34" charset="0"/>
              </a:rPr>
              <a:t>Allows students to select available projects that match their interests.</a:t>
            </a:r>
          </a:p>
          <a:p>
            <a:pPr marL="342900" indent="-342900">
              <a:buFont typeface="Arial" panose="020B0604020202020204" pitchFamily="34" charset="0"/>
              <a:buChar char="•"/>
            </a:pPr>
            <a:r>
              <a:rPr lang="en-US" sz="1800" cap="none" dirty="0">
                <a:latin typeface="Arial" panose="020B0604020202020204" pitchFamily="34" charset="0"/>
                <a:cs typeface="Arial" panose="020B0604020202020204" pitchFamily="34" charset="0"/>
              </a:rPr>
              <a:t>Provides a platform for students to propose their own projects.</a:t>
            </a:r>
          </a:p>
          <a:p>
            <a:pPr marL="342900" indent="-342900">
              <a:buFont typeface="Arial" panose="020B0604020202020204" pitchFamily="34" charset="0"/>
              <a:buChar char="•"/>
            </a:pPr>
            <a:r>
              <a:rPr lang="en-US" sz="1800" cap="none" dirty="0">
                <a:latin typeface="Arial" panose="020B0604020202020204" pitchFamily="34" charset="0"/>
                <a:cs typeface="Arial" panose="020B0604020202020204" pitchFamily="34" charset="0"/>
              </a:rPr>
              <a:t>Avoids collision of selecting the projects.</a:t>
            </a:r>
          </a:p>
          <a:p>
            <a:endParaRPr lang="en-IN" dirty="0"/>
          </a:p>
        </p:txBody>
      </p:sp>
      <p:sp>
        <p:nvSpPr>
          <p:cNvPr id="4" name="Slide Number Placeholder 3">
            <a:extLst>
              <a:ext uri="{FF2B5EF4-FFF2-40B4-BE49-F238E27FC236}">
                <a16:creationId xmlns:a16="http://schemas.microsoft.com/office/drawing/2014/main" id="{003356D9-EE97-52FA-1D1E-33DB8BAE8F39}"/>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468377DB-EC74-D076-80EF-FB22A9AE167B}"/>
              </a:ext>
            </a:extLst>
          </p:cNvPr>
          <p:cNvSpPr>
            <a:spLocks noGrp="1"/>
          </p:cNvSpPr>
          <p:nvPr>
            <p:ph type="ftr" sz="quarter" idx="12"/>
          </p:nvPr>
        </p:nvSpPr>
        <p:spPr>
          <a:xfrm rot="16200000">
            <a:off x="-242951" y="1451497"/>
            <a:ext cx="1784352" cy="189457"/>
          </a:xfrm>
        </p:spPr>
        <p:txBody>
          <a:bodyPr/>
          <a:lstStyle/>
          <a:p>
            <a:r>
              <a:rPr lang="en-US" dirty="0"/>
              <a:t>Collision guard</a:t>
            </a:r>
          </a:p>
        </p:txBody>
      </p:sp>
      <p:pic>
        <p:nvPicPr>
          <p:cNvPr id="2052" name="Picture 4" descr="The Burning Mind Project | Whose Objective Is It Anyway?">
            <a:extLst>
              <a:ext uri="{FF2B5EF4-FFF2-40B4-BE49-F238E27FC236}">
                <a16:creationId xmlns:a16="http://schemas.microsoft.com/office/drawing/2014/main" id="{D85179FE-9B0F-DD8E-F4A3-156AC879B8B4}"/>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1065" r="11065"/>
          <a:stretch>
            <a:fillRect/>
          </a:stretch>
        </p:blipFill>
        <p:spPr bwMode="auto">
          <a:xfrm>
            <a:off x="7680960" y="2250220"/>
            <a:ext cx="3458817" cy="2798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4675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ED4-CEEC-8F4F-81E1-AEF3509CAC9F}"/>
              </a:ext>
            </a:extLst>
          </p:cNvPr>
          <p:cNvSpPr>
            <a:spLocks noGrp="1"/>
          </p:cNvSpPr>
          <p:nvPr>
            <p:ph type="title"/>
          </p:nvPr>
        </p:nvSpPr>
        <p:spPr>
          <a:xfrm>
            <a:off x="1300038" y="792480"/>
            <a:ext cx="9829800" cy="914400"/>
          </a:xfrm>
        </p:spPr>
        <p:txBody>
          <a:bodyPr/>
          <a:lstStyle/>
          <a:p>
            <a:r>
              <a:rPr lang="en-IN" dirty="0"/>
              <a:t>REQUIREMENT ANALYSIS</a:t>
            </a:r>
          </a:p>
        </p:txBody>
      </p:sp>
      <p:sp>
        <p:nvSpPr>
          <p:cNvPr id="3" name="Content Placeholder 2">
            <a:extLst>
              <a:ext uri="{FF2B5EF4-FFF2-40B4-BE49-F238E27FC236}">
                <a16:creationId xmlns:a16="http://schemas.microsoft.com/office/drawing/2014/main" id="{7E1BB709-6A0B-2828-406D-F3FC75D5E4E4}"/>
              </a:ext>
            </a:extLst>
          </p:cNvPr>
          <p:cNvSpPr>
            <a:spLocks noGrp="1"/>
          </p:cNvSpPr>
          <p:nvPr>
            <p:ph idx="1"/>
          </p:nvPr>
        </p:nvSpPr>
        <p:spPr>
          <a:xfrm>
            <a:off x="1169042" y="1706880"/>
            <a:ext cx="10602333" cy="4925414"/>
          </a:xfrm>
        </p:spPr>
        <p:txBody>
          <a:bodyPr/>
          <a:lstStyle/>
          <a:p>
            <a:pPr marL="0" indent="0">
              <a:buNone/>
            </a:pPr>
            <a:r>
              <a:rPr lang="en-IN" b="1" dirty="0">
                <a:latin typeface="+mj-lt"/>
              </a:rPr>
              <a:t>Software Requirements:</a:t>
            </a:r>
          </a:p>
          <a:p>
            <a:r>
              <a:rPr lang="en-IN" sz="2000" dirty="0">
                <a:latin typeface="Arial" panose="020B0604020202020204" pitchFamily="34" charset="0"/>
                <a:cs typeface="Arial" panose="020B0604020202020204" pitchFamily="34" charset="0"/>
              </a:rPr>
              <a:t>Languages : HTML, CSS, JavaScript.</a:t>
            </a:r>
          </a:p>
          <a:p>
            <a:r>
              <a:rPr lang="en-IN" sz="2000" dirty="0">
                <a:latin typeface="Arial" panose="020B0604020202020204" pitchFamily="34" charset="0"/>
                <a:cs typeface="Arial" panose="020B0604020202020204" pitchFamily="34" charset="0"/>
              </a:rPr>
              <a:t>Framework : Bootstrap.</a:t>
            </a:r>
          </a:p>
          <a:p>
            <a:r>
              <a:rPr lang="en-IN" sz="2000" dirty="0">
                <a:latin typeface="Arial" panose="020B0604020202020204" pitchFamily="34" charset="0"/>
                <a:cs typeface="Arial" panose="020B0604020202020204" pitchFamily="34" charset="0"/>
              </a:rPr>
              <a:t>Database : MYSQL.</a:t>
            </a:r>
          </a:p>
          <a:p>
            <a:r>
              <a:rPr lang="en-IN" sz="2000" dirty="0">
                <a:latin typeface="Arial" panose="020B0604020202020204" pitchFamily="34" charset="0"/>
                <a:cs typeface="Arial" panose="020B0604020202020204" pitchFamily="34" charset="0"/>
              </a:rPr>
              <a:t>Backend : Java.</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b="1" dirty="0">
                <a:latin typeface="+mj-lt"/>
              </a:rPr>
              <a:t>Hardware Requirements:</a:t>
            </a:r>
          </a:p>
          <a:p>
            <a:r>
              <a:rPr lang="en-IN" sz="2000" dirty="0">
                <a:latin typeface="Arial" panose="020B0604020202020204" pitchFamily="34" charset="0"/>
                <a:cs typeface="Arial" panose="020B0604020202020204" pitchFamily="34" charset="0"/>
              </a:rPr>
              <a:t>Operating System : Windows 10 or 11</a:t>
            </a:r>
          </a:p>
          <a:p>
            <a:r>
              <a:rPr lang="en-IN" sz="2000" dirty="0">
                <a:latin typeface="Arial" panose="020B0604020202020204" pitchFamily="34" charset="0"/>
                <a:cs typeface="Arial" panose="020B0604020202020204" pitchFamily="34" charset="0"/>
              </a:rPr>
              <a:t>Processor : </a:t>
            </a:r>
            <a:r>
              <a:rPr lang="en-US" sz="2000" dirty="0">
                <a:latin typeface="Arial" panose="020B0604020202020204" pitchFamily="34" charset="0"/>
                <a:cs typeface="Arial" panose="020B0604020202020204" pitchFamily="34" charset="0"/>
              </a:rPr>
              <a:t>Intel </a:t>
            </a:r>
            <a:r>
              <a:rPr lang="en-US" sz="2000" dirty="0" err="1">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3 or above</a:t>
            </a:r>
          </a:p>
          <a:p>
            <a:r>
              <a:rPr lang="en-IN" sz="2000" dirty="0">
                <a:latin typeface="Arial" panose="020B0604020202020204" pitchFamily="34" charset="0"/>
                <a:cs typeface="Arial" panose="020B0604020202020204" pitchFamily="34" charset="0"/>
              </a:rPr>
              <a:t>RAM : 4GB or above</a:t>
            </a:r>
          </a:p>
          <a:p>
            <a:r>
              <a:rPr lang="en-IN" sz="2000" dirty="0">
                <a:latin typeface="Arial" panose="020B0604020202020204" pitchFamily="34" charset="0"/>
                <a:cs typeface="Arial" panose="020B0604020202020204" pitchFamily="34" charset="0"/>
              </a:rPr>
              <a:t>Space on Hard disk : 256GB</a:t>
            </a:r>
          </a:p>
          <a:p>
            <a:pPr marL="0" indent="0">
              <a:buNone/>
            </a:pPr>
            <a:endParaRPr lang="en-IN" dirty="0"/>
          </a:p>
          <a:p>
            <a:pPr marL="0" indent="0">
              <a:buNone/>
            </a:pPr>
            <a:endParaRPr lang="en-IN" dirty="0"/>
          </a:p>
          <a:p>
            <a:pPr lvl="1"/>
            <a:endParaRPr lang="en-IN" dirty="0"/>
          </a:p>
        </p:txBody>
      </p:sp>
      <p:sp>
        <p:nvSpPr>
          <p:cNvPr id="4" name="Slide Number Placeholder 3">
            <a:extLst>
              <a:ext uri="{FF2B5EF4-FFF2-40B4-BE49-F238E27FC236}">
                <a16:creationId xmlns:a16="http://schemas.microsoft.com/office/drawing/2014/main" id="{B2BC9C73-F11F-CDEA-0796-8EBE43277C54}"/>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E57F113E-DB26-A50E-5018-D5963DCCA794}"/>
              </a:ext>
            </a:extLst>
          </p:cNvPr>
          <p:cNvSpPr>
            <a:spLocks noGrp="1"/>
          </p:cNvSpPr>
          <p:nvPr>
            <p:ph type="ftr" sz="quarter" idx="12"/>
          </p:nvPr>
        </p:nvSpPr>
        <p:spPr/>
        <p:txBody>
          <a:bodyPr/>
          <a:lstStyle/>
          <a:p>
            <a:r>
              <a:rPr lang="en-US" dirty="0"/>
              <a:t>Collision guard</a:t>
            </a:r>
          </a:p>
        </p:txBody>
      </p:sp>
      <p:pic>
        <p:nvPicPr>
          <p:cNvPr id="7" name="Picture 6">
            <a:extLst>
              <a:ext uri="{FF2B5EF4-FFF2-40B4-BE49-F238E27FC236}">
                <a16:creationId xmlns:a16="http://schemas.microsoft.com/office/drawing/2014/main" id="{564E6BFA-0444-CD24-04A9-ECEA3A90BBF1}"/>
              </a:ext>
            </a:extLst>
          </p:cNvPr>
          <p:cNvPicPr>
            <a:picLocks noChangeAspect="1"/>
          </p:cNvPicPr>
          <p:nvPr/>
        </p:nvPicPr>
        <p:blipFill>
          <a:blip r:embed="rId2"/>
          <a:stretch>
            <a:fillRect/>
          </a:stretch>
        </p:blipFill>
        <p:spPr>
          <a:xfrm>
            <a:off x="6531530" y="2162542"/>
            <a:ext cx="5490624" cy="3562185"/>
          </a:xfrm>
          <a:prstGeom prst="rect">
            <a:avLst/>
          </a:prstGeom>
        </p:spPr>
      </p:pic>
    </p:spTree>
    <p:extLst>
      <p:ext uri="{BB962C8B-B14F-4D97-AF65-F5344CB8AC3E}">
        <p14:creationId xmlns:p14="http://schemas.microsoft.com/office/powerpoint/2010/main" val="3266420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9D14-D731-B8E3-71D9-537409300643}"/>
              </a:ext>
            </a:extLst>
          </p:cNvPr>
          <p:cNvSpPr>
            <a:spLocks noGrp="1"/>
          </p:cNvSpPr>
          <p:nvPr>
            <p:ph type="title"/>
          </p:nvPr>
        </p:nvSpPr>
        <p:spPr/>
        <p:txBody>
          <a:bodyPr/>
          <a:lstStyle/>
          <a:p>
            <a:r>
              <a:rPr lang="en-IN" dirty="0"/>
              <a:t>USECASE DIAGram</a:t>
            </a:r>
          </a:p>
        </p:txBody>
      </p:sp>
      <p:pic>
        <p:nvPicPr>
          <p:cNvPr id="7" name="Content Placeholder 6">
            <a:extLst>
              <a:ext uri="{FF2B5EF4-FFF2-40B4-BE49-F238E27FC236}">
                <a16:creationId xmlns:a16="http://schemas.microsoft.com/office/drawing/2014/main" id="{82FBD46E-47E2-A39B-15C9-A8132B2F50B9}"/>
              </a:ext>
            </a:extLst>
          </p:cNvPr>
          <p:cNvPicPr>
            <a:picLocks noGrp="1" noChangeAspect="1"/>
          </p:cNvPicPr>
          <p:nvPr>
            <p:ph idx="1"/>
          </p:nvPr>
        </p:nvPicPr>
        <p:blipFill>
          <a:blip r:embed="rId2"/>
          <a:stretch>
            <a:fillRect/>
          </a:stretch>
        </p:blipFill>
        <p:spPr>
          <a:xfrm>
            <a:off x="1429788" y="1524000"/>
            <a:ext cx="9657311" cy="5149850"/>
          </a:xfrm>
        </p:spPr>
      </p:pic>
      <p:sp>
        <p:nvSpPr>
          <p:cNvPr id="4" name="Slide Number Placeholder 3">
            <a:extLst>
              <a:ext uri="{FF2B5EF4-FFF2-40B4-BE49-F238E27FC236}">
                <a16:creationId xmlns:a16="http://schemas.microsoft.com/office/drawing/2014/main" id="{71076319-02F5-92E2-B150-01A9B65F4BCA}"/>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B6368990-F196-D748-D96B-4DEEB413F074}"/>
              </a:ext>
            </a:extLst>
          </p:cNvPr>
          <p:cNvSpPr>
            <a:spLocks noGrp="1"/>
          </p:cNvSpPr>
          <p:nvPr>
            <p:ph type="ftr" sz="quarter" idx="12"/>
          </p:nvPr>
        </p:nvSpPr>
        <p:spPr/>
        <p:txBody>
          <a:bodyPr/>
          <a:lstStyle/>
          <a:p>
            <a:r>
              <a:rPr lang="en-US" dirty="0"/>
              <a:t>Collision guard</a:t>
            </a:r>
          </a:p>
        </p:txBody>
      </p:sp>
    </p:spTree>
    <p:extLst>
      <p:ext uri="{BB962C8B-B14F-4D97-AF65-F5344CB8AC3E}">
        <p14:creationId xmlns:p14="http://schemas.microsoft.com/office/powerpoint/2010/main" val="1217360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9D14-D731-B8E3-71D9-537409300643}"/>
              </a:ext>
            </a:extLst>
          </p:cNvPr>
          <p:cNvSpPr>
            <a:spLocks noGrp="1"/>
          </p:cNvSpPr>
          <p:nvPr>
            <p:ph type="title"/>
          </p:nvPr>
        </p:nvSpPr>
        <p:spPr/>
        <p:txBody>
          <a:bodyPr/>
          <a:lstStyle/>
          <a:p>
            <a:r>
              <a:rPr lang="en-IN" dirty="0"/>
              <a:t>CLASS DIAGram</a:t>
            </a:r>
          </a:p>
        </p:txBody>
      </p:sp>
      <p:sp>
        <p:nvSpPr>
          <p:cNvPr id="4" name="Slide Number Placeholder 3">
            <a:extLst>
              <a:ext uri="{FF2B5EF4-FFF2-40B4-BE49-F238E27FC236}">
                <a16:creationId xmlns:a16="http://schemas.microsoft.com/office/drawing/2014/main" id="{71076319-02F5-92E2-B150-01A9B65F4BCA}"/>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B6368990-F196-D748-D96B-4DEEB413F074}"/>
              </a:ext>
            </a:extLst>
          </p:cNvPr>
          <p:cNvSpPr>
            <a:spLocks noGrp="1"/>
          </p:cNvSpPr>
          <p:nvPr>
            <p:ph type="ftr" sz="quarter" idx="12"/>
          </p:nvPr>
        </p:nvSpPr>
        <p:spPr/>
        <p:txBody>
          <a:bodyPr/>
          <a:lstStyle/>
          <a:p>
            <a:r>
              <a:rPr lang="en-US" dirty="0"/>
              <a:t>Collision guard</a:t>
            </a:r>
          </a:p>
        </p:txBody>
      </p:sp>
      <p:pic>
        <p:nvPicPr>
          <p:cNvPr id="9" name="Content Placeholder 8">
            <a:extLst>
              <a:ext uri="{FF2B5EF4-FFF2-40B4-BE49-F238E27FC236}">
                <a16:creationId xmlns:a16="http://schemas.microsoft.com/office/drawing/2014/main" id="{861A1FD7-E4DE-C661-2D06-906096A97EED}"/>
              </a:ext>
            </a:extLst>
          </p:cNvPr>
          <p:cNvPicPr>
            <a:picLocks noGrp="1" noChangeAspect="1"/>
          </p:cNvPicPr>
          <p:nvPr>
            <p:ph idx="1"/>
          </p:nvPr>
        </p:nvPicPr>
        <p:blipFill>
          <a:blip r:embed="rId2"/>
          <a:stretch>
            <a:fillRect/>
          </a:stretch>
        </p:blipFill>
        <p:spPr>
          <a:xfrm>
            <a:off x="1556656" y="1546224"/>
            <a:ext cx="9797143" cy="4825092"/>
          </a:xfrm>
        </p:spPr>
      </p:pic>
    </p:spTree>
    <p:extLst>
      <p:ext uri="{BB962C8B-B14F-4D97-AF65-F5344CB8AC3E}">
        <p14:creationId xmlns:p14="http://schemas.microsoft.com/office/powerpoint/2010/main" val="7241570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{D9E4538E-E506-490A-8A64-9D806AE89785}tf67061901_win32</Template>
  <TotalTime>618</TotalTime>
  <Words>435</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Rounded MT Bold</vt:lpstr>
      <vt:lpstr>Calibri</vt:lpstr>
      <vt:lpstr>Daytona Condensed Light</vt:lpstr>
      <vt:lpstr>Posterama</vt:lpstr>
      <vt:lpstr>Söhne</vt:lpstr>
      <vt:lpstr>Office Theme</vt:lpstr>
      <vt:lpstr>Batch – 14  COLLISION GUARD </vt:lpstr>
      <vt:lpstr>Agenda</vt:lpstr>
      <vt:lpstr>INTRODUCTION</vt:lpstr>
      <vt:lpstr>ABSTRACT</vt:lpstr>
      <vt:lpstr>MODULES</vt:lpstr>
      <vt:lpstr>OBJECTIVES</vt:lpstr>
      <vt:lpstr>REQUIREMENT ANALYSIS</vt:lpstr>
      <vt:lpstr>USECASE DIAGram</vt:lpstr>
      <vt:lpstr>CLASS DIAGram</vt:lpstr>
      <vt:lpstr>ACTIVITY Diagrams</vt:lpstr>
      <vt:lpstr>implementation-1</vt:lpstr>
      <vt:lpstr>IMPLEMENTATION-2</vt:lpstr>
      <vt:lpstr>Implementation-3</vt:lpstr>
      <vt:lpstr>Implementation-4</vt:lpstr>
      <vt:lpstr>Implementation-5</vt:lpstr>
      <vt:lpstr>Implementation-6</vt:lpstr>
      <vt:lpstr>Implementation-7</vt:lpstr>
      <vt:lpstr>Implementation-8</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DEVISREE DAYANA</dc:creator>
  <cp:lastModifiedBy>BANDI GEETHA PRIYANKA</cp:lastModifiedBy>
  <cp:revision>9</cp:revision>
  <dcterms:created xsi:type="dcterms:W3CDTF">2023-03-15T09:44:22Z</dcterms:created>
  <dcterms:modified xsi:type="dcterms:W3CDTF">2023-06-30T04:43:16Z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