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5" r:id="rId4"/>
    <p:sldId id="268" r:id="rId5"/>
    <p:sldId id="264" r:id="rId6"/>
    <p:sldId id="257" r:id="rId7"/>
    <p:sldId id="260" r:id="rId8"/>
    <p:sldId id="259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Boopathi" userId="c9f57ba23302925b" providerId="LiveId" clId="{9F4F197B-980C-4470-9F4F-BEF58A77AB36}"/>
    <pc:docChg chg="custSel addSld delSld modSld sldOrd">
      <pc:chgData name="Aarthi Boopathi" userId="c9f57ba23302925b" providerId="LiveId" clId="{9F4F197B-980C-4470-9F4F-BEF58A77AB36}" dt="2022-01-09T14:55:02.826" v="821" actId="255"/>
      <pc:docMkLst>
        <pc:docMk/>
      </pc:docMkLst>
      <pc:sldChg chg="del">
        <pc:chgData name="Aarthi Boopathi" userId="c9f57ba23302925b" providerId="LiveId" clId="{9F4F197B-980C-4470-9F4F-BEF58A77AB36}" dt="2022-01-09T12:59:21.302" v="8" actId="47"/>
        <pc:sldMkLst>
          <pc:docMk/>
          <pc:sldMk cId="3230779893" sldId="256"/>
        </pc:sldMkLst>
      </pc:sldChg>
      <pc:sldChg chg="modSp ord">
        <pc:chgData name="Aarthi Boopathi" userId="c9f57ba23302925b" providerId="LiveId" clId="{9F4F197B-980C-4470-9F4F-BEF58A77AB36}" dt="2022-01-09T14:51:35.626" v="593"/>
        <pc:sldMkLst>
          <pc:docMk/>
          <pc:sldMk cId="2488554184" sldId="259"/>
        </pc:sldMkLst>
        <pc:picChg chg="mod">
          <ac:chgData name="Aarthi Boopathi" userId="c9f57ba23302925b" providerId="LiveId" clId="{9F4F197B-980C-4470-9F4F-BEF58A77AB36}" dt="2022-01-09T12:57:01.368" v="0" actId="1076"/>
          <ac:picMkLst>
            <pc:docMk/>
            <pc:sldMk cId="2488554184" sldId="259"/>
            <ac:picMk id="5121" creationId="{0C162613-1958-480F-A37F-A5FFFBFF9DE8}"/>
          </ac:picMkLst>
        </pc:picChg>
      </pc:sldChg>
      <pc:sldChg chg="ord">
        <pc:chgData name="Aarthi Boopathi" userId="c9f57ba23302925b" providerId="LiveId" clId="{9F4F197B-980C-4470-9F4F-BEF58A77AB36}" dt="2022-01-09T14:49:52.851" v="548"/>
        <pc:sldMkLst>
          <pc:docMk/>
          <pc:sldMk cId="231467021" sldId="260"/>
        </pc:sldMkLst>
      </pc:sldChg>
      <pc:sldChg chg="addSp delSp modSp new mod ord">
        <pc:chgData name="Aarthi Boopathi" userId="c9f57ba23302925b" providerId="LiveId" clId="{9F4F197B-980C-4470-9F4F-BEF58A77AB36}" dt="2022-01-09T13:12:22.250" v="461" actId="14100"/>
        <pc:sldMkLst>
          <pc:docMk/>
          <pc:sldMk cId="1641778946" sldId="265"/>
        </pc:sldMkLst>
        <pc:spChg chg="mod">
          <ac:chgData name="Aarthi Boopathi" userId="c9f57ba23302925b" providerId="LiveId" clId="{9F4F197B-980C-4470-9F4F-BEF58A77AB36}" dt="2022-01-09T12:59:26.235" v="17" actId="20577"/>
          <ac:spMkLst>
            <pc:docMk/>
            <pc:sldMk cId="1641778946" sldId="265"/>
            <ac:spMk id="2" creationId="{57EF83D6-A175-4438-8CEA-46E78F0A567C}"/>
          </ac:spMkLst>
        </pc:spChg>
        <pc:spChg chg="del">
          <ac:chgData name="Aarthi Boopathi" userId="c9f57ba23302925b" providerId="LiveId" clId="{9F4F197B-980C-4470-9F4F-BEF58A77AB36}" dt="2022-01-09T13:00:30.615" v="18" actId="931"/>
          <ac:spMkLst>
            <pc:docMk/>
            <pc:sldMk cId="1641778946" sldId="265"/>
            <ac:spMk id="3" creationId="{ED220ED9-26EF-44DB-92A3-FA0EB4E1704E}"/>
          </ac:spMkLst>
        </pc:spChg>
        <pc:spChg chg="add del mod">
          <ac:chgData name="Aarthi Boopathi" userId="c9f57ba23302925b" providerId="LiveId" clId="{9F4F197B-980C-4470-9F4F-BEF58A77AB36}" dt="2022-01-09T13:12:11.462" v="458" actId="478"/>
          <ac:spMkLst>
            <pc:docMk/>
            <pc:sldMk cId="1641778946" sldId="265"/>
            <ac:spMk id="8" creationId="{91ADB0C7-429E-4B78-80D8-B0EC33A6D9CE}"/>
          </ac:spMkLst>
        </pc:spChg>
        <pc:picChg chg="add del mod">
          <ac:chgData name="Aarthi Boopathi" userId="c9f57ba23302925b" providerId="LiveId" clId="{9F4F197B-980C-4470-9F4F-BEF58A77AB36}" dt="2022-01-09T12:59:09.276" v="7" actId="478"/>
          <ac:picMkLst>
            <pc:docMk/>
            <pc:sldMk cId="1641778946" sldId="265"/>
            <ac:picMk id="4" creationId="{DCE5FF58-9348-496A-B485-B4F3AA7C08C7}"/>
          </ac:picMkLst>
        </pc:picChg>
        <pc:picChg chg="add mod">
          <ac:chgData name="Aarthi Boopathi" userId="c9f57ba23302925b" providerId="LiveId" clId="{9F4F197B-980C-4470-9F4F-BEF58A77AB36}" dt="2022-01-09T13:12:22.250" v="461" actId="14100"/>
          <ac:picMkLst>
            <pc:docMk/>
            <pc:sldMk cId="1641778946" sldId="265"/>
            <ac:picMk id="6" creationId="{E40CEA25-3D61-40C7-814E-EF502FAEC91D}"/>
          </ac:picMkLst>
        </pc:picChg>
      </pc:sldChg>
      <pc:sldChg chg="modSp new mod ord">
        <pc:chgData name="Aarthi Boopathi" userId="c9f57ba23302925b" providerId="LiveId" clId="{9F4F197B-980C-4470-9F4F-BEF58A77AB36}" dt="2022-01-09T13:09:17.787" v="436" actId="20577"/>
        <pc:sldMkLst>
          <pc:docMk/>
          <pc:sldMk cId="1379255006" sldId="266"/>
        </pc:sldMkLst>
        <pc:spChg chg="mod">
          <ac:chgData name="Aarthi Boopathi" userId="c9f57ba23302925b" providerId="LiveId" clId="{9F4F197B-980C-4470-9F4F-BEF58A77AB36}" dt="2022-01-09T13:05:16.497" v="165" actId="20577"/>
          <ac:spMkLst>
            <pc:docMk/>
            <pc:sldMk cId="1379255006" sldId="266"/>
            <ac:spMk id="2" creationId="{D56E7E8E-FB87-456F-8813-89CC136947EA}"/>
          </ac:spMkLst>
        </pc:spChg>
        <pc:spChg chg="mod">
          <ac:chgData name="Aarthi Boopathi" userId="c9f57ba23302925b" providerId="LiveId" clId="{9F4F197B-980C-4470-9F4F-BEF58A77AB36}" dt="2022-01-09T13:09:17.787" v="436" actId="20577"/>
          <ac:spMkLst>
            <pc:docMk/>
            <pc:sldMk cId="1379255006" sldId="266"/>
            <ac:spMk id="3" creationId="{65471D7D-0198-41AB-B365-E15AC413245B}"/>
          </ac:spMkLst>
        </pc:spChg>
      </pc:sldChg>
      <pc:sldChg chg="addSp delSp modSp new mod ord">
        <pc:chgData name="Aarthi Boopathi" userId="c9f57ba23302925b" providerId="LiveId" clId="{9F4F197B-980C-4470-9F4F-BEF58A77AB36}" dt="2022-01-09T13:04:16.725" v="105"/>
        <pc:sldMkLst>
          <pc:docMk/>
          <pc:sldMk cId="207099695" sldId="267"/>
        </pc:sldMkLst>
        <pc:spChg chg="del">
          <ac:chgData name="Aarthi Boopathi" userId="c9f57ba23302925b" providerId="LiveId" clId="{9F4F197B-980C-4470-9F4F-BEF58A77AB36}" dt="2022-01-09T13:03:27.274" v="94" actId="931"/>
          <ac:spMkLst>
            <pc:docMk/>
            <pc:sldMk cId="207099695" sldId="267"/>
            <ac:spMk id="3" creationId="{943DC505-FA30-42D6-A2CE-C8B675A27B54}"/>
          </ac:spMkLst>
        </pc:spChg>
        <pc:picChg chg="add mod">
          <ac:chgData name="Aarthi Boopathi" userId="c9f57ba23302925b" providerId="LiveId" clId="{9F4F197B-980C-4470-9F4F-BEF58A77AB36}" dt="2022-01-09T13:04:09.714" v="103" actId="14100"/>
          <ac:picMkLst>
            <pc:docMk/>
            <pc:sldMk cId="207099695" sldId="267"/>
            <ac:picMk id="5" creationId="{749F9760-DFF2-4372-B124-BAA4B07E5B0F}"/>
          </ac:picMkLst>
        </pc:picChg>
      </pc:sldChg>
      <pc:sldChg chg="modSp new mod">
        <pc:chgData name="Aarthi Boopathi" userId="c9f57ba23302925b" providerId="LiveId" clId="{9F4F197B-980C-4470-9F4F-BEF58A77AB36}" dt="2022-01-09T13:12:36.972" v="492" actId="20577"/>
        <pc:sldMkLst>
          <pc:docMk/>
          <pc:sldMk cId="2780894886" sldId="268"/>
        </pc:sldMkLst>
        <pc:spChg chg="mod">
          <ac:chgData name="Aarthi Boopathi" userId="c9f57ba23302925b" providerId="LiveId" clId="{9F4F197B-980C-4470-9F4F-BEF58A77AB36}" dt="2022-01-09T13:12:36.972" v="492" actId="20577"/>
          <ac:spMkLst>
            <pc:docMk/>
            <pc:sldMk cId="2780894886" sldId="268"/>
            <ac:spMk id="2" creationId="{3EBFE143-E05C-415B-8D6A-01B34F186323}"/>
          </ac:spMkLst>
        </pc:spChg>
        <pc:spChg chg="mod">
          <ac:chgData name="Aarthi Boopathi" userId="c9f57ba23302925b" providerId="LiveId" clId="{9F4F197B-980C-4470-9F4F-BEF58A77AB36}" dt="2022-01-09T13:11:52.256" v="453" actId="255"/>
          <ac:spMkLst>
            <pc:docMk/>
            <pc:sldMk cId="2780894886" sldId="268"/>
            <ac:spMk id="3" creationId="{FDD44267-1DB2-42C8-8771-5BE7A8988661}"/>
          </ac:spMkLst>
        </pc:spChg>
      </pc:sldChg>
      <pc:sldChg chg="modSp new mod ord">
        <pc:chgData name="Aarthi Boopathi" userId="c9f57ba23302925b" providerId="LiveId" clId="{9F4F197B-980C-4470-9F4F-BEF58A77AB36}" dt="2022-01-09T14:49:47.695" v="546"/>
        <pc:sldMkLst>
          <pc:docMk/>
          <pc:sldMk cId="2984187919" sldId="269"/>
        </pc:sldMkLst>
        <pc:spChg chg="mod">
          <ac:chgData name="Aarthi Boopathi" userId="c9f57ba23302925b" providerId="LiveId" clId="{9F4F197B-980C-4470-9F4F-BEF58A77AB36}" dt="2022-01-09T14:49:35.666" v="543" actId="255"/>
          <ac:spMkLst>
            <pc:docMk/>
            <pc:sldMk cId="2984187919" sldId="269"/>
            <ac:spMk id="2" creationId="{6F183BEC-AE5E-46E6-93EB-E3786721884C}"/>
          </ac:spMkLst>
        </pc:spChg>
        <pc:spChg chg="mod">
          <ac:chgData name="Aarthi Boopathi" userId="c9f57ba23302925b" providerId="LiveId" clId="{9F4F197B-980C-4470-9F4F-BEF58A77AB36}" dt="2022-01-09T14:49:42.185" v="544" actId="255"/>
          <ac:spMkLst>
            <pc:docMk/>
            <pc:sldMk cId="2984187919" sldId="269"/>
            <ac:spMk id="3" creationId="{D033CD87-0330-4940-8AE9-5BB9BBDCDDEB}"/>
          </ac:spMkLst>
        </pc:spChg>
      </pc:sldChg>
      <pc:sldChg chg="new del ord">
        <pc:chgData name="Aarthi Boopathi" userId="c9f57ba23302925b" providerId="LiveId" clId="{9F4F197B-980C-4470-9F4F-BEF58A77AB36}" dt="2022-01-09T14:47:31.350" v="496" actId="47"/>
        <pc:sldMkLst>
          <pc:docMk/>
          <pc:sldMk cId="3214032584" sldId="269"/>
        </pc:sldMkLst>
      </pc:sldChg>
      <pc:sldChg chg="modSp new mod ord">
        <pc:chgData name="Aarthi Boopathi" userId="c9f57ba23302925b" providerId="LiveId" clId="{9F4F197B-980C-4470-9F4F-BEF58A77AB36}" dt="2022-01-09T14:54:03.444" v="732" actId="20577"/>
        <pc:sldMkLst>
          <pc:docMk/>
          <pc:sldMk cId="4003775877" sldId="270"/>
        </pc:sldMkLst>
        <pc:spChg chg="mod">
          <ac:chgData name="Aarthi Boopathi" userId="c9f57ba23302925b" providerId="LiveId" clId="{9F4F197B-980C-4470-9F4F-BEF58A77AB36}" dt="2022-01-09T14:51:10.205" v="588" actId="20577"/>
          <ac:spMkLst>
            <pc:docMk/>
            <pc:sldMk cId="4003775877" sldId="270"/>
            <ac:spMk id="2" creationId="{C5D944BF-AF3C-4DE5-AF76-5DB1627442F7}"/>
          </ac:spMkLst>
        </pc:spChg>
        <pc:spChg chg="mod">
          <ac:chgData name="Aarthi Boopathi" userId="c9f57ba23302925b" providerId="LiveId" clId="{9F4F197B-980C-4470-9F4F-BEF58A77AB36}" dt="2022-01-09T14:54:03.444" v="732" actId="20577"/>
          <ac:spMkLst>
            <pc:docMk/>
            <pc:sldMk cId="4003775877" sldId="270"/>
            <ac:spMk id="3" creationId="{985E2AA9-CDE3-4D1D-BCA5-93B879A245DB}"/>
          </ac:spMkLst>
        </pc:spChg>
      </pc:sldChg>
      <pc:sldChg chg="modSp new mod">
        <pc:chgData name="Aarthi Boopathi" userId="c9f57ba23302925b" providerId="LiveId" clId="{9F4F197B-980C-4470-9F4F-BEF58A77AB36}" dt="2022-01-09T14:55:02.826" v="821" actId="255"/>
        <pc:sldMkLst>
          <pc:docMk/>
          <pc:sldMk cId="1831251470" sldId="271"/>
        </pc:sldMkLst>
        <pc:spChg chg="mod">
          <ac:chgData name="Aarthi Boopathi" userId="c9f57ba23302925b" providerId="LiveId" clId="{9F4F197B-980C-4470-9F4F-BEF58A77AB36}" dt="2022-01-09T14:54:38.833" v="799" actId="20577"/>
          <ac:spMkLst>
            <pc:docMk/>
            <pc:sldMk cId="1831251470" sldId="271"/>
            <ac:spMk id="2" creationId="{2AA68255-7260-4798-816A-C8693F732959}"/>
          </ac:spMkLst>
        </pc:spChg>
        <pc:spChg chg="mod">
          <ac:chgData name="Aarthi Boopathi" userId="c9f57ba23302925b" providerId="LiveId" clId="{9F4F197B-980C-4470-9F4F-BEF58A77AB36}" dt="2022-01-09T14:55:02.826" v="821" actId="255"/>
          <ac:spMkLst>
            <pc:docMk/>
            <pc:sldMk cId="1831251470" sldId="271"/>
            <ac:spMk id="3" creationId="{0CC89808-711D-41F6-B871-0EBC98BB19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26B0-B145-404D-BA8C-183AEBFF1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31C53-E495-4673-8B0F-B6243A0C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FEB3-ABD9-4A38-BB39-A0AD51F0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D8A6-D6DF-4232-BCC5-2FF9ADAC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6D17-F4B0-41BF-B147-0DFDB6E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5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1C6-A1EB-44D3-8FB7-15B48FD5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DFEE-1B53-4AB4-96AB-A82BDBC3A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81D7-1C7A-4AF5-A60E-00B36388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3EE9-F66F-4FA8-8C2B-7F86C480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C159-5D13-4EA9-ACE5-83E1DFD7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1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B35F2-3078-4853-AC09-AAFDD626B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4A388-4CBE-400D-904B-5011E280A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FB3AD-56C5-4914-9FE6-8651D6F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A164-8F78-470A-A9BC-4FACAAE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633FC-6215-44E4-9B54-642FCD30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6AD4-A929-4ADB-97CE-03F52D3A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DFCA-9F20-42FE-A6F3-61D4DDA0B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6919-C42F-418E-AAAB-01951F83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37EC1-1935-4597-AE2E-28476BB0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75F0-B9E2-4B38-9ACB-70DBFD9F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36E2-DCA6-45DE-8B8A-0101927B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B3F9-8AFE-4407-BA32-059191D1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3396-736E-407A-AC44-BC5E56D1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EA83-0A82-4E7A-AFAB-1F995981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BC2B-1C36-40DA-8CAF-8F72680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2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0445-18B8-4E0F-BCE5-949EE07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64A23-9886-420E-943D-04178C5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88122-17BE-47A2-BCCF-6C826225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6B1FD-E6FF-499F-9D0E-DE6B33F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2015-B202-4BE7-8A67-797215CC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60BE-F7F9-44D5-A4BA-4A3D1690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2038-3159-4F7A-9B62-E10F28F8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31B-4906-40B4-864B-548475E9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4B3FC-DFEE-4CDE-BE36-622380DB9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459F1-2C52-424E-ACE3-76689B063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62B46-A70A-4B7C-9951-F2408C41E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BC979-60CB-48FE-A20F-0EC3661E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C157A-42C9-4005-961C-5820394E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B1E90-68C9-4AEA-B1E9-A3A9CB64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125C-1B22-4F45-B76E-EC573F94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D0281-6FB2-4C55-B933-94C15FA1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08BB2-84A5-4457-81C6-5B7AFDB5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9CFD-03F4-4D9A-9786-2FC82E22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17DCB-2002-4518-9C1D-2E308586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35F39-466D-4FF7-AD49-9507C570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41099-210C-4541-A03D-C4D0F95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3A0-64CF-4137-BFE4-A7A49870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2BA9-E4C2-438C-B2F5-CB88277A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B9CCB-5EAF-43E8-9413-BF6992EB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F55A-9459-4B9A-9BE6-110AF89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C8D9-F348-4AAE-BFF9-36C60F42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E631-6413-4956-809E-81E43C81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909-BF0E-458F-AAE9-DFD4E055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2BA68-873D-4F61-BF08-ECCFE3544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E3B7-992C-4551-8018-25F665C6B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E44A3-0AB1-4218-8BB9-EFA86DB8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7F0B4-66EE-4B16-9158-DC4958D0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7F275-2CAA-42AC-A670-FAD0CFB7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BAE9-682B-4592-8A47-278F023B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1CF6-CDDE-4CD2-B043-A25D75F2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128E-5D5C-4466-9EB1-75FB3FF79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AB45-1C27-4AF5-805F-9495443F74FF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6520-70AE-4B9B-9461-EF2133ACC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810C-D504-4563-AE64-3FF783FB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0C70-142B-41AE-8256-0535FB245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3315-F311-4AC2-B109-05748E10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F9760-DFF2-4372-B124-BAA4B07E5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3443" cy="6858000"/>
          </a:xfrm>
        </p:spPr>
      </p:pic>
    </p:spTree>
    <p:extLst>
      <p:ext uri="{BB962C8B-B14F-4D97-AF65-F5344CB8AC3E}">
        <p14:creationId xmlns:p14="http://schemas.microsoft.com/office/powerpoint/2010/main" val="2070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44BF-AF3C-4DE5-AF76-5DB16274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2AA9-CDE3-4D1D-BCA5-93B879A2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 Text"/>
              </a:rPr>
              <a:t>Federalism in India refers to relationship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Google Sans Text"/>
              </a:rPr>
              <a:t>between the Central Government and the State governments of India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 Text"/>
              </a:rPr>
              <a:t>.</a:t>
            </a:r>
          </a:p>
          <a:p>
            <a:r>
              <a:rPr lang="en-US" sz="4000" dirty="0">
                <a:solidFill>
                  <a:srgbClr val="202124"/>
                </a:solidFill>
                <a:latin typeface="Google Sans Text"/>
              </a:rPr>
              <a:t>The powers are shared by the two government</a:t>
            </a:r>
          </a:p>
          <a:p>
            <a:r>
              <a:rPr lang="en-US" sz="4000" dirty="0">
                <a:solidFill>
                  <a:srgbClr val="202124"/>
                </a:solidFill>
                <a:latin typeface="Google Sans Text"/>
              </a:rPr>
              <a:t>The </a:t>
            </a:r>
            <a:r>
              <a:rPr lang="en-US" sz="4000" dirty="0" err="1">
                <a:solidFill>
                  <a:srgbClr val="202124"/>
                </a:solidFill>
                <a:latin typeface="Google Sans Text"/>
              </a:rPr>
              <a:t>consititution</a:t>
            </a:r>
            <a:r>
              <a:rPr lang="en-US" sz="4000" dirty="0">
                <a:solidFill>
                  <a:srgbClr val="202124"/>
                </a:solidFill>
                <a:latin typeface="Google Sans Text"/>
              </a:rPr>
              <a:t> is RIGID and CODIFIED</a:t>
            </a:r>
          </a:p>
          <a:p>
            <a:r>
              <a:rPr lang="en-US" sz="4000" dirty="0">
                <a:solidFill>
                  <a:srgbClr val="202124"/>
                </a:solidFill>
                <a:latin typeface="Google Sans Text"/>
              </a:rPr>
              <a:t>There are central and state laws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377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8255-7260-4798-816A-C8693F73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9808-711D-41F6-B871-0EBC98BB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125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E8E-FB87-456F-8813-89CC1369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PRESENTATION FOR CONSTITUTION OF INDIA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1D7D-0198-41AB-B365-E15AC41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        :  HISTORICAL PRESPECTIVES OF CONSTITUTION OF INDIA       </a:t>
            </a:r>
          </a:p>
          <a:p>
            <a:r>
              <a:rPr lang="en-US" dirty="0"/>
              <a:t>SUBJECT GUIDE : MRS.SUBHA MAM</a:t>
            </a:r>
          </a:p>
          <a:p>
            <a:r>
              <a:rPr lang="en-US" dirty="0"/>
              <a:t>PRESENTATION BY : AARTHI .B</a:t>
            </a:r>
          </a:p>
          <a:p>
            <a:r>
              <a:rPr lang="en-US" dirty="0"/>
              <a:t>DEPARTMENT : ARTIFICIAL INTELLIGENCE AND DATA SCIENCE</a:t>
            </a:r>
          </a:p>
          <a:p>
            <a:r>
              <a:rPr lang="en-US" dirty="0"/>
              <a:t>REGISTER NO: 927621BAD002</a:t>
            </a:r>
          </a:p>
        </p:txBody>
      </p:sp>
    </p:spTree>
    <p:extLst>
      <p:ext uri="{BB962C8B-B14F-4D97-AF65-F5344CB8AC3E}">
        <p14:creationId xmlns:p14="http://schemas.microsoft.com/office/powerpoint/2010/main" val="137925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83D6-A175-4438-8CEA-46E78F0A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0CEA25-3D61-40C7-814E-EF502FAE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7987" cy="6942841"/>
          </a:xfrm>
        </p:spPr>
      </p:pic>
    </p:spTree>
    <p:extLst>
      <p:ext uri="{BB962C8B-B14F-4D97-AF65-F5344CB8AC3E}">
        <p14:creationId xmlns:p14="http://schemas.microsoft.com/office/powerpoint/2010/main" val="1641778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E143-E05C-415B-8D6A-01B34F18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4267-1DB2-42C8-8771-5BE7A898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Google Sans Text"/>
              </a:rPr>
              <a:t>It is a Sovereign Socialist Secular Democratic Republic with a parliamentary system of government. The Republic is governed in terms of the Constitution of India which was adopted by the Constituent Assembly on </a:t>
            </a:r>
            <a:r>
              <a:rPr lang="en-US" sz="4400" b="1" i="0" dirty="0">
                <a:solidFill>
                  <a:srgbClr val="202124"/>
                </a:solidFill>
                <a:effectLst/>
                <a:latin typeface="Google Sans Text"/>
              </a:rPr>
              <a:t>26th November, 1949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Google Sans Text"/>
              </a:rPr>
              <a:t> and came into force on 26th January, 1950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9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160D-ECC8-4281-9449-28920F31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154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bg1"/>
                </a:solidFill>
              </a:rPr>
              <a:t>HISTORICAL PRESPECTIVE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E60B-69A9-4A1B-ADDC-3F4E7D8E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5" name="Picture 1" descr="historical perspective Slide 2">
            <a:extLst>
              <a:ext uri="{FF2B5EF4-FFF2-40B4-BE49-F238E27FC236}">
                <a16:creationId xmlns:a16="http://schemas.microsoft.com/office/drawing/2014/main" id="{ACFEF572-2695-418B-A681-39317314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" y="298939"/>
            <a:ext cx="10691446" cy="601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4C5CF9-3C48-46C3-A241-190F28C2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3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C93B-8BE2-44A5-9EFB-9C62F7D5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1" y="298938"/>
            <a:ext cx="10515600" cy="6154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</a:t>
            </a:r>
            <a:r>
              <a:rPr lang="en-US" dirty="0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2" descr="historical perspective Slide 3">
            <a:extLst>
              <a:ext uri="{FF2B5EF4-FFF2-40B4-BE49-F238E27FC236}">
                <a16:creationId xmlns:a16="http://schemas.microsoft.com/office/drawing/2014/main" id="{8B3B5330-1228-4852-B10F-0149D93CFB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5" y="175846"/>
            <a:ext cx="9873762" cy="655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2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117A-B750-40EA-B97A-E5873990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9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bg1"/>
                </a:solidFill>
              </a:rPr>
              <a:t>AAA</a:t>
            </a:r>
          </a:p>
        </p:txBody>
      </p:sp>
      <p:pic>
        <p:nvPicPr>
          <p:cNvPr id="4" name="Picture 2" descr="historical perspective Slide 5">
            <a:extLst>
              <a:ext uri="{FF2B5EF4-FFF2-40B4-BE49-F238E27FC236}">
                <a16:creationId xmlns:a16="http://schemas.microsoft.com/office/drawing/2014/main" id="{0C55F542-854B-43F9-9D6D-A2D0BFC31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85" y="553915"/>
            <a:ext cx="11007969" cy="553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C3E-97D4-457D-BFAA-35E89D83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</a:t>
            </a:r>
            <a:r>
              <a:rPr lang="en-US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D923-C794-47A7-8B4A-8767DCF5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1" name="Picture 1" descr="historical perspective Slide 4">
            <a:extLst>
              <a:ext uri="{FF2B5EF4-FFF2-40B4-BE49-F238E27FC236}">
                <a16:creationId xmlns:a16="http://schemas.microsoft.com/office/drawing/2014/main" id="{0C162613-1958-480F-A37F-A5FFFBFF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2" y="319406"/>
            <a:ext cx="8379070" cy="529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3E84B0-C960-48DF-B52E-09B4F2E9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90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55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3BEC-AE5E-46E6-93EB-E3786721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sz="5400" dirty="0"/>
              <a:t>INDO PAK 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CD87-0330-4940-8AE9-5BB9BBDC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4000" b="0" i="0" dirty="0">
                <a:solidFill>
                  <a:srgbClr val="202124"/>
                </a:solidFill>
                <a:effectLst/>
                <a:latin typeface="Google Sans Text"/>
              </a:rPr>
              <a:t>The partition was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Google Sans Text"/>
              </a:rPr>
              <a:t>caused in part by the two-nation theory presented by Syed Ahmed Khan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 Text"/>
              </a:rPr>
              <a:t>. Pakistan became a Muslim country, and India became a majority Hindu but secular country. The main spokesman for the partition was Muhammad Ali Jinnah. He became the first Governor-General of Pakistan.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 Text</vt:lpstr>
      <vt:lpstr>Office Theme</vt:lpstr>
      <vt:lpstr>PowerPoint Presentation</vt:lpstr>
      <vt:lpstr> PRESENTATION FOR CONSTITUTION OF INDIA </vt:lpstr>
      <vt:lpstr>         </vt:lpstr>
      <vt:lpstr>                   INTRODUCTION</vt:lpstr>
      <vt:lpstr>              HISTORICAL PRESPECTIVE</vt:lpstr>
      <vt:lpstr>                 AAA</vt:lpstr>
      <vt:lpstr>                  AAA</vt:lpstr>
      <vt:lpstr>            AA</vt:lpstr>
      <vt:lpstr>                 INDO PAK PARTITION</vt:lpstr>
      <vt:lpstr>                         FEDERALISM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CONSITUTION OF INDIA</dc:title>
  <dc:creator>Aarthi Boopathi</dc:creator>
  <cp:lastModifiedBy>Aarthi Boopathi</cp:lastModifiedBy>
  <cp:revision>5</cp:revision>
  <dcterms:created xsi:type="dcterms:W3CDTF">2022-01-07T08:15:13Z</dcterms:created>
  <dcterms:modified xsi:type="dcterms:W3CDTF">2022-01-09T15:00:35Z</dcterms:modified>
</cp:coreProperties>
</file>