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1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603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7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5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3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725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7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413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10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2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CD6BD-AD85-438F-A9DF-ECA4E096F2B1}" type="datetimeFigureOut">
              <a:rPr lang="en-ID" smtClean="0"/>
              <a:t>31/10/2023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6F4E3-5775-45EB-B349-645F6874A99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17FB-276A-7BF2-3F6E-D64E7EAD1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</a:t>
            </a:r>
            <a:r>
              <a:rPr lang="en-US" dirty="0" err="1"/>
              <a:t>Projek</a:t>
            </a:r>
            <a:r>
              <a:rPr lang="en-US" dirty="0"/>
              <a:t> HCI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F7C53-2636-5D0D-1B31-1C1DB6FC6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BENEDICTO MARVELOUS ALIDAJAYA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CHANCE EDREA TEDJASUKMANA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GIAN DARREN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MATTHEW KURNIAWAN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VINCENSIUS IVANK SEBASTIAN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John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Orlond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979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C4E3-A007-E266-393E-1B6BC0F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Conceptual Design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D87F-30DB-DB4F-6E88-94F10463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Wecare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website Kesehatan. Fitur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tawarkan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dalah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search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diagnosis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gejala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rekomendasi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·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Wecare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membantu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mengidentifikasi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akurat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dan juga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membantu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menemukan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obat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cocok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berdasarkan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buat.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kategorikan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berdasarkan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area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menyerang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memudahkan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mencari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memberi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‘tag’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keyword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tiap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871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5DC6-9D3F-920E-ABB0-2DAF8ED7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 Type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8F98-CF2C-58C3-03FE-AB7071ED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>
                <a:effectLst/>
              </a:rPr>
              <a:t>Manipulating</a:t>
            </a:r>
            <a:br>
              <a:rPr lang="en-ID" dirty="0">
                <a:effectLst/>
              </a:rPr>
            </a:br>
            <a:r>
              <a:rPr lang="en-ID" dirty="0" err="1">
                <a:effectLst/>
              </a:rPr>
              <a:t>Aplikasi</a:t>
            </a:r>
            <a:r>
              <a:rPr lang="en-ID" dirty="0">
                <a:effectLst/>
              </a:rPr>
              <a:t> WeCare </a:t>
            </a:r>
            <a:r>
              <a:rPr lang="en-ID" dirty="0" err="1">
                <a:effectLst/>
              </a:rPr>
              <a:t>adalah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aplikasi</a:t>
            </a:r>
            <a:r>
              <a:rPr lang="en-ID" dirty="0">
                <a:effectLst/>
              </a:rPr>
              <a:t> yang </a:t>
            </a:r>
            <a:r>
              <a:rPr lang="en-ID" dirty="0" err="1">
                <a:effectLst/>
              </a:rPr>
              <a:t>memiliki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tipe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interaksi</a:t>
            </a:r>
            <a:r>
              <a:rPr lang="en-ID" dirty="0">
                <a:effectLst/>
              </a:rPr>
              <a:t> manipulating </a:t>
            </a:r>
            <a:r>
              <a:rPr lang="en-ID" dirty="0" err="1">
                <a:effectLst/>
              </a:rPr>
              <a:t>dikarenakan</a:t>
            </a:r>
            <a:r>
              <a:rPr lang="en-ID" dirty="0">
                <a:effectLst/>
              </a:rPr>
              <a:t> input yang </a:t>
            </a:r>
            <a:r>
              <a:rPr lang="en-ID" dirty="0" err="1">
                <a:effectLst/>
              </a:rPr>
              <a:t>diberikan</a:t>
            </a:r>
            <a:r>
              <a:rPr lang="en-ID" dirty="0">
                <a:effectLst/>
              </a:rPr>
              <a:t> oleh user </a:t>
            </a:r>
            <a:r>
              <a:rPr lang="en-ID" dirty="0" err="1">
                <a:effectLst/>
              </a:rPr>
              <a:t>akan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digunakan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aplikasi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sebagai</a:t>
            </a:r>
            <a:r>
              <a:rPr lang="en-ID" dirty="0">
                <a:effectLst/>
              </a:rPr>
              <a:t> keyword agar </a:t>
            </a:r>
            <a:r>
              <a:rPr lang="en-ID" dirty="0" err="1">
                <a:effectLst/>
              </a:rPr>
              <a:t>menampilkan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informasi</a:t>
            </a:r>
            <a:r>
              <a:rPr lang="en-ID" dirty="0">
                <a:effectLst/>
              </a:rPr>
              <a:t> dan data </a:t>
            </a:r>
            <a:r>
              <a:rPr lang="en-ID" dirty="0" err="1">
                <a:effectLst/>
              </a:rPr>
              <a:t>pemting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terkait</a:t>
            </a:r>
            <a:r>
              <a:rPr lang="en-ID" dirty="0">
                <a:effectLst/>
              </a:rPr>
              <a:t> keyword yang </a:t>
            </a:r>
            <a:r>
              <a:rPr lang="en-ID" dirty="0" err="1">
                <a:effectLst/>
              </a:rPr>
              <a:t>diberikan</a:t>
            </a:r>
            <a:r>
              <a:rPr lang="en-ID" dirty="0">
                <a:effectLst/>
              </a:rPr>
              <a:t> oleh user. </a:t>
            </a:r>
            <a:r>
              <a:rPr lang="en-ID" dirty="0" err="1">
                <a:effectLst/>
              </a:rPr>
              <a:t>Contohnya</a:t>
            </a:r>
            <a:r>
              <a:rPr lang="en-ID" dirty="0">
                <a:effectLst/>
              </a:rPr>
              <a:t>, </a:t>
            </a:r>
            <a:r>
              <a:rPr lang="en-ID" dirty="0" err="1">
                <a:effectLst/>
              </a:rPr>
              <a:t>jika</a:t>
            </a:r>
            <a:r>
              <a:rPr lang="en-ID" dirty="0">
                <a:effectLst/>
              </a:rPr>
              <a:t> user </a:t>
            </a:r>
            <a:r>
              <a:rPr lang="en-ID" dirty="0" err="1">
                <a:effectLst/>
              </a:rPr>
              <a:t>memberikan</a:t>
            </a:r>
            <a:r>
              <a:rPr lang="en-ID" dirty="0">
                <a:effectLst/>
              </a:rPr>
              <a:t> input keyword “</a:t>
            </a:r>
            <a:r>
              <a:rPr lang="en-ID" dirty="0" err="1">
                <a:effectLst/>
              </a:rPr>
              <a:t>sakit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tenggorokan</a:t>
            </a:r>
            <a:r>
              <a:rPr lang="en-ID" dirty="0">
                <a:effectLst/>
              </a:rPr>
              <a:t>”, </a:t>
            </a:r>
            <a:r>
              <a:rPr lang="en-ID" dirty="0" err="1">
                <a:effectLst/>
              </a:rPr>
              <a:t>maka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aplikasi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memberikan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contoh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penyakit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umum</a:t>
            </a:r>
            <a:r>
              <a:rPr lang="en-ID" dirty="0">
                <a:effectLst/>
              </a:rPr>
              <a:t> yang </a:t>
            </a:r>
            <a:r>
              <a:rPr lang="en-ID" dirty="0" err="1">
                <a:effectLst/>
              </a:rPr>
              <a:t>terkait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keyword </a:t>
            </a:r>
            <a:r>
              <a:rPr lang="en-ID" dirty="0" err="1">
                <a:effectLst/>
              </a:rPr>
              <a:t>seperti</a:t>
            </a:r>
            <a:r>
              <a:rPr lang="en-ID" dirty="0">
                <a:effectLst/>
              </a:rPr>
              <a:t> “</a:t>
            </a:r>
            <a:r>
              <a:rPr lang="en-ID" dirty="0" err="1">
                <a:effectLst/>
              </a:rPr>
              <a:t>Bronkitis</a:t>
            </a:r>
            <a:r>
              <a:rPr lang="en-ID" dirty="0">
                <a:effectLst/>
              </a:rPr>
              <a:t>”. Lalu </a:t>
            </a:r>
            <a:r>
              <a:rPr lang="en-ID" dirty="0" err="1">
                <a:effectLst/>
              </a:rPr>
              <a:t>aplikasi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akan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menampilkan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gejala</a:t>
            </a:r>
            <a:r>
              <a:rPr lang="en-ID" dirty="0">
                <a:effectLst/>
              </a:rPr>
              <a:t> – </a:t>
            </a:r>
            <a:r>
              <a:rPr lang="en-ID" dirty="0" err="1">
                <a:effectLst/>
              </a:rPr>
              <a:t>gejala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terkait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penyakit</a:t>
            </a:r>
            <a:r>
              <a:rPr lang="en-ID" dirty="0">
                <a:effectLst/>
              </a:rPr>
              <a:t> dan juga </a:t>
            </a:r>
            <a:r>
              <a:rPr lang="en-ID" dirty="0" err="1">
                <a:effectLst/>
              </a:rPr>
              <a:t>menampilkan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solusi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terkait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dengan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penyakit</a:t>
            </a:r>
            <a:r>
              <a:rPr lang="en-ID" dirty="0">
                <a:effectLst/>
              </a:rPr>
              <a:t> </a:t>
            </a:r>
            <a:r>
              <a:rPr lang="en-ID" dirty="0" err="1">
                <a:effectLst/>
              </a:rPr>
              <a:t>tersebut</a:t>
            </a:r>
            <a:r>
              <a:rPr lang="en-ID" dirty="0">
                <a:effectLst/>
              </a:rPr>
              <a:t>.</a:t>
            </a:r>
            <a:br>
              <a:rPr lang="en-ID" dirty="0">
                <a:effectLst/>
              </a:rPr>
            </a:br>
            <a:endParaRPr lang="en-ID" dirty="0">
              <a:effectLst/>
            </a:endParaRPr>
          </a:p>
          <a:p>
            <a:br>
              <a:rPr lang="en-ID" dirty="0">
                <a:effectLst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99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BE28-F8FF-B3BA-39E9-FDF95FA3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Type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43A0-5FD6-146D-3C4E-C7DE9603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aksesibilitas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pada device mobile / pc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tanpa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install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flexible</a:t>
            </a:r>
          </a:p>
          <a:p>
            <a:pPr algn="just"/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diperbaharui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perkembangan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terkait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kesehatan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khususnya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penyakit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berkembang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cepat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ditemukan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melalui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search engine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website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diakses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oleh orang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page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web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efektif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link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disebarkan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mempermudah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aksesibilitas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96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1A15-378C-4064-6C92-24E7F036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 FIGMA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CE40-9F6B-3373-348E-9AA07811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D" dirty="0"/>
              <a:t>https://www.figma.com/file/jNs2TX5HM2i5dSSr6ATFHN/Project-HCI?type=design&amp;node-id=0%3A1&amp;mode=design&amp;t=yraJgzng0sNJcxut-1</a:t>
            </a:r>
          </a:p>
        </p:txBody>
      </p:sp>
    </p:spTree>
    <p:extLst>
      <p:ext uri="{BB962C8B-B14F-4D97-AF65-F5344CB8AC3E}">
        <p14:creationId xmlns:p14="http://schemas.microsoft.com/office/powerpoint/2010/main" val="17352361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288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Open Sans</vt:lpstr>
      <vt:lpstr>Retrospect</vt:lpstr>
      <vt:lpstr>Draft Projek HCI</vt:lpstr>
      <vt:lpstr>Conceptual Design</vt:lpstr>
      <vt:lpstr>Interaction Type</vt:lpstr>
      <vt:lpstr>Interface Type</vt:lpstr>
      <vt:lpstr>LINK FIGMA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Projek HCI</dc:title>
  <dc:creator>BENEDICTO MARVELOUS ALIDAJAYA</dc:creator>
  <cp:lastModifiedBy>BENEDICTO MARVELOUS ALIDAJAYA</cp:lastModifiedBy>
  <cp:revision>1</cp:revision>
  <dcterms:created xsi:type="dcterms:W3CDTF">2023-10-31T15:27:47Z</dcterms:created>
  <dcterms:modified xsi:type="dcterms:W3CDTF">2023-10-31T15:36:41Z</dcterms:modified>
</cp:coreProperties>
</file>