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61" r:id="rId4"/>
    <p:sldId id="267" r:id="rId5"/>
    <p:sldId id="260" r:id="rId6"/>
    <p:sldId id="262" r:id="rId7"/>
    <p:sldId id="268" r:id="rId8"/>
    <p:sldId id="269" r:id="rId9"/>
    <p:sldId id="270" r:id="rId10"/>
    <p:sldId id="271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9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1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A8A4-7E6C-323B-F7C3-834642CF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27" y="1499443"/>
            <a:ext cx="10747946" cy="1389314"/>
          </a:xfrm>
        </p:spPr>
        <p:txBody>
          <a:bodyPr>
            <a:normAutofit/>
          </a:bodyPr>
          <a:lstStyle/>
          <a:p>
            <a:r>
              <a:rPr lang="en-US" sz="4000" dirty="0"/>
              <a:t>FABRICATION OF MECHANICAL SCISSOR JACK TO          ELECTRIC SCISSOR JACK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DF2F2-C96B-5155-CD92-DE0AD601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027" y="3593580"/>
            <a:ext cx="11601451" cy="2695575"/>
          </a:xfrm>
        </p:spPr>
        <p:txBody>
          <a:bodyPr>
            <a:normAutofit/>
          </a:bodyPr>
          <a:lstStyle/>
          <a:p>
            <a:r>
              <a:rPr lang="en-US" sz="2000" b="1" dirty="0"/>
              <a:t>          PRESENTED BY:</a:t>
            </a:r>
          </a:p>
          <a:p>
            <a:r>
              <a:rPr lang="en-IN" sz="2000" b="1" dirty="0"/>
              <a:t>          </a:t>
            </a:r>
            <a:r>
              <a:rPr lang="en-IN" sz="2000" b="1" dirty="0" err="1"/>
              <a:t>M.Nidish</a:t>
            </a:r>
            <a:r>
              <a:rPr lang="en-IN" sz="2000" b="1" dirty="0"/>
              <a:t>              (927621BME323)</a:t>
            </a:r>
          </a:p>
          <a:p>
            <a:r>
              <a:rPr lang="en-IN" sz="2000" b="1" dirty="0"/>
              <a:t>          M.NAVEEN             (927621BME322)                               GUIDED BY:  </a:t>
            </a:r>
          </a:p>
          <a:p>
            <a:r>
              <a:rPr lang="en-IN" sz="2000" b="1" dirty="0"/>
              <a:t>          N.NAVEEN KUMAR  (927621BME321)                    MR.M.DHIVIYANATHAN.ME                      </a:t>
            </a:r>
          </a:p>
          <a:p>
            <a:r>
              <a:rPr lang="en-IN" sz="2000" b="1" dirty="0"/>
              <a:t>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IN" sz="2000" b="1" dirty="0"/>
              <a:t>                                                                                                                  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A36E327-78E3-762A-2D07-A1E3E398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96" y="0"/>
            <a:ext cx="2304304" cy="9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99B06D-A02F-D909-3BBF-4C8A3C1A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71309"/>
              </p:ext>
            </p:extLst>
          </p:nvPr>
        </p:nvGraphicFramePr>
        <p:xfrm>
          <a:off x="0" y="0"/>
          <a:ext cx="29876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986920" imgH="1203840" progId="Paint.Picture.1">
                  <p:embed/>
                </p:oleObj>
              </mc:Choice>
              <mc:Fallback>
                <p:oleObj name="Bitmap Image" r:id="rId4" imgW="2986920" imgH="1203840" progId="Paint.Picture.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A21A26-485A-302C-8D68-6F0A7F472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987675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90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FCA3-FA7A-F083-58FF-775FEBF8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008C-7560-802C-E129-A82F02BE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 A scissor jack is an example of a power screw in which a small force applied in a horizontal plane is used to raise or lower a large load.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principle on which it works is similar to that of an inclined plane.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mechanical advantage of a screw jack is the ratio of the load applied to the effort applied.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amount of force being applied is multiplied.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2059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74AD-CF8C-5CB5-C685-78F41B24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9D5D-E42C-F2AE-A683-7BD70AA6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A scissor jack is lightweight.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It also has a simple-to-use design, needing only a crank and some elbow grease to get a strong, solid lift of up to 1.5 tons.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It is easy to handle.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It is help to aged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Easy to carry.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709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36C5-44A6-F6C4-5876-8259B906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B8C1-FE83-E082-52D3-BF2CDD72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Robert </a:t>
            </a:r>
            <a:r>
              <a:rPr lang="en-IN" sz="24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L.Boylestad</a:t>
            </a:r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“Electronic devices and circuits, 2009.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Rodriguez, Daniel G \"Automatic Jacking System for an Automotive Vehicle, 2006.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M.M. Noor, K. </a:t>
            </a:r>
            <a:r>
              <a:rPr lang="en-IN" sz="24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Kadirgama</a:t>
            </a:r>
            <a:r>
              <a:rPr lang="en-IN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M.M. Rahman, “Analysis of Auto Car Jack”, National Conference in Mechanical Engineering Research.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“Highly Efficient Motorized Screw Jack, International Journal of Computational Engineering Research”, 3 May 2013.</a:t>
            </a:r>
            <a:endParaRPr lang="en-IN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611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BDAD8-4CF4-48C0-2D66-8BF37F50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85787"/>
            <a:ext cx="7620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D3AA-9DCC-45F0-4450-5FAF3350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777" y="429370"/>
            <a:ext cx="8979562" cy="1917861"/>
          </a:xfrm>
        </p:spPr>
        <p:txBody>
          <a:bodyPr>
            <a:normAutofit/>
          </a:bodyPr>
          <a:lstStyle/>
          <a:p>
            <a:r>
              <a:rPr lang="en-IN" sz="4000" dirty="0"/>
              <a:t>                      CONTENT:</a:t>
            </a:r>
            <a:br>
              <a:rPr lang="en-IN" dirty="0"/>
            </a:br>
            <a:r>
              <a:rPr lang="en-IN" dirty="0"/>
              <a:t>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4E2F7-94CB-11EB-BC65-B2BDBD8E7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542" y="1670921"/>
            <a:ext cx="8979562" cy="351615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Abstract,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Problem Identification,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Introduction,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Methodology,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Block Diagram,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Objectives,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Working Principle,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Advantages,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 References.</a:t>
            </a:r>
          </a:p>
          <a:p>
            <a:r>
              <a:rPr lang="en-IN" b="1" dirty="0"/>
              <a:t>              </a:t>
            </a:r>
          </a:p>
          <a:p>
            <a:r>
              <a:rPr lang="en-I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8037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58-0FBB-FDED-0622-B67ADFB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9001"/>
          </a:xfrm>
        </p:spPr>
        <p:txBody>
          <a:bodyPr/>
          <a:lstStyle/>
          <a:p>
            <a:r>
              <a:rPr lang="en-IN" dirty="0"/>
              <a:t>    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74A7-77C5-103A-AB4D-2ED70B1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scissor jack apparatus uses electrical power to elevate an automobile with a cigar lighter plug of an auto to power the high torque electric motor of the apparatus.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motor is in communication with the scissor jack via the gear reduction member so that maximum torque is applied to the scissor jack.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gear reduction drive and the scissor jack ensures against excessive or premature wear, failure, and danger to an operator.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By avoiding any jack encasement, the apparatus provides for inexpensive multiple jack size utilization.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8E73-6E26-9C42-7E36-74C2C9B4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43A9-7E9F-B734-AA05-12183481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most common problem encountered while using scissor jack is the instability of jack while giving jerks to loosen the wheel nut.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Also the common jack having small base is unable to provide proper support on uneven surface esp.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Off-road and no inclination in that jack is tolerable.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43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7126-6A45-2ED0-CCB4-E7C934F7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7D94-DCD3-0D28-D687-7BA3F31C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Jack is a device for lifting heavy objects, specially for raising the axle of a motor vehicle off the ground to repair or inspect underside of the vehicle.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Scissor jack is the most common form of different types of jacks.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project I have designed and constructed a scissor jack, and simplified it's construction.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</a:rPr>
              <a:t> The system is further improved by making it motorized so user does not need to operate it manually but just press a button for lifting and lowering it.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898E-4C5C-0551-247D-D2336F2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32D-5B71-F17D-EC3C-D56D44FA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1133"/>
            <a:ext cx="10058400" cy="4690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Scissor jack is mechanical equipment used to lift up heavy loads.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After rotating the crank, the screw jack rotates and acts like a gear mechanism. The lifting section consists of arms.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The turning of screw operates the arms in such a way that it lifts up very gently. Now the arm rotates very gently and force needed to lift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Thus it allows us to life heavy loads like cars by just using human strength, also the system.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41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79EA-C7E9-B58C-AAE4-0B0A707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15F7FB-452D-3FAE-C64E-30D0E7D8F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4" y="1880235"/>
            <a:ext cx="5981701" cy="44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22265-12C6-CEA6-0E06-8BAE5117A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7833"/>
            <a:ext cx="10772775" cy="59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A7F-2DEF-D0F8-45C8-B3A50C29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9021-A7E2-9610-E5F2-2865CE35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2561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To lift a heavy vehicle from the ground for changing the wheel and for maintenance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To design a scissor jack.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To construct a scissor jack.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To simplify the construction.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32063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304</TotalTime>
  <Words>580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Bitmap Image</vt:lpstr>
      <vt:lpstr>FABRICATION OF MECHANICAL SCISSOR JACK TO          ELECTRIC SCISSOR JACK</vt:lpstr>
      <vt:lpstr>                      CONTENT:        </vt:lpstr>
      <vt:lpstr>    Abstract:</vt:lpstr>
      <vt:lpstr>PROBLEM IDENTIFCATION:</vt:lpstr>
      <vt:lpstr>Introduction:</vt:lpstr>
      <vt:lpstr>Methodology:</vt:lpstr>
      <vt:lpstr>BLOCK DIAGRAM:</vt:lpstr>
      <vt:lpstr>PowerPoint Presentation</vt:lpstr>
      <vt:lpstr>OBJECTIVES:</vt:lpstr>
      <vt:lpstr>WORKING PRINCIPLE:</vt:lpstr>
      <vt:lpstr>ADVANTAGES: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FABRICATION OF HYDRALIC JACK</dc:title>
  <dc:creator>krishna R</dc:creator>
  <cp:lastModifiedBy>Jenfero N</cp:lastModifiedBy>
  <cp:revision>7</cp:revision>
  <dcterms:created xsi:type="dcterms:W3CDTF">2022-11-26T11:50:30Z</dcterms:created>
  <dcterms:modified xsi:type="dcterms:W3CDTF">2023-08-12T03:34:53Z</dcterms:modified>
</cp:coreProperties>
</file>