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1" r:id="rId6"/>
    <p:sldId id="260" r:id="rId7"/>
    <p:sldId id="262" r:id="rId8"/>
    <p:sldId id="263" r:id="rId9"/>
    <p:sldId id="268" r:id="rId10"/>
    <p:sldId id="265" r:id="rId11"/>
    <p:sldId id="269" r:id="rId12"/>
    <p:sldId id="266" r:id="rId13"/>
    <p:sldId id="267" r:id="rId14"/>
    <p:sldId id="270" r:id="rId15"/>
    <p:sldId id="271"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13"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780C53-C022-4BE4-B7D0-CA8A3462A4B4}" type="datetimeFigureOut">
              <a:rPr lang="zh-CN" altLang="en-US" smtClean="0"/>
              <a:pPr/>
              <a:t>2018/12/9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97C67F-6511-4D2C-850F-96F25E3FB32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2A97C67F-6511-4D2C-850F-96F25E3FB321}" type="slidenum">
              <a:rPr lang="zh-CN" altLang="en-US" smtClean="0"/>
              <a:pPr/>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2A97C67F-6511-4D2C-850F-96F25E3FB321}"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7109.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228600" y="3505200"/>
            <a:ext cx="4953000" cy="1470025"/>
          </a:xfrm>
        </p:spPr>
        <p:txBody>
          <a:bodyPr>
            <a:normAutofit/>
          </a:bodyPr>
          <a:lstStyle/>
          <a:p>
            <a:pPr algn="l"/>
            <a:r>
              <a:rPr lang="zh-CN" altLang="en-US" b="1" dirty="0" smtClean="0">
                <a:solidFill>
                  <a:schemeClr val="bg1"/>
                </a:solidFill>
              </a:rPr>
              <a:t>软件测试</a:t>
            </a:r>
            <a:r>
              <a:rPr lang="en-US" altLang="zh-CN" b="1" dirty="0" smtClean="0">
                <a:solidFill>
                  <a:schemeClr val="bg1"/>
                </a:solidFill>
              </a:rPr>
              <a:t/>
            </a:r>
            <a:br>
              <a:rPr lang="en-US" altLang="zh-CN" b="1" dirty="0" smtClean="0">
                <a:solidFill>
                  <a:schemeClr val="bg1"/>
                </a:solidFill>
              </a:rPr>
            </a:br>
            <a:r>
              <a:rPr lang="zh-CN" altLang="en-US" sz="3200" b="1" dirty="0" smtClean="0">
                <a:solidFill>
                  <a:schemeClr val="bg1"/>
                </a:solidFill>
              </a:rPr>
              <a:t>概述及基本概念</a:t>
            </a:r>
            <a:endParaRPr lang="zh-CN" altLang="en-US" sz="3200" b="1" dirty="0">
              <a:solidFill>
                <a:schemeClr val="bg1"/>
              </a:solidFill>
            </a:endParaRPr>
          </a:p>
        </p:txBody>
      </p:sp>
      <p:sp>
        <p:nvSpPr>
          <p:cNvPr id="3" name="Subtitle 2"/>
          <p:cNvSpPr>
            <a:spLocks noGrp="1"/>
          </p:cNvSpPr>
          <p:nvPr>
            <p:ph type="subTitle" idx="1"/>
          </p:nvPr>
        </p:nvSpPr>
        <p:spPr>
          <a:xfrm>
            <a:off x="4419600" y="5181600"/>
            <a:ext cx="4343400" cy="990600"/>
          </a:xfrm>
        </p:spPr>
        <p:txBody>
          <a:bodyPr>
            <a:normAutofit/>
          </a:bodyPr>
          <a:lstStyle/>
          <a:p>
            <a:r>
              <a:rPr lang="zh-CN" altLang="en-US" sz="2400" dirty="0" smtClean="0">
                <a:solidFill>
                  <a:schemeClr val="bg1">
                    <a:lumMod val="95000"/>
                  </a:schemeClr>
                </a:solidFill>
              </a:rPr>
              <a:t>苗田丽</a:t>
            </a:r>
            <a:endParaRPr lang="en-US" altLang="zh-CN" sz="2400" dirty="0" smtClean="0">
              <a:solidFill>
                <a:schemeClr val="bg1">
                  <a:lumMod val="95000"/>
                </a:schemeClr>
              </a:solidFill>
            </a:endParaRPr>
          </a:p>
          <a:p>
            <a:r>
              <a:rPr lang="en-US" altLang="zh-CN" sz="2400" dirty="0" smtClean="0">
                <a:solidFill>
                  <a:schemeClr val="bg1">
                    <a:lumMod val="95000"/>
                  </a:schemeClr>
                </a:solidFill>
              </a:rPr>
              <a:t>2018/12/9</a:t>
            </a:r>
            <a:endParaRPr lang="zh-CN" altLang="en-US" sz="2400"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软件测试的分类</a:t>
            </a:r>
            <a:endParaRPr lang="zh-CN" altLang="en-US" dirty="0"/>
          </a:p>
        </p:txBody>
      </p:sp>
      <p:sp>
        <p:nvSpPr>
          <p:cNvPr id="3" name="Content Placeholder 2"/>
          <p:cNvSpPr>
            <a:spLocks noGrp="1"/>
          </p:cNvSpPr>
          <p:nvPr>
            <p:ph idx="1"/>
          </p:nvPr>
        </p:nvSpPr>
        <p:spPr/>
        <p:txBody>
          <a:bodyPr>
            <a:normAutofit/>
          </a:bodyPr>
          <a:lstStyle/>
          <a:p>
            <a:pPr>
              <a:lnSpc>
                <a:spcPct val="90000"/>
              </a:lnSpc>
            </a:pPr>
            <a:r>
              <a:rPr lang="zh-CN" altLang="en-US" sz="2400" dirty="0" smtClean="0"/>
              <a:t>按开发阶段划分： </a:t>
            </a:r>
          </a:p>
          <a:p>
            <a:pPr lvl="1">
              <a:lnSpc>
                <a:spcPct val="90000"/>
              </a:lnSpc>
              <a:buNone/>
            </a:pPr>
            <a:endParaRPr lang="zh-CN" altLang="en-US" sz="2000" dirty="0" smtClean="0"/>
          </a:p>
          <a:p>
            <a:pPr>
              <a:buNone/>
            </a:pPr>
            <a:endParaRPr lang="zh-CN" altLang="en-US" dirty="0"/>
          </a:p>
        </p:txBody>
      </p:sp>
      <p:pic>
        <p:nvPicPr>
          <p:cNvPr id="5123" name="Picture 3"/>
          <p:cNvPicPr>
            <a:picLocks noChangeAspect="1" noChangeArrowheads="1"/>
          </p:cNvPicPr>
          <p:nvPr/>
        </p:nvPicPr>
        <p:blipFill>
          <a:blip r:embed="rId2" cstate="print"/>
          <a:srcRect/>
          <a:stretch>
            <a:fillRect/>
          </a:stretch>
        </p:blipFill>
        <p:spPr bwMode="auto">
          <a:xfrm>
            <a:off x="1524000" y="2057400"/>
            <a:ext cx="5553075" cy="3400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软件测试的分类</a:t>
            </a:r>
            <a:endParaRPr lang="zh-CN" altLang="en-US" dirty="0"/>
          </a:p>
        </p:txBody>
      </p:sp>
      <p:sp>
        <p:nvSpPr>
          <p:cNvPr id="3" name="Content Placeholder 2"/>
          <p:cNvSpPr>
            <a:spLocks noGrp="1"/>
          </p:cNvSpPr>
          <p:nvPr>
            <p:ph idx="1"/>
          </p:nvPr>
        </p:nvSpPr>
        <p:spPr/>
        <p:txBody>
          <a:bodyPr>
            <a:normAutofit/>
          </a:bodyPr>
          <a:lstStyle/>
          <a:p>
            <a:pPr>
              <a:lnSpc>
                <a:spcPct val="90000"/>
              </a:lnSpc>
            </a:pPr>
            <a:r>
              <a:rPr lang="zh-CN" altLang="en-US" sz="2400" dirty="0" smtClean="0"/>
              <a:t>按开发阶段划分： </a:t>
            </a:r>
          </a:p>
          <a:p>
            <a:pPr lvl="1">
              <a:lnSpc>
                <a:spcPct val="90000"/>
              </a:lnSpc>
            </a:pPr>
            <a:r>
              <a:rPr lang="zh-CN" altLang="en-US" sz="2000" dirty="0" smtClean="0">
                <a:latin typeface="Times New Roman" pitchFamily="18" charset="0"/>
              </a:rPr>
              <a:t>单元测试：粒度最小，一般由开发小组采用白盒方式来测试，对软件中最少保测试单元进行检查和验证。</a:t>
            </a:r>
            <a:r>
              <a:rPr lang="zh-CN" altLang="en-US" sz="2000" dirty="0" smtClean="0"/>
              <a:t> </a:t>
            </a:r>
          </a:p>
          <a:p>
            <a:pPr lvl="1">
              <a:lnSpc>
                <a:spcPct val="90000"/>
              </a:lnSpc>
            </a:pPr>
            <a:r>
              <a:rPr lang="zh-CN" altLang="en-US" sz="2000" dirty="0" smtClean="0">
                <a:latin typeface="Times New Roman" pitchFamily="18" charset="0"/>
              </a:rPr>
              <a:t>集成测试：单元测试的下一个阶段，是反将通过测试仪的单元模块组装成系统或子系统，再进行测试，重点测试不同模块的接口部分。</a:t>
            </a:r>
            <a:endParaRPr lang="zh-CN" altLang="en-US" sz="2000" dirty="0" smtClean="0"/>
          </a:p>
          <a:p>
            <a:pPr lvl="1">
              <a:lnSpc>
                <a:spcPct val="90000"/>
              </a:lnSpc>
            </a:pPr>
            <a:r>
              <a:rPr lang="zh-CN" altLang="en-US" sz="2000" dirty="0" smtClean="0">
                <a:latin typeface="Times New Roman" pitchFamily="18" charset="0"/>
              </a:rPr>
              <a:t>系统测试：指整个软件系统看做一个整体进行测试，包括地功能键、性能，以及软件所运行的软硬件环境进行测试。一般由独立测试小组采用黑盒方式来测试，主要测试系统是否符合“需求规格说明书”。</a:t>
            </a:r>
            <a:r>
              <a:rPr lang="zh-CN" altLang="en-US" sz="2000" dirty="0" smtClean="0"/>
              <a:t> </a:t>
            </a:r>
          </a:p>
          <a:p>
            <a:pPr lvl="1">
              <a:lnSpc>
                <a:spcPct val="90000"/>
              </a:lnSpc>
            </a:pPr>
            <a:r>
              <a:rPr lang="zh-CN" altLang="en-US" sz="2000" dirty="0" smtClean="0">
                <a:latin typeface="Times New Roman" pitchFamily="18" charset="0"/>
              </a:rPr>
              <a:t>验收测试： 系统测试的后期，以用户测试为主，或有测试人员等质量保障人员共同参与的测试。</a:t>
            </a:r>
            <a:endParaRPr lang="zh-CN" altLang="en-US" sz="2000" dirty="0" smtClean="0"/>
          </a:p>
          <a:p>
            <a:pPr>
              <a:buNone/>
            </a:pP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软件测试的分类</a:t>
            </a:r>
            <a:endParaRPr lang="zh-CN" altLang="en-US" dirty="0"/>
          </a:p>
        </p:txBody>
      </p:sp>
      <p:sp>
        <p:nvSpPr>
          <p:cNvPr id="3" name="Content Placeholder 2"/>
          <p:cNvSpPr>
            <a:spLocks noGrp="1"/>
          </p:cNvSpPr>
          <p:nvPr>
            <p:ph idx="1"/>
          </p:nvPr>
        </p:nvSpPr>
        <p:spPr/>
        <p:txBody>
          <a:bodyPr>
            <a:normAutofit/>
          </a:bodyPr>
          <a:lstStyle/>
          <a:p>
            <a:pPr>
              <a:lnSpc>
                <a:spcPct val="90000"/>
              </a:lnSpc>
              <a:buNone/>
            </a:pPr>
            <a:r>
              <a:rPr lang="zh-CN" altLang="en-US" sz="2400" dirty="0" smtClean="0"/>
              <a:t>按是否运行程序划分： </a:t>
            </a:r>
            <a:r>
              <a:rPr lang="en-US" altLang="zh-CN" sz="2400" dirty="0" smtClean="0"/>
              <a:t>	</a:t>
            </a:r>
          </a:p>
          <a:p>
            <a:pPr>
              <a:lnSpc>
                <a:spcPct val="90000"/>
              </a:lnSpc>
              <a:buNone/>
            </a:pPr>
            <a:r>
              <a:rPr lang="en-US" altLang="zh-CN" sz="2400" dirty="0" smtClean="0"/>
              <a:t>	- </a:t>
            </a:r>
            <a:r>
              <a:rPr lang="zh-CN" altLang="en-US" sz="2000" dirty="0" smtClean="0"/>
              <a:t>静态测试：指不实际运行被测软件，而只是静态地检查程序代码、界面或文档中可能存在的错误的过程。 </a:t>
            </a:r>
            <a:endParaRPr lang="en-US" altLang="zh-CN" sz="2000" dirty="0" smtClean="0"/>
          </a:p>
          <a:p>
            <a:pPr lvl="1">
              <a:lnSpc>
                <a:spcPct val="90000"/>
              </a:lnSpc>
              <a:buNone/>
            </a:pPr>
            <a:r>
              <a:rPr lang="en-US" altLang="zh-CN" sz="2000" dirty="0" smtClean="0"/>
              <a:t>	- </a:t>
            </a:r>
            <a:r>
              <a:rPr lang="zh-CN" altLang="en-US" sz="2000" dirty="0" smtClean="0"/>
              <a:t>对于代码测试，主要测试代码是否符合相应的标准和规范</a:t>
            </a:r>
            <a:endParaRPr lang="en-US" altLang="zh-CN" sz="2000" dirty="0" smtClean="0"/>
          </a:p>
          <a:p>
            <a:pPr lvl="1">
              <a:lnSpc>
                <a:spcPct val="90000"/>
              </a:lnSpc>
              <a:buNone/>
            </a:pPr>
            <a:r>
              <a:rPr lang="en-US" altLang="zh-CN" sz="2000" dirty="0" smtClean="0"/>
              <a:t>	-</a:t>
            </a:r>
            <a:r>
              <a:rPr lang="zh-CN" altLang="en-US" sz="2000" dirty="0" smtClean="0"/>
              <a:t> 对于界面测试，主要测试软件的实际界面与需求说明中是否相符</a:t>
            </a:r>
            <a:endParaRPr lang="en-US" altLang="zh-CN" sz="2000" dirty="0" smtClean="0"/>
          </a:p>
          <a:p>
            <a:pPr lvl="1">
              <a:lnSpc>
                <a:spcPct val="90000"/>
              </a:lnSpc>
              <a:buNone/>
            </a:pPr>
            <a:r>
              <a:rPr lang="zh-CN" altLang="en-US" sz="2000" dirty="0" smtClean="0"/>
              <a:t>　</a:t>
            </a:r>
            <a:r>
              <a:rPr lang="en-US" altLang="zh-CN" sz="2000" dirty="0" smtClean="0"/>
              <a:t> -</a:t>
            </a:r>
            <a:r>
              <a:rPr lang="zh-CN" altLang="en-US" sz="2000" dirty="0" smtClean="0"/>
              <a:t> 对于文档测试，主要测试用户手册和需求说明是否真正符合用户的实际需求</a:t>
            </a:r>
            <a:endParaRPr lang="en-US" altLang="zh-CN" sz="2000" dirty="0" smtClean="0"/>
          </a:p>
          <a:p>
            <a:pPr lvl="1">
              <a:lnSpc>
                <a:spcPct val="90000"/>
              </a:lnSpc>
              <a:buNone/>
            </a:pPr>
            <a:r>
              <a:rPr lang="en-US" altLang="zh-CN" sz="2000" dirty="0" smtClean="0"/>
              <a:t>- </a:t>
            </a:r>
            <a:r>
              <a:rPr lang="zh-CN" altLang="en-US" sz="2000" dirty="0" smtClean="0"/>
              <a:t>动态测试：指实际</a:t>
            </a:r>
            <a:r>
              <a:rPr lang="zh-CN" altLang="en-US" sz="2000" b="1" dirty="0" smtClean="0"/>
              <a:t>运行被测程序</a:t>
            </a:r>
            <a:r>
              <a:rPr lang="zh-CN" altLang="en-US" sz="2000" dirty="0" smtClean="0"/>
              <a:t>，输入相应的测试数据，检查实际输出结果和预期结果是否相符的。</a:t>
            </a:r>
          </a:p>
          <a:p>
            <a:pPr>
              <a:buNone/>
            </a:pP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ChangeAspect="1" noChangeArrowheads="1"/>
          </p:cNvPicPr>
          <p:nvPr/>
        </p:nvPicPr>
        <p:blipFill>
          <a:blip r:embed="rId3" cstate="print"/>
          <a:srcRect/>
          <a:stretch>
            <a:fillRect/>
          </a:stretch>
        </p:blipFill>
        <p:spPr bwMode="auto">
          <a:xfrm>
            <a:off x="2514600" y="4495800"/>
            <a:ext cx="4281407" cy="19812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zh-CN" altLang="en-US" dirty="0" smtClean="0"/>
              <a:t>软件测试的分类</a:t>
            </a:r>
            <a:endParaRPr lang="zh-CN" altLang="en-US" dirty="0"/>
          </a:p>
        </p:txBody>
      </p:sp>
      <p:sp>
        <p:nvSpPr>
          <p:cNvPr id="3" name="Content Placeholder 2"/>
          <p:cNvSpPr>
            <a:spLocks noGrp="1"/>
          </p:cNvSpPr>
          <p:nvPr>
            <p:ph idx="1"/>
          </p:nvPr>
        </p:nvSpPr>
        <p:spPr/>
        <p:txBody>
          <a:bodyPr>
            <a:normAutofit/>
          </a:bodyPr>
          <a:lstStyle/>
          <a:p>
            <a:pPr>
              <a:lnSpc>
                <a:spcPct val="90000"/>
              </a:lnSpc>
              <a:buNone/>
            </a:pPr>
            <a:r>
              <a:rPr lang="zh-CN" altLang="en-US" sz="2400" dirty="0" smtClean="0"/>
              <a:t>按是否查看原代码划分：</a:t>
            </a:r>
            <a:endParaRPr lang="en-US" altLang="zh-CN" sz="2400" dirty="0" smtClean="0"/>
          </a:p>
          <a:p>
            <a:pPr>
              <a:lnSpc>
                <a:spcPct val="90000"/>
              </a:lnSpc>
              <a:buNone/>
            </a:pPr>
            <a:r>
              <a:rPr lang="en-US" altLang="zh-CN" sz="2400" dirty="0" smtClean="0"/>
              <a:t>	- </a:t>
            </a:r>
            <a:r>
              <a:rPr lang="zh-CN" altLang="en-US" sz="2400" dirty="0" smtClean="0"/>
              <a:t>白盒测试： 通过对程序内部结构的分析、检测来寻找问题。</a:t>
            </a:r>
            <a:endParaRPr lang="en-US" altLang="zh-CN" sz="2400" dirty="0" smtClean="0"/>
          </a:p>
          <a:p>
            <a:pPr>
              <a:lnSpc>
                <a:spcPct val="90000"/>
              </a:lnSpc>
              <a:buNone/>
            </a:pPr>
            <a:endParaRPr lang="en-US" altLang="zh-CN" sz="2400" dirty="0" smtClean="0"/>
          </a:p>
          <a:p>
            <a:pPr>
              <a:lnSpc>
                <a:spcPct val="90000"/>
              </a:lnSpc>
              <a:buNone/>
            </a:pPr>
            <a:endParaRPr lang="en-US" altLang="zh-CN" sz="2400" dirty="0" smtClean="0"/>
          </a:p>
          <a:p>
            <a:pPr>
              <a:lnSpc>
                <a:spcPct val="90000"/>
              </a:lnSpc>
              <a:buNone/>
            </a:pPr>
            <a:endParaRPr lang="en-US" altLang="zh-CN" sz="2400" dirty="0" smtClean="0"/>
          </a:p>
          <a:p>
            <a:pPr>
              <a:lnSpc>
                <a:spcPct val="90000"/>
              </a:lnSpc>
              <a:buNone/>
            </a:pPr>
            <a:r>
              <a:rPr lang="en-US" altLang="zh-CN" sz="2400" dirty="0" smtClean="0"/>
              <a:t>	-</a:t>
            </a:r>
            <a:r>
              <a:rPr lang="zh-CN" altLang="en-US" sz="2400" dirty="0" smtClean="0"/>
              <a:t>黑盒测试： 通过软件的外部表现来发现其缺陷和错误。不考虑程序的内部结构和处理过程。</a:t>
            </a:r>
            <a:endParaRPr lang="en-US" altLang="zh-CN" sz="2400" dirty="0" smtClean="0"/>
          </a:p>
          <a:p>
            <a:pPr>
              <a:lnSpc>
                <a:spcPct val="90000"/>
              </a:lnSpc>
              <a:buNone/>
            </a:pPr>
            <a:r>
              <a:rPr lang="zh-CN" altLang="en-US" sz="2400" dirty="0" smtClean="0"/>
              <a:t> </a:t>
            </a:r>
            <a:r>
              <a:rPr lang="en-US" altLang="zh-CN" sz="2400" dirty="0" smtClean="0"/>
              <a:t>	</a:t>
            </a:r>
          </a:p>
          <a:p>
            <a:pPr>
              <a:lnSpc>
                <a:spcPct val="90000"/>
              </a:lnSpc>
              <a:buNone/>
            </a:pPr>
            <a:r>
              <a:rPr lang="en-US" altLang="zh-CN" sz="2400" dirty="0" smtClean="0"/>
              <a:t>	</a:t>
            </a:r>
            <a:endParaRPr lang="zh-CN" altLang="en-US" sz="2000" dirty="0" smtClean="0"/>
          </a:p>
          <a:p>
            <a:pPr>
              <a:buNone/>
            </a:pPr>
            <a:endParaRPr lang="zh-CN" altLang="en-US" dirty="0"/>
          </a:p>
        </p:txBody>
      </p:sp>
      <p:pic>
        <p:nvPicPr>
          <p:cNvPr id="6147" name="Picture 3"/>
          <p:cNvPicPr>
            <a:picLocks noChangeAspect="1" noChangeArrowheads="1"/>
          </p:cNvPicPr>
          <p:nvPr/>
        </p:nvPicPr>
        <p:blipFill>
          <a:blip r:embed="rId4" cstate="print"/>
          <a:srcRect/>
          <a:stretch>
            <a:fillRect/>
          </a:stretch>
        </p:blipFill>
        <p:spPr bwMode="auto">
          <a:xfrm>
            <a:off x="2286000" y="2362200"/>
            <a:ext cx="3800475"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软件测试的生命周期</a:t>
            </a:r>
            <a:endParaRPr lang="zh-CN" altLang="en-US" dirty="0"/>
          </a:p>
        </p:txBody>
      </p:sp>
      <p:sp>
        <p:nvSpPr>
          <p:cNvPr id="7" name="Content Placeholder 6"/>
          <p:cNvSpPr>
            <a:spLocks noGrp="1"/>
          </p:cNvSpPr>
          <p:nvPr>
            <p:ph idx="1"/>
          </p:nvPr>
        </p:nvSpPr>
        <p:spPr/>
        <p:txBody>
          <a:bodyPr/>
          <a:lstStyle/>
          <a:p>
            <a:endParaRPr lang="zh-CN" altLang="en-US"/>
          </a:p>
        </p:txBody>
      </p:sp>
      <p:pic>
        <p:nvPicPr>
          <p:cNvPr id="7172" name="Picture 4"/>
          <p:cNvPicPr>
            <a:picLocks noChangeAspect="1" noChangeArrowheads="1"/>
          </p:cNvPicPr>
          <p:nvPr/>
        </p:nvPicPr>
        <p:blipFill>
          <a:blip r:embed="rId2" cstate="print"/>
          <a:srcRect/>
          <a:stretch>
            <a:fillRect/>
          </a:stretch>
        </p:blipFill>
        <p:spPr bwMode="auto">
          <a:xfrm>
            <a:off x="609600" y="1447800"/>
            <a:ext cx="7620000" cy="47915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软件测试的生命周期</a:t>
            </a:r>
            <a:endParaRPr lang="zh-CN" altLang="en-US" dirty="0"/>
          </a:p>
        </p:txBody>
      </p:sp>
      <p:sp>
        <p:nvSpPr>
          <p:cNvPr id="7" name="Content Placeholder 6"/>
          <p:cNvSpPr>
            <a:spLocks noGrp="1"/>
          </p:cNvSpPr>
          <p:nvPr>
            <p:ph idx="1"/>
          </p:nvPr>
        </p:nvSpPr>
        <p:spPr/>
        <p:txBody>
          <a:bodyPr>
            <a:normAutofit/>
          </a:bodyPr>
          <a:lstStyle/>
          <a:p>
            <a:endParaRPr lang="en-US" altLang="zh-CN" sz="2000" dirty="0" smtClean="0"/>
          </a:p>
          <a:p>
            <a:r>
              <a:rPr lang="zh-CN" altLang="en-US" sz="2000" dirty="0" smtClean="0"/>
              <a:t>需求分析：测试人员了解需求、对需求进行分解、分析，得出测试需求。</a:t>
            </a:r>
            <a:endParaRPr lang="en-US" altLang="zh-CN" sz="2000" dirty="0" smtClean="0"/>
          </a:p>
          <a:p>
            <a:r>
              <a:rPr lang="zh-CN" altLang="en-US" sz="2000" dirty="0" smtClean="0"/>
              <a:t>测试计划：根据需求编写测试计划</a:t>
            </a:r>
            <a:r>
              <a:rPr lang="en-US" altLang="zh-CN" sz="2000" dirty="0" smtClean="0"/>
              <a:t>/</a:t>
            </a:r>
            <a:r>
              <a:rPr lang="zh-CN" altLang="en-US" sz="2000" dirty="0" smtClean="0"/>
              <a:t>测试方案，确定测试范围、进度的安排，人力物力的分配，和风险评估与规避措施。</a:t>
            </a:r>
            <a:endParaRPr lang="en-US" altLang="zh-CN" sz="2000" dirty="0" smtClean="0"/>
          </a:p>
          <a:p>
            <a:r>
              <a:rPr lang="zh-CN" altLang="en-US" sz="2000" dirty="0" smtClean="0"/>
              <a:t>测试设计：测试环境设计、测试场景设计、测试用例设计</a:t>
            </a:r>
            <a:endParaRPr lang="en-US" altLang="zh-CN" sz="2000" dirty="0" smtClean="0"/>
          </a:p>
          <a:p>
            <a:r>
              <a:rPr lang="zh-CN" altLang="en-US" sz="2000" dirty="0" smtClean="0"/>
              <a:t>测试实现：测试人员搭建测试用例框架，根据需求和设计编写测试用例。</a:t>
            </a:r>
            <a:endParaRPr lang="en-US" altLang="zh-CN" sz="2000" dirty="0" smtClean="0"/>
          </a:p>
          <a:p>
            <a:r>
              <a:rPr lang="zh-CN" altLang="en-US" sz="2000" dirty="0" smtClean="0"/>
              <a:t>测试执行：软件测试人员最为重要的工作阶段，根据测试用例和计划执行测试。</a:t>
            </a:r>
            <a:endParaRPr lang="en-US" altLang="zh-CN" sz="2000" dirty="0" smtClean="0"/>
          </a:p>
          <a:p>
            <a:r>
              <a:rPr lang="zh-CN" altLang="en-US" sz="2000" dirty="0" smtClean="0"/>
              <a:t>测试总结</a:t>
            </a:r>
            <a:r>
              <a:rPr lang="en-US" altLang="zh-CN" sz="2000" dirty="0" smtClean="0"/>
              <a:t>/</a:t>
            </a:r>
            <a:r>
              <a:rPr lang="zh-CN" altLang="en-US" sz="2000" dirty="0" smtClean="0"/>
              <a:t>报告：执行的过程中记录、管理缺陷，测试完成后编写测试报告，进行测试评估。</a:t>
            </a:r>
            <a:endParaRPr lang="zh-CN" alt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软件质量模型</a:t>
            </a:r>
            <a:endParaRPr lang="zh-CN" altLang="en-US" dirty="0"/>
          </a:p>
        </p:txBody>
      </p:sp>
      <p:sp>
        <p:nvSpPr>
          <p:cNvPr id="3" name="Content Placeholder 2"/>
          <p:cNvSpPr>
            <a:spLocks noGrp="1"/>
          </p:cNvSpPr>
          <p:nvPr>
            <p:ph idx="1"/>
          </p:nvPr>
        </p:nvSpPr>
        <p:spPr/>
        <p:txBody>
          <a:bodyPr>
            <a:normAutofit/>
          </a:bodyPr>
          <a:lstStyle/>
          <a:p>
            <a:pPr>
              <a:buNone/>
            </a:pP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533400" y="1524000"/>
            <a:ext cx="7429500" cy="437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l"/>
            </a:pPr>
            <a:r>
              <a:rPr lang="zh-CN" altLang="en-US" dirty="0" smtClean="0"/>
              <a:t>什么是软件测试</a:t>
            </a:r>
            <a:endParaRPr lang="en-US" altLang="zh-CN" dirty="0" smtClean="0"/>
          </a:p>
          <a:p>
            <a:pPr>
              <a:buFont typeface="Wingdings" pitchFamily="2" charset="2"/>
              <a:buChar char="l"/>
            </a:pPr>
            <a:r>
              <a:rPr lang="zh-CN" altLang="en-US" dirty="0" smtClean="0"/>
              <a:t>什么是</a:t>
            </a:r>
            <a:r>
              <a:rPr lang="en-US" altLang="zh-CN" dirty="0" smtClean="0"/>
              <a:t>bug</a:t>
            </a:r>
          </a:p>
          <a:p>
            <a:pPr>
              <a:buFont typeface="Wingdings" pitchFamily="2" charset="2"/>
              <a:buChar char="l"/>
            </a:pPr>
            <a:r>
              <a:rPr lang="zh-CN" altLang="en-US" dirty="0" smtClean="0"/>
              <a:t>软件测试的目的</a:t>
            </a:r>
            <a:endParaRPr lang="en-US" altLang="zh-CN" dirty="0" smtClean="0"/>
          </a:p>
          <a:p>
            <a:pPr>
              <a:buFont typeface="Wingdings" pitchFamily="2" charset="2"/>
              <a:buChar char="l"/>
            </a:pPr>
            <a:r>
              <a:rPr lang="zh-CN" altLang="en-US" dirty="0" smtClean="0"/>
              <a:t>软件测试的原则</a:t>
            </a:r>
            <a:endParaRPr lang="en-US" altLang="zh-CN" dirty="0" smtClean="0"/>
          </a:p>
          <a:p>
            <a:pPr>
              <a:buFont typeface="Wingdings" pitchFamily="2" charset="2"/>
              <a:buChar char="l"/>
            </a:pPr>
            <a:r>
              <a:rPr lang="zh-CN" altLang="en-US" dirty="0" smtClean="0"/>
              <a:t>软件测试的对象</a:t>
            </a:r>
            <a:endParaRPr lang="en-US" altLang="zh-CN" dirty="0" smtClean="0"/>
          </a:p>
          <a:p>
            <a:pPr>
              <a:buFont typeface="Wingdings" pitchFamily="2" charset="2"/>
              <a:buChar char="l"/>
            </a:pPr>
            <a:r>
              <a:rPr lang="zh-CN" altLang="en-US" dirty="0" smtClean="0"/>
              <a:t>软件测试的分类</a:t>
            </a:r>
            <a:endParaRPr lang="en-US" altLang="zh-CN" dirty="0" smtClean="0"/>
          </a:p>
          <a:p>
            <a:pPr>
              <a:buFont typeface="Wingdings" pitchFamily="2" charset="2"/>
              <a:buChar char="l"/>
            </a:pPr>
            <a:r>
              <a:rPr lang="zh-CN" altLang="en-US" dirty="0" smtClean="0"/>
              <a:t>软件测试的生命周期</a:t>
            </a:r>
            <a:endParaRPr lang="en-US" altLang="zh-CN" dirty="0" smtClean="0"/>
          </a:p>
          <a:p>
            <a:pPr>
              <a:buFont typeface="Wingdings" pitchFamily="2" charset="2"/>
              <a:buChar char="l"/>
            </a:pPr>
            <a:r>
              <a:rPr lang="zh-CN" altLang="en-US" dirty="0" smtClean="0"/>
              <a:t>软件质量模型</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什么是软件测试</a:t>
            </a:r>
            <a:endParaRPr lang="zh-CN" altLang="en-US" dirty="0"/>
          </a:p>
        </p:txBody>
      </p:sp>
      <p:sp>
        <p:nvSpPr>
          <p:cNvPr id="3" name="Content Placeholder 2"/>
          <p:cNvSpPr>
            <a:spLocks noGrp="1"/>
          </p:cNvSpPr>
          <p:nvPr>
            <p:ph idx="1"/>
          </p:nvPr>
        </p:nvSpPr>
        <p:spPr/>
        <p:txBody>
          <a:bodyPr>
            <a:normAutofit/>
          </a:bodyPr>
          <a:lstStyle/>
          <a:p>
            <a:pPr>
              <a:spcAft>
                <a:spcPct val="20000"/>
              </a:spcAft>
            </a:pPr>
            <a:r>
              <a:rPr lang="zh-CN" altLang="en-US" sz="2000" dirty="0" smtClean="0">
                <a:latin typeface="宋体" pitchFamily="2" charset="-122"/>
              </a:rPr>
              <a:t>广义的概念</a:t>
            </a:r>
          </a:p>
          <a:p>
            <a:pPr lvl="1">
              <a:spcAft>
                <a:spcPct val="20000"/>
              </a:spcAft>
            </a:pPr>
            <a:r>
              <a:rPr lang="zh-CN" altLang="en-US" sz="2000" dirty="0" smtClean="0">
                <a:latin typeface="宋体" pitchFamily="2" charset="-122"/>
              </a:rPr>
              <a:t>指软件生存周期中所有的检查、评审和确认工作，其中包括了对分析、设计阶段，以及完成开发后维护阶段的各类文档、代码的审查和确认</a:t>
            </a:r>
          </a:p>
          <a:p>
            <a:pPr>
              <a:spcAft>
                <a:spcPct val="20000"/>
              </a:spcAft>
            </a:pPr>
            <a:r>
              <a:rPr lang="zh-CN" altLang="en-US" sz="2000" dirty="0" smtClean="0">
                <a:latin typeface="宋体" pitchFamily="2" charset="-122"/>
              </a:rPr>
              <a:t>狭义概念</a:t>
            </a:r>
          </a:p>
          <a:p>
            <a:pPr lvl="1">
              <a:spcAft>
                <a:spcPct val="20000"/>
              </a:spcAft>
            </a:pPr>
            <a:r>
              <a:rPr lang="zh-CN" altLang="en-US" sz="2000" dirty="0" smtClean="0">
                <a:latin typeface="宋体" pitchFamily="2" charset="-122"/>
              </a:rPr>
              <a:t>识别软件缺陷的过程，即实际结果与预期结果的不一致</a:t>
            </a:r>
          </a:p>
          <a:p>
            <a:pPr>
              <a:buNone/>
            </a:pP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什么是软件测试</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371600" y="1981200"/>
            <a:ext cx="6959382" cy="4295775"/>
          </a:xfrm>
          <a:prstGeom prst="rect">
            <a:avLst/>
          </a:prstGeom>
          <a:noFill/>
          <a:ln w="9525">
            <a:noFill/>
            <a:miter lim="800000"/>
            <a:headEnd/>
            <a:tailEnd/>
          </a:ln>
        </p:spPr>
      </p:pic>
      <p:sp>
        <p:nvSpPr>
          <p:cNvPr id="3" name="Content Placeholder 2"/>
          <p:cNvSpPr>
            <a:spLocks noGrp="1"/>
          </p:cNvSpPr>
          <p:nvPr>
            <p:ph idx="1"/>
          </p:nvPr>
        </p:nvSpPr>
        <p:spPr/>
        <p:txBody>
          <a:bodyPr>
            <a:normAutofit/>
          </a:bodyPr>
          <a:lstStyle/>
          <a:p>
            <a:pPr>
              <a:spcAft>
                <a:spcPct val="20000"/>
              </a:spcAft>
            </a:pPr>
            <a:r>
              <a:rPr lang="zh-CN" altLang="en-US" sz="2000" dirty="0" smtClean="0"/>
              <a:t>软件测试通常包括验证(</a:t>
            </a:r>
            <a:r>
              <a:rPr lang="en-US" altLang="zh-CN" sz="2000" dirty="0" smtClean="0"/>
              <a:t>verification)</a:t>
            </a:r>
            <a:r>
              <a:rPr lang="zh-CN" altLang="en-US" sz="2000" dirty="0" smtClean="0"/>
              <a:t>和确认(</a:t>
            </a:r>
            <a:r>
              <a:rPr lang="en-US" altLang="zh-CN" sz="2000" dirty="0" smtClean="0"/>
              <a:t>validation)</a:t>
            </a:r>
            <a:r>
              <a:rPr lang="en-US" altLang="zh-CN" sz="2000" dirty="0" smtClean="0">
                <a:latin typeface="宋体" pitchFamily="2" charset="-122"/>
              </a:rPr>
              <a:t>：</a:t>
            </a:r>
          </a:p>
          <a:p>
            <a:pPr lvl="1">
              <a:spcAft>
                <a:spcPct val="20000"/>
              </a:spcAft>
              <a:buFontTx/>
              <a:buChar char="-"/>
            </a:pPr>
            <a:r>
              <a:rPr lang="zh-CN" altLang="en-US" sz="2000" dirty="0" smtClean="0">
                <a:latin typeface="宋体" pitchFamily="2" charset="-122"/>
              </a:rPr>
              <a:t>验证指保证软件正确的实现了某一特定功能的一系列活动</a:t>
            </a:r>
          </a:p>
          <a:p>
            <a:pPr lvl="1">
              <a:spcAft>
                <a:spcPct val="20000"/>
              </a:spcAft>
              <a:buFontTx/>
              <a:buChar char="-"/>
            </a:pPr>
            <a:r>
              <a:rPr lang="zh-CN" altLang="en-US" sz="2000" dirty="0" smtClean="0">
                <a:latin typeface="宋体" pitchFamily="2" charset="-122"/>
              </a:rPr>
              <a:t>确认指的是保证软件的实现满足了用户需求的一系列活动</a:t>
            </a:r>
            <a:endParaRPr lang="zh-CN" altLang="en-US" sz="2000" dirty="0" smtClean="0"/>
          </a:p>
          <a:p>
            <a:pPr>
              <a:buNone/>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什么是</a:t>
            </a:r>
            <a:r>
              <a:rPr lang="en-US" altLang="zh-CN" dirty="0" smtClean="0"/>
              <a:t>bug</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3957669" y="4114800"/>
            <a:ext cx="5186331" cy="2533650"/>
          </a:xfrm>
          <a:prstGeom prst="rect">
            <a:avLst/>
          </a:prstGeom>
          <a:noFill/>
          <a:ln w="9525">
            <a:noFill/>
            <a:miter lim="800000"/>
            <a:headEnd/>
            <a:tailEnd/>
          </a:ln>
        </p:spPr>
      </p:pic>
      <p:sp>
        <p:nvSpPr>
          <p:cNvPr id="3" name="Content Placeholder 2"/>
          <p:cNvSpPr>
            <a:spLocks noGrp="1"/>
          </p:cNvSpPr>
          <p:nvPr>
            <p:ph idx="1"/>
          </p:nvPr>
        </p:nvSpPr>
        <p:spPr/>
        <p:txBody>
          <a:bodyPr>
            <a:normAutofit/>
          </a:bodyPr>
          <a:lstStyle/>
          <a:p>
            <a:pPr>
              <a:spcAft>
                <a:spcPct val="20000"/>
              </a:spcAft>
            </a:pPr>
            <a:r>
              <a:rPr lang="zh-CN" altLang="en-US" sz="2400" dirty="0" smtClean="0"/>
              <a:t>定义： 软件中（包括程序和文档）不符合用户需求的问题。</a:t>
            </a:r>
            <a:endParaRPr lang="en-US" altLang="zh-CN" sz="2400" dirty="0" smtClean="0"/>
          </a:p>
          <a:p>
            <a:pPr>
              <a:spcAft>
                <a:spcPct val="20000"/>
              </a:spcAft>
            </a:pPr>
            <a:r>
              <a:rPr lang="zh-CN" altLang="en-US" sz="2400" dirty="0" smtClean="0"/>
              <a:t>常见的软件</a:t>
            </a:r>
            <a:r>
              <a:rPr lang="en-US" altLang="zh-CN" sz="2400" dirty="0" smtClean="0"/>
              <a:t>Bug</a:t>
            </a:r>
            <a:r>
              <a:rPr lang="zh-CN" altLang="en-US" sz="2400" dirty="0" smtClean="0"/>
              <a:t>分为三类</a:t>
            </a:r>
            <a:endParaRPr lang="en-US" altLang="zh-CN" sz="2400" dirty="0" smtClean="0"/>
          </a:p>
          <a:p>
            <a:pPr marL="514350" indent="-514350">
              <a:spcAft>
                <a:spcPct val="20000"/>
              </a:spcAft>
              <a:buFont typeface="+mj-lt"/>
              <a:buAutoNum type="arabicPeriod"/>
            </a:pPr>
            <a:r>
              <a:rPr lang="en-US" altLang="zh-CN" sz="2400" dirty="0" smtClean="0"/>
              <a:t>    </a:t>
            </a:r>
            <a:r>
              <a:rPr lang="zh-CN" altLang="en-US" sz="2400" dirty="0" smtClean="0"/>
              <a:t>完全没有实现功能</a:t>
            </a:r>
            <a:endParaRPr lang="en-US" altLang="zh-CN" sz="2400" dirty="0" smtClean="0"/>
          </a:p>
          <a:p>
            <a:pPr marL="514350" indent="-514350">
              <a:spcAft>
                <a:spcPct val="20000"/>
              </a:spcAft>
              <a:buFont typeface="+mj-lt"/>
              <a:buAutoNum type="arabicPeriod"/>
            </a:pPr>
            <a:r>
              <a:rPr lang="zh-CN" altLang="en-US" sz="2400" dirty="0" smtClean="0"/>
              <a:t>基本上实现在用户需要的功能， 但是在运行时会出现一些功能或性能上的问题</a:t>
            </a:r>
            <a:endParaRPr lang="en-US" altLang="zh-CN" sz="2400" dirty="0" smtClean="0"/>
          </a:p>
          <a:p>
            <a:pPr marL="514350" indent="-514350">
              <a:spcAft>
                <a:spcPct val="20000"/>
              </a:spcAft>
              <a:buFont typeface="+mj-lt"/>
              <a:buAutoNum type="arabicPeriod"/>
            </a:pPr>
            <a:r>
              <a:rPr lang="zh-CN" altLang="en-US" sz="2400" dirty="0" smtClean="0"/>
              <a:t>实现了用户不需要的功能</a:t>
            </a:r>
          </a:p>
          <a:p>
            <a:pPr>
              <a:buNone/>
            </a:pP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软件测试的目的</a:t>
            </a:r>
            <a:endParaRPr lang="en-US" altLang="zh-CN" dirty="0" smtClean="0"/>
          </a:p>
        </p:txBody>
      </p:sp>
      <p:sp>
        <p:nvSpPr>
          <p:cNvPr id="3" name="Content Placeholder 2"/>
          <p:cNvSpPr>
            <a:spLocks noGrp="1"/>
          </p:cNvSpPr>
          <p:nvPr>
            <p:ph idx="1"/>
          </p:nvPr>
        </p:nvSpPr>
        <p:spPr/>
        <p:txBody>
          <a:bodyPr>
            <a:normAutofit/>
          </a:bodyPr>
          <a:lstStyle/>
          <a:p>
            <a:pPr>
              <a:buFont typeface="Wingdings" pitchFamily="2" charset="2"/>
              <a:buChar char="l"/>
            </a:pPr>
            <a:r>
              <a:rPr lang="zh-CN" altLang="en-US" sz="2400" dirty="0" smtClean="0"/>
              <a:t>以最少的人力、物力和时间</a:t>
            </a:r>
            <a:endParaRPr lang="en-US" altLang="zh-CN" sz="2400" dirty="0" smtClean="0"/>
          </a:p>
          <a:p>
            <a:pPr>
              <a:buFont typeface="Wingdings" pitchFamily="2" charset="2"/>
              <a:buChar char="l"/>
            </a:pPr>
            <a:r>
              <a:rPr lang="zh-CN" altLang="en-US" sz="2400" dirty="0" smtClean="0"/>
              <a:t>找出软件中潜在的各种错误和缺陷</a:t>
            </a:r>
            <a:endParaRPr lang="en-US" altLang="zh-CN" sz="2400" dirty="0" smtClean="0"/>
          </a:p>
          <a:p>
            <a:pPr>
              <a:buFont typeface="Wingdings" pitchFamily="2" charset="2"/>
              <a:buChar char="l"/>
            </a:pPr>
            <a:r>
              <a:rPr lang="zh-CN" altLang="en-US" sz="2400" dirty="0" smtClean="0"/>
              <a:t>通过修正各种错误和缺陷提高软件质量</a:t>
            </a:r>
            <a:endParaRPr lang="en-US" altLang="zh-CN" sz="2400" dirty="0" smtClean="0"/>
          </a:p>
          <a:p>
            <a:pPr>
              <a:buFont typeface="Wingdings" pitchFamily="2" charset="2"/>
              <a:buChar char="l"/>
            </a:pPr>
            <a:r>
              <a:rPr lang="zh-CN" altLang="en-US" sz="2400" dirty="0" smtClean="0"/>
              <a:t>回避软件发布后由于潜在的软件缺陷和错误造成的隐患所带来的商业风险</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软件测试的原则</a:t>
            </a:r>
            <a:endParaRPr lang="zh-CN" altLang="en-US" dirty="0"/>
          </a:p>
        </p:txBody>
      </p:sp>
      <p:sp>
        <p:nvSpPr>
          <p:cNvPr id="3" name="Content Placeholder 2"/>
          <p:cNvSpPr>
            <a:spLocks noGrp="1"/>
          </p:cNvSpPr>
          <p:nvPr>
            <p:ph idx="1"/>
          </p:nvPr>
        </p:nvSpPr>
        <p:spPr/>
        <p:txBody>
          <a:bodyPr>
            <a:normAutofit/>
          </a:bodyPr>
          <a:lstStyle/>
          <a:p>
            <a:pPr lvl="2">
              <a:lnSpc>
                <a:spcPct val="80000"/>
              </a:lnSpc>
            </a:pPr>
            <a:r>
              <a:rPr lang="zh-CN" altLang="en-US" sz="2000" dirty="0" smtClean="0"/>
              <a:t>所有的测试应该追溯到用户需求</a:t>
            </a:r>
            <a:endParaRPr lang="en-US" altLang="zh-CN" sz="2000" dirty="0" smtClean="0"/>
          </a:p>
          <a:p>
            <a:pPr lvl="2">
              <a:lnSpc>
                <a:spcPct val="80000"/>
              </a:lnSpc>
            </a:pPr>
            <a:r>
              <a:rPr lang="zh-CN" altLang="en-US" sz="2000" dirty="0" smtClean="0"/>
              <a:t>尽早地、不断地进行软件测试；</a:t>
            </a:r>
            <a:endParaRPr lang="en-US" altLang="zh-CN" sz="2000" dirty="0" smtClean="0"/>
          </a:p>
          <a:p>
            <a:pPr lvl="2">
              <a:lnSpc>
                <a:spcPct val="80000"/>
              </a:lnSpc>
            </a:pPr>
            <a:r>
              <a:rPr lang="zh-CN" altLang="en-US" sz="2000" dirty="0" smtClean="0"/>
              <a:t>不要试图穷举测试</a:t>
            </a:r>
          </a:p>
          <a:p>
            <a:pPr lvl="2">
              <a:lnSpc>
                <a:spcPct val="80000"/>
              </a:lnSpc>
            </a:pPr>
            <a:r>
              <a:rPr lang="zh-CN" altLang="en-US" sz="2000" dirty="0" smtClean="0"/>
              <a:t>避免测试自己编写的程序；</a:t>
            </a:r>
          </a:p>
          <a:p>
            <a:pPr lvl="2">
              <a:lnSpc>
                <a:spcPct val="80000"/>
              </a:lnSpc>
            </a:pPr>
            <a:r>
              <a:rPr lang="zh-CN" altLang="en-US" sz="2000" dirty="0" smtClean="0"/>
              <a:t>充分考虑程序测试中的群集现象，</a:t>
            </a:r>
            <a:r>
              <a:rPr lang="en-US" altLang="zh-CN" sz="2000" dirty="0" smtClean="0"/>
              <a:t>80</a:t>
            </a:r>
            <a:r>
              <a:rPr lang="zh-CN" altLang="en-US" sz="2000" dirty="0" smtClean="0"/>
              <a:t>％的错误集中在</a:t>
            </a:r>
            <a:r>
              <a:rPr lang="en-US" altLang="zh-CN" sz="2000" dirty="0" smtClean="0"/>
              <a:t>20</a:t>
            </a:r>
            <a:r>
              <a:rPr lang="zh-CN" altLang="en-US" sz="2000" dirty="0" smtClean="0"/>
              <a:t>％的程序模块；</a:t>
            </a:r>
          </a:p>
          <a:p>
            <a:pPr lvl="2">
              <a:lnSpc>
                <a:spcPct val="80000"/>
              </a:lnSpc>
            </a:pPr>
            <a:r>
              <a:rPr lang="zh-CN" altLang="en-US" sz="2000" dirty="0" smtClean="0"/>
              <a:t>排除测试的随意性；</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软件测试的对象</a:t>
            </a:r>
            <a:endParaRPr lang="zh-CN" altLang="en-US" dirty="0"/>
          </a:p>
        </p:txBody>
      </p:sp>
      <p:sp>
        <p:nvSpPr>
          <p:cNvPr id="3" name="Content Placeholder 2"/>
          <p:cNvSpPr>
            <a:spLocks noGrp="1"/>
          </p:cNvSpPr>
          <p:nvPr>
            <p:ph idx="1"/>
          </p:nvPr>
        </p:nvSpPr>
        <p:spPr>
          <a:xfrm>
            <a:off x="457200" y="1219200"/>
            <a:ext cx="8229600" cy="4525963"/>
          </a:xfrm>
        </p:spPr>
        <p:txBody>
          <a:bodyPr>
            <a:normAutofit/>
          </a:bodyPr>
          <a:lstStyle/>
          <a:p>
            <a:pPr>
              <a:buNone/>
            </a:pPr>
            <a:r>
              <a:rPr lang="zh-CN" altLang="en-US" sz="2000" dirty="0" smtClean="0">
                <a:latin typeface="Verdana" pitchFamily="34" charset="0"/>
              </a:rPr>
              <a:t>软件测试不仅仅局限于软件程序的测试，测试活动贯穿于软件开发过程的整个周期中。因此，</a:t>
            </a:r>
            <a:r>
              <a:rPr lang="zh-CN" altLang="en-US" sz="2000" b="1" dirty="0" smtClean="0">
                <a:solidFill>
                  <a:srgbClr val="FF0000"/>
                </a:solidFill>
                <a:latin typeface="Verdana" pitchFamily="34" charset="0"/>
              </a:rPr>
              <a:t>需求分析</a:t>
            </a:r>
            <a:r>
              <a:rPr lang="zh-CN" altLang="en-US" sz="2000" dirty="0" smtClean="0">
                <a:latin typeface="Verdana" pitchFamily="34" charset="0"/>
              </a:rPr>
              <a:t>、</a:t>
            </a:r>
            <a:r>
              <a:rPr lang="zh-CN" altLang="en-US" sz="2000" b="1" dirty="0" smtClean="0">
                <a:solidFill>
                  <a:srgbClr val="FF0000"/>
                </a:solidFill>
                <a:latin typeface="Verdana" pitchFamily="34" charset="0"/>
              </a:rPr>
              <a:t>概要设计</a:t>
            </a:r>
            <a:r>
              <a:rPr lang="zh-CN" altLang="en-US" sz="2000" dirty="0" smtClean="0">
                <a:latin typeface="Verdana" pitchFamily="34" charset="0"/>
              </a:rPr>
              <a:t>、</a:t>
            </a:r>
            <a:r>
              <a:rPr lang="zh-CN" altLang="en-US" sz="2000" b="1" dirty="0" smtClean="0">
                <a:solidFill>
                  <a:srgbClr val="FF0000"/>
                </a:solidFill>
                <a:latin typeface="Verdana" pitchFamily="34" charset="0"/>
              </a:rPr>
              <a:t>详细设计</a:t>
            </a:r>
            <a:r>
              <a:rPr lang="zh-CN" altLang="en-US" sz="2000" dirty="0" smtClean="0">
                <a:latin typeface="Verdana" pitchFamily="34" charset="0"/>
              </a:rPr>
              <a:t>以及</a:t>
            </a:r>
            <a:r>
              <a:rPr lang="zh-CN" altLang="en-US" sz="2000" b="1" dirty="0" smtClean="0">
                <a:solidFill>
                  <a:srgbClr val="FF0000"/>
                </a:solidFill>
                <a:latin typeface="Verdana" pitchFamily="34" charset="0"/>
              </a:rPr>
              <a:t>编码</a:t>
            </a:r>
            <a:r>
              <a:rPr lang="zh-CN" altLang="en-US" sz="2000" dirty="0" smtClean="0">
                <a:latin typeface="Verdana" pitchFamily="34" charset="0"/>
              </a:rPr>
              <a:t>各阶段所得到的</a:t>
            </a:r>
            <a:r>
              <a:rPr lang="zh-CN" altLang="en-US" sz="2000" b="1" dirty="0" smtClean="0">
                <a:solidFill>
                  <a:srgbClr val="FF0000"/>
                </a:solidFill>
                <a:latin typeface="Verdana" pitchFamily="34" charset="0"/>
              </a:rPr>
              <a:t>交付件</a:t>
            </a:r>
            <a:r>
              <a:rPr lang="zh-CN" altLang="en-US" sz="2000" dirty="0" smtClean="0">
                <a:latin typeface="Verdana" pitchFamily="34" charset="0"/>
              </a:rPr>
              <a:t>，包括</a:t>
            </a:r>
            <a:r>
              <a:rPr lang="zh-CN" altLang="en-US" sz="2000" b="1" dirty="0" smtClean="0">
                <a:solidFill>
                  <a:srgbClr val="FF0000"/>
                </a:solidFill>
                <a:latin typeface="Verdana" pitchFamily="34" charset="0"/>
              </a:rPr>
              <a:t>设计文档</a:t>
            </a:r>
            <a:r>
              <a:rPr lang="zh-CN" altLang="en-US" sz="2000" dirty="0" smtClean="0">
                <a:latin typeface="Verdana" pitchFamily="34" charset="0"/>
              </a:rPr>
              <a:t>，</a:t>
            </a:r>
            <a:r>
              <a:rPr lang="zh-CN" altLang="en-US" sz="2000" b="1" dirty="0" smtClean="0">
                <a:solidFill>
                  <a:srgbClr val="FF0000"/>
                </a:solidFill>
                <a:latin typeface="Verdana" pitchFamily="34" charset="0"/>
              </a:rPr>
              <a:t>源代码，应用程序</a:t>
            </a:r>
            <a:r>
              <a:rPr lang="zh-CN" altLang="en-US" sz="2000" dirty="0" smtClean="0">
                <a:latin typeface="Verdana" pitchFamily="34" charset="0"/>
              </a:rPr>
              <a:t>乃至随软件版本发布的</a:t>
            </a:r>
            <a:r>
              <a:rPr lang="zh-CN" altLang="en-US" sz="2000" b="1" dirty="0" smtClean="0">
                <a:solidFill>
                  <a:srgbClr val="FF0000"/>
                </a:solidFill>
                <a:latin typeface="Verdana" pitchFamily="34" charset="0"/>
              </a:rPr>
              <a:t>资料</a:t>
            </a:r>
            <a:r>
              <a:rPr lang="zh-CN" altLang="en-US" sz="2000" dirty="0" smtClean="0">
                <a:latin typeface="Verdana" pitchFamily="34" charset="0"/>
              </a:rPr>
              <a:t>，都是软件测试的对象</a:t>
            </a:r>
            <a:endParaRPr lang="zh-CN" altLang="en-US" sz="2000" dirty="0"/>
          </a:p>
        </p:txBody>
      </p:sp>
      <p:grpSp>
        <p:nvGrpSpPr>
          <p:cNvPr id="290" name="Group 289"/>
          <p:cNvGrpSpPr/>
          <p:nvPr/>
        </p:nvGrpSpPr>
        <p:grpSpPr>
          <a:xfrm>
            <a:off x="1295400" y="2590800"/>
            <a:ext cx="6956425" cy="3752850"/>
            <a:chOff x="1403350" y="2781300"/>
            <a:chExt cx="6956425" cy="3752850"/>
          </a:xfrm>
        </p:grpSpPr>
        <p:grpSp>
          <p:nvGrpSpPr>
            <p:cNvPr id="291" name="Group 308"/>
            <p:cNvGrpSpPr/>
            <p:nvPr/>
          </p:nvGrpSpPr>
          <p:grpSpPr>
            <a:xfrm>
              <a:off x="1403350" y="2781300"/>
              <a:ext cx="6140450" cy="3752850"/>
              <a:chOff x="1403350" y="2781300"/>
              <a:chExt cx="6140450" cy="3752850"/>
            </a:xfrm>
          </p:grpSpPr>
          <p:grpSp>
            <p:nvGrpSpPr>
              <p:cNvPr id="296" name="Group 5"/>
              <p:cNvGrpSpPr>
                <a:grpSpLocks noChangeAspect="1"/>
              </p:cNvGrpSpPr>
              <p:nvPr/>
            </p:nvGrpSpPr>
            <p:grpSpPr bwMode="auto">
              <a:xfrm>
                <a:off x="1476375" y="2781300"/>
                <a:ext cx="1695450" cy="1812925"/>
                <a:chOff x="930" y="1752"/>
                <a:chExt cx="1068" cy="1142"/>
              </a:xfrm>
            </p:grpSpPr>
            <p:sp>
              <p:nvSpPr>
                <p:cNvPr id="375" name="AutoShape 6"/>
                <p:cNvSpPr>
                  <a:spLocks noChangeAspect="1" noChangeArrowheads="1" noTextEdit="1"/>
                </p:cNvSpPr>
                <p:nvPr/>
              </p:nvSpPr>
              <p:spPr bwMode="auto">
                <a:xfrm>
                  <a:off x="930" y="1752"/>
                  <a:ext cx="1068" cy="1142"/>
                </a:xfrm>
                <a:prstGeom prst="rect">
                  <a:avLst/>
                </a:prstGeom>
                <a:noFill/>
                <a:ln w="9525">
                  <a:noFill/>
                  <a:miter lim="800000"/>
                  <a:headEnd/>
                  <a:tailEnd/>
                </a:ln>
              </p:spPr>
              <p:txBody>
                <a:bodyPr/>
                <a:lstStyle/>
                <a:p>
                  <a:endParaRPr lang="zh-CN" altLang="en-US"/>
                </a:p>
              </p:txBody>
            </p:sp>
            <p:grpSp>
              <p:nvGrpSpPr>
                <p:cNvPr id="376" name="Group 7"/>
                <p:cNvGrpSpPr>
                  <a:grpSpLocks/>
                </p:cNvGrpSpPr>
                <p:nvPr/>
              </p:nvGrpSpPr>
              <p:grpSpPr bwMode="auto">
                <a:xfrm>
                  <a:off x="930" y="1752"/>
                  <a:ext cx="1067" cy="1142"/>
                  <a:chOff x="930" y="1752"/>
                  <a:chExt cx="1067" cy="1142"/>
                </a:xfrm>
              </p:grpSpPr>
              <p:sp>
                <p:nvSpPr>
                  <p:cNvPr id="381" name="Freeform 8"/>
                  <p:cNvSpPr>
                    <a:spLocks/>
                  </p:cNvSpPr>
                  <p:nvPr/>
                </p:nvSpPr>
                <p:spPr bwMode="auto">
                  <a:xfrm>
                    <a:off x="930" y="1752"/>
                    <a:ext cx="1067" cy="1142"/>
                  </a:xfrm>
                  <a:custGeom>
                    <a:avLst/>
                    <a:gdLst>
                      <a:gd name="T0" fmla="*/ 0 w 2135"/>
                      <a:gd name="T1" fmla="*/ 793 h 2284"/>
                      <a:gd name="T2" fmla="*/ 554 w 2135"/>
                      <a:gd name="T3" fmla="*/ 1313 h 2284"/>
                      <a:gd name="T4" fmla="*/ 445 w 2135"/>
                      <a:gd name="T5" fmla="*/ 1591 h 2284"/>
                      <a:gd name="T6" fmla="*/ 449 w 2135"/>
                      <a:gd name="T7" fmla="*/ 1619 h 2284"/>
                      <a:gd name="T8" fmla="*/ 464 w 2135"/>
                      <a:gd name="T9" fmla="*/ 1657 h 2284"/>
                      <a:gd name="T10" fmla="*/ 498 w 2135"/>
                      <a:gd name="T11" fmla="*/ 1688 h 2284"/>
                      <a:gd name="T12" fmla="*/ 539 w 2135"/>
                      <a:gd name="T13" fmla="*/ 1795 h 2284"/>
                      <a:gd name="T14" fmla="*/ 2055 w 2135"/>
                      <a:gd name="T15" fmla="*/ 1537 h 2284"/>
                      <a:gd name="T16" fmla="*/ 2040 w 2135"/>
                      <a:gd name="T17" fmla="*/ 1528 h 2284"/>
                      <a:gd name="T18" fmla="*/ 2001 w 2135"/>
                      <a:gd name="T19" fmla="*/ 1500 h 2284"/>
                      <a:gd name="T20" fmla="*/ 1949 w 2135"/>
                      <a:gd name="T21" fmla="*/ 1458 h 2284"/>
                      <a:gd name="T22" fmla="*/ 1896 w 2135"/>
                      <a:gd name="T23" fmla="*/ 1402 h 2284"/>
                      <a:gd name="T24" fmla="*/ 1851 w 2135"/>
                      <a:gd name="T25" fmla="*/ 1337 h 2284"/>
                      <a:gd name="T26" fmla="*/ 1825 w 2135"/>
                      <a:gd name="T27" fmla="*/ 1263 h 2284"/>
                      <a:gd name="T28" fmla="*/ 1830 w 2135"/>
                      <a:gd name="T29" fmla="*/ 1185 h 2284"/>
                      <a:gd name="T30" fmla="*/ 1876 w 2135"/>
                      <a:gd name="T31" fmla="*/ 1103 h 2284"/>
                      <a:gd name="T32" fmla="*/ 1885 w 2135"/>
                      <a:gd name="T33" fmla="*/ 1095 h 2284"/>
                      <a:gd name="T34" fmla="*/ 1911 w 2135"/>
                      <a:gd name="T35" fmla="*/ 1073 h 2284"/>
                      <a:gd name="T36" fmla="*/ 1949 w 2135"/>
                      <a:gd name="T37" fmla="*/ 1037 h 2284"/>
                      <a:gd name="T38" fmla="*/ 1993 w 2135"/>
                      <a:gd name="T39" fmla="*/ 991 h 2284"/>
                      <a:gd name="T40" fmla="*/ 2023 w 2135"/>
                      <a:gd name="T41" fmla="*/ 955 h 2284"/>
                      <a:gd name="T42" fmla="*/ 2051 w 2135"/>
                      <a:gd name="T43" fmla="*/ 916 h 2284"/>
                      <a:gd name="T44" fmla="*/ 2077 w 2135"/>
                      <a:gd name="T45" fmla="*/ 872 h 2284"/>
                      <a:gd name="T46" fmla="*/ 2100 w 2135"/>
                      <a:gd name="T47" fmla="*/ 827 h 2284"/>
                      <a:gd name="T48" fmla="*/ 2115 w 2135"/>
                      <a:gd name="T49" fmla="*/ 789 h 2284"/>
                      <a:gd name="T50" fmla="*/ 2127 w 2135"/>
                      <a:gd name="T51" fmla="*/ 749 h 2284"/>
                      <a:gd name="T52" fmla="*/ 2133 w 2135"/>
                      <a:gd name="T53" fmla="*/ 709 h 2284"/>
                      <a:gd name="T54" fmla="*/ 2135 w 2135"/>
                      <a:gd name="T55" fmla="*/ 667 h 2284"/>
                      <a:gd name="T56" fmla="*/ 2126 w 2135"/>
                      <a:gd name="T57" fmla="*/ 607 h 2284"/>
                      <a:gd name="T58" fmla="*/ 2104 w 2135"/>
                      <a:gd name="T59" fmla="*/ 546 h 2284"/>
                      <a:gd name="T60" fmla="*/ 2066 w 2135"/>
                      <a:gd name="T61" fmla="*/ 485 h 2284"/>
                      <a:gd name="T62" fmla="*/ 2010 w 2135"/>
                      <a:gd name="T63" fmla="*/ 424 h 2284"/>
                      <a:gd name="T64" fmla="*/ 753 w 2135"/>
                      <a:gd name="T65" fmla="*/ 15 h 22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35"/>
                      <a:gd name="T100" fmla="*/ 0 h 2284"/>
                      <a:gd name="T101" fmla="*/ 2135 w 2135"/>
                      <a:gd name="T102" fmla="*/ 2284 h 22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35" h="2284">
                        <a:moveTo>
                          <a:pt x="753" y="15"/>
                        </a:moveTo>
                        <a:lnTo>
                          <a:pt x="0" y="793"/>
                        </a:lnTo>
                        <a:lnTo>
                          <a:pt x="6" y="978"/>
                        </a:lnTo>
                        <a:lnTo>
                          <a:pt x="554" y="1313"/>
                        </a:lnTo>
                        <a:lnTo>
                          <a:pt x="445" y="1587"/>
                        </a:lnTo>
                        <a:lnTo>
                          <a:pt x="445" y="1591"/>
                        </a:lnTo>
                        <a:lnTo>
                          <a:pt x="446" y="1603"/>
                        </a:lnTo>
                        <a:lnTo>
                          <a:pt x="449" y="1619"/>
                        </a:lnTo>
                        <a:lnTo>
                          <a:pt x="455" y="1638"/>
                        </a:lnTo>
                        <a:lnTo>
                          <a:pt x="464" y="1657"/>
                        </a:lnTo>
                        <a:lnTo>
                          <a:pt x="478" y="1674"/>
                        </a:lnTo>
                        <a:lnTo>
                          <a:pt x="498" y="1688"/>
                        </a:lnTo>
                        <a:lnTo>
                          <a:pt x="524" y="1695"/>
                        </a:lnTo>
                        <a:lnTo>
                          <a:pt x="539" y="1795"/>
                        </a:lnTo>
                        <a:lnTo>
                          <a:pt x="1362" y="2284"/>
                        </a:lnTo>
                        <a:lnTo>
                          <a:pt x="2055" y="1537"/>
                        </a:lnTo>
                        <a:lnTo>
                          <a:pt x="2051" y="1535"/>
                        </a:lnTo>
                        <a:lnTo>
                          <a:pt x="2040" y="1528"/>
                        </a:lnTo>
                        <a:lnTo>
                          <a:pt x="2023" y="1515"/>
                        </a:lnTo>
                        <a:lnTo>
                          <a:pt x="2001" y="1500"/>
                        </a:lnTo>
                        <a:lnTo>
                          <a:pt x="1976" y="1481"/>
                        </a:lnTo>
                        <a:lnTo>
                          <a:pt x="1949" y="1458"/>
                        </a:lnTo>
                        <a:lnTo>
                          <a:pt x="1923" y="1431"/>
                        </a:lnTo>
                        <a:lnTo>
                          <a:pt x="1896" y="1402"/>
                        </a:lnTo>
                        <a:lnTo>
                          <a:pt x="1872" y="1370"/>
                        </a:lnTo>
                        <a:lnTo>
                          <a:pt x="1851" y="1337"/>
                        </a:lnTo>
                        <a:lnTo>
                          <a:pt x="1835" y="1301"/>
                        </a:lnTo>
                        <a:lnTo>
                          <a:pt x="1825" y="1263"/>
                        </a:lnTo>
                        <a:lnTo>
                          <a:pt x="1824" y="1224"/>
                        </a:lnTo>
                        <a:lnTo>
                          <a:pt x="1830" y="1185"/>
                        </a:lnTo>
                        <a:lnTo>
                          <a:pt x="1847" y="1144"/>
                        </a:lnTo>
                        <a:lnTo>
                          <a:pt x="1876" y="1103"/>
                        </a:lnTo>
                        <a:lnTo>
                          <a:pt x="1878" y="1101"/>
                        </a:lnTo>
                        <a:lnTo>
                          <a:pt x="1885" y="1095"/>
                        </a:lnTo>
                        <a:lnTo>
                          <a:pt x="1896" y="1086"/>
                        </a:lnTo>
                        <a:lnTo>
                          <a:pt x="1911" y="1073"/>
                        </a:lnTo>
                        <a:lnTo>
                          <a:pt x="1929" y="1057"/>
                        </a:lnTo>
                        <a:lnTo>
                          <a:pt x="1949" y="1037"/>
                        </a:lnTo>
                        <a:lnTo>
                          <a:pt x="1970" y="1015"/>
                        </a:lnTo>
                        <a:lnTo>
                          <a:pt x="1993" y="991"/>
                        </a:lnTo>
                        <a:lnTo>
                          <a:pt x="2008" y="974"/>
                        </a:lnTo>
                        <a:lnTo>
                          <a:pt x="2023" y="955"/>
                        </a:lnTo>
                        <a:lnTo>
                          <a:pt x="2037" y="936"/>
                        </a:lnTo>
                        <a:lnTo>
                          <a:pt x="2051" y="916"/>
                        </a:lnTo>
                        <a:lnTo>
                          <a:pt x="2065" y="894"/>
                        </a:lnTo>
                        <a:lnTo>
                          <a:pt x="2077" y="872"/>
                        </a:lnTo>
                        <a:lnTo>
                          <a:pt x="2090" y="850"/>
                        </a:lnTo>
                        <a:lnTo>
                          <a:pt x="2100" y="827"/>
                        </a:lnTo>
                        <a:lnTo>
                          <a:pt x="2108" y="808"/>
                        </a:lnTo>
                        <a:lnTo>
                          <a:pt x="2115" y="789"/>
                        </a:lnTo>
                        <a:lnTo>
                          <a:pt x="2121" y="770"/>
                        </a:lnTo>
                        <a:lnTo>
                          <a:pt x="2127" y="749"/>
                        </a:lnTo>
                        <a:lnTo>
                          <a:pt x="2130" y="729"/>
                        </a:lnTo>
                        <a:lnTo>
                          <a:pt x="2133" y="709"/>
                        </a:lnTo>
                        <a:lnTo>
                          <a:pt x="2135" y="688"/>
                        </a:lnTo>
                        <a:lnTo>
                          <a:pt x="2135" y="667"/>
                        </a:lnTo>
                        <a:lnTo>
                          <a:pt x="2133" y="637"/>
                        </a:lnTo>
                        <a:lnTo>
                          <a:pt x="2126" y="607"/>
                        </a:lnTo>
                        <a:lnTo>
                          <a:pt x="2116" y="576"/>
                        </a:lnTo>
                        <a:lnTo>
                          <a:pt x="2104" y="546"/>
                        </a:lnTo>
                        <a:lnTo>
                          <a:pt x="2086" y="515"/>
                        </a:lnTo>
                        <a:lnTo>
                          <a:pt x="2066" y="485"/>
                        </a:lnTo>
                        <a:lnTo>
                          <a:pt x="2040" y="454"/>
                        </a:lnTo>
                        <a:lnTo>
                          <a:pt x="2010" y="424"/>
                        </a:lnTo>
                        <a:lnTo>
                          <a:pt x="1167" y="0"/>
                        </a:lnTo>
                        <a:lnTo>
                          <a:pt x="753" y="15"/>
                        </a:lnTo>
                        <a:close/>
                      </a:path>
                    </a:pathLst>
                  </a:custGeom>
                  <a:solidFill>
                    <a:srgbClr val="CCCCE0"/>
                  </a:solidFill>
                  <a:ln w="9525">
                    <a:noFill/>
                    <a:round/>
                    <a:headEnd/>
                    <a:tailEnd/>
                  </a:ln>
                </p:spPr>
                <p:txBody>
                  <a:bodyPr/>
                  <a:lstStyle/>
                  <a:p>
                    <a:endParaRPr lang="zh-CN" altLang="en-US"/>
                  </a:p>
                </p:txBody>
              </p:sp>
              <p:sp>
                <p:nvSpPr>
                  <p:cNvPr id="382" name="Freeform 9"/>
                  <p:cNvSpPr>
                    <a:spLocks/>
                  </p:cNvSpPr>
                  <p:nvPr/>
                </p:nvSpPr>
                <p:spPr bwMode="auto">
                  <a:xfrm>
                    <a:off x="953" y="1766"/>
                    <a:ext cx="975" cy="1070"/>
                  </a:xfrm>
                  <a:custGeom>
                    <a:avLst/>
                    <a:gdLst>
                      <a:gd name="T0" fmla="*/ 1156 w 1951"/>
                      <a:gd name="T1" fmla="*/ 64 h 2139"/>
                      <a:gd name="T2" fmla="*/ 1251 w 1951"/>
                      <a:gd name="T3" fmla="*/ 98 h 2139"/>
                      <a:gd name="T4" fmla="*/ 1335 w 1951"/>
                      <a:gd name="T5" fmla="*/ 127 h 2139"/>
                      <a:gd name="T6" fmla="*/ 1501 w 1951"/>
                      <a:gd name="T7" fmla="*/ 203 h 2139"/>
                      <a:gd name="T8" fmla="*/ 1606 w 1951"/>
                      <a:gd name="T9" fmla="*/ 269 h 2139"/>
                      <a:gd name="T10" fmla="*/ 1694 w 1951"/>
                      <a:gd name="T11" fmla="*/ 325 h 2139"/>
                      <a:gd name="T12" fmla="*/ 1784 w 1951"/>
                      <a:gd name="T13" fmla="*/ 356 h 2139"/>
                      <a:gd name="T14" fmla="*/ 1855 w 1951"/>
                      <a:gd name="T15" fmla="*/ 399 h 2139"/>
                      <a:gd name="T16" fmla="*/ 1908 w 1951"/>
                      <a:gd name="T17" fmla="*/ 498 h 2139"/>
                      <a:gd name="T18" fmla="*/ 1939 w 1951"/>
                      <a:gd name="T19" fmla="*/ 685 h 2139"/>
                      <a:gd name="T20" fmla="*/ 1866 w 1951"/>
                      <a:gd name="T21" fmla="*/ 805 h 2139"/>
                      <a:gd name="T22" fmla="*/ 1727 w 1951"/>
                      <a:gd name="T23" fmla="*/ 964 h 2139"/>
                      <a:gd name="T24" fmla="*/ 1675 w 1951"/>
                      <a:gd name="T25" fmla="*/ 1077 h 2139"/>
                      <a:gd name="T26" fmla="*/ 1581 w 1951"/>
                      <a:gd name="T27" fmla="*/ 1282 h 2139"/>
                      <a:gd name="T28" fmla="*/ 1711 w 1951"/>
                      <a:gd name="T29" fmla="*/ 1319 h 2139"/>
                      <a:gd name="T30" fmla="*/ 1756 w 1951"/>
                      <a:gd name="T31" fmla="*/ 1330 h 2139"/>
                      <a:gd name="T32" fmla="*/ 1716 w 1951"/>
                      <a:gd name="T33" fmla="*/ 1346 h 2139"/>
                      <a:gd name="T34" fmla="*/ 1605 w 1951"/>
                      <a:gd name="T35" fmla="*/ 1334 h 2139"/>
                      <a:gd name="T36" fmla="*/ 1606 w 1951"/>
                      <a:gd name="T37" fmla="*/ 1355 h 2139"/>
                      <a:gd name="T38" fmla="*/ 1799 w 1951"/>
                      <a:gd name="T39" fmla="*/ 1390 h 2139"/>
                      <a:gd name="T40" fmla="*/ 1668 w 1951"/>
                      <a:gd name="T41" fmla="*/ 1392 h 2139"/>
                      <a:gd name="T42" fmla="*/ 1815 w 1951"/>
                      <a:gd name="T43" fmla="*/ 1416 h 2139"/>
                      <a:gd name="T44" fmla="*/ 1819 w 1951"/>
                      <a:gd name="T45" fmla="*/ 1438 h 2139"/>
                      <a:gd name="T46" fmla="*/ 1754 w 1951"/>
                      <a:gd name="T47" fmla="*/ 1449 h 2139"/>
                      <a:gd name="T48" fmla="*/ 1827 w 1951"/>
                      <a:gd name="T49" fmla="*/ 1460 h 2139"/>
                      <a:gd name="T50" fmla="*/ 1893 w 1951"/>
                      <a:gd name="T51" fmla="*/ 1474 h 2139"/>
                      <a:gd name="T52" fmla="*/ 1833 w 1951"/>
                      <a:gd name="T53" fmla="*/ 1483 h 2139"/>
                      <a:gd name="T54" fmla="*/ 1811 w 1951"/>
                      <a:gd name="T55" fmla="*/ 1547 h 2139"/>
                      <a:gd name="T56" fmla="*/ 1734 w 1951"/>
                      <a:gd name="T57" fmla="*/ 1635 h 2139"/>
                      <a:gd name="T58" fmla="*/ 1588 w 1951"/>
                      <a:gd name="T59" fmla="*/ 1793 h 2139"/>
                      <a:gd name="T60" fmla="*/ 1453 w 1951"/>
                      <a:gd name="T61" fmla="*/ 1932 h 2139"/>
                      <a:gd name="T62" fmla="*/ 1350 w 1951"/>
                      <a:gd name="T63" fmla="*/ 2048 h 2139"/>
                      <a:gd name="T64" fmla="*/ 1312 w 1951"/>
                      <a:gd name="T65" fmla="*/ 2083 h 2139"/>
                      <a:gd name="T66" fmla="*/ 1292 w 1951"/>
                      <a:gd name="T67" fmla="*/ 2122 h 2139"/>
                      <a:gd name="T68" fmla="*/ 1333 w 1951"/>
                      <a:gd name="T69" fmla="*/ 2118 h 2139"/>
                      <a:gd name="T70" fmla="*/ 1370 w 1951"/>
                      <a:gd name="T71" fmla="*/ 2124 h 2139"/>
                      <a:gd name="T72" fmla="*/ 1196 w 1951"/>
                      <a:gd name="T73" fmla="*/ 2111 h 2139"/>
                      <a:gd name="T74" fmla="*/ 1082 w 1951"/>
                      <a:gd name="T75" fmla="*/ 2044 h 2139"/>
                      <a:gd name="T76" fmla="*/ 936 w 1951"/>
                      <a:gd name="T77" fmla="*/ 1955 h 2139"/>
                      <a:gd name="T78" fmla="*/ 784 w 1951"/>
                      <a:gd name="T79" fmla="*/ 1863 h 2139"/>
                      <a:gd name="T80" fmla="*/ 671 w 1951"/>
                      <a:gd name="T81" fmla="*/ 1793 h 2139"/>
                      <a:gd name="T82" fmla="*/ 563 w 1951"/>
                      <a:gd name="T83" fmla="*/ 1731 h 2139"/>
                      <a:gd name="T84" fmla="*/ 538 w 1951"/>
                      <a:gd name="T85" fmla="*/ 1644 h 2139"/>
                      <a:gd name="T86" fmla="*/ 442 w 1951"/>
                      <a:gd name="T87" fmla="*/ 1581 h 2139"/>
                      <a:gd name="T88" fmla="*/ 539 w 1951"/>
                      <a:gd name="T89" fmla="*/ 1315 h 2139"/>
                      <a:gd name="T90" fmla="*/ 434 w 1951"/>
                      <a:gd name="T91" fmla="*/ 1167 h 2139"/>
                      <a:gd name="T92" fmla="*/ 257 w 1951"/>
                      <a:gd name="T93" fmla="*/ 1060 h 2139"/>
                      <a:gd name="T94" fmla="*/ 78 w 1951"/>
                      <a:gd name="T95" fmla="*/ 960 h 2139"/>
                      <a:gd name="T96" fmla="*/ 7 w 1951"/>
                      <a:gd name="T97" fmla="*/ 828 h 2139"/>
                      <a:gd name="T98" fmla="*/ 93 w 1951"/>
                      <a:gd name="T99" fmla="*/ 718 h 2139"/>
                      <a:gd name="T100" fmla="*/ 214 w 1951"/>
                      <a:gd name="T101" fmla="*/ 590 h 2139"/>
                      <a:gd name="T102" fmla="*/ 313 w 1951"/>
                      <a:gd name="T103" fmla="*/ 492 h 2139"/>
                      <a:gd name="T104" fmla="*/ 395 w 1951"/>
                      <a:gd name="T105" fmla="*/ 410 h 2139"/>
                      <a:gd name="T106" fmla="*/ 543 w 1951"/>
                      <a:gd name="T107" fmla="*/ 256 h 2139"/>
                      <a:gd name="T108" fmla="*/ 722 w 1951"/>
                      <a:gd name="T109" fmla="*/ 79 h 2139"/>
                      <a:gd name="T110" fmla="*/ 863 w 1951"/>
                      <a:gd name="T111" fmla="*/ 29 h 2139"/>
                      <a:gd name="T112" fmla="*/ 996 w 1951"/>
                      <a:gd name="T113" fmla="*/ 19 h 2139"/>
                      <a:gd name="T114" fmla="*/ 1089 w 1951"/>
                      <a:gd name="T115" fmla="*/ 8 h 213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51"/>
                      <a:gd name="T175" fmla="*/ 0 h 2139"/>
                      <a:gd name="T176" fmla="*/ 1951 w 1951"/>
                      <a:gd name="T177" fmla="*/ 2139 h 213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51" h="2139">
                        <a:moveTo>
                          <a:pt x="1108" y="16"/>
                        </a:moveTo>
                        <a:lnTo>
                          <a:pt x="1111" y="22"/>
                        </a:lnTo>
                        <a:lnTo>
                          <a:pt x="1111" y="26"/>
                        </a:lnTo>
                        <a:lnTo>
                          <a:pt x="1110" y="32"/>
                        </a:lnTo>
                        <a:lnTo>
                          <a:pt x="1107" y="37"/>
                        </a:lnTo>
                        <a:lnTo>
                          <a:pt x="1123" y="47"/>
                        </a:lnTo>
                        <a:lnTo>
                          <a:pt x="1140" y="56"/>
                        </a:lnTo>
                        <a:lnTo>
                          <a:pt x="1156" y="64"/>
                        </a:lnTo>
                        <a:lnTo>
                          <a:pt x="1172" y="72"/>
                        </a:lnTo>
                        <a:lnTo>
                          <a:pt x="1189" y="82"/>
                        </a:lnTo>
                        <a:lnTo>
                          <a:pt x="1206" y="90"/>
                        </a:lnTo>
                        <a:lnTo>
                          <a:pt x="1222" y="98"/>
                        </a:lnTo>
                        <a:lnTo>
                          <a:pt x="1240" y="106"/>
                        </a:lnTo>
                        <a:lnTo>
                          <a:pt x="1243" y="104"/>
                        </a:lnTo>
                        <a:lnTo>
                          <a:pt x="1248" y="100"/>
                        </a:lnTo>
                        <a:lnTo>
                          <a:pt x="1251" y="98"/>
                        </a:lnTo>
                        <a:lnTo>
                          <a:pt x="1256" y="94"/>
                        </a:lnTo>
                        <a:lnTo>
                          <a:pt x="1259" y="93"/>
                        </a:lnTo>
                        <a:lnTo>
                          <a:pt x="1264" y="92"/>
                        </a:lnTo>
                        <a:lnTo>
                          <a:pt x="1269" y="92"/>
                        </a:lnTo>
                        <a:lnTo>
                          <a:pt x="1274" y="94"/>
                        </a:lnTo>
                        <a:lnTo>
                          <a:pt x="1295" y="106"/>
                        </a:lnTo>
                        <a:lnTo>
                          <a:pt x="1315" y="116"/>
                        </a:lnTo>
                        <a:lnTo>
                          <a:pt x="1335" y="127"/>
                        </a:lnTo>
                        <a:lnTo>
                          <a:pt x="1356" y="136"/>
                        </a:lnTo>
                        <a:lnTo>
                          <a:pt x="1377" y="146"/>
                        </a:lnTo>
                        <a:lnTo>
                          <a:pt x="1398" y="155"/>
                        </a:lnTo>
                        <a:lnTo>
                          <a:pt x="1418" y="165"/>
                        </a:lnTo>
                        <a:lnTo>
                          <a:pt x="1439" y="174"/>
                        </a:lnTo>
                        <a:lnTo>
                          <a:pt x="1460" y="183"/>
                        </a:lnTo>
                        <a:lnTo>
                          <a:pt x="1481" y="193"/>
                        </a:lnTo>
                        <a:lnTo>
                          <a:pt x="1501" y="203"/>
                        </a:lnTo>
                        <a:lnTo>
                          <a:pt x="1522" y="212"/>
                        </a:lnTo>
                        <a:lnTo>
                          <a:pt x="1543" y="222"/>
                        </a:lnTo>
                        <a:lnTo>
                          <a:pt x="1563" y="233"/>
                        </a:lnTo>
                        <a:lnTo>
                          <a:pt x="1583" y="243"/>
                        </a:lnTo>
                        <a:lnTo>
                          <a:pt x="1604" y="253"/>
                        </a:lnTo>
                        <a:lnTo>
                          <a:pt x="1606" y="259"/>
                        </a:lnTo>
                        <a:lnTo>
                          <a:pt x="1607" y="264"/>
                        </a:lnTo>
                        <a:lnTo>
                          <a:pt x="1606" y="269"/>
                        </a:lnTo>
                        <a:lnTo>
                          <a:pt x="1604" y="275"/>
                        </a:lnTo>
                        <a:lnTo>
                          <a:pt x="1616" y="282"/>
                        </a:lnTo>
                        <a:lnTo>
                          <a:pt x="1630" y="288"/>
                        </a:lnTo>
                        <a:lnTo>
                          <a:pt x="1643" y="296"/>
                        </a:lnTo>
                        <a:lnTo>
                          <a:pt x="1656" y="303"/>
                        </a:lnTo>
                        <a:lnTo>
                          <a:pt x="1668" y="311"/>
                        </a:lnTo>
                        <a:lnTo>
                          <a:pt x="1681" y="318"/>
                        </a:lnTo>
                        <a:lnTo>
                          <a:pt x="1694" y="325"/>
                        </a:lnTo>
                        <a:lnTo>
                          <a:pt x="1706" y="332"/>
                        </a:lnTo>
                        <a:lnTo>
                          <a:pt x="1718" y="331"/>
                        </a:lnTo>
                        <a:lnTo>
                          <a:pt x="1729" y="332"/>
                        </a:lnTo>
                        <a:lnTo>
                          <a:pt x="1741" y="334"/>
                        </a:lnTo>
                        <a:lnTo>
                          <a:pt x="1751" y="339"/>
                        </a:lnTo>
                        <a:lnTo>
                          <a:pt x="1762" y="344"/>
                        </a:lnTo>
                        <a:lnTo>
                          <a:pt x="1773" y="350"/>
                        </a:lnTo>
                        <a:lnTo>
                          <a:pt x="1784" y="356"/>
                        </a:lnTo>
                        <a:lnTo>
                          <a:pt x="1794" y="361"/>
                        </a:lnTo>
                        <a:lnTo>
                          <a:pt x="1804" y="363"/>
                        </a:lnTo>
                        <a:lnTo>
                          <a:pt x="1813" y="367"/>
                        </a:lnTo>
                        <a:lnTo>
                          <a:pt x="1822" y="373"/>
                        </a:lnTo>
                        <a:lnTo>
                          <a:pt x="1830" y="380"/>
                        </a:lnTo>
                        <a:lnTo>
                          <a:pt x="1838" y="387"/>
                        </a:lnTo>
                        <a:lnTo>
                          <a:pt x="1846" y="393"/>
                        </a:lnTo>
                        <a:lnTo>
                          <a:pt x="1855" y="399"/>
                        </a:lnTo>
                        <a:lnTo>
                          <a:pt x="1864" y="402"/>
                        </a:lnTo>
                        <a:lnTo>
                          <a:pt x="1866" y="405"/>
                        </a:lnTo>
                        <a:lnTo>
                          <a:pt x="1869" y="410"/>
                        </a:lnTo>
                        <a:lnTo>
                          <a:pt x="1870" y="415"/>
                        </a:lnTo>
                        <a:lnTo>
                          <a:pt x="1876" y="415"/>
                        </a:lnTo>
                        <a:lnTo>
                          <a:pt x="1887" y="442"/>
                        </a:lnTo>
                        <a:lnTo>
                          <a:pt x="1898" y="470"/>
                        </a:lnTo>
                        <a:lnTo>
                          <a:pt x="1908" y="498"/>
                        </a:lnTo>
                        <a:lnTo>
                          <a:pt x="1917" y="525"/>
                        </a:lnTo>
                        <a:lnTo>
                          <a:pt x="1926" y="553"/>
                        </a:lnTo>
                        <a:lnTo>
                          <a:pt x="1934" y="582"/>
                        </a:lnTo>
                        <a:lnTo>
                          <a:pt x="1943" y="611"/>
                        </a:lnTo>
                        <a:lnTo>
                          <a:pt x="1949" y="639"/>
                        </a:lnTo>
                        <a:lnTo>
                          <a:pt x="1951" y="656"/>
                        </a:lnTo>
                        <a:lnTo>
                          <a:pt x="1945" y="670"/>
                        </a:lnTo>
                        <a:lnTo>
                          <a:pt x="1939" y="685"/>
                        </a:lnTo>
                        <a:lnTo>
                          <a:pt x="1937" y="703"/>
                        </a:lnTo>
                        <a:lnTo>
                          <a:pt x="1931" y="720"/>
                        </a:lnTo>
                        <a:lnTo>
                          <a:pt x="1924" y="735"/>
                        </a:lnTo>
                        <a:lnTo>
                          <a:pt x="1914" y="750"/>
                        </a:lnTo>
                        <a:lnTo>
                          <a:pt x="1903" y="764"/>
                        </a:lnTo>
                        <a:lnTo>
                          <a:pt x="1892" y="779"/>
                        </a:lnTo>
                        <a:lnTo>
                          <a:pt x="1879" y="791"/>
                        </a:lnTo>
                        <a:lnTo>
                          <a:pt x="1866" y="805"/>
                        </a:lnTo>
                        <a:lnTo>
                          <a:pt x="1855" y="819"/>
                        </a:lnTo>
                        <a:lnTo>
                          <a:pt x="1837" y="840"/>
                        </a:lnTo>
                        <a:lnTo>
                          <a:pt x="1818" y="862"/>
                        </a:lnTo>
                        <a:lnTo>
                          <a:pt x="1800" y="883"/>
                        </a:lnTo>
                        <a:lnTo>
                          <a:pt x="1782" y="903"/>
                        </a:lnTo>
                        <a:lnTo>
                          <a:pt x="1764" y="924"/>
                        </a:lnTo>
                        <a:lnTo>
                          <a:pt x="1746" y="945"/>
                        </a:lnTo>
                        <a:lnTo>
                          <a:pt x="1727" y="964"/>
                        </a:lnTo>
                        <a:lnTo>
                          <a:pt x="1709" y="984"/>
                        </a:lnTo>
                        <a:lnTo>
                          <a:pt x="1708" y="998"/>
                        </a:lnTo>
                        <a:lnTo>
                          <a:pt x="1704" y="1012"/>
                        </a:lnTo>
                        <a:lnTo>
                          <a:pt x="1699" y="1024"/>
                        </a:lnTo>
                        <a:lnTo>
                          <a:pt x="1694" y="1037"/>
                        </a:lnTo>
                        <a:lnTo>
                          <a:pt x="1687" y="1051"/>
                        </a:lnTo>
                        <a:lnTo>
                          <a:pt x="1681" y="1063"/>
                        </a:lnTo>
                        <a:lnTo>
                          <a:pt x="1675" y="1077"/>
                        </a:lnTo>
                        <a:lnTo>
                          <a:pt x="1671" y="1091"/>
                        </a:lnTo>
                        <a:lnTo>
                          <a:pt x="1658" y="1119"/>
                        </a:lnTo>
                        <a:lnTo>
                          <a:pt x="1645" y="1145"/>
                        </a:lnTo>
                        <a:lnTo>
                          <a:pt x="1633" y="1173"/>
                        </a:lnTo>
                        <a:lnTo>
                          <a:pt x="1620" y="1199"/>
                        </a:lnTo>
                        <a:lnTo>
                          <a:pt x="1606" y="1227"/>
                        </a:lnTo>
                        <a:lnTo>
                          <a:pt x="1593" y="1255"/>
                        </a:lnTo>
                        <a:lnTo>
                          <a:pt x="1581" y="1282"/>
                        </a:lnTo>
                        <a:lnTo>
                          <a:pt x="1568" y="1310"/>
                        </a:lnTo>
                        <a:lnTo>
                          <a:pt x="1587" y="1311"/>
                        </a:lnTo>
                        <a:lnTo>
                          <a:pt x="1606" y="1314"/>
                        </a:lnTo>
                        <a:lnTo>
                          <a:pt x="1627" y="1315"/>
                        </a:lnTo>
                        <a:lnTo>
                          <a:pt x="1648" y="1315"/>
                        </a:lnTo>
                        <a:lnTo>
                          <a:pt x="1668" y="1316"/>
                        </a:lnTo>
                        <a:lnTo>
                          <a:pt x="1690" y="1317"/>
                        </a:lnTo>
                        <a:lnTo>
                          <a:pt x="1711" y="1319"/>
                        </a:lnTo>
                        <a:lnTo>
                          <a:pt x="1732" y="1320"/>
                        </a:lnTo>
                        <a:lnTo>
                          <a:pt x="1734" y="1323"/>
                        </a:lnTo>
                        <a:lnTo>
                          <a:pt x="1736" y="1326"/>
                        </a:lnTo>
                        <a:lnTo>
                          <a:pt x="1739" y="1328"/>
                        </a:lnTo>
                        <a:lnTo>
                          <a:pt x="1741" y="1330"/>
                        </a:lnTo>
                        <a:lnTo>
                          <a:pt x="1746" y="1330"/>
                        </a:lnTo>
                        <a:lnTo>
                          <a:pt x="1751" y="1330"/>
                        </a:lnTo>
                        <a:lnTo>
                          <a:pt x="1756" y="1330"/>
                        </a:lnTo>
                        <a:lnTo>
                          <a:pt x="1758" y="1333"/>
                        </a:lnTo>
                        <a:lnTo>
                          <a:pt x="1756" y="1340"/>
                        </a:lnTo>
                        <a:lnTo>
                          <a:pt x="1752" y="1345"/>
                        </a:lnTo>
                        <a:lnTo>
                          <a:pt x="1746" y="1346"/>
                        </a:lnTo>
                        <a:lnTo>
                          <a:pt x="1739" y="1346"/>
                        </a:lnTo>
                        <a:lnTo>
                          <a:pt x="1731" y="1346"/>
                        </a:lnTo>
                        <a:lnTo>
                          <a:pt x="1722" y="1346"/>
                        </a:lnTo>
                        <a:lnTo>
                          <a:pt x="1716" y="1346"/>
                        </a:lnTo>
                        <a:lnTo>
                          <a:pt x="1709" y="1349"/>
                        </a:lnTo>
                        <a:lnTo>
                          <a:pt x="1702" y="1342"/>
                        </a:lnTo>
                        <a:lnTo>
                          <a:pt x="1686" y="1342"/>
                        </a:lnTo>
                        <a:lnTo>
                          <a:pt x="1669" y="1341"/>
                        </a:lnTo>
                        <a:lnTo>
                          <a:pt x="1653" y="1340"/>
                        </a:lnTo>
                        <a:lnTo>
                          <a:pt x="1637" y="1339"/>
                        </a:lnTo>
                        <a:lnTo>
                          <a:pt x="1621" y="1337"/>
                        </a:lnTo>
                        <a:lnTo>
                          <a:pt x="1605" y="1334"/>
                        </a:lnTo>
                        <a:lnTo>
                          <a:pt x="1590" y="1331"/>
                        </a:lnTo>
                        <a:lnTo>
                          <a:pt x="1575" y="1328"/>
                        </a:lnTo>
                        <a:lnTo>
                          <a:pt x="1570" y="1331"/>
                        </a:lnTo>
                        <a:lnTo>
                          <a:pt x="1578" y="1335"/>
                        </a:lnTo>
                        <a:lnTo>
                          <a:pt x="1585" y="1341"/>
                        </a:lnTo>
                        <a:lnTo>
                          <a:pt x="1592" y="1347"/>
                        </a:lnTo>
                        <a:lnTo>
                          <a:pt x="1599" y="1352"/>
                        </a:lnTo>
                        <a:lnTo>
                          <a:pt x="1606" y="1355"/>
                        </a:lnTo>
                        <a:lnTo>
                          <a:pt x="1614" y="1357"/>
                        </a:lnTo>
                        <a:lnTo>
                          <a:pt x="1622" y="1358"/>
                        </a:lnTo>
                        <a:lnTo>
                          <a:pt x="1631" y="1356"/>
                        </a:lnTo>
                        <a:lnTo>
                          <a:pt x="1772" y="1373"/>
                        </a:lnTo>
                        <a:lnTo>
                          <a:pt x="1780" y="1376"/>
                        </a:lnTo>
                        <a:lnTo>
                          <a:pt x="1786" y="1380"/>
                        </a:lnTo>
                        <a:lnTo>
                          <a:pt x="1792" y="1386"/>
                        </a:lnTo>
                        <a:lnTo>
                          <a:pt x="1799" y="1390"/>
                        </a:lnTo>
                        <a:lnTo>
                          <a:pt x="1784" y="1395"/>
                        </a:lnTo>
                        <a:lnTo>
                          <a:pt x="1767" y="1398"/>
                        </a:lnTo>
                        <a:lnTo>
                          <a:pt x="1752" y="1396"/>
                        </a:lnTo>
                        <a:lnTo>
                          <a:pt x="1735" y="1394"/>
                        </a:lnTo>
                        <a:lnTo>
                          <a:pt x="1719" y="1391"/>
                        </a:lnTo>
                        <a:lnTo>
                          <a:pt x="1702" y="1388"/>
                        </a:lnTo>
                        <a:lnTo>
                          <a:pt x="1686" y="1388"/>
                        </a:lnTo>
                        <a:lnTo>
                          <a:pt x="1668" y="1392"/>
                        </a:lnTo>
                        <a:lnTo>
                          <a:pt x="1683" y="1406"/>
                        </a:lnTo>
                        <a:lnTo>
                          <a:pt x="1701" y="1411"/>
                        </a:lnTo>
                        <a:lnTo>
                          <a:pt x="1719" y="1415"/>
                        </a:lnTo>
                        <a:lnTo>
                          <a:pt x="1737" y="1417"/>
                        </a:lnTo>
                        <a:lnTo>
                          <a:pt x="1757" y="1417"/>
                        </a:lnTo>
                        <a:lnTo>
                          <a:pt x="1777" y="1417"/>
                        </a:lnTo>
                        <a:lnTo>
                          <a:pt x="1796" y="1416"/>
                        </a:lnTo>
                        <a:lnTo>
                          <a:pt x="1815" y="1416"/>
                        </a:lnTo>
                        <a:lnTo>
                          <a:pt x="1833" y="1417"/>
                        </a:lnTo>
                        <a:lnTo>
                          <a:pt x="1838" y="1422"/>
                        </a:lnTo>
                        <a:lnTo>
                          <a:pt x="1845" y="1425"/>
                        </a:lnTo>
                        <a:lnTo>
                          <a:pt x="1849" y="1429"/>
                        </a:lnTo>
                        <a:lnTo>
                          <a:pt x="1849" y="1437"/>
                        </a:lnTo>
                        <a:lnTo>
                          <a:pt x="1845" y="1440"/>
                        </a:lnTo>
                        <a:lnTo>
                          <a:pt x="1832" y="1438"/>
                        </a:lnTo>
                        <a:lnTo>
                          <a:pt x="1819" y="1438"/>
                        </a:lnTo>
                        <a:lnTo>
                          <a:pt x="1807" y="1438"/>
                        </a:lnTo>
                        <a:lnTo>
                          <a:pt x="1793" y="1439"/>
                        </a:lnTo>
                        <a:lnTo>
                          <a:pt x="1779" y="1439"/>
                        </a:lnTo>
                        <a:lnTo>
                          <a:pt x="1766" y="1440"/>
                        </a:lnTo>
                        <a:lnTo>
                          <a:pt x="1754" y="1439"/>
                        </a:lnTo>
                        <a:lnTo>
                          <a:pt x="1741" y="1438"/>
                        </a:lnTo>
                        <a:lnTo>
                          <a:pt x="1747" y="1444"/>
                        </a:lnTo>
                        <a:lnTo>
                          <a:pt x="1754" y="1449"/>
                        </a:lnTo>
                        <a:lnTo>
                          <a:pt x="1762" y="1454"/>
                        </a:lnTo>
                        <a:lnTo>
                          <a:pt x="1771" y="1456"/>
                        </a:lnTo>
                        <a:lnTo>
                          <a:pt x="1779" y="1460"/>
                        </a:lnTo>
                        <a:lnTo>
                          <a:pt x="1788" y="1461"/>
                        </a:lnTo>
                        <a:lnTo>
                          <a:pt x="1797" y="1463"/>
                        </a:lnTo>
                        <a:lnTo>
                          <a:pt x="1807" y="1464"/>
                        </a:lnTo>
                        <a:lnTo>
                          <a:pt x="1817" y="1461"/>
                        </a:lnTo>
                        <a:lnTo>
                          <a:pt x="1827" y="1460"/>
                        </a:lnTo>
                        <a:lnTo>
                          <a:pt x="1838" y="1460"/>
                        </a:lnTo>
                        <a:lnTo>
                          <a:pt x="1849" y="1461"/>
                        </a:lnTo>
                        <a:lnTo>
                          <a:pt x="1860" y="1463"/>
                        </a:lnTo>
                        <a:lnTo>
                          <a:pt x="1870" y="1464"/>
                        </a:lnTo>
                        <a:lnTo>
                          <a:pt x="1881" y="1466"/>
                        </a:lnTo>
                        <a:lnTo>
                          <a:pt x="1892" y="1467"/>
                        </a:lnTo>
                        <a:lnTo>
                          <a:pt x="1893" y="1470"/>
                        </a:lnTo>
                        <a:lnTo>
                          <a:pt x="1893" y="1474"/>
                        </a:lnTo>
                        <a:lnTo>
                          <a:pt x="1893" y="1477"/>
                        </a:lnTo>
                        <a:lnTo>
                          <a:pt x="1893" y="1481"/>
                        </a:lnTo>
                        <a:lnTo>
                          <a:pt x="1884" y="1484"/>
                        </a:lnTo>
                        <a:lnTo>
                          <a:pt x="1875" y="1485"/>
                        </a:lnTo>
                        <a:lnTo>
                          <a:pt x="1864" y="1485"/>
                        </a:lnTo>
                        <a:lnTo>
                          <a:pt x="1854" y="1484"/>
                        </a:lnTo>
                        <a:lnTo>
                          <a:pt x="1843" y="1484"/>
                        </a:lnTo>
                        <a:lnTo>
                          <a:pt x="1833" y="1483"/>
                        </a:lnTo>
                        <a:lnTo>
                          <a:pt x="1823" y="1484"/>
                        </a:lnTo>
                        <a:lnTo>
                          <a:pt x="1812" y="1488"/>
                        </a:lnTo>
                        <a:lnTo>
                          <a:pt x="1817" y="1498"/>
                        </a:lnTo>
                        <a:lnTo>
                          <a:pt x="1820" y="1508"/>
                        </a:lnTo>
                        <a:lnTo>
                          <a:pt x="1820" y="1520"/>
                        </a:lnTo>
                        <a:lnTo>
                          <a:pt x="1822" y="1530"/>
                        </a:lnTo>
                        <a:lnTo>
                          <a:pt x="1817" y="1539"/>
                        </a:lnTo>
                        <a:lnTo>
                          <a:pt x="1811" y="1547"/>
                        </a:lnTo>
                        <a:lnTo>
                          <a:pt x="1803" y="1556"/>
                        </a:lnTo>
                        <a:lnTo>
                          <a:pt x="1795" y="1562"/>
                        </a:lnTo>
                        <a:lnTo>
                          <a:pt x="1787" y="1572"/>
                        </a:lnTo>
                        <a:lnTo>
                          <a:pt x="1780" y="1580"/>
                        </a:lnTo>
                        <a:lnTo>
                          <a:pt x="1775" y="1589"/>
                        </a:lnTo>
                        <a:lnTo>
                          <a:pt x="1774" y="1599"/>
                        </a:lnTo>
                        <a:lnTo>
                          <a:pt x="1754" y="1617"/>
                        </a:lnTo>
                        <a:lnTo>
                          <a:pt x="1734" y="1635"/>
                        </a:lnTo>
                        <a:lnTo>
                          <a:pt x="1716" y="1655"/>
                        </a:lnTo>
                        <a:lnTo>
                          <a:pt x="1697" y="1674"/>
                        </a:lnTo>
                        <a:lnTo>
                          <a:pt x="1679" y="1695"/>
                        </a:lnTo>
                        <a:lnTo>
                          <a:pt x="1660" y="1717"/>
                        </a:lnTo>
                        <a:lnTo>
                          <a:pt x="1642" y="1736"/>
                        </a:lnTo>
                        <a:lnTo>
                          <a:pt x="1623" y="1757"/>
                        </a:lnTo>
                        <a:lnTo>
                          <a:pt x="1606" y="1776"/>
                        </a:lnTo>
                        <a:lnTo>
                          <a:pt x="1588" y="1793"/>
                        </a:lnTo>
                        <a:lnTo>
                          <a:pt x="1570" y="1810"/>
                        </a:lnTo>
                        <a:lnTo>
                          <a:pt x="1553" y="1829"/>
                        </a:lnTo>
                        <a:lnTo>
                          <a:pt x="1536" y="1846"/>
                        </a:lnTo>
                        <a:lnTo>
                          <a:pt x="1520" y="1863"/>
                        </a:lnTo>
                        <a:lnTo>
                          <a:pt x="1502" y="1880"/>
                        </a:lnTo>
                        <a:lnTo>
                          <a:pt x="1486" y="1898"/>
                        </a:lnTo>
                        <a:lnTo>
                          <a:pt x="1469" y="1915"/>
                        </a:lnTo>
                        <a:lnTo>
                          <a:pt x="1453" y="1932"/>
                        </a:lnTo>
                        <a:lnTo>
                          <a:pt x="1437" y="1950"/>
                        </a:lnTo>
                        <a:lnTo>
                          <a:pt x="1421" y="1968"/>
                        </a:lnTo>
                        <a:lnTo>
                          <a:pt x="1406" y="1985"/>
                        </a:lnTo>
                        <a:lnTo>
                          <a:pt x="1390" y="2004"/>
                        </a:lnTo>
                        <a:lnTo>
                          <a:pt x="1375" y="2022"/>
                        </a:lnTo>
                        <a:lnTo>
                          <a:pt x="1360" y="2041"/>
                        </a:lnTo>
                        <a:lnTo>
                          <a:pt x="1355" y="2044"/>
                        </a:lnTo>
                        <a:lnTo>
                          <a:pt x="1350" y="2048"/>
                        </a:lnTo>
                        <a:lnTo>
                          <a:pt x="1346" y="2051"/>
                        </a:lnTo>
                        <a:lnTo>
                          <a:pt x="1340" y="2054"/>
                        </a:lnTo>
                        <a:lnTo>
                          <a:pt x="1335" y="2059"/>
                        </a:lnTo>
                        <a:lnTo>
                          <a:pt x="1331" y="2063"/>
                        </a:lnTo>
                        <a:lnTo>
                          <a:pt x="1326" y="2067"/>
                        </a:lnTo>
                        <a:lnTo>
                          <a:pt x="1324" y="2073"/>
                        </a:lnTo>
                        <a:lnTo>
                          <a:pt x="1318" y="2079"/>
                        </a:lnTo>
                        <a:lnTo>
                          <a:pt x="1312" y="2083"/>
                        </a:lnTo>
                        <a:lnTo>
                          <a:pt x="1305" y="2089"/>
                        </a:lnTo>
                        <a:lnTo>
                          <a:pt x="1300" y="2095"/>
                        </a:lnTo>
                        <a:lnTo>
                          <a:pt x="1294" y="2099"/>
                        </a:lnTo>
                        <a:lnTo>
                          <a:pt x="1288" y="2105"/>
                        </a:lnTo>
                        <a:lnTo>
                          <a:pt x="1284" y="2112"/>
                        </a:lnTo>
                        <a:lnTo>
                          <a:pt x="1279" y="2118"/>
                        </a:lnTo>
                        <a:lnTo>
                          <a:pt x="1285" y="2121"/>
                        </a:lnTo>
                        <a:lnTo>
                          <a:pt x="1292" y="2122"/>
                        </a:lnTo>
                        <a:lnTo>
                          <a:pt x="1299" y="2121"/>
                        </a:lnTo>
                        <a:lnTo>
                          <a:pt x="1305" y="2120"/>
                        </a:lnTo>
                        <a:lnTo>
                          <a:pt x="1309" y="2118"/>
                        </a:lnTo>
                        <a:lnTo>
                          <a:pt x="1313" y="2118"/>
                        </a:lnTo>
                        <a:lnTo>
                          <a:pt x="1318" y="2118"/>
                        </a:lnTo>
                        <a:lnTo>
                          <a:pt x="1323" y="2118"/>
                        </a:lnTo>
                        <a:lnTo>
                          <a:pt x="1328" y="2118"/>
                        </a:lnTo>
                        <a:lnTo>
                          <a:pt x="1333" y="2118"/>
                        </a:lnTo>
                        <a:lnTo>
                          <a:pt x="1338" y="2118"/>
                        </a:lnTo>
                        <a:lnTo>
                          <a:pt x="1342" y="2116"/>
                        </a:lnTo>
                        <a:lnTo>
                          <a:pt x="1349" y="2113"/>
                        </a:lnTo>
                        <a:lnTo>
                          <a:pt x="1356" y="2112"/>
                        </a:lnTo>
                        <a:lnTo>
                          <a:pt x="1363" y="2113"/>
                        </a:lnTo>
                        <a:lnTo>
                          <a:pt x="1369" y="2116"/>
                        </a:lnTo>
                        <a:lnTo>
                          <a:pt x="1370" y="2119"/>
                        </a:lnTo>
                        <a:lnTo>
                          <a:pt x="1370" y="2124"/>
                        </a:lnTo>
                        <a:lnTo>
                          <a:pt x="1370" y="2127"/>
                        </a:lnTo>
                        <a:lnTo>
                          <a:pt x="1371" y="2131"/>
                        </a:lnTo>
                        <a:lnTo>
                          <a:pt x="1366" y="2134"/>
                        </a:lnTo>
                        <a:lnTo>
                          <a:pt x="1254" y="2139"/>
                        </a:lnTo>
                        <a:lnTo>
                          <a:pt x="1240" y="2132"/>
                        </a:lnTo>
                        <a:lnTo>
                          <a:pt x="1225" y="2125"/>
                        </a:lnTo>
                        <a:lnTo>
                          <a:pt x="1211" y="2118"/>
                        </a:lnTo>
                        <a:lnTo>
                          <a:pt x="1196" y="2111"/>
                        </a:lnTo>
                        <a:lnTo>
                          <a:pt x="1181" y="2105"/>
                        </a:lnTo>
                        <a:lnTo>
                          <a:pt x="1167" y="2098"/>
                        </a:lnTo>
                        <a:lnTo>
                          <a:pt x="1152" y="2093"/>
                        </a:lnTo>
                        <a:lnTo>
                          <a:pt x="1138" y="2086"/>
                        </a:lnTo>
                        <a:lnTo>
                          <a:pt x="1131" y="2073"/>
                        </a:lnTo>
                        <a:lnTo>
                          <a:pt x="1114" y="2064"/>
                        </a:lnTo>
                        <a:lnTo>
                          <a:pt x="1098" y="2054"/>
                        </a:lnTo>
                        <a:lnTo>
                          <a:pt x="1082" y="2044"/>
                        </a:lnTo>
                        <a:lnTo>
                          <a:pt x="1066" y="2034"/>
                        </a:lnTo>
                        <a:lnTo>
                          <a:pt x="1050" y="2023"/>
                        </a:lnTo>
                        <a:lnTo>
                          <a:pt x="1034" y="2014"/>
                        </a:lnTo>
                        <a:lnTo>
                          <a:pt x="1017" y="2005"/>
                        </a:lnTo>
                        <a:lnTo>
                          <a:pt x="1000" y="1997"/>
                        </a:lnTo>
                        <a:lnTo>
                          <a:pt x="979" y="1982"/>
                        </a:lnTo>
                        <a:lnTo>
                          <a:pt x="957" y="1968"/>
                        </a:lnTo>
                        <a:lnTo>
                          <a:pt x="936" y="1955"/>
                        </a:lnTo>
                        <a:lnTo>
                          <a:pt x="914" y="1943"/>
                        </a:lnTo>
                        <a:lnTo>
                          <a:pt x="892" y="1930"/>
                        </a:lnTo>
                        <a:lnTo>
                          <a:pt x="870" y="1917"/>
                        </a:lnTo>
                        <a:lnTo>
                          <a:pt x="848" y="1904"/>
                        </a:lnTo>
                        <a:lnTo>
                          <a:pt x="826" y="1889"/>
                        </a:lnTo>
                        <a:lnTo>
                          <a:pt x="812" y="1880"/>
                        </a:lnTo>
                        <a:lnTo>
                          <a:pt x="797" y="1871"/>
                        </a:lnTo>
                        <a:lnTo>
                          <a:pt x="784" y="1863"/>
                        </a:lnTo>
                        <a:lnTo>
                          <a:pt x="770" y="1854"/>
                        </a:lnTo>
                        <a:lnTo>
                          <a:pt x="756" y="1845"/>
                        </a:lnTo>
                        <a:lnTo>
                          <a:pt x="742" y="1837"/>
                        </a:lnTo>
                        <a:lnTo>
                          <a:pt x="727" y="1827"/>
                        </a:lnTo>
                        <a:lnTo>
                          <a:pt x="713" y="1818"/>
                        </a:lnTo>
                        <a:lnTo>
                          <a:pt x="699" y="1810"/>
                        </a:lnTo>
                        <a:lnTo>
                          <a:pt x="686" y="1801"/>
                        </a:lnTo>
                        <a:lnTo>
                          <a:pt x="671" y="1793"/>
                        </a:lnTo>
                        <a:lnTo>
                          <a:pt x="657" y="1784"/>
                        </a:lnTo>
                        <a:lnTo>
                          <a:pt x="642" y="1776"/>
                        </a:lnTo>
                        <a:lnTo>
                          <a:pt x="628" y="1769"/>
                        </a:lnTo>
                        <a:lnTo>
                          <a:pt x="613" y="1761"/>
                        </a:lnTo>
                        <a:lnTo>
                          <a:pt x="598" y="1754"/>
                        </a:lnTo>
                        <a:lnTo>
                          <a:pt x="587" y="1747"/>
                        </a:lnTo>
                        <a:lnTo>
                          <a:pt x="575" y="1739"/>
                        </a:lnTo>
                        <a:lnTo>
                          <a:pt x="563" y="1731"/>
                        </a:lnTo>
                        <a:lnTo>
                          <a:pt x="553" y="1721"/>
                        </a:lnTo>
                        <a:lnTo>
                          <a:pt x="544" y="1711"/>
                        </a:lnTo>
                        <a:lnTo>
                          <a:pt x="537" y="1700"/>
                        </a:lnTo>
                        <a:lnTo>
                          <a:pt x="534" y="1687"/>
                        </a:lnTo>
                        <a:lnTo>
                          <a:pt x="535" y="1672"/>
                        </a:lnTo>
                        <a:lnTo>
                          <a:pt x="529" y="1663"/>
                        </a:lnTo>
                        <a:lnTo>
                          <a:pt x="532" y="1653"/>
                        </a:lnTo>
                        <a:lnTo>
                          <a:pt x="538" y="1644"/>
                        </a:lnTo>
                        <a:lnTo>
                          <a:pt x="546" y="1636"/>
                        </a:lnTo>
                        <a:lnTo>
                          <a:pt x="531" y="1629"/>
                        </a:lnTo>
                        <a:lnTo>
                          <a:pt x="514" y="1624"/>
                        </a:lnTo>
                        <a:lnTo>
                          <a:pt x="497" y="1618"/>
                        </a:lnTo>
                        <a:lnTo>
                          <a:pt x="481" y="1612"/>
                        </a:lnTo>
                        <a:lnTo>
                          <a:pt x="464" y="1605"/>
                        </a:lnTo>
                        <a:lnTo>
                          <a:pt x="452" y="1595"/>
                        </a:lnTo>
                        <a:lnTo>
                          <a:pt x="442" y="1581"/>
                        </a:lnTo>
                        <a:lnTo>
                          <a:pt x="438" y="1561"/>
                        </a:lnTo>
                        <a:lnTo>
                          <a:pt x="444" y="1520"/>
                        </a:lnTo>
                        <a:lnTo>
                          <a:pt x="461" y="1486"/>
                        </a:lnTo>
                        <a:lnTo>
                          <a:pt x="477" y="1452"/>
                        </a:lnTo>
                        <a:lnTo>
                          <a:pt x="493" y="1418"/>
                        </a:lnTo>
                        <a:lnTo>
                          <a:pt x="509" y="1384"/>
                        </a:lnTo>
                        <a:lnTo>
                          <a:pt x="524" y="1349"/>
                        </a:lnTo>
                        <a:lnTo>
                          <a:pt x="539" y="1315"/>
                        </a:lnTo>
                        <a:lnTo>
                          <a:pt x="555" y="1281"/>
                        </a:lnTo>
                        <a:lnTo>
                          <a:pt x="570" y="1247"/>
                        </a:lnTo>
                        <a:lnTo>
                          <a:pt x="550" y="1232"/>
                        </a:lnTo>
                        <a:lnTo>
                          <a:pt x="528" y="1217"/>
                        </a:lnTo>
                        <a:lnTo>
                          <a:pt x="505" y="1204"/>
                        </a:lnTo>
                        <a:lnTo>
                          <a:pt x="482" y="1191"/>
                        </a:lnTo>
                        <a:lnTo>
                          <a:pt x="459" y="1180"/>
                        </a:lnTo>
                        <a:lnTo>
                          <a:pt x="434" y="1167"/>
                        </a:lnTo>
                        <a:lnTo>
                          <a:pt x="411" y="1153"/>
                        </a:lnTo>
                        <a:lnTo>
                          <a:pt x="389" y="1140"/>
                        </a:lnTo>
                        <a:lnTo>
                          <a:pt x="368" y="1126"/>
                        </a:lnTo>
                        <a:lnTo>
                          <a:pt x="346" y="1113"/>
                        </a:lnTo>
                        <a:lnTo>
                          <a:pt x="324" y="1099"/>
                        </a:lnTo>
                        <a:lnTo>
                          <a:pt x="302" y="1086"/>
                        </a:lnTo>
                        <a:lnTo>
                          <a:pt x="280" y="1073"/>
                        </a:lnTo>
                        <a:lnTo>
                          <a:pt x="257" y="1060"/>
                        </a:lnTo>
                        <a:lnTo>
                          <a:pt x="235" y="1047"/>
                        </a:lnTo>
                        <a:lnTo>
                          <a:pt x="213" y="1035"/>
                        </a:lnTo>
                        <a:lnTo>
                          <a:pt x="190" y="1022"/>
                        </a:lnTo>
                        <a:lnTo>
                          <a:pt x="168" y="1009"/>
                        </a:lnTo>
                        <a:lnTo>
                          <a:pt x="146" y="997"/>
                        </a:lnTo>
                        <a:lnTo>
                          <a:pt x="123" y="984"/>
                        </a:lnTo>
                        <a:lnTo>
                          <a:pt x="100" y="972"/>
                        </a:lnTo>
                        <a:lnTo>
                          <a:pt x="78" y="960"/>
                        </a:lnTo>
                        <a:lnTo>
                          <a:pt x="55" y="948"/>
                        </a:lnTo>
                        <a:lnTo>
                          <a:pt x="32" y="937"/>
                        </a:lnTo>
                        <a:lnTo>
                          <a:pt x="15" y="917"/>
                        </a:lnTo>
                        <a:lnTo>
                          <a:pt x="6" y="894"/>
                        </a:lnTo>
                        <a:lnTo>
                          <a:pt x="4" y="869"/>
                        </a:lnTo>
                        <a:lnTo>
                          <a:pt x="0" y="842"/>
                        </a:lnTo>
                        <a:lnTo>
                          <a:pt x="5" y="835"/>
                        </a:lnTo>
                        <a:lnTo>
                          <a:pt x="7" y="828"/>
                        </a:lnTo>
                        <a:lnTo>
                          <a:pt x="6" y="821"/>
                        </a:lnTo>
                        <a:lnTo>
                          <a:pt x="2" y="815"/>
                        </a:lnTo>
                        <a:lnTo>
                          <a:pt x="17" y="798"/>
                        </a:lnTo>
                        <a:lnTo>
                          <a:pt x="33" y="782"/>
                        </a:lnTo>
                        <a:lnTo>
                          <a:pt x="48" y="766"/>
                        </a:lnTo>
                        <a:lnTo>
                          <a:pt x="63" y="750"/>
                        </a:lnTo>
                        <a:lnTo>
                          <a:pt x="78" y="734"/>
                        </a:lnTo>
                        <a:lnTo>
                          <a:pt x="93" y="718"/>
                        </a:lnTo>
                        <a:lnTo>
                          <a:pt x="108" y="702"/>
                        </a:lnTo>
                        <a:lnTo>
                          <a:pt x="123" y="685"/>
                        </a:lnTo>
                        <a:lnTo>
                          <a:pt x="137" y="670"/>
                        </a:lnTo>
                        <a:lnTo>
                          <a:pt x="153" y="654"/>
                        </a:lnTo>
                        <a:lnTo>
                          <a:pt x="168" y="638"/>
                        </a:lnTo>
                        <a:lnTo>
                          <a:pt x="183" y="622"/>
                        </a:lnTo>
                        <a:lnTo>
                          <a:pt x="198" y="606"/>
                        </a:lnTo>
                        <a:lnTo>
                          <a:pt x="214" y="590"/>
                        </a:lnTo>
                        <a:lnTo>
                          <a:pt x="231" y="573"/>
                        </a:lnTo>
                        <a:lnTo>
                          <a:pt x="247" y="556"/>
                        </a:lnTo>
                        <a:lnTo>
                          <a:pt x="258" y="546"/>
                        </a:lnTo>
                        <a:lnTo>
                          <a:pt x="270" y="536"/>
                        </a:lnTo>
                        <a:lnTo>
                          <a:pt x="281" y="524"/>
                        </a:lnTo>
                        <a:lnTo>
                          <a:pt x="293" y="514"/>
                        </a:lnTo>
                        <a:lnTo>
                          <a:pt x="303" y="503"/>
                        </a:lnTo>
                        <a:lnTo>
                          <a:pt x="313" y="492"/>
                        </a:lnTo>
                        <a:lnTo>
                          <a:pt x="324" y="480"/>
                        </a:lnTo>
                        <a:lnTo>
                          <a:pt x="332" y="469"/>
                        </a:lnTo>
                        <a:lnTo>
                          <a:pt x="345" y="462"/>
                        </a:lnTo>
                        <a:lnTo>
                          <a:pt x="356" y="454"/>
                        </a:lnTo>
                        <a:lnTo>
                          <a:pt x="366" y="443"/>
                        </a:lnTo>
                        <a:lnTo>
                          <a:pt x="377" y="432"/>
                        </a:lnTo>
                        <a:lnTo>
                          <a:pt x="386" y="422"/>
                        </a:lnTo>
                        <a:lnTo>
                          <a:pt x="395" y="410"/>
                        </a:lnTo>
                        <a:lnTo>
                          <a:pt x="404" y="399"/>
                        </a:lnTo>
                        <a:lnTo>
                          <a:pt x="415" y="389"/>
                        </a:lnTo>
                        <a:lnTo>
                          <a:pt x="436" y="367"/>
                        </a:lnTo>
                        <a:lnTo>
                          <a:pt x="456" y="346"/>
                        </a:lnTo>
                        <a:lnTo>
                          <a:pt x="477" y="322"/>
                        </a:lnTo>
                        <a:lnTo>
                          <a:pt x="499" y="301"/>
                        </a:lnTo>
                        <a:lnTo>
                          <a:pt x="521" y="278"/>
                        </a:lnTo>
                        <a:lnTo>
                          <a:pt x="543" y="256"/>
                        </a:lnTo>
                        <a:lnTo>
                          <a:pt x="566" y="233"/>
                        </a:lnTo>
                        <a:lnTo>
                          <a:pt x="588" y="211"/>
                        </a:lnTo>
                        <a:lnTo>
                          <a:pt x="611" y="188"/>
                        </a:lnTo>
                        <a:lnTo>
                          <a:pt x="633" y="166"/>
                        </a:lnTo>
                        <a:lnTo>
                          <a:pt x="656" y="144"/>
                        </a:lnTo>
                        <a:lnTo>
                          <a:pt x="678" y="122"/>
                        </a:lnTo>
                        <a:lnTo>
                          <a:pt x="701" y="100"/>
                        </a:lnTo>
                        <a:lnTo>
                          <a:pt x="722" y="79"/>
                        </a:lnTo>
                        <a:lnTo>
                          <a:pt x="744" y="57"/>
                        </a:lnTo>
                        <a:lnTo>
                          <a:pt x="766" y="37"/>
                        </a:lnTo>
                        <a:lnTo>
                          <a:pt x="782" y="36"/>
                        </a:lnTo>
                        <a:lnTo>
                          <a:pt x="797" y="33"/>
                        </a:lnTo>
                        <a:lnTo>
                          <a:pt x="813" y="32"/>
                        </a:lnTo>
                        <a:lnTo>
                          <a:pt x="831" y="31"/>
                        </a:lnTo>
                        <a:lnTo>
                          <a:pt x="847" y="30"/>
                        </a:lnTo>
                        <a:lnTo>
                          <a:pt x="863" y="29"/>
                        </a:lnTo>
                        <a:lnTo>
                          <a:pt x="880" y="27"/>
                        </a:lnTo>
                        <a:lnTo>
                          <a:pt x="896" y="26"/>
                        </a:lnTo>
                        <a:lnTo>
                          <a:pt x="914" y="25"/>
                        </a:lnTo>
                        <a:lnTo>
                          <a:pt x="930" y="25"/>
                        </a:lnTo>
                        <a:lnTo>
                          <a:pt x="947" y="24"/>
                        </a:lnTo>
                        <a:lnTo>
                          <a:pt x="963" y="22"/>
                        </a:lnTo>
                        <a:lnTo>
                          <a:pt x="979" y="21"/>
                        </a:lnTo>
                        <a:lnTo>
                          <a:pt x="996" y="19"/>
                        </a:lnTo>
                        <a:lnTo>
                          <a:pt x="1012" y="18"/>
                        </a:lnTo>
                        <a:lnTo>
                          <a:pt x="1028" y="16"/>
                        </a:lnTo>
                        <a:lnTo>
                          <a:pt x="1036" y="7"/>
                        </a:lnTo>
                        <a:lnTo>
                          <a:pt x="1045" y="2"/>
                        </a:lnTo>
                        <a:lnTo>
                          <a:pt x="1055" y="0"/>
                        </a:lnTo>
                        <a:lnTo>
                          <a:pt x="1067" y="1"/>
                        </a:lnTo>
                        <a:lnTo>
                          <a:pt x="1077" y="4"/>
                        </a:lnTo>
                        <a:lnTo>
                          <a:pt x="1089" y="8"/>
                        </a:lnTo>
                        <a:lnTo>
                          <a:pt x="1099" y="12"/>
                        </a:lnTo>
                        <a:lnTo>
                          <a:pt x="1108" y="16"/>
                        </a:lnTo>
                        <a:close/>
                      </a:path>
                    </a:pathLst>
                  </a:custGeom>
                  <a:solidFill>
                    <a:srgbClr val="000000"/>
                  </a:solidFill>
                  <a:ln w="9525">
                    <a:noFill/>
                    <a:round/>
                    <a:headEnd/>
                    <a:tailEnd/>
                  </a:ln>
                </p:spPr>
                <p:txBody>
                  <a:bodyPr/>
                  <a:lstStyle/>
                  <a:p>
                    <a:endParaRPr lang="zh-CN" altLang="en-US"/>
                  </a:p>
                </p:txBody>
              </p:sp>
              <p:sp>
                <p:nvSpPr>
                  <p:cNvPr id="383" name="Freeform 10"/>
                  <p:cNvSpPr>
                    <a:spLocks/>
                  </p:cNvSpPr>
                  <p:nvPr/>
                </p:nvSpPr>
                <p:spPr bwMode="auto">
                  <a:xfrm>
                    <a:off x="1470" y="1775"/>
                    <a:ext cx="20" cy="22"/>
                  </a:xfrm>
                  <a:custGeom>
                    <a:avLst/>
                    <a:gdLst>
                      <a:gd name="T0" fmla="*/ 41 w 41"/>
                      <a:gd name="T1" fmla="*/ 5 h 44"/>
                      <a:gd name="T2" fmla="*/ 4 w 41"/>
                      <a:gd name="T3" fmla="*/ 44 h 44"/>
                      <a:gd name="T4" fmla="*/ 2 w 41"/>
                      <a:gd name="T5" fmla="*/ 43 h 44"/>
                      <a:gd name="T6" fmla="*/ 1 w 41"/>
                      <a:gd name="T7" fmla="*/ 39 h 44"/>
                      <a:gd name="T8" fmla="*/ 0 w 41"/>
                      <a:gd name="T9" fmla="*/ 36 h 44"/>
                      <a:gd name="T10" fmla="*/ 0 w 41"/>
                      <a:gd name="T11" fmla="*/ 32 h 44"/>
                      <a:gd name="T12" fmla="*/ 2 w 41"/>
                      <a:gd name="T13" fmla="*/ 29 h 44"/>
                      <a:gd name="T14" fmla="*/ 5 w 41"/>
                      <a:gd name="T15" fmla="*/ 25 h 44"/>
                      <a:gd name="T16" fmla="*/ 6 w 41"/>
                      <a:gd name="T17" fmla="*/ 23 h 44"/>
                      <a:gd name="T18" fmla="*/ 4 w 41"/>
                      <a:gd name="T19" fmla="*/ 20 h 44"/>
                      <a:gd name="T20" fmla="*/ 8 w 41"/>
                      <a:gd name="T21" fmla="*/ 16 h 44"/>
                      <a:gd name="T22" fmla="*/ 12 w 41"/>
                      <a:gd name="T23" fmla="*/ 12 h 44"/>
                      <a:gd name="T24" fmla="*/ 16 w 41"/>
                      <a:gd name="T25" fmla="*/ 8 h 44"/>
                      <a:gd name="T26" fmla="*/ 20 w 41"/>
                      <a:gd name="T27" fmla="*/ 5 h 44"/>
                      <a:gd name="T28" fmla="*/ 25 w 41"/>
                      <a:gd name="T29" fmla="*/ 1 h 44"/>
                      <a:gd name="T30" fmla="*/ 31 w 41"/>
                      <a:gd name="T31" fmla="*/ 0 h 44"/>
                      <a:gd name="T32" fmla="*/ 35 w 41"/>
                      <a:gd name="T33" fmla="*/ 1 h 44"/>
                      <a:gd name="T34" fmla="*/ 41 w 41"/>
                      <a:gd name="T35" fmla="*/ 5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4"/>
                      <a:gd name="T56" fmla="*/ 41 w 41"/>
                      <a:gd name="T57" fmla="*/ 44 h 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4">
                        <a:moveTo>
                          <a:pt x="41" y="5"/>
                        </a:moveTo>
                        <a:lnTo>
                          <a:pt x="4" y="44"/>
                        </a:lnTo>
                        <a:lnTo>
                          <a:pt x="2" y="43"/>
                        </a:lnTo>
                        <a:lnTo>
                          <a:pt x="1" y="39"/>
                        </a:lnTo>
                        <a:lnTo>
                          <a:pt x="0" y="36"/>
                        </a:lnTo>
                        <a:lnTo>
                          <a:pt x="0" y="32"/>
                        </a:lnTo>
                        <a:lnTo>
                          <a:pt x="2" y="29"/>
                        </a:lnTo>
                        <a:lnTo>
                          <a:pt x="5" y="25"/>
                        </a:lnTo>
                        <a:lnTo>
                          <a:pt x="6" y="23"/>
                        </a:lnTo>
                        <a:lnTo>
                          <a:pt x="4" y="20"/>
                        </a:lnTo>
                        <a:lnTo>
                          <a:pt x="8" y="16"/>
                        </a:lnTo>
                        <a:lnTo>
                          <a:pt x="12" y="12"/>
                        </a:lnTo>
                        <a:lnTo>
                          <a:pt x="16" y="8"/>
                        </a:lnTo>
                        <a:lnTo>
                          <a:pt x="20" y="5"/>
                        </a:lnTo>
                        <a:lnTo>
                          <a:pt x="25" y="1"/>
                        </a:lnTo>
                        <a:lnTo>
                          <a:pt x="31" y="0"/>
                        </a:lnTo>
                        <a:lnTo>
                          <a:pt x="35" y="1"/>
                        </a:lnTo>
                        <a:lnTo>
                          <a:pt x="41" y="5"/>
                        </a:lnTo>
                        <a:close/>
                      </a:path>
                    </a:pathLst>
                  </a:custGeom>
                  <a:solidFill>
                    <a:srgbClr val="CCCCE0"/>
                  </a:solidFill>
                  <a:ln w="9525">
                    <a:noFill/>
                    <a:round/>
                    <a:headEnd/>
                    <a:tailEnd/>
                  </a:ln>
                </p:spPr>
                <p:txBody>
                  <a:bodyPr/>
                  <a:lstStyle/>
                  <a:p>
                    <a:endParaRPr lang="zh-CN" altLang="en-US"/>
                  </a:p>
                </p:txBody>
              </p:sp>
              <p:sp>
                <p:nvSpPr>
                  <p:cNvPr id="384" name="Freeform 11"/>
                  <p:cNvSpPr>
                    <a:spLocks/>
                  </p:cNvSpPr>
                  <p:nvPr/>
                </p:nvSpPr>
                <p:spPr bwMode="auto">
                  <a:xfrm>
                    <a:off x="1440" y="1788"/>
                    <a:ext cx="11" cy="12"/>
                  </a:xfrm>
                  <a:custGeom>
                    <a:avLst/>
                    <a:gdLst>
                      <a:gd name="T0" fmla="*/ 21 w 21"/>
                      <a:gd name="T1" fmla="*/ 3 h 24"/>
                      <a:gd name="T2" fmla="*/ 16 w 21"/>
                      <a:gd name="T3" fmla="*/ 8 h 24"/>
                      <a:gd name="T4" fmla="*/ 11 w 21"/>
                      <a:gd name="T5" fmla="*/ 13 h 24"/>
                      <a:gd name="T6" fmla="*/ 8 w 21"/>
                      <a:gd name="T7" fmla="*/ 18 h 24"/>
                      <a:gd name="T8" fmla="*/ 2 w 21"/>
                      <a:gd name="T9" fmla="*/ 24 h 24"/>
                      <a:gd name="T10" fmla="*/ 0 w 21"/>
                      <a:gd name="T11" fmla="*/ 17 h 24"/>
                      <a:gd name="T12" fmla="*/ 1 w 21"/>
                      <a:gd name="T13" fmla="*/ 10 h 24"/>
                      <a:gd name="T14" fmla="*/ 3 w 21"/>
                      <a:gd name="T15" fmla="*/ 3 h 24"/>
                      <a:gd name="T16" fmla="*/ 9 w 21"/>
                      <a:gd name="T17" fmla="*/ 0 h 24"/>
                      <a:gd name="T18" fmla="*/ 12 w 21"/>
                      <a:gd name="T19" fmla="*/ 0 h 24"/>
                      <a:gd name="T20" fmla="*/ 16 w 21"/>
                      <a:gd name="T21" fmla="*/ 1 h 24"/>
                      <a:gd name="T22" fmla="*/ 18 w 21"/>
                      <a:gd name="T23" fmla="*/ 1 h 24"/>
                      <a:gd name="T24" fmla="*/ 21 w 21"/>
                      <a:gd name="T25" fmla="*/ 3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24"/>
                      <a:gd name="T41" fmla="*/ 21 w 21"/>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24">
                        <a:moveTo>
                          <a:pt x="21" y="3"/>
                        </a:moveTo>
                        <a:lnTo>
                          <a:pt x="16" y="8"/>
                        </a:lnTo>
                        <a:lnTo>
                          <a:pt x="11" y="13"/>
                        </a:lnTo>
                        <a:lnTo>
                          <a:pt x="8" y="18"/>
                        </a:lnTo>
                        <a:lnTo>
                          <a:pt x="2" y="24"/>
                        </a:lnTo>
                        <a:lnTo>
                          <a:pt x="0" y="17"/>
                        </a:lnTo>
                        <a:lnTo>
                          <a:pt x="1" y="10"/>
                        </a:lnTo>
                        <a:lnTo>
                          <a:pt x="3" y="3"/>
                        </a:lnTo>
                        <a:lnTo>
                          <a:pt x="9" y="0"/>
                        </a:lnTo>
                        <a:lnTo>
                          <a:pt x="12" y="0"/>
                        </a:lnTo>
                        <a:lnTo>
                          <a:pt x="16" y="1"/>
                        </a:lnTo>
                        <a:lnTo>
                          <a:pt x="18" y="1"/>
                        </a:lnTo>
                        <a:lnTo>
                          <a:pt x="21" y="3"/>
                        </a:lnTo>
                        <a:close/>
                      </a:path>
                    </a:pathLst>
                  </a:custGeom>
                  <a:solidFill>
                    <a:srgbClr val="CCCCE0"/>
                  </a:solidFill>
                  <a:ln w="9525">
                    <a:noFill/>
                    <a:round/>
                    <a:headEnd/>
                    <a:tailEnd/>
                  </a:ln>
                </p:spPr>
                <p:txBody>
                  <a:bodyPr/>
                  <a:lstStyle/>
                  <a:p>
                    <a:endParaRPr lang="zh-CN" altLang="en-US"/>
                  </a:p>
                </p:txBody>
              </p:sp>
              <p:sp>
                <p:nvSpPr>
                  <p:cNvPr id="385" name="Freeform 12"/>
                  <p:cNvSpPr>
                    <a:spLocks/>
                  </p:cNvSpPr>
                  <p:nvPr/>
                </p:nvSpPr>
                <p:spPr bwMode="auto">
                  <a:xfrm>
                    <a:off x="1412" y="1793"/>
                    <a:ext cx="10" cy="34"/>
                  </a:xfrm>
                  <a:custGeom>
                    <a:avLst/>
                    <a:gdLst>
                      <a:gd name="T0" fmla="*/ 19 w 20"/>
                      <a:gd name="T1" fmla="*/ 60 h 69"/>
                      <a:gd name="T2" fmla="*/ 14 w 20"/>
                      <a:gd name="T3" fmla="*/ 62 h 69"/>
                      <a:gd name="T4" fmla="*/ 11 w 20"/>
                      <a:gd name="T5" fmla="*/ 66 h 69"/>
                      <a:gd name="T6" fmla="*/ 6 w 20"/>
                      <a:gd name="T7" fmla="*/ 68 h 69"/>
                      <a:gd name="T8" fmla="*/ 0 w 20"/>
                      <a:gd name="T9" fmla="*/ 69 h 69"/>
                      <a:gd name="T10" fmla="*/ 0 w 20"/>
                      <a:gd name="T11" fmla="*/ 52 h 69"/>
                      <a:gd name="T12" fmla="*/ 1 w 20"/>
                      <a:gd name="T13" fmla="*/ 33 h 69"/>
                      <a:gd name="T14" fmla="*/ 4 w 20"/>
                      <a:gd name="T15" fmla="*/ 16 h 69"/>
                      <a:gd name="T16" fmla="*/ 10 w 20"/>
                      <a:gd name="T17" fmla="*/ 0 h 69"/>
                      <a:gd name="T18" fmla="*/ 14 w 20"/>
                      <a:gd name="T19" fmla="*/ 14 h 69"/>
                      <a:gd name="T20" fmla="*/ 18 w 20"/>
                      <a:gd name="T21" fmla="*/ 29 h 69"/>
                      <a:gd name="T22" fmla="*/ 20 w 20"/>
                      <a:gd name="T23" fmla="*/ 45 h 69"/>
                      <a:gd name="T24" fmla="*/ 19 w 20"/>
                      <a:gd name="T25" fmla="*/ 60 h 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69"/>
                      <a:gd name="T41" fmla="*/ 20 w 20"/>
                      <a:gd name="T42" fmla="*/ 69 h 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69">
                        <a:moveTo>
                          <a:pt x="19" y="60"/>
                        </a:moveTo>
                        <a:lnTo>
                          <a:pt x="14" y="62"/>
                        </a:lnTo>
                        <a:lnTo>
                          <a:pt x="11" y="66"/>
                        </a:lnTo>
                        <a:lnTo>
                          <a:pt x="6" y="68"/>
                        </a:lnTo>
                        <a:lnTo>
                          <a:pt x="0" y="69"/>
                        </a:lnTo>
                        <a:lnTo>
                          <a:pt x="0" y="52"/>
                        </a:lnTo>
                        <a:lnTo>
                          <a:pt x="1" y="33"/>
                        </a:lnTo>
                        <a:lnTo>
                          <a:pt x="4" y="16"/>
                        </a:lnTo>
                        <a:lnTo>
                          <a:pt x="10" y="0"/>
                        </a:lnTo>
                        <a:lnTo>
                          <a:pt x="14" y="14"/>
                        </a:lnTo>
                        <a:lnTo>
                          <a:pt x="18" y="29"/>
                        </a:lnTo>
                        <a:lnTo>
                          <a:pt x="20" y="45"/>
                        </a:lnTo>
                        <a:lnTo>
                          <a:pt x="19" y="60"/>
                        </a:lnTo>
                        <a:close/>
                      </a:path>
                    </a:pathLst>
                  </a:custGeom>
                  <a:solidFill>
                    <a:srgbClr val="CCCCE0"/>
                  </a:solidFill>
                  <a:ln w="9525">
                    <a:noFill/>
                    <a:round/>
                    <a:headEnd/>
                    <a:tailEnd/>
                  </a:ln>
                </p:spPr>
                <p:txBody>
                  <a:bodyPr/>
                  <a:lstStyle/>
                  <a:p>
                    <a:endParaRPr lang="zh-CN" altLang="en-US"/>
                  </a:p>
                </p:txBody>
              </p:sp>
              <p:sp>
                <p:nvSpPr>
                  <p:cNvPr id="386" name="Freeform 13"/>
                  <p:cNvSpPr>
                    <a:spLocks/>
                  </p:cNvSpPr>
                  <p:nvPr/>
                </p:nvSpPr>
                <p:spPr bwMode="auto">
                  <a:xfrm>
                    <a:off x="1385" y="1793"/>
                    <a:ext cx="16" cy="66"/>
                  </a:xfrm>
                  <a:custGeom>
                    <a:avLst/>
                    <a:gdLst>
                      <a:gd name="T0" fmla="*/ 29 w 32"/>
                      <a:gd name="T1" fmla="*/ 79 h 131"/>
                      <a:gd name="T2" fmla="*/ 32 w 32"/>
                      <a:gd name="T3" fmla="*/ 89 h 131"/>
                      <a:gd name="T4" fmla="*/ 31 w 32"/>
                      <a:gd name="T5" fmla="*/ 96 h 131"/>
                      <a:gd name="T6" fmla="*/ 29 w 32"/>
                      <a:gd name="T7" fmla="*/ 103 h 131"/>
                      <a:gd name="T8" fmla="*/ 24 w 32"/>
                      <a:gd name="T9" fmla="*/ 108 h 131"/>
                      <a:gd name="T10" fmla="*/ 18 w 32"/>
                      <a:gd name="T11" fmla="*/ 114 h 131"/>
                      <a:gd name="T12" fmla="*/ 13 w 32"/>
                      <a:gd name="T13" fmla="*/ 120 h 131"/>
                      <a:gd name="T14" fmla="*/ 7 w 32"/>
                      <a:gd name="T15" fmla="*/ 126 h 131"/>
                      <a:gd name="T16" fmla="*/ 1 w 32"/>
                      <a:gd name="T17" fmla="*/ 131 h 131"/>
                      <a:gd name="T18" fmla="*/ 0 w 32"/>
                      <a:gd name="T19" fmla="*/ 98 h 131"/>
                      <a:gd name="T20" fmla="*/ 1 w 32"/>
                      <a:gd name="T21" fmla="*/ 63 h 131"/>
                      <a:gd name="T22" fmla="*/ 7 w 32"/>
                      <a:gd name="T23" fmla="*/ 30 h 131"/>
                      <a:gd name="T24" fmla="*/ 17 w 32"/>
                      <a:gd name="T25" fmla="*/ 0 h 131"/>
                      <a:gd name="T26" fmla="*/ 27 w 32"/>
                      <a:gd name="T27" fmla="*/ 20 h 131"/>
                      <a:gd name="T28" fmla="*/ 28 w 32"/>
                      <a:gd name="T29" fmla="*/ 38 h 131"/>
                      <a:gd name="T30" fmla="*/ 28 w 32"/>
                      <a:gd name="T31" fmla="*/ 59 h 131"/>
                      <a:gd name="T32" fmla="*/ 29 w 32"/>
                      <a:gd name="T33" fmla="*/ 79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131"/>
                      <a:gd name="T53" fmla="*/ 32 w 32"/>
                      <a:gd name="T54" fmla="*/ 131 h 1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131">
                        <a:moveTo>
                          <a:pt x="29" y="79"/>
                        </a:moveTo>
                        <a:lnTo>
                          <a:pt x="32" y="89"/>
                        </a:lnTo>
                        <a:lnTo>
                          <a:pt x="31" y="96"/>
                        </a:lnTo>
                        <a:lnTo>
                          <a:pt x="29" y="103"/>
                        </a:lnTo>
                        <a:lnTo>
                          <a:pt x="24" y="108"/>
                        </a:lnTo>
                        <a:lnTo>
                          <a:pt x="18" y="114"/>
                        </a:lnTo>
                        <a:lnTo>
                          <a:pt x="13" y="120"/>
                        </a:lnTo>
                        <a:lnTo>
                          <a:pt x="7" y="126"/>
                        </a:lnTo>
                        <a:lnTo>
                          <a:pt x="1" y="131"/>
                        </a:lnTo>
                        <a:lnTo>
                          <a:pt x="0" y="98"/>
                        </a:lnTo>
                        <a:lnTo>
                          <a:pt x="1" y="63"/>
                        </a:lnTo>
                        <a:lnTo>
                          <a:pt x="7" y="30"/>
                        </a:lnTo>
                        <a:lnTo>
                          <a:pt x="17" y="0"/>
                        </a:lnTo>
                        <a:lnTo>
                          <a:pt x="27" y="20"/>
                        </a:lnTo>
                        <a:lnTo>
                          <a:pt x="28" y="38"/>
                        </a:lnTo>
                        <a:lnTo>
                          <a:pt x="28" y="59"/>
                        </a:lnTo>
                        <a:lnTo>
                          <a:pt x="29" y="79"/>
                        </a:lnTo>
                        <a:close/>
                      </a:path>
                    </a:pathLst>
                  </a:custGeom>
                  <a:solidFill>
                    <a:srgbClr val="CCCCE0"/>
                  </a:solidFill>
                  <a:ln w="9525">
                    <a:noFill/>
                    <a:round/>
                    <a:headEnd/>
                    <a:tailEnd/>
                  </a:ln>
                </p:spPr>
                <p:txBody>
                  <a:bodyPr/>
                  <a:lstStyle/>
                  <a:p>
                    <a:endParaRPr lang="zh-CN" altLang="en-US"/>
                  </a:p>
                </p:txBody>
              </p:sp>
              <p:sp>
                <p:nvSpPr>
                  <p:cNvPr id="387" name="Freeform 14"/>
                  <p:cNvSpPr>
                    <a:spLocks/>
                  </p:cNvSpPr>
                  <p:nvPr/>
                </p:nvSpPr>
                <p:spPr bwMode="auto">
                  <a:xfrm>
                    <a:off x="1502" y="1797"/>
                    <a:ext cx="22" cy="78"/>
                  </a:xfrm>
                  <a:custGeom>
                    <a:avLst/>
                    <a:gdLst>
                      <a:gd name="T0" fmla="*/ 17 w 44"/>
                      <a:gd name="T1" fmla="*/ 8 h 155"/>
                      <a:gd name="T2" fmla="*/ 23 w 44"/>
                      <a:gd name="T3" fmla="*/ 44 h 155"/>
                      <a:gd name="T4" fmla="*/ 31 w 44"/>
                      <a:gd name="T5" fmla="*/ 79 h 155"/>
                      <a:gd name="T6" fmla="*/ 39 w 44"/>
                      <a:gd name="T7" fmla="*/ 116 h 155"/>
                      <a:gd name="T8" fmla="*/ 44 w 44"/>
                      <a:gd name="T9" fmla="*/ 153 h 155"/>
                      <a:gd name="T10" fmla="*/ 39 w 44"/>
                      <a:gd name="T11" fmla="*/ 155 h 155"/>
                      <a:gd name="T12" fmla="*/ 33 w 44"/>
                      <a:gd name="T13" fmla="*/ 155 h 155"/>
                      <a:gd name="T14" fmla="*/ 29 w 44"/>
                      <a:gd name="T15" fmla="*/ 154 h 155"/>
                      <a:gd name="T16" fmla="*/ 23 w 44"/>
                      <a:gd name="T17" fmla="*/ 152 h 155"/>
                      <a:gd name="T18" fmla="*/ 18 w 44"/>
                      <a:gd name="T19" fmla="*/ 150 h 155"/>
                      <a:gd name="T20" fmla="*/ 14 w 44"/>
                      <a:gd name="T21" fmla="*/ 146 h 155"/>
                      <a:gd name="T22" fmla="*/ 10 w 44"/>
                      <a:gd name="T23" fmla="*/ 143 h 155"/>
                      <a:gd name="T24" fmla="*/ 6 w 44"/>
                      <a:gd name="T25" fmla="*/ 140 h 155"/>
                      <a:gd name="T26" fmla="*/ 1 w 44"/>
                      <a:gd name="T27" fmla="*/ 106 h 155"/>
                      <a:gd name="T28" fmla="*/ 0 w 44"/>
                      <a:gd name="T29" fmla="*/ 69 h 155"/>
                      <a:gd name="T30" fmla="*/ 0 w 44"/>
                      <a:gd name="T31" fmla="*/ 32 h 155"/>
                      <a:gd name="T32" fmla="*/ 0 w 44"/>
                      <a:gd name="T33" fmla="*/ 0 h 155"/>
                      <a:gd name="T34" fmla="*/ 5 w 44"/>
                      <a:gd name="T35" fmla="*/ 0 h 155"/>
                      <a:gd name="T36" fmla="*/ 9 w 44"/>
                      <a:gd name="T37" fmla="*/ 2 h 155"/>
                      <a:gd name="T38" fmla="*/ 13 w 44"/>
                      <a:gd name="T39" fmla="*/ 6 h 155"/>
                      <a:gd name="T40" fmla="*/ 17 w 44"/>
                      <a:gd name="T41" fmla="*/ 8 h 1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155"/>
                      <a:gd name="T65" fmla="*/ 44 w 44"/>
                      <a:gd name="T66" fmla="*/ 155 h 1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155">
                        <a:moveTo>
                          <a:pt x="17" y="8"/>
                        </a:moveTo>
                        <a:lnTo>
                          <a:pt x="23" y="44"/>
                        </a:lnTo>
                        <a:lnTo>
                          <a:pt x="31" y="79"/>
                        </a:lnTo>
                        <a:lnTo>
                          <a:pt x="39" y="116"/>
                        </a:lnTo>
                        <a:lnTo>
                          <a:pt x="44" y="153"/>
                        </a:lnTo>
                        <a:lnTo>
                          <a:pt x="39" y="155"/>
                        </a:lnTo>
                        <a:lnTo>
                          <a:pt x="33" y="155"/>
                        </a:lnTo>
                        <a:lnTo>
                          <a:pt x="29" y="154"/>
                        </a:lnTo>
                        <a:lnTo>
                          <a:pt x="23" y="152"/>
                        </a:lnTo>
                        <a:lnTo>
                          <a:pt x="18" y="150"/>
                        </a:lnTo>
                        <a:lnTo>
                          <a:pt x="14" y="146"/>
                        </a:lnTo>
                        <a:lnTo>
                          <a:pt x="10" y="143"/>
                        </a:lnTo>
                        <a:lnTo>
                          <a:pt x="6" y="140"/>
                        </a:lnTo>
                        <a:lnTo>
                          <a:pt x="1" y="106"/>
                        </a:lnTo>
                        <a:lnTo>
                          <a:pt x="0" y="69"/>
                        </a:lnTo>
                        <a:lnTo>
                          <a:pt x="0" y="32"/>
                        </a:lnTo>
                        <a:lnTo>
                          <a:pt x="0" y="0"/>
                        </a:lnTo>
                        <a:lnTo>
                          <a:pt x="5" y="0"/>
                        </a:lnTo>
                        <a:lnTo>
                          <a:pt x="9" y="2"/>
                        </a:lnTo>
                        <a:lnTo>
                          <a:pt x="13" y="6"/>
                        </a:lnTo>
                        <a:lnTo>
                          <a:pt x="17" y="8"/>
                        </a:lnTo>
                        <a:close/>
                      </a:path>
                    </a:pathLst>
                  </a:custGeom>
                  <a:solidFill>
                    <a:srgbClr val="CCCCE0"/>
                  </a:solidFill>
                  <a:ln w="9525">
                    <a:noFill/>
                    <a:round/>
                    <a:headEnd/>
                    <a:tailEnd/>
                  </a:ln>
                </p:spPr>
                <p:txBody>
                  <a:bodyPr/>
                  <a:lstStyle/>
                  <a:p>
                    <a:endParaRPr lang="zh-CN" altLang="en-US"/>
                  </a:p>
                </p:txBody>
              </p:sp>
              <p:sp>
                <p:nvSpPr>
                  <p:cNvPr id="388" name="Freeform 15"/>
                  <p:cNvSpPr>
                    <a:spLocks/>
                  </p:cNvSpPr>
                  <p:nvPr/>
                </p:nvSpPr>
                <p:spPr bwMode="auto">
                  <a:xfrm>
                    <a:off x="1356" y="1797"/>
                    <a:ext cx="16" cy="92"/>
                  </a:xfrm>
                  <a:custGeom>
                    <a:avLst/>
                    <a:gdLst>
                      <a:gd name="T0" fmla="*/ 31 w 31"/>
                      <a:gd name="T1" fmla="*/ 158 h 183"/>
                      <a:gd name="T2" fmla="*/ 25 w 31"/>
                      <a:gd name="T3" fmla="*/ 165 h 183"/>
                      <a:gd name="T4" fmla="*/ 18 w 31"/>
                      <a:gd name="T5" fmla="*/ 172 h 183"/>
                      <a:gd name="T6" fmla="*/ 10 w 31"/>
                      <a:gd name="T7" fmla="*/ 179 h 183"/>
                      <a:gd name="T8" fmla="*/ 1 w 31"/>
                      <a:gd name="T9" fmla="*/ 183 h 183"/>
                      <a:gd name="T10" fmla="*/ 0 w 31"/>
                      <a:gd name="T11" fmla="*/ 159 h 183"/>
                      <a:gd name="T12" fmla="*/ 0 w 31"/>
                      <a:gd name="T13" fmla="*/ 132 h 183"/>
                      <a:gd name="T14" fmla="*/ 2 w 31"/>
                      <a:gd name="T15" fmla="*/ 106 h 183"/>
                      <a:gd name="T16" fmla="*/ 5 w 31"/>
                      <a:gd name="T17" fmla="*/ 82 h 183"/>
                      <a:gd name="T18" fmla="*/ 4 w 31"/>
                      <a:gd name="T19" fmla="*/ 62 h 183"/>
                      <a:gd name="T20" fmla="*/ 6 w 31"/>
                      <a:gd name="T21" fmla="*/ 41 h 183"/>
                      <a:gd name="T22" fmla="*/ 10 w 31"/>
                      <a:gd name="T23" fmla="*/ 21 h 183"/>
                      <a:gd name="T24" fmla="*/ 12 w 31"/>
                      <a:gd name="T25" fmla="*/ 0 h 183"/>
                      <a:gd name="T26" fmla="*/ 21 w 31"/>
                      <a:gd name="T27" fmla="*/ 38 h 183"/>
                      <a:gd name="T28" fmla="*/ 27 w 31"/>
                      <a:gd name="T29" fmla="*/ 77 h 183"/>
                      <a:gd name="T30" fmla="*/ 30 w 31"/>
                      <a:gd name="T31" fmla="*/ 119 h 183"/>
                      <a:gd name="T32" fmla="*/ 31 w 31"/>
                      <a:gd name="T33" fmla="*/ 158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183"/>
                      <a:gd name="T53" fmla="*/ 31 w 31"/>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183">
                        <a:moveTo>
                          <a:pt x="31" y="158"/>
                        </a:moveTo>
                        <a:lnTo>
                          <a:pt x="25" y="165"/>
                        </a:lnTo>
                        <a:lnTo>
                          <a:pt x="18" y="172"/>
                        </a:lnTo>
                        <a:lnTo>
                          <a:pt x="10" y="179"/>
                        </a:lnTo>
                        <a:lnTo>
                          <a:pt x="1" y="183"/>
                        </a:lnTo>
                        <a:lnTo>
                          <a:pt x="0" y="159"/>
                        </a:lnTo>
                        <a:lnTo>
                          <a:pt x="0" y="132"/>
                        </a:lnTo>
                        <a:lnTo>
                          <a:pt x="2" y="106"/>
                        </a:lnTo>
                        <a:lnTo>
                          <a:pt x="5" y="82"/>
                        </a:lnTo>
                        <a:lnTo>
                          <a:pt x="4" y="62"/>
                        </a:lnTo>
                        <a:lnTo>
                          <a:pt x="6" y="41"/>
                        </a:lnTo>
                        <a:lnTo>
                          <a:pt x="10" y="21"/>
                        </a:lnTo>
                        <a:lnTo>
                          <a:pt x="12" y="0"/>
                        </a:lnTo>
                        <a:lnTo>
                          <a:pt x="21" y="38"/>
                        </a:lnTo>
                        <a:lnTo>
                          <a:pt x="27" y="77"/>
                        </a:lnTo>
                        <a:lnTo>
                          <a:pt x="30" y="119"/>
                        </a:lnTo>
                        <a:lnTo>
                          <a:pt x="31" y="158"/>
                        </a:lnTo>
                        <a:close/>
                      </a:path>
                    </a:pathLst>
                  </a:custGeom>
                  <a:solidFill>
                    <a:srgbClr val="CCCCE0"/>
                  </a:solidFill>
                  <a:ln w="9525">
                    <a:noFill/>
                    <a:round/>
                    <a:headEnd/>
                    <a:tailEnd/>
                  </a:ln>
                </p:spPr>
                <p:txBody>
                  <a:bodyPr/>
                  <a:lstStyle/>
                  <a:p>
                    <a:endParaRPr lang="zh-CN" altLang="en-US"/>
                  </a:p>
                </p:txBody>
              </p:sp>
              <p:sp>
                <p:nvSpPr>
                  <p:cNvPr id="389" name="Freeform 16"/>
                  <p:cNvSpPr>
                    <a:spLocks/>
                  </p:cNvSpPr>
                  <p:nvPr/>
                </p:nvSpPr>
                <p:spPr bwMode="auto">
                  <a:xfrm>
                    <a:off x="1442" y="1806"/>
                    <a:ext cx="14" cy="20"/>
                  </a:xfrm>
                  <a:custGeom>
                    <a:avLst/>
                    <a:gdLst>
                      <a:gd name="T0" fmla="*/ 28 w 28"/>
                      <a:gd name="T1" fmla="*/ 20 h 42"/>
                      <a:gd name="T2" fmla="*/ 21 w 28"/>
                      <a:gd name="T3" fmla="*/ 27 h 42"/>
                      <a:gd name="T4" fmla="*/ 15 w 28"/>
                      <a:gd name="T5" fmla="*/ 31 h 42"/>
                      <a:gd name="T6" fmla="*/ 8 w 28"/>
                      <a:gd name="T7" fmla="*/ 36 h 42"/>
                      <a:gd name="T8" fmla="*/ 1 w 28"/>
                      <a:gd name="T9" fmla="*/ 42 h 42"/>
                      <a:gd name="T10" fmla="*/ 0 w 28"/>
                      <a:gd name="T11" fmla="*/ 29 h 42"/>
                      <a:gd name="T12" fmla="*/ 4 w 28"/>
                      <a:gd name="T13" fmla="*/ 17 h 42"/>
                      <a:gd name="T14" fmla="*/ 11 w 28"/>
                      <a:gd name="T15" fmla="*/ 7 h 42"/>
                      <a:gd name="T16" fmla="*/ 20 w 28"/>
                      <a:gd name="T17" fmla="*/ 0 h 42"/>
                      <a:gd name="T18" fmla="*/ 24 w 28"/>
                      <a:gd name="T19" fmla="*/ 4 h 42"/>
                      <a:gd name="T20" fmla="*/ 27 w 28"/>
                      <a:gd name="T21" fmla="*/ 8 h 42"/>
                      <a:gd name="T22" fmla="*/ 28 w 28"/>
                      <a:gd name="T23" fmla="*/ 14 h 42"/>
                      <a:gd name="T24" fmla="*/ 28 w 28"/>
                      <a:gd name="T25" fmla="*/ 20 h 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42"/>
                      <a:gd name="T41" fmla="*/ 28 w 28"/>
                      <a:gd name="T42" fmla="*/ 42 h 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42">
                        <a:moveTo>
                          <a:pt x="28" y="20"/>
                        </a:moveTo>
                        <a:lnTo>
                          <a:pt x="21" y="27"/>
                        </a:lnTo>
                        <a:lnTo>
                          <a:pt x="15" y="31"/>
                        </a:lnTo>
                        <a:lnTo>
                          <a:pt x="8" y="36"/>
                        </a:lnTo>
                        <a:lnTo>
                          <a:pt x="1" y="42"/>
                        </a:lnTo>
                        <a:lnTo>
                          <a:pt x="0" y="29"/>
                        </a:lnTo>
                        <a:lnTo>
                          <a:pt x="4" y="17"/>
                        </a:lnTo>
                        <a:lnTo>
                          <a:pt x="11" y="7"/>
                        </a:lnTo>
                        <a:lnTo>
                          <a:pt x="20" y="0"/>
                        </a:lnTo>
                        <a:lnTo>
                          <a:pt x="24" y="4"/>
                        </a:lnTo>
                        <a:lnTo>
                          <a:pt x="27" y="8"/>
                        </a:lnTo>
                        <a:lnTo>
                          <a:pt x="28" y="14"/>
                        </a:lnTo>
                        <a:lnTo>
                          <a:pt x="28" y="20"/>
                        </a:lnTo>
                        <a:close/>
                      </a:path>
                    </a:pathLst>
                  </a:custGeom>
                  <a:solidFill>
                    <a:srgbClr val="CCCCE0"/>
                  </a:solidFill>
                  <a:ln w="9525">
                    <a:noFill/>
                    <a:round/>
                    <a:headEnd/>
                    <a:tailEnd/>
                  </a:ln>
                </p:spPr>
                <p:txBody>
                  <a:bodyPr/>
                  <a:lstStyle/>
                  <a:p>
                    <a:endParaRPr lang="zh-CN" altLang="en-US"/>
                  </a:p>
                </p:txBody>
              </p:sp>
              <p:sp>
                <p:nvSpPr>
                  <p:cNvPr id="390" name="Freeform 17"/>
                  <p:cNvSpPr>
                    <a:spLocks/>
                  </p:cNvSpPr>
                  <p:nvPr/>
                </p:nvSpPr>
                <p:spPr bwMode="auto">
                  <a:xfrm>
                    <a:off x="1326" y="1806"/>
                    <a:ext cx="20" cy="114"/>
                  </a:xfrm>
                  <a:custGeom>
                    <a:avLst/>
                    <a:gdLst>
                      <a:gd name="T0" fmla="*/ 33 w 40"/>
                      <a:gd name="T1" fmla="*/ 73 h 228"/>
                      <a:gd name="T2" fmla="*/ 31 w 40"/>
                      <a:gd name="T3" fmla="*/ 94 h 228"/>
                      <a:gd name="T4" fmla="*/ 33 w 40"/>
                      <a:gd name="T5" fmla="*/ 116 h 228"/>
                      <a:gd name="T6" fmla="*/ 37 w 40"/>
                      <a:gd name="T7" fmla="*/ 139 h 228"/>
                      <a:gd name="T8" fmla="*/ 40 w 40"/>
                      <a:gd name="T9" fmla="*/ 161 h 228"/>
                      <a:gd name="T10" fmla="*/ 40 w 40"/>
                      <a:gd name="T11" fmla="*/ 181 h 228"/>
                      <a:gd name="T12" fmla="*/ 34 w 40"/>
                      <a:gd name="T13" fmla="*/ 200 h 228"/>
                      <a:gd name="T14" fmla="*/ 23 w 40"/>
                      <a:gd name="T15" fmla="*/ 216 h 228"/>
                      <a:gd name="T16" fmla="*/ 1 w 40"/>
                      <a:gd name="T17" fmla="*/ 228 h 228"/>
                      <a:gd name="T18" fmla="*/ 0 w 40"/>
                      <a:gd name="T19" fmla="*/ 170 h 228"/>
                      <a:gd name="T20" fmla="*/ 5 w 40"/>
                      <a:gd name="T21" fmla="*/ 113 h 228"/>
                      <a:gd name="T22" fmla="*/ 15 w 40"/>
                      <a:gd name="T23" fmla="*/ 58 h 228"/>
                      <a:gd name="T24" fmla="*/ 23 w 40"/>
                      <a:gd name="T25" fmla="*/ 0 h 228"/>
                      <a:gd name="T26" fmla="*/ 28 w 40"/>
                      <a:gd name="T27" fmla="*/ 16 h 228"/>
                      <a:gd name="T28" fmla="*/ 31 w 40"/>
                      <a:gd name="T29" fmla="*/ 35 h 228"/>
                      <a:gd name="T30" fmla="*/ 31 w 40"/>
                      <a:gd name="T31" fmla="*/ 53 h 228"/>
                      <a:gd name="T32" fmla="*/ 33 w 40"/>
                      <a:gd name="T33" fmla="*/ 73 h 2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228"/>
                      <a:gd name="T53" fmla="*/ 40 w 40"/>
                      <a:gd name="T54" fmla="*/ 228 h 2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228">
                        <a:moveTo>
                          <a:pt x="33" y="73"/>
                        </a:moveTo>
                        <a:lnTo>
                          <a:pt x="31" y="94"/>
                        </a:lnTo>
                        <a:lnTo>
                          <a:pt x="33" y="116"/>
                        </a:lnTo>
                        <a:lnTo>
                          <a:pt x="37" y="139"/>
                        </a:lnTo>
                        <a:lnTo>
                          <a:pt x="40" y="161"/>
                        </a:lnTo>
                        <a:lnTo>
                          <a:pt x="40" y="181"/>
                        </a:lnTo>
                        <a:lnTo>
                          <a:pt x="34" y="200"/>
                        </a:lnTo>
                        <a:lnTo>
                          <a:pt x="23" y="216"/>
                        </a:lnTo>
                        <a:lnTo>
                          <a:pt x="1" y="228"/>
                        </a:lnTo>
                        <a:lnTo>
                          <a:pt x="0" y="170"/>
                        </a:lnTo>
                        <a:lnTo>
                          <a:pt x="5" y="113"/>
                        </a:lnTo>
                        <a:lnTo>
                          <a:pt x="15" y="58"/>
                        </a:lnTo>
                        <a:lnTo>
                          <a:pt x="23" y="0"/>
                        </a:lnTo>
                        <a:lnTo>
                          <a:pt x="28" y="16"/>
                        </a:lnTo>
                        <a:lnTo>
                          <a:pt x="31" y="35"/>
                        </a:lnTo>
                        <a:lnTo>
                          <a:pt x="31" y="53"/>
                        </a:lnTo>
                        <a:lnTo>
                          <a:pt x="33" y="73"/>
                        </a:lnTo>
                        <a:close/>
                      </a:path>
                    </a:pathLst>
                  </a:custGeom>
                  <a:solidFill>
                    <a:srgbClr val="CCCCE0"/>
                  </a:solidFill>
                  <a:ln w="9525">
                    <a:noFill/>
                    <a:round/>
                    <a:headEnd/>
                    <a:tailEnd/>
                  </a:ln>
                </p:spPr>
                <p:txBody>
                  <a:bodyPr/>
                  <a:lstStyle/>
                  <a:p>
                    <a:endParaRPr lang="zh-CN" altLang="en-US"/>
                  </a:p>
                </p:txBody>
              </p:sp>
              <p:sp>
                <p:nvSpPr>
                  <p:cNvPr id="391" name="Freeform 18"/>
                  <p:cNvSpPr>
                    <a:spLocks/>
                  </p:cNvSpPr>
                  <p:nvPr/>
                </p:nvSpPr>
                <p:spPr bwMode="auto">
                  <a:xfrm>
                    <a:off x="1470" y="1809"/>
                    <a:ext cx="20" cy="50"/>
                  </a:xfrm>
                  <a:custGeom>
                    <a:avLst/>
                    <a:gdLst>
                      <a:gd name="T0" fmla="*/ 28 w 40"/>
                      <a:gd name="T1" fmla="*/ 32 h 99"/>
                      <a:gd name="T2" fmla="*/ 34 w 40"/>
                      <a:gd name="T3" fmla="*/ 48 h 99"/>
                      <a:gd name="T4" fmla="*/ 37 w 40"/>
                      <a:gd name="T5" fmla="*/ 65 h 99"/>
                      <a:gd name="T6" fmla="*/ 39 w 40"/>
                      <a:gd name="T7" fmla="*/ 82 h 99"/>
                      <a:gd name="T8" fmla="*/ 40 w 40"/>
                      <a:gd name="T9" fmla="*/ 98 h 99"/>
                      <a:gd name="T10" fmla="*/ 35 w 40"/>
                      <a:gd name="T11" fmla="*/ 99 h 99"/>
                      <a:gd name="T12" fmla="*/ 31 w 40"/>
                      <a:gd name="T13" fmla="*/ 98 h 99"/>
                      <a:gd name="T14" fmla="*/ 27 w 40"/>
                      <a:gd name="T15" fmla="*/ 97 h 99"/>
                      <a:gd name="T16" fmla="*/ 23 w 40"/>
                      <a:gd name="T17" fmla="*/ 95 h 99"/>
                      <a:gd name="T18" fmla="*/ 18 w 40"/>
                      <a:gd name="T19" fmla="*/ 91 h 99"/>
                      <a:gd name="T20" fmla="*/ 13 w 40"/>
                      <a:gd name="T21" fmla="*/ 89 h 99"/>
                      <a:gd name="T22" fmla="*/ 8 w 40"/>
                      <a:gd name="T23" fmla="*/ 87 h 99"/>
                      <a:gd name="T24" fmla="*/ 3 w 40"/>
                      <a:gd name="T25" fmla="*/ 85 h 99"/>
                      <a:gd name="T26" fmla="*/ 2 w 40"/>
                      <a:gd name="T27" fmla="*/ 75 h 99"/>
                      <a:gd name="T28" fmla="*/ 1 w 40"/>
                      <a:gd name="T29" fmla="*/ 62 h 99"/>
                      <a:gd name="T30" fmla="*/ 0 w 40"/>
                      <a:gd name="T31" fmla="*/ 51 h 99"/>
                      <a:gd name="T32" fmla="*/ 0 w 40"/>
                      <a:gd name="T33" fmla="*/ 39 h 99"/>
                      <a:gd name="T34" fmla="*/ 1 w 40"/>
                      <a:gd name="T35" fmla="*/ 28 h 99"/>
                      <a:gd name="T36" fmla="*/ 5 w 40"/>
                      <a:gd name="T37" fmla="*/ 17 h 99"/>
                      <a:gd name="T38" fmla="*/ 12 w 40"/>
                      <a:gd name="T39" fmla="*/ 8 h 99"/>
                      <a:gd name="T40" fmla="*/ 24 w 40"/>
                      <a:gd name="T41" fmla="*/ 0 h 99"/>
                      <a:gd name="T42" fmla="*/ 28 w 40"/>
                      <a:gd name="T43" fmla="*/ 7 h 99"/>
                      <a:gd name="T44" fmla="*/ 28 w 40"/>
                      <a:gd name="T45" fmla="*/ 15 h 99"/>
                      <a:gd name="T46" fmla="*/ 26 w 40"/>
                      <a:gd name="T47" fmla="*/ 24 h 99"/>
                      <a:gd name="T48" fmla="*/ 28 w 40"/>
                      <a:gd name="T49" fmla="*/ 32 h 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99"/>
                      <a:gd name="T77" fmla="*/ 40 w 40"/>
                      <a:gd name="T78" fmla="*/ 99 h 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99">
                        <a:moveTo>
                          <a:pt x="28" y="32"/>
                        </a:moveTo>
                        <a:lnTo>
                          <a:pt x="34" y="48"/>
                        </a:lnTo>
                        <a:lnTo>
                          <a:pt x="37" y="65"/>
                        </a:lnTo>
                        <a:lnTo>
                          <a:pt x="39" y="82"/>
                        </a:lnTo>
                        <a:lnTo>
                          <a:pt x="40" y="98"/>
                        </a:lnTo>
                        <a:lnTo>
                          <a:pt x="35" y="99"/>
                        </a:lnTo>
                        <a:lnTo>
                          <a:pt x="31" y="98"/>
                        </a:lnTo>
                        <a:lnTo>
                          <a:pt x="27" y="97"/>
                        </a:lnTo>
                        <a:lnTo>
                          <a:pt x="23" y="95"/>
                        </a:lnTo>
                        <a:lnTo>
                          <a:pt x="18" y="91"/>
                        </a:lnTo>
                        <a:lnTo>
                          <a:pt x="13" y="89"/>
                        </a:lnTo>
                        <a:lnTo>
                          <a:pt x="8" y="87"/>
                        </a:lnTo>
                        <a:lnTo>
                          <a:pt x="3" y="85"/>
                        </a:lnTo>
                        <a:lnTo>
                          <a:pt x="2" y="75"/>
                        </a:lnTo>
                        <a:lnTo>
                          <a:pt x="1" y="62"/>
                        </a:lnTo>
                        <a:lnTo>
                          <a:pt x="0" y="51"/>
                        </a:lnTo>
                        <a:lnTo>
                          <a:pt x="0" y="39"/>
                        </a:lnTo>
                        <a:lnTo>
                          <a:pt x="1" y="28"/>
                        </a:lnTo>
                        <a:lnTo>
                          <a:pt x="5" y="17"/>
                        </a:lnTo>
                        <a:lnTo>
                          <a:pt x="12" y="8"/>
                        </a:lnTo>
                        <a:lnTo>
                          <a:pt x="24" y="0"/>
                        </a:lnTo>
                        <a:lnTo>
                          <a:pt x="28" y="7"/>
                        </a:lnTo>
                        <a:lnTo>
                          <a:pt x="28" y="15"/>
                        </a:lnTo>
                        <a:lnTo>
                          <a:pt x="26" y="24"/>
                        </a:lnTo>
                        <a:lnTo>
                          <a:pt x="28" y="32"/>
                        </a:lnTo>
                        <a:close/>
                      </a:path>
                    </a:pathLst>
                  </a:custGeom>
                  <a:solidFill>
                    <a:srgbClr val="CCCCE0"/>
                  </a:solidFill>
                  <a:ln w="9525">
                    <a:noFill/>
                    <a:round/>
                    <a:headEnd/>
                    <a:tailEnd/>
                  </a:ln>
                </p:spPr>
                <p:txBody>
                  <a:bodyPr/>
                  <a:lstStyle/>
                  <a:p>
                    <a:endParaRPr lang="zh-CN" altLang="en-US"/>
                  </a:p>
                </p:txBody>
              </p:sp>
              <p:sp>
                <p:nvSpPr>
                  <p:cNvPr id="392" name="Freeform 19"/>
                  <p:cNvSpPr>
                    <a:spLocks/>
                  </p:cNvSpPr>
                  <p:nvPr/>
                </p:nvSpPr>
                <p:spPr bwMode="auto">
                  <a:xfrm>
                    <a:off x="1532" y="1810"/>
                    <a:ext cx="15" cy="48"/>
                  </a:xfrm>
                  <a:custGeom>
                    <a:avLst/>
                    <a:gdLst>
                      <a:gd name="T0" fmla="*/ 21 w 30"/>
                      <a:gd name="T1" fmla="*/ 14 h 96"/>
                      <a:gd name="T2" fmla="*/ 24 w 30"/>
                      <a:gd name="T3" fmla="*/ 28 h 96"/>
                      <a:gd name="T4" fmla="*/ 28 w 30"/>
                      <a:gd name="T5" fmla="*/ 42 h 96"/>
                      <a:gd name="T6" fmla="*/ 30 w 30"/>
                      <a:gd name="T7" fmla="*/ 57 h 96"/>
                      <a:gd name="T8" fmla="*/ 30 w 30"/>
                      <a:gd name="T9" fmla="*/ 71 h 96"/>
                      <a:gd name="T10" fmla="*/ 3 w 30"/>
                      <a:gd name="T11" fmla="*/ 96 h 96"/>
                      <a:gd name="T12" fmla="*/ 0 w 30"/>
                      <a:gd name="T13" fmla="*/ 72 h 96"/>
                      <a:gd name="T14" fmla="*/ 0 w 30"/>
                      <a:gd name="T15" fmla="*/ 48 h 96"/>
                      <a:gd name="T16" fmla="*/ 1 w 30"/>
                      <a:gd name="T17" fmla="*/ 23 h 96"/>
                      <a:gd name="T18" fmla="*/ 0 w 30"/>
                      <a:gd name="T19" fmla="*/ 0 h 96"/>
                      <a:gd name="T20" fmla="*/ 6 w 30"/>
                      <a:gd name="T21" fmla="*/ 2 h 96"/>
                      <a:gd name="T22" fmla="*/ 13 w 30"/>
                      <a:gd name="T23" fmla="*/ 4 h 96"/>
                      <a:gd name="T24" fmla="*/ 17 w 30"/>
                      <a:gd name="T25" fmla="*/ 8 h 96"/>
                      <a:gd name="T26" fmla="*/ 21 w 30"/>
                      <a:gd name="T27" fmla="*/ 14 h 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
                      <a:gd name="T43" fmla="*/ 0 h 96"/>
                      <a:gd name="T44" fmla="*/ 30 w 30"/>
                      <a:gd name="T45" fmla="*/ 96 h 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 h="96">
                        <a:moveTo>
                          <a:pt x="21" y="14"/>
                        </a:moveTo>
                        <a:lnTo>
                          <a:pt x="24" y="28"/>
                        </a:lnTo>
                        <a:lnTo>
                          <a:pt x="28" y="42"/>
                        </a:lnTo>
                        <a:lnTo>
                          <a:pt x="30" y="57"/>
                        </a:lnTo>
                        <a:lnTo>
                          <a:pt x="30" y="71"/>
                        </a:lnTo>
                        <a:lnTo>
                          <a:pt x="3" y="96"/>
                        </a:lnTo>
                        <a:lnTo>
                          <a:pt x="0" y="72"/>
                        </a:lnTo>
                        <a:lnTo>
                          <a:pt x="0" y="48"/>
                        </a:lnTo>
                        <a:lnTo>
                          <a:pt x="1" y="23"/>
                        </a:lnTo>
                        <a:lnTo>
                          <a:pt x="0" y="0"/>
                        </a:lnTo>
                        <a:lnTo>
                          <a:pt x="6" y="2"/>
                        </a:lnTo>
                        <a:lnTo>
                          <a:pt x="13" y="4"/>
                        </a:lnTo>
                        <a:lnTo>
                          <a:pt x="17" y="8"/>
                        </a:lnTo>
                        <a:lnTo>
                          <a:pt x="21" y="14"/>
                        </a:lnTo>
                        <a:close/>
                      </a:path>
                    </a:pathLst>
                  </a:custGeom>
                  <a:solidFill>
                    <a:srgbClr val="CCCCE0"/>
                  </a:solidFill>
                  <a:ln w="9525">
                    <a:noFill/>
                    <a:round/>
                    <a:headEnd/>
                    <a:tailEnd/>
                  </a:ln>
                </p:spPr>
                <p:txBody>
                  <a:bodyPr/>
                  <a:lstStyle/>
                  <a:p>
                    <a:endParaRPr lang="zh-CN" altLang="en-US"/>
                  </a:p>
                </p:txBody>
              </p:sp>
              <p:sp>
                <p:nvSpPr>
                  <p:cNvPr id="393" name="Freeform 20"/>
                  <p:cNvSpPr>
                    <a:spLocks/>
                  </p:cNvSpPr>
                  <p:nvPr/>
                </p:nvSpPr>
                <p:spPr bwMode="auto">
                  <a:xfrm>
                    <a:off x="1539" y="1824"/>
                    <a:ext cx="317" cy="180"/>
                  </a:xfrm>
                  <a:custGeom>
                    <a:avLst/>
                    <a:gdLst>
                      <a:gd name="T0" fmla="*/ 412 w 635"/>
                      <a:gd name="T1" fmla="*/ 165 h 361"/>
                      <a:gd name="T2" fmla="*/ 442 w 635"/>
                      <a:gd name="T3" fmla="*/ 191 h 361"/>
                      <a:gd name="T4" fmla="*/ 480 w 635"/>
                      <a:gd name="T5" fmla="*/ 207 h 361"/>
                      <a:gd name="T6" fmla="*/ 519 w 635"/>
                      <a:gd name="T7" fmla="*/ 224 h 361"/>
                      <a:gd name="T8" fmla="*/ 541 w 635"/>
                      <a:gd name="T9" fmla="*/ 236 h 361"/>
                      <a:gd name="T10" fmla="*/ 552 w 635"/>
                      <a:gd name="T11" fmla="*/ 237 h 361"/>
                      <a:gd name="T12" fmla="*/ 635 w 635"/>
                      <a:gd name="T13" fmla="*/ 271 h 361"/>
                      <a:gd name="T14" fmla="*/ 617 w 635"/>
                      <a:gd name="T15" fmla="*/ 290 h 361"/>
                      <a:gd name="T16" fmla="*/ 586 w 635"/>
                      <a:gd name="T17" fmla="*/ 324 h 361"/>
                      <a:gd name="T18" fmla="*/ 553 w 635"/>
                      <a:gd name="T19" fmla="*/ 353 h 361"/>
                      <a:gd name="T20" fmla="*/ 515 w 635"/>
                      <a:gd name="T21" fmla="*/ 361 h 361"/>
                      <a:gd name="T22" fmla="*/ 474 w 635"/>
                      <a:gd name="T23" fmla="*/ 342 h 361"/>
                      <a:gd name="T24" fmla="*/ 440 w 635"/>
                      <a:gd name="T25" fmla="*/ 327 h 361"/>
                      <a:gd name="T26" fmla="*/ 405 w 635"/>
                      <a:gd name="T27" fmla="*/ 310 h 361"/>
                      <a:gd name="T28" fmla="*/ 371 w 635"/>
                      <a:gd name="T29" fmla="*/ 294 h 361"/>
                      <a:gd name="T30" fmla="*/ 336 w 635"/>
                      <a:gd name="T31" fmla="*/ 277 h 361"/>
                      <a:gd name="T32" fmla="*/ 303 w 635"/>
                      <a:gd name="T33" fmla="*/ 259 h 361"/>
                      <a:gd name="T34" fmla="*/ 268 w 635"/>
                      <a:gd name="T35" fmla="*/ 242 h 361"/>
                      <a:gd name="T36" fmla="*/ 235 w 635"/>
                      <a:gd name="T37" fmla="*/ 225 h 361"/>
                      <a:gd name="T38" fmla="*/ 199 w 635"/>
                      <a:gd name="T39" fmla="*/ 209 h 361"/>
                      <a:gd name="T40" fmla="*/ 162 w 635"/>
                      <a:gd name="T41" fmla="*/ 194 h 361"/>
                      <a:gd name="T42" fmla="*/ 125 w 635"/>
                      <a:gd name="T43" fmla="*/ 175 h 361"/>
                      <a:gd name="T44" fmla="*/ 90 w 635"/>
                      <a:gd name="T45" fmla="*/ 156 h 361"/>
                      <a:gd name="T46" fmla="*/ 63 w 635"/>
                      <a:gd name="T47" fmla="*/ 141 h 361"/>
                      <a:gd name="T48" fmla="*/ 45 w 635"/>
                      <a:gd name="T49" fmla="*/ 133 h 361"/>
                      <a:gd name="T50" fmla="*/ 26 w 635"/>
                      <a:gd name="T51" fmla="*/ 122 h 361"/>
                      <a:gd name="T52" fmla="*/ 9 w 635"/>
                      <a:gd name="T53" fmla="*/ 112 h 361"/>
                      <a:gd name="T54" fmla="*/ 7 w 635"/>
                      <a:gd name="T55" fmla="*/ 90 h 361"/>
                      <a:gd name="T56" fmla="*/ 27 w 635"/>
                      <a:gd name="T57" fmla="*/ 61 h 361"/>
                      <a:gd name="T58" fmla="*/ 53 w 635"/>
                      <a:gd name="T59" fmla="*/ 36 h 361"/>
                      <a:gd name="T60" fmla="*/ 80 w 635"/>
                      <a:gd name="T61" fmla="*/ 12 h 361"/>
                      <a:gd name="T62" fmla="*/ 114 w 635"/>
                      <a:gd name="T63" fmla="*/ 8 h 361"/>
                      <a:gd name="T64" fmla="*/ 153 w 635"/>
                      <a:gd name="T65" fmla="*/ 24 h 361"/>
                      <a:gd name="T66" fmla="*/ 193 w 635"/>
                      <a:gd name="T67" fmla="*/ 40 h 361"/>
                      <a:gd name="T68" fmla="*/ 232 w 635"/>
                      <a:gd name="T69" fmla="*/ 57 h 361"/>
                      <a:gd name="T70" fmla="*/ 272 w 635"/>
                      <a:gd name="T71" fmla="*/ 74 h 361"/>
                      <a:gd name="T72" fmla="*/ 311 w 635"/>
                      <a:gd name="T73" fmla="*/ 92 h 361"/>
                      <a:gd name="T74" fmla="*/ 349 w 635"/>
                      <a:gd name="T75" fmla="*/ 112 h 361"/>
                      <a:gd name="T76" fmla="*/ 386 w 635"/>
                      <a:gd name="T77" fmla="*/ 133 h 3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5"/>
                      <a:gd name="T118" fmla="*/ 0 h 361"/>
                      <a:gd name="T119" fmla="*/ 635 w 635"/>
                      <a:gd name="T120" fmla="*/ 361 h 3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5" h="361">
                        <a:moveTo>
                          <a:pt x="404" y="144"/>
                        </a:moveTo>
                        <a:lnTo>
                          <a:pt x="412" y="165"/>
                        </a:lnTo>
                        <a:lnTo>
                          <a:pt x="426" y="180"/>
                        </a:lnTo>
                        <a:lnTo>
                          <a:pt x="442" y="191"/>
                        </a:lnTo>
                        <a:lnTo>
                          <a:pt x="461" y="199"/>
                        </a:lnTo>
                        <a:lnTo>
                          <a:pt x="480" y="207"/>
                        </a:lnTo>
                        <a:lnTo>
                          <a:pt x="501" y="214"/>
                        </a:lnTo>
                        <a:lnTo>
                          <a:pt x="519" y="224"/>
                        </a:lnTo>
                        <a:lnTo>
                          <a:pt x="537" y="236"/>
                        </a:lnTo>
                        <a:lnTo>
                          <a:pt x="541" y="236"/>
                        </a:lnTo>
                        <a:lnTo>
                          <a:pt x="547" y="237"/>
                        </a:lnTo>
                        <a:lnTo>
                          <a:pt x="552" y="237"/>
                        </a:lnTo>
                        <a:lnTo>
                          <a:pt x="555" y="233"/>
                        </a:lnTo>
                        <a:lnTo>
                          <a:pt x="635" y="271"/>
                        </a:lnTo>
                        <a:lnTo>
                          <a:pt x="635" y="279"/>
                        </a:lnTo>
                        <a:lnTo>
                          <a:pt x="617" y="290"/>
                        </a:lnTo>
                        <a:lnTo>
                          <a:pt x="601" y="307"/>
                        </a:lnTo>
                        <a:lnTo>
                          <a:pt x="586" y="324"/>
                        </a:lnTo>
                        <a:lnTo>
                          <a:pt x="570" y="340"/>
                        </a:lnTo>
                        <a:lnTo>
                          <a:pt x="553" y="353"/>
                        </a:lnTo>
                        <a:lnTo>
                          <a:pt x="534" y="361"/>
                        </a:lnTo>
                        <a:lnTo>
                          <a:pt x="515" y="361"/>
                        </a:lnTo>
                        <a:lnTo>
                          <a:pt x="492" y="350"/>
                        </a:lnTo>
                        <a:lnTo>
                          <a:pt x="474" y="342"/>
                        </a:lnTo>
                        <a:lnTo>
                          <a:pt x="457" y="335"/>
                        </a:lnTo>
                        <a:lnTo>
                          <a:pt x="440" y="327"/>
                        </a:lnTo>
                        <a:lnTo>
                          <a:pt x="423" y="319"/>
                        </a:lnTo>
                        <a:lnTo>
                          <a:pt x="405" y="310"/>
                        </a:lnTo>
                        <a:lnTo>
                          <a:pt x="388" y="302"/>
                        </a:lnTo>
                        <a:lnTo>
                          <a:pt x="371" y="294"/>
                        </a:lnTo>
                        <a:lnTo>
                          <a:pt x="353" y="285"/>
                        </a:lnTo>
                        <a:lnTo>
                          <a:pt x="336" y="277"/>
                        </a:lnTo>
                        <a:lnTo>
                          <a:pt x="320" y="269"/>
                        </a:lnTo>
                        <a:lnTo>
                          <a:pt x="303" y="259"/>
                        </a:lnTo>
                        <a:lnTo>
                          <a:pt x="285" y="251"/>
                        </a:lnTo>
                        <a:lnTo>
                          <a:pt x="268" y="242"/>
                        </a:lnTo>
                        <a:lnTo>
                          <a:pt x="252" y="234"/>
                        </a:lnTo>
                        <a:lnTo>
                          <a:pt x="235" y="225"/>
                        </a:lnTo>
                        <a:lnTo>
                          <a:pt x="218" y="217"/>
                        </a:lnTo>
                        <a:lnTo>
                          <a:pt x="199" y="209"/>
                        </a:lnTo>
                        <a:lnTo>
                          <a:pt x="181" y="202"/>
                        </a:lnTo>
                        <a:lnTo>
                          <a:pt x="162" y="194"/>
                        </a:lnTo>
                        <a:lnTo>
                          <a:pt x="144" y="184"/>
                        </a:lnTo>
                        <a:lnTo>
                          <a:pt x="125" y="175"/>
                        </a:lnTo>
                        <a:lnTo>
                          <a:pt x="108" y="166"/>
                        </a:lnTo>
                        <a:lnTo>
                          <a:pt x="90" y="156"/>
                        </a:lnTo>
                        <a:lnTo>
                          <a:pt x="72" y="145"/>
                        </a:lnTo>
                        <a:lnTo>
                          <a:pt x="63" y="141"/>
                        </a:lnTo>
                        <a:lnTo>
                          <a:pt x="54" y="137"/>
                        </a:lnTo>
                        <a:lnTo>
                          <a:pt x="45" y="133"/>
                        </a:lnTo>
                        <a:lnTo>
                          <a:pt x="35" y="127"/>
                        </a:lnTo>
                        <a:lnTo>
                          <a:pt x="26" y="122"/>
                        </a:lnTo>
                        <a:lnTo>
                          <a:pt x="17" y="118"/>
                        </a:lnTo>
                        <a:lnTo>
                          <a:pt x="9" y="112"/>
                        </a:lnTo>
                        <a:lnTo>
                          <a:pt x="0" y="106"/>
                        </a:lnTo>
                        <a:lnTo>
                          <a:pt x="7" y="90"/>
                        </a:lnTo>
                        <a:lnTo>
                          <a:pt x="16" y="75"/>
                        </a:lnTo>
                        <a:lnTo>
                          <a:pt x="27" y="61"/>
                        </a:lnTo>
                        <a:lnTo>
                          <a:pt x="40" y="47"/>
                        </a:lnTo>
                        <a:lnTo>
                          <a:pt x="53" y="36"/>
                        </a:lnTo>
                        <a:lnTo>
                          <a:pt x="67" y="24"/>
                        </a:lnTo>
                        <a:lnTo>
                          <a:pt x="80" y="12"/>
                        </a:lnTo>
                        <a:lnTo>
                          <a:pt x="94" y="0"/>
                        </a:lnTo>
                        <a:lnTo>
                          <a:pt x="114" y="8"/>
                        </a:lnTo>
                        <a:lnTo>
                          <a:pt x="133" y="16"/>
                        </a:lnTo>
                        <a:lnTo>
                          <a:pt x="153" y="24"/>
                        </a:lnTo>
                        <a:lnTo>
                          <a:pt x="174" y="32"/>
                        </a:lnTo>
                        <a:lnTo>
                          <a:pt x="193" y="40"/>
                        </a:lnTo>
                        <a:lnTo>
                          <a:pt x="213" y="48"/>
                        </a:lnTo>
                        <a:lnTo>
                          <a:pt x="232" y="57"/>
                        </a:lnTo>
                        <a:lnTo>
                          <a:pt x="252" y="65"/>
                        </a:lnTo>
                        <a:lnTo>
                          <a:pt x="272" y="74"/>
                        </a:lnTo>
                        <a:lnTo>
                          <a:pt x="291" y="83"/>
                        </a:lnTo>
                        <a:lnTo>
                          <a:pt x="311" y="92"/>
                        </a:lnTo>
                        <a:lnTo>
                          <a:pt x="329" y="101"/>
                        </a:lnTo>
                        <a:lnTo>
                          <a:pt x="349" y="112"/>
                        </a:lnTo>
                        <a:lnTo>
                          <a:pt x="367" y="122"/>
                        </a:lnTo>
                        <a:lnTo>
                          <a:pt x="386" y="133"/>
                        </a:lnTo>
                        <a:lnTo>
                          <a:pt x="404" y="144"/>
                        </a:lnTo>
                        <a:close/>
                      </a:path>
                    </a:pathLst>
                  </a:custGeom>
                  <a:solidFill>
                    <a:srgbClr val="CCCCE0"/>
                  </a:solidFill>
                  <a:ln w="9525">
                    <a:noFill/>
                    <a:round/>
                    <a:headEnd/>
                    <a:tailEnd/>
                  </a:ln>
                </p:spPr>
                <p:txBody>
                  <a:bodyPr/>
                  <a:lstStyle/>
                  <a:p>
                    <a:endParaRPr lang="zh-CN" altLang="en-US"/>
                  </a:p>
                </p:txBody>
              </p:sp>
              <p:sp>
                <p:nvSpPr>
                  <p:cNvPr id="394" name="Freeform 21"/>
                  <p:cNvSpPr>
                    <a:spLocks/>
                  </p:cNvSpPr>
                  <p:nvPr/>
                </p:nvSpPr>
                <p:spPr bwMode="auto">
                  <a:xfrm>
                    <a:off x="1557" y="1825"/>
                    <a:ext cx="6" cy="6"/>
                  </a:xfrm>
                  <a:custGeom>
                    <a:avLst/>
                    <a:gdLst>
                      <a:gd name="T0" fmla="*/ 10 w 10"/>
                      <a:gd name="T1" fmla="*/ 4 h 13"/>
                      <a:gd name="T2" fmla="*/ 10 w 10"/>
                      <a:gd name="T3" fmla="*/ 7 h 13"/>
                      <a:gd name="T4" fmla="*/ 9 w 10"/>
                      <a:gd name="T5" fmla="*/ 8 h 13"/>
                      <a:gd name="T6" fmla="*/ 7 w 10"/>
                      <a:gd name="T7" fmla="*/ 11 h 13"/>
                      <a:gd name="T8" fmla="*/ 5 w 10"/>
                      <a:gd name="T9" fmla="*/ 13 h 13"/>
                      <a:gd name="T10" fmla="*/ 2 w 10"/>
                      <a:gd name="T11" fmla="*/ 13 h 13"/>
                      <a:gd name="T12" fmla="*/ 0 w 10"/>
                      <a:gd name="T13" fmla="*/ 0 h 13"/>
                      <a:gd name="T14" fmla="*/ 10 w 10"/>
                      <a:gd name="T15" fmla="*/ 4 h 13"/>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13"/>
                      <a:gd name="T26" fmla="*/ 10 w 10"/>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13">
                        <a:moveTo>
                          <a:pt x="10" y="4"/>
                        </a:moveTo>
                        <a:lnTo>
                          <a:pt x="10" y="7"/>
                        </a:lnTo>
                        <a:lnTo>
                          <a:pt x="9" y="8"/>
                        </a:lnTo>
                        <a:lnTo>
                          <a:pt x="7" y="11"/>
                        </a:lnTo>
                        <a:lnTo>
                          <a:pt x="5" y="13"/>
                        </a:lnTo>
                        <a:lnTo>
                          <a:pt x="2" y="13"/>
                        </a:lnTo>
                        <a:lnTo>
                          <a:pt x="0" y="0"/>
                        </a:lnTo>
                        <a:lnTo>
                          <a:pt x="10" y="4"/>
                        </a:lnTo>
                        <a:close/>
                      </a:path>
                    </a:pathLst>
                  </a:custGeom>
                  <a:solidFill>
                    <a:srgbClr val="CCCCE0"/>
                  </a:solidFill>
                  <a:ln w="9525">
                    <a:noFill/>
                    <a:round/>
                    <a:headEnd/>
                    <a:tailEnd/>
                  </a:ln>
                </p:spPr>
                <p:txBody>
                  <a:bodyPr/>
                  <a:lstStyle/>
                  <a:p>
                    <a:endParaRPr lang="zh-CN" altLang="en-US"/>
                  </a:p>
                </p:txBody>
              </p:sp>
              <p:sp>
                <p:nvSpPr>
                  <p:cNvPr id="395" name="Freeform 22"/>
                  <p:cNvSpPr>
                    <a:spLocks/>
                  </p:cNvSpPr>
                  <p:nvPr/>
                </p:nvSpPr>
                <p:spPr bwMode="auto">
                  <a:xfrm>
                    <a:off x="1297" y="1832"/>
                    <a:ext cx="17" cy="121"/>
                  </a:xfrm>
                  <a:custGeom>
                    <a:avLst/>
                    <a:gdLst>
                      <a:gd name="T0" fmla="*/ 34 w 34"/>
                      <a:gd name="T1" fmla="*/ 204 h 242"/>
                      <a:gd name="T2" fmla="*/ 28 w 34"/>
                      <a:gd name="T3" fmla="*/ 215 h 242"/>
                      <a:gd name="T4" fmla="*/ 21 w 34"/>
                      <a:gd name="T5" fmla="*/ 225 h 242"/>
                      <a:gd name="T6" fmla="*/ 13 w 34"/>
                      <a:gd name="T7" fmla="*/ 234 h 242"/>
                      <a:gd name="T8" fmla="*/ 2 w 34"/>
                      <a:gd name="T9" fmla="*/ 242 h 242"/>
                      <a:gd name="T10" fmla="*/ 0 w 34"/>
                      <a:gd name="T11" fmla="*/ 183 h 242"/>
                      <a:gd name="T12" fmla="*/ 4 w 34"/>
                      <a:gd name="T13" fmla="*/ 125 h 242"/>
                      <a:gd name="T14" fmla="*/ 11 w 34"/>
                      <a:gd name="T15" fmla="*/ 66 h 242"/>
                      <a:gd name="T16" fmla="*/ 18 w 34"/>
                      <a:gd name="T17" fmla="*/ 8 h 242"/>
                      <a:gd name="T18" fmla="*/ 24 w 34"/>
                      <a:gd name="T19" fmla="*/ 0 h 242"/>
                      <a:gd name="T20" fmla="*/ 30 w 34"/>
                      <a:gd name="T21" fmla="*/ 51 h 242"/>
                      <a:gd name="T22" fmla="*/ 33 w 34"/>
                      <a:gd name="T23" fmla="*/ 102 h 242"/>
                      <a:gd name="T24" fmla="*/ 34 w 34"/>
                      <a:gd name="T25" fmla="*/ 153 h 242"/>
                      <a:gd name="T26" fmla="*/ 34 w 34"/>
                      <a:gd name="T27" fmla="*/ 204 h 2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
                      <a:gd name="T43" fmla="*/ 0 h 242"/>
                      <a:gd name="T44" fmla="*/ 34 w 34"/>
                      <a:gd name="T45" fmla="*/ 242 h 2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 h="242">
                        <a:moveTo>
                          <a:pt x="34" y="204"/>
                        </a:moveTo>
                        <a:lnTo>
                          <a:pt x="28" y="215"/>
                        </a:lnTo>
                        <a:lnTo>
                          <a:pt x="21" y="225"/>
                        </a:lnTo>
                        <a:lnTo>
                          <a:pt x="13" y="234"/>
                        </a:lnTo>
                        <a:lnTo>
                          <a:pt x="2" y="242"/>
                        </a:lnTo>
                        <a:lnTo>
                          <a:pt x="0" y="183"/>
                        </a:lnTo>
                        <a:lnTo>
                          <a:pt x="4" y="125"/>
                        </a:lnTo>
                        <a:lnTo>
                          <a:pt x="11" y="66"/>
                        </a:lnTo>
                        <a:lnTo>
                          <a:pt x="18" y="8"/>
                        </a:lnTo>
                        <a:lnTo>
                          <a:pt x="24" y="0"/>
                        </a:lnTo>
                        <a:lnTo>
                          <a:pt x="30" y="51"/>
                        </a:lnTo>
                        <a:lnTo>
                          <a:pt x="33" y="102"/>
                        </a:lnTo>
                        <a:lnTo>
                          <a:pt x="34" y="153"/>
                        </a:lnTo>
                        <a:lnTo>
                          <a:pt x="34" y="204"/>
                        </a:lnTo>
                        <a:close/>
                      </a:path>
                    </a:pathLst>
                  </a:custGeom>
                  <a:solidFill>
                    <a:srgbClr val="CCCCE0"/>
                  </a:solidFill>
                  <a:ln w="9525">
                    <a:noFill/>
                    <a:round/>
                    <a:headEnd/>
                    <a:tailEnd/>
                  </a:ln>
                </p:spPr>
                <p:txBody>
                  <a:bodyPr/>
                  <a:lstStyle/>
                  <a:p>
                    <a:endParaRPr lang="zh-CN" altLang="en-US"/>
                  </a:p>
                </p:txBody>
              </p:sp>
              <p:sp>
                <p:nvSpPr>
                  <p:cNvPr id="396" name="Freeform 23"/>
                  <p:cNvSpPr>
                    <a:spLocks/>
                  </p:cNvSpPr>
                  <p:nvPr/>
                </p:nvSpPr>
                <p:spPr bwMode="auto">
                  <a:xfrm>
                    <a:off x="1584" y="1837"/>
                    <a:ext cx="64" cy="27"/>
                  </a:xfrm>
                  <a:custGeom>
                    <a:avLst/>
                    <a:gdLst>
                      <a:gd name="T0" fmla="*/ 127 w 127"/>
                      <a:gd name="T1" fmla="*/ 56 h 56"/>
                      <a:gd name="T2" fmla="*/ 118 w 127"/>
                      <a:gd name="T3" fmla="*/ 56 h 56"/>
                      <a:gd name="T4" fmla="*/ 110 w 127"/>
                      <a:gd name="T5" fmla="*/ 53 h 56"/>
                      <a:gd name="T6" fmla="*/ 102 w 127"/>
                      <a:gd name="T7" fmla="*/ 51 h 56"/>
                      <a:gd name="T8" fmla="*/ 93 w 127"/>
                      <a:gd name="T9" fmla="*/ 48 h 56"/>
                      <a:gd name="T10" fmla="*/ 84 w 127"/>
                      <a:gd name="T11" fmla="*/ 44 h 56"/>
                      <a:gd name="T12" fmla="*/ 75 w 127"/>
                      <a:gd name="T13" fmla="*/ 42 h 56"/>
                      <a:gd name="T14" fmla="*/ 64 w 127"/>
                      <a:gd name="T15" fmla="*/ 40 h 56"/>
                      <a:gd name="T16" fmla="*/ 54 w 127"/>
                      <a:gd name="T17" fmla="*/ 38 h 56"/>
                      <a:gd name="T18" fmla="*/ 0 w 127"/>
                      <a:gd name="T19" fmla="*/ 7 h 56"/>
                      <a:gd name="T20" fmla="*/ 4 w 127"/>
                      <a:gd name="T21" fmla="*/ 3 h 56"/>
                      <a:gd name="T22" fmla="*/ 9 w 127"/>
                      <a:gd name="T23" fmla="*/ 0 h 56"/>
                      <a:gd name="T24" fmla="*/ 15 w 127"/>
                      <a:gd name="T25" fmla="*/ 0 h 56"/>
                      <a:gd name="T26" fmla="*/ 22 w 127"/>
                      <a:gd name="T27" fmla="*/ 2 h 56"/>
                      <a:gd name="T28" fmla="*/ 29 w 127"/>
                      <a:gd name="T29" fmla="*/ 4 h 56"/>
                      <a:gd name="T30" fmla="*/ 36 w 127"/>
                      <a:gd name="T31" fmla="*/ 7 h 56"/>
                      <a:gd name="T32" fmla="*/ 41 w 127"/>
                      <a:gd name="T33" fmla="*/ 10 h 56"/>
                      <a:gd name="T34" fmla="*/ 47 w 127"/>
                      <a:gd name="T35" fmla="*/ 12 h 56"/>
                      <a:gd name="T36" fmla="*/ 127 w 127"/>
                      <a:gd name="T37" fmla="*/ 56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7"/>
                      <a:gd name="T58" fmla="*/ 0 h 56"/>
                      <a:gd name="T59" fmla="*/ 127 w 127"/>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7" h="56">
                        <a:moveTo>
                          <a:pt x="127" y="56"/>
                        </a:moveTo>
                        <a:lnTo>
                          <a:pt x="118" y="56"/>
                        </a:lnTo>
                        <a:lnTo>
                          <a:pt x="110" y="53"/>
                        </a:lnTo>
                        <a:lnTo>
                          <a:pt x="102" y="51"/>
                        </a:lnTo>
                        <a:lnTo>
                          <a:pt x="93" y="48"/>
                        </a:lnTo>
                        <a:lnTo>
                          <a:pt x="84" y="44"/>
                        </a:lnTo>
                        <a:lnTo>
                          <a:pt x="75" y="42"/>
                        </a:lnTo>
                        <a:lnTo>
                          <a:pt x="64" y="40"/>
                        </a:lnTo>
                        <a:lnTo>
                          <a:pt x="54" y="38"/>
                        </a:lnTo>
                        <a:lnTo>
                          <a:pt x="0" y="7"/>
                        </a:lnTo>
                        <a:lnTo>
                          <a:pt x="4" y="3"/>
                        </a:lnTo>
                        <a:lnTo>
                          <a:pt x="9" y="0"/>
                        </a:lnTo>
                        <a:lnTo>
                          <a:pt x="15" y="0"/>
                        </a:lnTo>
                        <a:lnTo>
                          <a:pt x="22" y="2"/>
                        </a:lnTo>
                        <a:lnTo>
                          <a:pt x="29" y="4"/>
                        </a:lnTo>
                        <a:lnTo>
                          <a:pt x="36" y="7"/>
                        </a:lnTo>
                        <a:lnTo>
                          <a:pt x="41" y="10"/>
                        </a:lnTo>
                        <a:lnTo>
                          <a:pt x="47" y="12"/>
                        </a:lnTo>
                        <a:lnTo>
                          <a:pt x="127" y="56"/>
                        </a:lnTo>
                        <a:close/>
                      </a:path>
                    </a:pathLst>
                  </a:custGeom>
                  <a:solidFill>
                    <a:srgbClr val="000000"/>
                  </a:solidFill>
                  <a:ln w="9525">
                    <a:noFill/>
                    <a:round/>
                    <a:headEnd/>
                    <a:tailEnd/>
                  </a:ln>
                </p:spPr>
                <p:txBody>
                  <a:bodyPr/>
                  <a:lstStyle/>
                  <a:p>
                    <a:endParaRPr lang="zh-CN" altLang="en-US"/>
                  </a:p>
                </p:txBody>
              </p:sp>
              <p:sp>
                <p:nvSpPr>
                  <p:cNvPr id="397" name="Freeform 24"/>
                  <p:cNvSpPr>
                    <a:spLocks/>
                  </p:cNvSpPr>
                  <p:nvPr/>
                </p:nvSpPr>
                <p:spPr bwMode="auto">
                  <a:xfrm>
                    <a:off x="1413" y="1836"/>
                    <a:ext cx="29" cy="167"/>
                  </a:xfrm>
                  <a:custGeom>
                    <a:avLst/>
                    <a:gdLst>
                      <a:gd name="T0" fmla="*/ 34 w 56"/>
                      <a:gd name="T1" fmla="*/ 135 h 334"/>
                      <a:gd name="T2" fmla="*/ 40 w 56"/>
                      <a:gd name="T3" fmla="*/ 164 h 334"/>
                      <a:gd name="T4" fmla="*/ 42 w 56"/>
                      <a:gd name="T5" fmla="*/ 194 h 334"/>
                      <a:gd name="T6" fmla="*/ 45 w 56"/>
                      <a:gd name="T7" fmla="*/ 224 h 334"/>
                      <a:gd name="T8" fmla="*/ 50 w 56"/>
                      <a:gd name="T9" fmla="*/ 253 h 334"/>
                      <a:gd name="T10" fmla="*/ 54 w 56"/>
                      <a:gd name="T11" fmla="*/ 272 h 334"/>
                      <a:gd name="T12" fmla="*/ 55 w 56"/>
                      <a:gd name="T13" fmla="*/ 292 h 334"/>
                      <a:gd name="T14" fmla="*/ 56 w 56"/>
                      <a:gd name="T15" fmla="*/ 313 h 334"/>
                      <a:gd name="T16" fmla="*/ 56 w 56"/>
                      <a:gd name="T17" fmla="*/ 334 h 334"/>
                      <a:gd name="T18" fmla="*/ 32 w 56"/>
                      <a:gd name="T19" fmla="*/ 328 h 334"/>
                      <a:gd name="T20" fmla="*/ 16 w 56"/>
                      <a:gd name="T21" fmla="*/ 314 h 334"/>
                      <a:gd name="T22" fmla="*/ 9 w 56"/>
                      <a:gd name="T23" fmla="*/ 294 h 334"/>
                      <a:gd name="T24" fmla="*/ 7 w 56"/>
                      <a:gd name="T25" fmla="*/ 272 h 334"/>
                      <a:gd name="T26" fmla="*/ 7 w 56"/>
                      <a:gd name="T27" fmla="*/ 248 h 334"/>
                      <a:gd name="T28" fmla="*/ 8 w 56"/>
                      <a:gd name="T29" fmla="*/ 223 h 334"/>
                      <a:gd name="T30" fmla="*/ 8 w 56"/>
                      <a:gd name="T31" fmla="*/ 197 h 334"/>
                      <a:gd name="T32" fmla="*/ 4 w 56"/>
                      <a:gd name="T33" fmla="*/ 175 h 334"/>
                      <a:gd name="T34" fmla="*/ 1 w 56"/>
                      <a:gd name="T35" fmla="*/ 137 h 334"/>
                      <a:gd name="T36" fmla="*/ 0 w 56"/>
                      <a:gd name="T37" fmla="*/ 97 h 334"/>
                      <a:gd name="T38" fmla="*/ 0 w 56"/>
                      <a:gd name="T39" fmla="*/ 58 h 334"/>
                      <a:gd name="T40" fmla="*/ 0 w 56"/>
                      <a:gd name="T41" fmla="*/ 19 h 334"/>
                      <a:gd name="T42" fmla="*/ 16 w 56"/>
                      <a:gd name="T43" fmla="*/ 0 h 334"/>
                      <a:gd name="T44" fmla="*/ 26 w 56"/>
                      <a:gd name="T45" fmla="*/ 31 h 334"/>
                      <a:gd name="T46" fmla="*/ 28 w 56"/>
                      <a:gd name="T47" fmla="*/ 65 h 334"/>
                      <a:gd name="T48" fmla="*/ 31 w 56"/>
                      <a:gd name="T49" fmla="*/ 101 h 334"/>
                      <a:gd name="T50" fmla="*/ 34 w 56"/>
                      <a:gd name="T51" fmla="*/ 135 h 3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334"/>
                      <a:gd name="T80" fmla="*/ 56 w 56"/>
                      <a:gd name="T81" fmla="*/ 334 h 3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334">
                        <a:moveTo>
                          <a:pt x="34" y="135"/>
                        </a:moveTo>
                        <a:lnTo>
                          <a:pt x="40" y="164"/>
                        </a:lnTo>
                        <a:lnTo>
                          <a:pt x="42" y="194"/>
                        </a:lnTo>
                        <a:lnTo>
                          <a:pt x="45" y="224"/>
                        </a:lnTo>
                        <a:lnTo>
                          <a:pt x="50" y="253"/>
                        </a:lnTo>
                        <a:lnTo>
                          <a:pt x="54" y="272"/>
                        </a:lnTo>
                        <a:lnTo>
                          <a:pt x="55" y="292"/>
                        </a:lnTo>
                        <a:lnTo>
                          <a:pt x="56" y="313"/>
                        </a:lnTo>
                        <a:lnTo>
                          <a:pt x="56" y="334"/>
                        </a:lnTo>
                        <a:lnTo>
                          <a:pt x="32" y="328"/>
                        </a:lnTo>
                        <a:lnTo>
                          <a:pt x="16" y="314"/>
                        </a:lnTo>
                        <a:lnTo>
                          <a:pt x="9" y="294"/>
                        </a:lnTo>
                        <a:lnTo>
                          <a:pt x="7" y="272"/>
                        </a:lnTo>
                        <a:lnTo>
                          <a:pt x="7" y="248"/>
                        </a:lnTo>
                        <a:lnTo>
                          <a:pt x="8" y="223"/>
                        </a:lnTo>
                        <a:lnTo>
                          <a:pt x="8" y="197"/>
                        </a:lnTo>
                        <a:lnTo>
                          <a:pt x="4" y="175"/>
                        </a:lnTo>
                        <a:lnTo>
                          <a:pt x="1" y="137"/>
                        </a:lnTo>
                        <a:lnTo>
                          <a:pt x="0" y="97"/>
                        </a:lnTo>
                        <a:lnTo>
                          <a:pt x="0" y="58"/>
                        </a:lnTo>
                        <a:lnTo>
                          <a:pt x="0" y="19"/>
                        </a:lnTo>
                        <a:lnTo>
                          <a:pt x="16" y="0"/>
                        </a:lnTo>
                        <a:lnTo>
                          <a:pt x="26" y="31"/>
                        </a:lnTo>
                        <a:lnTo>
                          <a:pt x="28" y="65"/>
                        </a:lnTo>
                        <a:lnTo>
                          <a:pt x="31" y="101"/>
                        </a:lnTo>
                        <a:lnTo>
                          <a:pt x="34" y="135"/>
                        </a:lnTo>
                        <a:close/>
                      </a:path>
                    </a:pathLst>
                  </a:custGeom>
                  <a:solidFill>
                    <a:srgbClr val="CCCCE0"/>
                  </a:solidFill>
                  <a:ln w="9525">
                    <a:noFill/>
                    <a:round/>
                    <a:headEnd/>
                    <a:tailEnd/>
                  </a:ln>
                </p:spPr>
                <p:txBody>
                  <a:bodyPr/>
                  <a:lstStyle/>
                  <a:p>
                    <a:endParaRPr lang="zh-CN" altLang="en-US"/>
                  </a:p>
                </p:txBody>
              </p:sp>
              <p:sp>
                <p:nvSpPr>
                  <p:cNvPr id="398" name="Freeform 25"/>
                  <p:cNvSpPr>
                    <a:spLocks/>
                  </p:cNvSpPr>
                  <p:nvPr/>
                </p:nvSpPr>
                <p:spPr bwMode="auto">
                  <a:xfrm>
                    <a:off x="1456" y="1837"/>
                    <a:ext cx="3" cy="7"/>
                  </a:xfrm>
                  <a:custGeom>
                    <a:avLst/>
                    <a:gdLst>
                      <a:gd name="T0" fmla="*/ 7 w 7"/>
                      <a:gd name="T1" fmla="*/ 6 h 12"/>
                      <a:gd name="T2" fmla="*/ 7 w 7"/>
                      <a:gd name="T3" fmla="*/ 12 h 12"/>
                      <a:gd name="T4" fmla="*/ 3 w 7"/>
                      <a:gd name="T5" fmla="*/ 10 h 12"/>
                      <a:gd name="T6" fmla="*/ 0 w 7"/>
                      <a:gd name="T7" fmla="*/ 5 h 12"/>
                      <a:gd name="T8" fmla="*/ 0 w 7"/>
                      <a:gd name="T9" fmla="*/ 2 h 12"/>
                      <a:gd name="T10" fmla="*/ 3 w 7"/>
                      <a:gd name="T11" fmla="*/ 0 h 12"/>
                      <a:gd name="T12" fmla="*/ 6 w 7"/>
                      <a:gd name="T13" fmla="*/ 0 h 12"/>
                      <a:gd name="T14" fmla="*/ 7 w 7"/>
                      <a:gd name="T15" fmla="*/ 2 h 12"/>
                      <a:gd name="T16" fmla="*/ 7 w 7"/>
                      <a:gd name="T17" fmla="*/ 4 h 12"/>
                      <a:gd name="T18" fmla="*/ 7 w 7"/>
                      <a:gd name="T19" fmla="*/ 6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12"/>
                      <a:gd name="T32" fmla="*/ 7 w 7"/>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12">
                        <a:moveTo>
                          <a:pt x="7" y="6"/>
                        </a:moveTo>
                        <a:lnTo>
                          <a:pt x="7" y="12"/>
                        </a:lnTo>
                        <a:lnTo>
                          <a:pt x="3" y="10"/>
                        </a:lnTo>
                        <a:lnTo>
                          <a:pt x="0" y="5"/>
                        </a:lnTo>
                        <a:lnTo>
                          <a:pt x="0" y="2"/>
                        </a:lnTo>
                        <a:lnTo>
                          <a:pt x="3" y="0"/>
                        </a:lnTo>
                        <a:lnTo>
                          <a:pt x="6" y="0"/>
                        </a:lnTo>
                        <a:lnTo>
                          <a:pt x="7" y="2"/>
                        </a:lnTo>
                        <a:lnTo>
                          <a:pt x="7" y="4"/>
                        </a:lnTo>
                        <a:lnTo>
                          <a:pt x="7" y="6"/>
                        </a:lnTo>
                        <a:close/>
                      </a:path>
                    </a:pathLst>
                  </a:custGeom>
                  <a:solidFill>
                    <a:srgbClr val="CCCCE0"/>
                  </a:solidFill>
                  <a:ln w="9525">
                    <a:noFill/>
                    <a:round/>
                    <a:headEnd/>
                    <a:tailEnd/>
                  </a:ln>
                </p:spPr>
                <p:txBody>
                  <a:bodyPr/>
                  <a:lstStyle/>
                  <a:p>
                    <a:endParaRPr lang="zh-CN" altLang="en-US"/>
                  </a:p>
                </p:txBody>
              </p:sp>
              <p:sp>
                <p:nvSpPr>
                  <p:cNvPr id="399" name="Freeform 26"/>
                  <p:cNvSpPr>
                    <a:spLocks/>
                  </p:cNvSpPr>
                  <p:nvPr/>
                </p:nvSpPr>
                <p:spPr bwMode="auto">
                  <a:xfrm>
                    <a:off x="1440" y="1840"/>
                    <a:ext cx="32" cy="176"/>
                  </a:xfrm>
                  <a:custGeom>
                    <a:avLst/>
                    <a:gdLst>
                      <a:gd name="T0" fmla="*/ 30 w 63"/>
                      <a:gd name="T1" fmla="*/ 27 h 353"/>
                      <a:gd name="T2" fmla="*/ 41 w 63"/>
                      <a:gd name="T3" fmla="*/ 33 h 353"/>
                      <a:gd name="T4" fmla="*/ 46 w 63"/>
                      <a:gd name="T5" fmla="*/ 43 h 353"/>
                      <a:gd name="T6" fmla="*/ 46 w 63"/>
                      <a:gd name="T7" fmla="*/ 58 h 353"/>
                      <a:gd name="T8" fmla="*/ 47 w 63"/>
                      <a:gd name="T9" fmla="*/ 71 h 353"/>
                      <a:gd name="T10" fmla="*/ 50 w 63"/>
                      <a:gd name="T11" fmla="*/ 140 h 353"/>
                      <a:gd name="T12" fmla="*/ 56 w 63"/>
                      <a:gd name="T13" fmla="*/ 210 h 353"/>
                      <a:gd name="T14" fmla="*/ 61 w 63"/>
                      <a:gd name="T15" fmla="*/ 281 h 353"/>
                      <a:gd name="T16" fmla="*/ 63 w 63"/>
                      <a:gd name="T17" fmla="*/ 353 h 353"/>
                      <a:gd name="T18" fmla="*/ 59 w 63"/>
                      <a:gd name="T19" fmla="*/ 352 h 353"/>
                      <a:gd name="T20" fmla="*/ 54 w 63"/>
                      <a:gd name="T21" fmla="*/ 349 h 353"/>
                      <a:gd name="T22" fmla="*/ 48 w 63"/>
                      <a:gd name="T23" fmla="*/ 348 h 353"/>
                      <a:gd name="T24" fmla="*/ 44 w 63"/>
                      <a:gd name="T25" fmla="*/ 345 h 353"/>
                      <a:gd name="T26" fmla="*/ 38 w 63"/>
                      <a:gd name="T27" fmla="*/ 343 h 353"/>
                      <a:gd name="T28" fmla="*/ 33 w 63"/>
                      <a:gd name="T29" fmla="*/ 340 h 353"/>
                      <a:gd name="T30" fmla="*/ 27 w 63"/>
                      <a:gd name="T31" fmla="*/ 337 h 353"/>
                      <a:gd name="T32" fmla="*/ 23 w 63"/>
                      <a:gd name="T33" fmla="*/ 335 h 353"/>
                      <a:gd name="T34" fmla="*/ 12 w 63"/>
                      <a:gd name="T35" fmla="*/ 252 h 353"/>
                      <a:gd name="T36" fmla="*/ 9 w 63"/>
                      <a:gd name="T37" fmla="*/ 167 h 353"/>
                      <a:gd name="T38" fmla="*/ 7 w 63"/>
                      <a:gd name="T39" fmla="*/ 84 h 353"/>
                      <a:gd name="T40" fmla="*/ 0 w 63"/>
                      <a:gd name="T41" fmla="*/ 0 h 353"/>
                      <a:gd name="T42" fmla="*/ 6 w 63"/>
                      <a:gd name="T43" fmla="*/ 8 h 353"/>
                      <a:gd name="T44" fmla="*/ 12 w 63"/>
                      <a:gd name="T45" fmla="*/ 16 h 353"/>
                      <a:gd name="T46" fmla="*/ 21 w 63"/>
                      <a:gd name="T47" fmla="*/ 22 h 353"/>
                      <a:gd name="T48" fmla="*/ 30 w 63"/>
                      <a:gd name="T49" fmla="*/ 27 h 3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53"/>
                      <a:gd name="T77" fmla="*/ 63 w 63"/>
                      <a:gd name="T78" fmla="*/ 353 h 3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53">
                        <a:moveTo>
                          <a:pt x="30" y="27"/>
                        </a:moveTo>
                        <a:lnTo>
                          <a:pt x="41" y="33"/>
                        </a:lnTo>
                        <a:lnTo>
                          <a:pt x="46" y="43"/>
                        </a:lnTo>
                        <a:lnTo>
                          <a:pt x="46" y="58"/>
                        </a:lnTo>
                        <a:lnTo>
                          <a:pt x="47" y="71"/>
                        </a:lnTo>
                        <a:lnTo>
                          <a:pt x="50" y="140"/>
                        </a:lnTo>
                        <a:lnTo>
                          <a:pt x="56" y="210"/>
                        </a:lnTo>
                        <a:lnTo>
                          <a:pt x="61" y="281"/>
                        </a:lnTo>
                        <a:lnTo>
                          <a:pt x="63" y="353"/>
                        </a:lnTo>
                        <a:lnTo>
                          <a:pt x="59" y="352"/>
                        </a:lnTo>
                        <a:lnTo>
                          <a:pt x="54" y="349"/>
                        </a:lnTo>
                        <a:lnTo>
                          <a:pt x="48" y="348"/>
                        </a:lnTo>
                        <a:lnTo>
                          <a:pt x="44" y="345"/>
                        </a:lnTo>
                        <a:lnTo>
                          <a:pt x="38" y="343"/>
                        </a:lnTo>
                        <a:lnTo>
                          <a:pt x="33" y="340"/>
                        </a:lnTo>
                        <a:lnTo>
                          <a:pt x="27" y="337"/>
                        </a:lnTo>
                        <a:lnTo>
                          <a:pt x="23" y="335"/>
                        </a:lnTo>
                        <a:lnTo>
                          <a:pt x="12" y="252"/>
                        </a:lnTo>
                        <a:lnTo>
                          <a:pt x="9" y="167"/>
                        </a:lnTo>
                        <a:lnTo>
                          <a:pt x="7" y="84"/>
                        </a:lnTo>
                        <a:lnTo>
                          <a:pt x="0" y="0"/>
                        </a:lnTo>
                        <a:lnTo>
                          <a:pt x="6" y="8"/>
                        </a:lnTo>
                        <a:lnTo>
                          <a:pt x="12" y="16"/>
                        </a:lnTo>
                        <a:lnTo>
                          <a:pt x="21" y="22"/>
                        </a:lnTo>
                        <a:lnTo>
                          <a:pt x="30" y="27"/>
                        </a:lnTo>
                        <a:close/>
                      </a:path>
                    </a:pathLst>
                  </a:custGeom>
                  <a:solidFill>
                    <a:srgbClr val="CCCCE0"/>
                  </a:solidFill>
                  <a:ln w="9525">
                    <a:noFill/>
                    <a:round/>
                    <a:headEnd/>
                    <a:tailEnd/>
                  </a:ln>
                </p:spPr>
                <p:txBody>
                  <a:bodyPr/>
                  <a:lstStyle/>
                  <a:p>
                    <a:endParaRPr lang="zh-CN" altLang="en-US"/>
                  </a:p>
                </p:txBody>
              </p:sp>
              <p:sp>
                <p:nvSpPr>
                  <p:cNvPr id="400" name="Freeform 27"/>
                  <p:cNvSpPr>
                    <a:spLocks/>
                  </p:cNvSpPr>
                  <p:nvPr/>
                </p:nvSpPr>
                <p:spPr bwMode="auto">
                  <a:xfrm>
                    <a:off x="1571" y="1850"/>
                    <a:ext cx="103" cy="54"/>
                  </a:xfrm>
                  <a:custGeom>
                    <a:avLst/>
                    <a:gdLst>
                      <a:gd name="T0" fmla="*/ 52 w 206"/>
                      <a:gd name="T1" fmla="*/ 18 h 107"/>
                      <a:gd name="T2" fmla="*/ 73 w 206"/>
                      <a:gd name="T3" fmla="*/ 25 h 107"/>
                      <a:gd name="T4" fmla="*/ 92 w 206"/>
                      <a:gd name="T5" fmla="*/ 34 h 107"/>
                      <a:gd name="T6" fmla="*/ 112 w 206"/>
                      <a:gd name="T7" fmla="*/ 46 h 107"/>
                      <a:gd name="T8" fmla="*/ 130 w 206"/>
                      <a:gd name="T9" fmla="*/ 59 h 107"/>
                      <a:gd name="T10" fmla="*/ 149 w 206"/>
                      <a:gd name="T11" fmla="*/ 71 h 107"/>
                      <a:gd name="T12" fmla="*/ 167 w 206"/>
                      <a:gd name="T13" fmla="*/ 83 h 107"/>
                      <a:gd name="T14" fmla="*/ 187 w 206"/>
                      <a:gd name="T15" fmla="*/ 94 h 107"/>
                      <a:gd name="T16" fmla="*/ 206 w 206"/>
                      <a:gd name="T17" fmla="*/ 102 h 107"/>
                      <a:gd name="T18" fmla="*/ 206 w 206"/>
                      <a:gd name="T19" fmla="*/ 107 h 107"/>
                      <a:gd name="T20" fmla="*/ 194 w 206"/>
                      <a:gd name="T21" fmla="*/ 101 h 107"/>
                      <a:gd name="T22" fmla="*/ 180 w 206"/>
                      <a:gd name="T23" fmla="*/ 96 h 107"/>
                      <a:gd name="T24" fmla="*/ 167 w 206"/>
                      <a:gd name="T25" fmla="*/ 90 h 107"/>
                      <a:gd name="T26" fmla="*/ 155 w 206"/>
                      <a:gd name="T27" fmla="*/ 84 h 107"/>
                      <a:gd name="T28" fmla="*/ 141 w 206"/>
                      <a:gd name="T29" fmla="*/ 78 h 107"/>
                      <a:gd name="T30" fmla="*/ 128 w 206"/>
                      <a:gd name="T31" fmla="*/ 73 h 107"/>
                      <a:gd name="T32" fmla="*/ 114 w 206"/>
                      <a:gd name="T33" fmla="*/ 67 h 107"/>
                      <a:gd name="T34" fmla="*/ 102 w 206"/>
                      <a:gd name="T35" fmla="*/ 61 h 107"/>
                      <a:gd name="T36" fmla="*/ 89 w 206"/>
                      <a:gd name="T37" fmla="*/ 55 h 107"/>
                      <a:gd name="T38" fmla="*/ 75 w 206"/>
                      <a:gd name="T39" fmla="*/ 49 h 107"/>
                      <a:gd name="T40" fmla="*/ 62 w 206"/>
                      <a:gd name="T41" fmla="*/ 44 h 107"/>
                      <a:gd name="T42" fmla="*/ 50 w 206"/>
                      <a:gd name="T43" fmla="*/ 38 h 107"/>
                      <a:gd name="T44" fmla="*/ 37 w 206"/>
                      <a:gd name="T45" fmla="*/ 31 h 107"/>
                      <a:gd name="T46" fmla="*/ 24 w 206"/>
                      <a:gd name="T47" fmla="*/ 25 h 107"/>
                      <a:gd name="T48" fmla="*/ 13 w 206"/>
                      <a:gd name="T49" fmla="*/ 18 h 107"/>
                      <a:gd name="T50" fmla="*/ 0 w 206"/>
                      <a:gd name="T51" fmla="*/ 11 h 107"/>
                      <a:gd name="T52" fmla="*/ 6 w 206"/>
                      <a:gd name="T53" fmla="*/ 5 h 107"/>
                      <a:gd name="T54" fmla="*/ 12 w 206"/>
                      <a:gd name="T55" fmla="*/ 1 h 107"/>
                      <a:gd name="T56" fmla="*/ 19 w 206"/>
                      <a:gd name="T57" fmla="*/ 0 h 107"/>
                      <a:gd name="T58" fmla="*/ 25 w 206"/>
                      <a:gd name="T59" fmla="*/ 2 h 107"/>
                      <a:gd name="T60" fmla="*/ 32 w 206"/>
                      <a:gd name="T61" fmla="*/ 6 h 107"/>
                      <a:gd name="T62" fmla="*/ 39 w 206"/>
                      <a:gd name="T63" fmla="*/ 10 h 107"/>
                      <a:gd name="T64" fmla="*/ 46 w 206"/>
                      <a:gd name="T65" fmla="*/ 15 h 107"/>
                      <a:gd name="T66" fmla="*/ 52 w 206"/>
                      <a:gd name="T67" fmla="*/ 18 h 1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6"/>
                      <a:gd name="T103" fmla="*/ 0 h 107"/>
                      <a:gd name="T104" fmla="*/ 206 w 206"/>
                      <a:gd name="T105" fmla="*/ 107 h 10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6" h="107">
                        <a:moveTo>
                          <a:pt x="52" y="18"/>
                        </a:moveTo>
                        <a:lnTo>
                          <a:pt x="73" y="25"/>
                        </a:lnTo>
                        <a:lnTo>
                          <a:pt x="92" y="34"/>
                        </a:lnTo>
                        <a:lnTo>
                          <a:pt x="112" y="46"/>
                        </a:lnTo>
                        <a:lnTo>
                          <a:pt x="130" y="59"/>
                        </a:lnTo>
                        <a:lnTo>
                          <a:pt x="149" y="71"/>
                        </a:lnTo>
                        <a:lnTo>
                          <a:pt x="167" y="83"/>
                        </a:lnTo>
                        <a:lnTo>
                          <a:pt x="187" y="94"/>
                        </a:lnTo>
                        <a:lnTo>
                          <a:pt x="206" y="102"/>
                        </a:lnTo>
                        <a:lnTo>
                          <a:pt x="206" y="107"/>
                        </a:lnTo>
                        <a:lnTo>
                          <a:pt x="194" y="101"/>
                        </a:lnTo>
                        <a:lnTo>
                          <a:pt x="180" y="96"/>
                        </a:lnTo>
                        <a:lnTo>
                          <a:pt x="167" y="90"/>
                        </a:lnTo>
                        <a:lnTo>
                          <a:pt x="155" y="84"/>
                        </a:lnTo>
                        <a:lnTo>
                          <a:pt x="141" y="78"/>
                        </a:lnTo>
                        <a:lnTo>
                          <a:pt x="128" y="73"/>
                        </a:lnTo>
                        <a:lnTo>
                          <a:pt x="114" y="67"/>
                        </a:lnTo>
                        <a:lnTo>
                          <a:pt x="102" y="61"/>
                        </a:lnTo>
                        <a:lnTo>
                          <a:pt x="89" y="55"/>
                        </a:lnTo>
                        <a:lnTo>
                          <a:pt x="75" y="49"/>
                        </a:lnTo>
                        <a:lnTo>
                          <a:pt x="62" y="44"/>
                        </a:lnTo>
                        <a:lnTo>
                          <a:pt x="50" y="38"/>
                        </a:lnTo>
                        <a:lnTo>
                          <a:pt x="37" y="31"/>
                        </a:lnTo>
                        <a:lnTo>
                          <a:pt x="24" y="25"/>
                        </a:lnTo>
                        <a:lnTo>
                          <a:pt x="13" y="18"/>
                        </a:lnTo>
                        <a:lnTo>
                          <a:pt x="0" y="11"/>
                        </a:lnTo>
                        <a:lnTo>
                          <a:pt x="6" y="5"/>
                        </a:lnTo>
                        <a:lnTo>
                          <a:pt x="12" y="1"/>
                        </a:lnTo>
                        <a:lnTo>
                          <a:pt x="19" y="0"/>
                        </a:lnTo>
                        <a:lnTo>
                          <a:pt x="25" y="2"/>
                        </a:lnTo>
                        <a:lnTo>
                          <a:pt x="32" y="6"/>
                        </a:lnTo>
                        <a:lnTo>
                          <a:pt x="39" y="10"/>
                        </a:lnTo>
                        <a:lnTo>
                          <a:pt x="46" y="15"/>
                        </a:lnTo>
                        <a:lnTo>
                          <a:pt x="52" y="18"/>
                        </a:lnTo>
                        <a:close/>
                      </a:path>
                    </a:pathLst>
                  </a:custGeom>
                  <a:solidFill>
                    <a:srgbClr val="000000"/>
                  </a:solidFill>
                  <a:ln w="9525">
                    <a:noFill/>
                    <a:round/>
                    <a:headEnd/>
                    <a:tailEnd/>
                  </a:ln>
                </p:spPr>
                <p:txBody>
                  <a:bodyPr/>
                  <a:lstStyle/>
                  <a:p>
                    <a:endParaRPr lang="zh-CN" altLang="en-US"/>
                  </a:p>
                </p:txBody>
              </p:sp>
              <p:sp>
                <p:nvSpPr>
                  <p:cNvPr id="401" name="Freeform 28"/>
                  <p:cNvSpPr>
                    <a:spLocks/>
                  </p:cNvSpPr>
                  <p:nvPr/>
                </p:nvSpPr>
                <p:spPr bwMode="auto">
                  <a:xfrm>
                    <a:off x="1268" y="1859"/>
                    <a:ext cx="20" cy="123"/>
                  </a:xfrm>
                  <a:custGeom>
                    <a:avLst/>
                    <a:gdLst>
                      <a:gd name="T0" fmla="*/ 41 w 41"/>
                      <a:gd name="T1" fmla="*/ 204 h 247"/>
                      <a:gd name="T2" fmla="*/ 0 w 41"/>
                      <a:gd name="T3" fmla="*/ 247 h 247"/>
                      <a:gd name="T4" fmla="*/ 0 w 41"/>
                      <a:gd name="T5" fmla="*/ 214 h 247"/>
                      <a:gd name="T6" fmla="*/ 0 w 41"/>
                      <a:gd name="T7" fmla="*/ 180 h 247"/>
                      <a:gd name="T8" fmla="*/ 1 w 41"/>
                      <a:gd name="T9" fmla="*/ 146 h 247"/>
                      <a:gd name="T10" fmla="*/ 6 w 41"/>
                      <a:gd name="T11" fmla="*/ 113 h 247"/>
                      <a:gd name="T12" fmla="*/ 4 w 41"/>
                      <a:gd name="T13" fmla="*/ 103 h 247"/>
                      <a:gd name="T14" fmla="*/ 7 w 41"/>
                      <a:gd name="T15" fmla="*/ 91 h 247"/>
                      <a:gd name="T16" fmla="*/ 11 w 41"/>
                      <a:gd name="T17" fmla="*/ 81 h 247"/>
                      <a:gd name="T18" fmla="*/ 11 w 41"/>
                      <a:gd name="T19" fmla="*/ 68 h 247"/>
                      <a:gd name="T20" fmla="*/ 16 w 41"/>
                      <a:gd name="T21" fmla="*/ 51 h 247"/>
                      <a:gd name="T22" fmla="*/ 16 w 41"/>
                      <a:gd name="T23" fmla="*/ 33 h 247"/>
                      <a:gd name="T24" fmla="*/ 18 w 41"/>
                      <a:gd name="T25" fmla="*/ 15 h 247"/>
                      <a:gd name="T26" fmla="*/ 22 w 41"/>
                      <a:gd name="T27" fmla="*/ 0 h 247"/>
                      <a:gd name="T28" fmla="*/ 30 w 41"/>
                      <a:gd name="T29" fmla="*/ 49 h 247"/>
                      <a:gd name="T30" fmla="*/ 36 w 41"/>
                      <a:gd name="T31" fmla="*/ 99 h 247"/>
                      <a:gd name="T32" fmla="*/ 39 w 41"/>
                      <a:gd name="T33" fmla="*/ 151 h 247"/>
                      <a:gd name="T34" fmla="*/ 41 w 41"/>
                      <a:gd name="T35" fmla="*/ 204 h 2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247"/>
                      <a:gd name="T56" fmla="*/ 41 w 41"/>
                      <a:gd name="T57" fmla="*/ 247 h 24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247">
                        <a:moveTo>
                          <a:pt x="41" y="204"/>
                        </a:moveTo>
                        <a:lnTo>
                          <a:pt x="0" y="247"/>
                        </a:lnTo>
                        <a:lnTo>
                          <a:pt x="0" y="214"/>
                        </a:lnTo>
                        <a:lnTo>
                          <a:pt x="0" y="180"/>
                        </a:lnTo>
                        <a:lnTo>
                          <a:pt x="1" y="146"/>
                        </a:lnTo>
                        <a:lnTo>
                          <a:pt x="6" y="113"/>
                        </a:lnTo>
                        <a:lnTo>
                          <a:pt x="4" y="103"/>
                        </a:lnTo>
                        <a:lnTo>
                          <a:pt x="7" y="91"/>
                        </a:lnTo>
                        <a:lnTo>
                          <a:pt x="11" y="81"/>
                        </a:lnTo>
                        <a:lnTo>
                          <a:pt x="11" y="68"/>
                        </a:lnTo>
                        <a:lnTo>
                          <a:pt x="16" y="51"/>
                        </a:lnTo>
                        <a:lnTo>
                          <a:pt x="16" y="33"/>
                        </a:lnTo>
                        <a:lnTo>
                          <a:pt x="18" y="15"/>
                        </a:lnTo>
                        <a:lnTo>
                          <a:pt x="22" y="0"/>
                        </a:lnTo>
                        <a:lnTo>
                          <a:pt x="30" y="49"/>
                        </a:lnTo>
                        <a:lnTo>
                          <a:pt x="36" y="99"/>
                        </a:lnTo>
                        <a:lnTo>
                          <a:pt x="39" y="151"/>
                        </a:lnTo>
                        <a:lnTo>
                          <a:pt x="41" y="204"/>
                        </a:lnTo>
                        <a:close/>
                      </a:path>
                    </a:pathLst>
                  </a:custGeom>
                  <a:solidFill>
                    <a:srgbClr val="CCCCE0"/>
                  </a:solidFill>
                  <a:ln w="9525">
                    <a:noFill/>
                    <a:round/>
                    <a:headEnd/>
                    <a:tailEnd/>
                  </a:ln>
                </p:spPr>
                <p:txBody>
                  <a:bodyPr/>
                  <a:lstStyle/>
                  <a:p>
                    <a:endParaRPr lang="zh-CN" altLang="en-US"/>
                  </a:p>
                </p:txBody>
              </p:sp>
              <p:sp>
                <p:nvSpPr>
                  <p:cNvPr id="402" name="Freeform 29"/>
                  <p:cNvSpPr>
                    <a:spLocks/>
                  </p:cNvSpPr>
                  <p:nvPr/>
                </p:nvSpPr>
                <p:spPr bwMode="auto">
                  <a:xfrm>
                    <a:off x="1385" y="1860"/>
                    <a:ext cx="24" cy="126"/>
                  </a:xfrm>
                  <a:custGeom>
                    <a:avLst/>
                    <a:gdLst>
                      <a:gd name="T0" fmla="*/ 41 w 48"/>
                      <a:gd name="T1" fmla="*/ 169 h 251"/>
                      <a:gd name="T2" fmla="*/ 47 w 48"/>
                      <a:gd name="T3" fmla="*/ 189 h 251"/>
                      <a:gd name="T4" fmla="*/ 48 w 48"/>
                      <a:gd name="T5" fmla="*/ 208 h 251"/>
                      <a:gd name="T6" fmla="*/ 48 w 48"/>
                      <a:gd name="T7" fmla="*/ 230 h 251"/>
                      <a:gd name="T8" fmla="*/ 48 w 48"/>
                      <a:gd name="T9" fmla="*/ 251 h 251"/>
                      <a:gd name="T10" fmla="*/ 44 w 48"/>
                      <a:gd name="T11" fmla="*/ 251 h 251"/>
                      <a:gd name="T12" fmla="*/ 38 w 48"/>
                      <a:gd name="T13" fmla="*/ 250 h 251"/>
                      <a:gd name="T14" fmla="*/ 32 w 48"/>
                      <a:gd name="T15" fmla="*/ 249 h 251"/>
                      <a:gd name="T16" fmla="*/ 27 w 48"/>
                      <a:gd name="T17" fmla="*/ 245 h 251"/>
                      <a:gd name="T18" fmla="*/ 21 w 48"/>
                      <a:gd name="T19" fmla="*/ 242 h 251"/>
                      <a:gd name="T20" fmla="*/ 15 w 48"/>
                      <a:gd name="T21" fmla="*/ 238 h 251"/>
                      <a:gd name="T22" fmla="*/ 10 w 48"/>
                      <a:gd name="T23" fmla="*/ 234 h 251"/>
                      <a:gd name="T24" fmla="*/ 7 w 48"/>
                      <a:gd name="T25" fmla="*/ 230 h 251"/>
                      <a:gd name="T26" fmla="*/ 3 w 48"/>
                      <a:gd name="T27" fmla="*/ 179 h 251"/>
                      <a:gd name="T28" fmla="*/ 1 w 48"/>
                      <a:gd name="T29" fmla="*/ 128 h 251"/>
                      <a:gd name="T30" fmla="*/ 0 w 48"/>
                      <a:gd name="T31" fmla="*/ 76 h 251"/>
                      <a:gd name="T32" fmla="*/ 1 w 48"/>
                      <a:gd name="T33" fmla="*/ 27 h 251"/>
                      <a:gd name="T34" fmla="*/ 29 w 48"/>
                      <a:gd name="T35" fmla="*/ 0 h 251"/>
                      <a:gd name="T36" fmla="*/ 35 w 48"/>
                      <a:gd name="T37" fmla="*/ 40 h 251"/>
                      <a:gd name="T38" fmla="*/ 38 w 48"/>
                      <a:gd name="T39" fmla="*/ 84 h 251"/>
                      <a:gd name="T40" fmla="*/ 40 w 48"/>
                      <a:gd name="T41" fmla="*/ 128 h 251"/>
                      <a:gd name="T42" fmla="*/ 41 w 48"/>
                      <a:gd name="T43" fmla="*/ 169 h 2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8"/>
                      <a:gd name="T67" fmla="*/ 0 h 251"/>
                      <a:gd name="T68" fmla="*/ 48 w 48"/>
                      <a:gd name="T69" fmla="*/ 251 h 2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8" h="251">
                        <a:moveTo>
                          <a:pt x="41" y="169"/>
                        </a:moveTo>
                        <a:lnTo>
                          <a:pt x="47" y="189"/>
                        </a:lnTo>
                        <a:lnTo>
                          <a:pt x="48" y="208"/>
                        </a:lnTo>
                        <a:lnTo>
                          <a:pt x="48" y="230"/>
                        </a:lnTo>
                        <a:lnTo>
                          <a:pt x="48" y="251"/>
                        </a:lnTo>
                        <a:lnTo>
                          <a:pt x="44" y="251"/>
                        </a:lnTo>
                        <a:lnTo>
                          <a:pt x="38" y="250"/>
                        </a:lnTo>
                        <a:lnTo>
                          <a:pt x="32" y="249"/>
                        </a:lnTo>
                        <a:lnTo>
                          <a:pt x="27" y="245"/>
                        </a:lnTo>
                        <a:lnTo>
                          <a:pt x="21" y="242"/>
                        </a:lnTo>
                        <a:lnTo>
                          <a:pt x="15" y="238"/>
                        </a:lnTo>
                        <a:lnTo>
                          <a:pt x="10" y="234"/>
                        </a:lnTo>
                        <a:lnTo>
                          <a:pt x="7" y="230"/>
                        </a:lnTo>
                        <a:lnTo>
                          <a:pt x="3" y="179"/>
                        </a:lnTo>
                        <a:lnTo>
                          <a:pt x="1" y="128"/>
                        </a:lnTo>
                        <a:lnTo>
                          <a:pt x="0" y="76"/>
                        </a:lnTo>
                        <a:lnTo>
                          <a:pt x="1" y="27"/>
                        </a:lnTo>
                        <a:lnTo>
                          <a:pt x="29" y="0"/>
                        </a:lnTo>
                        <a:lnTo>
                          <a:pt x="35" y="40"/>
                        </a:lnTo>
                        <a:lnTo>
                          <a:pt x="38" y="84"/>
                        </a:lnTo>
                        <a:lnTo>
                          <a:pt x="40" y="128"/>
                        </a:lnTo>
                        <a:lnTo>
                          <a:pt x="41" y="169"/>
                        </a:lnTo>
                        <a:close/>
                      </a:path>
                    </a:pathLst>
                  </a:custGeom>
                  <a:solidFill>
                    <a:srgbClr val="CCCCE0"/>
                  </a:solidFill>
                  <a:ln w="9525">
                    <a:noFill/>
                    <a:round/>
                    <a:headEnd/>
                    <a:tailEnd/>
                  </a:ln>
                </p:spPr>
                <p:txBody>
                  <a:bodyPr/>
                  <a:lstStyle/>
                  <a:p>
                    <a:endParaRPr lang="zh-CN" altLang="en-US"/>
                  </a:p>
                </p:txBody>
              </p:sp>
              <p:sp>
                <p:nvSpPr>
                  <p:cNvPr id="403" name="Freeform 30"/>
                  <p:cNvSpPr>
                    <a:spLocks/>
                  </p:cNvSpPr>
                  <p:nvPr/>
                </p:nvSpPr>
                <p:spPr bwMode="auto">
                  <a:xfrm>
                    <a:off x="1473" y="1865"/>
                    <a:ext cx="34" cy="168"/>
                  </a:xfrm>
                  <a:custGeom>
                    <a:avLst/>
                    <a:gdLst>
                      <a:gd name="T0" fmla="*/ 51 w 67"/>
                      <a:gd name="T1" fmla="*/ 129 h 335"/>
                      <a:gd name="T2" fmla="*/ 56 w 67"/>
                      <a:gd name="T3" fmla="*/ 181 h 335"/>
                      <a:gd name="T4" fmla="*/ 59 w 67"/>
                      <a:gd name="T5" fmla="*/ 231 h 335"/>
                      <a:gd name="T6" fmla="*/ 63 w 67"/>
                      <a:gd name="T7" fmla="*/ 283 h 335"/>
                      <a:gd name="T8" fmla="*/ 67 w 67"/>
                      <a:gd name="T9" fmla="*/ 335 h 335"/>
                      <a:gd name="T10" fmla="*/ 61 w 67"/>
                      <a:gd name="T11" fmla="*/ 334 h 335"/>
                      <a:gd name="T12" fmla="*/ 56 w 67"/>
                      <a:gd name="T13" fmla="*/ 332 h 335"/>
                      <a:gd name="T14" fmla="*/ 49 w 67"/>
                      <a:gd name="T15" fmla="*/ 329 h 335"/>
                      <a:gd name="T16" fmla="*/ 43 w 67"/>
                      <a:gd name="T17" fmla="*/ 327 h 335"/>
                      <a:gd name="T18" fmla="*/ 37 w 67"/>
                      <a:gd name="T19" fmla="*/ 324 h 335"/>
                      <a:gd name="T20" fmla="*/ 30 w 67"/>
                      <a:gd name="T21" fmla="*/ 321 h 335"/>
                      <a:gd name="T22" fmla="*/ 25 w 67"/>
                      <a:gd name="T23" fmla="*/ 318 h 335"/>
                      <a:gd name="T24" fmla="*/ 19 w 67"/>
                      <a:gd name="T25" fmla="*/ 314 h 335"/>
                      <a:gd name="T26" fmla="*/ 14 w 67"/>
                      <a:gd name="T27" fmla="*/ 291 h 335"/>
                      <a:gd name="T28" fmla="*/ 17 w 67"/>
                      <a:gd name="T29" fmla="*/ 270 h 335"/>
                      <a:gd name="T30" fmla="*/ 19 w 67"/>
                      <a:gd name="T31" fmla="*/ 246 h 335"/>
                      <a:gd name="T32" fmla="*/ 13 w 67"/>
                      <a:gd name="T33" fmla="*/ 226 h 335"/>
                      <a:gd name="T34" fmla="*/ 12 w 67"/>
                      <a:gd name="T35" fmla="*/ 182 h 335"/>
                      <a:gd name="T36" fmla="*/ 8 w 67"/>
                      <a:gd name="T37" fmla="*/ 139 h 335"/>
                      <a:gd name="T38" fmla="*/ 5 w 67"/>
                      <a:gd name="T39" fmla="*/ 97 h 335"/>
                      <a:gd name="T40" fmla="*/ 5 w 67"/>
                      <a:gd name="T41" fmla="*/ 54 h 335"/>
                      <a:gd name="T42" fmla="*/ 0 w 67"/>
                      <a:gd name="T43" fmla="*/ 0 h 335"/>
                      <a:gd name="T44" fmla="*/ 22 w 67"/>
                      <a:gd name="T45" fmla="*/ 4 h 335"/>
                      <a:gd name="T46" fmla="*/ 36 w 67"/>
                      <a:gd name="T47" fmla="*/ 15 h 335"/>
                      <a:gd name="T48" fmla="*/ 44 w 67"/>
                      <a:gd name="T49" fmla="*/ 30 h 335"/>
                      <a:gd name="T50" fmla="*/ 47 w 67"/>
                      <a:gd name="T51" fmla="*/ 48 h 335"/>
                      <a:gd name="T52" fmla="*/ 48 w 67"/>
                      <a:gd name="T53" fmla="*/ 69 h 335"/>
                      <a:gd name="T54" fmla="*/ 47 w 67"/>
                      <a:gd name="T55" fmla="*/ 91 h 335"/>
                      <a:gd name="T56" fmla="*/ 48 w 67"/>
                      <a:gd name="T57" fmla="*/ 110 h 335"/>
                      <a:gd name="T58" fmla="*/ 51 w 67"/>
                      <a:gd name="T59" fmla="*/ 129 h 33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7"/>
                      <a:gd name="T91" fmla="*/ 0 h 335"/>
                      <a:gd name="T92" fmla="*/ 67 w 67"/>
                      <a:gd name="T93" fmla="*/ 335 h 33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7" h="335">
                        <a:moveTo>
                          <a:pt x="51" y="129"/>
                        </a:moveTo>
                        <a:lnTo>
                          <a:pt x="56" y="181"/>
                        </a:lnTo>
                        <a:lnTo>
                          <a:pt x="59" y="231"/>
                        </a:lnTo>
                        <a:lnTo>
                          <a:pt x="63" y="283"/>
                        </a:lnTo>
                        <a:lnTo>
                          <a:pt x="67" y="335"/>
                        </a:lnTo>
                        <a:lnTo>
                          <a:pt x="61" y="334"/>
                        </a:lnTo>
                        <a:lnTo>
                          <a:pt x="56" y="332"/>
                        </a:lnTo>
                        <a:lnTo>
                          <a:pt x="49" y="329"/>
                        </a:lnTo>
                        <a:lnTo>
                          <a:pt x="43" y="327"/>
                        </a:lnTo>
                        <a:lnTo>
                          <a:pt x="37" y="324"/>
                        </a:lnTo>
                        <a:lnTo>
                          <a:pt x="30" y="321"/>
                        </a:lnTo>
                        <a:lnTo>
                          <a:pt x="25" y="318"/>
                        </a:lnTo>
                        <a:lnTo>
                          <a:pt x="19" y="314"/>
                        </a:lnTo>
                        <a:lnTo>
                          <a:pt x="14" y="291"/>
                        </a:lnTo>
                        <a:lnTo>
                          <a:pt x="17" y="270"/>
                        </a:lnTo>
                        <a:lnTo>
                          <a:pt x="19" y="246"/>
                        </a:lnTo>
                        <a:lnTo>
                          <a:pt x="13" y="226"/>
                        </a:lnTo>
                        <a:lnTo>
                          <a:pt x="12" y="182"/>
                        </a:lnTo>
                        <a:lnTo>
                          <a:pt x="8" y="139"/>
                        </a:lnTo>
                        <a:lnTo>
                          <a:pt x="5" y="97"/>
                        </a:lnTo>
                        <a:lnTo>
                          <a:pt x="5" y="54"/>
                        </a:lnTo>
                        <a:lnTo>
                          <a:pt x="0" y="0"/>
                        </a:lnTo>
                        <a:lnTo>
                          <a:pt x="22" y="4"/>
                        </a:lnTo>
                        <a:lnTo>
                          <a:pt x="36" y="15"/>
                        </a:lnTo>
                        <a:lnTo>
                          <a:pt x="44" y="30"/>
                        </a:lnTo>
                        <a:lnTo>
                          <a:pt x="47" y="48"/>
                        </a:lnTo>
                        <a:lnTo>
                          <a:pt x="48" y="69"/>
                        </a:lnTo>
                        <a:lnTo>
                          <a:pt x="47" y="91"/>
                        </a:lnTo>
                        <a:lnTo>
                          <a:pt x="48" y="110"/>
                        </a:lnTo>
                        <a:lnTo>
                          <a:pt x="51" y="129"/>
                        </a:lnTo>
                        <a:close/>
                      </a:path>
                    </a:pathLst>
                  </a:custGeom>
                  <a:solidFill>
                    <a:srgbClr val="CCCCE0"/>
                  </a:solidFill>
                  <a:ln w="9525">
                    <a:noFill/>
                    <a:round/>
                    <a:headEnd/>
                    <a:tailEnd/>
                  </a:ln>
                </p:spPr>
                <p:txBody>
                  <a:bodyPr/>
                  <a:lstStyle/>
                  <a:p>
                    <a:endParaRPr lang="zh-CN" altLang="en-US"/>
                  </a:p>
                </p:txBody>
              </p:sp>
              <p:sp>
                <p:nvSpPr>
                  <p:cNvPr id="404" name="Freeform 31"/>
                  <p:cNvSpPr>
                    <a:spLocks/>
                  </p:cNvSpPr>
                  <p:nvPr/>
                </p:nvSpPr>
                <p:spPr bwMode="auto">
                  <a:xfrm>
                    <a:off x="1557" y="1866"/>
                    <a:ext cx="128" cy="63"/>
                  </a:xfrm>
                  <a:custGeom>
                    <a:avLst/>
                    <a:gdLst>
                      <a:gd name="T0" fmla="*/ 257 w 257"/>
                      <a:gd name="T1" fmla="*/ 127 h 127"/>
                      <a:gd name="T2" fmla="*/ 237 w 257"/>
                      <a:gd name="T3" fmla="*/ 120 h 127"/>
                      <a:gd name="T4" fmla="*/ 216 w 257"/>
                      <a:gd name="T5" fmla="*/ 111 h 127"/>
                      <a:gd name="T6" fmla="*/ 195 w 257"/>
                      <a:gd name="T7" fmla="*/ 103 h 127"/>
                      <a:gd name="T8" fmla="*/ 173 w 257"/>
                      <a:gd name="T9" fmla="*/ 92 h 127"/>
                      <a:gd name="T10" fmla="*/ 150 w 257"/>
                      <a:gd name="T11" fmla="*/ 83 h 127"/>
                      <a:gd name="T12" fmla="*/ 128 w 257"/>
                      <a:gd name="T13" fmla="*/ 73 h 127"/>
                      <a:gd name="T14" fmla="*/ 106 w 257"/>
                      <a:gd name="T15" fmla="*/ 64 h 127"/>
                      <a:gd name="T16" fmla="*/ 85 w 257"/>
                      <a:gd name="T17" fmla="*/ 54 h 127"/>
                      <a:gd name="T18" fmla="*/ 4 w 257"/>
                      <a:gd name="T19" fmla="*/ 16 h 127"/>
                      <a:gd name="T20" fmla="*/ 0 w 257"/>
                      <a:gd name="T21" fmla="*/ 13 h 127"/>
                      <a:gd name="T22" fmla="*/ 0 w 257"/>
                      <a:gd name="T23" fmla="*/ 8 h 127"/>
                      <a:gd name="T24" fmla="*/ 3 w 257"/>
                      <a:gd name="T25" fmla="*/ 5 h 127"/>
                      <a:gd name="T26" fmla="*/ 7 w 257"/>
                      <a:gd name="T27" fmla="*/ 2 h 127"/>
                      <a:gd name="T28" fmla="*/ 13 w 257"/>
                      <a:gd name="T29" fmla="*/ 0 h 127"/>
                      <a:gd name="T30" fmla="*/ 20 w 257"/>
                      <a:gd name="T31" fmla="*/ 1 h 127"/>
                      <a:gd name="T32" fmla="*/ 27 w 257"/>
                      <a:gd name="T33" fmla="*/ 4 h 127"/>
                      <a:gd name="T34" fmla="*/ 33 w 257"/>
                      <a:gd name="T35" fmla="*/ 6 h 127"/>
                      <a:gd name="T36" fmla="*/ 47 w 257"/>
                      <a:gd name="T37" fmla="*/ 13 h 127"/>
                      <a:gd name="T38" fmla="*/ 62 w 257"/>
                      <a:gd name="T39" fmla="*/ 21 h 127"/>
                      <a:gd name="T40" fmla="*/ 75 w 257"/>
                      <a:gd name="T41" fmla="*/ 28 h 127"/>
                      <a:gd name="T42" fmla="*/ 89 w 257"/>
                      <a:gd name="T43" fmla="*/ 36 h 127"/>
                      <a:gd name="T44" fmla="*/ 103 w 257"/>
                      <a:gd name="T45" fmla="*/ 44 h 127"/>
                      <a:gd name="T46" fmla="*/ 117 w 257"/>
                      <a:gd name="T47" fmla="*/ 52 h 127"/>
                      <a:gd name="T48" fmla="*/ 131 w 257"/>
                      <a:gd name="T49" fmla="*/ 60 h 127"/>
                      <a:gd name="T50" fmla="*/ 145 w 257"/>
                      <a:gd name="T51" fmla="*/ 68 h 127"/>
                      <a:gd name="T52" fmla="*/ 158 w 257"/>
                      <a:gd name="T53" fmla="*/ 76 h 127"/>
                      <a:gd name="T54" fmla="*/ 172 w 257"/>
                      <a:gd name="T55" fmla="*/ 83 h 127"/>
                      <a:gd name="T56" fmla="*/ 186 w 257"/>
                      <a:gd name="T57" fmla="*/ 91 h 127"/>
                      <a:gd name="T58" fmla="*/ 200 w 257"/>
                      <a:gd name="T59" fmla="*/ 99 h 127"/>
                      <a:gd name="T60" fmla="*/ 214 w 257"/>
                      <a:gd name="T61" fmla="*/ 106 h 127"/>
                      <a:gd name="T62" fmla="*/ 229 w 257"/>
                      <a:gd name="T63" fmla="*/ 113 h 127"/>
                      <a:gd name="T64" fmla="*/ 242 w 257"/>
                      <a:gd name="T65" fmla="*/ 120 h 127"/>
                      <a:gd name="T66" fmla="*/ 257 w 257"/>
                      <a:gd name="T67" fmla="*/ 127 h 1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7"/>
                      <a:gd name="T103" fmla="*/ 0 h 127"/>
                      <a:gd name="T104" fmla="*/ 257 w 257"/>
                      <a:gd name="T105" fmla="*/ 127 h 1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7" h="127">
                        <a:moveTo>
                          <a:pt x="257" y="127"/>
                        </a:moveTo>
                        <a:lnTo>
                          <a:pt x="237" y="120"/>
                        </a:lnTo>
                        <a:lnTo>
                          <a:pt x="216" y="111"/>
                        </a:lnTo>
                        <a:lnTo>
                          <a:pt x="195" y="103"/>
                        </a:lnTo>
                        <a:lnTo>
                          <a:pt x="173" y="92"/>
                        </a:lnTo>
                        <a:lnTo>
                          <a:pt x="150" y="83"/>
                        </a:lnTo>
                        <a:lnTo>
                          <a:pt x="128" y="73"/>
                        </a:lnTo>
                        <a:lnTo>
                          <a:pt x="106" y="64"/>
                        </a:lnTo>
                        <a:lnTo>
                          <a:pt x="85" y="54"/>
                        </a:lnTo>
                        <a:lnTo>
                          <a:pt x="4" y="16"/>
                        </a:lnTo>
                        <a:lnTo>
                          <a:pt x="0" y="13"/>
                        </a:lnTo>
                        <a:lnTo>
                          <a:pt x="0" y="8"/>
                        </a:lnTo>
                        <a:lnTo>
                          <a:pt x="3" y="5"/>
                        </a:lnTo>
                        <a:lnTo>
                          <a:pt x="7" y="2"/>
                        </a:lnTo>
                        <a:lnTo>
                          <a:pt x="13" y="0"/>
                        </a:lnTo>
                        <a:lnTo>
                          <a:pt x="20" y="1"/>
                        </a:lnTo>
                        <a:lnTo>
                          <a:pt x="27" y="4"/>
                        </a:lnTo>
                        <a:lnTo>
                          <a:pt x="33" y="6"/>
                        </a:lnTo>
                        <a:lnTo>
                          <a:pt x="47" y="13"/>
                        </a:lnTo>
                        <a:lnTo>
                          <a:pt x="62" y="21"/>
                        </a:lnTo>
                        <a:lnTo>
                          <a:pt x="75" y="28"/>
                        </a:lnTo>
                        <a:lnTo>
                          <a:pt x="89" y="36"/>
                        </a:lnTo>
                        <a:lnTo>
                          <a:pt x="103" y="44"/>
                        </a:lnTo>
                        <a:lnTo>
                          <a:pt x="117" y="52"/>
                        </a:lnTo>
                        <a:lnTo>
                          <a:pt x="131" y="60"/>
                        </a:lnTo>
                        <a:lnTo>
                          <a:pt x="145" y="68"/>
                        </a:lnTo>
                        <a:lnTo>
                          <a:pt x="158" y="76"/>
                        </a:lnTo>
                        <a:lnTo>
                          <a:pt x="172" y="83"/>
                        </a:lnTo>
                        <a:lnTo>
                          <a:pt x="186" y="91"/>
                        </a:lnTo>
                        <a:lnTo>
                          <a:pt x="200" y="99"/>
                        </a:lnTo>
                        <a:lnTo>
                          <a:pt x="214" y="106"/>
                        </a:lnTo>
                        <a:lnTo>
                          <a:pt x="229" y="113"/>
                        </a:lnTo>
                        <a:lnTo>
                          <a:pt x="242" y="120"/>
                        </a:lnTo>
                        <a:lnTo>
                          <a:pt x="257" y="127"/>
                        </a:lnTo>
                        <a:close/>
                      </a:path>
                    </a:pathLst>
                  </a:custGeom>
                  <a:solidFill>
                    <a:srgbClr val="000000"/>
                  </a:solidFill>
                  <a:ln w="9525">
                    <a:noFill/>
                    <a:round/>
                    <a:headEnd/>
                    <a:tailEnd/>
                  </a:ln>
                </p:spPr>
                <p:txBody>
                  <a:bodyPr/>
                  <a:lstStyle/>
                  <a:p>
                    <a:endParaRPr lang="zh-CN" altLang="en-US"/>
                  </a:p>
                </p:txBody>
              </p:sp>
              <p:sp>
                <p:nvSpPr>
                  <p:cNvPr id="405" name="Freeform 32"/>
                  <p:cNvSpPr>
                    <a:spLocks/>
                  </p:cNvSpPr>
                  <p:nvPr/>
                </p:nvSpPr>
                <p:spPr bwMode="auto">
                  <a:xfrm>
                    <a:off x="1651" y="1866"/>
                    <a:ext cx="5" cy="2"/>
                  </a:xfrm>
                  <a:custGeom>
                    <a:avLst/>
                    <a:gdLst>
                      <a:gd name="T0" fmla="*/ 0 w 10"/>
                      <a:gd name="T1" fmla="*/ 0 h 5"/>
                      <a:gd name="T2" fmla="*/ 10 w 10"/>
                      <a:gd name="T3" fmla="*/ 5 h 5"/>
                      <a:gd name="T4" fmla="*/ 0 w 10"/>
                      <a:gd name="T5" fmla="*/ 0 h 5"/>
                      <a:gd name="T6" fmla="*/ 0 60000 65536"/>
                      <a:gd name="T7" fmla="*/ 0 60000 65536"/>
                      <a:gd name="T8" fmla="*/ 0 60000 65536"/>
                      <a:gd name="T9" fmla="*/ 0 w 10"/>
                      <a:gd name="T10" fmla="*/ 0 h 5"/>
                      <a:gd name="T11" fmla="*/ 10 w 10"/>
                      <a:gd name="T12" fmla="*/ 5 h 5"/>
                    </a:gdLst>
                    <a:ahLst/>
                    <a:cxnLst>
                      <a:cxn ang="T6">
                        <a:pos x="T0" y="T1"/>
                      </a:cxn>
                      <a:cxn ang="T7">
                        <a:pos x="T2" y="T3"/>
                      </a:cxn>
                      <a:cxn ang="T8">
                        <a:pos x="T4" y="T5"/>
                      </a:cxn>
                    </a:cxnLst>
                    <a:rect l="T9" t="T10" r="T11" b="T12"/>
                    <a:pathLst>
                      <a:path w="10" h="5">
                        <a:moveTo>
                          <a:pt x="0" y="0"/>
                        </a:moveTo>
                        <a:lnTo>
                          <a:pt x="10" y="5"/>
                        </a:lnTo>
                        <a:lnTo>
                          <a:pt x="0" y="0"/>
                        </a:lnTo>
                        <a:close/>
                      </a:path>
                    </a:pathLst>
                  </a:custGeom>
                  <a:solidFill>
                    <a:srgbClr val="000000"/>
                  </a:solidFill>
                  <a:ln w="9525">
                    <a:noFill/>
                    <a:round/>
                    <a:headEnd/>
                    <a:tailEnd/>
                  </a:ln>
                </p:spPr>
                <p:txBody>
                  <a:bodyPr/>
                  <a:lstStyle/>
                  <a:p>
                    <a:endParaRPr lang="zh-CN" altLang="en-US"/>
                  </a:p>
                </p:txBody>
              </p:sp>
              <p:sp>
                <p:nvSpPr>
                  <p:cNvPr id="406" name="Freeform 33"/>
                  <p:cNvSpPr>
                    <a:spLocks/>
                  </p:cNvSpPr>
                  <p:nvPr/>
                </p:nvSpPr>
                <p:spPr bwMode="auto">
                  <a:xfrm>
                    <a:off x="1505" y="1878"/>
                    <a:ext cx="36" cy="172"/>
                  </a:xfrm>
                  <a:custGeom>
                    <a:avLst/>
                    <a:gdLst>
                      <a:gd name="T0" fmla="*/ 39 w 72"/>
                      <a:gd name="T1" fmla="*/ 20 h 345"/>
                      <a:gd name="T2" fmla="*/ 47 w 72"/>
                      <a:gd name="T3" fmla="*/ 98 h 345"/>
                      <a:gd name="T4" fmla="*/ 55 w 72"/>
                      <a:gd name="T5" fmla="*/ 178 h 345"/>
                      <a:gd name="T6" fmla="*/ 62 w 72"/>
                      <a:gd name="T7" fmla="*/ 257 h 345"/>
                      <a:gd name="T8" fmla="*/ 70 w 72"/>
                      <a:gd name="T9" fmla="*/ 337 h 345"/>
                      <a:gd name="T10" fmla="*/ 71 w 72"/>
                      <a:gd name="T11" fmla="*/ 338 h 345"/>
                      <a:gd name="T12" fmla="*/ 72 w 72"/>
                      <a:gd name="T13" fmla="*/ 340 h 345"/>
                      <a:gd name="T14" fmla="*/ 72 w 72"/>
                      <a:gd name="T15" fmla="*/ 344 h 345"/>
                      <a:gd name="T16" fmla="*/ 72 w 72"/>
                      <a:gd name="T17" fmla="*/ 345 h 345"/>
                      <a:gd name="T18" fmla="*/ 67 w 72"/>
                      <a:gd name="T19" fmla="*/ 345 h 345"/>
                      <a:gd name="T20" fmla="*/ 62 w 72"/>
                      <a:gd name="T21" fmla="*/ 343 h 345"/>
                      <a:gd name="T22" fmla="*/ 56 w 72"/>
                      <a:gd name="T23" fmla="*/ 340 h 345"/>
                      <a:gd name="T24" fmla="*/ 52 w 72"/>
                      <a:gd name="T25" fmla="*/ 338 h 345"/>
                      <a:gd name="T26" fmla="*/ 46 w 72"/>
                      <a:gd name="T27" fmla="*/ 336 h 345"/>
                      <a:gd name="T28" fmla="*/ 41 w 72"/>
                      <a:gd name="T29" fmla="*/ 332 h 345"/>
                      <a:gd name="T30" fmla="*/ 36 w 72"/>
                      <a:gd name="T31" fmla="*/ 330 h 345"/>
                      <a:gd name="T32" fmla="*/ 30 w 72"/>
                      <a:gd name="T33" fmla="*/ 328 h 345"/>
                      <a:gd name="T34" fmla="*/ 25 w 72"/>
                      <a:gd name="T35" fmla="*/ 310 h 345"/>
                      <a:gd name="T36" fmla="*/ 24 w 72"/>
                      <a:gd name="T37" fmla="*/ 291 h 345"/>
                      <a:gd name="T38" fmla="*/ 22 w 72"/>
                      <a:gd name="T39" fmla="*/ 272 h 345"/>
                      <a:gd name="T40" fmla="*/ 16 w 72"/>
                      <a:gd name="T41" fmla="*/ 255 h 345"/>
                      <a:gd name="T42" fmla="*/ 11 w 72"/>
                      <a:gd name="T43" fmla="*/ 191 h 345"/>
                      <a:gd name="T44" fmla="*/ 7 w 72"/>
                      <a:gd name="T45" fmla="*/ 126 h 345"/>
                      <a:gd name="T46" fmla="*/ 2 w 72"/>
                      <a:gd name="T47" fmla="*/ 63 h 345"/>
                      <a:gd name="T48" fmla="*/ 0 w 72"/>
                      <a:gd name="T49" fmla="*/ 0 h 345"/>
                      <a:gd name="T50" fmla="*/ 39 w 72"/>
                      <a:gd name="T51" fmla="*/ 20 h 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345"/>
                      <a:gd name="T80" fmla="*/ 72 w 72"/>
                      <a:gd name="T81" fmla="*/ 345 h 3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345">
                        <a:moveTo>
                          <a:pt x="39" y="20"/>
                        </a:moveTo>
                        <a:lnTo>
                          <a:pt x="47" y="98"/>
                        </a:lnTo>
                        <a:lnTo>
                          <a:pt x="55" y="178"/>
                        </a:lnTo>
                        <a:lnTo>
                          <a:pt x="62" y="257"/>
                        </a:lnTo>
                        <a:lnTo>
                          <a:pt x="70" y="337"/>
                        </a:lnTo>
                        <a:lnTo>
                          <a:pt x="71" y="338"/>
                        </a:lnTo>
                        <a:lnTo>
                          <a:pt x="72" y="340"/>
                        </a:lnTo>
                        <a:lnTo>
                          <a:pt x="72" y="344"/>
                        </a:lnTo>
                        <a:lnTo>
                          <a:pt x="72" y="345"/>
                        </a:lnTo>
                        <a:lnTo>
                          <a:pt x="67" y="345"/>
                        </a:lnTo>
                        <a:lnTo>
                          <a:pt x="62" y="343"/>
                        </a:lnTo>
                        <a:lnTo>
                          <a:pt x="56" y="340"/>
                        </a:lnTo>
                        <a:lnTo>
                          <a:pt x="52" y="338"/>
                        </a:lnTo>
                        <a:lnTo>
                          <a:pt x="46" y="336"/>
                        </a:lnTo>
                        <a:lnTo>
                          <a:pt x="41" y="332"/>
                        </a:lnTo>
                        <a:lnTo>
                          <a:pt x="36" y="330"/>
                        </a:lnTo>
                        <a:lnTo>
                          <a:pt x="30" y="328"/>
                        </a:lnTo>
                        <a:lnTo>
                          <a:pt x="25" y="310"/>
                        </a:lnTo>
                        <a:lnTo>
                          <a:pt x="24" y="291"/>
                        </a:lnTo>
                        <a:lnTo>
                          <a:pt x="22" y="272"/>
                        </a:lnTo>
                        <a:lnTo>
                          <a:pt x="16" y="255"/>
                        </a:lnTo>
                        <a:lnTo>
                          <a:pt x="11" y="191"/>
                        </a:lnTo>
                        <a:lnTo>
                          <a:pt x="7" y="126"/>
                        </a:lnTo>
                        <a:lnTo>
                          <a:pt x="2" y="63"/>
                        </a:lnTo>
                        <a:lnTo>
                          <a:pt x="0" y="0"/>
                        </a:lnTo>
                        <a:lnTo>
                          <a:pt x="39" y="20"/>
                        </a:lnTo>
                        <a:close/>
                      </a:path>
                    </a:pathLst>
                  </a:custGeom>
                  <a:solidFill>
                    <a:srgbClr val="CCCCE0"/>
                  </a:solidFill>
                  <a:ln w="9525">
                    <a:noFill/>
                    <a:round/>
                    <a:headEnd/>
                    <a:tailEnd/>
                  </a:ln>
                </p:spPr>
                <p:txBody>
                  <a:bodyPr/>
                  <a:lstStyle/>
                  <a:p>
                    <a:endParaRPr lang="zh-CN" altLang="en-US"/>
                  </a:p>
                </p:txBody>
              </p:sp>
              <p:sp>
                <p:nvSpPr>
                  <p:cNvPr id="407" name="Freeform 34"/>
                  <p:cNvSpPr>
                    <a:spLocks/>
                  </p:cNvSpPr>
                  <p:nvPr/>
                </p:nvSpPr>
                <p:spPr bwMode="auto">
                  <a:xfrm>
                    <a:off x="1242" y="1887"/>
                    <a:ext cx="18" cy="121"/>
                  </a:xfrm>
                  <a:custGeom>
                    <a:avLst/>
                    <a:gdLst>
                      <a:gd name="T0" fmla="*/ 24 w 37"/>
                      <a:gd name="T1" fmla="*/ 27 h 242"/>
                      <a:gd name="T2" fmla="*/ 30 w 37"/>
                      <a:gd name="T3" fmla="*/ 72 h 242"/>
                      <a:gd name="T4" fmla="*/ 34 w 37"/>
                      <a:gd name="T5" fmla="*/ 119 h 242"/>
                      <a:gd name="T6" fmla="*/ 36 w 37"/>
                      <a:gd name="T7" fmla="*/ 163 h 242"/>
                      <a:gd name="T8" fmla="*/ 37 w 37"/>
                      <a:gd name="T9" fmla="*/ 206 h 242"/>
                      <a:gd name="T10" fmla="*/ 34 w 37"/>
                      <a:gd name="T11" fmla="*/ 211 h 242"/>
                      <a:gd name="T12" fmla="*/ 30 w 37"/>
                      <a:gd name="T13" fmla="*/ 215 h 242"/>
                      <a:gd name="T14" fmla="*/ 26 w 37"/>
                      <a:gd name="T15" fmla="*/ 220 h 242"/>
                      <a:gd name="T16" fmla="*/ 22 w 37"/>
                      <a:gd name="T17" fmla="*/ 225 h 242"/>
                      <a:gd name="T18" fmla="*/ 16 w 37"/>
                      <a:gd name="T19" fmla="*/ 229 h 242"/>
                      <a:gd name="T20" fmla="*/ 12 w 37"/>
                      <a:gd name="T21" fmla="*/ 234 h 242"/>
                      <a:gd name="T22" fmla="*/ 7 w 37"/>
                      <a:gd name="T23" fmla="*/ 238 h 242"/>
                      <a:gd name="T24" fmla="*/ 3 w 37"/>
                      <a:gd name="T25" fmla="*/ 242 h 242"/>
                      <a:gd name="T26" fmla="*/ 0 w 37"/>
                      <a:gd name="T27" fmla="*/ 216 h 242"/>
                      <a:gd name="T28" fmla="*/ 4 w 37"/>
                      <a:gd name="T29" fmla="*/ 192 h 242"/>
                      <a:gd name="T30" fmla="*/ 7 w 37"/>
                      <a:gd name="T31" fmla="*/ 169 h 242"/>
                      <a:gd name="T32" fmla="*/ 3 w 37"/>
                      <a:gd name="T33" fmla="*/ 144 h 242"/>
                      <a:gd name="T34" fmla="*/ 7 w 37"/>
                      <a:gd name="T35" fmla="*/ 119 h 242"/>
                      <a:gd name="T36" fmla="*/ 8 w 37"/>
                      <a:gd name="T37" fmla="*/ 92 h 242"/>
                      <a:gd name="T38" fmla="*/ 7 w 37"/>
                      <a:gd name="T39" fmla="*/ 64 h 242"/>
                      <a:gd name="T40" fmla="*/ 10 w 37"/>
                      <a:gd name="T41" fmla="*/ 36 h 242"/>
                      <a:gd name="T42" fmla="*/ 13 w 37"/>
                      <a:gd name="T43" fmla="*/ 26 h 242"/>
                      <a:gd name="T44" fmla="*/ 14 w 37"/>
                      <a:gd name="T45" fmla="*/ 17 h 242"/>
                      <a:gd name="T46" fmla="*/ 15 w 37"/>
                      <a:gd name="T47" fmla="*/ 8 h 242"/>
                      <a:gd name="T48" fmla="*/ 19 w 37"/>
                      <a:gd name="T49" fmla="*/ 0 h 242"/>
                      <a:gd name="T50" fmla="*/ 24 w 37"/>
                      <a:gd name="T51" fmla="*/ 4 h 242"/>
                      <a:gd name="T52" fmla="*/ 23 w 37"/>
                      <a:gd name="T53" fmla="*/ 11 h 242"/>
                      <a:gd name="T54" fmla="*/ 22 w 37"/>
                      <a:gd name="T55" fmla="*/ 19 h 242"/>
                      <a:gd name="T56" fmla="*/ 24 w 37"/>
                      <a:gd name="T57" fmla="*/ 27 h 2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242"/>
                      <a:gd name="T89" fmla="*/ 37 w 37"/>
                      <a:gd name="T90" fmla="*/ 242 h 2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242">
                        <a:moveTo>
                          <a:pt x="24" y="27"/>
                        </a:moveTo>
                        <a:lnTo>
                          <a:pt x="30" y="72"/>
                        </a:lnTo>
                        <a:lnTo>
                          <a:pt x="34" y="119"/>
                        </a:lnTo>
                        <a:lnTo>
                          <a:pt x="36" y="163"/>
                        </a:lnTo>
                        <a:lnTo>
                          <a:pt x="37" y="206"/>
                        </a:lnTo>
                        <a:lnTo>
                          <a:pt x="34" y="211"/>
                        </a:lnTo>
                        <a:lnTo>
                          <a:pt x="30" y="215"/>
                        </a:lnTo>
                        <a:lnTo>
                          <a:pt x="26" y="220"/>
                        </a:lnTo>
                        <a:lnTo>
                          <a:pt x="22" y="225"/>
                        </a:lnTo>
                        <a:lnTo>
                          <a:pt x="16" y="229"/>
                        </a:lnTo>
                        <a:lnTo>
                          <a:pt x="12" y="234"/>
                        </a:lnTo>
                        <a:lnTo>
                          <a:pt x="7" y="238"/>
                        </a:lnTo>
                        <a:lnTo>
                          <a:pt x="3" y="242"/>
                        </a:lnTo>
                        <a:lnTo>
                          <a:pt x="0" y="216"/>
                        </a:lnTo>
                        <a:lnTo>
                          <a:pt x="4" y="192"/>
                        </a:lnTo>
                        <a:lnTo>
                          <a:pt x="7" y="169"/>
                        </a:lnTo>
                        <a:lnTo>
                          <a:pt x="3" y="144"/>
                        </a:lnTo>
                        <a:lnTo>
                          <a:pt x="7" y="119"/>
                        </a:lnTo>
                        <a:lnTo>
                          <a:pt x="8" y="92"/>
                        </a:lnTo>
                        <a:lnTo>
                          <a:pt x="7" y="64"/>
                        </a:lnTo>
                        <a:lnTo>
                          <a:pt x="10" y="36"/>
                        </a:lnTo>
                        <a:lnTo>
                          <a:pt x="13" y="26"/>
                        </a:lnTo>
                        <a:lnTo>
                          <a:pt x="14" y="17"/>
                        </a:lnTo>
                        <a:lnTo>
                          <a:pt x="15" y="8"/>
                        </a:lnTo>
                        <a:lnTo>
                          <a:pt x="19" y="0"/>
                        </a:lnTo>
                        <a:lnTo>
                          <a:pt x="24" y="4"/>
                        </a:lnTo>
                        <a:lnTo>
                          <a:pt x="23" y="11"/>
                        </a:lnTo>
                        <a:lnTo>
                          <a:pt x="22" y="19"/>
                        </a:lnTo>
                        <a:lnTo>
                          <a:pt x="24" y="27"/>
                        </a:lnTo>
                        <a:close/>
                      </a:path>
                    </a:pathLst>
                  </a:custGeom>
                  <a:solidFill>
                    <a:srgbClr val="CCCCE0"/>
                  </a:solidFill>
                  <a:ln w="9525">
                    <a:noFill/>
                    <a:round/>
                    <a:headEnd/>
                    <a:tailEnd/>
                  </a:ln>
                </p:spPr>
                <p:txBody>
                  <a:bodyPr/>
                  <a:lstStyle/>
                  <a:p>
                    <a:endParaRPr lang="zh-CN" altLang="en-US"/>
                  </a:p>
                </p:txBody>
              </p:sp>
              <p:sp>
                <p:nvSpPr>
                  <p:cNvPr id="408" name="Freeform 35"/>
                  <p:cNvSpPr>
                    <a:spLocks/>
                  </p:cNvSpPr>
                  <p:nvPr/>
                </p:nvSpPr>
                <p:spPr bwMode="auto">
                  <a:xfrm>
                    <a:off x="1357" y="1889"/>
                    <a:ext cx="19" cy="82"/>
                  </a:xfrm>
                  <a:custGeom>
                    <a:avLst/>
                    <a:gdLst>
                      <a:gd name="T0" fmla="*/ 35 w 39"/>
                      <a:gd name="T1" fmla="*/ 7 h 165"/>
                      <a:gd name="T2" fmla="*/ 37 w 39"/>
                      <a:gd name="T3" fmla="*/ 47 h 165"/>
                      <a:gd name="T4" fmla="*/ 37 w 39"/>
                      <a:gd name="T5" fmla="*/ 85 h 165"/>
                      <a:gd name="T6" fmla="*/ 37 w 39"/>
                      <a:gd name="T7" fmla="*/ 125 h 165"/>
                      <a:gd name="T8" fmla="*/ 39 w 39"/>
                      <a:gd name="T9" fmla="*/ 164 h 165"/>
                      <a:gd name="T10" fmla="*/ 31 w 39"/>
                      <a:gd name="T11" fmla="*/ 165 h 165"/>
                      <a:gd name="T12" fmla="*/ 23 w 39"/>
                      <a:gd name="T13" fmla="*/ 160 h 165"/>
                      <a:gd name="T14" fmla="*/ 16 w 39"/>
                      <a:gd name="T15" fmla="*/ 157 h 165"/>
                      <a:gd name="T16" fmla="*/ 7 w 39"/>
                      <a:gd name="T17" fmla="*/ 157 h 165"/>
                      <a:gd name="T18" fmla="*/ 3 w 39"/>
                      <a:gd name="T19" fmla="*/ 149 h 165"/>
                      <a:gd name="T20" fmla="*/ 2 w 39"/>
                      <a:gd name="T21" fmla="*/ 141 h 165"/>
                      <a:gd name="T22" fmla="*/ 2 w 39"/>
                      <a:gd name="T23" fmla="*/ 131 h 165"/>
                      <a:gd name="T24" fmla="*/ 2 w 39"/>
                      <a:gd name="T25" fmla="*/ 122 h 165"/>
                      <a:gd name="T26" fmla="*/ 2 w 39"/>
                      <a:gd name="T27" fmla="*/ 106 h 165"/>
                      <a:gd name="T28" fmla="*/ 1 w 39"/>
                      <a:gd name="T29" fmla="*/ 89 h 165"/>
                      <a:gd name="T30" fmla="*/ 0 w 39"/>
                      <a:gd name="T31" fmla="*/ 72 h 165"/>
                      <a:gd name="T32" fmla="*/ 0 w 39"/>
                      <a:gd name="T33" fmla="*/ 54 h 165"/>
                      <a:gd name="T34" fmla="*/ 1 w 39"/>
                      <a:gd name="T35" fmla="*/ 38 h 165"/>
                      <a:gd name="T36" fmla="*/ 5 w 39"/>
                      <a:gd name="T37" fmla="*/ 23 h 165"/>
                      <a:gd name="T38" fmla="*/ 15 w 39"/>
                      <a:gd name="T39" fmla="*/ 10 h 165"/>
                      <a:gd name="T40" fmla="*/ 31 w 39"/>
                      <a:gd name="T41" fmla="*/ 0 h 165"/>
                      <a:gd name="T42" fmla="*/ 35 w 39"/>
                      <a:gd name="T43" fmla="*/ 7 h 1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9"/>
                      <a:gd name="T67" fmla="*/ 0 h 165"/>
                      <a:gd name="T68" fmla="*/ 39 w 39"/>
                      <a:gd name="T69" fmla="*/ 165 h 1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9" h="165">
                        <a:moveTo>
                          <a:pt x="35" y="7"/>
                        </a:moveTo>
                        <a:lnTo>
                          <a:pt x="37" y="47"/>
                        </a:lnTo>
                        <a:lnTo>
                          <a:pt x="37" y="85"/>
                        </a:lnTo>
                        <a:lnTo>
                          <a:pt x="37" y="125"/>
                        </a:lnTo>
                        <a:lnTo>
                          <a:pt x="39" y="164"/>
                        </a:lnTo>
                        <a:lnTo>
                          <a:pt x="31" y="165"/>
                        </a:lnTo>
                        <a:lnTo>
                          <a:pt x="23" y="160"/>
                        </a:lnTo>
                        <a:lnTo>
                          <a:pt x="16" y="157"/>
                        </a:lnTo>
                        <a:lnTo>
                          <a:pt x="7" y="157"/>
                        </a:lnTo>
                        <a:lnTo>
                          <a:pt x="3" y="149"/>
                        </a:lnTo>
                        <a:lnTo>
                          <a:pt x="2" y="141"/>
                        </a:lnTo>
                        <a:lnTo>
                          <a:pt x="2" y="131"/>
                        </a:lnTo>
                        <a:lnTo>
                          <a:pt x="2" y="122"/>
                        </a:lnTo>
                        <a:lnTo>
                          <a:pt x="2" y="106"/>
                        </a:lnTo>
                        <a:lnTo>
                          <a:pt x="1" y="89"/>
                        </a:lnTo>
                        <a:lnTo>
                          <a:pt x="0" y="72"/>
                        </a:lnTo>
                        <a:lnTo>
                          <a:pt x="0" y="54"/>
                        </a:lnTo>
                        <a:lnTo>
                          <a:pt x="1" y="38"/>
                        </a:lnTo>
                        <a:lnTo>
                          <a:pt x="5" y="23"/>
                        </a:lnTo>
                        <a:lnTo>
                          <a:pt x="15" y="10"/>
                        </a:lnTo>
                        <a:lnTo>
                          <a:pt x="31" y="0"/>
                        </a:lnTo>
                        <a:lnTo>
                          <a:pt x="35" y="7"/>
                        </a:lnTo>
                        <a:close/>
                      </a:path>
                    </a:pathLst>
                  </a:custGeom>
                  <a:solidFill>
                    <a:srgbClr val="CCCCE0"/>
                  </a:solidFill>
                  <a:ln w="9525">
                    <a:noFill/>
                    <a:round/>
                    <a:headEnd/>
                    <a:tailEnd/>
                  </a:ln>
                </p:spPr>
                <p:txBody>
                  <a:bodyPr/>
                  <a:lstStyle/>
                  <a:p>
                    <a:endParaRPr lang="zh-CN" altLang="en-US"/>
                  </a:p>
                </p:txBody>
              </p:sp>
              <p:sp>
                <p:nvSpPr>
                  <p:cNvPr id="409" name="Freeform 36"/>
                  <p:cNvSpPr>
                    <a:spLocks/>
                  </p:cNvSpPr>
                  <p:nvPr/>
                </p:nvSpPr>
                <p:spPr bwMode="auto">
                  <a:xfrm>
                    <a:off x="1536" y="1894"/>
                    <a:ext cx="36" cy="173"/>
                  </a:xfrm>
                  <a:custGeom>
                    <a:avLst/>
                    <a:gdLst>
                      <a:gd name="T0" fmla="*/ 40 w 71"/>
                      <a:gd name="T1" fmla="*/ 19 h 345"/>
                      <a:gd name="T2" fmla="*/ 51 w 71"/>
                      <a:gd name="T3" fmla="*/ 101 h 345"/>
                      <a:gd name="T4" fmla="*/ 58 w 71"/>
                      <a:gd name="T5" fmla="*/ 182 h 345"/>
                      <a:gd name="T6" fmla="*/ 63 w 71"/>
                      <a:gd name="T7" fmla="*/ 264 h 345"/>
                      <a:gd name="T8" fmla="*/ 71 w 71"/>
                      <a:gd name="T9" fmla="*/ 345 h 345"/>
                      <a:gd name="T10" fmla="*/ 27 w 71"/>
                      <a:gd name="T11" fmla="*/ 323 h 345"/>
                      <a:gd name="T12" fmla="*/ 22 w 71"/>
                      <a:gd name="T13" fmla="*/ 249 h 345"/>
                      <a:gd name="T14" fmla="*/ 14 w 71"/>
                      <a:gd name="T15" fmla="*/ 176 h 345"/>
                      <a:gd name="T16" fmla="*/ 6 w 71"/>
                      <a:gd name="T17" fmla="*/ 105 h 345"/>
                      <a:gd name="T18" fmla="*/ 5 w 71"/>
                      <a:gd name="T19" fmla="*/ 32 h 345"/>
                      <a:gd name="T20" fmla="*/ 3 w 71"/>
                      <a:gd name="T21" fmla="*/ 24 h 345"/>
                      <a:gd name="T22" fmla="*/ 1 w 71"/>
                      <a:gd name="T23" fmla="*/ 16 h 345"/>
                      <a:gd name="T24" fmla="*/ 0 w 71"/>
                      <a:gd name="T25" fmla="*/ 8 h 345"/>
                      <a:gd name="T26" fmla="*/ 1 w 71"/>
                      <a:gd name="T27" fmla="*/ 0 h 345"/>
                      <a:gd name="T28" fmla="*/ 6 w 71"/>
                      <a:gd name="T29" fmla="*/ 3 h 345"/>
                      <a:gd name="T30" fmla="*/ 10 w 71"/>
                      <a:gd name="T31" fmla="*/ 5 h 345"/>
                      <a:gd name="T32" fmla="*/ 16 w 71"/>
                      <a:gd name="T33" fmla="*/ 7 h 345"/>
                      <a:gd name="T34" fmla="*/ 22 w 71"/>
                      <a:gd name="T35" fmla="*/ 8 h 345"/>
                      <a:gd name="T36" fmla="*/ 27 w 71"/>
                      <a:gd name="T37" fmla="*/ 10 h 345"/>
                      <a:gd name="T38" fmla="*/ 32 w 71"/>
                      <a:gd name="T39" fmla="*/ 11 h 345"/>
                      <a:gd name="T40" fmla="*/ 37 w 71"/>
                      <a:gd name="T41" fmla="*/ 15 h 345"/>
                      <a:gd name="T42" fmla="*/ 40 w 71"/>
                      <a:gd name="T43" fmla="*/ 19 h 3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1"/>
                      <a:gd name="T67" fmla="*/ 0 h 345"/>
                      <a:gd name="T68" fmla="*/ 71 w 71"/>
                      <a:gd name="T69" fmla="*/ 345 h 34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1" h="345">
                        <a:moveTo>
                          <a:pt x="40" y="19"/>
                        </a:moveTo>
                        <a:lnTo>
                          <a:pt x="51" y="101"/>
                        </a:lnTo>
                        <a:lnTo>
                          <a:pt x="58" y="182"/>
                        </a:lnTo>
                        <a:lnTo>
                          <a:pt x="63" y="264"/>
                        </a:lnTo>
                        <a:lnTo>
                          <a:pt x="71" y="345"/>
                        </a:lnTo>
                        <a:lnTo>
                          <a:pt x="27" y="323"/>
                        </a:lnTo>
                        <a:lnTo>
                          <a:pt x="22" y="249"/>
                        </a:lnTo>
                        <a:lnTo>
                          <a:pt x="14" y="176"/>
                        </a:lnTo>
                        <a:lnTo>
                          <a:pt x="6" y="105"/>
                        </a:lnTo>
                        <a:lnTo>
                          <a:pt x="5" y="32"/>
                        </a:lnTo>
                        <a:lnTo>
                          <a:pt x="3" y="24"/>
                        </a:lnTo>
                        <a:lnTo>
                          <a:pt x="1" y="16"/>
                        </a:lnTo>
                        <a:lnTo>
                          <a:pt x="0" y="8"/>
                        </a:lnTo>
                        <a:lnTo>
                          <a:pt x="1" y="0"/>
                        </a:lnTo>
                        <a:lnTo>
                          <a:pt x="6" y="3"/>
                        </a:lnTo>
                        <a:lnTo>
                          <a:pt x="10" y="5"/>
                        </a:lnTo>
                        <a:lnTo>
                          <a:pt x="16" y="7"/>
                        </a:lnTo>
                        <a:lnTo>
                          <a:pt x="22" y="8"/>
                        </a:lnTo>
                        <a:lnTo>
                          <a:pt x="27" y="10"/>
                        </a:lnTo>
                        <a:lnTo>
                          <a:pt x="32" y="11"/>
                        </a:lnTo>
                        <a:lnTo>
                          <a:pt x="37" y="15"/>
                        </a:lnTo>
                        <a:lnTo>
                          <a:pt x="40" y="19"/>
                        </a:lnTo>
                        <a:close/>
                      </a:path>
                    </a:pathLst>
                  </a:custGeom>
                  <a:solidFill>
                    <a:srgbClr val="CCCCE0"/>
                  </a:solidFill>
                  <a:ln w="9525">
                    <a:noFill/>
                    <a:round/>
                    <a:headEnd/>
                    <a:tailEnd/>
                  </a:ln>
                </p:spPr>
                <p:txBody>
                  <a:bodyPr/>
                  <a:lstStyle/>
                  <a:p>
                    <a:endParaRPr lang="zh-CN" altLang="en-US"/>
                  </a:p>
                </p:txBody>
              </p:sp>
              <p:sp>
                <p:nvSpPr>
                  <p:cNvPr id="410" name="Freeform 37"/>
                  <p:cNvSpPr>
                    <a:spLocks/>
                  </p:cNvSpPr>
                  <p:nvPr/>
                </p:nvSpPr>
                <p:spPr bwMode="auto">
                  <a:xfrm>
                    <a:off x="1567" y="1909"/>
                    <a:ext cx="39" cy="174"/>
                  </a:xfrm>
                  <a:custGeom>
                    <a:avLst/>
                    <a:gdLst>
                      <a:gd name="T0" fmla="*/ 46 w 77"/>
                      <a:gd name="T1" fmla="*/ 23 h 350"/>
                      <a:gd name="T2" fmla="*/ 54 w 77"/>
                      <a:gd name="T3" fmla="*/ 105 h 350"/>
                      <a:gd name="T4" fmla="*/ 62 w 77"/>
                      <a:gd name="T5" fmla="*/ 186 h 350"/>
                      <a:gd name="T6" fmla="*/ 71 w 77"/>
                      <a:gd name="T7" fmla="*/ 267 h 350"/>
                      <a:gd name="T8" fmla="*/ 77 w 77"/>
                      <a:gd name="T9" fmla="*/ 350 h 350"/>
                      <a:gd name="T10" fmla="*/ 72 w 77"/>
                      <a:gd name="T11" fmla="*/ 347 h 350"/>
                      <a:gd name="T12" fmla="*/ 65 w 77"/>
                      <a:gd name="T13" fmla="*/ 346 h 350"/>
                      <a:gd name="T14" fmla="*/ 58 w 77"/>
                      <a:gd name="T15" fmla="*/ 344 h 350"/>
                      <a:gd name="T16" fmla="*/ 52 w 77"/>
                      <a:gd name="T17" fmla="*/ 340 h 350"/>
                      <a:gd name="T18" fmla="*/ 45 w 77"/>
                      <a:gd name="T19" fmla="*/ 338 h 350"/>
                      <a:gd name="T20" fmla="*/ 39 w 77"/>
                      <a:gd name="T21" fmla="*/ 333 h 350"/>
                      <a:gd name="T22" fmla="*/ 34 w 77"/>
                      <a:gd name="T23" fmla="*/ 330 h 350"/>
                      <a:gd name="T24" fmla="*/ 28 w 77"/>
                      <a:gd name="T25" fmla="*/ 324 h 350"/>
                      <a:gd name="T26" fmla="*/ 26 w 77"/>
                      <a:gd name="T27" fmla="*/ 282 h 350"/>
                      <a:gd name="T28" fmla="*/ 21 w 77"/>
                      <a:gd name="T29" fmla="*/ 239 h 350"/>
                      <a:gd name="T30" fmla="*/ 18 w 77"/>
                      <a:gd name="T31" fmla="*/ 196 h 350"/>
                      <a:gd name="T32" fmla="*/ 14 w 77"/>
                      <a:gd name="T33" fmla="*/ 155 h 350"/>
                      <a:gd name="T34" fmla="*/ 12 w 77"/>
                      <a:gd name="T35" fmla="*/ 117 h 350"/>
                      <a:gd name="T36" fmla="*/ 7 w 77"/>
                      <a:gd name="T37" fmla="*/ 78 h 350"/>
                      <a:gd name="T38" fmla="*/ 3 w 77"/>
                      <a:gd name="T39" fmla="*/ 38 h 350"/>
                      <a:gd name="T40" fmla="*/ 0 w 77"/>
                      <a:gd name="T41" fmla="*/ 0 h 350"/>
                      <a:gd name="T42" fmla="*/ 6 w 77"/>
                      <a:gd name="T43" fmla="*/ 4 h 350"/>
                      <a:gd name="T44" fmla="*/ 12 w 77"/>
                      <a:gd name="T45" fmla="*/ 6 h 350"/>
                      <a:gd name="T46" fmla="*/ 19 w 77"/>
                      <a:gd name="T47" fmla="*/ 7 h 350"/>
                      <a:gd name="T48" fmla="*/ 26 w 77"/>
                      <a:gd name="T49" fmla="*/ 10 h 350"/>
                      <a:gd name="T50" fmla="*/ 31 w 77"/>
                      <a:gd name="T51" fmla="*/ 12 h 350"/>
                      <a:gd name="T52" fmla="*/ 37 w 77"/>
                      <a:gd name="T53" fmla="*/ 15 h 350"/>
                      <a:gd name="T54" fmla="*/ 42 w 77"/>
                      <a:gd name="T55" fmla="*/ 19 h 350"/>
                      <a:gd name="T56" fmla="*/ 46 w 77"/>
                      <a:gd name="T57" fmla="*/ 23 h 3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7"/>
                      <a:gd name="T88" fmla="*/ 0 h 350"/>
                      <a:gd name="T89" fmla="*/ 77 w 77"/>
                      <a:gd name="T90" fmla="*/ 350 h 3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7" h="350">
                        <a:moveTo>
                          <a:pt x="46" y="23"/>
                        </a:moveTo>
                        <a:lnTo>
                          <a:pt x="54" y="105"/>
                        </a:lnTo>
                        <a:lnTo>
                          <a:pt x="62" y="186"/>
                        </a:lnTo>
                        <a:lnTo>
                          <a:pt x="71" y="267"/>
                        </a:lnTo>
                        <a:lnTo>
                          <a:pt x="77" y="350"/>
                        </a:lnTo>
                        <a:lnTo>
                          <a:pt x="72" y="347"/>
                        </a:lnTo>
                        <a:lnTo>
                          <a:pt x="65" y="346"/>
                        </a:lnTo>
                        <a:lnTo>
                          <a:pt x="58" y="344"/>
                        </a:lnTo>
                        <a:lnTo>
                          <a:pt x="52" y="340"/>
                        </a:lnTo>
                        <a:lnTo>
                          <a:pt x="45" y="338"/>
                        </a:lnTo>
                        <a:lnTo>
                          <a:pt x="39" y="333"/>
                        </a:lnTo>
                        <a:lnTo>
                          <a:pt x="34" y="330"/>
                        </a:lnTo>
                        <a:lnTo>
                          <a:pt x="28" y="324"/>
                        </a:lnTo>
                        <a:lnTo>
                          <a:pt x="26" y="282"/>
                        </a:lnTo>
                        <a:lnTo>
                          <a:pt x="21" y="239"/>
                        </a:lnTo>
                        <a:lnTo>
                          <a:pt x="18" y="196"/>
                        </a:lnTo>
                        <a:lnTo>
                          <a:pt x="14" y="155"/>
                        </a:lnTo>
                        <a:lnTo>
                          <a:pt x="12" y="117"/>
                        </a:lnTo>
                        <a:lnTo>
                          <a:pt x="7" y="78"/>
                        </a:lnTo>
                        <a:lnTo>
                          <a:pt x="3" y="38"/>
                        </a:lnTo>
                        <a:lnTo>
                          <a:pt x="0" y="0"/>
                        </a:lnTo>
                        <a:lnTo>
                          <a:pt x="6" y="4"/>
                        </a:lnTo>
                        <a:lnTo>
                          <a:pt x="12" y="6"/>
                        </a:lnTo>
                        <a:lnTo>
                          <a:pt x="19" y="7"/>
                        </a:lnTo>
                        <a:lnTo>
                          <a:pt x="26" y="10"/>
                        </a:lnTo>
                        <a:lnTo>
                          <a:pt x="31" y="12"/>
                        </a:lnTo>
                        <a:lnTo>
                          <a:pt x="37" y="15"/>
                        </a:lnTo>
                        <a:lnTo>
                          <a:pt x="42" y="19"/>
                        </a:lnTo>
                        <a:lnTo>
                          <a:pt x="46" y="23"/>
                        </a:lnTo>
                        <a:close/>
                      </a:path>
                    </a:pathLst>
                  </a:custGeom>
                  <a:solidFill>
                    <a:srgbClr val="CCCCE0"/>
                  </a:solidFill>
                  <a:ln w="9525">
                    <a:noFill/>
                    <a:round/>
                    <a:headEnd/>
                    <a:tailEnd/>
                  </a:ln>
                </p:spPr>
                <p:txBody>
                  <a:bodyPr/>
                  <a:lstStyle/>
                  <a:p>
                    <a:endParaRPr lang="zh-CN" altLang="en-US"/>
                  </a:p>
                </p:txBody>
              </p:sp>
              <p:sp>
                <p:nvSpPr>
                  <p:cNvPr id="411" name="Freeform 38"/>
                  <p:cNvSpPr>
                    <a:spLocks/>
                  </p:cNvSpPr>
                  <p:nvPr/>
                </p:nvSpPr>
                <p:spPr bwMode="auto">
                  <a:xfrm>
                    <a:off x="1215" y="1913"/>
                    <a:ext cx="20" cy="125"/>
                  </a:xfrm>
                  <a:custGeom>
                    <a:avLst/>
                    <a:gdLst>
                      <a:gd name="T0" fmla="*/ 32 w 40"/>
                      <a:gd name="T1" fmla="*/ 68 h 250"/>
                      <a:gd name="T2" fmla="*/ 32 w 40"/>
                      <a:gd name="T3" fmla="*/ 92 h 250"/>
                      <a:gd name="T4" fmla="*/ 35 w 40"/>
                      <a:gd name="T5" fmla="*/ 116 h 250"/>
                      <a:gd name="T6" fmla="*/ 38 w 40"/>
                      <a:gd name="T7" fmla="*/ 141 h 250"/>
                      <a:gd name="T8" fmla="*/ 40 w 40"/>
                      <a:gd name="T9" fmla="*/ 167 h 250"/>
                      <a:gd name="T10" fmla="*/ 39 w 40"/>
                      <a:gd name="T11" fmla="*/ 190 h 250"/>
                      <a:gd name="T12" fmla="*/ 35 w 40"/>
                      <a:gd name="T13" fmla="*/ 213 h 250"/>
                      <a:gd name="T14" fmla="*/ 24 w 40"/>
                      <a:gd name="T15" fmla="*/ 232 h 250"/>
                      <a:gd name="T16" fmla="*/ 6 w 40"/>
                      <a:gd name="T17" fmla="*/ 250 h 250"/>
                      <a:gd name="T18" fmla="*/ 0 w 40"/>
                      <a:gd name="T19" fmla="*/ 247 h 250"/>
                      <a:gd name="T20" fmla="*/ 1 w 40"/>
                      <a:gd name="T21" fmla="*/ 231 h 250"/>
                      <a:gd name="T22" fmla="*/ 0 w 40"/>
                      <a:gd name="T23" fmla="*/ 215 h 250"/>
                      <a:gd name="T24" fmla="*/ 1 w 40"/>
                      <a:gd name="T25" fmla="*/ 198 h 250"/>
                      <a:gd name="T26" fmla="*/ 6 w 40"/>
                      <a:gd name="T27" fmla="*/ 183 h 250"/>
                      <a:gd name="T28" fmla="*/ 0 w 40"/>
                      <a:gd name="T29" fmla="*/ 163 h 250"/>
                      <a:gd name="T30" fmla="*/ 4 w 40"/>
                      <a:gd name="T31" fmla="*/ 146 h 250"/>
                      <a:gd name="T32" fmla="*/ 7 w 40"/>
                      <a:gd name="T33" fmla="*/ 128 h 250"/>
                      <a:gd name="T34" fmla="*/ 6 w 40"/>
                      <a:gd name="T35" fmla="*/ 107 h 250"/>
                      <a:gd name="T36" fmla="*/ 6 w 40"/>
                      <a:gd name="T37" fmla="*/ 79 h 250"/>
                      <a:gd name="T38" fmla="*/ 12 w 40"/>
                      <a:gd name="T39" fmla="*/ 53 h 250"/>
                      <a:gd name="T40" fmla="*/ 17 w 40"/>
                      <a:gd name="T41" fmla="*/ 27 h 250"/>
                      <a:gd name="T42" fmla="*/ 21 w 40"/>
                      <a:gd name="T43" fmla="*/ 0 h 250"/>
                      <a:gd name="T44" fmla="*/ 27 w 40"/>
                      <a:gd name="T45" fmla="*/ 16 h 250"/>
                      <a:gd name="T46" fmla="*/ 30 w 40"/>
                      <a:gd name="T47" fmla="*/ 32 h 250"/>
                      <a:gd name="T48" fmla="*/ 31 w 40"/>
                      <a:gd name="T49" fmla="*/ 50 h 250"/>
                      <a:gd name="T50" fmla="*/ 32 w 40"/>
                      <a:gd name="T51" fmla="*/ 68 h 25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50"/>
                      <a:gd name="T80" fmla="*/ 40 w 40"/>
                      <a:gd name="T81" fmla="*/ 250 h 25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50">
                        <a:moveTo>
                          <a:pt x="32" y="68"/>
                        </a:moveTo>
                        <a:lnTo>
                          <a:pt x="32" y="92"/>
                        </a:lnTo>
                        <a:lnTo>
                          <a:pt x="35" y="116"/>
                        </a:lnTo>
                        <a:lnTo>
                          <a:pt x="38" y="141"/>
                        </a:lnTo>
                        <a:lnTo>
                          <a:pt x="40" y="167"/>
                        </a:lnTo>
                        <a:lnTo>
                          <a:pt x="39" y="190"/>
                        </a:lnTo>
                        <a:lnTo>
                          <a:pt x="35" y="213"/>
                        </a:lnTo>
                        <a:lnTo>
                          <a:pt x="24" y="232"/>
                        </a:lnTo>
                        <a:lnTo>
                          <a:pt x="6" y="250"/>
                        </a:lnTo>
                        <a:lnTo>
                          <a:pt x="0" y="247"/>
                        </a:lnTo>
                        <a:lnTo>
                          <a:pt x="1" y="231"/>
                        </a:lnTo>
                        <a:lnTo>
                          <a:pt x="0" y="215"/>
                        </a:lnTo>
                        <a:lnTo>
                          <a:pt x="1" y="198"/>
                        </a:lnTo>
                        <a:lnTo>
                          <a:pt x="6" y="183"/>
                        </a:lnTo>
                        <a:lnTo>
                          <a:pt x="0" y="163"/>
                        </a:lnTo>
                        <a:lnTo>
                          <a:pt x="4" y="146"/>
                        </a:lnTo>
                        <a:lnTo>
                          <a:pt x="7" y="128"/>
                        </a:lnTo>
                        <a:lnTo>
                          <a:pt x="6" y="107"/>
                        </a:lnTo>
                        <a:lnTo>
                          <a:pt x="6" y="79"/>
                        </a:lnTo>
                        <a:lnTo>
                          <a:pt x="12" y="53"/>
                        </a:lnTo>
                        <a:lnTo>
                          <a:pt x="17" y="27"/>
                        </a:lnTo>
                        <a:lnTo>
                          <a:pt x="21" y="0"/>
                        </a:lnTo>
                        <a:lnTo>
                          <a:pt x="27" y="16"/>
                        </a:lnTo>
                        <a:lnTo>
                          <a:pt x="30" y="32"/>
                        </a:lnTo>
                        <a:lnTo>
                          <a:pt x="31" y="50"/>
                        </a:lnTo>
                        <a:lnTo>
                          <a:pt x="32" y="68"/>
                        </a:lnTo>
                        <a:close/>
                      </a:path>
                    </a:pathLst>
                  </a:custGeom>
                  <a:solidFill>
                    <a:srgbClr val="CCCCE0"/>
                  </a:solidFill>
                  <a:ln w="9525">
                    <a:noFill/>
                    <a:round/>
                    <a:headEnd/>
                    <a:tailEnd/>
                  </a:ln>
                </p:spPr>
                <p:txBody>
                  <a:bodyPr/>
                  <a:lstStyle/>
                  <a:p>
                    <a:endParaRPr lang="zh-CN" altLang="en-US"/>
                  </a:p>
                </p:txBody>
              </p:sp>
              <p:sp>
                <p:nvSpPr>
                  <p:cNvPr id="412" name="Freeform 39"/>
                  <p:cNvSpPr>
                    <a:spLocks/>
                  </p:cNvSpPr>
                  <p:nvPr/>
                </p:nvSpPr>
                <p:spPr bwMode="auto">
                  <a:xfrm>
                    <a:off x="1325" y="1919"/>
                    <a:ext cx="23" cy="44"/>
                  </a:xfrm>
                  <a:custGeom>
                    <a:avLst/>
                    <a:gdLst>
                      <a:gd name="T0" fmla="*/ 46 w 46"/>
                      <a:gd name="T1" fmla="*/ 82 h 89"/>
                      <a:gd name="T2" fmla="*/ 41 w 46"/>
                      <a:gd name="T3" fmla="*/ 83 h 89"/>
                      <a:gd name="T4" fmla="*/ 36 w 46"/>
                      <a:gd name="T5" fmla="*/ 84 h 89"/>
                      <a:gd name="T6" fmla="*/ 30 w 46"/>
                      <a:gd name="T7" fmla="*/ 85 h 89"/>
                      <a:gd name="T8" fmla="*/ 26 w 46"/>
                      <a:gd name="T9" fmla="*/ 87 h 89"/>
                      <a:gd name="T10" fmla="*/ 20 w 46"/>
                      <a:gd name="T11" fmla="*/ 88 h 89"/>
                      <a:gd name="T12" fmla="*/ 14 w 46"/>
                      <a:gd name="T13" fmla="*/ 89 h 89"/>
                      <a:gd name="T14" fmla="*/ 8 w 46"/>
                      <a:gd name="T15" fmla="*/ 89 h 89"/>
                      <a:gd name="T16" fmla="*/ 2 w 46"/>
                      <a:gd name="T17" fmla="*/ 89 h 89"/>
                      <a:gd name="T18" fmla="*/ 0 w 46"/>
                      <a:gd name="T19" fmla="*/ 76 h 89"/>
                      <a:gd name="T20" fmla="*/ 0 w 46"/>
                      <a:gd name="T21" fmla="*/ 64 h 89"/>
                      <a:gd name="T22" fmla="*/ 2 w 46"/>
                      <a:gd name="T23" fmla="*/ 51 h 89"/>
                      <a:gd name="T24" fmla="*/ 7 w 46"/>
                      <a:gd name="T25" fmla="*/ 39 h 89"/>
                      <a:gd name="T26" fmla="*/ 13 w 46"/>
                      <a:gd name="T27" fmla="*/ 29 h 89"/>
                      <a:gd name="T28" fmla="*/ 21 w 46"/>
                      <a:gd name="T29" fmla="*/ 19 h 89"/>
                      <a:gd name="T30" fmla="*/ 29 w 46"/>
                      <a:gd name="T31" fmla="*/ 9 h 89"/>
                      <a:gd name="T32" fmla="*/ 38 w 46"/>
                      <a:gd name="T33" fmla="*/ 0 h 89"/>
                      <a:gd name="T34" fmla="*/ 44 w 46"/>
                      <a:gd name="T35" fmla="*/ 5 h 89"/>
                      <a:gd name="T36" fmla="*/ 46 w 46"/>
                      <a:gd name="T37" fmla="*/ 82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89"/>
                      <a:gd name="T59" fmla="*/ 46 w 46"/>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89">
                        <a:moveTo>
                          <a:pt x="46" y="82"/>
                        </a:moveTo>
                        <a:lnTo>
                          <a:pt x="41" y="83"/>
                        </a:lnTo>
                        <a:lnTo>
                          <a:pt x="36" y="84"/>
                        </a:lnTo>
                        <a:lnTo>
                          <a:pt x="30" y="85"/>
                        </a:lnTo>
                        <a:lnTo>
                          <a:pt x="26" y="87"/>
                        </a:lnTo>
                        <a:lnTo>
                          <a:pt x="20" y="88"/>
                        </a:lnTo>
                        <a:lnTo>
                          <a:pt x="14" y="89"/>
                        </a:lnTo>
                        <a:lnTo>
                          <a:pt x="8" y="89"/>
                        </a:lnTo>
                        <a:lnTo>
                          <a:pt x="2" y="89"/>
                        </a:lnTo>
                        <a:lnTo>
                          <a:pt x="0" y="76"/>
                        </a:lnTo>
                        <a:lnTo>
                          <a:pt x="0" y="64"/>
                        </a:lnTo>
                        <a:lnTo>
                          <a:pt x="2" y="51"/>
                        </a:lnTo>
                        <a:lnTo>
                          <a:pt x="7" y="39"/>
                        </a:lnTo>
                        <a:lnTo>
                          <a:pt x="13" y="29"/>
                        </a:lnTo>
                        <a:lnTo>
                          <a:pt x="21" y="19"/>
                        </a:lnTo>
                        <a:lnTo>
                          <a:pt x="29" y="9"/>
                        </a:lnTo>
                        <a:lnTo>
                          <a:pt x="38" y="0"/>
                        </a:lnTo>
                        <a:lnTo>
                          <a:pt x="44" y="5"/>
                        </a:lnTo>
                        <a:lnTo>
                          <a:pt x="46" y="82"/>
                        </a:lnTo>
                        <a:close/>
                      </a:path>
                    </a:pathLst>
                  </a:custGeom>
                  <a:solidFill>
                    <a:srgbClr val="CCCCE0"/>
                  </a:solidFill>
                  <a:ln w="9525">
                    <a:noFill/>
                    <a:round/>
                    <a:headEnd/>
                    <a:tailEnd/>
                  </a:ln>
                </p:spPr>
                <p:txBody>
                  <a:bodyPr/>
                  <a:lstStyle/>
                  <a:p>
                    <a:endParaRPr lang="zh-CN" altLang="en-US"/>
                  </a:p>
                </p:txBody>
              </p:sp>
              <p:sp>
                <p:nvSpPr>
                  <p:cNvPr id="413" name="Freeform 40"/>
                  <p:cNvSpPr>
                    <a:spLocks/>
                  </p:cNvSpPr>
                  <p:nvPr/>
                </p:nvSpPr>
                <p:spPr bwMode="auto">
                  <a:xfrm>
                    <a:off x="1600" y="1923"/>
                    <a:ext cx="35" cy="176"/>
                  </a:xfrm>
                  <a:custGeom>
                    <a:avLst/>
                    <a:gdLst>
                      <a:gd name="T0" fmla="*/ 45 w 70"/>
                      <a:gd name="T1" fmla="*/ 23 h 353"/>
                      <a:gd name="T2" fmla="*/ 52 w 70"/>
                      <a:gd name="T3" fmla="*/ 106 h 353"/>
                      <a:gd name="T4" fmla="*/ 59 w 70"/>
                      <a:gd name="T5" fmla="*/ 189 h 353"/>
                      <a:gd name="T6" fmla="*/ 64 w 70"/>
                      <a:gd name="T7" fmla="*/ 271 h 353"/>
                      <a:gd name="T8" fmla="*/ 70 w 70"/>
                      <a:gd name="T9" fmla="*/ 353 h 353"/>
                      <a:gd name="T10" fmla="*/ 64 w 70"/>
                      <a:gd name="T11" fmla="*/ 353 h 353"/>
                      <a:gd name="T12" fmla="*/ 60 w 70"/>
                      <a:gd name="T13" fmla="*/ 352 h 353"/>
                      <a:gd name="T14" fmla="*/ 54 w 70"/>
                      <a:gd name="T15" fmla="*/ 348 h 353"/>
                      <a:gd name="T16" fmla="*/ 49 w 70"/>
                      <a:gd name="T17" fmla="*/ 345 h 353"/>
                      <a:gd name="T18" fmla="*/ 45 w 70"/>
                      <a:gd name="T19" fmla="*/ 341 h 353"/>
                      <a:gd name="T20" fmla="*/ 40 w 70"/>
                      <a:gd name="T21" fmla="*/ 337 h 353"/>
                      <a:gd name="T22" fmla="*/ 34 w 70"/>
                      <a:gd name="T23" fmla="*/ 333 h 353"/>
                      <a:gd name="T24" fmla="*/ 30 w 70"/>
                      <a:gd name="T25" fmla="*/ 331 h 353"/>
                      <a:gd name="T26" fmla="*/ 23 w 70"/>
                      <a:gd name="T27" fmla="*/ 287 h 353"/>
                      <a:gd name="T28" fmla="*/ 19 w 70"/>
                      <a:gd name="T29" fmla="*/ 242 h 353"/>
                      <a:gd name="T30" fmla="*/ 16 w 70"/>
                      <a:gd name="T31" fmla="*/ 197 h 353"/>
                      <a:gd name="T32" fmla="*/ 11 w 70"/>
                      <a:gd name="T33" fmla="*/ 152 h 353"/>
                      <a:gd name="T34" fmla="*/ 13 w 70"/>
                      <a:gd name="T35" fmla="*/ 114 h 353"/>
                      <a:gd name="T36" fmla="*/ 6 w 70"/>
                      <a:gd name="T37" fmla="*/ 76 h 353"/>
                      <a:gd name="T38" fmla="*/ 0 w 70"/>
                      <a:gd name="T39" fmla="*/ 38 h 353"/>
                      <a:gd name="T40" fmla="*/ 2 w 70"/>
                      <a:gd name="T41" fmla="*/ 0 h 353"/>
                      <a:gd name="T42" fmla="*/ 45 w 70"/>
                      <a:gd name="T43" fmla="*/ 23 h 3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0"/>
                      <a:gd name="T67" fmla="*/ 0 h 353"/>
                      <a:gd name="T68" fmla="*/ 70 w 70"/>
                      <a:gd name="T69" fmla="*/ 353 h 3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0" h="353">
                        <a:moveTo>
                          <a:pt x="45" y="23"/>
                        </a:moveTo>
                        <a:lnTo>
                          <a:pt x="52" y="106"/>
                        </a:lnTo>
                        <a:lnTo>
                          <a:pt x="59" y="189"/>
                        </a:lnTo>
                        <a:lnTo>
                          <a:pt x="64" y="271"/>
                        </a:lnTo>
                        <a:lnTo>
                          <a:pt x="70" y="353"/>
                        </a:lnTo>
                        <a:lnTo>
                          <a:pt x="64" y="353"/>
                        </a:lnTo>
                        <a:lnTo>
                          <a:pt x="60" y="352"/>
                        </a:lnTo>
                        <a:lnTo>
                          <a:pt x="54" y="348"/>
                        </a:lnTo>
                        <a:lnTo>
                          <a:pt x="49" y="345"/>
                        </a:lnTo>
                        <a:lnTo>
                          <a:pt x="45" y="341"/>
                        </a:lnTo>
                        <a:lnTo>
                          <a:pt x="40" y="337"/>
                        </a:lnTo>
                        <a:lnTo>
                          <a:pt x="34" y="333"/>
                        </a:lnTo>
                        <a:lnTo>
                          <a:pt x="30" y="331"/>
                        </a:lnTo>
                        <a:lnTo>
                          <a:pt x="23" y="287"/>
                        </a:lnTo>
                        <a:lnTo>
                          <a:pt x="19" y="242"/>
                        </a:lnTo>
                        <a:lnTo>
                          <a:pt x="16" y="197"/>
                        </a:lnTo>
                        <a:lnTo>
                          <a:pt x="11" y="152"/>
                        </a:lnTo>
                        <a:lnTo>
                          <a:pt x="13" y="114"/>
                        </a:lnTo>
                        <a:lnTo>
                          <a:pt x="6" y="76"/>
                        </a:lnTo>
                        <a:lnTo>
                          <a:pt x="0" y="38"/>
                        </a:lnTo>
                        <a:lnTo>
                          <a:pt x="2" y="0"/>
                        </a:lnTo>
                        <a:lnTo>
                          <a:pt x="45" y="23"/>
                        </a:lnTo>
                        <a:close/>
                      </a:path>
                    </a:pathLst>
                  </a:custGeom>
                  <a:solidFill>
                    <a:srgbClr val="CCCCE0"/>
                  </a:solidFill>
                  <a:ln w="9525">
                    <a:noFill/>
                    <a:round/>
                    <a:headEnd/>
                    <a:tailEnd/>
                  </a:ln>
                </p:spPr>
                <p:txBody>
                  <a:bodyPr/>
                  <a:lstStyle/>
                  <a:p>
                    <a:endParaRPr lang="zh-CN" altLang="en-US"/>
                  </a:p>
                </p:txBody>
              </p:sp>
              <p:sp>
                <p:nvSpPr>
                  <p:cNvPr id="414" name="Freeform 41"/>
                  <p:cNvSpPr>
                    <a:spLocks/>
                  </p:cNvSpPr>
                  <p:nvPr/>
                </p:nvSpPr>
                <p:spPr bwMode="auto">
                  <a:xfrm>
                    <a:off x="1633" y="1939"/>
                    <a:ext cx="32" cy="174"/>
                  </a:xfrm>
                  <a:custGeom>
                    <a:avLst/>
                    <a:gdLst>
                      <a:gd name="T0" fmla="*/ 42 w 64"/>
                      <a:gd name="T1" fmla="*/ 46 h 346"/>
                      <a:gd name="T2" fmla="*/ 44 w 64"/>
                      <a:gd name="T3" fmla="*/ 89 h 346"/>
                      <a:gd name="T4" fmla="*/ 49 w 64"/>
                      <a:gd name="T5" fmla="*/ 133 h 346"/>
                      <a:gd name="T6" fmla="*/ 53 w 64"/>
                      <a:gd name="T7" fmla="*/ 178 h 346"/>
                      <a:gd name="T8" fmla="*/ 51 w 64"/>
                      <a:gd name="T9" fmla="*/ 222 h 346"/>
                      <a:gd name="T10" fmla="*/ 55 w 64"/>
                      <a:gd name="T11" fmla="*/ 252 h 346"/>
                      <a:gd name="T12" fmla="*/ 57 w 64"/>
                      <a:gd name="T13" fmla="*/ 284 h 346"/>
                      <a:gd name="T14" fmla="*/ 59 w 64"/>
                      <a:gd name="T15" fmla="*/ 315 h 346"/>
                      <a:gd name="T16" fmla="*/ 64 w 64"/>
                      <a:gd name="T17" fmla="*/ 346 h 346"/>
                      <a:gd name="T18" fmla="*/ 58 w 64"/>
                      <a:gd name="T19" fmla="*/ 345 h 346"/>
                      <a:gd name="T20" fmla="*/ 53 w 64"/>
                      <a:gd name="T21" fmla="*/ 344 h 346"/>
                      <a:gd name="T22" fmla="*/ 48 w 64"/>
                      <a:gd name="T23" fmla="*/ 342 h 346"/>
                      <a:gd name="T24" fmla="*/ 42 w 64"/>
                      <a:gd name="T25" fmla="*/ 338 h 346"/>
                      <a:gd name="T26" fmla="*/ 36 w 64"/>
                      <a:gd name="T27" fmla="*/ 336 h 346"/>
                      <a:gd name="T28" fmla="*/ 32 w 64"/>
                      <a:gd name="T29" fmla="*/ 333 h 346"/>
                      <a:gd name="T30" fmla="*/ 26 w 64"/>
                      <a:gd name="T31" fmla="*/ 330 h 346"/>
                      <a:gd name="T32" fmla="*/ 20 w 64"/>
                      <a:gd name="T33" fmla="*/ 328 h 346"/>
                      <a:gd name="T34" fmla="*/ 19 w 64"/>
                      <a:gd name="T35" fmla="*/ 284 h 346"/>
                      <a:gd name="T36" fmla="*/ 17 w 64"/>
                      <a:gd name="T37" fmla="*/ 239 h 346"/>
                      <a:gd name="T38" fmla="*/ 12 w 64"/>
                      <a:gd name="T39" fmla="*/ 195 h 346"/>
                      <a:gd name="T40" fmla="*/ 6 w 64"/>
                      <a:gd name="T41" fmla="*/ 152 h 346"/>
                      <a:gd name="T42" fmla="*/ 6 w 64"/>
                      <a:gd name="T43" fmla="*/ 121 h 346"/>
                      <a:gd name="T44" fmla="*/ 5 w 64"/>
                      <a:gd name="T45" fmla="*/ 87 h 346"/>
                      <a:gd name="T46" fmla="*/ 2 w 64"/>
                      <a:gd name="T47" fmla="*/ 54 h 346"/>
                      <a:gd name="T48" fmla="*/ 1 w 64"/>
                      <a:gd name="T49" fmla="*/ 23 h 346"/>
                      <a:gd name="T50" fmla="*/ 0 w 64"/>
                      <a:gd name="T51" fmla="*/ 0 h 346"/>
                      <a:gd name="T52" fmla="*/ 6 w 64"/>
                      <a:gd name="T53" fmla="*/ 4 h 346"/>
                      <a:gd name="T54" fmla="*/ 15 w 64"/>
                      <a:gd name="T55" fmla="*/ 9 h 346"/>
                      <a:gd name="T56" fmla="*/ 23 w 64"/>
                      <a:gd name="T57" fmla="*/ 12 h 346"/>
                      <a:gd name="T58" fmla="*/ 30 w 64"/>
                      <a:gd name="T59" fmla="*/ 16 h 346"/>
                      <a:gd name="T60" fmla="*/ 36 w 64"/>
                      <a:gd name="T61" fmla="*/ 20 h 346"/>
                      <a:gd name="T62" fmla="*/ 41 w 64"/>
                      <a:gd name="T63" fmla="*/ 27 h 346"/>
                      <a:gd name="T64" fmla="*/ 43 w 64"/>
                      <a:gd name="T65" fmla="*/ 35 h 346"/>
                      <a:gd name="T66" fmla="*/ 42 w 64"/>
                      <a:gd name="T67" fmla="*/ 46 h 3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4"/>
                      <a:gd name="T103" fmla="*/ 0 h 346"/>
                      <a:gd name="T104" fmla="*/ 64 w 64"/>
                      <a:gd name="T105" fmla="*/ 346 h 3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4" h="346">
                        <a:moveTo>
                          <a:pt x="42" y="46"/>
                        </a:moveTo>
                        <a:lnTo>
                          <a:pt x="44" y="89"/>
                        </a:lnTo>
                        <a:lnTo>
                          <a:pt x="49" y="133"/>
                        </a:lnTo>
                        <a:lnTo>
                          <a:pt x="53" y="178"/>
                        </a:lnTo>
                        <a:lnTo>
                          <a:pt x="51" y="222"/>
                        </a:lnTo>
                        <a:lnTo>
                          <a:pt x="55" y="252"/>
                        </a:lnTo>
                        <a:lnTo>
                          <a:pt x="57" y="284"/>
                        </a:lnTo>
                        <a:lnTo>
                          <a:pt x="59" y="315"/>
                        </a:lnTo>
                        <a:lnTo>
                          <a:pt x="64" y="346"/>
                        </a:lnTo>
                        <a:lnTo>
                          <a:pt x="58" y="345"/>
                        </a:lnTo>
                        <a:lnTo>
                          <a:pt x="53" y="344"/>
                        </a:lnTo>
                        <a:lnTo>
                          <a:pt x="48" y="342"/>
                        </a:lnTo>
                        <a:lnTo>
                          <a:pt x="42" y="338"/>
                        </a:lnTo>
                        <a:lnTo>
                          <a:pt x="36" y="336"/>
                        </a:lnTo>
                        <a:lnTo>
                          <a:pt x="32" y="333"/>
                        </a:lnTo>
                        <a:lnTo>
                          <a:pt x="26" y="330"/>
                        </a:lnTo>
                        <a:lnTo>
                          <a:pt x="20" y="328"/>
                        </a:lnTo>
                        <a:lnTo>
                          <a:pt x="19" y="284"/>
                        </a:lnTo>
                        <a:lnTo>
                          <a:pt x="17" y="239"/>
                        </a:lnTo>
                        <a:lnTo>
                          <a:pt x="12" y="195"/>
                        </a:lnTo>
                        <a:lnTo>
                          <a:pt x="6" y="152"/>
                        </a:lnTo>
                        <a:lnTo>
                          <a:pt x="6" y="121"/>
                        </a:lnTo>
                        <a:lnTo>
                          <a:pt x="5" y="87"/>
                        </a:lnTo>
                        <a:lnTo>
                          <a:pt x="2" y="54"/>
                        </a:lnTo>
                        <a:lnTo>
                          <a:pt x="1" y="23"/>
                        </a:lnTo>
                        <a:lnTo>
                          <a:pt x="0" y="0"/>
                        </a:lnTo>
                        <a:lnTo>
                          <a:pt x="6" y="4"/>
                        </a:lnTo>
                        <a:lnTo>
                          <a:pt x="15" y="9"/>
                        </a:lnTo>
                        <a:lnTo>
                          <a:pt x="23" y="12"/>
                        </a:lnTo>
                        <a:lnTo>
                          <a:pt x="30" y="16"/>
                        </a:lnTo>
                        <a:lnTo>
                          <a:pt x="36" y="20"/>
                        </a:lnTo>
                        <a:lnTo>
                          <a:pt x="41" y="27"/>
                        </a:lnTo>
                        <a:lnTo>
                          <a:pt x="43" y="35"/>
                        </a:lnTo>
                        <a:lnTo>
                          <a:pt x="42" y="46"/>
                        </a:lnTo>
                        <a:close/>
                      </a:path>
                    </a:pathLst>
                  </a:custGeom>
                  <a:solidFill>
                    <a:srgbClr val="CCCCE0"/>
                  </a:solidFill>
                  <a:ln w="9525">
                    <a:noFill/>
                    <a:round/>
                    <a:headEnd/>
                    <a:tailEnd/>
                  </a:ln>
                </p:spPr>
                <p:txBody>
                  <a:bodyPr/>
                  <a:lstStyle/>
                  <a:p>
                    <a:endParaRPr lang="zh-CN" altLang="en-US"/>
                  </a:p>
                </p:txBody>
              </p:sp>
              <p:sp>
                <p:nvSpPr>
                  <p:cNvPr id="415" name="Freeform 42"/>
                  <p:cNvSpPr>
                    <a:spLocks/>
                  </p:cNvSpPr>
                  <p:nvPr/>
                </p:nvSpPr>
                <p:spPr bwMode="auto">
                  <a:xfrm>
                    <a:off x="1186" y="1942"/>
                    <a:ext cx="23" cy="129"/>
                  </a:xfrm>
                  <a:custGeom>
                    <a:avLst/>
                    <a:gdLst>
                      <a:gd name="T0" fmla="*/ 28 w 46"/>
                      <a:gd name="T1" fmla="*/ 0 h 258"/>
                      <a:gd name="T2" fmla="*/ 35 w 46"/>
                      <a:gd name="T3" fmla="*/ 40 h 258"/>
                      <a:gd name="T4" fmla="*/ 42 w 46"/>
                      <a:gd name="T5" fmla="*/ 82 h 258"/>
                      <a:gd name="T6" fmla="*/ 46 w 46"/>
                      <a:gd name="T7" fmla="*/ 122 h 258"/>
                      <a:gd name="T8" fmla="*/ 41 w 46"/>
                      <a:gd name="T9" fmla="*/ 164 h 258"/>
                      <a:gd name="T10" fmla="*/ 43 w 46"/>
                      <a:gd name="T11" fmla="*/ 178 h 258"/>
                      <a:gd name="T12" fmla="*/ 41 w 46"/>
                      <a:gd name="T13" fmla="*/ 191 h 258"/>
                      <a:gd name="T14" fmla="*/ 38 w 46"/>
                      <a:gd name="T15" fmla="*/ 205 h 258"/>
                      <a:gd name="T16" fmla="*/ 38 w 46"/>
                      <a:gd name="T17" fmla="*/ 220 h 258"/>
                      <a:gd name="T18" fmla="*/ 33 w 46"/>
                      <a:gd name="T19" fmla="*/ 226 h 258"/>
                      <a:gd name="T20" fmla="*/ 28 w 46"/>
                      <a:gd name="T21" fmla="*/ 231 h 258"/>
                      <a:gd name="T22" fmla="*/ 25 w 46"/>
                      <a:gd name="T23" fmla="*/ 236 h 258"/>
                      <a:gd name="T24" fmla="*/ 20 w 46"/>
                      <a:gd name="T25" fmla="*/ 241 h 258"/>
                      <a:gd name="T26" fmla="*/ 16 w 46"/>
                      <a:gd name="T27" fmla="*/ 247 h 258"/>
                      <a:gd name="T28" fmla="*/ 11 w 46"/>
                      <a:gd name="T29" fmla="*/ 251 h 258"/>
                      <a:gd name="T30" fmla="*/ 5 w 46"/>
                      <a:gd name="T31" fmla="*/ 255 h 258"/>
                      <a:gd name="T32" fmla="*/ 0 w 46"/>
                      <a:gd name="T33" fmla="*/ 258 h 258"/>
                      <a:gd name="T34" fmla="*/ 2 w 46"/>
                      <a:gd name="T35" fmla="*/ 194 h 258"/>
                      <a:gd name="T36" fmla="*/ 5 w 46"/>
                      <a:gd name="T37" fmla="*/ 127 h 258"/>
                      <a:gd name="T38" fmla="*/ 13 w 46"/>
                      <a:gd name="T39" fmla="*/ 61 h 258"/>
                      <a:gd name="T40" fmla="*/ 28 w 46"/>
                      <a:gd name="T41" fmla="*/ 0 h 2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
                      <a:gd name="T64" fmla="*/ 0 h 258"/>
                      <a:gd name="T65" fmla="*/ 46 w 46"/>
                      <a:gd name="T66" fmla="*/ 258 h 2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 h="258">
                        <a:moveTo>
                          <a:pt x="28" y="0"/>
                        </a:moveTo>
                        <a:lnTo>
                          <a:pt x="35" y="40"/>
                        </a:lnTo>
                        <a:lnTo>
                          <a:pt x="42" y="82"/>
                        </a:lnTo>
                        <a:lnTo>
                          <a:pt x="46" y="122"/>
                        </a:lnTo>
                        <a:lnTo>
                          <a:pt x="41" y="164"/>
                        </a:lnTo>
                        <a:lnTo>
                          <a:pt x="43" y="178"/>
                        </a:lnTo>
                        <a:lnTo>
                          <a:pt x="41" y="191"/>
                        </a:lnTo>
                        <a:lnTo>
                          <a:pt x="38" y="205"/>
                        </a:lnTo>
                        <a:lnTo>
                          <a:pt x="38" y="220"/>
                        </a:lnTo>
                        <a:lnTo>
                          <a:pt x="33" y="226"/>
                        </a:lnTo>
                        <a:lnTo>
                          <a:pt x="28" y="231"/>
                        </a:lnTo>
                        <a:lnTo>
                          <a:pt x="25" y="236"/>
                        </a:lnTo>
                        <a:lnTo>
                          <a:pt x="20" y="241"/>
                        </a:lnTo>
                        <a:lnTo>
                          <a:pt x="16" y="247"/>
                        </a:lnTo>
                        <a:lnTo>
                          <a:pt x="11" y="251"/>
                        </a:lnTo>
                        <a:lnTo>
                          <a:pt x="5" y="255"/>
                        </a:lnTo>
                        <a:lnTo>
                          <a:pt x="0" y="258"/>
                        </a:lnTo>
                        <a:lnTo>
                          <a:pt x="2" y="194"/>
                        </a:lnTo>
                        <a:lnTo>
                          <a:pt x="5" y="127"/>
                        </a:lnTo>
                        <a:lnTo>
                          <a:pt x="13" y="61"/>
                        </a:lnTo>
                        <a:lnTo>
                          <a:pt x="28" y="0"/>
                        </a:lnTo>
                        <a:close/>
                      </a:path>
                    </a:pathLst>
                  </a:custGeom>
                  <a:solidFill>
                    <a:srgbClr val="CCCCE0"/>
                  </a:solidFill>
                  <a:ln w="9525">
                    <a:noFill/>
                    <a:round/>
                    <a:headEnd/>
                    <a:tailEnd/>
                  </a:ln>
                </p:spPr>
                <p:txBody>
                  <a:bodyPr/>
                  <a:lstStyle/>
                  <a:p>
                    <a:endParaRPr lang="zh-CN" altLang="en-US"/>
                  </a:p>
                </p:txBody>
              </p:sp>
              <p:sp>
                <p:nvSpPr>
                  <p:cNvPr id="416" name="Freeform 43"/>
                  <p:cNvSpPr>
                    <a:spLocks/>
                  </p:cNvSpPr>
                  <p:nvPr/>
                </p:nvSpPr>
                <p:spPr bwMode="auto">
                  <a:xfrm>
                    <a:off x="1296" y="1953"/>
                    <a:ext cx="20" cy="36"/>
                  </a:xfrm>
                  <a:custGeom>
                    <a:avLst/>
                    <a:gdLst>
                      <a:gd name="T0" fmla="*/ 35 w 39"/>
                      <a:gd name="T1" fmla="*/ 0 h 73"/>
                      <a:gd name="T2" fmla="*/ 39 w 39"/>
                      <a:gd name="T3" fmla="*/ 12 h 73"/>
                      <a:gd name="T4" fmla="*/ 39 w 39"/>
                      <a:gd name="T5" fmla="*/ 23 h 73"/>
                      <a:gd name="T6" fmla="*/ 37 w 39"/>
                      <a:gd name="T7" fmla="*/ 34 h 73"/>
                      <a:gd name="T8" fmla="*/ 31 w 39"/>
                      <a:gd name="T9" fmla="*/ 43 h 73"/>
                      <a:gd name="T10" fmla="*/ 24 w 39"/>
                      <a:gd name="T11" fmla="*/ 51 h 73"/>
                      <a:gd name="T12" fmla="*/ 16 w 39"/>
                      <a:gd name="T13" fmla="*/ 59 h 73"/>
                      <a:gd name="T14" fmla="*/ 9 w 39"/>
                      <a:gd name="T15" fmla="*/ 66 h 73"/>
                      <a:gd name="T16" fmla="*/ 2 w 39"/>
                      <a:gd name="T17" fmla="*/ 73 h 73"/>
                      <a:gd name="T18" fmla="*/ 0 w 39"/>
                      <a:gd name="T19" fmla="*/ 62 h 73"/>
                      <a:gd name="T20" fmla="*/ 0 w 39"/>
                      <a:gd name="T21" fmla="*/ 52 h 73"/>
                      <a:gd name="T22" fmla="*/ 2 w 39"/>
                      <a:gd name="T23" fmla="*/ 42 h 73"/>
                      <a:gd name="T24" fmla="*/ 7 w 39"/>
                      <a:gd name="T25" fmla="*/ 32 h 73"/>
                      <a:gd name="T26" fmla="*/ 14 w 39"/>
                      <a:gd name="T27" fmla="*/ 24 h 73"/>
                      <a:gd name="T28" fmla="*/ 20 w 39"/>
                      <a:gd name="T29" fmla="*/ 15 h 73"/>
                      <a:gd name="T30" fmla="*/ 27 w 39"/>
                      <a:gd name="T31" fmla="*/ 8 h 73"/>
                      <a:gd name="T32" fmla="*/ 35 w 39"/>
                      <a:gd name="T33" fmla="*/ 0 h 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73"/>
                      <a:gd name="T53" fmla="*/ 39 w 39"/>
                      <a:gd name="T54" fmla="*/ 73 h 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73">
                        <a:moveTo>
                          <a:pt x="35" y="0"/>
                        </a:moveTo>
                        <a:lnTo>
                          <a:pt x="39" y="12"/>
                        </a:lnTo>
                        <a:lnTo>
                          <a:pt x="39" y="23"/>
                        </a:lnTo>
                        <a:lnTo>
                          <a:pt x="37" y="34"/>
                        </a:lnTo>
                        <a:lnTo>
                          <a:pt x="31" y="43"/>
                        </a:lnTo>
                        <a:lnTo>
                          <a:pt x="24" y="51"/>
                        </a:lnTo>
                        <a:lnTo>
                          <a:pt x="16" y="59"/>
                        </a:lnTo>
                        <a:lnTo>
                          <a:pt x="9" y="66"/>
                        </a:lnTo>
                        <a:lnTo>
                          <a:pt x="2" y="73"/>
                        </a:lnTo>
                        <a:lnTo>
                          <a:pt x="0" y="62"/>
                        </a:lnTo>
                        <a:lnTo>
                          <a:pt x="0" y="52"/>
                        </a:lnTo>
                        <a:lnTo>
                          <a:pt x="2" y="42"/>
                        </a:lnTo>
                        <a:lnTo>
                          <a:pt x="7" y="32"/>
                        </a:lnTo>
                        <a:lnTo>
                          <a:pt x="14" y="24"/>
                        </a:lnTo>
                        <a:lnTo>
                          <a:pt x="20" y="15"/>
                        </a:lnTo>
                        <a:lnTo>
                          <a:pt x="27" y="8"/>
                        </a:lnTo>
                        <a:lnTo>
                          <a:pt x="35" y="0"/>
                        </a:lnTo>
                        <a:close/>
                      </a:path>
                    </a:pathLst>
                  </a:custGeom>
                  <a:solidFill>
                    <a:srgbClr val="CCCCE0"/>
                  </a:solidFill>
                  <a:ln w="9525">
                    <a:noFill/>
                    <a:round/>
                    <a:headEnd/>
                    <a:tailEnd/>
                  </a:ln>
                </p:spPr>
                <p:txBody>
                  <a:bodyPr/>
                  <a:lstStyle/>
                  <a:p>
                    <a:endParaRPr lang="zh-CN" altLang="en-US"/>
                  </a:p>
                </p:txBody>
              </p:sp>
              <p:sp>
                <p:nvSpPr>
                  <p:cNvPr id="417" name="Freeform 44"/>
                  <p:cNvSpPr>
                    <a:spLocks/>
                  </p:cNvSpPr>
                  <p:nvPr/>
                </p:nvSpPr>
                <p:spPr bwMode="auto">
                  <a:xfrm>
                    <a:off x="1662" y="1953"/>
                    <a:ext cx="39" cy="246"/>
                  </a:xfrm>
                  <a:custGeom>
                    <a:avLst/>
                    <a:gdLst>
                      <a:gd name="T0" fmla="*/ 54 w 79"/>
                      <a:gd name="T1" fmla="*/ 26 h 491"/>
                      <a:gd name="T2" fmla="*/ 60 w 79"/>
                      <a:gd name="T3" fmla="*/ 133 h 491"/>
                      <a:gd name="T4" fmla="*/ 65 w 79"/>
                      <a:gd name="T5" fmla="*/ 241 h 491"/>
                      <a:gd name="T6" fmla="*/ 70 w 79"/>
                      <a:gd name="T7" fmla="*/ 350 h 491"/>
                      <a:gd name="T8" fmla="*/ 79 w 79"/>
                      <a:gd name="T9" fmla="*/ 460 h 491"/>
                      <a:gd name="T10" fmla="*/ 70 w 79"/>
                      <a:gd name="T11" fmla="*/ 467 h 491"/>
                      <a:gd name="T12" fmla="*/ 64 w 79"/>
                      <a:gd name="T13" fmla="*/ 476 h 491"/>
                      <a:gd name="T14" fmla="*/ 57 w 79"/>
                      <a:gd name="T15" fmla="*/ 485 h 491"/>
                      <a:gd name="T16" fmla="*/ 49 w 79"/>
                      <a:gd name="T17" fmla="*/ 491 h 491"/>
                      <a:gd name="T18" fmla="*/ 44 w 79"/>
                      <a:gd name="T19" fmla="*/ 476 h 491"/>
                      <a:gd name="T20" fmla="*/ 44 w 79"/>
                      <a:gd name="T21" fmla="*/ 459 h 491"/>
                      <a:gd name="T22" fmla="*/ 44 w 79"/>
                      <a:gd name="T23" fmla="*/ 442 h 491"/>
                      <a:gd name="T24" fmla="*/ 42 w 79"/>
                      <a:gd name="T25" fmla="*/ 425 h 491"/>
                      <a:gd name="T26" fmla="*/ 37 w 79"/>
                      <a:gd name="T27" fmla="*/ 416 h 491"/>
                      <a:gd name="T28" fmla="*/ 37 w 79"/>
                      <a:gd name="T29" fmla="*/ 408 h 491"/>
                      <a:gd name="T30" fmla="*/ 39 w 79"/>
                      <a:gd name="T31" fmla="*/ 401 h 491"/>
                      <a:gd name="T32" fmla="*/ 43 w 79"/>
                      <a:gd name="T33" fmla="*/ 393 h 491"/>
                      <a:gd name="T34" fmla="*/ 46 w 79"/>
                      <a:gd name="T35" fmla="*/ 386 h 491"/>
                      <a:gd name="T36" fmla="*/ 49 w 79"/>
                      <a:gd name="T37" fmla="*/ 379 h 491"/>
                      <a:gd name="T38" fmla="*/ 47 w 79"/>
                      <a:gd name="T39" fmla="*/ 372 h 491"/>
                      <a:gd name="T40" fmla="*/ 43 w 79"/>
                      <a:gd name="T41" fmla="*/ 364 h 491"/>
                      <a:gd name="T42" fmla="*/ 34 w 79"/>
                      <a:gd name="T43" fmla="*/ 345 h 491"/>
                      <a:gd name="T44" fmla="*/ 27 w 79"/>
                      <a:gd name="T45" fmla="*/ 325 h 491"/>
                      <a:gd name="T46" fmla="*/ 23 w 79"/>
                      <a:gd name="T47" fmla="*/ 304 h 491"/>
                      <a:gd name="T48" fmla="*/ 24 w 79"/>
                      <a:gd name="T49" fmla="*/ 283 h 491"/>
                      <a:gd name="T50" fmla="*/ 16 w 79"/>
                      <a:gd name="T51" fmla="*/ 223 h 491"/>
                      <a:gd name="T52" fmla="*/ 13 w 79"/>
                      <a:gd name="T53" fmla="*/ 162 h 491"/>
                      <a:gd name="T54" fmla="*/ 9 w 79"/>
                      <a:gd name="T55" fmla="*/ 100 h 491"/>
                      <a:gd name="T56" fmla="*/ 0 w 79"/>
                      <a:gd name="T57" fmla="*/ 42 h 491"/>
                      <a:gd name="T58" fmla="*/ 4 w 79"/>
                      <a:gd name="T59" fmla="*/ 31 h 491"/>
                      <a:gd name="T60" fmla="*/ 2 w 79"/>
                      <a:gd name="T61" fmla="*/ 21 h 491"/>
                      <a:gd name="T62" fmla="*/ 1 w 79"/>
                      <a:gd name="T63" fmla="*/ 11 h 491"/>
                      <a:gd name="T64" fmla="*/ 1 w 79"/>
                      <a:gd name="T65" fmla="*/ 0 h 491"/>
                      <a:gd name="T66" fmla="*/ 54 w 79"/>
                      <a:gd name="T67" fmla="*/ 26 h 4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491"/>
                      <a:gd name="T104" fmla="*/ 79 w 79"/>
                      <a:gd name="T105" fmla="*/ 491 h 49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491">
                        <a:moveTo>
                          <a:pt x="54" y="26"/>
                        </a:moveTo>
                        <a:lnTo>
                          <a:pt x="60" y="133"/>
                        </a:lnTo>
                        <a:lnTo>
                          <a:pt x="65" y="241"/>
                        </a:lnTo>
                        <a:lnTo>
                          <a:pt x="70" y="350"/>
                        </a:lnTo>
                        <a:lnTo>
                          <a:pt x="79" y="460"/>
                        </a:lnTo>
                        <a:lnTo>
                          <a:pt x="70" y="467"/>
                        </a:lnTo>
                        <a:lnTo>
                          <a:pt x="64" y="476"/>
                        </a:lnTo>
                        <a:lnTo>
                          <a:pt x="57" y="485"/>
                        </a:lnTo>
                        <a:lnTo>
                          <a:pt x="49" y="491"/>
                        </a:lnTo>
                        <a:lnTo>
                          <a:pt x="44" y="476"/>
                        </a:lnTo>
                        <a:lnTo>
                          <a:pt x="44" y="459"/>
                        </a:lnTo>
                        <a:lnTo>
                          <a:pt x="44" y="442"/>
                        </a:lnTo>
                        <a:lnTo>
                          <a:pt x="42" y="425"/>
                        </a:lnTo>
                        <a:lnTo>
                          <a:pt x="37" y="416"/>
                        </a:lnTo>
                        <a:lnTo>
                          <a:pt x="37" y="408"/>
                        </a:lnTo>
                        <a:lnTo>
                          <a:pt x="39" y="401"/>
                        </a:lnTo>
                        <a:lnTo>
                          <a:pt x="43" y="393"/>
                        </a:lnTo>
                        <a:lnTo>
                          <a:pt x="46" y="386"/>
                        </a:lnTo>
                        <a:lnTo>
                          <a:pt x="49" y="379"/>
                        </a:lnTo>
                        <a:lnTo>
                          <a:pt x="47" y="372"/>
                        </a:lnTo>
                        <a:lnTo>
                          <a:pt x="43" y="364"/>
                        </a:lnTo>
                        <a:lnTo>
                          <a:pt x="34" y="345"/>
                        </a:lnTo>
                        <a:lnTo>
                          <a:pt x="27" y="325"/>
                        </a:lnTo>
                        <a:lnTo>
                          <a:pt x="23" y="304"/>
                        </a:lnTo>
                        <a:lnTo>
                          <a:pt x="24" y="283"/>
                        </a:lnTo>
                        <a:lnTo>
                          <a:pt x="16" y="223"/>
                        </a:lnTo>
                        <a:lnTo>
                          <a:pt x="13" y="162"/>
                        </a:lnTo>
                        <a:lnTo>
                          <a:pt x="9" y="100"/>
                        </a:lnTo>
                        <a:lnTo>
                          <a:pt x="0" y="42"/>
                        </a:lnTo>
                        <a:lnTo>
                          <a:pt x="4" y="31"/>
                        </a:lnTo>
                        <a:lnTo>
                          <a:pt x="2" y="21"/>
                        </a:lnTo>
                        <a:lnTo>
                          <a:pt x="1" y="11"/>
                        </a:lnTo>
                        <a:lnTo>
                          <a:pt x="1" y="0"/>
                        </a:lnTo>
                        <a:lnTo>
                          <a:pt x="54" y="26"/>
                        </a:lnTo>
                        <a:close/>
                      </a:path>
                    </a:pathLst>
                  </a:custGeom>
                  <a:solidFill>
                    <a:srgbClr val="CCCCE0"/>
                  </a:solidFill>
                  <a:ln w="9525">
                    <a:noFill/>
                    <a:round/>
                    <a:headEnd/>
                    <a:tailEnd/>
                  </a:ln>
                </p:spPr>
                <p:txBody>
                  <a:bodyPr/>
                  <a:lstStyle/>
                  <a:p>
                    <a:endParaRPr lang="zh-CN" altLang="en-US"/>
                  </a:p>
                </p:txBody>
              </p:sp>
              <p:sp>
                <p:nvSpPr>
                  <p:cNvPr id="418" name="Freeform 45"/>
                  <p:cNvSpPr>
                    <a:spLocks/>
                  </p:cNvSpPr>
                  <p:nvPr/>
                </p:nvSpPr>
                <p:spPr bwMode="auto">
                  <a:xfrm>
                    <a:off x="1900" y="1966"/>
                    <a:ext cx="15" cy="6"/>
                  </a:xfrm>
                  <a:custGeom>
                    <a:avLst/>
                    <a:gdLst>
                      <a:gd name="T0" fmla="*/ 30 w 30"/>
                      <a:gd name="T1" fmla="*/ 8 h 10"/>
                      <a:gd name="T2" fmla="*/ 23 w 30"/>
                      <a:gd name="T3" fmla="*/ 10 h 10"/>
                      <a:gd name="T4" fmla="*/ 15 w 30"/>
                      <a:gd name="T5" fmla="*/ 10 h 10"/>
                      <a:gd name="T6" fmla="*/ 7 w 30"/>
                      <a:gd name="T7" fmla="*/ 9 h 10"/>
                      <a:gd name="T8" fmla="*/ 0 w 30"/>
                      <a:gd name="T9" fmla="*/ 5 h 10"/>
                      <a:gd name="T10" fmla="*/ 7 w 30"/>
                      <a:gd name="T11" fmla="*/ 0 h 10"/>
                      <a:gd name="T12" fmla="*/ 15 w 30"/>
                      <a:gd name="T13" fmla="*/ 0 h 10"/>
                      <a:gd name="T14" fmla="*/ 23 w 30"/>
                      <a:gd name="T15" fmla="*/ 3 h 10"/>
                      <a:gd name="T16" fmla="*/ 30 w 30"/>
                      <a:gd name="T17" fmla="*/ 8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0"/>
                      <a:gd name="T29" fmla="*/ 30 w 30"/>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0">
                        <a:moveTo>
                          <a:pt x="30" y="8"/>
                        </a:moveTo>
                        <a:lnTo>
                          <a:pt x="23" y="10"/>
                        </a:lnTo>
                        <a:lnTo>
                          <a:pt x="15" y="10"/>
                        </a:lnTo>
                        <a:lnTo>
                          <a:pt x="7" y="9"/>
                        </a:lnTo>
                        <a:lnTo>
                          <a:pt x="0" y="5"/>
                        </a:lnTo>
                        <a:lnTo>
                          <a:pt x="7" y="0"/>
                        </a:lnTo>
                        <a:lnTo>
                          <a:pt x="15" y="0"/>
                        </a:lnTo>
                        <a:lnTo>
                          <a:pt x="23" y="3"/>
                        </a:lnTo>
                        <a:lnTo>
                          <a:pt x="30" y="8"/>
                        </a:lnTo>
                        <a:close/>
                      </a:path>
                    </a:pathLst>
                  </a:custGeom>
                  <a:solidFill>
                    <a:srgbClr val="000000"/>
                  </a:solidFill>
                  <a:ln w="9525">
                    <a:noFill/>
                    <a:round/>
                    <a:headEnd/>
                    <a:tailEnd/>
                  </a:ln>
                </p:spPr>
                <p:txBody>
                  <a:bodyPr/>
                  <a:lstStyle/>
                  <a:p>
                    <a:endParaRPr lang="zh-CN" altLang="en-US"/>
                  </a:p>
                </p:txBody>
              </p:sp>
              <p:sp>
                <p:nvSpPr>
                  <p:cNvPr id="419" name="Freeform 46"/>
                  <p:cNvSpPr>
                    <a:spLocks/>
                  </p:cNvSpPr>
                  <p:nvPr/>
                </p:nvSpPr>
                <p:spPr bwMode="auto">
                  <a:xfrm>
                    <a:off x="1159" y="1969"/>
                    <a:ext cx="20" cy="129"/>
                  </a:xfrm>
                  <a:custGeom>
                    <a:avLst/>
                    <a:gdLst>
                      <a:gd name="T0" fmla="*/ 31 w 39"/>
                      <a:gd name="T1" fmla="*/ 0 h 259"/>
                      <a:gd name="T2" fmla="*/ 32 w 39"/>
                      <a:gd name="T3" fmla="*/ 21 h 259"/>
                      <a:gd name="T4" fmla="*/ 35 w 39"/>
                      <a:gd name="T5" fmla="*/ 40 h 259"/>
                      <a:gd name="T6" fmla="*/ 36 w 39"/>
                      <a:gd name="T7" fmla="*/ 59 h 259"/>
                      <a:gd name="T8" fmla="*/ 33 w 39"/>
                      <a:gd name="T9" fmla="*/ 79 h 259"/>
                      <a:gd name="T10" fmla="*/ 39 w 39"/>
                      <a:gd name="T11" fmla="*/ 98 h 259"/>
                      <a:gd name="T12" fmla="*/ 38 w 39"/>
                      <a:gd name="T13" fmla="*/ 117 h 259"/>
                      <a:gd name="T14" fmla="*/ 35 w 39"/>
                      <a:gd name="T15" fmla="*/ 135 h 259"/>
                      <a:gd name="T16" fmla="*/ 36 w 39"/>
                      <a:gd name="T17" fmla="*/ 156 h 259"/>
                      <a:gd name="T18" fmla="*/ 34 w 39"/>
                      <a:gd name="T19" fmla="*/ 162 h 259"/>
                      <a:gd name="T20" fmla="*/ 35 w 39"/>
                      <a:gd name="T21" fmla="*/ 168 h 259"/>
                      <a:gd name="T22" fmla="*/ 36 w 39"/>
                      <a:gd name="T23" fmla="*/ 173 h 259"/>
                      <a:gd name="T24" fmla="*/ 36 w 39"/>
                      <a:gd name="T25" fmla="*/ 180 h 259"/>
                      <a:gd name="T26" fmla="*/ 36 w 39"/>
                      <a:gd name="T27" fmla="*/ 203 h 259"/>
                      <a:gd name="T28" fmla="*/ 32 w 39"/>
                      <a:gd name="T29" fmla="*/ 225 h 259"/>
                      <a:gd name="T30" fmla="*/ 21 w 39"/>
                      <a:gd name="T31" fmla="*/ 244 h 259"/>
                      <a:gd name="T32" fmla="*/ 4 w 39"/>
                      <a:gd name="T33" fmla="*/ 259 h 259"/>
                      <a:gd name="T34" fmla="*/ 1 w 39"/>
                      <a:gd name="T35" fmla="*/ 246 h 259"/>
                      <a:gd name="T36" fmla="*/ 0 w 39"/>
                      <a:gd name="T37" fmla="*/ 232 h 259"/>
                      <a:gd name="T38" fmla="*/ 2 w 39"/>
                      <a:gd name="T39" fmla="*/ 219 h 259"/>
                      <a:gd name="T40" fmla="*/ 6 w 39"/>
                      <a:gd name="T41" fmla="*/ 208 h 259"/>
                      <a:gd name="T42" fmla="*/ 4 w 39"/>
                      <a:gd name="T43" fmla="*/ 155 h 259"/>
                      <a:gd name="T44" fmla="*/ 8 w 39"/>
                      <a:gd name="T45" fmla="*/ 102 h 259"/>
                      <a:gd name="T46" fmla="*/ 17 w 39"/>
                      <a:gd name="T47" fmla="*/ 49 h 259"/>
                      <a:gd name="T48" fmla="*/ 31 w 39"/>
                      <a:gd name="T49" fmla="*/ 0 h 2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
                      <a:gd name="T76" fmla="*/ 0 h 259"/>
                      <a:gd name="T77" fmla="*/ 39 w 39"/>
                      <a:gd name="T78" fmla="*/ 259 h 2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 h="259">
                        <a:moveTo>
                          <a:pt x="31" y="0"/>
                        </a:moveTo>
                        <a:lnTo>
                          <a:pt x="32" y="21"/>
                        </a:lnTo>
                        <a:lnTo>
                          <a:pt x="35" y="40"/>
                        </a:lnTo>
                        <a:lnTo>
                          <a:pt x="36" y="59"/>
                        </a:lnTo>
                        <a:lnTo>
                          <a:pt x="33" y="79"/>
                        </a:lnTo>
                        <a:lnTo>
                          <a:pt x="39" y="98"/>
                        </a:lnTo>
                        <a:lnTo>
                          <a:pt x="38" y="117"/>
                        </a:lnTo>
                        <a:lnTo>
                          <a:pt x="35" y="135"/>
                        </a:lnTo>
                        <a:lnTo>
                          <a:pt x="36" y="156"/>
                        </a:lnTo>
                        <a:lnTo>
                          <a:pt x="34" y="162"/>
                        </a:lnTo>
                        <a:lnTo>
                          <a:pt x="35" y="168"/>
                        </a:lnTo>
                        <a:lnTo>
                          <a:pt x="36" y="173"/>
                        </a:lnTo>
                        <a:lnTo>
                          <a:pt x="36" y="180"/>
                        </a:lnTo>
                        <a:lnTo>
                          <a:pt x="36" y="203"/>
                        </a:lnTo>
                        <a:lnTo>
                          <a:pt x="32" y="225"/>
                        </a:lnTo>
                        <a:lnTo>
                          <a:pt x="21" y="244"/>
                        </a:lnTo>
                        <a:lnTo>
                          <a:pt x="4" y="259"/>
                        </a:lnTo>
                        <a:lnTo>
                          <a:pt x="1" y="246"/>
                        </a:lnTo>
                        <a:lnTo>
                          <a:pt x="0" y="232"/>
                        </a:lnTo>
                        <a:lnTo>
                          <a:pt x="2" y="219"/>
                        </a:lnTo>
                        <a:lnTo>
                          <a:pt x="6" y="208"/>
                        </a:lnTo>
                        <a:lnTo>
                          <a:pt x="4" y="155"/>
                        </a:lnTo>
                        <a:lnTo>
                          <a:pt x="8" y="102"/>
                        </a:lnTo>
                        <a:lnTo>
                          <a:pt x="17" y="49"/>
                        </a:lnTo>
                        <a:lnTo>
                          <a:pt x="31" y="0"/>
                        </a:lnTo>
                        <a:close/>
                      </a:path>
                    </a:pathLst>
                  </a:custGeom>
                  <a:solidFill>
                    <a:srgbClr val="CCCCE0"/>
                  </a:solidFill>
                  <a:ln w="9525">
                    <a:noFill/>
                    <a:round/>
                    <a:headEnd/>
                    <a:tailEnd/>
                  </a:ln>
                </p:spPr>
                <p:txBody>
                  <a:bodyPr/>
                  <a:lstStyle/>
                  <a:p>
                    <a:endParaRPr lang="zh-CN" altLang="en-US"/>
                  </a:p>
                </p:txBody>
              </p:sp>
              <p:sp>
                <p:nvSpPr>
                  <p:cNvPr id="420" name="Freeform 47"/>
                  <p:cNvSpPr>
                    <a:spLocks/>
                  </p:cNvSpPr>
                  <p:nvPr/>
                </p:nvSpPr>
                <p:spPr bwMode="auto">
                  <a:xfrm>
                    <a:off x="1698" y="1973"/>
                    <a:ext cx="33" cy="196"/>
                  </a:xfrm>
                  <a:custGeom>
                    <a:avLst/>
                    <a:gdLst>
                      <a:gd name="T0" fmla="*/ 45 w 65"/>
                      <a:gd name="T1" fmla="*/ 18 h 390"/>
                      <a:gd name="T2" fmla="*/ 48 w 65"/>
                      <a:gd name="T3" fmla="*/ 29 h 390"/>
                      <a:gd name="T4" fmla="*/ 47 w 65"/>
                      <a:gd name="T5" fmla="*/ 41 h 390"/>
                      <a:gd name="T6" fmla="*/ 46 w 65"/>
                      <a:gd name="T7" fmla="*/ 53 h 390"/>
                      <a:gd name="T8" fmla="*/ 48 w 65"/>
                      <a:gd name="T9" fmla="*/ 63 h 390"/>
                      <a:gd name="T10" fmla="*/ 52 w 65"/>
                      <a:gd name="T11" fmla="*/ 118 h 390"/>
                      <a:gd name="T12" fmla="*/ 55 w 65"/>
                      <a:gd name="T13" fmla="*/ 172 h 390"/>
                      <a:gd name="T14" fmla="*/ 59 w 65"/>
                      <a:gd name="T15" fmla="*/ 227 h 390"/>
                      <a:gd name="T16" fmla="*/ 61 w 65"/>
                      <a:gd name="T17" fmla="*/ 281 h 390"/>
                      <a:gd name="T18" fmla="*/ 61 w 65"/>
                      <a:gd name="T19" fmla="*/ 304 h 390"/>
                      <a:gd name="T20" fmla="*/ 65 w 65"/>
                      <a:gd name="T21" fmla="*/ 326 h 390"/>
                      <a:gd name="T22" fmla="*/ 65 w 65"/>
                      <a:gd name="T23" fmla="*/ 346 h 390"/>
                      <a:gd name="T24" fmla="*/ 50 w 65"/>
                      <a:gd name="T25" fmla="*/ 361 h 390"/>
                      <a:gd name="T26" fmla="*/ 46 w 65"/>
                      <a:gd name="T27" fmla="*/ 369 h 390"/>
                      <a:gd name="T28" fmla="*/ 40 w 65"/>
                      <a:gd name="T29" fmla="*/ 376 h 390"/>
                      <a:gd name="T30" fmla="*/ 34 w 65"/>
                      <a:gd name="T31" fmla="*/ 383 h 390"/>
                      <a:gd name="T32" fmla="*/ 31 w 65"/>
                      <a:gd name="T33" fmla="*/ 390 h 390"/>
                      <a:gd name="T34" fmla="*/ 24 w 65"/>
                      <a:gd name="T35" fmla="*/ 390 h 390"/>
                      <a:gd name="T36" fmla="*/ 23 w 65"/>
                      <a:gd name="T37" fmla="*/ 360 h 390"/>
                      <a:gd name="T38" fmla="*/ 17 w 65"/>
                      <a:gd name="T39" fmla="*/ 331 h 390"/>
                      <a:gd name="T40" fmla="*/ 12 w 65"/>
                      <a:gd name="T41" fmla="*/ 303 h 390"/>
                      <a:gd name="T42" fmla="*/ 15 w 65"/>
                      <a:gd name="T43" fmla="*/ 273 h 390"/>
                      <a:gd name="T44" fmla="*/ 10 w 65"/>
                      <a:gd name="T45" fmla="*/ 228 h 390"/>
                      <a:gd name="T46" fmla="*/ 8 w 65"/>
                      <a:gd name="T47" fmla="*/ 186 h 390"/>
                      <a:gd name="T48" fmla="*/ 6 w 65"/>
                      <a:gd name="T49" fmla="*/ 145 h 390"/>
                      <a:gd name="T50" fmla="*/ 3 w 65"/>
                      <a:gd name="T51" fmla="*/ 99 h 390"/>
                      <a:gd name="T52" fmla="*/ 7 w 65"/>
                      <a:gd name="T53" fmla="*/ 93 h 390"/>
                      <a:gd name="T54" fmla="*/ 4 w 65"/>
                      <a:gd name="T55" fmla="*/ 70 h 390"/>
                      <a:gd name="T56" fmla="*/ 1 w 65"/>
                      <a:gd name="T57" fmla="*/ 46 h 390"/>
                      <a:gd name="T58" fmla="*/ 0 w 65"/>
                      <a:gd name="T59" fmla="*/ 23 h 390"/>
                      <a:gd name="T60" fmla="*/ 1 w 65"/>
                      <a:gd name="T61" fmla="*/ 0 h 390"/>
                      <a:gd name="T62" fmla="*/ 7 w 65"/>
                      <a:gd name="T63" fmla="*/ 1 h 390"/>
                      <a:gd name="T64" fmla="*/ 12 w 65"/>
                      <a:gd name="T65" fmla="*/ 2 h 390"/>
                      <a:gd name="T66" fmla="*/ 18 w 65"/>
                      <a:gd name="T67" fmla="*/ 4 h 390"/>
                      <a:gd name="T68" fmla="*/ 24 w 65"/>
                      <a:gd name="T69" fmla="*/ 6 h 390"/>
                      <a:gd name="T70" fmla="*/ 29 w 65"/>
                      <a:gd name="T71" fmla="*/ 10 h 390"/>
                      <a:gd name="T72" fmla="*/ 34 w 65"/>
                      <a:gd name="T73" fmla="*/ 12 h 390"/>
                      <a:gd name="T74" fmla="*/ 39 w 65"/>
                      <a:gd name="T75" fmla="*/ 16 h 390"/>
                      <a:gd name="T76" fmla="*/ 45 w 65"/>
                      <a:gd name="T77" fmla="*/ 18 h 3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5"/>
                      <a:gd name="T118" fmla="*/ 0 h 390"/>
                      <a:gd name="T119" fmla="*/ 65 w 65"/>
                      <a:gd name="T120" fmla="*/ 390 h 3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5" h="390">
                        <a:moveTo>
                          <a:pt x="45" y="18"/>
                        </a:moveTo>
                        <a:lnTo>
                          <a:pt x="48" y="29"/>
                        </a:lnTo>
                        <a:lnTo>
                          <a:pt x="47" y="41"/>
                        </a:lnTo>
                        <a:lnTo>
                          <a:pt x="46" y="53"/>
                        </a:lnTo>
                        <a:lnTo>
                          <a:pt x="48" y="63"/>
                        </a:lnTo>
                        <a:lnTo>
                          <a:pt x="52" y="118"/>
                        </a:lnTo>
                        <a:lnTo>
                          <a:pt x="55" y="172"/>
                        </a:lnTo>
                        <a:lnTo>
                          <a:pt x="59" y="227"/>
                        </a:lnTo>
                        <a:lnTo>
                          <a:pt x="61" y="281"/>
                        </a:lnTo>
                        <a:lnTo>
                          <a:pt x="61" y="304"/>
                        </a:lnTo>
                        <a:lnTo>
                          <a:pt x="65" y="326"/>
                        </a:lnTo>
                        <a:lnTo>
                          <a:pt x="65" y="346"/>
                        </a:lnTo>
                        <a:lnTo>
                          <a:pt x="50" y="361"/>
                        </a:lnTo>
                        <a:lnTo>
                          <a:pt x="46" y="369"/>
                        </a:lnTo>
                        <a:lnTo>
                          <a:pt x="40" y="376"/>
                        </a:lnTo>
                        <a:lnTo>
                          <a:pt x="34" y="383"/>
                        </a:lnTo>
                        <a:lnTo>
                          <a:pt x="31" y="390"/>
                        </a:lnTo>
                        <a:lnTo>
                          <a:pt x="24" y="390"/>
                        </a:lnTo>
                        <a:lnTo>
                          <a:pt x="23" y="360"/>
                        </a:lnTo>
                        <a:lnTo>
                          <a:pt x="17" y="331"/>
                        </a:lnTo>
                        <a:lnTo>
                          <a:pt x="12" y="303"/>
                        </a:lnTo>
                        <a:lnTo>
                          <a:pt x="15" y="273"/>
                        </a:lnTo>
                        <a:lnTo>
                          <a:pt x="10" y="228"/>
                        </a:lnTo>
                        <a:lnTo>
                          <a:pt x="8" y="186"/>
                        </a:lnTo>
                        <a:lnTo>
                          <a:pt x="6" y="145"/>
                        </a:lnTo>
                        <a:lnTo>
                          <a:pt x="3" y="99"/>
                        </a:lnTo>
                        <a:lnTo>
                          <a:pt x="7" y="93"/>
                        </a:lnTo>
                        <a:lnTo>
                          <a:pt x="4" y="70"/>
                        </a:lnTo>
                        <a:lnTo>
                          <a:pt x="1" y="46"/>
                        </a:lnTo>
                        <a:lnTo>
                          <a:pt x="0" y="23"/>
                        </a:lnTo>
                        <a:lnTo>
                          <a:pt x="1" y="0"/>
                        </a:lnTo>
                        <a:lnTo>
                          <a:pt x="7" y="1"/>
                        </a:lnTo>
                        <a:lnTo>
                          <a:pt x="12" y="2"/>
                        </a:lnTo>
                        <a:lnTo>
                          <a:pt x="18" y="4"/>
                        </a:lnTo>
                        <a:lnTo>
                          <a:pt x="24" y="6"/>
                        </a:lnTo>
                        <a:lnTo>
                          <a:pt x="29" y="10"/>
                        </a:lnTo>
                        <a:lnTo>
                          <a:pt x="34" y="12"/>
                        </a:lnTo>
                        <a:lnTo>
                          <a:pt x="39" y="16"/>
                        </a:lnTo>
                        <a:lnTo>
                          <a:pt x="45" y="18"/>
                        </a:lnTo>
                        <a:close/>
                      </a:path>
                    </a:pathLst>
                  </a:custGeom>
                  <a:solidFill>
                    <a:srgbClr val="CCCCE0"/>
                  </a:solidFill>
                  <a:ln w="9525">
                    <a:noFill/>
                    <a:round/>
                    <a:headEnd/>
                    <a:tailEnd/>
                  </a:ln>
                </p:spPr>
                <p:txBody>
                  <a:bodyPr/>
                  <a:lstStyle/>
                  <a:p>
                    <a:endParaRPr lang="zh-CN" altLang="en-US"/>
                  </a:p>
                </p:txBody>
              </p:sp>
              <p:sp>
                <p:nvSpPr>
                  <p:cNvPr id="421" name="Freeform 48"/>
                  <p:cNvSpPr>
                    <a:spLocks/>
                  </p:cNvSpPr>
                  <p:nvPr/>
                </p:nvSpPr>
                <p:spPr bwMode="auto">
                  <a:xfrm>
                    <a:off x="1853" y="1976"/>
                    <a:ext cx="15" cy="34"/>
                  </a:xfrm>
                  <a:custGeom>
                    <a:avLst/>
                    <a:gdLst>
                      <a:gd name="T0" fmla="*/ 31 w 31"/>
                      <a:gd name="T1" fmla="*/ 40 h 69"/>
                      <a:gd name="T2" fmla="*/ 26 w 31"/>
                      <a:gd name="T3" fmla="*/ 47 h 69"/>
                      <a:gd name="T4" fmla="*/ 18 w 31"/>
                      <a:gd name="T5" fmla="*/ 54 h 69"/>
                      <a:gd name="T6" fmla="*/ 11 w 31"/>
                      <a:gd name="T7" fmla="*/ 60 h 69"/>
                      <a:gd name="T8" fmla="*/ 8 w 31"/>
                      <a:gd name="T9" fmla="*/ 69 h 69"/>
                      <a:gd name="T10" fmla="*/ 2 w 31"/>
                      <a:gd name="T11" fmla="*/ 60 h 69"/>
                      <a:gd name="T12" fmla="*/ 0 w 31"/>
                      <a:gd name="T13" fmla="*/ 47 h 69"/>
                      <a:gd name="T14" fmla="*/ 0 w 31"/>
                      <a:gd name="T15" fmla="*/ 35 h 69"/>
                      <a:gd name="T16" fmla="*/ 1 w 31"/>
                      <a:gd name="T17" fmla="*/ 23 h 69"/>
                      <a:gd name="T18" fmla="*/ 22 w 31"/>
                      <a:gd name="T19" fmla="*/ 0 h 69"/>
                      <a:gd name="T20" fmla="*/ 27 w 31"/>
                      <a:gd name="T21" fmla="*/ 8 h 69"/>
                      <a:gd name="T22" fmla="*/ 28 w 31"/>
                      <a:gd name="T23" fmla="*/ 19 h 69"/>
                      <a:gd name="T24" fmla="*/ 28 w 31"/>
                      <a:gd name="T25" fmla="*/ 30 h 69"/>
                      <a:gd name="T26" fmla="*/ 31 w 31"/>
                      <a:gd name="T27" fmla="*/ 40 h 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
                      <a:gd name="T43" fmla="*/ 0 h 69"/>
                      <a:gd name="T44" fmla="*/ 31 w 31"/>
                      <a:gd name="T45" fmla="*/ 69 h 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 h="69">
                        <a:moveTo>
                          <a:pt x="31" y="40"/>
                        </a:moveTo>
                        <a:lnTo>
                          <a:pt x="26" y="47"/>
                        </a:lnTo>
                        <a:lnTo>
                          <a:pt x="18" y="54"/>
                        </a:lnTo>
                        <a:lnTo>
                          <a:pt x="11" y="60"/>
                        </a:lnTo>
                        <a:lnTo>
                          <a:pt x="8" y="69"/>
                        </a:lnTo>
                        <a:lnTo>
                          <a:pt x="2" y="60"/>
                        </a:lnTo>
                        <a:lnTo>
                          <a:pt x="0" y="47"/>
                        </a:lnTo>
                        <a:lnTo>
                          <a:pt x="0" y="35"/>
                        </a:lnTo>
                        <a:lnTo>
                          <a:pt x="1" y="23"/>
                        </a:lnTo>
                        <a:lnTo>
                          <a:pt x="22" y="0"/>
                        </a:lnTo>
                        <a:lnTo>
                          <a:pt x="27" y="8"/>
                        </a:lnTo>
                        <a:lnTo>
                          <a:pt x="28" y="19"/>
                        </a:lnTo>
                        <a:lnTo>
                          <a:pt x="28" y="30"/>
                        </a:lnTo>
                        <a:lnTo>
                          <a:pt x="31" y="40"/>
                        </a:lnTo>
                        <a:close/>
                      </a:path>
                    </a:pathLst>
                  </a:custGeom>
                  <a:solidFill>
                    <a:srgbClr val="CCCCE0"/>
                  </a:solidFill>
                  <a:ln w="9525">
                    <a:noFill/>
                    <a:round/>
                    <a:headEnd/>
                    <a:tailEnd/>
                  </a:ln>
                </p:spPr>
                <p:txBody>
                  <a:bodyPr/>
                  <a:lstStyle/>
                  <a:p>
                    <a:endParaRPr lang="zh-CN" altLang="en-US"/>
                  </a:p>
                </p:txBody>
              </p:sp>
              <p:sp>
                <p:nvSpPr>
                  <p:cNvPr id="422" name="Freeform 49"/>
                  <p:cNvSpPr>
                    <a:spLocks/>
                  </p:cNvSpPr>
                  <p:nvPr/>
                </p:nvSpPr>
                <p:spPr bwMode="auto">
                  <a:xfrm>
                    <a:off x="1111" y="1977"/>
                    <a:ext cx="560" cy="330"/>
                  </a:xfrm>
                  <a:custGeom>
                    <a:avLst/>
                    <a:gdLst>
                      <a:gd name="T0" fmla="*/ 614 w 1121"/>
                      <a:gd name="T1" fmla="*/ 57 h 662"/>
                      <a:gd name="T2" fmla="*/ 751 w 1121"/>
                      <a:gd name="T3" fmla="*/ 126 h 662"/>
                      <a:gd name="T4" fmla="*/ 887 w 1121"/>
                      <a:gd name="T5" fmla="*/ 197 h 662"/>
                      <a:gd name="T6" fmla="*/ 1004 w 1121"/>
                      <a:gd name="T7" fmla="*/ 254 h 662"/>
                      <a:gd name="T8" fmla="*/ 1107 w 1121"/>
                      <a:gd name="T9" fmla="*/ 305 h 662"/>
                      <a:gd name="T10" fmla="*/ 1110 w 1121"/>
                      <a:gd name="T11" fmla="*/ 351 h 662"/>
                      <a:gd name="T12" fmla="*/ 1062 w 1121"/>
                      <a:gd name="T13" fmla="*/ 399 h 662"/>
                      <a:gd name="T14" fmla="*/ 1019 w 1121"/>
                      <a:gd name="T15" fmla="*/ 412 h 662"/>
                      <a:gd name="T16" fmla="*/ 1037 w 1121"/>
                      <a:gd name="T17" fmla="*/ 389 h 662"/>
                      <a:gd name="T18" fmla="*/ 1065 w 1121"/>
                      <a:gd name="T19" fmla="*/ 361 h 662"/>
                      <a:gd name="T20" fmla="*/ 1091 w 1121"/>
                      <a:gd name="T21" fmla="*/ 328 h 662"/>
                      <a:gd name="T22" fmla="*/ 1052 w 1121"/>
                      <a:gd name="T23" fmla="*/ 293 h 662"/>
                      <a:gd name="T24" fmla="*/ 994 w 1121"/>
                      <a:gd name="T25" fmla="*/ 263 h 662"/>
                      <a:gd name="T26" fmla="*/ 935 w 1121"/>
                      <a:gd name="T27" fmla="*/ 236 h 662"/>
                      <a:gd name="T28" fmla="*/ 897 w 1121"/>
                      <a:gd name="T29" fmla="*/ 216 h 662"/>
                      <a:gd name="T30" fmla="*/ 800 w 1121"/>
                      <a:gd name="T31" fmla="*/ 291 h 662"/>
                      <a:gd name="T32" fmla="*/ 711 w 1121"/>
                      <a:gd name="T33" fmla="*/ 245 h 662"/>
                      <a:gd name="T34" fmla="*/ 621 w 1121"/>
                      <a:gd name="T35" fmla="*/ 199 h 662"/>
                      <a:gd name="T36" fmla="*/ 533 w 1121"/>
                      <a:gd name="T37" fmla="*/ 149 h 662"/>
                      <a:gd name="T38" fmla="*/ 457 w 1121"/>
                      <a:gd name="T39" fmla="*/ 111 h 662"/>
                      <a:gd name="T40" fmla="*/ 395 w 1121"/>
                      <a:gd name="T41" fmla="*/ 78 h 662"/>
                      <a:gd name="T42" fmla="*/ 385 w 1121"/>
                      <a:gd name="T43" fmla="*/ 106 h 662"/>
                      <a:gd name="T44" fmla="*/ 424 w 1121"/>
                      <a:gd name="T45" fmla="*/ 129 h 662"/>
                      <a:gd name="T46" fmla="*/ 548 w 1121"/>
                      <a:gd name="T47" fmla="*/ 191 h 662"/>
                      <a:gd name="T48" fmla="*/ 693 w 1121"/>
                      <a:gd name="T49" fmla="*/ 268 h 662"/>
                      <a:gd name="T50" fmla="*/ 840 w 1121"/>
                      <a:gd name="T51" fmla="*/ 345 h 662"/>
                      <a:gd name="T52" fmla="*/ 915 w 1121"/>
                      <a:gd name="T53" fmla="*/ 381 h 662"/>
                      <a:gd name="T54" fmla="*/ 940 w 1121"/>
                      <a:gd name="T55" fmla="*/ 393 h 662"/>
                      <a:gd name="T56" fmla="*/ 898 w 1121"/>
                      <a:gd name="T57" fmla="*/ 388 h 662"/>
                      <a:gd name="T58" fmla="*/ 838 w 1121"/>
                      <a:gd name="T59" fmla="*/ 368 h 662"/>
                      <a:gd name="T60" fmla="*/ 746 w 1121"/>
                      <a:gd name="T61" fmla="*/ 344 h 662"/>
                      <a:gd name="T62" fmla="*/ 715 w 1121"/>
                      <a:gd name="T63" fmla="*/ 366 h 662"/>
                      <a:gd name="T64" fmla="*/ 646 w 1121"/>
                      <a:gd name="T65" fmla="*/ 357 h 662"/>
                      <a:gd name="T66" fmla="*/ 594 w 1121"/>
                      <a:gd name="T67" fmla="*/ 331 h 662"/>
                      <a:gd name="T68" fmla="*/ 554 w 1121"/>
                      <a:gd name="T69" fmla="*/ 317 h 662"/>
                      <a:gd name="T70" fmla="*/ 512 w 1121"/>
                      <a:gd name="T71" fmla="*/ 317 h 662"/>
                      <a:gd name="T72" fmla="*/ 455 w 1121"/>
                      <a:gd name="T73" fmla="*/ 429 h 662"/>
                      <a:gd name="T74" fmla="*/ 405 w 1121"/>
                      <a:gd name="T75" fmla="*/ 529 h 662"/>
                      <a:gd name="T76" fmla="*/ 367 w 1121"/>
                      <a:gd name="T77" fmla="*/ 610 h 662"/>
                      <a:gd name="T78" fmla="*/ 334 w 1121"/>
                      <a:gd name="T79" fmla="*/ 662 h 662"/>
                      <a:gd name="T80" fmla="*/ 264 w 1121"/>
                      <a:gd name="T81" fmla="*/ 620 h 662"/>
                      <a:gd name="T82" fmla="*/ 186 w 1121"/>
                      <a:gd name="T83" fmla="*/ 577 h 662"/>
                      <a:gd name="T84" fmla="*/ 124 w 1121"/>
                      <a:gd name="T85" fmla="*/ 542 h 662"/>
                      <a:gd name="T86" fmla="*/ 63 w 1121"/>
                      <a:gd name="T87" fmla="*/ 503 h 662"/>
                      <a:gd name="T88" fmla="*/ 0 w 1121"/>
                      <a:gd name="T89" fmla="*/ 469 h 662"/>
                      <a:gd name="T90" fmla="*/ 38 w 1121"/>
                      <a:gd name="T91" fmla="*/ 415 h 662"/>
                      <a:gd name="T92" fmla="*/ 97 w 1121"/>
                      <a:gd name="T93" fmla="*/ 355 h 662"/>
                      <a:gd name="T94" fmla="*/ 167 w 1121"/>
                      <a:gd name="T95" fmla="*/ 278 h 662"/>
                      <a:gd name="T96" fmla="*/ 257 w 1121"/>
                      <a:gd name="T97" fmla="*/ 194 h 662"/>
                      <a:gd name="T98" fmla="*/ 367 w 1121"/>
                      <a:gd name="T99" fmla="*/ 71 h 662"/>
                      <a:gd name="T100" fmla="*/ 454 w 1121"/>
                      <a:gd name="T101" fmla="*/ 0 h 662"/>
                      <a:gd name="T102" fmla="*/ 492 w 1121"/>
                      <a:gd name="T103" fmla="*/ 10 h 6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21"/>
                      <a:gd name="T157" fmla="*/ 0 h 662"/>
                      <a:gd name="T158" fmla="*/ 1121 w 1121"/>
                      <a:gd name="T159" fmla="*/ 662 h 6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21" h="662">
                        <a:moveTo>
                          <a:pt x="499" y="14"/>
                        </a:moveTo>
                        <a:lnTo>
                          <a:pt x="529" y="23"/>
                        </a:lnTo>
                        <a:lnTo>
                          <a:pt x="557" y="34"/>
                        </a:lnTo>
                        <a:lnTo>
                          <a:pt x="586" y="45"/>
                        </a:lnTo>
                        <a:lnTo>
                          <a:pt x="614" y="57"/>
                        </a:lnTo>
                        <a:lnTo>
                          <a:pt x="641" y="71"/>
                        </a:lnTo>
                        <a:lnTo>
                          <a:pt x="669" y="83"/>
                        </a:lnTo>
                        <a:lnTo>
                          <a:pt x="697" y="97"/>
                        </a:lnTo>
                        <a:lnTo>
                          <a:pt x="724" y="112"/>
                        </a:lnTo>
                        <a:lnTo>
                          <a:pt x="751" y="126"/>
                        </a:lnTo>
                        <a:lnTo>
                          <a:pt x="779" y="141"/>
                        </a:lnTo>
                        <a:lnTo>
                          <a:pt x="805" y="156"/>
                        </a:lnTo>
                        <a:lnTo>
                          <a:pt x="833" y="170"/>
                        </a:lnTo>
                        <a:lnTo>
                          <a:pt x="860" y="184"/>
                        </a:lnTo>
                        <a:lnTo>
                          <a:pt x="887" y="197"/>
                        </a:lnTo>
                        <a:lnTo>
                          <a:pt x="916" y="210"/>
                        </a:lnTo>
                        <a:lnTo>
                          <a:pt x="943" y="223"/>
                        </a:lnTo>
                        <a:lnTo>
                          <a:pt x="963" y="234"/>
                        </a:lnTo>
                        <a:lnTo>
                          <a:pt x="984" y="245"/>
                        </a:lnTo>
                        <a:lnTo>
                          <a:pt x="1004" y="254"/>
                        </a:lnTo>
                        <a:lnTo>
                          <a:pt x="1025" y="264"/>
                        </a:lnTo>
                        <a:lnTo>
                          <a:pt x="1046" y="274"/>
                        </a:lnTo>
                        <a:lnTo>
                          <a:pt x="1067" y="284"/>
                        </a:lnTo>
                        <a:lnTo>
                          <a:pt x="1087" y="294"/>
                        </a:lnTo>
                        <a:lnTo>
                          <a:pt x="1107" y="305"/>
                        </a:lnTo>
                        <a:lnTo>
                          <a:pt x="1112" y="313"/>
                        </a:lnTo>
                        <a:lnTo>
                          <a:pt x="1118" y="321"/>
                        </a:lnTo>
                        <a:lnTo>
                          <a:pt x="1121" y="330"/>
                        </a:lnTo>
                        <a:lnTo>
                          <a:pt x="1118" y="340"/>
                        </a:lnTo>
                        <a:lnTo>
                          <a:pt x="1110" y="351"/>
                        </a:lnTo>
                        <a:lnTo>
                          <a:pt x="1102" y="361"/>
                        </a:lnTo>
                        <a:lnTo>
                          <a:pt x="1092" y="371"/>
                        </a:lnTo>
                        <a:lnTo>
                          <a:pt x="1083" y="381"/>
                        </a:lnTo>
                        <a:lnTo>
                          <a:pt x="1072" y="390"/>
                        </a:lnTo>
                        <a:lnTo>
                          <a:pt x="1062" y="399"/>
                        </a:lnTo>
                        <a:lnTo>
                          <a:pt x="1052" y="408"/>
                        </a:lnTo>
                        <a:lnTo>
                          <a:pt x="1041" y="418"/>
                        </a:lnTo>
                        <a:lnTo>
                          <a:pt x="1034" y="416"/>
                        </a:lnTo>
                        <a:lnTo>
                          <a:pt x="1026" y="415"/>
                        </a:lnTo>
                        <a:lnTo>
                          <a:pt x="1019" y="412"/>
                        </a:lnTo>
                        <a:lnTo>
                          <a:pt x="1012" y="408"/>
                        </a:lnTo>
                        <a:lnTo>
                          <a:pt x="1021" y="406"/>
                        </a:lnTo>
                        <a:lnTo>
                          <a:pt x="1026" y="401"/>
                        </a:lnTo>
                        <a:lnTo>
                          <a:pt x="1032" y="396"/>
                        </a:lnTo>
                        <a:lnTo>
                          <a:pt x="1037" y="389"/>
                        </a:lnTo>
                        <a:lnTo>
                          <a:pt x="1041" y="383"/>
                        </a:lnTo>
                        <a:lnTo>
                          <a:pt x="1047" y="376"/>
                        </a:lnTo>
                        <a:lnTo>
                          <a:pt x="1054" y="371"/>
                        </a:lnTo>
                        <a:lnTo>
                          <a:pt x="1062" y="368"/>
                        </a:lnTo>
                        <a:lnTo>
                          <a:pt x="1065" y="361"/>
                        </a:lnTo>
                        <a:lnTo>
                          <a:pt x="1071" y="355"/>
                        </a:lnTo>
                        <a:lnTo>
                          <a:pt x="1077" y="348"/>
                        </a:lnTo>
                        <a:lnTo>
                          <a:pt x="1083" y="342"/>
                        </a:lnTo>
                        <a:lnTo>
                          <a:pt x="1087" y="336"/>
                        </a:lnTo>
                        <a:lnTo>
                          <a:pt x="1091" y="328"/>
                        </a:lnTo>
                        <a:lnTo>
                          <a:pt x="1090" y="320"/>
                        </a:lnTo>
                        <a:lnTo>
                          <a:pt x="1086" y="312"/>
                        </a:lnTo>
                        <a:lnTo>
                          <a:pt x="1075" y="306"/>
                        </a:lnTo>
                        <a:lnTo>
                          <a:pt x="1063" y="299"/>
                        </a:lnTo>
                        <a:lnTo>
                          <a:pt x="1052" y="293"/>
                        </a:lnTo>
                        <a:lnTo>
                          <a:pt x="1040" y="287"/>
                        </a:lnTo>
                        <a:lnTo>
                          <a:pt x="1029" y="282"/>
                        </a:lnTo>
                        <a:lnTo>
                          <a:pt x="1017" y="275"/>
                        </a:lnTo>
                        <a:lnTo>
                          <a:pt x="1006" y="269"/>
                        </a:lnTo>
                        <a:lnTo>
                          <a:pt x="994" y="263"/>
                        </a:lnTo>
                        <a:lnTo>
                          <a:pt x="983" y="257"/>
                        </a:lnTo>
                        <a:lnTo>
                          <a:pt x="971" y="252"/>
                        </a:lnTo>
                        <a:lnTo>
                          <a:pt x="959" y="246"/>
                        </a:lnTo>
                        <a:lnTo>
                          <a:pt x="947" y="241"/>
                        </a:lnTo>
                        <a:lnTo>
                          <a:pt x="935" y="236"/>
                        </a:lnTo>
                        <a:lnTo>
                          <a:pt x="924" y="231"/>
                        </a:lnTo>
                        <a:lnTo>
                          <a:pt x="911" y="225"/>
                        </a:lnTo>
                        <a:lnTo>
                          <a:pt x="900" y="221"/>
                        </a:lnTo>
                        <a:lnTo>
                          <a:pt x="898" y="218"/>
                        </a:lnTo>
                        <a:lnTo>
                          <a:pt x="897" y="216"/>
                        </a:lnTo>
                        <a:lnTo>
                          <a:pt x="896" y="214"/>
                        </a:lnTo>
                        <a:lnTo>
                          <a:pt x="893" y="214"/>
                        </a:lnTo>
                        <a:lnTo>
                          <a:pt x="886" y="229"/>
                        </a:lnTo>
                        <a:lnTo>
                          <a:pt x="820" y="291"/>
                        </a:lnTo>
                        <a:lnTo>
                          <a:pt x="800" y="291"/>
                        </a:lnTo>
                        <a:lnTo>
                          <a:pt x="782" y="282"/>
                        </a:lnTo>
                        <a:lnTo>
                          <a:pt x="765" y="271"/>
                        </a:lnTo>
                        <a:lnTo>
                          <a:pt x="746" y="262"/>
                        </a:lnTo>
                        <a:lnTo>
                          <a:pt x="728" y="253"/>
                        </a:lnTo>
                        <a:lnTo>
                          <a:pt x="711" y="245"/>
                        </a:lnTo>
                        <a:lnTo>
                          <a:pt x="692" y="236"/>
                        </a:lnTo>
                        <a:lnTo>
                          <a:pt x="674" y="226"/>
                        </a:lnTo>
                        <a:lnTo>
                          <a:pt x="656" y="217"/>
                        </a:lnTo>
                        <a:lnTo>
                          <a:pt x="638" y="208"/>
                        </a:lnTo>
                        <a:lnTo>
                          <a:pt x="621" y="199"/>
                        </a:lnTo>
                        <a:lnTo>
                          <a:pt x="602" y="189"/>
                        </a:lnTo>
                        <a:lnTo>
                          <a:pt x="585" y="179"/>
                        </a:lnTo>
                        <a:lnTo>
                          <a:pt x="568" y="170"/>
                        </a:lnTo>
                        <a:lnTo>
                          <a:pt x="550" y="159"/>
                        </a:lnTo>
                        <a:lnTo>
                          <a:pt x="533" y="149"/>
                        </a:lnTo>
                        <a:lnTo>
                          <a:pt x="516" y="139"/>
                        </a:lnTo>
                        <a:lnTo>
                          <a:pt x="501" y="133"/>
                        </a:lnTo>
                        <a:lnTo>
                          <a:pt x="486" y="126"/>
                        </a:lnTo>
                        <a:lnTo>
                          <a:pt x="472" y="118"/>
                        </a:lnTo>
                        <a:lnTo>
                          <a:pt x="457" y="111"/>
                        </a:lnTo>
                        <a:lnTo>
                          <a:pt x="443" y="103"/>
                        </a:lnTo>
                        <a:lnTo>
                          <a:pt x="429" y="95"/>
                        </a:lnTo>
                        <a:lnTo>
                          <a:pt x="416" y="86"/>
                        </a:lnTo>
                        <a:lnTo>
                          <a:pt x="402" y="78"/>
                        </a:lnTo>
                        <a:lnTo>
                          <a:pt x="395" y="78"/>
                        </a:lnTo>
                        <a:lnTo>
                          <a:pt x="388" y="80"/>
                        </a:lnTo>
                        <a:lnTo>
                          <a:pt x="383" y="83"/>
                        </a:lnTo>
                        <a:lnTo>
                          <a:pt x="380" y="89"/>
                        </a:lnTo>
                        <a:lnTo>
                          <a:pt x="381" y="98"/>
                        </a:lnTo>
                        <a:lnTo>
                          <a:pt x="385" y="106"/>
                        </a:lnTo>
                        <a:lnTo>
                          <a:pt x="390" y="112"/>
                        </a:lnTo>
                        <a:lnTo>
                          <a:pt x="398" y="118"/>
                        </a:lnTo>
                        <a:lnTo>
                          <a:pt x="406" y="121"/>
                        </a:lnTo>
                        <a:lnTo>
                          <a:pt x="416" y="125"/>
                        </a:lnTo>
                        <a:lnTo>
                          <a:pt x="424" y="129"/>
                        </a:lnTo>
                        <a:lnTo>
                          <a:pt x="432" y="133"/>
                        </a:lnTo>
                        <a:lnTo>
                          <a:pt x="461" y="147"/>
                        </a:lnTo>
                        <a:lnTo>
                          <a:pt x="491" y="162"/>
                        </a:lnTo>
                        <a:lnTo>
                          <a:pt x="519" y="176"/>
                        </a:lnTo>
                        <a:lnTo>
                          <a:pt x="548" y="191"/>
                        </a:lnTo>
                        <a:lnTo>
                          <a:pt x="578" y="207"/>
                        </a:lnTo>
                        <a:lnTo>
                          <a:pt x="607" y="222"/>
                        </a:lnTo>
                        <a:lnTo>
                          <a:pt x="636" y="237"/>
                        </a:lnTo>
                        <a:lnTo>
                          <a:pt x="665" y="253"/>
                        </a:lnTo>
                        <a:lnTo>
                          <a:pt x="693" y="268"/>
                        </a:lnTo>
                        <a:lnTo>
                          <a:pt x="723" y="284"/>
                        </a:lnTo>
                        <a:lnTo>
                          <a:pt x="752" y="299"/>
                        </a:lnTo>
                        <a:lnTo>
                          <a:pt x="781" y="314"/>
                        </a:lnTo>
                        <a:lnTo>
                          <a:pt x="810" y="330"/>
                        </a:lnTo>
                        <a:lnTo>
                          <a:pt x="840" y="345"/>
                        </a:lnTo>
                        <a:lnTo>
                          <a:pt x="868" y="359"/>
                        </a:lnTo>
                        <a:lnTo>
                          <a:pt x="898" y="374"/>
                        </a:lnTo>
                        <a:lnTo>
                          <a:pt x="903" y="377"/>
                        </a:lnTo>
                        <a:lnTo>
                          <a:pt x="909" y="380"/>
                        </a:lnTo>
                        <a:lnTo>
                          <a:pt x="915" y="381"/>
                        </a:lnTo>
                        <a:lnTo>
                          <a:pt x="919" y="382"/>
                        </a:lnTo>
                        <a:lnTo>
                          <a:pt x="925" y="384"/>
                        </a:lnTo>
                        <a:lnTo>
                          <a:pt x="931" y="386"/>
                        </a:lnTo>
                        <a:lnTo>
                          <a:pt x="935" y="389"/>
                        </a:lnTo>
                        <a:lnTo>
                          <a:pt x="940" y="393"/>
                        </a:lnTo>
                        <a:lnTo>
                          <a:pt x="932" y="395"/>
                        </a:lnTo>
                        <a:lnTo>
                          <a:pt x="924" y="395"/>
                        </a:lnTo>
                        <a:lnTo>
                          <a:pt x="916" y="392"/>
                        </a:lnTo>
                        <a:lnTo>
                          <a:pt x="908" y="390"/>
                        </a:lnTo>
                        <a:lnTo>
                          <a:pt x="898" y="388"/>
                        </a:lnTo>
                        <a:lnTo>
                          <a:pt x="890" y="384"/>
                        </a:lnTo>
                        <a:lnTo>
                          <a:pt x="882" y="381"/>
                        </a:lnTo>
                        <a:lnTo>
                          <a:pt x="874" y="378"/>
                        </a:lnTo>
                        <a:lnTo>
                          <a:pt x="856" y="374"/>
                        </a:lnTo>
                        <a:lnTo>
                          <a:pt x="838" y="368"/>
                        </a:lnTo>
                        <a:lnTo>
                          <a:pt x="820" y="362"/>
                        </a:lnTo>
                        <a:lnTo>
                          <a:pt x="802" y="358"/>
                        </a:lnTo>
                        <a:lnTo>
                          <a:pt x="783" y="352"/>
                        </a:lnTo>
                        <a:lnTo>
                          <a:pt x="766" y="347"/>
                        </a:lnTo>
                        <a:lnTo>
                          <a:pt x="746" y="344"/>
                        </a:lnTo>
                        <a:lnTo>
                          <a:pt x="728" y="340"/>
                        </a:lnTo>
                        <a:lnTo>
                          <a:pt x="722" y="345"/>
                        </a:lnTo>
                        <a:lnTo>
                          <a:pt x="719" y="352"/>
                        </a:lnTo>
                        <a:lnTo>
                          <a:pt x="716" y="359"/>
                        </a:lnTo>
                        <a:lnTo>
                          <a:pt x="715" y="366"/>
                        </a:lnTo>
                        <a:lnTo>
                          <a:pt x="701" y="366"/>
                        </a:lnTo>
                        <a:lnTo>
                          <a:pt x="686" y="366"/>
                        </a:lnTo>
                        <a:lnTo>
                          <a:pt x="673" y="363"/>
                        </a:lnTo>
                        <a:lnTo>
                          <a:pt x="659" y="361"/>
                        </a:lnTo>
                        <a:lnTo>
                          <a:pt x="646" y="357"/>
                        </a:lnTo>
                        <a:lnTo>
                          <a:pt x="633" y="352"/>
                        </a:lnTo>
                        <a:lnTo>
                          <a:pt x="621" y="346"/>
                        </a:lnTo>
                        <a:lnTo>
                          <a:pt x="609" y="339"/>
                        </a:lnTo>
                        <a:lnTo>
                          <a:pt x="600" y="337"/>
                        </a:lnTo>
                        <a:lnTo>
                          <a:pt x="594" y="331"/>
                        </a:lnTo>
                        <a:lnTo>
                          <a:pt x="587" y="325"/>
                        </a:lnTo>
                        <a:lnTo>
                          <a:pt x="579" y="321"/>
                        </a:lnTo>
                        <a:lnTo>
                          <a:pt x="570" y="321"/>
                        </a:lnTo>
                        <a:lnTo>
                          <a:pt x="562" y="320"/>
                        </a:lnTo>
                        <a:lnTo>
                          <a:pt x="554" y="317"/>
                        </a:lnTo>
                        <a:lnTo>
                          <a:pt x="546" y="314"/>
                        </a:lnTo>
                        <a:lnTo>
                          <a:pt x="538" y="313"/>
                        </a:lnTo>
                        <a:lnTo>
                          <a:pt x="530" y="312"/>
                        </a:lnTo>
                        <a:lnTo>
                          <a:pt x="521" y="313"/>
                        </a:lnTo>
                        <a:lnTo>
                          <a:pt x="512" y="317"/>
                        </a:lnTo>
                        <a:lnTo>
                          <a:pt x="500" y="338"/>
                        </a:lnTo>
                        <a:lnTo>
                          <a:pt x="487" y="360"/>
                        </a:lnTo>
                        <a:lnTo>
                          <a:pt x="477" y="383"/>
                        </a:lnTo>
                        <a:lnTo>
                          <a:pt x="465" y="406"/>
                        </a:lnTo>
                        <a:lnTo>
                          <a:pt x="455" y="429"/>
                        </a:lnTo>
                        <a:lnTo>
                          <a:pt x="444" y="452"/>
                        </a:lnTo>
                        <a:lnTo>
                          <a:pt x="433" y="475"/>
                        </a:lnTo>
                        <a:lnTo>
                          <a:pt x="420" y="497"/>
                        </a:lnTo>
                        <a:lnTo>
                          <a:pt x="412" y="513"/>
                        </a:lnTo>
                        <a:lnTo>
                          <a:pt x="405" y="529"/>
                        </a:lnTo>
                        <a:lnTo>
                          <a:pt x="398" y="545"/>
                        </a:lnTo>
                        <a:lnTo>
                          <a:pt x="391" y="563"/>
                        </a:lnTo>
                        <a:lnTo>
                          <a:pt x="385" y="579"/>
                        </a:lnTo>
                        <a:lnTo>
                          <a:pt x="376" y="595"/>
                        </a:lnTo>
                        <a:lnTo>
                          <a:pt x="367" y="610"/>
                        </a:lnTo>
                        <a:lnTo>
                          <a:pt x="357" y="625"/>
                        </a:lnTo>
                        <a:lnTo>
                          <a:pt x="353" y="635"/>
                        </a:lnTo>
                        <a:lnTo>
                          <a:pt x="348" y="645"/>
                        </a:lnTo>
                        <a:lnTo>
                          <a:pt x="341" y="654"/>
                        </a:lnTo>
                        <a:lnTo>
                          <a:pt x="334" y="662"/>
                        </a:lnTo>
                        <a:lnTo>
                          <a:pt x="327" y="662"/>
                        </a:lnTo>
                        <a:lnTo>
                          <a:pt x="312" y="650"/>
                        </a:lnTo>
                        <a:lnTo>
                          <a:pt x="296" y="639"/>
                        </a:lnTo>
                        <a:lnTo>
                          <a:pt x="280" y="630"/>
                        </a:lnTo>
                        <a:lnTo>
                          <a:pt x="264" y="620"/>
                        </a:lnTo>
                        <a:lnTo>
                          <a:pt x="247" y="612"/>
                        </a:lnTo>
                        <a:lnTo>
                          <a:pt x="231" y="603"/>
                        </a:lnTo>
                        <a:lnTo>
                          <a:pt x="215" y="593"/>
                        </a:lnTo>
                        <a:lnTo>
                          <a:pt x="200" y="582"/>
                        </a:lnTo>
                        <a:lnTo>
                          <a:pt x="186" y="577"/>
                        </a:lnTo>
                        <a:lnTo>
                          <a:pt x="174" y="571"/>
                        </a:lnTo>
                        <a:lnTo>
                          <a:pt x="161" y="565"/>
                        </a:lnTo>
                        <a:lnTo>
                          <a:pt x="148" y="557"/>
                        </a:lnTo>
                        <a:lnTo>
                          <a:pt x="136" y="550"/>
                        </a:lnTo>
                        <a:lnTo>
                          <a:pt x="124" y="542"/>
                        </a:lnTo>
                        <a:lnTo>
                          <a:pt x="112" y="535"/>
                        </a:lnTo>
                        <a:lnTo>
                          <a:pt x="100" y="527"/>
                        </a:lnTo>
                        <a:lnTo>
                          <a:pt x="87" y="519"/>
                        </a:lnTo>
                        <a:lnTo>
                          <a:pt x="76" y="511"/>
                        </a:lnTo>
                        <a:lnTo>
                          <a:pt x="63" y="503"/>
                        </a:lnTo>
                        <a:lnTo>
                          <a:pt x="50" y="496"/>
                        </a:lnTo>
                        <a:lnTo>
                          <a:pt x="38" y="488"/>
                        </a:lnTo>
                        <a:lnTo>
                          <a:pt x="25" y="481"/>
                        </a:lnTo>
                        <a:lnTo>
                          <a:pt x="12" y="475"/>
                        </a:lnTo>
                        <a:lnTo>
                          <a:pt x="0" y="469"/>
                        </a:lnTo>
                        <a:lnTo>
                          <a:pt x="3" y="458"/>
                        </a:lnTo>
                        <a:lnTo>
                          <a:pt x="11" y="448"/>
                        </a:lnTo>
                        <a:lnTo>
                          <a:pt x="20" y="438"/>
                        </a:lnTo>
                        <a:lnTo>
                          <a:pt x="29" y="429"/>
                        </a:lnTo>
                        <a:lnTo>
                          <a:pt x="38" y="415"/>
                        </a:lnTo>
                        <a:lnTo>
                          <a:pt x="48" y="403"/>
                        </a:lnTo>
                        <a:lnTo>
                          <a:pt x="60" y="391"/>
                        </a:lnTo>
                        <a:lnTo>
                          <a:pt x="72" y="380"/>
                        </a:lnTo>
                        <a:lnTo>
                          <a:pt x="84" y="367"/>
                        </a:lnTo>
                        <a:lnTo>
                          <a:pt x="97" y="355"/>
                        </a:lnTo>
                        <a:lnTo>
                          <a:pt x="107" y="343"/>
                        </a:lnTo>
                        <a:lnTo>
                          <a:pt x="117" y="330"/>
                        </a:lnTo>
                        <a:lnTo>
                          <a:pt x="133" y="313"/>
                        </a:lnTo>
                        <a:lnTo>
                          <a:pt x="150" y="295"/>
                        </a:lnTo>
                        <a:lnTo>
                          <a:pt x="167" y="278"/>
                        </a:lnTo>
                        <a:lnTo>
                          <a:pt x="184" y="261"/>
                        </a:lnTo>
                        <a:lnTo>
                          <a:pt x="201" y="244"/>
                        </a:lnTo>
                        <a:lnTo>
                          <a:pt x="220" y="226"/>
                        </a:lnTo>
                        <a:lnTo>
                          <a:pt x="238" y="210"/>
                        </a:lnTo>
                        <a:lnTo>
                          <a:pt x="257" y="194"/>
                        </a:lnTo>
                        <a:lnTo>
                          <a:pt x="279" y="169"/>
                        </a:lnTo>
                        <a:lnTo>
                          <a:pt x="300" y="143"/>
                        </a:lnTo>
                        <a:lnTo>
                          <a:pt x="322" y="119"/>
                        </a:lnTo>
                        <a:lnTo>
                          <a:pt x="344" y="95"/>
                        </a:lnTo>
                        <a:lnTo>
                          <a:pt x="367" y="71"/>
                        </a:lnTo>
                        <a:lnTo>
                          <a:pt x="390" y="48"/>
                        </a:lnTo>
                        <a:lnTo>
                          <a:pt x="415" y="26"/>
                        </a:lnTo>
                        <a:lnTo>
                          <a:pt x="439" y="4"/>
                        </a:lnTo>
                        <a:lnTo>
                          <a:pt x="447" y="2"/>
                        </a:lnTo>
                        <a:lnTo>
                          <a:pt x="454" y="0"/>
                        </a:lnTo>
                        <a:lnTo>
                          <a:pt x="462" y="0"/>
                        </a:lnTo>
                        <a:lnTo>
                          <a:pt x="470" y="2"/>
                        </a:lnTo>
                        <a:lnTo>
                          <a:pt x="478" y="3"/>
                        </a:lnTo>
                        <a:lnTo>
                          <a:pt x="485" y="6"/>
                        </a:lnTo>
                        <a:lnTo>
                          <a:pt x="492" y="10"/>
                        </a:lnTo>
                        <a:lnTo>
                          <a:pt x="499" y="14"/>
                        </a:lnTo>
                        <a:close/>
                      </a:path>
                    </a:pathLst>
                  </a:custGeom>
                  <a:solidFill>
                    <a:srgbClr val="CCCCE0"/>
                  </a:solidFill>
                  <a:ln w="9525">
                    <a:noFill/>
                    <a:round/>
                    <a:headEnd/>
                    <a:tailEnd/>
                  </a:ln>
                </p:spPr>
                <p:txBody>
                  <a:bodyPr/>
                  <a:lstStyle/>
                  <a:p>
                    <a:endParaRPr lang="zh-CN" altLang="en-US"/>
                  </a:p>
                </p:txBody>
              </p:sp>
              <p:sp>
                <p:nvSpPr>
                  <p:cNvPr id="423" name="Freeform 50"/>
                  <p:cNvSpPr>
                    <a:spLocks/>
                  </p:cNvSpPr>
                  <p:nvPr/>
                </p:nvSpPr>
                <p:spPr bwMode="auto">
                  <a:xfrm>
                    <a:off x="1875" y="1978"/>
                    <a:ext cx="8" cy="9"/>
                  </a:xfrm>
                  <a:custGeom>
                    <a:avLst/>
                    <a:gdLst>
                      <a:gd name="T0" fmla="*/ 16 w 16"/>
                      <a:gd name="T1" fmla="*/ 7 h 18"/>
                      <a:gd name="T2" fmla="*/ 4 w 16"/>
                      <a:gd name="T3" fmla="*/ 18 h 18"/>
                      <a:gd name="T4" fmla="*/ 1 w 16"/>
                      <a:gd name="T5" fmla="*/ 15 h 18"/>
                      <a:gd name="T6" fmla="*/ 0 w 16"/>
                      <a:gd name="T7" fmla="*/ 9 h 18"/>
                      <a:gd name="T8" fmla="*/ 0 w 16"/>
                      <a:gd name="T9" fmla="*/ 4 h 18"/>
                      <a:gd name="T10" fmla="*/ 1 w 16"/>
                      <a:gd name="T11" fmla="*/ 0 h 18"/>
                      <a:gd name="T12" fmla="*/ 5 w 16"/>
                      <a:gd name="T13" fmla="*/ 0 h 18"/>
                      <a:gd name="T14" fmla="*/ 9 w 16"/>
                      <a:gd name="T15" fmla="*/ 1 h 18"/>
                      <a:gd name="T16" fmla="*/ 12 w 16"/>
                      <a:gd name="T17" fmla="*/ 3 h 18"/>
                      <a:gd name="T18" fmla="*/ 16 w 16"/>
                      <a:gd name="T19" fmla="*/ 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8"/>
                      <a:gd name="T32" fmla="*/ 16 w 16"/>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8">
                        <a:moveTo>
                          <a:pt x="16" y="7"/>
                        </a:moveTo>
                        <a:lnTo>
                          <a:pt x="4" y="18"/>
                        </a:lnTo>
                        <a:lnTo>
                          <a:pt x="1" y="15"/>
                        </a:lnTo>
                        <a:lnTo>
                          <a:pt x="0" y="9"/>
                        </a:lnTo>
                        <a:lnTo>
                          <a:pt x="0" y="4"/>
                        </a:lnTo>
                        <a:lnTo>
                          <a:pt x="1" y="0"/>
                        </a:lnTo>
                        <a:lnTo>
                          <a:pt x="5" y="0"/>
                        </a:lnTo>
                        <a:lnTo>
                          <a:pt x="9" y="1"/>
                        </a:lnTo>
                        <a:lnTo>
                          <a:pt x="12" y="3"/>
                        </a:lnTo>
                        <a:lnTo>
                          <a:pt x="16" y="7"/>
                        </a:lnTo>
                        <a:close/>
                      </a:path>
                    </a:pathLst>
                  </a:custGeom>
                  <a:solidFill>
                    <a:srgbClr val="CCCCE0"/>
                  </a:solidFill>
                  <a:ln w="9525">
                    <a:noFill/>
                    <a:round/>
                    <a:headEnd/>
                    <a:tailEnd/>
                  </a:ln>
                </p:spPr>
                <p:txBody>
                  <a:bodyPr/>
                  <a:lstStyle/>
                  <a:p>
                    <a:endParaRPr lang="zh-CN" altLang="en-US"/>
                  </a:p>
                </p:txBody>
              </p:sp>
              <p:sp>
                <p:nvSpPr>
                  <p:cNvPr id="424" name="Freeform 51"/>
                  <p:cNvSpPr>
                    <a:spLocks/>
                  </p:cNvSpPr>
                  <p:nvPr/>
                </p:nvSpPr>
                <p:spPr bwMode="auto">
                  <a:xfrm>
                    <a:off x="1268" y="1983"/>
                    <a:ext cx="23" cy="36"/>
                  </a:xfrm>
                  <a:custGeom>
                    <a:avLst/>
                    <a:gdLst>
                      <a:gd name="T0" fmla="*/ 43 w 45"/>
                      <a:gd name="T1" fmla="*/ 0 h 72"/>
                      <a:gd name="T2" fmla="*/ 45 w 45"/>
                      <a:gd name="T3" fmla="*/ 10 h 72"/>
                      <a:gd name="T4" fmla="*/ 44 w 45"/>
                      <a:gd name="T5" fmla="*/ 21 h 72"/>
                      <a:gd name="T6" fmla="*/ 41 w 45"/>
                      <a:gd name="T7" fmla="*/ 31 h 72"/>
                      <a:gd name="T8" fmla="*/ 36 w 45"/>
                      <a:gd name="T9" fmla="*/ 40 h 72"/>
                      <a:gd name="T10" fmla="*/ 29 w 45"/>
                      <a:gd name="T11" fmla="*/ 49 h 72"/>
                      <a:gd name="T12" fmla="*/ 22 w 45"/>
                      <a:gd name="T13" fmla="*/ 57 h 72"/>
                      <a:gd name="T14" fmla="*/ 14 w 45"/>
                      <a:gd name="T15" fmla="*/ 65 h 72"/>
                      <a:gd name="T16" fmla="*/ 6 w 45"/>
                      <a:gd name="T17" fmla="*/ 72 h 72"/>
                      <a:gd name="T18" fmla="*/ 3 w 45"/>
                      <a:gd name="T19" fmla="*/ 72 h 72"/>
                      <a:gd name="T20" fmla="*/ 0 w 45"/>
                      <a:gd name="T21" fmla="*/ 59 h 72"/>
                      <a:gd name="T22" fmla="*/ 1 w 45"/>
                      <a:gd name="T23" fmla="*/ 47 h 72"/>
                      <a:gd name="T24" fmla="*/ 5 w 45"/>
                      <a:gd name="T25" fmla="*/ 38 h 72"/>
                      <a:gd name="T26" fmla="*/ 12 w 45"/>
                      <a:gd name="T27" fmla="*/ 29 h 72"/>
                      <a:gd name="T28" fmla="*/ 19 w 45"/>
                      <a:gd name="T29" fmla="*/ 21 h 72"/>
                      <a:gd name="T30" fmla="*/ 28 w 45"/>
                      <a:gd name="T31" fmla="*/ 14 h 72"/>
                      <a:gd name="T32" fmla="*/ 36 w 45"/>
                      <a:gd name="T33" fmla="*/ 7 h 72"/>
                      <a:gd name="T34" fmla="*/ 43 w 45"/>
                      <a:gd name="T35" fmla="*/ 0 h 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72"/>
                      <a:gd name="T56" fmla="*/ 45 w 45"/>
                      <a:gd name="T57" fmla="*/ 72 h 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72">
                        <a:moveTo>
                          <a:pt x="43" y="0"/>
                        </a:moveTo>
                        <a:lnTo>
                          <a:pt x="45" y="10"/>
                        </a:lnTo>
                        <a:lnTo>
                          <a:pt x="44" y="21"/>
                        </a:lnTo>
                        <a:lnTo>
                          <a:pt x="41" y="31"/>
                        </a:lnTo>
                        <a:lnTo>
                          <a:pt x="36" y="40"/>
                        </a:lnTo>
                        <a:lnTo>
                          <a:pt x="29" y="49"/>
                        </a:lnTo>
                        <a:lnTo>
                          <a:pt x="22" y="57"/>
                        </a:lnTo>
                        <a:lnTo>
                          <a:pt x="14" y="65"/>
                        </a:lnTo>
                        <a:lnTo>
                          <a:pt x="6" y="72"/>
                        </a:lnTo>
                        <a:lnTo>
                          <a:pt x="3" y="72"/>
                        </a:lnTo>
                        <a:lnTo>
                          <a:pt x="0" y="59"/>
                        </a:lnTo>
                        <a:lnTo>
                          <a:pt x="1" y="47"/>
                        </a:lnTo>
                        <a:lnTo>
                          <a:pt x="5" y="38"/>
                        </a:lnTo>
                        <a:lnTo>
                          <a:pt x="12" y="29"/>
                        </a:lnTo>
                        <a:lnTo>
                          <a:pt x="19" y="21"/>
                        </a:lnTo>
                        <a:lnTo>
                          <a:pt x="28" y="14"/>
                        </a:lnTo>
                        <a:lnTo>
                          <a:pt x="36" y="7"/>
                        </a:lnTo>
                        <a:lnTo>
                          <a:pt x="43" y="0"/>
                        </a:lnTo>
                        <a:close/>
                      </a:path>
                    </a:pathLst>
                  </a:custGeom>
                  <a:solidFill>
                    <a:srgbClr val="CCCCE0"/>
                  </a:solidFill>
                  <a:ln w="9525">
                    <a:noFill/>
                    <a:round/>
                    <a:headEnd/>
                    <a:tailEnd/>
                  </a:ln>
                </p:spPr>
                <p:txBody>
                  <a:bodyPr/>
                  <a:lstStyle/>
                  <a:p>
                    <a:endParaRPr lang="zh-CN" altLang="en-US"/>
                  </a:p>
                </p:txBody>
              </p:sp>
              <p:sp>
                <p:nvSpPr>
                  <p:cNvPr id="425" name="Freeform 52"/>
                  <p:cNvSpPr>
                    <a:spLocks/>
                  </p:cNvSpPr>
                  <p:nvPr/>
                </p:nvSpPr>
                <p:spPr bwMode="auto">
                  <a:xfrm>
                    <a:off x="1905" y="1987"/>
                    <a:ext cx="27" cy="10"/>
                  </a:xfrm>
                  <a:custGeom>
                    <a:avLst/>
                    <a:gdLst>
                      <a:gd name="T0" fmla="*/ 55 w 56"/>
                      <a:gd name="T1" fmla="*/ 9 h 21"/>
                      <a:gd name="T2" fmla="*/ 56 w 56"/>
                      <a:gd name="T3" fmla="*/ 14 h 21"/>
                      <a:gd name="T4" fmla="*/ 55 w 56"/>
                      <a:gd name="T5" fmla="*/ 17 h 21"/>
                      <a:gd name="T6" fmla="*/ 51 w 56"/>
                      <a:gd name="T7" fmla="*/ 20 h 21"/>
                      <a:gd name="T8" fmla="*/ 48 w 56"/>
                      <a:gd name="T9" fmla="*/ 21 h 21"/>
                      <a:gd name="T10" fmla="*/ 42 w 56"/>
                      <a:gd name="T11" fmla="*/ 21 h 21"/>
                      <a:gd name="T12" fmla="*/ 36 w 56"/>
                      <a:gd name="T13" fmla="*/ 21 h 21"/>
                      <a:gd name="T14" fmla="*/ 29 w 56"/>
                      <a:gd name="T15" fmla="*/ 21 h 21"/>
                      <a:gd name="T16" fmla="*/ 22 w 56"/>
                      <a:gd name="T17" fmla="*/ 20 h 21"/>
                      <a:gd name="T18" fmla="*/ 16 w 56"/>
                      <a:gd name="T19" fmla="*/ 19 h 21"/>
                      <a:gd name="T20" fmla="*/ 11 w 56"/>
                      <a:gd name="T21" fmla="*/ 15 h 21"/>
                      <a:gd name="T22" fmla="*/ 5 w 56"/>
                      <a:gd name="T23" fmla="*/ 13 h 21"/>
                      <a:gd name="T24" fmla="*/ 0 w 56"/>
                      <a:gd name="T25" fmla="*/ 8 h 21"/>
                      <a:gd name="T26" fmla="*/ 4 w 56"/>
                      <a:gd name="T27" fmla="*/ 6 h 21"/>
                      <a:gd name="T28" fmla="*/ 8 w 56"/>
                      <a:gd name="T29" fmla="*/ 4 h 21"/>
                      <a:gd name="T30" fmla="*/ 14 w 56"/>
                      <a:gd name="T31" fmla="*/ 2 h 21"/>
                      <a:gd name="T32" fmla="*/ 19 w 56"/>
                      <a:gd name="T33" fmla="*/ 0 h 21"/>
                      <a:gd name="T34" fmla="*/ 23 w 56"/>
                      <a:gd name="T35" fmla="*/ 0 h 21"/>
                      <a:gd name="T36" fmla="*/ 29 w 56"/>
                      <a:gd name="T37" fmla="*/ 1 h 21"/>
                      <a:gd name="T38" fmla="*/ 34 w 56"/>
                      <a:gd name="T39" fmla="*/ 1 h 21"/>
                      <a:gd name="T40" fmla="*/ 38 w 56"/>
                      <a:gd name="T41" fmla="*/ 1 h 21"/>
                      <a:gd name="T42" fmla="*/ 43 w 56"/>
                      <a:gd name="T43" fmla="*/ 2 h 21"/>
                      <a:gd name="T44" fmla="*/ 48 w 56"/>
                      <a:gd name="T45" fmla="*/ 5 h 21"/>
                      <a:gd name="T46" fmla="*/ 51 w 56"/>
                      <a:gd name="T47" fmla="*/ 6 h 21"/>
                      <a:gd name="T48" fmla="*/ 55 w 56"/>
                      <a:gd name="T49" fmla="*/ 9 h 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
                      <a:gd name="T76" fmla="*/ 0 h 21"/>
                      <a:gd name="T77" fmla="*/ 56 w 56"/>
                      <a:gd name="T78" fmla="*/ 21 h 2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 h="21">
                        <a:moveTo>
                          <a:pt x="55" y="9"/>
                        </a:moveTo>
                        <a:lnTo>
                          <a:pt x="56" y="14"/>
                        </a:lnTo>
                        <a:lnTo>
                          <a:pt x="55" y="17"/>
                        </a:lnTo>
                        <a:lnTo>
                          <a:pt x="51" y="20"/>
                        </a:lnTo>
                        <a:lnTo>
                          <a:pt x="48" y="21"/>
                        </a:lnTo>
                        <a:lnTo>
                          <a:pt x="42" y="21"/>
                        </a:lnTo>
                        <a:lnTo>
                          <a:pt x="36" y="21"/>
                        </a:lnTo>
                        <a:lnTo>
                          <a:pt x="29" y="21"/>
                        </a:lnTo>
                        <a:lnTo>
                          <a:pt x="22" y="20"/>
                        </a:lnTo>
                        <a:lnTo>
                          <a:pt x="16" y="19"/>
                        </a:lnTo>
                        <a:lnTo>
                          <a:pt x="11" y="15"/>
                        </a:lnTo>
                        <a:lnTo>
                          <a:pt x="5" y="13"/>
                        </a:lnTo>
                        <a:lnTo>
                          <a:pt x="0" y="8"/>
                        </a:lnTo>
                        <a:lnTo>
                          <a:pt x="4" y="6"/>
                        </a:lnTo>
                        <a:lnTo>
                          <a:pt x="8" y="4"/>
                        </a:lnTo>
                        <a:lnTo>
                          <a:pt x="14" y="2"/>
                        </a:lnTo>
                        <a:lnTo>
                          <a:pt x="19" y="0"/>
                        </a:lnTo>
                        <a:lnTo>
                          <a:pt x="23" y="0"/>
                        </a:lnTo>
                        <a:lnTo>
                          <a:pt x="29" y="1"/>
                        </a:lnTo>
                        <a:lnTo>
                          <a:pt x="34" y="1"/>
                        </a:lnTo>
                        <a:lnTo>
                          <a:pt x="38" y="1"/>
                        </a:lnTo>
                        <a:lnTo>
                          <a:pt x="43" y="2"/>
                        </a:lnTo>
                        <a:lnTo>
                          <a:pt x="48" y="5"/>
                        </a:lnTo>
                        <a:lnTo>
                          <a:pt x="51" y="6"/>
                        </a:lnTo>
                        <a:lnTo>
                          <a:pt x="55" y="9"/>
                        </a:lnTo>
                        <a:close/>
                      </a:path>
                    </a:pathLst>
                  </a:custGeom>
                  <a:solidFill>
                    <a:srgbClr val="000000"/>
                  </a:solidFill>
                  <a:ln w="9525">
                    <a:noFill/>
                    <a:round/>
                    <a:headEnd/>
                    <a:tailEnd/>
                  </a:ln>
                </p:spPr>
                <p:txBody>
                  <a:bodyPr/>
                  <a:lstStyle/>
                  <a:p>
                    <a:endParaRPr lang="zh-CN" altLang="en-US"/>
                  </a:p>
                </p:txBody>
              </p:sp>
              <p:sp>
                <p:nvSpPr>
                  <p:cNvPr id="426" name="Freeform 53"/>
                  <p:cNvSpPr>
                    <a:spLocks/>
                  </p:cNvSpPr>
                  <p:nvPr/>
                </p:nvSpPr>
                <p:spPr bwMode="auto">
                  <a:xfrm>
                    <a:off x="1730" y="1989"/>
                    <a:ext cx="32" cy="148"/>
                  </a:xfrm>
                  <a:custGeom>
                    <a:avLst/>
                    <a:gdLst>
                      <a:gd name="T0" fmla="*/ 53 w 64"/>
                      <a:gd name="T1" fmla="*/ 23 h 295"/>
                      <a:gd name="T2" fmla="*/ 52 w 64"/>
                      <a:gd name="T3" fmla="*/ 48 h 295"/>
                      <a:gd name="T4" fmla="*/ 54 w 64"/>
                      <a:gd name="T5" fmla="*/ 74 h 295"/>
                      <a:gd name="T6" fmla="*/ 57 w 64"/>
                      <a:gd name="T7" fmla="*/ 101 h 295"/>
                      <a:gd name="T8" fmla="*/ 57 w 64"/>
                      <a:gd name="T9" fmla="*/ 129 h 295"/>
                      <a:gd name="T10" fmla="*/ 64 w 64"/>
                      <a:gd name="T11" fmla="*/ 256 h 295"/>
                      <a:gd name="T12" fmla="*/ 21 w 64"/>
                      <a:gd name="T13" fmla="*/ 295 h 295"/>
                      <a:gd name="T14" fmla="*/ 14 w 64"/>
                      <a:gd name="T15" fmla="*/ 222 h 295"/>
                      <a:gd name="T16" fmla="*/ 8 w 64"/>
                      <a:gd name="T17" fmla="*/ 147 h 295"/>
                      <a:gd name="T18" fmla="*/ 4 w 64"/>
                      <a:gd name="T19" fmla="*/ 74 h 295"/>
                      <a:gd name="T20" fmla="*/ 0 w 64"/>
                      <a:gd name="T21" fmla="*/ 0 h 295"/>
                      <a:gd name="T22" fmla="*/ 8 w 64"/>
                      <a:gd name="T23" fmla="*/ 1 h 295"/>
                      <a:gd name="T24" fmla="*/ 15 w 64"/>
                      <a:gd name="T25" fmla="*/ 4 h 295"/>
                      <a:gd name="T26" fmla="*/ 22 w 64"/>
                      <a:gd name="T27" fmla="*/ 7 h 295"/>
                      <a:gd name="T28" fmla="*/ 28 w 64"/>
                      <a:gd name="T29" fmla="*/ 10 h 295"/>
                      <a:gd name="T30" fmla="*/ 35 w 64"/>
                      <a:gd name="T31" fmla="*/ 14 h 295"/>
                      <a:gd name="T32" fmla="*/ 41 w 64"/>
                      <a:gd name="T33" fmla="*/ 17 h 295"/>
                      <a:gd name="T34" fmla="*/ 46 w 64"/>
                      <a:gd name="T35" fmla="*/ 21 h 295"/>
                      <a:gd name="T36" fmla="*/ 53 w 64"/>
                      <a:gd name="T37" fmla="*/ 23 h 2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295"/>
                      <a:gd name="T59" fmla="*/ 64 w 64"/>
                      <a:gd name="T60" fmla="*/ 295 h 2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295">
                        <a:moveTo>
                          <a:pt x="53" y="23"/>
                        </a:moveTo>
                        <a:lnTo>
                          <a:pt x="52" y="48"/>
                        </a:lnTo>
                        <a:lnTo>
                          <a:pt x="54" y="74"/>
                        </a:lnTo>
                        <a:lnTo>
                          <a:pt x="57" y="101"/>
                        </a:lnTo>
                        <a:lnTo>
                          <a:pt x="57" y="129"/>
                        </a:lnTo>
                        <a:lnTo>
                          <a:pt x="64" y="256"/>
                        </a:lnTo>
                        <a:lnTo>
                          <a:pt x="21" y="295"/>
                        </a:lnTo>
                        <a:lnTo>
                          <a:pt x="14" y="222"/>
                        </a:lnTo>
                        <a:lnTo>
                          <a:pt x="8" y="147"/>
                        </a:lnTo>
                        <a:lnTo>
                          <a:pt x="4" y="74"/>
                        </a:lnTo>
                        <a:lnTo>
                          <a:pt x="0" y="0"/>
                        </a:lnTo>
                        <a:lnTo>
                          <a:pt x="8" y="1"/>
                        </a:lnTo>
                        <a:lnTo>
                          <a:pt x="15" y="4"/>
                        </a:lnTo>
                        <a:lnTo>
                          <a:pt x="22" y="7"/>
                        </a:lnTo>
                        <a:lnTo>
                          <a:pt x="28" y="10"/>
                        </a:lnTo>
                        <a:lnTo>
                          <a:pt x="35" y="14"/>
                        </a:lnTo>
                        <a:lnTo>
                          <a:pt x="41" y="17"/>
                        </a:lnTo>
                        <a:lnTo>
                          <a:pt x="46" y="21"/>
                        </a:lnTo>
                        <a:lnTo>
                          <a:pt x="53" y="23"/>
                        </a:lnTo>
                        <a:close/>
                      </a:path>
                    </a:pathLst>
                  </a:custGeom>
                  <a:solidFill>
                    <a:srgbClr val="CCCCE0"/>
                  </a:solidFill>
                  <a:ln w="9525">
                    <a:noFill/>
                    <a:round/>
                    <a:headEnd/>
                    <a:tailEnd/>
                  </a:ln>
                </p:spPr>
                <p:txBody>
                  <a:bodyPr/>
                  <a:lstStyle/>
                  <a:p>
                    <a:endParaRPr lang="zh-CN" altLang="en-US"/>
                  </a:p>
                </p:txBody>
              </p:sp>
              <p:sp>
                <p:nvSpPr>
                  <p:cNvPr id="427" name="Freeform 54"/>
                  <p:cNvSpPr>
                    <a:spLocks/>
                  </p:cNvSpPr>
                  <p:nvPr/>
                </p:nvSpPr>
                <p:spPr bwMode="auto">
                  <a:xfrm>
                    <a:off x="1336" y="1990"/>
                    <a:ext cx="16" cy="14"/>
                  </a:xfrm>
                  <a:custGeom>
                    <a:avLst/>
                    <a:gdLst>
                      <a:gd name="T0" fmla="*/ 32 w 32"/>
                      <a:gd name="T1" fmla="*/ 2 h 28"/>
                      <a:gd name="T2" fmla="*/ 26 w 32"/>
                      <a:gd name="T3" fmla="*/ 10 h 28"/>
                      <a:gd name="T4" fmla="*/ 19 w 32"/>
                      <a:gd name="T5" fmla="*/ 20 h 28"/>
                      <a:gd name="T6" fmla="*/ 12 w 32"/>
                      <a:gd name="T7" fmla="*/ 26 h 28"/>
                      <a:gd name="T8" fmla="*/ 4 w 32"/>
                      <a:gd name="T9" fmla="*/ 28 h 28"/>
                      <a:gd name="T10" fmla="*/ 0 w 32"/>
                      <a:gd name="T11" fmla="*/ 22 h 28"/>
                      <a:gd name="T12" fmla="*/ 0 w 32"/>
                      <a:gd name="T13" fmla="*/ 16 h 28"/>
                      <a:gd name="T14" fmla="*/ 1 w 32"/>
                      <a:gd name="T15" fmla="*/ 9 h 28"/>
                      <a:gd name="T16" fmla="*/ 3 w 32"/>
                      <a:gd name="T17" fmla="*/ 3 h 28"/>
                      <a:gd name="T18" fmla="*/ 8 w 32"/>
                      <a:gd name="T19" fmla="*/ 0 h 28"/>
                      <a:gd name="T20" fmla="*/ 15 w 32"/>
                      <a:gd name="T21" fmla="*/ 1 h 28"/>
                      <a:gd name="T22" fmla="*/ 23 w 32"/>
                      <a:gd name="T23" fmla="*/ 2 h 28"/>
                      <a:gd name="T24" fmla="*/ 32 w 32"/>
                      <a:gd name="T25" fmla="*/ 2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28"/>
                      <a:gd name="T41" fmla="*/ 32 w 32"/>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28">
                        <a:moveTo>
                          <a:pt x="32" y="2"/>
                        </a:moveTo>
                        <a:lnTo>
                          <a:pt x="26" y="10"/>
                        </a:lnTo>
                        <a:lnTo>
                          <a:pt x="19" y="20"/>
                        </a:lnTo>
                        <a:lnTo>
                          <a:pt x="12" y="26"/>
                        </a:lnTo>
                        <a:lnTo>
                          <a:pt x="4" y="28"/>
                        </a:lnTo>
                        <a:lnTo>
                          <a:pt x="0" y="22"/>
                        </a:lnTo>
                        <a:lnTo>
                          <a:pt x="0" y="16"/>
                        </a:lnTo>
                        <a:lnTo>
                          <a:pt x="1" y="9"/>
                        </a:lnTo>
                        <a:lnTo>
                          <a:pt x="3" y="3"/>
                        </a:lnTo>
                        <a:lnTo>
                          <a:pt x="8" y="0"/>
                        </a:lnTo>
                        <a:lnTo>
                          <a:pt x="15" y="1"/>
                        </a:lnTo>
                        <a:lnTo>
                          <a:pt x="23" y="2"/>
                        </a:lnTo>
                        <a:lnTo>
                          <a:pt x="32" y="2"/>
                        </a:lnTo>
                        <a:close/>
                      </a:path>
                    </a:pathLst>
                  </a:custGeom>
                  <a:solidFill>
                    <a:srgbClr val="000000"/>
                  </a:solidFill>
                  <a:ln w="9525">
                    <a:noFill/>
                    <a:round/>
                    <a:headEnd/>
                    <a:tailEnd/>
                  </a:ln>
                </p:spPr>
                <p:txBody>
                  <a:bodyPr/>
                  <a:lstStyle/>
                  <a:p>
                    <a:endParaRPr lang="zh-CN" altLang="en-US"/>
                  </a:p>
                </p:txBody>
              </p:sp>
              <p:sp>
                <p:nvSpPr>
                  <p:cNvPr id="428" name="Freeform 55"/>
                  <p:cNvSpPr>
                    <a:spLocks/>
                  </p:cNvSpPr>
                  <p:nvPr/>
                </p:nvSpPr>
                <p:spPr bwMode="auto">
                  <a:xfrm>
                    <a:off x="1135" y="1992"/>
                    <a:ext cx="17" cy="131"/>
                  </a:xfrm>
                  <a:custGeom>
                    <a:avLst/>
                    <a:gdLst>
                      <a:gd name="T0" fmla="*/ 31 w 35"/>
                      <a:gd name="T1" fmla="*/ 233 h 263"/>
                      <a:gd name="T2" fmla="*/ 24 w 35"/>
                      <a:gd name="T3" fmla="*/ 241 h 263"/>
                      <a:gd name="T4" fmla="*/ 19 w 35"/>
                      <a:gd name="T5" fmla="*/ 249 h 263"/>
                      <a:gd name="T6" fmla="*/ 11 w 35"/>
                      <a:gd name="T7" fmla="*/ 257 h 263"/>
                      <a:gd name="T8" fmla="*/ 1 w 35"/>
                      <a:gd name="T9" fmla="*/ 263 h 263"/>
                      <a:gd name="T10" fmla="*/ 2 w 35"/>
                      <a:gd name="T11" fmla="*/ 217 h 263"/>
                      <a:gd name="T12" fmla="*/ 0 w 35"/>
                      <a:gd name="T13" fmla="*/ 169 h 263"/>
                      <a:gd name="T14" fmla="*/ 1 w 35"/>
                      <a:gd name="T15" fmla="*/ 123 h 263"/>
                      <a:gd name="T16" fmla="*/ 11 w 35"/>
                      <a:gd name="T17" fmla="*/ 79 h 263"/>
                      <a:gd name="T18" fmla="*/ 13 w 35"/>
                      <a:gd name="T19" fmla="*/ 58 h 263"/>
                      <a:gd name="T20" fmla="*/ 15 w 35"/>
                      <a:gd name="T21" fmla="*/ 37 h 263"/>
                      <a:gd name="T22" fmla="*/ 19 w 35"/>
                      <a:gd name="T23" fmla="*/ 18 h 263"/>
                      <a:gd name="T24" fmla="*/ 25 w 35"/>
                      <a:gd name="T25" fmla="*/ 0 h 263"/>
                      <a:gd name="T26" fmla="*/ 29 w 35"/>
                      <a:gd name="T27" fmla="*/ 58 h 263"/>
                      <a:gd name="T28" fmla="*/ 34 w 35"/>
                      <a:gd name="T29" fmla="*/ 117 h 263"/>
                      <a:gd name="T30" fmla="*/ 35 w 35"/>
                      <a:gd name="T31" fmla="*/ 176 h 263"/>
                      <a:gd name="T32" fmla="*/ 31 w 35"/>
                      <a:gd name="T33" fmla="*/ 233 h 2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263"/>
                      <a:gd name="T53" fmla="*/ 35 w 35"/>
                      <a:gd name="T54" fmla="*/ 263 h 2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263">
                        <a:moveTo>
                          <a:pt x="31" y="233"/>
                        </a:moveTo>
                        <a:lnTo>
                          <a:pt x="24" y="241"/>
                        </a:lnTo>
                        <a:lnTo>
                          <a:pt x="19" y="249"/>
                        </a:lnTo>
                        <a:lnTo>
                          <a:pt x="11" y="257"/>
                        </a:lnTo>
                        <a:lnTo>
                          <a:pt x="1" y="263"/>
                        </a:lnTo>
                        <a:lnTo>
                          <a:pt x="2" y="217"/>
                        </a:lnTo>
                        <a:lnTo>
                          <a:pt x="0" y="169"/>
                        </a:lnTo>
                        <a:lnTo>
                          <a:pt x="1" y="123"/>
                        </a:lnTo>
                        <a:lnTo>
                          <a:pt x="11" y="79"/>
                        </a:lnTo>
                        <a:lnTo>
                          <a:pt x="13" y="58"/>
                        </a:lnTo>
                        <a:lnTo>
                          <a:pt x="15" y="37"/>
                        </a:lnTo>
                        <a:lnTo>
                          <a:pt x="19" y="18"/>
                        </a:lnTo>
                        <a:lnTo>
                          <a:pt x="25" y="0"/>
                        </a:lnTo>
                        <a:lnTo>
                          <a:pt x="29" y="58"/>
                        </a:lnTo>
                        <a:lnTo>
                          <a:pt x="34" y="117"/>
                        </a:lnTo>
                        <a:lnTo>
                          <a:pt x="35" y="176"/>
                        </a:lnTo>
                        <a:lnTo>
                          <a:pt x="31" y="233"/>
                        </a:lnTo>
                        <a:close/>
                      </a:path>
                    </a:pathLst>
                  </a:custGeom>
                  <a:solidFill>
                    <a:srgbClr val="CCCCE0"/>
                  </a:solidFill>
                  <a:ln w="9525">
                    <a:noFill/>
                    <a:round/>
                    <a:headEnd/>
                    <a:tailEnd/>
                  </a:ln>
                </p:spPr>
                <p:txBody>
                  <a:bodyPr/>
                  <a:lstStyle/>
                  <a:p>
                    <a:endParaRPr lang="zh-CN" altLang="en-US"/>
                  </a:p>
                </p:txBody>
              </p:sp>
              <p:sp>
                <p:nvSpPr>
                  <p:cNvPr id="429" name="Freeform 56"/>
                  <p:cNvSpPr>
                    <a:spLocks/>
                  </p:cNvSpPr>
                  <p:nvPr/>
                </p:nvSpPr>
                <p:spPr bwMode="auto">
                  <a:xfrm>
                    <a:off x="1353" y="1997"/>
                    <a:ext cx="27" cy="22"/>
                  </a:xfrm>
                  <a:custGeom>
                    <a:avLst/>
                    <a:gdLst>
                      <a:gd name="T0" fmla="*/ 53 w 53"/>
                      <a:gd name="T1" fmla="*/ 12 h 44"/>
                      <a:gd name="T2" fmla="*/ 48 w 53"/>
                      <a:gd name="T3" fmla="*/ 21 h 44"/>
                      <a:gd name="T4" fmla="*/ 42 w 53"/>
                      <a:gd name="T5" fmla="*/ 27 h 44"/>
                      <a:gd name="T6" fmla="*/ 37 w 53"/>
                      <a:gd name="T7" fmla="*/ 35 h 44"/>
                      <a:gd name="T8" fmla="*/ 31 w 53"/>
                      <a:gd name="T9" fmla="*/ 44 h 44"/>
                      <a:gd name="T10" fmla="*/ 23 w 53"/>
                      <a:gd name="T11" fmla="*/ 41 h 44"/>
                      <a:gd name="T12" fmla="*/ 16 w 53"/>
                      <a:gd name="T13" fmla="*/ 37 h 44"/>
                      <a:gd name="T14" fmla="*/ 8 w 53"/>
                      <a:gd name="T15" fmla="*/ 32 h 44"/>
                      <a:gd name="T16" fmla="*/ 0 w 53"/>
                      <a:gd name="T17" fmla="*/ 27 h 44"/>
                      <a:gd name="T18" fmla="*/ 4 w 53"/>
                      <a:gd name="T19" fmla="*/ 21 h 44"/>
                      <a:gd name="T20" fmla="*/ 10 w 53"/>
                      <a:gd name="T21" fmla="*/ 14 h 44"/>
                      <a:gd name="T22" fmla="*/ 17 w 53"/>
                      <a:gd name="T23" fmla="*/ 8 h 44"/>
                      <a:gd name="T24" fmla="*/ 24 w 53"/>
                      <a:gd name="T25" fmla="*/ 2 h 44"/>
                      <a:gd name="T26" fmla="*/ 31 w 53"/>
                      <a:gd name="T27" fmla="*/ 0 h 44"/>
                      <a:gd name="T28" fmla="*/ 38 w 53"/>
                      <a:gd name="T29" fmla="*/ 0 h 44"/>
                      <a:gd name="T30" fmla="*/ 46 w 53"/>
                      <a:gd name="T31" fmla="*/ 4 h 44"/>
                      <a:gd name="T32" fmla="*/ 53 w 53"/>
                      <a:gd name="T33" fmla="*/ 12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44"/>
                      <a:gd name="T53" fmla="*/ 53 w 53"/>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44">
                        <a:moveTo>
                          <a:pt x="53" y="12"/>
                        </a:moveTo>
                        <a:lnTo>
                          <a:pt x="48" y="21"/>
                        </a:lnTo>
                        <a:lnTo>
                          <a:pt x="42" y="27"/>
                        </a:lnTo>
                        <a:lnTo>
                          <a:pt x="37" y="35"/>
                        </a:lnTo>
                        <a:lnTo>
                          <a:pt x="31" y="44"/>
                        </a:lnTo>
                        <a:lnTo>
                          <a:pt x="23" y="41"/>
                        </a:lnTo>
                        <a:lnTo>
                          <a:pt x="16" y="37"/>
                        </a:lnTo>
                        <a:lnTo>
                          <a:pt x="8" y="32"/>
                        </a:lnTo>
                        <a:lnTo>
                          <a:pt x="0" y="27"/>
                        </a:lnTo>
                        <a:lnTo>
                          <a:pt x="4" y="21"/>
                        </a:lnTo>
                        <a:lnTo>
                          <a:pt x="10" y="14"/>
                        </a:lnTo>
                        <a:lnTo>
                          <a:pt x="17" y="8"/>
                        </a:lnTo>
                        <a:lnTo>
                          <a:pt x="24" y="2"/>
                        </a:lnTo>
                        <a:lnTo>
                          <a:pt x="31" y="0"/>
                        </a:lnTo>
                        <a:lnTo>
                          <a:pt x="38" y="0"/>
                        </a:lnTo>
                        <a:lnTo>
                          <a:pt x="46" y="4"/>
                        </a:lnTo>
                        <a:lnTo>
                          <a:pt x="53" y="12"/>
                        </a:lnTo>
                        <a:close/>
                      </a:path>
                    </a:pathLst>
                  </a:custGeom>
                  <a:solidFill>
                    <a:srgbClr val="000000"/>
                  </a:solidFill>
                  <a:ln w="9525">
                    <a:noFill/>
                    <a:round/>
                    <a:headEnd/>
                    <a:tailEnd/>
                  </a:ln>
                </p:spPr>
                <p:txBody>
                  <a:bodyPr/>
                  <a:lstStyle/>
                  <a:p>
                    <a:endParaRPr lang="zh-CN" altLang="en-US"/>
                  </a:p>
                </p:txBody>
              </p:sp>
              <p:sp>
                <p:nvSpPr>
                  <p:cNvPr id="430" name="Freeform 57"/>
                  <p:cNvSpPr>
                    <a:spLocks/>
                  </p:cNvSpPr>
                  <p:nvPr/>
                </p:nvSpPr>
                <p:spPr bwMode="auto">
                  <a:xfrm>
                    <a:off x="1829" y="1996"/>
                    <a:ext cx="18" cy="41"/>
                  </a:xfrm>
                  <a:custGeom>
                    <a:avLst/>
                    <a:gdLst>
                      <a:gd name="T0" fmla="*/ 33 w 36"/>
                      <a:gd name="T1" fmla="*/ 0 h 81"/>
                      <a:gd name="T2" fmla="*/ 34 w 36"/>
                      <a:gd name="T3" fmla="*/ 12 h 81"/>
                      <a:gd name="T4" fmla="*/ 33 w 36"/>
                      <a:gd name="T5" fmla="*/ 24 h 81"/>
                      <a:gd name="T6" fmla="*/ 33 w 36"/>
                      <a:gd name="T7" fmla="*/ 35 h 81"/>
                      <a:gd name="T8" fmla="*/ 36 w 36"/>
                      <a:gd name="T9" fmla="*/ 47 h 81"/>
                      <a:gd name="T10" fmla="*/ 27 w 36"/>
                      <a:gd name="T11" fmla="*/ 56 h 81"/>
                      <a:gd name="T12" fmla="*/ 19 w 36"/>
                      <a:gd name="T13" fmla="*/ 64 h 81"/>
                      <a:gd name="T14" fmla="*/ 11 w 36"/>
                      <a:gd name="T15" fmla="*/ 72 h 81"/>
                      <a:gd name="T16" fmla="*/ 4 w 36"/>
                      <a:gd name="T17" fmla="*/ 81 h 81"/>
                      <a:gd name="T18" fmla="*/ 0 w 36"/>
                      <a:gd name="T19" fmla="*/ 68 h 81"/>
                      <a:gd name="T20" fmla="*/ 0 w 36"/>
                      <a:gd name="T21" fmla="*/ 54 h 81"/>
                      <a:gd name="T22" fmla="*/ 2 w 36"/>
                      <a:gd name="T23" fmla="*/ 40 h 81"/>
                      <a:gd name="T24" fmla="*/ 2 w 36"/>
                      <a:gd name="T25" fmla="*/ 26 h 81"/>
                      <a:gd name="T26" fmla="*/ 7 w 36"/>
                      <a:gd name="T27" fmla="*/ 18 h 81"/>
                      <a:gd name="T28" fmla="*/ 15 w 36"/>
                      <a:gd name="T29" fmla="*/ 11 h 81"/>
                      <a:gd name="T30" fmla="*/ 23 w 36"/>
                      <a:gd name="T31" fmla="*/ 4 h 81"/>
                      <a:gd name="T32" fmla="*/ 33 w 36"/>
                      <a:gd name="T33" fmla="*/ 0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81"/>
                      <a:gd name="T53" fmla="*/ 36 w 36"/>
                      <a:gd name="T54" fmla="*/ 81 h 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81">
                        <a:moveTo>
                          <a:pt x="33" y="0"/>
                        </a:moveTo>
                        <a:lnTo>
                          <a:pt x="34" y="12"/>
                        </a:lnTo>
                        <a:lnTo>
                          <a:pt x="33" y="24"/>
                        </a:lnTo>
                        <a:lnTo>
                          <a:pt x="33" y="35"/>
                        </a:lnTo>
                        <a:lnTo>
                          <a:pt x="36" y="47"/>
                        </a:lnTo>
                        <a:lnTo>
                          <a:pt x="27" y="56"/>
                        </a:lnTo>
                        <a:lnTo>
                          <a:pt x="19" y="64"/>
                        </a:lnTo>
                        <a:lnTo>
                          <a:pt x="11" y="72"/>
                        </a:lnTo>
                        <a:lnTo>
                          <a:pt x="4" y="81"/>
                        </a:lnTo>
                        <a:lnTo>
                          <a:pt x="0" y="68"/>
                        </a:lnTo>
                        <a:lnTo>
                          <a:pt x="0" y="54"/>
                        </a:lnTo>
                        <a:lnTo>
                          <a:pt x="2" y="40"/>
                        </a:lnTo>
                        <a:lnTo>
                          <a:pt x="2" y="26"/>
                        </a:lnTo>
                        <a:lnTo>
                          <a:pt x="7" y="18"/>
                        </a:lnTo>
                        <a:lnTo>
                          <a:pt x="15" y="11"/>
                        </a:lnTo>
                        <a:lnTo>
                          <a:pt x="23" y="4"/>
                        </a:lnTo>
                        <a:lnTo>
                          <a:pt x="33" y="0"/>
                        </a:lnTo>
                        <a:close/>
                      </a:path>
                    </a:pathLst>
                  </a:custGeom>
                  <a:solidFill>
                    <a:srgbClr val="CCCCE0"/>
                  </a:solidFill>
                  <a:ln w="9525">
                    <a:noFill/>
                    <a:round/>
                    <a:headEnd/>
                    <a:tailEnd/>
                  </a:ln>
                </p:spPr>
                <p:txBody>
                  <a:bodyPr/>
                  <a:lstStyle/>
                  <a:p>
                    <a:endParaRPr lang="zh-CN" altLang="en-US"/>
                  </a:p>
                </p:txBody>
              </p:sp>
              <p:sp>
                <p:nvSpPr>
                  <p:cNvPr id="431" name="Freeform 58"/>
                  <p:cNvSpPr>
                    <a:spLocks/>
                  </p:cNvSpPr>
                  <p:nvPr/>
                </p:nvSpPr>
                <p:spPr bwMode="auto">
                  <a:xfrm>
                    <a:off x="1879" y="2005"/>
                    <a:ext cx="31" cy="105"/>
                  </a:xfrm>
                  <a:custGeom>
                    <a:avLst/>
                    <a:gdLst>
                      <a:gd name="T0" fmla="*/ 18 w 63"/>
                      <a:gd name="T1" fmla="*/ 0 h 211"/>
                      <a:gd name="T2" fmla="*/ 23 w 63"/>
                      <a:gd name="T3" fmla="*/ 21 h 211"/>
                      <a:gd name="T4" fmla="*/ 28 w 63"/>
                      <a:gd name="T5" fmla="*/ 43 h 211"/>
                      <a:gd name="T6" fmla="*/ 34 w 63"/>
                      <a:gd name="T7" fmla="*/ 62 h 211"/>
                      <a:gd name="T8" fmla="*/ 41 w 63"/>
                      <a:gd name="T9" fmla="*/ 83 h 211"/>
                      <a:gd name="T10" fmla="*/ 48 w 63"/>
                      <a:gd name="T11" fmla="*/ 104 h 211"/>
                      <a:gd name="T12" fmla="*/ 55 w 63"/>
                      <a:gd name="T13" fmla="*/ 124 h 211"/>
                      <a:gd name="T14" fmla="*/ 59 w 63"/>
                      <a:gd name="T15" fmla="*/ 146 h 211"/>
                      <a:gd name="T16" fmla="*/ 63 w 63"/>
                      <a:gd name="T17" fmla="*/ 168 h 211"/>
                      <a:gd name="T18" fmla="*/ 56 w 63"/>
                      <a:gd name="T19" fmla="*/ 180 h 211"/>
                      <a:gd name="T20" fmla="*/ 49 w 63"/>
                      <a:gd name="T21" fmla="*/ 191 h 211"/>
                      <a:gd name="T22" fmla="*/ 40 w 63"/>
                      <a:gd name="T23" fmla="*/ 202 h 211"/>
                      <a:gd name="T24" fmla="*/ 31 w 63"/>
                      <a:gd name="T25" fmla="*/ 211 h 211"/>
                      <a:gd name="T26" fmla="*/ 25 w 63"/>
                      <a:gd name="T27" fmla="*/ 161 h 211"/>
                      <a:gd name="T28" fmla="*/ 16 w 63"/>
                      <a:gd name="T29" fmla="*/ 113 h 211"/>
                      <a:gd name="T30" fmla="*/ 6 w 63"/>
                      <a:gd name="T31" fmla="*/ 63 h 211"/>
                      <a:gd name="T32" fmla="*/ 0 w 63"/>
                      <a:gd name="T33" fmla="*/ 14 h 211"/>
                      <a:gd name="T34" fmla="*/ 3 w 63"/>
                      <a:gd name="T35" fmla="*/ 9 h 211"/>
                      <a:gd name="T36" fmla="*/ 8 w 63"/>
                      <a:gd name="T37" fmla="*/ 6 h 211"/>
                      <a:gd name="T38" fmla="*/ 12 w 63"/>
                      <a:gd name="T39" fmla="*/ 2 h 211"/>
                      <a:gd name="T40" fmla="*/ 18 w 63"/>
                      <a:gd name="T41" fmla="*/ 0 h 2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3"/>
                      <a:gd name="T64" fmla="*/ 0 h 211"/>
                      <a:gd name="T65" fmla="*/ 63 w 63"/>
                      <a:gd name="T66" fmla="*/ 211 h 2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3" h="211">
                        <a:moveTo>
                          <a:pt x="18" y="0"/>
                        </a:moveTo>
                        <a:lnTo>
                          <a:pt x="23" y="21"/>
                        </a:lnTo>
                        <a:lnTo>
                          <a:pt x="28" y="43"/>
                        </a:lnTo>
                        <a:lnTo>
                          <a:pt x="34" y="62"/>
                        </a:lnTo>
                        <a:lnTo>
                          <a:pt x="41" y="83"/>
                        </a:lnTo>
                        <a:lnTo>
                          <a:pt x="48" y="104"/>
                        </a:lnTo>
                        <a:lnTo>
                          <a:pt x="55" y="124"/>
                        </a:lnTo>
                        <a:lnTo>
                          <a:pt x="59" y="146"/>
                        </a:lnTo>
                        <a:lnTo>
                          <a:pt x="63" y="168"/>
                        </a:lnTo>
                        <a:lnTo>
                          <a:pt x="56" y="180"/>
                        </a:lnTo>
                        <a:lnTo>
                          <a:pt x="49" y="191"/>
                        </a:lnTo>
                        <a:lnTo>
                          <a:pt x="40" y="202"/>
                        </a:lnTo>
                        <a:lnTo>
                          <a:pt x="31" y="211"/>
                        </a:lnTo>
                        <a:lnTo>
                          <a:pt x="25" y="161"/>
                        </a:lnTo>
                        <a:lnTo>
                          <a:pt x="16" y="113"/>
                        </a:lnTo>
                        <a:lnTo>
                          <a:pt x="6" y="63"/>
                        </a:lnTo>
                        <a:lnTo>
                          <a:pt x="0" y="14"/>
                        </a:lnTo>
                        <a:lnTo>
                          <a:pt x="3" y="9"/>
                        </a:lnTo>
                        <a:lnTo>
                          <a:pt x="8" y="6"/>
                        </a:lnTo>
                        <a:lnTo>
                          <a:pt x="12" y="2"/>
                        </a:lnTo>
                        <a:lnTo>
                          <a:pt x="18" y="0"/>
                        </a:lnTo>
                        <a:close/>
                      </a:path>
                    </a:pathLst>
                  </a:custGeom>
                  <a:solidFill>
                    <a:srgbClr val="CCCCE0"/>
                  </a:solidFill>
                  <a:ln w="9525">
                    <a:noFill/>
                    <a:round/>
                    <a:headEnd/>
                    <a:tailEnd/>
                  </a:ln>
                </p:spPr>
                <p:txBody>
                  <a:bodyPr/>
                  <a:lstStyle/>
                  <a:p>
                    <a:endParaRPr lang="zh-CN" altLang="en-US"/>
                  </a:p>
                </p:txBody>
              </p:sp>
              <p:sp>
                <p:nvSpPr>
                  <p:cNvPr id="432" name="Freeform 59"/>
                  <p:cNvSpPr>
                    <a:spLocks/>
                  </p:cNvSpPr>
                  <p:nvPr/>
                </p:nvSpPr>
                <p:spPr bwMode="auto">
                  <a:xfrm>
                    <a:off x="1378" y="2007"/>
                    <a:ext cx="19" cy="17"/>
                  </a:xfrm>
                  <a:custGeom>
                    <a:avLst/>
                    <a:gdLst>
                      <a:gd name="T0" fmla="*/ 38 w 38"/>
                      <a:gd name="T1" fmla="*/ 6 h 33"/>
                      <a:gd name="T2" fmla="*/ 34 w 38"/>
                      <a:gd name="T3" fmla="*/ 10 h 33"/>
                      <a:gd name="T4" fmla="*/ 30 w 38"/>
                      <a:gd name="T5" fmla="*/ 14 h 33"/>
                      <a:gd name="T6" fmla="*/ 26 w 38"/>
                      <a:gd name="T7" fmla="*/ 20 h 33"/>
                      <a:gd name="T8" fmla="*/ 21 w 38"/>
                      <a:gd name="T9" fmla="*/ 25 h 33"/>
                      <a:gd name="T10" fmla="*/ 16 w 38"/>
                      <a:gd name="T11" fmla="*/ 29 h 33"/>
                      <a:gd name="T12" fmla="*/ 12 w 38"/>
                      <a:gd name="T13" fmla="*/ 32 h 33"/>
                      <a:gd name="T14" fmla="*/ 6 w 38"/>
                      <a:gd name="T15" fmla="*/ 33 h 33"/>
                      <a:gd name="T16" fmla="*/ 0 w 38"/>
                      <a:gd name="T17" fmla="*/ 31 h 33"/>
                      <a:gd name="T18" fmla="*/ 4 w 38"/>
                      <a:gd name="T19" fmla="*/ 24 h 33"/>
                      <a:gd name="T20" fmla="*/ 10 w 38"/>
                      <a:gd name="T21" fmla="*/ 14 h 33"/>
                      <a:gd name="T22" fmla="*/ 16 w 38"/>
                      <a:gd name="T23" fmla="*/ 6 h 33"/>
                      <a:gd name="T24" fmla="*/ 23 w 38"/>
                      <a:gd name="T25" fmla="*/ 0 h 33"/>
                      <a:gd name="T26" fmla="*/ 28 w 38"/>
                      <a:gd name="T27" fmla="*/ 0 h 33"/>
                      <a:gd name="T28" fmla="*/ 31 w 38"/>
                      <a:gd name="T29" fmla="*/ 2 h 33"/>
                      <a:gd name="T30" fmla="*/ 35 w 38"/>
                      <a:gd name="T31" fmla="*/ 4 h 33"/>
                      <a:gd name="T32" fmla="*/ 38 w 38"/>
                      <a:gd name="T33" fmla="*/ 6 h 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33"/>
                      <a:gd name="T53" fmla="*/ 38 w 38"/>
                      <a:gd name="T54" fmla="*/ 33 h 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33">
                        <a:moveTo>
                          <a:pt x="38" y="6"/>
                        </a:moveTo>
                        <a:lnTo>
                          <a:pt x="34" y="10"/>
                        </a:lnTo>
                        <a:lnTo>
                          <a:pt x="30" y="14"/>
                        </a:lnTo>
                        <a:lnTo>
                          <a:pt x="26" y="20"/>
                        </a:lnTo>
                        <a:lnTo>
                          <a:pt x="21" y="25"/>
                        </a:lnTo>
                        <a:lnTo>
                          <a:pt x="16" y="29"/>
                        </a:lnTo>
                        <a:lnTo>
                          <a:pt x="12" y="32"/>
                        </a:lnTo>
                        <a:lnTo>
                          <a:pt x="6" y="33"/>
                        </a:lnTo>
                        <a:lnTo>
                          <a:pt x="0" y="31"/>
                        </a:lnTo>
                        <a:lnTo>
                          <a:pt x="4" y="24"/>
                        </a:lnTo>
                        <a:lnTo>
                          <a:pt x="10" y="14"/>
                        </a:lnTo>
                        <a:lnTo>
                          <a:pt x="16" y="6"/>
                        </a:lnTo>
                        <a:lnTo>
                          <a:pt x="23" y="0"/>
                        </a:lnTo>
                        <a:lnTo>
                          <a:pt x="28" y="0"/>
                        </a:lnTo>
                        <a:lnTo>
                          <a:pt x="31" y="2"/>
                        </a:lnTo>
                        <a:lnTo>
                          <a:pt x="35" y="4"/>
                        </a:lnTo>
                        <a:lnTo>
                          <a:pt x="38" y="6"/>
                        </a:lnTo>
                        <a:close/>
                      </a:path>
                    </a:pathLst>
                  </a:custGeom>
                  <a:solidFill>
                    <a:srgbClr val="000000"/>
                  </a:solidFill>
                  <a:ln w="9525">
                    <a:noFill/>
                    <a:round/>
                    <a:headEnd/>
                    <a:tailEnd/>
                  </a:ln>
                </p:spPr>
                <p:txBody>
                  <a:bodyPr/>
                  <a:lstStyle/>
                  <a:p>
                    <a:endParaRPr lang="zh-CN" altLang="en-US"/>
                  </a:p>
                </p:txBody>
              </p:sp>
              <p:sp>
                <p:nvSpPr>
                  <p:cNvPr id="433" name="Freeform 60"/>
                  <p:cNvSpPr>
                    <a:spLocks/>
                  </p:cNvSpPr>
                  <p:nvPr/>
                </p:nvSpPr>
                <p:spPr bwMode="auto">
                  <a:xfrm>
                    <a:off x="1765" y="2007"/>
                    <a:ext cx="28" cy="98"/>
                  </a:xfrm>
                  <a:custGeom>
                    <a:avLst/>
                    <a:gdLst>
                      <a:gd name="T0" fmla="*/ 42 w 55"/>
                      <a:gd name="T1" fmla="*/ 16 h 195"/>
                      <a:gd name="T2" fmla="*/ 43 w 55"/>
                      <a:gd name="T3" fmla="*/ 38 h 195"/>
                      <a:gd name="T4" fmla="*/ 48 w 55"/>
                      <a:gd name="T5" fmla="*/ 62 h 195"/>
                      <a:gd name="T6" fmla="*/ 51 w 55"/>
                      <a:gd name="T7" fmla="*/ 87 h 195"/>
                      <a:gd name="T8" fmla="*/ 55 w 55"/>
                      <a:gd name="T9" fmla="*/ 112 h 195"/>
                      <a:gd name="T10" fmla="*/ 55 w 55"/>
                      <a:gd name="T11" fmla="*/ 137 h 195"/>
                      <a:gd name="T12" fmla="*/ 50 w 55"/>
                      <a:gd name="T13" fmla="*/ 160 h 195"/>
                      <a:gd name="T14" fmla="*/ 39 w 55"/>
                      <a:gd name="T15" fmla="*/ 179 h 195"/>
                      <a:gd name="T16" fmla="*/ 18 w 55"/>
                      <a:gd name="T17" fmla="*/ 195 h 195"/>
                      <a:gd name="T18" fmla="*/ 13 w 55"/>
                      <a:gd name="T19" fmla="*/ 185 h 195"/>
                      <a:gd name="T20" fmla="*/ 13 w 55"/>
                      <a:gd name="T21" fmla="*/ 172 h 195"/>
                      <a:gd name="T22" fmla="*/ 13 w 55"/>
                      <a:gd name="T23" fmla="*/ 160 h 195"/>
                      <a:gd name="T24" fmla="*/ 6 w 55"/>
                      <a:gd name="T25" fmla="*/ 149 h 195"/>
                      <a:gd name="T26" fmla="*/ 6 w 55"/>
                      <a:gd name="T27" fmla="*/ 110 h 195"/>
                      <a:gd name="T28" fmla="*/ 3 w 55"/>
                      <a:gd name="T29" fmla="*/ 72 h 195"/>
                      <a:gd name="T30" fmla="*/ 1 w 55"/>
                      <a:gd name="T31" fmla="*/ 36 h 195"/>
                      <a:gd name="T32" fmla="*/ 0 w 55"/>
                      <a:gd name="T33" fmla="*/ 0 h 195"/>
                      <a:gd name="T34" fmla="*/ 5 w 55"/>
                      <a:gd name="T35" fmla="*/ 1 h 195"/>
                      <a:gd name="T36" fmla="*/ 11 w 55"/>
                      <a:gd name="T37" fmla="*/ 2 h 195"/>
                      <a:gd name="T38" fmla="*/ 16 w 55"/>
                      <a:gd name="T39" fmla="*/ 4 h 195"/>
                      <a:gd name="T40" fmla="*/ 21 w 55"/>
                      <a:gd name="T41" fmla="*/ 6 h 195"/>
                      <a:gd name="T42" fmla="*/ 26 w 55"/>
                      <a:gd name="T43" fmla="*/ 10 h 195"/>
                      <a:gd name="T44" fmla="*/ 32 w 55"/>
                      <a:gd name="T45" fmla="*/ 12 h 195"/>
                      <a:gd name="T46" fmla="*/ 36 w 55"/>
                      <a:gd name="T47" fmla="*/ 14 h 195"/>
                      <a:gd name="T48" fmla="*/ 42 w 55"/>
                      <a:gd name="T49" fmla="*/ 16 h 1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5"/>
                      <a:gd name="T76" fmla="*/ 0 h 195"/>
                      <a:gd name="T77" fmla="*/ 55 w 55"/>
                      <a:gd name="T78" fmla="*/ 195 h 1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5" h="195">
                        <a:moveTo>
                          <a:pt x="42" y="16"/>
                        </a:moveTo>
                        <a:lnTo>
                          <a:pt x="43" y="38"/>
                        </a:lnTo>
                        <a:lnTo>
                          <a:pt x="48" y="62"/>
                        </a:lnTo>
                        <a:lnTo>
                          <a:pt x="51" y="87"/>
                        </a:lnTo>
                        <a:lnTo>
                          <a:pt x="55" y="112"/>
                        </a:lnTo>
                        <a:lnTo>
                          <a:pt x="55" y="137"/>
                        </a:lnTo>
                        <a:lnTo>
                          <a:pt x="50" y="160"/>
                        </a:lnTo>
                        <a:lnTo>
                          <a:pt x="39" y="179"/>
                        </a:lnTo>
                        <a:lnTo>
                          <a:pt x="18" y="195"/>
                        </a:lnTo>
                        <a:lnTo>
                          <a:pt x="13" y="185"/>
                        </a:lnTo>
                        <a:lnTo>
                          <a:pt x="13" y="172"/>
                        </a:lnTo>
                        <a:lnTo>
                          <a:pt x="13" y="160"/>
                        </a:lnTo>
                        <a:lnTo>
                          <a:pt x="6" y="149"/>
                        </a:lnTo>
                        <a:lnTo>
                          <a:pt x="6" y="110"/>
                        </a:lnTo>
                        <a:lnTo>
                          <a:pt x="3" y="72"/>
                        </a:lnTo>
                        <a:lnTo>
                          <a:pt x="1" y="36"/>
                        </a:lnTo>
                        <a:lnTo>
                          <a:pt x="0" y="0"/>
                        </a:lnTo>
                        <a:lnTo>
                          <a:pt x="5" y="1"/>
                        </a:lnTo>
                        <a:lnTo>
                          <a:pt x="11" y="2"/>
                        </a:lnTo>
                        <a:lnTo>
                          <a:pt x="16" y="4"/>
                        </a:lnTo>
                        <a:lnTo>
                          <a:pt x="21" y="6"/>
                        </a:lnTo>
                        <a:lnTo>
                          <a:pt x="26" y="10"/>
                        </a:lnTo>
                        <a:lnTo>
                          <a:pt x="32" y="12"/>
                        </a:lnTo>
                        <a:lnTo>
                          <a:pt x="36" y="14"/>
                        </a:lnTo>
                        <a:lnTo>
                          <a:pt x="42" y="16"/>
                        </a:lnTo>
                        <a:close/>
                      </a:path>
                    </a:pathLst>
                  </a:custGeom>
                  <a:solidFill>
                    <a:srgbClr val="CCCCE0"/>
                  </a:solidFill>
                  <a:ln w="9525">
                    <a:noFill/>
                    <a:round/>
                    <a:headEnd/>
                    <a:tailEnd/>
                  </a:ln>
                </p:spPr>
                <p:txBody>
                  <a:bodyPr/>
                  <a:lstStyle/>
                  <a:p>
                    <a:endParaRPr lang="zh-CN" altLang="en-US"/>
                  </a:p>
                </p:txBody>
              </p:sp>
              <p:sp>
                <p:nvSpPr>
                  <p:cNvPr id="434" name="Freeform 61"/>
                  <p:cNvSpPr>
                    <a:spLocks/>
                  </p:cNvSpPr>
                  <p:nvPr/>
                </p:nvSpPr>
                <p:spPr bwMode="auto">
                  <a:xfrm>
                    <a:off x="1917" y="2007"/>
                    <a:ext cx="26" cy="13"/>
                  </a:xfrm>
                  <a:custGeom>
                    <a:avLst/>
                    <a:gdLst>
                      <a:gd name="T0" fmla="*/ 53 w 53"/>
                      <a:gd name="T1" fmla="*/ 11 h 25"/>
                      <a:gd name="T2" fmla="*/ 50 w 53"/>
                      <a:gd name="T3" fmla="*/ 17 h 25"/>
                      <a:gd name="T4" fmla="*/ 46 w 53"/>
                      <a:gd name="T5" fmla="*/ 20 h 25"/>
                      <a:gd name="T6" fmla="*/ 40 w 53"/>
                      <a:gd name="T7" fmla="*/ 23 h 25"/>
                      <a:gd name="T8" fmla="*/ 34 w 53"/>
                      <a:gd name="T9" fmla="*/ 25 h 25"/>
                      <a:gd name="T10" fmla="*/ 30 w 53"/>
                      <a:gd name="T11" fmla="*/ 24 h 25"/>
                      <a:gd name="T12" fmla="*/ 25 w 53"/>
                      <a:gd name="T13" fmla="*/ 24 h 25"/>
                      <a:gd name="T14" fmla="*/ 20 w 53"/>
                      <a:gd name="T15" fmla="*/ 24 h 25"/>
                      <a:gd name="T16" fmla="*/ 16 w 53"/>
                      <a:gd name="T17" fmla="*/ 23 h 25"/>
                      <a:gd name="T18" fmla="*/ 10 w 53"/>
                      <a:gd name="T19" fmla="*/ 23 h 25"/>
                      <a:gd name="T20" fmla="*/ 6 w 53"/>
                      <a:gd name="T21" fmla="*/ 20 h 25"/>
                      <a:gd name="T22" fmla="*/ 3 w 53"/>
                      <a:gd name="T23" fmla="*/ 19 h 25"/>
                      <a:gd name="T24" fmla="*/ 0 w 53"/>
                      <a:gd name="T25" fmla="*/ 16 h 25"/>
                      <a:gd name="T26" fmla="*/ 2 w 53"/>
                      <a:gd name="T27" fmla="*/ 9 h 25"/>
                      <a:gd name="T28" fmla="*/ 8 w 53"/>
                      <a:gd name="T29" fmla="*/ 6 h 25"/>
                      <a:gd name="T30" fmla="*/ 16 w 53"/>
                      <a:gd name="T31" fmla="*/ 5 h 25"/>
                      <a:gd name="T32" fmla="*/ 21 w 53"/>
                      <a:gd name="T33" fmla="*/ 0 h 25"/>
                      <a:gd name="T34" fmla="*/ 30 w 53"/>
                      <a:gd name="T35" fmla="*/ 3 h 25"/>
                      <a:gd name="T36" fmla="*/ 38 w 53"/>
                      <a:gd name="T37" fmla="*/ 5 h 25"/>
                      <a:gd name="T38" fmla="*/ 44 w 53"/>
                      <a:gd name="T39" fmla="*/ 8 h 25"/>
                      <a:gd name="T40" fmla="*/ 53 w 53"/>
                      <a:gd name="T41" fmla="*/ 11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25"/>
                      <a:gd name="T65" fmla="*/ 53 w 53"/>
                      <a:gd name="T66" fmla="*/ 25 h 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25">
                        <a:moveTo>
                          <a:pt x="53" y="11"/>
                        </a:moveTo>
                        <a:lnTo>
                          <a:pt x="50" y="17"/>
                        </a:lnTo>
                        <a:lnTo>
                          <a:pt x="46" y="20"/>
                        </a:lnTo>
                        <a:lnTo>
                          <a:pt x="40" y="23"/>
                        </a:lnTo>
                        <a:lnTo>
                          <a:pt x="34" y="25"/>
                        </a:lnTo>
                        <a:lnTo>
                          <a:pt x="30" y="24"/>
                        </a:lnTo>
                        <a:lnTo>
                          <a:pt x="25" y="24"/>
                        </a:lnTo>
                        <a:lnTo>
                          <a:pt x="20" y="24"/>
                        </a:lnTo>
                        <a:lnTo>
                          <a:pt x="16" y="23"/>
                        </a:lnTo>
                        <a:lnTo>
                          <a:pt x="10" y="23"/>
                        </a:lnTo>
                        <a:lnTo>
                          <a:pt x="6" y="20"/>
                        </a:lnTo>
                        <a:lnTo>
                          <a:pt x="3" y="19"/>
                        </a:lnTo>
                        <a:lnTo>
                          <a:pt x="0" y="16"/>
                        </a:lnTo>
                        <a:lnTo>
                          <a:pt x="2" y="9"/>
                        </a:lnTo>
                        <a:lnTo>
                          <a:pt x="8" y="6"/>
                        </a:lnTo>
                        <a:lnTo>
                          <a:pt x="16" y="5"/>
                        </a:lnTo>
                        <a:lnTo>
                          <a:pt x="21" y="0"/>
                        </a:lnTo>
                        <a:lnTo>
                          <a:pt x="30" y="3"/>
                        </a:lnTo>
                        <a:lnTo>
                          <a:pt x="38" y="5"/>
                        </a:lnTo>
                        <a:lnTo>
                          <a:pt x="44" y="8"/>
                        </a:lnTo>
                        <a:lnTo>
                          <a:pt x="53" y="11"/>
                        </a:lnTo>
                        <a:close/>
                      </a:path>
                    </a:pathLst>
                  </a:custGeom>
                  <a:solidFill>
                    <a:srgbClr val="000000"/>
                  </a:solidFill>
                  <a:ln w="9525">
                    <a:noFill/>
                    <a:round/>
                    <a:headEnd/>
                    <a:tailEnd/>
                  </a:ln>
                </p:spPr>
                <p:txBody>
                  <a:bodyPr/>
                  <a:lstStyle/>
                  <a:p>
                    <a:endParaRPr lang="zh-CN" altLang="en-US"/>
                  </a:p>
                </p:txBody>
              </p:sp>
              <p:sp>
                <p:nvSpPr>
                  <p:cNvPr id="435" name="Freeform 62"/>
                  <p:cNvSpPr>
                    <a:spLocks/>
                  </p:cNvSpPr>
                  <p:nvPr/>
                </p:nvSpPr>
                <p:spPr bwMode="auto">
                  <a:xfrm>
                    <a:off x="1242" y="2012"/>
                    <a:ext cx="17" cy="34"/>
                  </a:xfrm>
                  <a:custGeom>
                    <a:avLst/>
                    <a:gdLst>
                      <a:gd name="T0" fmla="*/ 35 w 35"/>
                      <a:gd name="T1" fmla="*/ 38 h 69"/>
                      <a:gd name="T2" fmla="*/ 5 w 35"/>
                      <a:gd name="T3" fmla="*/ 69 h 69"/>
                      <a:gd name="T4" fmla="*/ 0 w 35"/>
                      <a:gd name="T5" fmla="*/ 61 h 69"/>
                      <a:gd name="T6" fmla="*/ 3 w 35"/>
                      <a:gd name="T7" fmla="*/ 53 h 69"/>
                      <a:gd name="T8" fmla="*/ 4 w 35"/>
                      <a:gd name="T9" fmla="*/ 44 h 69"/>
                      <a:gd name="T10" fmla="*/ 0 w 35"/>
                      <a:gd name="T11" fmla="*/ 34 h 69"/>
                      <a:gd name="T12" fmla="*/ 5 w 35"/>
                      <a:gd name="T13" fmla="*/ 30 h 69"/>
                      <a:gd name="T14" fmla="*/ 10 w 35"/>
                      <a:gd name="T15" fmla="*/ 25 h 69"/>
                      <a:gd name="T16" fmla="*/ 13 w 35"/>
                      <a:gd name="T17" fmla="*/ 19 h 69"/>
                      <a:gd name="T18" fmla="*/ 18 w 35"/>
                      <a:gd name="T19" fmla="*/ 15 h 69"/>
                      <a:gd name="T20" fmla="*/ 21 w 35"/>
                      <a:gd name="T21" fmla="*/ 10 h 69"/>
                      <a:gd name="T22" fmla="*/ 26 w 35"/>
                      <a:gd name="T23" fmla="*/ 5 h 69"/>
                      <a:gd name="T24" fmla="*/ 30 w 35"/>
                      <a:gd name="T25" fmla="*/ 2 h 69"/>
                      <a:gd name="T26" fmla="*/ 35 w 35"/>
                      <a:gd name="T27" fmla="*/ 0 h 69"/>
                      <a:gd name="T28" fmla="*/ 35 w 35"/>
                      <a:gd name="T29" fmla="*/ 38 h 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69"/>
                      <a:gd name="T47" fmla="*/ 35 w 35"/>
                      <a:gd name="T48" fmla="*/ 69 h 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69">
                        <a:moveTo>
                          <a:pt x="35" y="38"/>
                        </a:moveTo>
                        <a:lnTo>
                          <a:pt x="5" y="69"/>
                        </a:lnTo>
                        <a:lnTo>
                          <a:pt x="0" y="61"/>
                        </a:lnTo>
                        <a:lnTo>
                          <a:pt x="3" y="53"/>
                        </a:lnTo>
                        <a:lnTo>
                          <a:pt x="4" y="44"/>
                        </a:lnTo>
                        <a:lnTo>
                          <a:pt x="0" y="34"/>
                        </a:lnTo>
                        <a:lnTo>
                          <a:pt x="5" y="30"/>
                        </a:lnTo>
                        <a:lnTo>
                          <a:pt x="10" y="25"/>
                        </a:lnTo>
                        <a:lnTo>
                          <a:pt x="13" y="19"/>
                        </a:lnTo>
                        <a:lnTo>
                          <a:pt x="18" y="15"/>
                        </a:lnTo>
                        <a:lnTo>
                          <a:pt x="21" y="10"/>
                        </a:lnTo>
                        <a:lnTo>
                          <a:pt x="26" y="5"/>
                        </a:lnTo>
                        <a:lnTo>
                          <a:pt x="30" y="2"/>
                        </a:lnTo>
                        <a:lnTo>
                          <a:pt x="35" y="0"/>
                        </a:lnTo>
                        <a:lnTo>
                          <a:pt x="35" y="38"/>
                        </a:lnTo>
                        <a:close/>
                      </a:path>
                    </a:pathLst>
                  </a:custGeom>
                  <a:solidFill>
                    <a:srgbClr val="CCCCE0"/>
                  </a:solidFill>
                  <a:ln w="9525">
                    <a:noFill/>
                    <a:round/>
                    <a:headEnd/>
                    <a:tailEnd/>
                  </a:ln>
                </p:spPr>
                <p:txBody>
                  <a:bodyPr/>
                  <a:lstStyle/>
                  <a:p>
                    <a:endParaRPr lang="zh-CN" altLang="en-US"/>
                  </a:p>
                </p:txBody>
              </p:sp>
              <p:sp>
                <p:nvSpPr>
                  <p:cNvPr id="436" name="Freeform 63"/>
                  <p:cNvSpPr>
                    <a:spLocks/>
                  </p:cNvSpPr>
                  <p:nvPr/>
                </p:nvSpPr>
                <p:spPr bwMode="auto">
                  <a:xfrm>
                    <a:off x="1393" y="2015"/>
                    <a:ext cx="21" cy="20"/>
                  </a:xfrm>
                  <a:custGeom>
                    <a:avLst/>
                    <a:gdLst>
                      <a:gd name="T0" fmla="*/ 43 w 43"/>
                      <a:gd name="T1" fmla="*/ 11 h 42"/>
                      <a:gd name="T2" fmla="*/ 35 w 43"/>
                      <a:gd name="T3" fmla="*/ 17 h 42"/>
                      <a:gd name="T4" fmla="*/ 31 w 43"/>
                      <a:gd name="T5" fmla="*/ 25 h 42"/>
                      <a:gd name="T6" fmla="*/ 29 w 43"/>
                      <a:gd name="T7" fmla="*/ 33 h 42"/>
                      <a:gd name="T8" fmla="*/ 28 w 43"/>
                      <a:gd name="T9" fmla="*/ 42 h 42"/>
                      <a:gd name="T10" fmla="*/ 21 w 43"/>
                      <a:gd name="T11" fmla="*/ 42 h 42"/>
                      <a:gd name="T12" fmla="*/ 15 w 43"/>
                      <a:gd name="T13" fmla="*/ 36 h 42"/>
                      <a:gd name="T14" fmla="*/ 8 w 43"/>
                      <a:gd name="T15" fmla="*/ 32 h 42"/>
                      <a:gd name="T16" fmla="*/ 0 w 43"/>
                      <a:gd name="T17" fmla="*/ 32 h 42"/>
                      <a:gd name="T18" fmla="*/ 5 w 43"/>
                      <a:gd name="T19" fmla="*/ 22 h 42"/>
                      <a:gd name="T20" fmla="*/ 11 w 43"/>
                      <a:gd name="T21" fmla="*/ 15 h 42"/>
                      <a:gd name="T22" fmla="*/ 18 w 43"/>
                      <a:gd name="T23" fmla="*/ 7 h 42"/>
                      <a:gd name="T24" fmla="*/ 24 w 43"/>
                      <a:gd name="T25" fmla="*/ 0 h 42"/>
                      <a:gd name="T26" fmla="*/ 29 w 43"/>
                      <a:gd name="T27" fmla="*/ 2 h 42"/>
                      <a:gd name="T28" fmla="*/ 34 w 43"/>
                      <a:gd name="T29" fmla="*/ 4 h 42"/>
                      <a:gd name="T30" fmla="*/ 38 w 43"/>
                      <a:gd name="T31" fmla="*/ 6 h 42"/>
                      <a:gd name="T32" fmla="*/ 43 w 43"/>
                      <a:gd name="T33" fmla="*/ 11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42"/>
                      <a:gd name="T53" fmla="*/ 43 w 43"/>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42">
                        <a:moveTo>
                          <a:pt x="43" y="11"/>
                        </a:moveTo>
                        <a:lnTo>
                          <a:pt x="35" y="17"/>
                        </a:lnTo>
                        <a:lnTo>
                          <a:pt x="31" y="25"/>
                        </a:lnTo>
                        <a:lnTo>
                          <a:pt x="29" y="33"/>
                        </a:lnTo>
                        <a:lnTo>
                          <a:pt x="28" y="42"/>
                        </a:lnTo>
                        <a:lnTo>
                          <a:pt x="21" y="42"/>
                        </a:lnTo>
                        <a:lnTo>
                          <a:pt x="15" y="36"/>
                        </a:lnTo>
                        <a:lnTo>
                          <a:pt x="8" y="32"/>
                        </a:lnTo>
                        <a:lnTo>
                          <a:pt x="0" y="32"/>
                        </a:lnTo>
                        <a:lnTo>
                          <a:pt x="5" y="22"/>
                        </a:lnTo>
                        <a:lnTo>
                          <a:pt x="11" y="15"/>
                        </a:lnTo>
                        <a:lnTo>
                          <a:pt x="18" y="7"/>
                        </a:lnTo>
                        <a:lnTo>
                          <a:pt x="24" y="0"/>
                        </a:lnTo>
                        <a:lnTo>
                          <a:pt x="29" y="2"/>
                        </a:lnTo>
                        <a:lnTo>
                          <a:pt x="34" y="4"/>
                        </a:lnTo>
                        <a:lnTo>
                          <a:pt x="38" y="6"/>
                        </a:lnTo>
                        <a:lnTo>
                          <a:pt x="43" y="11"/>
                        </a:lnTo>
                        <a:close/>
                      </a:path>
                    </a:pathLst>
                  </a:custGeom>
                  <a:solidFill>
                    <a:srgbClr val="000000"/>
                  </a:solidFill>
                  <a:ln w="9525">
                    <a:noFill/>
                    <a:round/>
                    <a:headEnd/>
                    <a:tailEnd/>
                  </a:ln>
                </p:spPr>
                <p:txBody>
                  <a:bodyPr/>
                  <a:lstStyle/>
                  <a:p>
                    <a:endParaRPr lang="zh-CN" altLang="en-US"/>
                  </a:p>
                </p:txBody>
              </p:sp>
              <p:sp>
                <p:nvSpPr>
                  <p:cNvPr id="437" name="Freeform 64"/>
                  <p:cNvSpPr>
                    <a:spLocks/>
                  </p:cNvSpPr>
                  <p:nvPr/>
                </p:nvSpPr>
                <p:spPr bwMode="auto">
                  <a:xfrm>
                    <a:off x="1797" y="2018"/>
                    <a:ext cx="25" cy="55"/>
                  </a:xfrm>
                  <a:custGeom>
                    <a:avLst/>
                    <a:gdLst>
                      <a:gd name="T0" fmla="*/ 49 w 49"/>
                      <a:gd name="T1" fmla="*/ 57 h 111"/>
                      <a:gd name="T2" fmla="*/ 43 w 49"/>
                      <a:gd name="T3" fmla="*/ 60 h 111"/>
                      <a:gd name="T4" fmla="*/ 41 w 49"/>
                      <a:gd name="T5" fmla="*/ 66 h 111"/>
                      <a:gd name="T6" fmla="*/ 40 w 49"/>
                      <a:gd name="T7" fmla="*/ 74 h 111"/>
                      <a:gd name="T8" fmla="*/ 37 w 49"/>
                      <a:gd name="T9" fmla="*/ 80 h 111"/>
                      <a:gd name="T10" fmla="*/ 30 w 49"/>
                      <a:gd name="T11" fmla="*/ 87 h 111"/>
                      <a:gd name="T12" fmla="*/ 23 w 49"/>
                      <a:gd name="T13" fmla="*/ 95 h 111"/>
                      <a:gd name="T14" fmla="*/ 17 w 49"/>
                      <a:gd name="T15" fmla="*/ 103 h 111"/>
                      <a:gd name="T16" fmla="*/ 11 w 49"/>
                      <a:gd name="T17" fmla="*/ 111 h 111"/>
                      <a:gd name="T18" fmla="*/ 9 w 49"/>
                      <a:gd name="T19" fmla="*/ 102 h 111"/>
                      <a:gd name="T20" fmla="*/ 7 w 49"/>
                      <a:gd name="T21" fmla="*/ 91 h 111"/>
                      <a:gd name="T22" fmla="*/ 6 w 49"/>
                      <a:gd name="T23" fmla="*/ 81 h 111"/>
                      <a:gd name="T24" fmla="*/ 5 w 49"/>
                      <a:gd name="T25" fmla="*/ 71 h 111"/>
                      <a:gd name="T26" fmla="*/ 3 w 49"/>
                      <a:gd name="T27" fmla="*/ 54 h 111"/>
                      <a:gd name="T28" fmla="*/ 1 w 49"/>
                      <a:gd name="T29" fmla="*/ 38 h 111"/>
                      <a:gd name="T30" fmla="*/ 0 w 49"/>
                      <a:gd name="T31" fmla="*/ 23 h 111"/>
                      <a:gd name="T32" fmla="*/ 2 w 49"/>
                      <a:gd name="T33" fmla="*/ 7 h 111"/>
                      <a:gd name="T34" fmla="*/ 8 w 49"/>
                      <a:gd name="T35" fmla="*/ 8 h 111"/>
                      <a:gd name="T36" fmla="*/ 14 w 49"/>
                      <a:gd name="T37" fmla="*/ 9 h 111"/>
                      <a:gd name="T38" fmla="*/ 20 w 49"/>
                      <a:gd name="T39" fmla="*/ 8 h 111"/>
                      <a:gd name="T40" fmla="*/ 25 w 49"/>
                      <a:gd name="T41" fmla="*/ 8 h 111"/>
                      <a:gd name="T42" fmla="*/ 31 w 49"/>
                      <a:gd name="T43" fmla="*/ 7 h 111"/>
                      <a:gd name="T44" fmla="*/ 36 w 49"/>
                      <a:gd name="T45" fmla="*/ 5 h 111"/>
                      <a:gd name="T46" fmla="*/ 41 w 49"/>
                      <a:gd name="T47" fmla="*/ 3 h 111"/>
                      <a:gd name="T48" fmla="*/ 46 w 49"/>
                      <a:gd name="T49" fmla="*/ 0 h 111"/>
                      <a:gd name="T50" fmla="*/ 49 w 49"/>
                      <a:gd name="T51" fmla="*/ 57 h 1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
                      <a:gd name="T79" fmla="*/ 0 h 111"/>
                      <a:gd name="T80" fmla="*/ 49 w 49"/>
                      <a:gd name="T81" fmla="*/ 111 h 1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 h="111">
                        <a:moveTo>
                          <a:pt x="49" y="57"/>
                        </a:moveTo>
                        <a:lnTo>
                          <a:pt x="43" y="60"/>
                        </a:lnTo>
                        <a:lnTo>
                          <a:pt x="41" y="66"/>
                        </a:lnTo>
                        <a:lnTo>
                          <a:pt x="40" y="74"/>
                        </a:lnTo>
                        <a:lnTo>
                          <a:pt x="37" y="80"/>
                        </a:lnTo>
                        <a:lnTo>
                          <a:pt x="30" y="87"/>
                        </a:lnTo>
                        <a:lnTo>
                          <a:pt x="23" y="95"/>
                        </a:lnTo>
                        <a:lnTo>
                          <a:pt x="17" y="103"/>
                        </a:lnTo>
                        <a:lnTo>
                          <a:pt x="11" y="111"/>
                        </a:lnTo>
                        <a:lnTo>
                          <a:pt x="9" y="102"/>
                        </a:lnTo>
                        <a:lnTo>
                          <a:pt x="7" y="91"/>
                        </a:lnTo>
                        <a:lnTo>
                          <a:pt x="6" y="81"/>
                        </a:lnTo>
                        <a:lnTo>
                          <a:pt x="5" y="71"/>
                        </a:lnTo>
                        <a:lnTo>
                          <a:pt x="3" y="54"/>
                        </a:lnTo>
                        <a:lnTo>
                          <a:pt x="1" y="38"/>
                        </a:lnTo>
                        <a:lnTo>
                          <a:pt x="0" y="23"/>
                        </a:lnTo>
                        <a:lnTo>
                          <a:pt x="2" y="7"/>
                        </a:lnTo>
                        <a:lnTo>
                          <a:pt x="8" y="8"/>
                        </a:lnTo>
                        <a:lnTo>
                          <a:pt x="14" y="9"/>
                        </a:lnTo>
                        <a:lnTo>
                          <a:pt x="20" y="8"/>
                        </a:lnTo>
                        <a:lnTo>
                          <a:pt x="25" y="8"/>
                        </a:lnTo>
                        <a:lnTo>
                          <a:pt x="31" y="7"/>
                        </a:lnTo>
                        <a:lnTo>
                          <a:pt x="36" y="5"/>
                        </a:lnTo>
                        <a:lnTo>
                          <a:pt x="41" y="3"/>
                        </a:lnTo>
                        <a:lnTo>
                          <a:pt x="46" y="0"/>
                        </a:lnTo>
                        <a:lnTo>
                          <a:pt x="49" y="57"/>
                        </a:lnTo>
                        <a:close/>
                      </a:path>
                    </a:pathLst>
                  </a:custGeom>
                  <a:solidFill>
                    <a:srgbClr val="CCCCE0"/>
                  </a:solidFill>
                  <a:ln w="9525">
                    <a:noFill/>
                    <a:round/>
                    <a:headEnd/>
                    <a:tailEnd/>
                  </a:ln>
                </p:spPr>
                <p:txBody>
                  <a:bodyPr/>
                  <a:lstStyle/>
                  <a:p>
                    <a:endParaRPr lang="zh-CN" altLang="en-US"/>
                  </a:p>
                </p:txBody>
              </p:sp>
              <p:sp>
                <p:nvSpPr>
                  <p:cNvPr id="438" name="Freeform 65"/>
                  <p:cNvSpPr>
                    <a:spLocks/>
                  </p:cNvSpPr>
                  <p:nvPr/>
                </p:nvSpPr>
                <p:spPr bwMode="auto">
                  <a:xfrm>
                    <a:off x="1111" y="2019"/>
                    <a:ext cx="16" cy="129"/>
                  </a:xfrm>
                  <a:custGeom>
                    <a:avLst/>
                    <a:gdLst>
                      <a:gd name="T0" fmla="*/ 23 w 31"/>
                      <a:gd name="T1" fmla="*/ 0 h 258"/>
                      <a:gd name="T2" fmla="*/ 29 w 31"/>
                      <a:gd name="T3" fmla="*/ 58 h 258"/>
                      <a:gd name="T4" fmla="*/ 31 w 31"/>
                      <a:gd name="T5" fmla="*/ 114 h 258"/>
                      <a:gd name="T6" fmla="*/ 31 w 31"/>
                      <a:gd name="T7" fmla="*/ 170 h 258"/>
                      <a:gd name="T8" fmla="*/ 30 w 31"/>
                      <a:gd name="T9" fmla="*/ 229 h 258"/>
                      <a:gd name="T10" fmla="*/ 23 w 31"/>
                      <a:gd name="T11" fmla="*/ 236 h 258"/>
                      <a:gd name="T12" fmla="*/ 17 w 31"/>
                      <a:gd name="T13" fmla="*/ 243 h 258"/>
                      <a:gd name="T14" fmla="*/ 11 w 31"/>
                      <a:gd name="T15" fmla="*/ 251 h 258"/>
                      <a:gd name="T16" fmla="*/ 3 w 31"/>
                      <a:gd name="T17" fmla="*/ 258 h 258"/>
                      <a:gd name="T18" fmla="*/ 0 w 31"/>
                      <a:gd name="T19" fmla="*/ 253 h 258"/>
                      <a:gd name="T20" fmla="*/ 3 w 31"/>
                      <a:gd name="T21" fmla="*/ 191 h 258"/>
                      <a:gd name="T22" fmla="*/ 6 w 31"/>
                      <a:gd name="T23" fmla="*/ 126 h 258"/>
                      <a:gd name="T24" fmla="*/ 9 w 31"/>
                      <a:gd name="T25" fmla="*/ 62 h 258"/>
                      <a:gd name="T26" fmla="*/ 18 w 31"/>
                      <a:gd name="T27" fmla="*/ 0 h 258"/>
                      <a:gd name="T28" fmla="*/ 23 w 31"/>
                      <a:gd name="T29" fmla="*/ 0 h 2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258"/>
                      <a:gd name="T47" fmla="*/ 31 w 31"/>
                      <a:gd name="T48" fmla="*/ 258 h 2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258">
                        <a:moveTo>
                          <a:pt x="23" y="0"/>
                        </a:moveTo>
                        <a:lnTo>
                          <a:pt x="29" y="58"/>
                        </a:lnTo>
                        <a:lnTo>
                          <a:pt x="31" y="114"/>
                        </a:lnTo>
                        <a:lnTo>
                          <a:pt x="31" y="170"/>
                        </a:lnTo>
                        <a:lnTo>
                          <a:pt x="30" y="229"/>
                        </a:lnTo>
                        <a:lnTo>
                          <a:pt x="23" y="236"/>
                        </a:lnTo>
                        <a:lnTo>
                          <a:pt x="17" y="243"/>
                        </a:lnTo>
                        <a:lnTo>
                          <a:pt x="11" y="251"/>
                        </a:lnTo>
                        <a:lnTo>
                          <a:pt x="3" y="258"/>
                        </a:lnTo>
                        <a:lnTo>
                          <a:pt x="0" y="253"/>
                        </a:lnTo>
                        <a:lnTo>
                          <a:pt x="3" y="191"/>
                        </a:lnTo>
                        <a:lnTo>
                          <a:pt x="6" y="126"/>
                        </a:lnTo>
                        <a:lnTo>
                          <a:pt x="9" y="62"/>
                        </a:lnTo>
                        <a:lnTo>
                          <a:pt x="18" y="0"/>
                        </a:lnTo>
                        <a:lnTo>
                          <a:pt x="23" y="0"/>
                        </a:lnTo>
                        <a:close/>
                      </a:path>
                    </a:pathLst>
                  </a:custGeom>
                  <a:solidFill>
                    <a:srgbClr val="CCCCE0"/>
                  </a:solidFill>
                  <a:ln w="9525">
                    <a:noFill/>
                    <a:round/>
                    <a:headEnd/>
                    <a:tailEnd/>
                  </a:ln>
                </p:spPr>
                <p:txBody>
                  <a:bodyPr/>
                  <a:lstStyle/>
                  <a:p>
                    <a:endParaRPr lang="zh-CN" altLang="en-US"/>
                  </a:p>
                </p:txBody>
              </p:sp>
              <p:sp>
                <p:nvSpPr>
                  <p:cNvPr id="439" name="Freeform 66"/>
                  <p:cNvSpPr>
                    <a:spLocks/>
                  </p:cNvSpPr>
                  <p:nvPr/>
                </p:nvSpPr>
                <p:spPr bwMode="auto">
                  <a:xfrm>
                    <a:off x="1857" y="2020"/>
                    <a:ext cx="30" cy="117"/>
                  </a:xfrm>
                  <a:custGeom>
                    <a:avLst/>
                    <a:gdLst>
                      <a:gd name="T0" fmla="*/ 60 w 60"/>
                      <a:gd name="T1" fmla="*/ 197 h 234"/>
                      <a:gd name="T2" fmla="*/ 52 w 60"/>
                      <a:gd name="T3" fmla="*/ 206 h 234"/>
                      <a:gd name="T4" fmla="*/ 45 w 60"/>
                      <a:gd name="T5" fmla="*/ 216 h 234"/>
                      <a:gd name="T6" fmla="*/ 37 w 60"/>
                      <a:gd name="T7" fmla="*/ 226 h 234"/>
                      <a:gd name="T8" fmla="*/ 27 w 60"/>
                      <a:gd name="T9" fmla="*/ 234 h 234"/>
                      <a:gd name="T10" fmla="*/ 23 w 60"/>
                      <a:gd name="T11" fmla="*/ 193 h 234"/>
                      <a:gd name="T12" fmla="*/ 18 w 60"/>
                      <a:gd name="T13" fmla="*/ 154 h 234"/>
                      <a:gd name="T14" fmla="*/ 12 w 60"/>
                      <a:gd name="T15" fmla="*/ 115 h 234"/>
                      <a:gd name="T16" fmla="*/ 4 w 60"/>
                      <a:gd name="T17" fmla="*/ 77 h 234"/>
                      <a:gd name="T18" fmla="*/ 3 w 60"/>
                      <a:gd name="T19" fmla="*/ 62 h 234"/>
                      <a:gd name="T20" fmla="*/ 1 w 60"/>
                      <a:gd name="T21" fmla="*/ 48 h 234"/>
                      <a:gd name="T22" fmla="*/ 0 w 60"/>
                      <a:gd name="T23" fmla="*/ 34 h 234"/>
                      <a:gd name="T24" fmla="*/ 5 w 60"/>
                      <a:gd name="T25" fmla="*/ 22 h 234"/>
                      <a:gd name="T26" fmla="*/ 27 w 60"/>
                      <a:gd name="T27" fmla="*/ 0 h 234"/>
                      <a:gd name="T28" fmla="*/ 35 w 60"/>
                      <a:gd name="T29" fmla="*/ 49 h 234"/>
                      <a:gd name="T30" fmla="*/ 44 w 60"/>
                      <a:gd name="T31" fmla="*/ 100 h 234"/>
                      <a:gd name="T32" fmla="*/ 52 w 60"/>
                      <a:gd name="T33" fmla="*/ 149 h 234"/>
                      <a:gd name="T34" fmla="*/ 60 w 60"/>
                      <a:gd name="T35" fmla="*/ 197 h 2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0"/>
                      <a:gd name="T55" fmla="*/ 0 h 234"/>
                      <a:gd name="T56" fmla="*/ 60 w 60"/>
                      <a:gd name="T57" fmla="*/ 234 h 2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0" h="234">
                        <a:moveTo>
                          <a:pt x="60" y="197"/>
                        </a:moveTo>
                        <a:lnTo>
                          <a:pt x="52" y="206"/>
                        </a:lnTo>
                        <a:lnTo>
                          <a:pt x="45" y="216"/>
                        </a:lnTo>
                        <a:lnTo>
                          <a:pt x="37" y="226"/>
                        </a:lnTo>
                        <a:lnTo>
                          <a:pt x="27" y="234"/>
                        </a:lnTo>
                        <a:lnTo>
                          <a:pt x="23" y="193"/>
                        </a:lnTo>
                        <a:lnTo>
                          <a:pt x="18" y="154"/>
                        </a:lnTo>
                        <a:lnTo>
                          <a:pt x="12" y="115"/>
                        </a:lnTo>
                        <a:lnTo>
                          <a:pt x="4" y="77"/>
                        </a:lnTo>
                        <a:lnTo>
                          <a:pt x="3" y="62"/>
                        </a:lnTo>
                        <a:lnTo>
                          <a:pt x="1" y="48"/>
                        </a:lnTo>
                        <a:lnTo>
                          <a:pt x="0" y="34"/>
                        </a:lnTo>
                        <a:lnTo>
                          <a:pt x="5" y="22"/>
                        </a:lnTo>
                        <a:lnTo>
                          <a:pt x="27" y="0"/>
                        </a:lnTo>
                        <a:lnTo>
                          <a:pt x="35" y="49"/>
                        </a:lnTo>
                        <a:lnTo>
                          <a:pt x="44" y="100"/>
                        </a:lnTo>
                        <a:lnTo>
                          <a:pt x="52" y="149"/>
                        </a:lnTo>
                        <a:lnTo>
                          <a:pt x="60" y="197"/>
                        </a:lnTo>
                        <a:close/>
                      </a:path>
                    </a:pathLst>
                  </a:custGeom>
                  <a:solidFill>
                    <a:srgbClr val="CCCCE0"/>
                  </a:solidFill>
                  <a:ln w="9525">
                    <a:noFill/>
                    <a:round/>
                    <a:headEnd/>
                    <a:tailEnd/>
                  </a:ln>
                </p:spPr>
                <p:txBody>
                  <a:bodyPr/>
                  <a:lstStyle/>
                  <a:p>
                    <a:endParaRPr lang="zh-CN" altLang="en-US"/>
                  </a:p>
                </p:txBody>
              </p:sp>
              <p:sp>
                <p:nvSpPr>
                  <p:cNvPr id="440" name="Freeform 67"/>
                  <p:cNvSpPr>
                    <a:spLocks/>
                  </p:cNvSpPr>
                  <p:nvPr/>
                </p:nvSpPr>
                <p:spPr bwMode="auto">
                  <a:xfrm>
                    <a:off x="1412" y="2026"/>
                    <a:ext cx="19" cy="21"/>
                  </a:xfrm>
                  <a:custGeom>
                    <a:avLst/>
                    <a:gdLst>
                      <a:gd name="T0" fmla="*/ 38 w 38"/>
                      <a:gd name="T1" fmla="*/ 11 h 41"/>
                      <a:gd name="T2" fmla="*/ 38 w 38"/>
                      <a:gd name="T3" fmla="*/ 21 h 41"/>
                      <a:gd name="T4" fmla="*/ 36 w 38"/>
                      <a:gd name="T5" fmla="*/ 28 h 41"/>
                      <a:gd name="T6" fmla="*/ 31 w 38"/>
                      <a:gd name="T7" fmla="*/ 35 h 41"/>
                      <a:gd name="T8" fmla="*/ 26 w 38"/>
                      <a:gd name="T9" fmla="*/ 41 h 41"/>
                      <a:gd name="T10" fmla="*/ 19 w 38"/>
                      <a:gd name="T11" fmla="*/ 41 h 41"/>
                      <a:gd name="T12" fmla="*/ 13 w 38"/>
                      <a:gd name="T13" fmla="*/ 36 h 41"/>
                      <a:gd name="T14" fmla="*/ 7 w 38"/>
                      <a:gd name="T15" fmla="*/ 29 h 41"/>
                      <a:gd name="T16" fmla="*/ 0 w 38"/>
                      <a:gd name="T17" fmla="*/ 25 h 41"/>
                      <a:gd name="T18" fmla="*/ 1 w 38"/>
                      <a:gd name="T19" fmla="*/ 20 h 41"/>
                      <a:gd name="T20" fmla="*/ 4 w 38"/>
                      <a:gd name="T21" fmla="*/ 17 h 41"/>
                      <a:gd name="T22" fmla="*/ 7 w 38"/>
                      <a:gd name="T23" fmla="*/ 12 h 41"/>
                      <a:gd name="T24" fmla="*/ 11 w 38"/>
                      <a:gd name="T25" fmla="*/ 9 h 41"/>
                      <a:gd name="T26" fmla="*/ 17 w 38"/>
                      <a:gd name="T27" fmla="*/ 8 h 41"/>
                      <a:gd name="T28" fmla="*/ 23 w 38"/>
                      <a:gd name="T29" fmla="*/ 2 h 41"/>
                      <a:gd name="T30" fmla="*/ 28 w 38"/>
                      <a:gd name="T31" fmla="*/ 0 h 41"/>
                      <a:gd name="T32" fmla="*/ 35 w 38"/>
                      <a:gd name="T33" fmla="*/ 5 h 41"/>
                      <a:gd name="T34" fmla="*/ 38 w 38"/>
                      <a:gd name="T35" fmla="*/ 11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41"/>
                      <a:gd name="T56" fmla="*/ 38 w 38"/>
                      <a:gd name="T57" fmla="*/ 41 h 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41">
                        <a:moveTo>
                          <a:pt x="38" y="11"/>
                        </a:moveTo>
                        <a:lnTo>
                          <a:pt x="38" y="21"/>
                        </a:lnTo>
                        <a:lnTo>
                          <a:pt x="36" y="28"/>
                        </a:lnTo>
                        <a:lnTo>
                          <a:pt x="31" y="35"/>
                        </a:lnTo>
                        <a:lnTo>
                          <a:pt x="26" y="41"/>
                        </a:lnTo>
                        <a:lnTo>
                          <a:pt x="19" y="41"/>
                        </a:lnTo>
                        <a:lnTo>
                          <a:pt x="13" y="36"/>
                        </a:lnTo>
                        <a:lnTo>
                          <a:pt x="7" y="29"/>
                        </a:lnTo>
                        <a:lnTo>
                          <a:pt x="0" y="25"/>
                        </a:lnTo>
                        <a:lnTo>
                          <a:pt x="1" y="20"/>
                        </a:lnTo>
                        <a:lnTo>
                          <a:pt x="4" y="17"/>
                        </a:lnTo>
                        <a:lnTo>
                          <a:pt x="7" y="12"/>
                        </a:lnTo>
                        <a:lnTo>
                          <a:pt x="11" y="9"/>
                        </a:lnTo>
                        <a:lnTo>
                          <a:pt x="17" y="8"/>
                        </a:lnTo>
                        <a:lnTo>
                          <a:pt x="23" y="2"/>
                        </a:lnTo>
                        <a:lnTo>
                          <a:pt x="28" y="0"/>
                        </a:lnTo>
                        <a:lnTo>
                          <a:pt x="35" y="5"/>
                        </a:lnTo>
                        <a:lnTo>
                          <a:pt x="38" y="11"/>
                        </a:lnTo>
                        <a:close/>
                      </a:path>
                    </a:pathLst>
                  </a:custGeom>
                  <a:solidFill>
                    <a:srgbClr val="000000"/>
                  </a:solidFill>
                  <a:ln w="9525">
                    <a:noFill/>
                    <a:round/>
                    <a:headEnd/>
                    <a:tailEnd/>
                  </a:ln>
                </p:spPr>
                <p:txBody>
                  <a:bodyPr/>
                  <a:lstStyle/>
                  <a:p>
                    <a:endParaRPr lang="zh-CN" altLang="en-US"/>
                  </a:p>
                </p:txBody>
              </p:sp>
              <p:sp>
                <p:nvSpPr>
                  <p:cNvPr id="441" name="Freeform 68"/>
                  <p:cNvSpPr>
                    <a:spLocks/>
                  </p:cNvSpPr>
                  <p:nvPr/>
                </p:nvSpPr>
                <p:spPr bwMode="auto">
                  <a:xfrm>
                    <a:off x="1925" y="2032"/>
                    <a:ext cx="29" cy="10"/>
                  </a:xfrm>
                  <a:custGeom>
                    <a:avLst/>
                    <a:gdLst>
                      <a:gd name="T0" fmla="*/ 57 w 57"/>
                      <a:gd name="T1" fmla="*/ 7 h 20"/>
                      <a:gd name="T2" fmla="*/ 53 w 57"/>
                      <a:gd name="T3" fmla="*/ 13 h 20"/>
                      <a:gd name="T4" fmla="*/ 47 w 57"/>
                      <a:gd name="T5" fmla="*/ 16 h 20"/>
                      <a:gd name="T6" fmla="*/ 40 w 57"/>
                      <a:gd name="T7" fmla="*/ 18 h 20"/>
                      <a:gd name="T8" fmla="*/ 33 w 57"/>
                      <a:gd name="T9" fmla="*/ 20 h 20"/>
                      <a:gd name="T10" fmla="*/ 25 w 57"/>
                      <a:gd name="T11" fmla="*/ 20 h 20"/>
                      <a:gd name="T12" fmla="*/ 18 w 57"/>
                      <a:gd name="T13" fmla="*/ 20 h 20"/>
                      <a:gd name="T14" fmla="*/ 11 w 57"/>
                      <a:gd name="T15" fmla="*/ 18 h 20"/>
                      <a:gd name="T16" fmla="*/ 4 w 57"/>
                      <a:gd name="T17" fmla="*/ 18 h 20"/>
                      <a:gd name="T18" fmla="*/ 1 w 57"/>
                      <a:gd name="T19" fmla="*/ 14 h 20"/>
                      <a:gd name="T20" fmla="*/ 0 w 57"/>
                      <a:gd name="T21" fmla="*/ 9 h 20"/>
                      <a:gd name="T22" fmla="*/ 1 w 57"/>
                      <a:gd name="T23" fmla="*/ 4 h 20"/>
                      <a:gd name="T24" fmla="*/ 4 w 57"/>
                      <a:gd name="T25" fmla="*/ 0 h 20"/>
                      <a:gd name="T26" fmla="*/ 10 w 57"/>
                      <a:gd name="T27" fmla="*/ 1 h 20"/>
                      <a:gd name="T28" fmla="*/ 17 w 57"/>
                      <a:gd name="T29" fmla="*/ 2 h 20"/>
                      <a:gd name="T30" fmla="*/ 24 w 57"/>
                      <a:gd name="T31" fmla="*/ 2 h 20"/>
                      <a:gd name="T32" fmla="*/ 31 w 57"/>
                      <a:gd name="T33" fmla="*/ 1 h 20"/>
                      <a:gd name="T34" fmla="*/ 38 w 57"/>
                      <a:gd name="T35" fmla="*/ 1 h 20"/>
                      <a:gd name="T36" fmla="*/ 45 w 57"/>
                      <a:gd name="T37" fmla="*/ 2 h 20"/>
                      <a:gd name="T38" fmla="*/ 52 w 57"/>
                      <a:gd name="T39" fmla="*/ 4 h 20"/>
                      <a:gd name="T40" fmla="*/ 57 w 57"/>
                      <a:gd name="T41" fmla="*/ 7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20"/>
                      <a:gd name="T65" fmla="*/ 57 w 57"/>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20">
                        <a:moveTo>
                          <a:pt x="57" y="7"/>
                        </a:moveTo>
                        <a:lnTo>
                          <a:pt x="53" y="13"/>
                        </a:lnTo>
                        <a:lnTo>
                          <a:pt x="47" y="16"/>
                        </a:lnTo>
                        <a:lnTo>
                          <a:pt x="40" y="18"/>
                        </a:lnTo>
                        <a:lnTo>
                          <a:pt x="33" y="20"/>
                        </a:lnTo>
                        <a:lnTo>
                          <a:pt x="25" y="20"/>
                        </a:lnTo>
                        <a:lnTo>
                          <a:pt x="18" y="20"/>
                        </a:lnTo>
                        <a:lnTo>
                          <a:pt x="11" y="18"/>
                        </a:lnTo>
                        <a:lnTo>
                          <a:pt x="4" y="18"/>
                        </a:lnTo>
                        <a:lnTo>
                          <a:pt x="1" y="14"/>
                        </a:lnTo>
                        <a:lnTo>
                          <a:pt x="0" y="9"/>
                        </a:lnTo>
                        <a:lnTo>
                          <a:pt x="1" y="4"/>
                        </a:lnTo>
                        <a:lnTo>
                          <a:pt x="4" y="0"/>
                        </a:lnTo>
                        <a:lnTo>
                          <a:pt x="10" y="1"/>
                        </a:lnTo>
                        <a:lnTo>
                          <a:pt x="17" y="2"/>
                        </a:lnTo>
                        <a:lnTo>
                          <a:pt x="24" y="2"/>
                        </a:lnTo>
                        <a:lnTo>
                          <a:pt x="31" y="1"/>
                        </a:lnTo>
                        <a:lnTo>
                          <a:pt x="38" y="1"/>
                        </a:lnTo>
                        <a:lnTo>
                          <a:pt x="45" y="2"/>
                        </a:lnTo>
                        <a:lnTo>
                          <a:pt x="52" y="4"/>
                        </a:lnTo>
                        <a:lnTo>
                          <a:pt x="57" y="7"/>
                        </a:lnTo>
                        <a:close/>
                      </a:path>
                    </a:pathLst>
                  </a:custGeom>
                  <a:solidFill>
                    <a:srgbClr val="000000"/>
                  </a:solidFill>
                  <a:ln w="9525">
                    <a:noFill/>
                    <a:round/>
                    <a:headEnd/>
                    <a:tailEnd/>
                  </a:ln>
                </p:spPr>
                <p:txBody>
                  <a:bodyPr/>
                  <a:lstStyle/>
                  <a:p>
                    <a:endParaRPr lang="zh-CN" altLang="en-US"/>
                  </a:p>
                </p:txBody>
              </p:sp>
              <p:sp>
                <p:nvSpPr>
                  <p:cNvPr id="442" name="Freeform 69"/>
                  <p:cNvSpPr>
                    <a:spLocks/>
                  </p:cNvSpPr>
                  <p:nvPr/>
                </p:nvSpPr>
                <p:spPr bwMode="auto">
                  <a:xfrm>
                    <a:off x="1214" y="2039"/>
                    <a:ext cx="21" cy="33"/>
                  </a:xfrm>
                  <a:custGeom>
                    <a:avLst/>
                    <a:gdLst>
                      <a:gd name="T0" fmla="*/ 40 w 43"/>
                      <a:gd name="T1" fmla="*/ 0 h 66"/>
                      <a:gd name="T2" fmla="*/ 43 w 43"/>
                      <a:gd name="T3" fmla="*/ 11 h 66"/>
                      <a:gd name="T4" fmla="*/ 41 w 43"/>
                      <a:gd name="T5" fmla="*/ 21 h 66"/>
                      <a:gd name="T6" fmla="*/ 38 w 43"/>
                      <a:gd name="T7" fmla="*/ 30 h 66"/>
                      <a:gd name="T8" fmla="*/ 33 w 43"/>
                      <a:gd name="T9" fmla="*/ 38 h 66"/>
                      <a:gd name="T10" fmla="*/ 28 w 43"/>
                      <a:gd name="T11" fmla="*/ 45 h 66"/>
                      <a:gd name="T12" fmla="*/ 21 w 43"/>
                      <a:gd name="T13" fmla="*/ 52 h 66"/>
                      <a:gd name="T14" fmla="*/ 14 w 43"/>
                      <a:gd name="T15" fmla="*/ 59 h 66"/>
                      <a:gd name="T16" fmla="*/ 7 w 43"/>
                      <a:gd name="T17" fmla="*/ 66 h 66"/>
                      <a:gd name="T18" fmla="*/ 1 w 43"/>
                      <a:gd name="T19" fmla="*/ 55 h 66"/>
                      <a:gd name="T20" fmla="*/ 0 w 43"/>
                      <a:gd name="T21" fmla="*/ 46 h 66"/>
                      <a:gd name="T22" fmla="*/ 3 w 43"/>
                      <a:gd name="T23" fmla="*/ 38 h 66"/>
                      <a:gd name="T24" fmla="*/ 8 w 43"/>
                      <a:gd name="T25" fmla="*/ 31 h 66"/>
                      <a:gd name="T26" fmla="*/ 15 w 43"/>
                      <a:gd name="T27" fmla="*/ 24 h 66"/>
                      <a:gd name="T28" fmla="*/ 23 w 43"/>
                      <a:gd name="T29" fmla="*/ 17 h 66"/>
                      <a:gd name="T30" fmla="*/ 29 w 43"/>
                      <a:gd name="T31" fmla="*/ 9 h 66"/>
                      <a:gd name="T32" fmla="*/ 33 w 43"/>
                      <a:gd name="T33" fmla="*/ 0 h 66"/>
                      <a:gd name="T34" fmla="*/ 40 w 43"/>
                      <a:gd name="T35" fmla="*/ 0 h 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
                      <a:gd name="T55" fmla="*/ 0 h 66"/>
                      <a:gd name="T56" fmla="*/ 43 w 43"/>
                      <a:gd name="T57" fmla="*/ 66 h 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 h="66">
                        <a:moveTo>
                          <a:pt x="40" y="0"/>
                        </a:moveTo>
                        <a:lnTo>
                          <a:pt x="43" y="11"/>
                        </a:lnTo>
                        <a:lnTo>
                          <a:pt x="41" y="21"/>
                        </a:lnTo>
                        <a:lnTo>
                          <a:pt x="38" y="30"/>
                        </a:lnTo>
                        <a:lnTo>
                          <a:pt x="33" y="38"/>
                        </a:lnTo>
                        <a:lnTo>
                          <a:pt x="28" y="45"/>
                        </a:lnTo>
                        <a:lnTo>
                          <a:pt x="21" y="52"/>
                        </a:lnTo>
                        <a:lnTo>
                          <a:pt x="14" y="59"/>
                        </a:lnTo>
                        <a:lnTo>
                          <a:pt x="7" y="66"/>
                        </a:lnTo>
                        <a:lnTo>
                          <a:pt x="1" y="55"/>
                        </a:lnTo>
                        <a:lnTo>
                          <a:pt x="0" y="46"/>
                        </a:lnTo>
                        <a:lnTo>
                          <a:pt x="3" y="38"/>
                        </a:lnTo>
                        <a:lnTo>
                          <a:pt x="8" y="31"/>
                        </a:lnTo>
                        <a:lnTo>
                          <a:pt x="15" y="24"/>
                        </a:lnTo>
                        <a:lnTo>
                          <a:pt x="23" y="17"/>
                        </a:lnTo>
                        <a:lnTo>
                          <a:pt x="29" y="9"/>
                        </a:lnTo>
                        <a:lnTo>
                          <a:pt x="33" y="0"/>
                        </a:lnTo>
                        <a:lnTo>
                          <a:pt x="40" y="0"/>
                        </a:lnTo>
                        <a:close/>
                      </a:path>
                    </a:pathLst>
                  </a:custGeom>
                  <a:solidFill>
                    <a:srgbClr val="CCCCE0"/>
                  </a:solidFill>
                  <a:ln w="9525">
                    <a:noFill/>
                    <a:round/>
                    <a:headEnd/>
                    <a:tailEnd/>
                  </a:ln>
                </p:spPr>
                <p:txBody>
                  <a:bodyPr/>
                  <a:lstStyle/>
                  <a:p>
                    <a:endParaRPr lang="zh-CN" altLang="en-US"/>
                  </a:p>
                </p:txBody>
              </p:sp>
              <p:sp>
                <p:nvSpPr>
                  <p:cNvPr id="443" name="Freeform 70"/>
                  <p:cNvSpPr>
                    <a:spLocks/>
                  </p:cNvSpPr>
                  <p:nvPr/>
                </p:nvSpPr>
                <p:spPr bwMode="auto">
                  <a:xfrm>
                    <a:off x="1087" y="2043"/>
                    <a:ext cx="19" cy="128"/>
                  </a:xfrm>
                  <a:custGeom>
                    <a:avLst/>
                    <a:gdLst>
                      <a:gd name="T0" fmla="*/ 32 w 36"/>
                      <a:gd name="T1" fmla="*/ 86 h 257"/>
                      <a:gd name="T2" fmla="*/ 35 w 36"/>
                      <a:gd name="T3" fmla="*/ 106 h 257"/>
                      <a:gd name="T4" fmla="*/ 36 w 36"/>
                      <a:gd name="T5" fmla="*/ 126 h 257"/>
                      <a:gd name="T6" fmla="*/ 35 w 36"/>
                      <a:gd name="T7" fmla="*/ 146 h 257"/>
                      <a:gd name="T8" fmla="*/ 32 w 36"/>
                      <a:gd name="T9" fmla="*/ 166 h 257"/>
                      <a:gd name="T10" fmla="*/ 34 w 36"/>
                      <a:gd name="T11" fmla="*/ 182 h 257"/>
                      <a:gd name="T12" fmla="*/ 33 w 36"/>
                      <a:gd name="T13" fmla="*/ 198 h 257"/>
                      <a:gd name="T14" fmla="*/ 32 w 36"/>
                      <a:gd name="T15" fmla="*/ 214 h 257"/>
                      <a:gd name="T16" fmla="*/ 31 w 36"/>
                      <a:gd name="T17" fmla="*/ 232 h 257"/>
                      <a:gd name="T18" fmla="*/ 5 w 36"/>
                      <a:gd name="T19" fmla="*/ 257 h 257"/>
                      <a:gd name="T20" fmla="*/ 0 w 36"/>
                      <a:gd name="T21" fmla="*/ 251 h 257"/>
                      <a:gd name="T22" fmla="*/ 0 w 36"/>
                      <a:gd name="T23" fmla="*/ 242 h 257"/>
                      <a:gd name="T24" fmla="*/ 1 w 36"/>
                      <a:gd name="T25" fmla="*/ 232 h 257"/>
                      <a:gd name="T26" fmla="*/ 0 w 36"/>
                      <a:gd name="T27" fmla="*/ 222 h 257"/>
                      <a:gd name="T28" fmla="*/ 0 w 36"/>
                      <a:gd name="T29" fmla="*/ 189 h 257"/>
                      <a:gd name="T30" fmla="*/ 0 w 36"/>
                      <a:gd name="T31" fmla="*/ 156 h 257"/>
                      <a:gd name="T32" fmla="*/ 0 w 36"/>
                      <a:gd name="T33" fmla="*/ 122 h 257"/>
                      <a:gd name="T34" fmla="*/ 1 w 36"/>
                      <a:gd name="T35" fmla="*/ 88 h 257"/>
                      <a:gd name="T36" fmla="*/ 2 w 36"/>
                      <a:gd name="T37" fmla="*/ 64 h 257"/>
                      <a:gd name="T38" fmla="*/ 5 w 36"/>
                      <a:gd name="T39" fmla="*/ 41 h 257"/>
                      <a:gd name="T40" fmla="*/ 11 w 36"/>
                      <a:gd name="T41" fmla="*/ 20 h 257"/>
                      <a:gd name="T42" fmla="*/ 19 w 36"/>
                      <a:gd name="T43" fmla="*/ 0 h 257"/>
                      <a:gd name="T44" fmla="*/ 27 w 36"/>
                      <a:gd name="T45" fmla="*/ 20 h 257"/>
                      <a:gd name="T46" fmla="*/ 29 w 36"/>
                      <a:gd name="T47" fmla="*/ 41 h 257"/>
                      <a:gd name="T48" fmla="*/ 29 w 36"/>
                      <a:gd name="T49" fmla="*/ 64 h 257"/>
                      <a:gd name="T50" fmla="*/ 32 w 36"/>
                      <a:gd name="T51" fmla="*/ 86 h 2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
                      <a:gd name="T79" fmla="*/ 0 h 257"/>
                      <a:gd name="T80" fmla="*/ 36 w 36"/>
                      <a:gd name="T81" fmla="*/ 257 h 2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 h="257">
                        <a:moveTo>
                          <a:pt x="32" y="86"/>
                        </a:moveTo>
                        <a:lnTo>
                          <a:pt x="35" y="106"/>
                        </a:lnTo>
                        <a:lnTo>
                          <a:pt x="36" y="126"/>
                        </a:lnTo>
                        <a:lnTo>
                          <a:pt x="35" y="146"/>
                        </a:lnTo>
                        <a:lnTo>
                          <a:pt x="32" y="166"/>
                        </a:lnTo>
                        <a:lnTo>
                          <a:pt x="34" y="182"/>
                        </a:lnTo>
                        <a:lnTo>
                          <a:pt x="33" y="198"/>
                        </a:lnTo>
                        <a:lnTo>
                          <a:pt x="32" y="214"/>
                        </a:lnTo>
                        <a:lnTo>
                          <a:pt x="31" y="232"/>
                        </a:lnTo>
                        <a:lnTo>
                          <a:pt x="5" y="257"/>
                        </a:lnTo>
                        <a:lnTo>
                          <a:pt x="0" y="251"/>
                        </a:lnTo>
                        <a:lnTo>
                          <a:pt x="0" y="242"/>
                        </a:lnTo>
                        <a:lnTo>
                          <a:pt x="1" y="232"/>
                        </a:lnTo>
                        <a:lnTo>
                          <a:pt x="0" y="222"/>
                        </a:lnTo>
                        <a:lnTo>
                          <a:pt x="0" y="189"/>
                        </a:lnTo>
                        <a:lnTo>
                          <a:pt x="0" y="156"/>
                        </a:lnTo>
                        <a:lnTo>
                          <a:pt x="0" y="122"/>
                        </a:lnTo>
                        <a:lnTo>
                          <a:pt x="1" y="88"/>
                        </a:lnTo>
                        <a:lnTo>
                          <a:pt x="2" y="64"/>
                        </a:lnTo>
                        <a:lnTo>
                          <a:pt x="5" y="41"/>
                        </a:lnTo>
                        <a:lnTo>
                          <a:pt x="11" y="20"/>
                        </a:lnTo>
                        <a:lnTo>
                          <a:pt x="19" y="0"/>
                        </a:lnTo>
                        <a:lnTo>
                          <a:pt x="27" y="20"/>
                        </a:lnTo>
                        <a:lnTo>
                          <a:pt x="29" y="41"/>
                        </a:lnTo>
                        <a:lnTo>
                          <a:pt x="29" y="64"/>
                        </a:lnTo>
                        <a:lnTo>
                          <a:pt x="32" y="86"/>
                        </a:lnTo>
                        <a:close/>
                      </a:path>
                    </a:pathLst>
                  </a:custGeom>
                  <a:solidFill>
                    <a:srgbClr val="CCCCE0"/>
                  </a:solidFill>
                  <a:ln w="9525">
                    <a:noFill/>
                    <a:round/>
                    <a:headEnd/>
                    <a:tailEnd/>
                  </a:ln>
                </p:spPr>
                <p:txBody>
                  <a:bodyPr/>
                  <a:lstStyle/>
                  <a:p>
                    <a:endParaRPr lang="zh-CN" altLang="en-US"/>
                  </a:p>
                </p:txBody>
              </p:sp>
              <p:sp>
                <p:nvSpPr>
                  <p:cNvPr id="444" name="Freeform 71"/>
                  <p:cNvSpPr>
                    <a:spLocks/>
                  </p:cNvSpPr>
                  <p:nvPr/>
                </p:nvSpPr>
                <p:spPr bwMode="auto">
                  <a:xfrm>
                    <a:off x="1294" y="2046"/>
                    <a:ext cx="182" cy="94"/>
                  </a:xfrm>
                  <a:custGeom>
                    <a:avLst/>
                    <a:gdLst>
                      <a:gd name="T0" fmla="*/ 141 w 363"/>
                      <a:gd name="T1" fmla="*/ 70 h 188"/>
                      <a:gd name="T2" fmla="*/ 149 w 363"/>
                      <a:gd name="T3" fmla="*/ 72 h 188"/>
                      <a:gd name="T4" fmla="*/ 156 w 363"/>
                      <a:gd name="T5" fmla="*/ 76 h 188"/>
                      <a:gd name="T6" fmla="*/ 164 w 363"/>
                      <a:gd name="T7" fmla="*/ 79 h 188"/>
                      <a:gd name="T8" fmla="*/ 171 w 363"/>
                      <a:gd name="T9" fmla="*/ 84 h 188"/>
                      <a:gd name="T10" fmla="*/ 178 w 363"/>
                      <a:gd name="T11" fmla="*/ 87 h 188"/>
                      <a:gd name="T12" fmla="*/ 184 w 363"/>
                      <a:gd name="T13" fmla="*/ 92 h 188"/>
                      <a:gd name="T14" fmla="*/ 191 w 363"/>
                      <a:gd name="T15" fmla="*/ 97 h 188"/>
                      <a:gd name="T16" fmla="*/ 198 w 363"/>
                      <a:gd name="T17" fmla="*/ 100 h 188"/>
                      <a:gd name="T18" fmla="*/ 218 w 363"/>
                      <a:gd name="T19" fmla="*/ 109 h 188"/>
                      <a:gd name="T20" fmla="*/ 237 w 363"/>
                      <a:gd name="T21" fmla="*/ 118 h 188"/>
                      <a:gd name="T22" fmla="*/ 257 w 363"/>
                      <a:gd name="T23" fmla="*/ 128 h 188"/>
                      <a:gd name="T24" fmla="*/ 277 w 363"/>
                      <a:gd name="T25" fmla="*/ 137 h 188"/>
                      <a:gd name="T26" fmla="*/ 295 w 363"/>
                      <a:gd name="T27" fmla="*/ 146 h 188"/>
                      <a:gd name="T28" fmla="*/ 315 w 363"/>
                      <a:gd name="T29" fmla="*/ 156 h 188"/>
                      <a:gd name="T30" fmla="*/ 333 w 363"/>
                      <a:gd name="T31" fmla="*/ 167 h 188"/>
                      <a:gd name="T32" fmla="*/ 352 w 363"/>
                      <a:gd name="T33" fmla="*/ 178 h 188"/>
                      <a:gd name="T34" fmla="*/ 355 w 363"/>
                      <a:gd name="T35" fmla="*/ 177 h 188"/>
                      <a:gd name="T36" fmla="*/ 357 w 363"/>
                      <a:gd name="T37" fmla="*/ 178 h 188"/>
                      <a:gd name="T38" fmla="*/ 361 w 363"/>
                      <a:gd name="T39" fmla="*/ 181 h 188"/>
                      <a:gd name="T40" fmla="*/ 363 w 363"/>
                      <a:gd name="T41" fmla="*/ 182 h 188"/>
                      <a:gd name="T42" fmla="*/ 357 w 363"/>
                      <a:gd name="T43" fmla="*/ 186 h 188"/>
                      <a:gd name="T44" fmla="*/ 350 w 363"/>
                      <a:gd name="T45" fmla="*/ 188 h 188"/>
                      <a:gd name="T46" fmla="*/ 345 w 363"/>
                      <a:gd name="T47" fmla="*/ 186 h 188"/>
                      <a:gd name="T48" fmla="*/ 339 w 363"/>
                      <a:gd name="T49" fmla="*/ 183 h 188"/>
                      <a:gd name="T50" fmla="*/ 333 w 363"/>
                      <a:gd name="T51" fmla="*/ 178 h 188"/>
                      <a:gd name="T52" fmla="*/ 326 w 363"/>
                      <a:gd name="T53" fmla="*/ 174 h 188"/>
                      <a:gd name="T54" fmla="*/ 320 w 363"/>
                      <a:gd name="T55" fmla="*/ 169 h 188"/>
                      <a:gd name="T56" fmla="*/ 314 w 363"/>
                      <a:gd name="T57" fmla="*/ 168 h 188"/>
                      <a:gd name="T58" fmla="*/ 307 w 363"/>
                      <a:gd name="T59" fmla="*/ 164 h 188"/>
                      <a:gd name="T60" fmla="*/ 301 w 363"/>
                      <a:gd name="T61" fmla="*/ 161 h 188"/>
                      <a:gd name="T62" fmla="*/ 294 w 363"/>
                      <a:gd name="T63" fmla="*/ 156 h 188"/>
                      <a:gd name="T64" fmla="*/ 288 w 363"/>
                      <a:gd name="T65" fmla="*/ 153 h 188"/>
                      <a:gd name="T66" fmla="*/ 281 w 363"/>
                      <a:gd name="T67" fmla="*/ 150 h 188"/>
                      <a:gd name="T68" fmla="*/ 275 w 363"/>
                      <a:gd name="T69" fmla="*/ 147 h 188"/>
                      <a:gd name="T70" fmla="*/ 267 w 363"/>
                      <a:gd name="T71" fmla="*/ 146 h 188"/>
                      <a:gd name="T72" fmla="*/ 261 w 363"/>
                      <a:gd name="T73" fmla="*/ 147 h 188"/>
                      <a:gd name="T74" fmla="*/ 244 w 363"/>
                      <a:gd name="T75" fmla="*/ 138 h 188"/>
                      <a:gd name="T76" fmla="*/ 228 w 363"/>
                      <a:gd name="T77" fmla="*/ 129 h 188"/>
                      <a:gd name="T78" fmla="*/ 212 w 363"/>
                      <a:gd name="T79" fmla="*/ 120 h 188"/>
                      <a:gd name="T80" fmla="*/ 196 w 363"/>
                      <a:gd name="T81" fmla="*/ 110 h 188"/>
                      <a:gd name="T82" fmla="*/ 180 w 363"/>
                      <a:gd name="T83" fmla="*/ 102 h 188"/>
                      <a:gd name="T84" fmla="*/ 164 w 363"/>
                      <a:gd name="T85" fmla="*/ 93 h 188"/>
                      <a:gd name="T86" fmla="*/ 148 w 363"/>
                      <a:gd name="T87" fmla="*/ 85 h 188"/>
                      <a:gd name="T88" fmla="*/ 131 w 363"/>
                      <a:gd name="T89" fmla="*/ 76 h 188"/>
                      <a:gd name="T90" fmla="*/ 115 w 363"/>
                      <a:gd name="T91" fmla="*/ 68 h 188"/>
                      <a:gd name="T92" fmla="*/ 98 w 363"/>
                      <a:gd name="T93" fmla="*/ 60 h 188"/>
                      <a:gd name="T94" fmla="*/ 82 w 363"/>
                      <a:gd name="T95" fmla="*/ 52 h 188"/>
                      <a:gd name="T96" fmla="*/ 66 w 363"/>
                      <a:gd name="T97" fmla="*/ 42 h 188"/>
                      <a:gd name="T98" fmla="*/ 50 w 363"/>
                      <a:gd name="T99" fmla="*/ 34 h 188"/>
                      <a:gd name="T100" fmla="*/ 32 w 363"/>
                      <a:gd name="T101" fmla="*/ 26 h 188"/>
                      <a:gd name="T102" fmla="*/ 16 w 363"/>
                      <a:gd name="T103" fmla="*/ 17 h 188"/>
                      <a:gd name="T104" fmla="*/ 0 w 363"/>
                      <a:gd name="T105" fmla="*/ 9 h 188"/>
                      <a:gd name="T106" fmla="*/ 2 w 363"/>
                      <a:gd name="T107" fmla="*/ 0 h 188"/>
                      <a:gd name="T108" fmla="*/ 21 w 363"/>
                      <a:gd name="T109" fmla="*/ 5 h 188"/>
                      <a:gd name="T110" fmla="*/ 39 w 363"/>
                      <a:gd name="T111" fmla="*/ 12 h 188"/>
                      <a:gd name="T112" fmla="*/ 57 w 363"/>
                      <a:gd name="T113" fmla="*/ 20 h 188"/>
                      <a:gd name="T114" fmla="*/ 74 w 363"/>
                      <a:gd name="T115" fmla="*/ 30 h 188"/>
                      <a:gd name="T116" fmla="*/ 90 w 363"/>
                      <a:gd name="T117" fmla="*/ 39 h 188"/>
                      <a:gd name="T118" fmla="*/ 107 w 363"/>
                      <a:gd name="T119" fmla="*/ 49 h 188"/>
                      <a:gd name="T120" fmla="*/ 123 w 363"/>
                      <a:gd name="T121" fmla="*/ 60 h 188"/>
                      <a:gd name="T122" fmla="*/ 141 w 363"/>
                      <a:gd name="T123" fmla="*/ 70 h 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63"/>
                      <a:gd name="T187" fmla="*/ 0 h 188"/>
                      <a:gd name="T188" fmla="*/ 363 w 363"/>
                      <a:gd name="T189" fmla="*/ 188 h 1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63" h="188">
                        <a:moveTo>
                          <a:pt x="141" y="70"/>
                        </a:moveTo>
                        <a:lnTo>
                          <a:pt x="149" y="72"/>
                        </a:lnTo>
                        <a:lnTo>
                          <a:pt x="156" y="76"/>
                        </a:lnTo>
                        <a:lnTo>
                          <a:pt x="164" y="79"/>
                        </a:lnTo>
                        <a:lnTo>
                          <a:pt x="171" y="84"/>
                        </a:lnTo>
                        <a:lnTo>
                          <a:pt x="178" y="87"/>
                        </a:lnTo>
                        <a:lnTo>
                          <a:pt x="184" y="92"/>
                        </a:lnTo>
                        <a:lnTo>
                          <a:pt x="191" y="97"/>
                        </a:lnTo>
                        <a:lnTo>
                          <a:pt x="198" y="100"/>
                        </a:lnTo>
                        <a:lnTo>
                          <a:pt x="218" y="109"/>
                        </a:lnTo>
                        <a:lnTo>
                          <a:pt x="237" y="118"/>
                        </a:lnTo>
                        <a:lnTo>
                          <a:pt x="257" y="128"/>
                        </a:lnTo>
                        <a:lnTo>
                          <a:pt x="277" y="137"/>
                        </a:lnTo>
                        <a:lnTo>
                          <a:pt x="295" y="146"/>
                        </a:lnTo>
                        <a:lnTo>
                          <a:pt x="315" y="156"/>
                        </a:lnTo>
                        <a:lnTo>
                          <a:pt x="333" y="167"/>
                        </a:lnTo>
                        <a:lnTo>
                          <a:pt x="352" y="178"/>
                        </a:lnTo>
                        <a:lnTo>
                          <a:pt x="355" y="177"/>
                        </a:lnTo>
                        <a:lnTo>
                          <a:pt x="357" y="178"/>
                        </a:lnTo>
                        <a:lnTo>
                          <a:pt x="361" y="181"/>
                        </a:lnTo>
                        <a:lnTo>
                          <a:pt x="363" y="182"/>
                        </a:lnTo>
                        <a:lnTo>
                          <a:pt x="357" y="186"/>
                        </a:lnTo>
                        <a:lnTo>
                          <a:pt x="350" y="188"/>
                        </a:lnTo>
                        <a:lnTo>
                          <a:pt x="345" y="186"/>
                        </a:lnTo>
                        <a:lnTo>
                          <a:pt x="339" y="183"/>
                        </a:lnTo>
                        <a:lnTo>
                          <a:pt x="333" y="178"/>
                        </a:lnTo>
                        <a:lnTo>
                          <a:pt x="326" y="174"/>
                        </a:lnTo>
                        <a:lnTo>
                          <a:pt x="320" y="169"/>
                        </a:lnTo>
                        <a:lnTo>
                          <a:pt x="314" y="168"/>
                        </a:lnTo>
                        <a:lnTo>
                          <a:pt x="307" y="164"/>
                        </a:lnTo>
                        <a:lnTo>
                          <a:pt x="301" y="161"/>
                        </a:lnTo>
                        <a:lnTo>
                          <a:pt x="294" y="156"/>
                        </a:lnTo>
                        <a:lnTo>
                          <a:pt x="288" y="153"/>
                        </a:lnTo>
                        <a:lnTo>
                          <a:pt x="281" y="150"/>
                        </a:lnTo>
                        <a:lnTo>
                          <a:pt x="275" y="147"/>
                        </a:lnTo>
                        <a:lnTo>
                          <a:pt x="267" y="146"/>
                        </a:lnTo>
                        <a:lnTo>
                          <a:pt x="261" y="147"/>
                        </a:lnTo>
                        <a:lnTo>
                          <a:pt x="244" y="138"/>
                        </a:lnTo>
                        <a:lnTo>
                          <a:pt x="228" y="129"/>
                        </a:lnTo>
                        <a:lnTo>
                          <a:pt x="212" y="120"/>
                        </a:lnTo>
                        <a:lnTo>
                          <a:pt x="196" y="110"/>
                        </a:lnTo>
                        <a:lnTo>
                          <a:pt x="180" y="102"/>
                        </a:lnTo>
                        <a:lnTo>
                          <a:pt x="164" y="93"/>
                        </a:lnTo>
                        <a:lnTo>
                          <a:pt x="148" y="85"/>
                        </a:lnTo>
                        <a:lnTo>
                          <a:pt x="131" y="76"/>
                        </a:lnTo>
                        <a:lnTo>
                          <a:pt x="115" y="68"/>
                        </a:lnTo>
                        <a:lnTo>
                          <a:pt x="98" y="60"/>
                        </a:lnTo>
                        <a:lnTo>
                          <a:pt x="82" y="52"/>
                        </a:lnTo>
                        <a:lnTo>
                          <a:pt x="66" y="42"/>
                        </a:lnTo>
                        <a:lnTo>
                          <a:pt x="50" y="34"/>
                        </a:lnTo>
                        <a:lnTo>
                          <a:pt x="32" y="26"/>
                        </a:lnTo>
                        <a:lnTo>
                          <a:pt x="16" y="17"/>
                        </a:lnTo>
                        <a:lnTo>
                          <a:pt x="0" y="9"/>
                        </a:lnTo>
                        <a:lnTo>
                          <a:pt x="2" y="0"/>
                        </a:lnTo>
                        <a:lnTo>
                          <a:pt x="21" y="5"/>
                        </a:lnTo>
                        <a:lnTo>
                          <a:pt x="39" y="12"/>
                        </a:lnTo>
                        <a:lnTo>
                          <a:pt x="57" y="20"/>
                        </a:lnTo>
                        <a:lnTo>
                          <a:pt x="74" y="30"/>
                        </a:lnTo>
                        <a:lnTo>
                          <a:pt x="90" y="39"/>
                        </a:lnTo>
                        <a:lnTo>
                          <a:pt x="107" y="49"/>
                        </a:lnTo>
                        <a:lnTo>
                          <a:pt x="123" y="60"/>
                        </a:lnTo>
                        <a:lnTo>
                          <a:pt x="141" y="70"/>
                        </a:lnTo>
                        <a:close/>
                      </a:path>
                    </a:pathLst>
                  </a:custGeom>
                  <a:solidFill>
                    <a:srgbClr val="000000"/>
                  </a:solidFill>
                  <a:ln w="9525">
                    <a:noFill/>
                    <a:round/>
                    <a:headEnd/>
                    <a:tailEnd/>
                  </a:ln>
                </p:spPr>
                <p:txBody>
                  <a:bodyPr/>
                  <a:lstStyle/>
                  <a:p>
                    <a:endParaRPr lang="zh-CN" altLang="en-US"/>
                  </a:p>
                </p:txBody>
              </p:sp>
              <p:sp>
                <p:nvSpPr>
                  <p:cNvPr id="445" name="Freeform 72"/>
                  <p:cNvSpPr>
                    <a:spLocks/>
                  </p:cNvSpPr>
                  <p:nvPr/>
                </p:nvSpPr>
                <p:spPr bwMode="auto">
                  <a:xfrm>
                    <a:off x="1832" y="2046"/>
                    <a:ext cx="28" cy="123"/>
                  </a:xfrm>
                  <a:custGeom>
                    <a:avLst/>
                    <a:gdLst>
                      <a:gd name="T0" fmla="*/ 36 w 57"/>
                      <a:gd name="T1" fmla="*/ 0 h 244"/>
                      <a:gd name="T2" fmla="*/ 43 w 57"/>
                      <a:gd name="T3" fmla="*/ 51 h 244"/>
                      <a:gd name="T4" fmla="*/ 49 w 57"/>
                      <a:gd name="T5" fmla="*/ 101 h 244"/>
                      <a:gd name="T6" fmla="*/ 52 w 57"/>
                      <a:gd name="T7" fmla="*/ 153 h 244"/>
                      <a:gd name="T8" fmla="*/ 57 w 57"/>
                      <a:gd name="T9" fmla="*/ 205 h 244"/>
                      <a:gd name="T10" fmla="*/ 23 w 57"/>
                      <a:gd name="T11" fmla="*/ 244 h 244"/>
                      <a:gd name="T12" fmla="*/ 19 w 57"/>
                      <a:gd name="T13" fmla="*/ 238 h 244"/>
                      <a:gd name="T14" fmla="*/ 0 w 57"/>
                      <a:gd name="T15" fmla="*/ 31 h 244"/>
                      <a:gd name="T16" fmla="*/ 5 w 57"/>
                      <a:gd name="T17" fmla="*/ 28 h 244"/>
                      <a:gd name="T18" fmla="*/ 9 w 57"/>
                      <a:gd name="T19" fmla="*/ 23 h 244"/>
                      <a:gd name="T20" fmla="*/ 14 w 57"/>
                      <a:gd name="T21" fmla="*/ 18 h 244"/>
                      <a:gd name="T22" fmla="*/ 19 w 57"/>
                      <a:gd name="T23" fmla="*/ 14 h 244"/>
                      <a:gd name="T24" fmla="*/ 22 w 57"/>
                      <a:gd name="T25" fmla="*/ 10 h 244"/>
                      <a:gd name="T26" fmla="*/ 27 w 57"/>
                      <a:gd name="T27" fmla="*/ 6 h 244"/>
                      <a:gd name="T28" fmla="*/ 31 w 57"/>
                      <a:gd name="T29" fmla="*/ 3 h 244"/>
                      <a:gd name="T30" fmla="*/ 36 w 57"/>
                      <a:gd name="T31" fmla="*/ 0 h 2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
                      <a:gd name="T49" fmla="*/ 0 h 244"/>
                      <a:gd name="T50" fmla="*/ 57 w 57"/>
                      <a:gd name="T51" fmla="*/ 244 h 2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 h="244">
                        <a:moveTo>
                          <a:pt x="36" y="0"/>
                        </a:moveTo>
                        <a:lnTo>
                          <a:pt x="43" y="51"/>
                        </a:lnTo>
                        <a:lnTo>
                          <a:pt x="49" y="101"/>
                        </a:lnTo>
                        <a:lnTo>
                          <a:pt x="52" y="153"/>
                        </a:lnTo>
                        <a:lnTo>
                          <a:pt x="57" y="205"/>
                        </a:lnTo>
                        <a:lnTo>
                          <a:pt x="23" y="244"/>
                        </a:lnTo>
                        <a:lnTo>
                          <a:pt x="19" y="238"/>
                        </a:lnTo>
                        <a:lnTo>
                          <a:pt x="0" y="31"/>
                        </a:lnTo>
                        <a:lnTo>
                          <a:pt x="5" y="28"/>
                        </a:lnTo>
                        <a:lnTo>
                          <a:pt x="9" y="23"/>
                        </a:lnTo>
                        <a:lnTo>
                          <a:pt x="14" y="18"/>
                        </a:lnTo>
                        <a:lnTo>
                          <a:pt x="19" y="14"/>
                        </a:lnTo>
                        <a:lnTo>
                          <a:pt x="22" y="10"/>
                        </a:lnTo>
                        <a:lnTo>
                          <a:pt x="27" y="6"/>
                        </a:lnTo>
                        <a:lnTo>
                          <a:pt x="31" y="3"/>
                        </a:lnTo>
                        <a:lnTo>
                          <a:pt x="36" y="0"/>
                        </a:lnTo>
                        <a:close/>
                      </a:path>
                    </a:pathLst>
                  </a:custGeom>
                  <a:solidFill>
                    <a:srgbClr val="CCCCE0"/>
                  </a:solidFill>
                  <a:ln w="9525">
                    <a:noFill/>
                    <a:round/>
                    <a:headEnd/>
                    <a:tailEnd/>
                  </a:ln>
                </p:spPr>
                <p:txBody>
                  <a:bodyPr/>
                  <a:lstStyle/>
                  <a:p>
                    <a:endParaRPr lang="zh-CN" altLang="en-US"/>
                  </a:p>
                </p:txBody>
              </p:sp>
              <p:sp>
                <p:nvSpPr>
                  <p:cNvPr id="446" name="Freeform 73"/>
                  <p:cNvSpPr>
                    <a:spLocks/>
                  </p:cNvSpPr>
                  <p:nvPr/>
                </p:nvSpPr>
                <p:spPr bwMode="auto">
                  <a:xfrm>
                    <a:off x="1932" y="2055"/>
                    <a:ext cx="31" cy="13"/>
                  </a:xfrm>
                  <a:custGeom>
                    <a:avLst/>
                    <a:gdLst>
                      <a:gd name="T0" fmla="*/ 63 w 63"/>
                      <a:gd name="T1" fmla="*/ 9 h 25"/>
                      <a:gd name="T2" fmla="*/ 59 w 63"/>
                      <a:gd name="T3" fmla="*/ 16 h 25"/>
                      <a:gd name="T4" fmla="*/ 54 w 63"/>
                      <a:gd name="T5" fmla="*/ 20 h 25"/>
                      <a:gd name="T6" fmla="*/ 46 w 63"/>
                      <a:gd name="T7" fmla="*/ 21 h 25"/>
                      <a:gd name="T8" fmla="*/ 39 w 63"/>
                      <a:gd name="T9" fmla="*/ 23 h 25"/>
                      <a:gd name="T10" fmla="*/ 33 w 63"/>
                      <a:gd name="T11" fmla="*/ 25 h 25"/>
                      <a:gd name="T12" fmla="*/ 27 w 63"/>
                      <a:gd name="T13" fmla="*/ 25 h 25"/>
                      <a:gd name="T14" fmla="*/ 21 w 63"/>
                      <a:gd name="T15" fmla="*/ 24 h 25"/>
                      <a:gd name="T16" fmla="*/ 16 w 63"/>
                      <a:gd name="T17" fmla="*/ 21 h 25"/>
                      <a:gd name="T18" fmla="*/ 11 w 63"/>
                      <a:gd name="T19" fmla="*/ 19 h 25"/>
                      <a:gd name="T20" fmla="*/ 6 w 63"/>
                      <a:gd name="T21" fmla="*/ 15 h 25"/>
                      <a:gd name="T22" fmla="*/ 3 w 63"/>
                      <a:gd name="T23" fmla="*/ 12 h 25"/>
                      <a:gd name="T24" fmla="*/ 0 w 63"/>
                      <a:gd name="T25" fmla="*/ 9 h 25"/>
                      <a:gd name="T26" fmla="*/ 2 w 63"/>
                      <a:gd name="T27" fmla="*/ 0 h 25"/>
                      <a:gd name="T28" fmla="*/ 10 w 63"/>
                      <a:gd name="T29" fmla="*/ 0 h 25"/>
                      <a:gd name="T30" fmla="*/ 18 w 63"/>
                      <a:gd name="T31" fmla="*/ 0 h 25"/>
                      <a:gd name="T32" fmla="*/ 26 w 63"/>
                      <a:gd name="T33" fmla="*/ 1 h 25"/>
                      <a:gd name="T34" fmla="*/ 34 w 63"/>
                      <a:gd name="T35" fmla="*/ 1 h 25"/>
                      <a:gd name="T36" fmla="*/ 42 w 63"/>
                      <a:gd name="T37" fmla="*/ 2 h 25"/>
                      <a:gd name="T38" fmla="*/ 49 w 63"/>
                      <a:gd name="T39" fmla="*/ 4 h 25"/>
                      <a:gd name="T40" fmla="*/ 56 w 63"/>
                      <a:gd name="T41" fmla="*/ 6 h 25"/>
                      <a:gd name="T42" fmla="*/ 63 w 63"/>
                      <a:gd name="T43" fmla="*/ 9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3"/>
                      <a:gd name="T67" fmla="*/ 0 h 25"/>
                      <a:gd name="T68" fmla="*/ 63 w 63"/>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3" h="25">
                        <a:moveTo>
                          <a:pt x="63" y="9"/>
                        </a:moveTo>
                        <a:lnTo>
                          <a:pt x="59" y="16"/>
                        </a:lnTo>
                        <a:lnTo>
                          <a:pt x="54" y="20"/>
                        </a:lnTo>
                        <a:lnTo>
                          <a:pt x="46" y="21"/>
                        </a:lnTo>
                        <a:lnTo>
                          <a:pt x="39" y="23"/>
                        </a:lnTo>
                        <a:lnTo>
                          <a:pt x="33" y="25"/>
                        </a:lnTo>
                        <a:lnTo>
                          <a:pt x="27" y="25"/>
                        </a:lnTo>
                        <a:lnTo>
                          <a:pt x="21" y="24"/>
                        </a:lnTo>
                        <a:lnTo>
                          <a:pt x="16" y="21"/>
                        </a:lnTo>
                        <a:lnTo>
                          <a:pt x="11" y="19"/>
                        </a:lnTo>
                        <a:lnTo>
                          <a:pt x="6" y="15"/>
                        </a:lnTo>
                        <a:lnTo>
                          <a:pt x="3" y="12"/>
                        </a:lnTo>
                        <a:lnTo>
                          <a:pt x="0" y="9"/>
                        </a:lnTo>
                        <a:lnTo>
                          <a:pt x="2" y="0"/>
                        </a:lnTo>
                        <a:lnTo>
                          <a:pt x="10" y="0"/>
                        </a:lnTo>
                        <a:lnTo>
                          <a:pt x="18" y="0"/>
                        </a:lnTo>
                        <a:lnTo>
                          <a:pt x="26" y="1"/>
                        </a:lnTo>
                        <a:lnTo>
                          <a:pt x="34" y="1"/>
                        </a:lnTo>
                        <a:lnTo>
                          <a:pt x="42" y="2"/>
                        </a:lnTo>
                        <a:lnTo>
                          <a:pt x="49" y="4"/>
                        </a:lnTo>
                        <a:lnTo>
                          <a:pt x="56" y="6"/>
                        </a:lnTo>
                        <a:lnTo>
                          <a:pt x="63" y="9"/>
                        </a:lnTo>
                        <a:close/>
                      </a:path>
                    </a:pathLst>
                  </a:custGeom>
                  <a:solidFill>
                    <a:srgbClr val="000000"/>
                  </a:solidFill>
                  <a:ln w="9525">
                    <a:noFill/>
                    <a:round/>
                    <a:headEnd/>
                    <a:tailEnd/>
                  </a:ln>
                </p:spPr>
                <p:txBody>
                  <a:bodyPr/>
                  <a:lstStyle/>
                  <a:p>
                    <a:endParaRPr lang="zh-CN" altLang="en-US"/>
                  </a:p>
                </p:txBody>
              </p:sp>
              <p:sp>
                <p:nvSpPr>
                  <p:cNvPr id="447" name="Freeform 74"/>
                  <p:cNvSpPr>
                    <a:spLocks/>
                  </p:cNvSpPr>
                  <p:nvPr/>
                </p:nvSpPr>
                <p:spPr bwMode="auto">
                  <a:xfrm>
                    <a:off x="1274" y="2069"/>
                    <a:ext cx="87" cy="52"/>
                  </a:xfrm>
                  <a:custGeom>
                    <a:avLst/>
                    <a:gdLst>
                      <a:gd name="T0" fmla="*/ 91 w 174"/>
                      <a:gd name="T1" fmla="*/ 44 h 104"/>
                      <a:gd name="T2" fmla="*/ 101 w 174"/>
                      <a:gd name="T3" fmla="*/ 51 h 104"/>
                      <a:gd name="T4" fmla="*/ 113 w 174"/>
                      <a:gd name="T5" fmla="*/ 56 h 104"/>
                      <a:gd name="T6" fmla="*/ 124 w 174"/>
                      <a:gd name="T7" fmla="*/ 62 h 104"/>
                      <a:gd name="T8" fmla="*/ 136 w 174"/>
                      <a:gd name="T9" fmla="*/ 67 h 104"/>
                      <a:gd name="T10" fmla="*/ 147 w 174"/>
                      <a:gd name="T11" fmla="*/ 74 h 104"/>
                      <a:gd name="T12" fmla="*/ 157 w 174"/>
                      <a:gd name="T13" fmla="*/ 80 h 104"/>
                      <a:gd name="T14" fmla="*/ 166 w 174"/>
                      <a:gd name="T15" fmla="*/ 89 h 104"/>
                      <a:gd name="T16" fmla="*/ 174 w 174"/>
                      <a:gd name="T17" fmla="*/ 98 h 104"/>
                      <a:gd name="T18" fmla="*/ 169 w 174"/>
                      <a:gd name="T19" fmla="*/ 104 h 104"/>
                      <a:gd name="T20" fmla="*/ 161 w 174"/>
                      <a:gd name="T21" fmla="*/ 100 h 104"/>
                      <a:gd name="T22" fmla="*/ 153 w 174"/>
                      <a:gd name="T23" fmla="*/ 95 h 104"/>
                      <a:gd name="T24" fmla="*/ 146 w 174"/>
                      <a:gd name="T25" fmla="*/ 90 h 104"/>
                      <a:gd name="T26" fmla="*/ 138 w 174"/>
                      <a:gd name="T27" fmla="*/ 85 h 104"/>
                      <a:gd name="T28" fmla="*/ 130 w 174"/>
                      <a:gd name="T29" fmla="*/ 80 h 104"/>
                      <a:gd name="T30" fmla="*/ 123 w 174"/>
                      <a:gd name="T31" fmla="*/ 76 h 104"/>
                      <a:gd name="T32" fmla="*/ 115 w 174"/>
                      <a:gd name="T33" fmla="*/ 71 h 104"/>
                      <a:gd name="T34" fmla="*/ 107 w 174"/>
                      <a:gd name="T35" fmla="*/ 69 h 104"/>
                      <a:gd name="T36" fmla="*/ 94 w 174"/>
                      <a:gd name="T37" fmla="*/ 60 h 104"/>
                      <a:gd name="T38" fmla="*/ 81 w 174"/>
                      <a:gd name="T39" fmla="*/ 53 h 104"/>
                      <a:gd name="T40" fmla="*/ 67 w 174"/>
                      <a:gd name="T41" fmla="*/ 46 h 104"/>
                      <a:gd name="T42" fmla="*/ 53 w 174"/>
                      <a:gd name="T43" fmla="*/ 39 h 104"/>
                      <a:gd name="T44" fmla="*/ 39 w 174"/>
                      <a:gd name="T45" fmla="*/ 33 h 104"/>
                      <a:gd name="T46" fmla="*/ 25 w 174"/>
                      <a:gd name="T47" fmla="*/ 26 h 104"/>
                      <a:gd name="T48" fmla="*/ 13 w 174"/>
                      <a:gd name="T49" fmla="*/ 18 h 104"/>
                      <a:gd name="T50" fmla="*/ 0 w 174"/>
                      <a:gd name="T51" fmla="*/ 9 h 104"/>
                      <a:gd name="T52" fmla="*/ 2 w 174"/>
                      <a:gd name="T53" fmla="*/ 0 h 104"/>
                      <a:gd name="T54" fmla="*/ 14 w 174"/>
                      <a:gd name="T55" fmla="*/ 4 h 104"/>
                      <a:gd name="T56" fmla="*/ 24 w 174"/>
                      <a:gd name="T57" fmla="*/ 10 h 104"/>
                      <a:gd name="T58" fmla="*/ 35 w 174"/>
                      <a:gd name="T59" fmla="*/ 17 h 104"/>
                      <a:gd name="T60" fmla="*/ 45 w 174"/>
                      <a:gd name="T61" fmla="*/ 24 h 104"/>
                      <a:gd name="T62" fmla="*/ 56 w 174"/>
                      <a:gd name="T63" fmla="*/ 31 h 104"/>
                      <a:gd name="T64" fmla="*/ 67 w 174"/>
                      <a:gd name="T65" fmla="*/ 37 h 104"/>
                      <a:gd name="T66" fmla="*/ 78 w 174"/>
                      <a:gd name="T67" fmla="*/ 41 h 104"/>
                      <a:gd name="T68" fmla="*/ 91 w 174"/>
                      <a:gd name="T69" fmla="*/ 44 h 1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4"/>
                      <a:gd name="T106" fmla="*/ 0 h 104"/>
                      <a:gd name="T107" fmla="*/ 174 w 174"/>
                      <a:gd name="T108" fmla="*/ 104 h 1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4" h="104">
                        <a:moveTo>
                          <a:pt x="91" y="44"/>
                        </a:moveTo>
                        <a:lnTo>
                          <a:pt x="101" y="51"/>
                        </a:lnTo>
                        <a:lnTo>
                          <a:pt x="113" y="56"/>
                        </a:lnTo>
                        <a:lnTo>
                          <a:pt x="124" y="62"/>
                        </a:lnTo>
                        <a:lnTo>
                          <a:pt x="136" y="67"/>
                        </a:lnTo>
                        <a:lnTo>
                          <a:pt x="147" y="74"/>
                        </a:lnTo>
                        <a:lnTo>
                          <a:pt x="157" y="80"/>
                        </a:lnTo>
                        <a:lnTo>
                          <a:pt x="166" y="89"/>
                        </a:lnTo>
                        <a:lnTo>
                          <a:pt x="174" y="98"/>
                        </a:lnTo>
                        <a:lnTo>
                          <a:pt x="169" y="104"/>
                        </a:lnTo>
                        <a:lnTo>
                          <a:pt x="161" y="100"/>
                        </a:lnTo>
                        <a:lnTo>
                          <a:pt x="153" y="95"/>
                        </a:lnTo>
                        <a:lnTo>
                          <a:pt x="146" y="90"/>
                        </a:lnTo>
                        <a:lnTo>
                          <a:pt x="138" y="85"/>
                        </a:lnTo>
                        <a:lnTo>
                          <a:pt x="130" y="80"/>
                        </a:lnTo>
                        <a:lnTo>
                          <a:pt x="123" y="76"/>
                        </a:lnTo>
                        <a:lnTo>
                          <a:pt x="115" y="71"/>
                        </a:lnTo>
                        <a:lnTo>
                          <a:pt x="107" y="69"/>
                        </a:lnTo>
                        <a:lnTo>
                          <a:pt x="94" y="60"/>
                        </a:lnTo>
                        <a:lnTo>
                          <a:pt x="81" y="53"/>
                        </a:lnTo>
                        <a:lnTo>
                          <a:pt x="67" y="46"/>
                        </a:lnTo>
                        <a:lnTo>
                          <a:pt x="53" y="39"/>
                        </a:lnTo>
                        <a:lnTo>
                          <a:pt x="39" y="33"/>
                        </a:lnTo>
                        <a:lnTo>
                          <a:pt x="25" y="26"/>
                        </a:lnTo>
                        <a:lnTo>
                          <a:pt x="13" y="18"/>
                        </a:lnTo>
                        <a:lnTo>
                          <a:pt x="0" y="9"/>
                        </a:lnTo>
                        <a:lnTo>
                          <a:pt x="2" y="0"/>
                        </a:lnTo>
                        <a:lnTo>
                          <a:pt x="14" y="4"/>
                        </a:lnTo>
                        <a:lnTo>
                          <a:pt x="24" y="10"/>
                        </a:lnTo>
                        <a:lnTo>
                          <a:pt x="35" y="17"/>
                        </a:lnTo>
                        <a:lnTo>
                          <a:pt x="45" y="24"/>
                        </a:lnTo>
                        <a:lnTo>
                          <a:pt x="56" y="31"/>
                        </a:lnTo>
                        <a:lnTo>
                          <a:pt x="67" y="37"/>
                        </a:lnTo>
                        <a:lnTo>
                          <a:pt x="78" y="41"/>
                        </a:lnTo>
                        <a:lnTo>
                          <a:pt x="91" y="44"/>
                        </a:lnTo>
                        <a:close/>
                      </a:path>
                    </a:pathLst>
                  </a:custGeom>
                  <a:solidFill>
                    <a:srgbClr val="000000"/>
                  </a:solidFill>
                  <a:ln w="9525">
                    <a:noFill/>
                    <a:round/>
                    <a:headEnd/>
                    <a:tailEnd/>
                  </a:ln>
                </p:spPr>
                <p:txBody>
                  <a:bodyPr/>
                  <a:lstStyle/>
                  <a:p>
                    <a:endParaRPr lang="zh-CN" altLang="en-US"/>
                  </a:p>
                </p:txBody>
              </p:sp>
              <p:sp>
                <p:nvSpPr>
                  <p:cNvPr id="448" name="Freeform 75"/>
                  <p:cNvSpPr>
                    <a:spLocks/>
                  </p:cNvSpPr>
                  <p:nvPr/>
                </p:nvSpPr>
                <p:spPr bwMode="auto">
                  <a:xfrm>
                    <a:off x="1062" y="2072"/>
                    <a:ext cx="19" cy="124"/>
                  </a:xfrm>
                  <a:custGeom>
                    <a:avLst/>
                    <a:gdLst>
                      <a:gd name="T0" fmla="*/ 21 w 38"/>
                      <a:gd name="T1" fmla="*/ 0 h 247"/>
                      <a:gd name="T2" fmla="*/ 30 w 38"/>
                      <a:gd name="T3" fmla="*/ 56 h 247"/>
                      <a:gd name="T4" fmla="*/ 36 w 38"/>
                      <a:gd name="T5" fmla="*/ 112 h 247"/>
                      <a:gd name="T6" fmla="*/ 38 w 38"/>
                      <a:gd name="T7" fmla="*/ 169 h 247"/>
                      <a:gd name="T8" fmla="*/ 36 w 38"/>
                      <a:gd name="T9" fmla="*/ 222 h 247"/>
                      <a:gd name="T10" fmla="*/ 10 w 38"/>
                      <a:gd name="T11" fmla="*/ 247 h 247"/>
                      <a:gd name="T12" fmla="*/ 6 w 38"/>
                      <a:gd name="T13" fmla="*/ 222 h 247"/>
                      <a:gd name="T14" fmla="*/ 6 w 38"/>
                      <a:gd name="T15" fmla="*/ 195 h 247"/>
                      <a:gd name="T16" fmla="*/ 4 w 38"/>
                      <a:gd name="T17" fmla="*/ 168 h 247"/>
                      <a:gd name="T18" fmla="*/ 0 w 38"/>
                      <a:gd name="T19" fmla="*/ 142 h 247"/>
                      <a:gd name="T20" fmla="*/ 3 w 38"/>
                      <a:gd name="T21" fmla="*/ 119 h 247"/>
                      <a:gd name="T22" fmla="*/ 3 w 38"/>
                      <a:gd name="T23" fmla="*/ 94 h 247"/>
                      <a:gd name="T24" fmla="*/ 3 w 38"/>
                      <a:gd name="T25" fmla="*/ 68 h 247"/>
                      <a:gd name="T26" fmla="*/ 7 w 38"/>
                      <a:gd name="T27" fmla="*/ 43 h 247"/>
                      <a:gd name="T28" fmla="*/ 8 w 38"/>
                      <a:gd name="T29" fmla="*/ 32 h 247"/>
                      <a:gd name="T30" fmla="*/ 10 w 38"/>
                      <a:gd name="T31" fmla="*/ 19 h 247"/>
                      <a:gd name="T32" fmla="*/ 14 w 38"/>
                      <a:gd name="T33" fmla="*/ 8 h 247"/>
                      <a:gd name="T34" fmla="*/ 21 w 38"/>
                      <a:gd name="T35" fmla="*/ 0 h 2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247"/>
                      <a:gd name="T56" fmla="*/ 38 w 38"/>
                      <a:gd name="T57" fmla="*/ 247 h 24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247">
                        <a:moveTo>
                          <a:pt x="21" y="0"/>
                        </a:moveTo>
                        <a:lnTo>
                          <a:pt x="30" y="56"/>
                        </a:lnTo>
                        <a:lnTo>
                          <a:pt x="36" y="112"/>
                        </a:lnTo>
                        <a:lnTo>
                          <a:pt x="38" y="169"/>
                        </a:lnTo>
                        <a:lnTo>
                          <a:pt x="36" y="222"/>
                        </a:lnTo>
                        <a:lnTo>
                          <a:pt x="10" y="247"/>
                        </a:lnTo>
                        <a:lnTo>
                          <a:pt x="6" y="222"/>
                        </a:lnTo>
                        <a:lnTo>
                          <a:pt x="6" y="195"/>
                        </a:lnTo>
                        <a:lnTo>
                          <a:pt x="4" y="168"/>
                        </a:lnTo>
                        <a:lnTo>
                          <a:pt x="0" y="142"/>
                        </a:lnTo>
                        <a:lnTo>
                          <a:pt x="3" y="119"/>
                        </a:lnTo>
                        <a:lnTo>
                          <a:pt x="3" y="94"/>
                        </a:lnTo>
                        <a:lnTo>
                          <a:pt x="3" y="68"/>
                        </a:lnTo>
                        <a:lnTo>
                          <a:pt x="7" y="43"/>
                        </a:lnTo>
                        <a:lnTo>
                          <a:pt x="8" y="32"/>
                        </a:lnTo>
                        <a:lnTo>
                          <a:pt x="10" y="19"/>
                        </a:lnTo>
                        <a:lnTo>
                          <a:pt x="14" y="8"/>
                        </a:lnTo>
                        <a:lnTo>
                          <a:pt x="21" y="0"/>
                        </a:lnTo>
                        <a:close/>
                      </a:path>
                    </a:pathLst>
                  </a:custGeom>
                  <a:solidFill>
                    <a:srgbClr val="CCCCE0"/>
                  </a:solidFill>
                  <a:ln w="9525">
                    <a:noFill/>
                    <a:round/>
                    <a:headEnd/>
                    <a:tailEnd/>
                  </a:ln>
                </p:spPr>
                <p:txBody>
                  <a:bodyPr/>
                  <a:lstStyle/>
                  <a:p>
                    <a:endParaRPr lang="zh-CN" altLang="en-US"/>
                  </a:p>
                </p:txBody>
              </p:sp>
              <p:sp>
                <p:nvSpPr>
                  <p:cNvPr id="449" name="Freeform 76"/>
                  <p:cNvSpPr>
                    <a:spLocks/>
                  </p:cNvSpPr>
                  <p:nvPr/>
                </p:nvSpPr>
                <p:spPr bwMode="auto">
                  <a:xfrm>
                    <a:off x="1185" y="2072"/>
                    <a:ext cx="19" cy="33"/>
                  </a:xfrm>
                  <a:custGeom>
                    <a:avLst/>
                    <a:gdLst>
                      <a:gd name="T0" fmla="*/ 2 w 38"/>
                      <a:gd name="T1" fmla="*/ 65 h 65"/>
                      <a:gd name="T2" fmla="*/ 0 w 38"/>
                      <a:gd name="T3" fmla="*/ 54 h 65"/>
                      <a:gd name="T4" fmla="*/ 2 w 38"/>
                      <a:gd name="T5" fmla="*/ 43 h 65"/>
                      <a:gd name="T6" fmla="*/ 5 w 38"/>
                      <a:gd name="T7" fmla="*/ 35 h 65"/>
                      <a:gd name="T8" fmla="*/ 10 w 38"/>
                      <a:gd name="T9" fmla="*/ 27 h 65"/>
                      <a:gd name="T10" fmla="*/ 17 w 38"/>
                      <a:gd name="T11" fmla="*/ 19 h 65"/>
                      <a:gd name="T12" fmla="*/ 23 w 38"/>
                      <a:gd name="T13" fmla="*/ 12 h 65"/>
                      <a:gd name="T14" fmla="*/ 30 w 38"/>
                      <a:gd name="T15" fmla="*/ 6 h 65"/>
                      <a:gd name="T16" fmla="*/ 37 w 38"/>
                      <a:gd name="T17" fmla="*/ 0 h 65"/>
                      <a:gd name="T18" fmla="*/ 38 w 38"/>
                      <a:gd name="T19" fmla="*/ 11 h 65"/>
                      <a:gd name="T20" fmla="*/ 37 w 38"/>
                      <a:gd name="T21" fmla="*/ 20 h 65"/>
                      <a:gd name="T22" fmla="*/ 34 w 38"/>
                      <a:gd name="T23" fmla="*/ 30 h 65"/>
                      <a:gd name="T24" fmla="*/ 29 w 38"/>
                      <a:gd name="T25" fmla="*/ 38 h 65"/>
                      <a:gd name="T26" fmla="*/ 23 w 38"/>
                      <a:gd name="T27" fmla="*/ 45 h 65"/>
                      <a:gd name="T28" fmla="*/ 17 w 38"/>
                      <a:gd name="T29" fmla="*/ 51 h 65"/>
                      <a:gd name="T30" fmla="*/ 8 w 38"/>
                      <a:gd name="T31" fmla="*/ 58 h 65"/>
                      <a:gd name="T32" fmla="*/ 2 w 38"/>
                      <a:gd name="T33" fmla="*/ 65 h 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65"/>
                      <a:gd name="T53" fmla="*/ 38 w 38"/>
                      <a:gd name="T54" fmla="*/ 65 h 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65">
                        <a:moveTo>
                          <a:pt x="2" y="65"/>
                        </a:moveTo>
                        <a:lnTo>
                          <a:pt x="0" y="54"/>
                        </a:lnTo>
                        <a:lnTo>
                          <a:pt x="2" y="43"/>
                        </a:lnTo>
                        <a:lnTo>
                          <a:pt x="5" y="35"/>
                        </a:lnTo>
                        <a:lnTo>
                          <a:pt x="10" y="27"/>
                        </a:lnTo>
                        <a:lnTo>
                          <a:pt x="17" y="19"/>
                        </a:lnTo>
                        <a:lnTo>
                          <a:pt x="23" y="12"/>
                        </a:lnTo>
                        <a:lnTo>
                          <a:pt x="30" y="6"/>
                        </a:lnTo>
                        <a:lnTo>
                          <a:pt x="37" y="0"/>
                        </a:lnTo>
                        <a:lnTo>
                          <a:pt x="38" y="11"/>
                        </a:lnTo>
                        <a:lnTo>
                          <a:pt x="37" y="20"/>
                        </a:lnTo>
                        <a:lnTo>
                          <a:pt x="34" y="30"/>
                        </a:lnTo>
                        <a:lnTo>
                          <a:pt x="29" y="38"/>
                        </a:lnTo>
                        <a:lnTo>
                          <a:pt x="23" y="45"/>
                        </a:lnTo>
                        <a:lnTo>
                          <a:pt x="17" y="51"/>
                        </a:lnTo>
                        <a:lnTo>
                          <a:pt x="8" y="58"/>
                        </a:lnTo>
                        <a:lnTo>
                          <a:pt x="2" y="65"/>
                        </a:lnTo>
                        <a:close/>
                      </a:path>
                    </a:pathLst>
                  </a:custGeom>
                  <a:solidFill>
                    <a:srgbClr val="CCCCE0"/>
                  </a:solidFill>
                  <a:ln w="9525">
                    <a:noFill/>
                    <a:round/>
                    <a:headEnd/>
                    <a:tailEnd/>
                  </a:ln>
                </p:spPr>
                <p:txBody>
                  <a:bodyPr/>
                  <a:lstStyle/>
                  <a:p>
                    <a:endParaRPr lang="zh-CN" altLang="en-US"/>
                  </a:p>
                </p:txBody>
              </p:sp>
              <p:sp>
                <p:nvSpPr>
                  <p:cNvPr id="450" name="Freeform 77"/>
                  <p:cNvSpPr>
                    <a:spLocks/>
                  </p:cNvSpPr>
                  <p:nvPr/>
                </p:nvSpPr>
                <p:spPr bwMode="auto">
                  <a:xfrm>
                    <a:off x="1804" y="2073"/>
                    <a:ext cx="28" cy="130"/>
                  </a:xfrm>
                  <a:custGeom>
                    <a:avLst/>
                    <a:gdLst>
                      <a:gd name="T0" fmla="*/ 55 w 55"/>
                      <a:gd name="T1" fmla="*/ 213 h 260"/>
                      <a:gd name="T2" fmla="*/ 51 w 55"/>
                      <a:gd name="T3" fmla="*/ 219 h 260"/>
                      <a:gd name="T4" fmla="*/ 46 w 55"/>
                      <a:gd name="T5" fmla="*/ 226 h 260"/>
                      <a:gd name="T6" fmla="*/ 41 w 55"/>
                      <a:gd name="T7" fmla="*/ 231 h 260"/>
                      <a:gd name="T8" fmla="*/ 37 w 55"/>
                      <a:gd name="T9" fmla="*/ 238 h 260"/>
                      <a:gd name="T10" fmla="*/ 32 w 55"/>
                      <a:gd name="T11" fmla="*/ 244 h 260"/>
                      <a:gd name="T12" fmla="*/ 26 w 55"/>
                      <a:gd name="T13" fmla="*/ 250 h 260"/>
                      <a:gd name="T14" fmla="*/ 21 w 55"/>
                      <a:gd name="T15" fmla="*/ 256 h 260"/>
                      <a:gd name="T16" fmla="*/ 15 w 55"/>
                      <a:gd name="T17" fmla="*/ 260 h 260"/>
                      <a:gd name="T18" fmla="*/ 17 w 55"/>
                      <a:gd name="T19" fmla="*/ 244 h 260"/>
                      <a:gd name="T20" fmla="*/ 14 w 55"/>
                      <a:gd name="T21" fmla="*/ 228 h 260"/>
                      <a:gd name="T22" fmla="*/ 9 w 55"/>
                      <a:gd name="T23" fmla="*/ 214 h 260"/>
                      <a:gd name="T24" fmla="*/ 6 w 55"/>
                      <a:gd name="T25" fmla="*/ 199 h 260"/>
                      <a:gd name="T26" fmla="*/ 5 w 55"/>
                      <a:gd name="T27" fmla="*/ 159 h 260"/>
                      <a:gd name="T28" fmla="*/ 2 w 55"/>
                      <a:gd name="T29" fmla="*/ 119 h 260"/>
                      <a:gd name="T30" fmla="*/ 1 w 55"/>
                      <a:gd name="T31" fmla="*/ 79 h 260"/>
                      <a:gd name="T32" fmla="*/ 0 w 55"/>
                      <a:gd name="T33" fmla="*/ 39 h 260"/>
                      <a:gd name="T34" fmla="*/ 37 w 55"/>
                      <a:gd name="T35" fmla="*/ 0 h 260"/>
                      <a:gd name="T36" fmla="*/ 44 w 55"/>
                      <a:gd name="T37" fmla="*/ 53 h 260"/>
                      <a:gd name="T38" fmla="*/ 48 w 55"/>
                      <a:gd name="T39" fmla="*/ 106 h 260"/>
                      <a:gd name="T40" fmla="*/ 52 w 55"/>
                      <a:gd name="T41" fmla="*/ 160 h 260"/>
                      <a:gd name="T42" fmla="*/ 55 w 55"/>
                      <a:gd name="T43" fmla="*/ 213 h 2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260"/>
                      <a:gd name="T68" fmla="*/ 55 w 55"/>
                      <a:gd name="T69" fmla="*/ 260 h 2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260">
                        <a:moveTo>
                          <a:pt x="55" y="213"/>
                        </a:moveTo>
                        <a:lnTo>
                          <a:pt x="51" y="219"/>
                        </a:lnTo>
                        <a:lnTo>
                          <a:pt x="46" y="226"/>
                        </a:lnTo>
                        <a:lnTo>
                          <a:pt x="41" y="231"/>
                        </a:lnTo>
                        <a:lnTo>
                          <a:pt x="37" y="238"/>
                        </a:lnTo>
                        <a:lnTo>
                          <a:pt x="32" y="244"/>
                        </a:lnTo>
                        <a:lnTo>
                          <a:pt x="26" y="250"/>
                        </a:lnTo>
                        <a:lnTo>
                          <a:pt x="21" y="256"/>
                        </a:lnTo>
                        <a:lnTo>
                          <a:pt x="15" y="260"/>
                        </a:lnTo>
                        <a:lnTo>
                          <a:pt x="17" y="244"/>
                        </a:lnTo>
                        <a:lnTo>
                          <a:pt x="14" y="228"/>
                        </a:lnTo>
                        <a:lnTo>
                          <a:pt x="9" y="214"/>
                        </a:lnTo>
                        <a:lnTo>
                          <a:pt x="6" y="199"/>
                        </a:lnTo>
                        <a:lnTo>
                          <a:pt x="5" y="159"/>
                        </a:lnTo>
                        <a:lnTo>
                          <a:pt x="2" y="119"/>
                        </a:lnTo>
                        <a:lnTo>
                          <a:pt x="1" y="79"/>
                        </a:lnTo>
                        <a:lnTo>
                          <a:pt x="0" y="39"/>
                        </a:lnTo>
                        <a:lnTo>
                          <a:pt x="37" y="0"/>
                        </a:lnTo>
                        <a:lnTo>
                          <a:pt x="44" y="53"/>
                        </a:lnTo>
                        <a:lnTo>
                          <a:pt x="48" y="106"/>
                        </a:lnTo>
                        <a:lnTo>
                          <a:pt x="52" y="160"/>
                        </a:lnTo>
                        <a:lnTo>
                          <a:pt x="55" y="213"/>
                        </a:lnTo>
                        <a:close/>
                      </a:path>
                    </a:pathLst>
                  </a:custGeom>
                  <a:solidFill>
                    <a:srgbClr val="CCCCE0"/>
                  </a:solidFill>
                  <a:ln w="9525">
                    <a:noFill/>
                    <a:round/>
                    <a:headEnd/>
                    <a:tailEnd/>
                  </a:ln>
                </p:spPr>
                <p:txBody>
                  <a:bodyPr/>
                  <a:lstStyle/>
                  <a:p>
                    <a:endParaRPr lang="zh-CN" altLang="en-US"/>
                  </a:p>
                </p:txBody>
              </p:sp>
              <p:sp>
                <p:nvSpPr>
                  <p:cNvPr id="451" name="Freeform 78"/>
                  <p:cNvSpPr>
                    <a:spLocks/>
                  </p:cNvSpPr>
                  <p:nvPr/>
                </p:nvSpPr>
                <p:spPr bwMode="auto">
                  <a:xfrm>
                    <a:off x="1939" y="2078"/>
                    <a:ext cx="26" cy="9"/>
                  </a:xfrm>
                  <a:custGeom>
                    <a:avLst/>
                    <a:gdLst>
                      <a:gd name="T0" fmla="*/ 52 w 52"/>
                      <a:gd name="T1" fmla="*/ 14 h 20"/>
                      <a:gd name="T2" fmla="*/ 48 w 52"/>
                      <a:gd name="T3" fmla="*/ 16 h 20"/>
                      <a:gd name="T4" fmla="*/ 41 w 52"/>
                      <a:gd name="T5" fmla="*/ 19 h 20"/>
                      <a:gd name="T6" fmla="*/ 35 w 52"/>
                      <a:gd name="T7" fmla="*/ 20 h 20"/>
                      <a:gd name="T8" fmla="*/ 28 w 52"/>
                      <a:gd name="T9" fmla="*/ 20 h 20"/>
                      <a:gd name="T10" fmla="*/ 21 w 52"/>
                      <a:gd name="T11" fmla="*/ 20 h 20"/>
                      <a:gd name="T12" fmla="*/ 14 w 52"/>
                      <a:gd name="T13" fmla="*/ 19 h 20"/>
                      <a:gd name="T14" fmla="*/ 7 w 52"/>
                      <a:gd name="T15" fmla="*/ 17 h 20"/>
                      <a:gd name="T16" fmla="*/ 1 w 52"/>
                      <a:gd name="T17" fmla="*/ 17 h 20"/>
                      <a:gd name="T18" fmla="*/ 0 w 52"/>
                      <a:gd name="T19" fmla="*/ 13 h 20"/>
                      <a:gd name="T20" fmla="*/ 0 w 52"/>
                      <a:gd name="T21" fmla="*/ 8 h 20"/>
                      <a:gd name="T22" fmla="*/ 0 w 52"/>
                      <a:gd name="T23" fmla="*/ 4 h 20"/>
                      <a:gd name="T24" fmla="*/ 4 w 52"/>
                      <a:gd name="T25" fmla="*/ 0 h 20"/>
                      <a:gd name="T26" fmla="*/ 11 w 52"/>
                      <a:gd name="T27" fmla="*/ 1 h 20"/>
                      <a:gd name="T28" fmla="*/ 18 w 52"/>
                      <a:gd name="T29" fmla="*/ 1 h 20"/>
                      <a:gd name="T30" fmla="*/ 26 w 52"/>
                      <a:gd name="T31" fmla="*/ 0 h 20"/>
                      <a:gd name="T32" fmla="*/ 34 w 52"/>
                      <a:gd name="T33" fmla="*/ 0 h 20"/>
                      <a:gd name="T34" fmla="*/ 41 w 52"/>
                      <a:gd name="T35" fmla="*/ 0 h 20"/>
                      <a:gd name="T36" fmla="*/ 46 w 52"/>
                      <a:gd name="T37" fmla="*/ 2 h 20"/>
                      <a:gd name="T38" fmla="*/ 50 w 52"/>
                      <a:gd name="T39" fmla="*/ 7 h 20"/>
                      <a:gd name="T40" fmla="*/ 52 w 52"/>
                      <a:gd name="T41" fmla="*/ 14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20"/>
                      <a:gd name="T65" fmla="*/ 52 w 52"/>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20">
                        <a:moveTo>
                          <a:pt x="52" y="14"/>
                        </a:moveTo>
                        <a:lnTo>
                          <a:pt x="48" y="16"/>
                        </a:lnTo>
                        <a:lnTo>
                          <a:pt x="41" y="19"/>
                        </a:lnTo>
                        <a:lnTo>
                          <a:pt x="35" y="20"/>
                        </a:lnTo>
                        <a:lnTo>
                          <a:pt x="28" y="20"/>
                        </a:lnTo>
                        <a:lnTo>
                          <a:pt x="21" y="20"/>
                        </a:lnTo>
                        <a:lnTo>
                          <a:pt x="14" y="19"/>
                        </a:lnTo>
                        <a:lnTo>
                          <a:pt x="7" y="17"/>
                        </a:lnTo>
                        <a:lnTo>
                          <a:pt x="1" y="17"/>
                        </a:lnTo>
                        <a:lnTo>
                          <a:pt x="0" y="13"/>
                        </a:lnTo>
                        <a:lnTo>
                          <a:pt x="0" y="8"/>
                        </a:lnTo>
                        <a:lnTo>
                          <a:pt x="0" y="4"/>
                        </a:lnTo>
                        <a:lnTo>
                          <a:pt x="4" y="0"/>
                        </a:lnTo>
                        <a:lnTo>
                          <a:pt x="11" y="1"/>
                        </a:lnTo>
                        <a:lnTo>
                          <a:pt x="18" y="1"/>
                        </a:lnTo>
                        <a:lnTo>
                          <a:pt x="26" y="0"/>
                        </a:lnTo>
                        <a:lnTo>
                          <a:pt x="34" y="0"/>
                        </a:lnTo>
                        <a:lnTo>
                          <a:pt x="41" y="0"/>
                        </a:lnTo>
                        <a:lnTo>
                          <a:pt x="46" y="2"/>
                        </a:lnTo>
                        <a:lnTo>
                          <a:pt x="50" y="7"/>
                        </a:lnTo>
                        <a:lnTo>
                          <a:pt x="52" y="14"/>
                        </a:lnTo>
                        <a:close/>
                      </a:path>
                    </a:pathLst>
                  </a:custGeom>
                  <a:solidFill>
                    <a:srgbClr val="000000"/>
                  </a:solidFill>
                  <a:ln w="9525">
                    <a:noFill/>
                    <a:round/>
                    <a:headEnd/>
                    <a:tailEnd/>
                  </a:ln>
                </p:spPr>
                <p:txBody>
                  <a:bodyPr/>
                  <a:lstStyle/>
                  <a:p>
                    <a:endParaRPr lang="zh-CN" altLang="en-US"/>
                  </a:p>
                </p:txBody>
              </p:sp>
              <p:sp>
                <p:nvSpPr>
                  <p:cNvPr id="452" name="Freeform 79"/>
                  <p:cNvSpPr>
                    <a:spLocks/>
                  </p:cNvSpPr>
                  <p:nvPr/>
                </p:nvSpPr>
                <p:spPr bwMode="auto">
                  <a:xfrm>
                    <a:off x="1247" y="2095"/>
                    <a:ext cx="97" cy="53"/>
                  </a:xfrm>
                  <a:custGeom>
                    <a:avLst/>
                    <a:gdLst>
                      <a:gd name="T0" fmla="*/ 192 w 192"/>
                      <a:gd name="T1" fmla="*/ 95 h 105"/>
                      <a:gd name="T2" fmla="*/ 191 w 192"/>
                      <a:gd name="T3" fmla="*/ 105 h 105"/>
                      <a:gd name="T4" fmla="*/ 185 w 192"/>
                      <a:gd name="T5" fmla="*/ 105 h 105"/>
                      <a:gd name="T6" fmla="*/ 180 w 192"/>
                      <a:gd name="T7" fmla="*/ 104 h 105"/>
                      <a:gd name="T8" fmla="*/ 175 w 192"/>
                      <a:gd name="T9" fmla="*/ 100 h 105"/>
                      <a:gd name="T10" fmla="*/ 169 w 192"/>
                      <a:gd name="T11" fmla="*/ 95 h 105"/>
                      <a:gd name="T12" fmla="*/ 165 w 192"/>
                      <a:gd name="T13" fmla="*/ 92 h 105"/>
                      <a:gd name="T14" fmla="*/ 159 w 192"/>
                      <a:gd name="T15" fmla="*/ 87 h 105"/>
                      <a:gd name="T16" fmla="*/ 153 w 192"/>
                      <a:gd name="T17" fmla="*/ 85 h 105"/>
                      <a:gd name="T18" fmla="*/ 147 w 192"/>
                      <a:gd name="T19" fmla="*/ 83 h 105"/>
                      <a:gd name="T20" fmla="*/ 129 w 192"/>
                      <a:gd name="T21" fmla="*/ 75 h 105"/>
                      <a:gd name="T22" fmla="*/ 112 w 192"/>
                      <a:gd name="T23" fmla="*/ 65 h 105"/>
                      <a:gd name="T24" fmla="*/ 93 w 192"/>
                      <a:gd name="T25" fmla="*/ 56 h 105"/>
                      <a:gd name="T26" fmla="*/ 75 w 192"/>
                      <a:gd name="T27" fmla="*/ 47 h 105"/>
                      <a:gd name="T28" fmla="*/ 57 w 192"/>
                      <a:gd name="T29" fmla="*/ 38 h 105"/>
                      <a:gd name="T30" fmla="*/ 39 w 192"/>
                      <a:gd name="T31" fmla="*/ 29 h 105"/>
                      <a:gd name="T32" fmla="*/ 21 w 192"/>
                      <a:gd name="T33" fmla="*/ 21 h 105"/>
                      <a:gd name="T34" fmla="*/ 2 w 192"/>
                      <a:gd name="T35" fmla="*/ 12 h 105"/>
                      <a:gd name="T36" fmla="*/ 0 w 192"/>
                      <a:gd name="T37" fmla="*/ 0 h 105"/>
                      <a:gd name="T38" fmla="*/ 12 w 192"/>
                      <a:gd name="T39" fmla="*/ 4 h 105"/>
                      <a:gd name="T40" fmla="*/ 25 w 192"/>
                      <a:gd name="T41" fmla="*/ 10 h 105"/>
                      <a:gd name="T42" fmla="*/ 37 w 192"/>
                      <a:gd name="T43" fmla="*/ 16 h 105"/>
                      <a:gd name="T44" fmla="*/ 49 w 192"/>
                      <a:gd name="T45" fmla="*/ 22 h 105"/>
                      <a:gd name="T46" fmla="*/ 61 w 192"/>
                      <a:gd name="T47" fmla="*/ 27 h 105"/>
                      <a:gd name="T48" fmla="*/ 74 w 192"/>
                      <a:gd name="T49" fmla="*/ 33 h 105"/>
                      <a:gd name="T50" fmla="*/ 85 w 192"/>
                      <a:gd name="T51" fmla="*/ 39 h 105"/>
                      <a:gd name="T52" fmla="*/ 98 w 192"/>
                      <a:gd name="T53" fmla="*/ 46 h 105"/>
                      <a:gd name="T54" fmla="*/ 109 w 192"/>
                      <a:gd name="T55" fmla="*/ 52 h 105"/>
                      <a:gd name="T56" fmla="*/ 121 w 192"/>
                      <a:gd name="T57" fmla="*/ 57 h 105"/>
                      <a:gd name="T58" fmla="*/ 133 w 192"/>
                      <a:gd name="T59" fmla="*/ 64 h 105"/>
                      <a:gd name="T60" fmla="*/ 145 w 192"/>
                      <a:gd name="T61" fmla="*/ 70 h 105"/>
                      <a:gd name="T62" fmla="*/ 156 w 192"/>
                      <a:gd name="T63" fmla="*/ 77 h 105"/>
                      <a:gd name="T64" fmla="*/ 168 w 192"/>
                      <a:gd name="T65" fmla="*/ 83 h 105"/>
                      <a:gd name="T66" fmla="*/ 181 w 192"/>
                      <a:gd name="T67" fmla="*/ 90 h 105"/>
                      <a:gd name="T68" fmla="*/ 192 w 192"/>
                      <a:gd name="T69" fmla="*/ 95 h 1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105"/>
                      <a:gd name="T107" fmla="*/ 192 w 192"/>
                      <a:gd name="T108" fmla="*/ 105 h 1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105">
                        <a:moveTo>
                          <a:pt x="192" y="95"/>
                        </a:moveTo>
                        <a:lnTo>
                          <a:pt x="191" y="105"/>
                        </a:lnTo>
                        <a:lnTo>
                          <a:pt x="185" y="105"/>
                        </a:lnTo>
                        <a:lnTo>
                          <a:pt x="180" y="104"/>
                        </a:lnTo>
                        <a:lnTo>
                          <a:pt x="175" y="100"/>
                        </a:lnTo>
                        <a:lnTo>
                          <a:pt x="169" y="95"/>
                        </a:lnTo>
                        <a:lnTo>
                          <a:pt x="165" y="92"/>
                        </a:lnTo>
                        <a:lnTo>
                          <a:pt x="159" y="87"/>
                        </a:lnTo>
                        <a:lnTo>
                          <a:pt x="153" y="85"/>
                        </a:lnTo>
                        <a:lnTo>
                          <a:pt x="147" y="83"/>
                        </a:lnTo>
                        <a:lnTo>
                          <a:pt x="129" y="75"/>
                        </a:lnTo>
                        <a:lnTo>
                          <a:pt x="112" y="65"/>
                        </a:lnTo>
                        <a:lnTo>
                          <a:pt x="93" y="56"/>
                        </a:lnTo>
                        <a:lnTo>
                          <a:pt x="75" y="47"/>
                        </a:lnTo>
                        <a:lnTo>
                          <a:pt x="57" y="38"/>
                        </a:lnTo>
                        <a:lnTo>
                          <a:pt x="39" y="29"/>
                        </a:lnTo>
                        <a:lnTo>
                          <a:pt x="21" y="21"/>
                        </a:lnTo>
                        <a:lnTo>
                          <a:pt x="2" y="12"/>
                        </a:lnTo>
                        <a:lnTo>
                          <a:pt x="0" y="0"/>
                        </a:lnTo>
                        <a:lnTo>
                          <a:pt x="12" y="4"/>
                        </a:lnTo>
                        <a:lnTo>
                          <a:pt x="25" y="10"/>
                        </a:lnTo>
                        <a:lnTo>
                          <a:pt x="37" y="16"/>
                        </a:lnTo>
                        <a:lnTo>
                          <a:pt x="49" y="22"/>
                        </a:lnTo>
                        <a:lnTo>
                          <a:pt x="61" y="27"/>
                        </a:lnTo>
                        <a:lnTo>
                          <a:pt x="74" y="33"/>
                        </a:lnTo>
                        <a:lnTo>
                          <a:pt x="85" y="39"/>
                        </a:lnTo>
                        <a:lnTo>
                          <a:pt x="98" y="46"/>
                        </a:lnTo>
                        <a:lnTo>
                          <a:pt x="109" y="52"/>
                        </a:lnTo>
                        <a:lnTo>
                          <a:pt x="121" y="57"/>
                        </a:lnTo>
                        <a:lnTo>
                          <a:pt x="133" y="64"/>
                        </a:lnTo>
                        <a:lnTo>
                          <a:pt x="145" y="70"/>
                        </a:lnTo>
                        <a:lnTo>
                          <a:pt x="156" y="77"/>
                        </a:lnTo>
                        <a:lnTo>
                          <a:pt x="168" y="83"/>
                        </a:lnTo>
                        <a:lnTo>
                          <a:pt x="181" y="90"/>
                        </a:lnTo>
                        <a:lnTo>
                          <a:pt x="192" y="95"/>
                        </a:lnTo>
                        <a:close/>
                      </a:path>
                    </a:pathLst>
                  </a:custGeom>
                  <a:solidFill>
                    <a:srgbClr val="000000"/>
                  </a:solidFill>
                  <a:ln w="9525">
                    <a:noFill/>
                    <a:round/>
                    <a:headEnd/>
                    <a:tailEnd/>
                  </a:ln>
                </p:spPr>
                <p:txBody>
                  <a:bodyPr/>
                  <a:lstStyle/>
                  <a:p>
                    <a:endParaRPr lang="zh-CN" altLang="en-US"/>
                  </a:p>
                </p:txBody>
              </p:sp>
              <p:sp>
                <p:nvSpPr>
                  <p:cNvPr id="453" name="Freeform 80"/>
                  <p:cNvSpPr>
                    <a:spLocks/>
                  </p:cNvSpPr>
                  <p:nvPr/>
                </p:nvSpPr>
                <p:spPr bwMode="auto">
                  <a:xfrm>
                    <a:off x="1038" y="2097"/>
                    <a:ext cx="20" cy="122"/>
                  </a:xfrm>
                  <a:custGeom>
                    <a:avLst/>
                    <a:gdLst>
                      <a:gd name="T0" fmla="*/ 28 w 42"/>
                      <a:gd name="T1" fmla="*/ 50 h 245"/>
                      <a:gd name="T2" fmla="*/ 33 w 42"/>
                      <a:gd name="T3" fmla="*/ 111 h 245"/>
                      <a:gd name="T4" fmla="*/ 37 w 42"/>
                      <a:gd name="T5" fmla="*/ 116 h 245"/>
                      <a:gd name="T6" fmla="*/ 37 w 42"/>
                      <a:gd name="T7" fmla="*/ 133 h 245"/>
                      <a:gd name="T8" fmla="*/ 38 w 42"/>
                      <a:gd name="T9" fmla="*/ 151 h 245"/>
                      <a:gd name="T10" fmla="*/ 41 w 42"/>
                      <a:gd name="T11" fmla="*/ 170 h 245"/>
                      <a:gd name="T12" fmla="*/ 42 w 42"/>
                      <a:gd name="T13" fmla="*/ 188 h 245"/>
                      <a:gd name="T14" fmla="*/ 41 w 42"/>
                      <a:gd name="T15" fmla="*/ 207 h 245"/>
                      <a:gd name="T16" fmla="*/ 35 w 42"/>
                      <a:gd name="T17" fmla="*/ 222 h 245"/>
                      <a:gd name="T18" fmla="*/ 25 w 42"/>
                      <a:gd name="T19" fmla="*/ 235 h 245"/>
                      <a:gd name="T20" fmla="*/ 6 w 42"/>
                      <a:gd name="T21" fmla="*/ 245 h 245"/>
                      <a:gd name="T22" fmla="*/ 2 w 42"/>
                      <a:gd name="T23" fmla="*/ 182 h 245"/>
                      <a:gd name="T24" fmla="*/ 0 w 42"/>
                      <a:gd name="T25" fmla="*/ 121 h 245"/>
                      <a:gd name="T26" fmla="*/ 4 w 42"/>
                      <a:gd name="T27" fmla="*/ 61 h 245"/>
                      <a:gd name="T28" fmla="*/ 12 w 42"/>
                      <a:gd name="T29" fmla="*/ 0 h 245"/>
                      <a:gd name="T30" fmla="*/ 20 w 42"/>
                      <a:gd name="T31" fmla="*/ 11 h 245"/>
                      <a:gd name="T32" fmla="*/ 23 w 42"/>
                      <a:gd name="T33" fmla="*/ 23 h 245"/>
                      <a:gd name="T34" fmla="*/ 26 w 42"/>
                      <a:gd name="T35" fmla="*/ 37 h 245"/>
                      <a:gd name="T36" fmla="*/ 28 w 42"/>
                      <a:gd name="T37" fmla="*/ 50 h 2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245"/>
                      <a:gd name="T59" fmla="*/ 42 w 42"/>
                      <a:gd name="T60" fmla="*/ 245 h 2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245">
                        <a:moveTo>
                          <a:pt x="28" y="50"/>
                        </a:moveTo>
                        <a:lnTo>
                          <a:pt x="33" y="111"/>
                        </a:lnTo>
                        <a:lnTo>
                          <a:pt x="37" y="116"/>
                        </a:lnTo>
                        <a:lnTo>
                          <a:pt x="37" y="133"/>
                        </a:lnTo>
                        <a:lnTo>
                          <a:pt x="38" y="151"/>
                        </a:lnTo>
                        <a:lnTo>
                          <a:pt x="41" y="170"/>
                        </a:lnTo>
                        <a:lnTo>
                          <a:pt x="42" y="188"/>
                        </a:lnTo>
                        <a:lnTo>
                          <a:pt x="41" y="207"/>
                        </a:lnTo>
                        <a:lnTo>
                          <a:pt x="35" y="222"/>
                        </a:lnTo>
                        <a:lnTo>
                          <a:pt x="25" y="235"/>
                        </a:lnTo>
                        <a:lnTo>
                          <a:pt x="6" y="245"/>
                        </a:lnTo>
                        <a:lnTo>
                          <a:pt x="2" y="182"/>
                        </a:lnTo>
                        <a:lnTo>
                          <a:pt x="0" y="121"/>
                        </a:lnTo>
                        <a:lnTo>
                          <a:pt x="4" y="61"/>
                        </a:lnTo>
                        <a:lnTo>
                          <a:pt x="12" y="0"/>
                        </a:lnTo>
                        <a:lnTo>
                          <a:pt x="20" y="11"/>
                        </a:lnTo>
                        <a:lnTo>
                          <a:pt x="23" y="23"/>
                        </a:lnTo>
                        <a:lnTo>
                          <a:pt x="26" y="37"/>
                        </a:lnTo>
                        <a:lnTo>
                          <a:pt x="28" y="50"/>
                        </a:lnTo>
                        <a:close/>
                      </a:path>
                    </a:pathLst>
                  </a:custGeom>
                  <a:solidFill>
                    <a:srgbClr val="CCCCE0"/>
                  </a:solidFill>
                  <a:ln w="9525">
                    <a:noFill/>
                    <a:round/>
                    <a:headEnd/>
                    <a:tailEnd/>
                  </a:ln>
                </p:spPr>
                <p:txBody>
                  <a:bodyPr/>
                  <a:lstStyle/>
                  <a:p>
                    <a:endParaRPr lang="zh-CN" altLang="en-US"/>
                  </a:p>
                </p:txBody>
              </p:sp>
              <p:sp>
                <p:nvSpPr>
                  <p:cNvPr id="454" name="Freeform 81"/>
                  <p:cNvSpPr>
                    <a:spLocks/>
                  </p:cNvSpPr>
                  <p:nvPr/>
                </p:nvSpPr>
                <p:spPr bwMode="auto">
                  <a:xfrm>
                    <a:off x="1158" y="2097"/>
                    <a:ext cx="20" cy="34"/>
                  </a:xfrm>
                  <a:custGeom>
                    <a:avLst/>
                    <a:gdLst>
                      <a:gd name="T0" fmla="*/ 6 w 40"/>
                      <a:gd name="T1" fmla="*/ 67 h 67"/>
                      <a:gd name="T2" fmla="*/ 4 w 40"/>
                      <a:gd name="T3" fmla="*/ 67 h 67"/>
                      <a:gd name="T4" fmla="*/ 0 w 40"/>
                      <a:gd name="T5" fmla="*/ 56 h 67"/>
                      <a:gd name="T6" fmla="*/ 0 w 40"/>
                      <a:gd name="T7" fmla="*/ 45 h 67"/>
                      <a:gd name="T8" fmla="*/ 4 w 40"/>
                      <a:gd name="T9" fmla="*/ 37 h 67"/>
                      <a:gd name="T10" fmla="*/ 9 w 40"/>
                      <a:gd name="T11" fmla="*/ 29 h 67"/>
                      <a:gd name="T12" fmla="*/ 17 w 40"/>
                      <a:gd name="T13" fmla="*/ 22 h 67"/>
                      <a:gd name="T14" fmla="*/ 24 w 40"/>
                      <a:gd name="T15" fmla="*/ 15 h 67"/>
                      <a:gd name="T16" fmla="*/ 32 w 40"/>
                      <a:gd name="T17" fmla="*/ 7 h 67"/>
                      <a:gd name="T18" fmla="*/ 38 w 40"/>
                      <a:gd name="T19" fmla="*/ 0 h 67"/>
                      <a:gd name="T20" fmla="*/ 40 w 40"/>
                      <a:gd name="T21" fmla="*/ 11 h 67"/>
                      <a:gd name="T22" fmla="*/ 39 w 40"/>
                      <a:gd name="T23" fmla="*/ 20 h 67"/>
                      <a:gd name="T24" fmla="*/ 37 w 40"/>
                      <a:gd name="T25" fmla="*/ 29 h 67"/>
                      <a:gd name="T26" fmla="*/ 33 w 40"/>
                      <a:gd name="T27" fmla="*/ 38 h 67"/>
                      <a:gd name="T28" fmla="*/ 28 w 40"/>
                      <a:gd name="T29" fmla="*/ 46 h 67"/>
                      <a:gd name="T30" fmla="*/ 21 w 40"/>
                      <a:gd name="T31" fmla="*/ 53 h 67"/>
                      <a:gd name="T32" fmla="*/ 14 w 40"/>
                      <a:gd name="T33" fmla="*/ 60 h 67"/>
                      <a:gd name="T34" fmla="*/ 6 w 40"/>
                      <a:gd name="T35" fmla="*/ 67 h 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67"/>
                      <a:gd name="T56" fmla="*/ 40 w 40"/>
                      <a:gd name="T57" fmla="*/ 67 h 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67">
                        <a:moveTo>
                          <a:pt x="6" y="67"/>
                        </a:moveTo>
                        <a:lnTo>
                          <a:pt x="4" y="67"/>
                        </a:lnTo>
                        <a:lnTo>
                          <a:pt x="0" y="56"/>
                        </a:lnTo>
                        <a:lnTo>
                          <a:pt x="0" y="45"/>
                        </a:lnTo>
                        <a:lnTo>
                          <a:pt x="4" y="37"/>
                        </a:lnTo>
                        <a:lnTo>
                          <a:pt x="9" y="29"/>
                        </a:lnTo>
                        <a:lnTo>
                          <a:pt x="17" y="22"/>
                        </a:lnTo>
                        <a:lnTo>
                          <a:pt x="24" y="15"/>
                        </a:lnTo>
                        <a:lnTo>
                          <a:pt x="32" y="7"/>
                        </a:lnTo>
                        <a:lnTo>
                          <a:pt x="38" y="0"/>
                        </a:lnTo>
                        <a:lnTo>
                          <a:pt x="40" y="11"/>
                        </a:lnTo>
                        <a:lnTo>
                          <a:pt x="39" y="20"/>
                        </a:lnTo>
                        <a:lnTo>
                          <a:pt x="37" y="29"/>
                        </a:lnTo>
                        <a:lnTo>
                          <a:pt x="33" y="38"/>
                        </a:lnTo>
                        <a:lnTo>
                          <a:pt x="28" y="46"/>
                        </a:lnTo>
                        <a:lnTo>
                          <a:pt x="21" y="53"/>
                        </a:lnTo>
                        <a:lnTo>
                          <a:pt x="14" y="60"/>
                        </a:lnTo>
                        <a:lnTo>
                          <a:pt x="6" y="67"/>
                        </a:lnTo>
                        <a:close/>
                      </a:path>
                    </a:pathLst>
                  </a:custGeom>
                  <a:solidFill>
                    <a:srgbClr val="CCCCE0"/>
                  </a:solidFill>
                  <a:ln w="9525">
                    <a:noFill/>
                    <a:round/>
                    <a:headEnd/>
                    <a:tailEnd/>
                  </a:ln>
                </p:spPr>
                <p:txBody>
                  <a:bodyPr/>
                  <a:lstStyle/>
                  <a:p>
                    <a:endParaRPr lang="zh-CN" altLang="en-US"/>
                  </a:p>
                </p:txBody>
              </p:sp>
              <p:sp>
                <p:nvSpPr>
                  <p:cNvPr id="455" name="Freeform 82"/>
                  <p:cNvSpPr>
                    <a:spLocks/>
                  </p:cNvSpPr>
                  <p:nvPr/>
                </p:nvSpPr>
                <p:spPr bwMode="auto">
                  <a:xfrm>
                    <a:off x="1933" y="2102"/>
                    <a:ext cx="35" cy="11"/>
                  </a:xfrm>
                  <a:custGeom>
                    <a:avLst/>
                    <a:gdLst>
                      <a:gd name="T0" fmla="*/ 70 w 70"/>
                      <a:gd name="T1" fmla="*/ 7 h 24"/>
                      <a:gd name="T2" fmla="*/ 70 w 70"/>
                      <a:gd name="T3" fmla="*/ 11 h 24"/>
                      <a:gd name="T4" fmla="*/ 70 w 70"/>
                      <a:gd name="T5" fmla="*/ 15 h 24"/>
                      <a:gd name="T6" fmla="*/ 68 w 70"/>
                      <a:gd name="T7" fmla="*/ 20 h 24"/>
                      <a:gd name="T8" fmla="*/ 63 w 70"/>
                      <a:gd name="T9" fmla="*/ 22 h 24"/>
                      <a:gd name="T10" fmla="*/ 55 w 70"/>
                      <a:gd name="T11" fmla="*/ 20 h 24"/>
                      <a:gd name="T12" fmla="*/ 46 w 70"/>
                      <a:gd name="T13" fmla="*/ 19 h 24"/>
                      <a:gd name="T14" fmla="*/ 38 w 70"/>
                      <a:gd name="T15" fmla="*/ 21 h 24"/>
                      <a:gd name="T16" fmla="*/ 29 w 70"/>
                      <a:gd name="T17" fmla="*/ 22 h 24"/>
                      <a:gd name="T18" fmla="*/ 21 w 70"/>
                      <a:gd name="T19" fmla="*/ 24 h 24"/>
                      <a:gd name="T20" fmla="*/ 12 w 70"/>
                      <a:gd name="T21" fmla="*/ 24 h 24"/>
                      <a:gd name="T22" fmla="*/ 6 w 70"/>
                      <a:gd name="T23" fmla="*/ 20 h 24"/>
                      <a:gd name="T24" fmla="*/ 0 w 70"/>
                      <a:gd name="T25" fmla="*/ 13 h 24"/>
                      <a:gd name="T26" fmla="*/ 6 w 70"/>
                      <a:gd name="T27" fmla="*/ 0 h 24"/>
                      <a:gd name="T28" fmla="*/ 14 w 70"/>
                      <a:gd name="T29" fmla="*/ 0 h 24"/>
                      <a:gd name="T30" fmla="*/ 23 w 70"/>
                      <a:gd name="T31" fmla="*/ 0 h 24"/>
                      <a:gd name="T32" fmla="*/ 31 w 70"/>
                      <a:gd name="T33" fmla="*/ 0 h 24"/>
                      <a:gd name="T34" fmla="*/ 40 w 70"/>
                      <a:gd name="T35" fmla="*/ 2 h 24"/>
                      <a:gd name="T36" fmla="*/ 48 w 70"/>
                      <a:gd name="T37" fmla="*/ 2 h 24"/>
                      <a:gd name="T38" fmla="*/ 55 w 70"/>
                      <a:gd name="T39" fmla="*/ 4 h 24"/>
                      <a:gd name="T40" fmla="*/ 63 w 70"/>
                      <a:gd name="T41" fmla="*/ 5 h 24"/>
                      <a:gd name="T42" fmla="*/ 70 w 70"/>
                      <a:gd name="T43" fmla="*/ 7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0"/>
                      <a:gd name="T67" fmla="*/ 0 h 24"/>
                      <a:gd name="T68" fmla="*/ 70 w 70"/>
                      <a:gd name="T69" fmla="*/ 24 h 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0" h="24">
                        <a:moveTo>
                          <a:pt x="70" y="7"/>
                        </a:moveTo>
                        <a:lnTo>
                          <a:pt x="70" y="11"/>
                        </a:lnTo>
                        <a:lnTo>
                          <a:pt x="70" y="15"/>
                        </a:lnTo>
                        <a:lnTo>
                          <a:pt x="68" y="20"/>
                        </a:lnTo>
                        <a:lnTo>
                          <a:pt x="63" y="22"/>
                        </a:lnTo>
                        <a:lnTo>
                          <a:pt x="55" y="20"/>
                        </a:lnTo>
                        <a:lnTo>
                          <a:pt x="46" y="19"/>
                        </a:lnTo>
                        <a:lnTo>
                          <a:pt x="38" y="21"/>
                        </a:lnTo>
                        <a:lnTo>
                          <a:pt x="29" y="22"/>
                        </a:lnTo>
                        <a:lnTo>
                          <a:pt x="21" y="24"/>
                        </a:lnTo>
                        <a:lnTo>
                          <a:pt x="12" y="24"/>
                        </a:lnTo>
                        <a:lnTo>
                          <a:pt x="6" y="20"/>
                        </a:lnTo>
                        <a:lnTo>
                          <a:pt x="0" y="13"/>
                        </a:lnTo>
                        <a:lnTo>
                          <a:pt x="6" y="0"/>
                        </a:lnTo>
                        <a:lnTo>
                          <a:pt x="14" y="0"/>
                        </a:lnTo>
                        <a:lnTo>
                          <a:pt x="23" y="0"/>
                        </a:lnTo>
                        <a:lnTo>
                          <a:pt x="31" y="0"/>
                        </a:lnTo>
                        <a:lnTo>
                          <a:pt x="40" y="2"/>
                        </a:lnTo>
                        <a:lnTo>
                          <a:pt x="48" y="2"/>
                        </a:lnTo>
                        <a:lnTo>
                          <a:pt x="55" y="4"/>
                        </a:lnTo>
                        <a:lnTo>
                          <a:pt x="63" y="5"/>
                        </a:lnTo>
                        <a:lnTo>
                          <a:pt x="70" y="7"/>
                        </a:lnTo>
                        <a:close/>
                      </a:path>
                    </a:pathLst>
                  </a:custGeom>
                  <a:solidFill>
                    <a:srgbClr val="000000"/>
                  </a:solidFill>
                  <a:ln w="9525">
                    <a:noFill/>
                    <a:round/>
                    <a:headEnd/>
                    <a:tailEnd/>
                  </a:ln>
                </p:spPr>
                <p:txBody>
                  <a:bodyPr/>
                  <a:lstStyle/>
                  <a:p>
                    <a:endParaRPr lang="zh-CN" altLang="en-US"/>
                  </a:p>
                </p:txBody>
              </p:sp>
              <p:sp>
                <p:nvSpPr>
                  <p:cNvPr id="456" name="Freeform 83"/>
                  <p:cNvSpPr>
                    <a:spLocks/>
                  </p:cNvSpPr>
                  <p:nvPr/>
                </p:nvSpPr>
                <p:spPr bwMode="auto">
                  <a:xfrm>
                    <a:off x="1774" y="2103"/>
                    <a:ext cx="29" cy="121"/>
                  </a:xfrm>
                  <a:custGeom>
                    <a:avLst/>
                    <a:gdLst>
                      <a:gd name="T0" fmla="*/ 56 w 56"/>
                      <a:gd name="T1" fmla="*/ 220 h 241"/>
                      <a:gd name="T2" fmla="*/ 54 w 56"/>
                      <a:gd name="T3" fmla="*/ 227 h 241"/>
                      <a:gd name="T4" fmla="*/ 50 w 56"/>
                      <a:gd name="T5" fmla="*/ 232 h 241"/>
                      <a:gd name="T6" fmla="*/ 44 w 56"/>
                      <a:gd name="T7" fmla="*/ 235 h 241"/>
                      <a:gd name="T8" fmla="*/ 40 w 56"/>
                      <a:gd name="T9" fmla="*/ 241 h 241"/>
                      <a:gd name="T10" fmla="*/ 36 w 56"/>
                      <a:gd name="T11" fmla="*/ 240 h 241"/>
                      <a:gd name="T12" fmla="*/ 31 w 56"/>
                      <a:gd name="T13" fmla="*/ 240 h 241"/>
                      <a:gd name="T14" fmla="*/ 26 w 56"/>
                      <a:gd name="T15" fmla="*/ 238 h 241"/>
                      <a:gd name="T16" fmla="*/ 22 w 56"/>
                      <a:gd name="T17" fmla="*/ 238 h 241"/>
                      <a:gd name="T18" fmla="*/ 16 w 56"/>
                      <a:gd name="T19" fmla="*/ 237 h 241"/>
                      <a:gd name="T20" fmla="*/ 13 w 56"/>
                      <a:gd name="T21" fmla="*/ 236 h 241"/>
                      <a:gd name="T22" fmla="*/ 9 w 56"/>
                      <a:gd name="T23" fmla="*/ 233 h 241"/>
                      <a:gd name="T24" fmla="*/ 6 w 56"/>
                      <a:gd name="T25" fmla="*/ 229 h 241"/>
                      <a:gd name="T26" fmla="*/ 6 w 56"/>
                      <a:gd name="T27" fmla="*/ 181 h 241"/>
                      <a:gd name="T28" fmla="*/ 2 w 56"/>
                      <a:gd name="T29" fmla="*/ 134 h 241"/>
                      <a:gd name="T30" fmla="*/ 0 w 56"/>
                      <a:gd name="T31" fmla="*/ 88 h 241"/>
                      <a:gd name="T32" fmla="*/ 0 w 56"/>
                      <a:gd name="T33" fmla="*/ 39 h 241"/>
                      <a:gd name="T34" fmla="*/ 5 w 56"/>
                      <a:gd name="T35" fmla="*/ 33 h 241"/>
                      <a:gd name="T36" fmla="*/ 9 w 56"/>
                      <a:gd name="T37" fmla="*/ 29 h 241"/>
                      <a:gd name="T38" fmla="*/ 15 w 56"/>
                      <a:gd name="T39" fmla="*/ 23 h 241"/>
                      <a:gd name="T40" fmla="*/ 20 w 56"/>
                      <a:gd name="T41" fmla="*/ 17 h 241"/>
                      <a:gd name="T42" fmla="*/ 25 w 56"/>
                      <a:gd name="T43" fmla="*/ 13 h 241"/>
                      <a:gd name="T44" fmla="*/ 31 w 56"/>
                      <a:gd name="T45" fmla="*/ 8 h 241"/>
                      <a:gd name="T46" fmla="*/ 37 w 56"/>
                      <a:gd name="T47" fmla="*/ 3 h 241"/>
                      <a:gd name="T48" fmla="*/ 43 w 56"/>
                      <a:gd name="T49" fmla="*/ 0 h 241"/>
                      <a:gd name="T50" fmla="*/ 56 w 56"/>
                      <a:gd name="T51" fmla="*/ 220 h 2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41"/>
                      <a:gd name="T80" fmla="*/ 56 w 56"/>
                      <a:gd name="T81" fmla="*/ 241 h 24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41">
                        <a:moveTo>
                          <a:pt x="56" y="220"/>
                        </a:moveTo>
                        <a:lnTo>
                          <a:pt x="54" y="227"/>
                        </a:lnTo>
                        <a:lnTo>
                          <a:pt x="50" y="232"/>
                        </a:lnTo>
                        <a:lnTo>
                          <a:pt x="44" y="235"/>
                        </a:lnTo>
                        <a:lnTo>
                          <a:pt x="40" y="241"/>
                        </a:lnTo>
                        <a:lnTo>
                          <a:pt x="36" y="240"/>
                        </a:lnTo>
                        <a:lnTo>
                          <a:pt x="31" y="240"/>
                        </a:lnTo>
                        <a:lnTo>
                          <a:pt x="26" y="238"/>
                        </a:lnTo>
                        <a:lnTo>
                          <a:pt x="22" y="238"/>
                        </a:lnTo>
                        <a:lnTo>
                          <a:pt x="16" y="237"/>
                        </a:lnTo>
                        <a:lnTo>
                          <a:pt x="13" y="236"/>
                        </a:lnTo>
                        <a:lnTo>
                          <a:pt x="9" y="233"/>
                        </a:lnTo>
                        <a:lnTo>
                          <a:pt x="6" y="229"/>
                        </a:lnTo>
                        <a:lnTo>
                          <a:pt x="6" y="181"/>
                        </a:lnTo>
                        <a:lnTo>
                          <a:pt x="2" y="134"/>
                        </a:lnTo>
                        <a:lnTo>
                          <a:pt x="0" y="88"/>
                        </a:lnTo>
                        <a:lnTo>
                          <a:pt x="0" y="39"/>
                        </a:lnTo>
                        <a:lnTo>
                          <a:pt x="5" y="33"/>
                        </a:lnTo>
                        <a:lnTo>
                          <a:pt x="9" y="29"/>
                        </a:lnTo>
                        <a:lnTo>
                          <a:pt x="15" y="23"/>
                        </a:lnTo>
                        <a:lnTo>
                          <a:pt x="20" y="17"/>
                        </a:lnTo>
                        <a:lnTo>
                          <a:pt x="25" y="13"/>
                        </a:lnTo>
                        <a:lnTo>
                          <a:pt x="31" y="8"/>
                        </a:lnTo>
                        <a:lnTo>
                          <a:pt x="37" y="3"/>
                        </a:lnTo>
                        <a:lnTo>
                          <a:pt x="43" y="0"/>
                        </a:lnTo>
                        <a:lnTo>
                          <a:pt x="56" y="220"/>
                        </a:lnTo>
                        <a:close/>
                      </a:path>
                    </a:pathLst>
                  </a:custGeom>
                  <a:solidFill>
                    <a:srgbClr val="CCCCE0"/>
                  </a:solidFill>
                  <a:ln w="9525">
                    <a:noFill/>
                    <a:round/>
                    <a:headEnd/>
                    <a:tailEnd/>
                  </a:ln>
                </p:spPr>
                <p:txBody>
                  <a:bodyPr/>
                  <a:lstStyle/>
                  <a:p>
                    <a:endParaRPr lang="zh-CN" altLang="en-US"/>
                  </a:p>
                </p:txBody>
              </p:sp>
              <p:sp>
                <p:nvSpPr>
                  <p:cNvPr id="457" name="Freeform 84"/>
                  <p:cNvSpPr>
                    <a:spLocks/>
                  </p:cNvSpPr>
                  <p:nvPr/>
                </p:nvSpPr>
                <p:spPr bwMode="auto">
                  <a:xfrm>
                    <a:off x="1537" y="2107"/>
                    <a:ext cx="96" cy="63"/>
                  </a:xfrm>
                  <a:custGeom>
                    <a:avLst/>
                    <a:gdLst>
                      <a:gd name="T0" fmla="*/ 194 w 194"/>
                      <a:gd name="T1" fmla="*/ 69 h 127"/>
                      <a:gd name="T2" fmla="*/ 188 w 194"/>
                      <a:gd name="T3" fmla="*/ 77 h 127"/>
                      <a:gd name="T4" fmla="*/ 181 w 194"/>
                      <a:gd name="T5" fmla="*/ 85 h 127"/>
                      <a:gd name="T6" fmla="*/ 174 w 194"/>
                      <a:gd name="T7" fmla="*/ 92 h 127"/>
                      <a:gd name="T8" fmla="*/ 167 w 194"/>
                      <a:gd name="T9" fmla="*/ 99 h 127"/>
                      <a:gd name="T10" fmla="*/ 159 w 194"/>
                      <a:gd name="T11" fmla="*/ 107 h 127"/>
                      <a:gd name="T12" fmla="*/ 152 w 194"/>
                      <a:gd name="T13" fmla="*/ 114 h 127"/>
                      <a:gd name="T14" fmla="*/ 145 w 194"/>
                      <a:gd name="T15" fmla="*/ 120 h 127"/>
                      <a:gd name="T16" fmla="*/ 138 w 194"/>
                      <a:gd name="T17" fmla="*/ 127 h 127"/>
                      <a:gd name="T18" fmla="*/ 126 w 194"/>
                      <a:gd name="T19" fmla="*/ 120 h 127"/>
                      <a:gd name="T20" fmla="*/ 114 w 194"/>
                      <a:gd name="T21" fmla="*/ 113 h 127"/>
                      <a:gd name="T22" fmla="*/ 102 w 194"/>
                      <a:gd name="T23" fmla="*/ 105 h 127"/>
                      <a:gd name="T24" fmla="*/ 90 w 194"/>
                      <a:gd name="T25" fmla="*/ 98 h 127"/>
                      <a:gd name="T26" fmla="*/ 79 w 194"/>
                      <a:gd name="T27" fmla="*/ 91 h 127"/>
                      <a:gd name="T28" fmla="*/ 66 w 194"/>
                      <a:gd name="T29" fmla="*/ 85 h 127"/>
                      <a:gd name="T30" fmla="*/ 53 w 194"/>
                      <a:gd name="T31" fmla="*/ 81 h 127"/>
                      <a:gd name="T32" fmla="*/ 39 w 194"/>
                      <a:gd name="T33" fmla="*/ 77 h 127"/>
                      <a:gd name="T34" fmla="*/ 35 w 194"/>
                      <a:gd name="T35" fmla="*/ 72 h 127"/>
                      <a:gd name="T36" fmla="*/ 29 w 194"/>
                      <a:gd name="T37" fmla="*/ 69 h 127"/>
                      <a:gd name="T38" fmla="*/ 23 w 194"/>
                      <a:gd name="T39" fmla="*/ 67 h 127"/>
                      <a:gd name="T40" fmla="*/ 17 w 194"/>
                      <a:gd name="T41" fmla="*/ 63 h 127"/>
                      <a:gd name="T42" fmla="*/ 12 w 194"/>
                      <a:gd name="T43" fmla="*/ 60 h 127"/>
                      <a:gd name="T44" fmla="*/ 7 w 194"/>
                      <a:gd name="T45" fmla="*/ 56 h 127"/>
                      <a:gd name="T46" fmla="*/ 2 w 194"/>
                      <a:gd name="T47" fmla="*/ 53 h 127"/>
                      <a:gd name="T48" fmla="*/ 0 w 194"/>
                      <a:gd name="T49" fmla="*/ 47 h 127"/>
                      <a:gd name="T50" fmla="*/ 7 w 194"/>
                      <a:gd name="T51" fmla="*/ 41 h 127"/>
                      <a:gd name="T52" fmla="*/ 14 w 194"/>
                      <a:gd name="T53" fmla="*/ 36 h 127"/>
                      <a:gd name="T54" fmla="*/ 20 w 194"/>
                      <a:gd name="T55" fmla="*/ 29 h 127"/>
                      <a:gd name="T56" fmla="*/ 26 w 194"/>
                      <a:gd name="T57" fmla="*/ 23 h 127"/>
                      <a:gd name="T58" fmla="*/ 31 w 194"/>
                      <a:gd name="T59" fmla="*/ 16 h 127"/>
                      <a:gd name="T60" fmla="*/ 37 w 194"/>
                      <a:gd name="T61" fmla="*/ 10 h 127"/>
                      <a:gd name="T62" fmla="*/ 44 w 194"/>
                      <a:gd name="T63" fmla="*/ 4 h 127"/>
                      <a:gd name="T64" fmla="*/ 51 w 194"/>
                      <a:gd name="T65" fmla="*/ 0 h 127"/>
                      <a:gd name="T66" fmla="*/ 69 w 194"/>
                      <a:gd name="T67" fmla="*/ 7 h 127"/>
                      <a:gd name="T68" fmla="*/ 88 w 194"/>
                      <a:gd name="T69" fmla="*/ 15 h 127"/>
                      <a:gd name="T70" fmla="*/ 106 w 194"/>
                      <a:gd name="T71" fmla="*/ 23 h 127"/>
                      <a:gd name="T72" fmla="*/ 123 w 194"/>
                      <a:gd name="T73" fmla="*/ 32 h 127"/>
                      <a:gd name="T74" fmla="*/ 142 w 194"/>
                      <a:gd name="T75" fmla="*/ 41 h 127"/>
                      <a:gd name="T76" fmla="*/ 159 w 194"/>
                      <a:gd name="T77" fmla="*/ 51 h 127"/>
                      <a:gd name="T78" fmla="*/ 176 w 194"/>
                      <a:gd name="T79" fmla="*/ 60 h 127"/>
                      <a:gd name="T80" fmla="*/ 194 w 194"/>
                      <a:gd name="T81" fmla="*/ 69 h 1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94"/>
                      <a:gd name="T124" fmla="*/ 0 h 127"/>
                      <a:gd name="T125" fmla="*/ 194 w 194"/>
                      <a:gd name="T126" fmla="*/ 127 h 1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94" h="127">
                        <a:moveTo>
                          <a:pt x="194" y="69"/>
                        </a:moveTo>
                        <a:lnTo>
                          <a:pt x="188" y="77"/>
                        </a:lnTo>
                        <a:lnTo>
                          <a:pt x="181" y="85"/>
                        </a:lnTo>
                        <a:lnTo>
                          <a:pt x="174" y="92"/>
                        </a:lnTo>
                        <a:lnTo>
                          <a:pt x="167" y="99"/>
                        </a:lnTo>
                        <a:lnTo>
                          <a:pt x="159" y="107"/>
                        </a:lnTo>
                        <a:lnTo>
                          <a:pt x="152" y="114"/>
                        </a:lnTo>
                        <a:lnTo>
                          <a:pt x="145" y="120"/>
                        </a:lnTo>
                        <a:lnTo>
                          <a:pt x="138" y="127"/>
                        </a:lnTo>
                        <a:lnTo>
                          <a:pt x="126" y="120"/>
                        </a:lnTo>
                        <a:lnTo>
                          <a:pt x="114" y="113"/>
                        </a:lnTo>
                        <a:lnTo>
                          <a:pt x="102" y="105"/>
                        </a:lnTo>
                        <a:lnTo>
                          <a:pt x="90" y="98"/>
                        </a:lnTo>
                        <a:lnTo>
                          <a:pt x="79" y="91"/>
                        </a:lnTo>
                        <a:lnTo>
                          <a:pt x="66" y="85"/>
                        </a:lnTo>
                        <a:lnTo>
                          <a:pt x="53" y="81"/>
                        </a:lnTo>
                        <a:lnTo>
                          <a:pt x="39" y="77"/>
                        </a:lnTo>
                        <a:lnTo>
                          <a:pt x="35" y="72"/>
                        </a:lnTo>
                        <a:lnTo>
                          <a:pt x="29" y="69"/>
                        </a:lnTo>
                        <a:lnTo>
                          <a:pt x="23" y="67"/>
                        </a:lnTo>
                        <a:lnTo>
                          <a:pt x="17" y="63"/>
                        </a:lnTo>
                        <a:lnTo>
                          <a:pt x="12" y="60"/>
                        </a:lnTo>
                        <a:lnTo>
                          <a:pt x="7" y="56"/>
                        </a:lnTo>
                        <a:lnTo>
                          <a:pt x="2" y="53"/>
                        </a:lnTo>
                        <a:lnTo>
                          <a:pt x="0" y="47"/>
                        </a:lnTo>
                        <a:lnTo>
                          <a:pt x="7" y="41"/>
                        </a:lnTo>
                        <a:lnTo>
                          <a:pt x="14" y="36"/>
                        </a:lnTo>
                        <a:lnTo>
                          <a:pt x="20" y="29"/>
                        </a:lnTo>
                        <a:lnTo>
                          <a:pt x="26" y="23"/>
                        </a:lnTo>
                        <a:lnTo>
                          <a:pt x="31" y="16"/>
                        </a:lnTo>
                        <a:lnTo>
                          <a:pt x="37" y="10"/>
                        </a:lnTo>
                        <a:lnTo>
                          <a:pt x="44" y="4"/>
                        </a:lnTo>
                        <a:lnTo>
                          <a:pt x="51" y="0"/>
                        </a:lnTo>
                        <a:lnTo>
                          <a:pt x="69" y="7"/>
                        </a:lnTo>
                        <a:lnTo>
                          <a:pt x="88" y="15"/>
                        </a:lnTo>
                        <a:lnTo>
                          <a:pt x="106" y="23"/>
                        </a:lnTo>
                        <a:lnTo>
                          <a:pt x="123" y="32"/>
                        </a:lnTo>
                        <a:lnTo>
                          <a:pt x="142" y="41"/>
                        </a:lnTo>
                        <a:lnTo>
                          <a:pt x="159" y="51"/>
                        </a:lnTo>
                        <a:lnTo>
                          <a:pt x="176" y="60"/>
                        </a:lnTo>
                        <a:lnTo>
                          <a:pt x="194" y="69"/>
                        </a:lnTo>
                        <a:close/>
                      </a:path>
                    </a:pathLst>
                  </a:custGeom>
                  <a:solidFill>
                    <a:srgbClr val="CCCCE0"/>
                  </a:solidFill>
                  <a:ln w="9525">
                    <a:noFill/>
                    <a:round/>
                    <a:headEnd/>
                    <a:tailEnd/>
                  </a:ln>
                </p:spPr>
                <p:txBody>
                  <a:bodyPr/>
                  <a:lstStyle/>
                  <a:p>
                    <a:endParaRPr lang="zh-CN" altLang="en-US"/>
                  </a:p>
                </p:txBody>
              </p:sp>
              <p:sp>
                <p:nvSpPr>
                  <p:cNvPr id="458" name="Freeform 85"/>
                  <p:cNvSpPr>
                    <a:spLocks/>
                  </p:cNvSpPr>
                  <p:nvPr/>
                </p:nvSpPr>
                <p:spPr bwMode="auto">
                  <a:xfrm>
                    <a:off x="1217" y="2121"/>
                    <a:ext cx="111" cy="61"/>
                  </a:xfrm>
                  <a:custGeom>
                    <a:avLst/>
                    <a:gdLst>
                      <a:gd name="T0" fmla="*/ 221 w 221"/>
                      <a:gd name="T1" fmla="*/ 114 h 122"/>
                      <a:gd name="T2" fmla="*/ 221 w 221"/>
                      <a:gd name="T3" fmla="*/ 116 h 122"/>
                      <a:gd name="T4" fmla="*/ 221 w 221"/>
                      <a:gd name="T5" fmla="*/ 118 h 122"/>
                      <a:gd name="T6" fmla="*/ 219 w 221"/>
                      <a:gd name="T7" fmla="*/ 121 h 122"/>
                      <a:gd name="T8" fmla="*/ 216 w 221"/>
                      <a:gd name="T9" fmla="*/ 122 h 122"/>
                      <a:gd name="T10" fmla="*/ 204 w 221"/>
                      <a:gd name="T11" fmla="*/ 115 h 122"/>
                      <a:gd name="T12" fmla="*/ 190 w 221"/>
                      <a:gd name="T13" fmla="*/ 108 h 122"/>
                      <a:gd name="T14" fmla="*/ 177 w 221"/>
                      <a:gd name="T15" fmla="*/ 101 h 122"/>
                      <a:gd name="T16" fmla="*/ 163 w 221"/>
                      <a:gd name="T17" fmla="*/ 94 h 122"/>
                      <a:gd name="T18" fmla="*/ 151 w 221"/>
                      <a:gd name="T19" fmla="*/ 86 h 122"/>
                      <a:gd name="T20" fmla="*/ 138 w 221"/>
                      <a:gd name="T21" fmla="*/ 79 h 122"/>
                      <a:gd name="T22" fmla="*/ 124 w 221"/>
                      <a:gd name="T23" fmla="*/ 72 h 122"/>
                      <a:gd name="T24" fmla="*/ 112 w 221"/>
                      <a:gd name="T25" fmla="*/ 65 h 122"/>
                      <a:gd name="T26" fmla="*/ 98 w 221"/>
                      <a:gd name="T27" fmla="*/ 57 h 122"/>
                      <a:gd name="T28" fmla="*/ 85 w 221"/>
                      <a:gd name="T29" fmla="*/ 50 h 122"/>
                      <a:gd name="T30" fmla="*/ 71 w 221"/>
                      <a:gd name="T31" fmla="*/ 43 h 122"/>
                      <a:gd name="T32" fmla="*/ 58 w 221"/>
                      <a:gd name="T33" fmla="*/ 36 h 122"/>
                      <a:gd name="T34" fmla="*/ 45 w 221"/>
                      <a:gd name="T35" fmla="*/ 31 h 122"/>
                      <a:gd name="T36" fmla="*/ 31 w 221"/>
                      <a:gd name="T37" fmla="*/ 24 h 122"/>
                      <a:gd name="T38" fmla="*/ 17 w 221"/>
                      <a:gd name="T39" fmla="*/ 18 h 122"/>
                      <a:gd name="T40" fmla="*/ 3 w 221"/>
                      <a:gd name="T41" fmla="*/ 12 h 122"/>
                      <a:gd name="T42" fmla="*/ 0 w 221"/>
                      <a:gd name="T43" fmla="*/ 0 h 122"/>
                      <a:gd name="T44" fmla="*/ 14 w 221"/>
                      <a:gd name="T45" fmla="*/ 6 h 122"/>
                      <a:gd name="T46" fmla="*/ 28 w 221"/>
                      <a:gd name="T47" fmla="*/ 12 h 122"/>
                      <a:gd name="T48" fmla="*/ 41 w 221"/>
                      <a:gd name="T49" fmla="*/ 19 h 122"/>
                      <a:gd name="T50" fmla="*/ 56 w 221"/>
                      <a:gd name="T51" fmla="*/ 26 h 122"/>
                      <a:gd name="T52" fmla="*/ 70 w 221"/>
                      <a:gd name="T53" fmla="*/ 33 h 122"/>
                      <a:gd name="T54" fmla="*/ 84 w 221"/>
                      <a:gd name="T55" fmla="*/ 40 h 122"/>
                      <a:gd name="T56" fmla="*/ 98 w 221"/>
                      <a:gd name="T57" fmla="*/ 47 h 122"/>
                      <a:gd name="T58" fmla="*/ 112 w 221"/>
                      <a:gd name="T59" fmla="*/ 55 h 122"/>
                      <a:gd name="T60" fmla="*/ 125 w 221"/>
                      <a:gd name="T61" fmla="*/ 62 h 122"/>
                      <a:gd name="T62" fmla="*/ 139 w 221"/>
                      <a:gd name="T63" fmla="*/ 69 h 122"/>
                      <a:gd name="T64" fmla="*/ 153 w 221"/>
                      <a:gd name="T65" fmla="*/ 77 h 122"/>
                      <a:gd name="T66" fmla="*/ 167 w 221"/>
                      <a:gd name="T67" fmla="*/ 84 h 122"/>
                      <a:gd name="T68" fmla="*/ 180 w 221"/>
                      <a:gd name="T69" fmla="*/ 91 h 122"/>
                      <a:gd name="T70" fmla="*/ 193 w 221"/>
                      <a:gd name="T71" fmla="*/ 99 h 122"/>
                      <a:gd name="T72" fmla="*/ 207 w 221"/>
                      <a:gd name="T73" fmla="*/ 106 h 122"/>
                      <a:gd name="T74" fmla="*/ 221 w 221"/>
                      <a:gd name="T75" fmla="*/ 114 h 12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1"/>
                      <a:gd name="T115" fmla="*/ 0 h 122"/>
                      <a:gd name="T116" fmla="*/ 221 w 221"/>
                      <a:gd name="T117" fmla="*/ 122 h 12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1" h="122">
                        <a:moveTo>
                          <a:pt x="221" y="114"/>
                        </a:moveTo>
                        <a:lnTo>
                          <a:pt x="221" y="116"/>
                        </a:lnTo>
                        <a:lnTo>
                          <a:pt x="221" y="118"/>
                        </a:lnTo>
                        <a:lnTo>
                          <a:pt x="219" y="121"/>
                        </a:lnTo>
                        <a:lnTo>
                          <a:pt x="216" y="122"/>
                        </a:lnTo>
                        <a:lnTo>
                          <a:pt x="204" y="115"/>
                        </a:lnTo>
                        <a:lnTo>
                          <a:pt x="190" y="108"/>
                        </a:lnTo>
                        <a:lnTo>
                          <a:pt x="177" y="101"/>
                        </a:lnTo>
                        <a:lnTo>
                          <a:pt x="163" y="94"/>
                        </a:lnTo>
                        <a:lnTo>
                          <a:pt x="151" y="86"/>
                        </a:lnTo>
                        <a:lnTo>
                          <a:pt x="138" y="79"/>
                        </a:lnTo>
                        <a:lnTo>
                          <a:pt x="124" y="72"/>
                        </a:lnTo>
                        <a:lnTo>
                          <a:pt x="112" y="65"/>
                        </a:lnTo>
                        <a:lnTo>
                          <a:pt x="98" y="57"/>
                        </a:lnTo>
                        <a:lnTo>
                          <a:pt x="85" y="50"/>
                        </a:lnTo>
                        <a:lnTo>
                          <a:pt x="71" y="43"/>
                        </a:lnTo>
                        <a:lnTo>
                          <a:pt x="58" y="36"/>
                        </a:lnTo>
                        <a:lnTo>
                          <a:pt x="45" y="31"/>
                        </a:lnTo>
                        <a:lnTo>
                          <a:pt x="31" y="24"/>
                        </a:lnTo>
                        <a:lnTo>
                          <a:pt x="17" y="18"/>
                        </a:lnTo>
                        <a:lnTo>
                          <a:pt x="3" y="12"/>
                        </a:lnTo>
                        <a:lnTo>
                          <a:pt x="0" y="0"/>
                        </a:lnTo>
                        <a:lnTo>
                          <a:pt x="14" y="6"/>
                        </a:lnTo>
                        <a:lnTo>
                          <a:pt x="28" y="12"/>
                        </a:lnTo>
                        <a:lnTo>
                          <a:pt x="41" y="19"/>
                        </a:lnTo>
                        <a:lnTo>
                          <a:pt x="56" y="26"/>
                        </a:lnTo>
                        <a:lnTo>
                          <a:pt x="70" y="33"/>
                        </a:lnTo>
                        <a:lnTo>
                          <a:pt x="84" y="40"/>
                        </a:lnTo>
                        <a:lnTo>
                          <a:pt x="98" y="47"/>
                        </a:lnTo>
                        <a:lnTo>
                          <a:pt x="112" y="55"/>
                        </a:lnTo>
                        <a:lnTo>
                          <a:pt x="125" y="62"/>
                        </a:lnTo>
                        <a:lnTo>
                          <a:pt x="139" y="69"/>
                        </a:lnTo>
                        <a:lnTo>
                          <a:pt x="153" y="77"/>
                        </a:lnTo>
                        <a:lnTo>
                          <a:pt x="167" y="84"/>
                        </a:lnTo>
                        <a:lnTo>
                          <a:pt x="180" y="91"/>
                        </a:lnTo>
                        <a:lnTo>
                          <a:pt x="193" y="99"/>
                        </a:lnTo>
                        <a:lnTo>
                          <a:pt x="207" y="106"/>
                        </a:lnTo>
                        <a:lnTo>
                          <a:pt x="221" y="114"/>
                        </a:lnTo>
                        <a:close/>
                      </a:path>
                    </a:pathLst>
                  </a:custGeom>
                  <a:solidFill>
                    <a:srgbClr val="000000"/>
                  </a:solidFill>
                  <a:ln w="9525">
                    <a:noFill/>
                    <a:round/>
                    <a:headEnd/>
                    <a:tailEnd/>
                  </a:ln>
                </p:spPr>
                <p:txBody>
                  <a:bodyPr/>
                  <a:lstStyle/>
                  <a:p>
                    <a:endParaRPr lang="zh-CN" altLang="en-US"/>
                  </a:p>
                </p:txBody>
              </p:sp>
              <p:sp>
                <p:nvSpPr>
                  <p:cNvPr id="459" name="Freeform 86"/>
                  <p:cNvSpPr>
                    <a:spLocks/>
                  </p:cNvSpPr>
                  <p:nvPr/>
                </p:nvSpPr>
                <p:spPr bwMode="auto">
                  <a:xfrm>
                    <a:off x="1014" y="2123"/>
                    <a:ext cx="17" cy="95"/>
                  </a:xfrm>
                  <a:custGeom>
                    <a:avLst/>
                    <a:gdLst>
                      <a:gd name="T0" fmla="*/ 17 w 36"/>
                      <a:gd name="T1" fmla="*/ 0 h 190"/>
                      <a:gd name="T2" fmla="*/ 20 w 36"/>
                      <a:gd name="T3" fmla="*/ 37 h 190"/>
                      <a:gd name="T4" fmla="*/ 28 w 36"/>
                      <a:gd name="T5" fmla="*/ 70 h 190"/>
                      <a:gd name="T6" fmla="*/ 35 w 36"/>
                      <a:gd name="T7" fmla="*/ 105 h 190"/>
                      <a:gd name="T8" fmla="*/ 31 w 36"/>
                      <a:gd name="T9" fmla="*/ 141 h 190"/>
                      <a:gd name="T10" fmla="*/ 35 w 36"/>
                      <a:gd name="T11" fmla="*/ 152 h 190"/>
                      <a:gd name="T12" fmla="*/ 35 w 36"/>
                      <a:gd name="T13" fmla="*/ 165 h 190"/>
                      <a:gd name="T14" fmla="*/ 35 w 36"/>
                      <a:gd name="T15" fmla="*/ 179 h 190"/>
                      <a:gd name="T16" fmla="*/ 36 w 36"/>
                      <a:gd name="T17" fmla="*/ 190 h 190"/>
                      <a:gd name="T18" fmla="*/ 28 w 36"/>
                      <a:gd name="T19" fmla="*/ 186 h 190"/>
                      <a:gd name="T20" fmla="*/ 20 w 36"/>
                      <a:gd name="T21" fmla="*/ 182 h 190"/>
                      <a:gd name="T22" fmla="*/ 12 w 36"/>
                      <a:gd name="T23" fmla="*/ 176 h 190"/>
                      <a:gd name="T24" fmla="*/ 5 w 36"/>
                      <a:gd name="T25" fmla="*/ 170 h 190"/>
                      <a:gd name="T26" fmla="*/ 6 w 36"/>
                      <a:gd name="T27" fmla="*/ 135 h 190"/>
                      <a:gd name="T28" fmla="*/ 2 w 36"/>
                      <a:gd name="T29" fmla="*/ 102 h 190"/>
                      <a:gd name="T30" fmla="*/ 0 w 36"/>
                      <a:gd name="T31" fmla="*/ 69 h 190"/>
                      <a:gd name="T32" fmla="*/ 6 w 36"/>
                      <a:gd name="T33" fmla="*/ 36 h 190"/>
                      <a:gd name="T34" fmla="*/ 6 w 36"/>
                      <a:gd name="T35" fmla="*/ 25 h 190"/>
                      <a:gd name="T36" fmla="*/ 7 w 36"/>
                      <a:gd name="T37" fmla="*/ 15 h 190"/>
                      <a:gd name="T38" fmla="*/ 10 w 36"/>
                      <a:gd name="T39" fmla="*/ 6 h 190"/>
                      <a:gd name="T40" fmla="*/ 17 w 36"/>
                      <a:gd name="T41" fmla="*/ 0 h 1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
                      <a:gd name="T64" fmla="*/ 0 h 190"/>
                      <a:gd name="T65" fmla="*/ 36 w 36"/>
                      <a:gd name="T66" fmla="*/ 190 h 1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 h="190">
                        <a:moveTo>
                          <a:pt x="17" y="0"/>
                        </a:moveTo>
                        <a:lnTo>
                          <a:pt x="20" y="37"/>
                        </a:lnTo>
                        <a:lnTo>
                          <a:pt x="28" y="70"/>
                        </a:lnTo>
                        <a:lnTo>
                          <a:pt x="35" y="105"/>
                        </a:lnTo>
                        <a:lnTo>
                          <a:pt x="31" y="141"/>
                        </a:lnTo>
                        <a:lnTo>
                          <a:pt x="35" y="152"/>
                        </a:lnTo>
                        <a:lnTo>
                          <a:pt x="35" y="165"/>
                        </a:lnTo>
                        <a:lnTo>
                          <a:pt x="35" y="179"/>
                        </a:lnTo>
                        <a:lnTo>
                          <a:pt x="36" y="190"/>
                        </a:lnTo>
                        <a:lnTo>
                          <a:pt x="28" y="186"/>
                        </a:lnTo>
                        <a:lnTo>
                          <a:pt x="20" y="182"/>
                        </a:lnTo>
                        <a:lnTo>
                          <a:pt x="12" y="176"/>
                        </a:lnTo>
                        <a:lnTo>
                          <a:pt x="5" y="170"/>
                        </a:lnTo>
                        <a:lnTo>
                          <a:pt x="6" y="135"/>
                        </a:lnTo>
                        <a:lnTo>
                          <a:pt x="2" y="102"/>
                        </a:lnTo>
                        <a:lnTo>
                          <a:pt x="0" y="69"/>
                        </a:lnTo>
                        <a:lnTo>
                          <a:pt x="6" y="36"/>
                        </a:lnTo>
                        <a:lnTo>
                          <a:pt x="6" y="25"/>
                        </a:lnTo>
                        <a:lnTo>
                          <a:pt x="7" y="15"/>
                        </a:lnTo>
                        <a:lnTo>
                          <a:pt x="10" y="6"/>
                        </a:lnTo>
                        <a:lnTo>
                          <a:pt x="17" y="0"/>
                        </a:lnTo>
                        <a:close/>
                      </a:path>
                    </a:pathLst>
                  </a:custGeom>
                  <a:solidFill>
                    <a:srgbClr val="CCCCE0"/>
                  </a:solidFill>
                  <a:ln w="9525">
                    <a:noFill/>
                    <a:round/>
                    <a:headEnd/>
                    <a:tailEnd/>
                  </a:ln>
                </p:spPr>
                <p:txBody>
                  <a:bodyPr/>
                  <a:lstStyle/>
                  <a:p>
                    <a:endParaRPr lang="zh-CN" altLang="en-US"/>
                  </a:p>
                </p:txBody>
              </p:sp>
              <p:sp>
                <p:nvSpPr>
                  <p:cNvPr id="460" name="Freeform 87"/>
                  <p:cNvSpPr>
                    <a:spLocks/>
                  </p:cNvSpPr>
                  <p:nvPr/>
                </p:nvSpPr>
                <p:spPr bwMode="auto">
                  <a:xfrm>
                    <a:off x="1932" y="2123"/>
                    <a:ext cx="38" cy="12"/>
                  </a:xfrm>
                  <a:custGeom>
                    <a:avLst/>
                    <a:gdLst>
                      <a:gd name="T0" fmla="*/ 77 w 77"/>
                      <a:gd name="T1" fmla="*/ 9 h 24"/>
                      <a:gd name="T2" fmla="*/ 76 w 77"/>
                      <a:gd name="T3" fmla="*/ 15 h 24"/>
                      <a:gd name="T4" fmla="*/ 72 w 77"/>
                      <a:gd name="T5" fmla="*/ 20 h 24"/>
                      <a:gd name="T6" fmla="*/ 69 w 77"/>
                      <a:gd name="T7" fmla="*/ 22 h 24"/>
                      <a:gd name="T8" fmla="*/ 63 w 77"/>
                      <a:gd name="T9" fmla="*/ 22 h 24"/>
                      <a:gd name="T10" fmla="*/ 58 w 77"/>
                      <a:gd name="T11" fmla="*/ 23 h 24"/>
                      <a:gd name="T12" fmla="*/ 53 w 77"/>
                      <a:gd name="T13" fmla="*/ 23 h 24"/>
                      <a:gd name="T14" fmla="*/ 47 w 77"/>
                      <a:gd name="T15" fmla="*/ 23 h 24"/>
                      <a:gd name="T16" fmla="*/ 42 w 77"/>
                      <a:gd name="T17" fmla="*/ 24 h 24"/>
                      <a:gd name="T18" fmla="*/ 36 w 77"/>
                      <a:gd name="T19" fmla="*/ 22 h 24"/>
                      <a:gd name="T20" fmla="*/ 29 w 77"/>
                      <a:gd name="T21" fmla="*/ 22 h 24"/>
                      <a:gd name="T22" fmla="*/ 23 w 77"/>
                      <a:gd name="T23" fmla="*/ 22 h 24"/>
                      <a:gd name="T24" fmla="*/ 14 w 77"/>
                      <a:gd name="T25" fmla="*/ 21 h 24"/>
                      <a:gd name="T26" fmla="*/ 8 w 77"/>
                      <a:gd name="T27" fmla="*/ 21 h 24"/>
                      <a:gd name="T28" fmla="*/ 3 w 77"/>
                      <a:gd name="T29" fmla="*/ 19 h 24"/>
                      <a:gd name="T30" fmla="*/ 0 w 77"/>
                      <a:gd name="T31" fmla="*/ 15 h 24"/>
                      <a:gd name="T32" fmla="*/ 0 w 77"/>
                      <a:gd name="T33" fmla="*/ 8 h 24"/>
                      <a:gd name="T34" fmla="*/ 9 w 77"/>
                      <a:gd name="T35" fmla="*/ 4 h 24"/>
                      <a:gd name="T36" fmla="*/ 18 w 77"/>
                      <a:gd name="T37" fmla="*/ 1 h 24"/>
                      <a:gd name="T38" fmla="*/ 28 w 77"/>
                      <a:gd name="T39" fmla="*/ 0 h 24"/>
                      <a:gd name="T40" fmla="*/ 39 w 77"/>
                      <a:gd name="T41" fmla="*/ 1 h 24"/>
                      <a:gd name="T42" fmla="*/ 49 w 77"/>
                      <a:gd name="T43" fmla="*/ 4 h 24"/>
                      <a:gd name="T44" fmla="*/ 58 w 77"/>
                      <a:gd name="T45" fmla="*/ 6 h 24"/>
                      <a:gd name="T46" fmla="*/ 67 w 77"/>
                      <a:gd name="T47" fmla="*/ 8 h 24"/>
                      <a:gd name="T48" fmla="*/ 77 w 77"/>
                      <a:gd name="T49" fmla="*/ 9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
                      <a:gd name="T76" fmla="*/ 0 h 24"/>
                      <a:gd name="T77" fmla="*/ 77 w 77"/>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 h="24">
                        <a:moveTo>
                          <a:pt x="77" y="9"/>
                        </a:moveTo>
                        <a:lnTo>
                          <a:pt x="76" y="15"/>
                        </a:lnTo>
                        <a:lnTo>
                          <a:pt x="72" y="20"/>
                        </a:lnTo>
                        <a:lnTo>
                          <a:pt x="69" y="22"/>
                        </a:lnTo>
                        <a:lnTo>
                          <a:pt x="63" y="22"/>
                        </a:lnTo>
                        <a:lnTo>
                          <a:pt x="58" y="23"/>
                        </a:lnTo>
                        <a:lnTo>
                          <a:pt x="53" y="23"/>
                        </a:lnTo>
                        <a:lnTo>
                          <a:pt x="47" y="23"/>
                        </a:lnTo>
                        <a:lnTo>
                          <a:pt x="42" y="24"/>
                        </a:lnTo>
                        <a:lnTo>
                          <a:pt x="36" y="22"/>
                        </a:lnTo>
                        <a:lnTo>
                          <a:pt x="29" y="22"/>
                        </a:lnTo>
                        <a:lnTo>
                          <a:pt x="23" y="22"/>
                        </a:lnTo>
                        <a:lnTo>
                          <a:pt x="14" y="21"/>
                        </a:lnTo>
                        <a:lnTo>
                          <a:pt x="8" y="21"/>
                        </a:lnTo>
                        <a:lnTo>
                          <a:pt x="3" y="19"/>
                        </a:lnTo>
                        <a:lnTo>
                          <a:pt x="0" y="15"/>
                        </a:lnTo>
                        <a:lnTo>
                          <a:pt x="0" y="8"/>
                        </a:lnTo>
                        <a:lnTo>
                          <a:pt x="9" y="4"/>
                        </a:lnTo>
                        <a:lnTo>
                          <a:pt x="18" y="1"/>
                        </a:lnTo>
                        <a:lnTo>
                          <a:pt x="28" y="0"/>
                        </a:lnTo>
                        <a:lnTo>
                          <a:pt x="39" y="1"/>
                        </a:lnTo>
                        <a:lnTo>
                          <a:pt x="49" y="4"/>
                        </a:lnTo>
                        <a:lnTo>
                          <a:pt x="58" y="6"/>
                        </a:lnTo>
                        <a:lnTo>
                          <a:pt x="67" y="8"/>
                        </a:lnTo>
                        <a:lnTo>
                          <a:pt x="77" y="9"/>
                        </a:lnTo>
                        <a:close/>
                      </a:path>
                    </a:pathLst>
                  </a:custGeom>
                  <a:solidFill>
                    <a:srgbClr val="000000"/>
                  </a:solidFill>
                  <a:ln w="9525">
                    <a:noFill/>
                    <a:round/>
                    <a:headEnd/>
                    <a:tailEnd/>
                  </a:ln>
                </p:spPr>
                <p:txBody>
                  <a:bodyPr/>
                  <a:lstStyle/>
                  <a:p>
                    <a:endParaRPr lang="zh-CN" altLang="en-US"/>
                  </a:p>
                </p:txBody>
              </p:sp>
              <p:sp>
                <p:nvSpPr>
                  <p:cNvPr id="461" name="Freeform 88"/>
                  <p:cNvSpPr>
                    <a:spLocks/>
                  </p:cNvSpPr>
                  <p:nvPr/>
                </p:nvSpPr>
                <p:spPr bwMode="auto">
                  <a:xfrm>
                    <a:off x="1134" y="2127"/>
                    <a:ext cx="15" cy="31"/>
                  </a:xfrm>
                  <a:custGeom>
                    <a:avLst/>
                    <a:gdLst>
                      <a:gd name="T0" fmla="*/ 29 w 29"/>
                      <a:gd name="T1" fmla="*/ 32 h 61"/>
                      <a:gd name="T2" fmla="*/ 0 w 29"/>
                      <a:gd name="T3" fmla="*/ 61 h 61"/>
                      <a:gd name="T4" fmla="*/ 1 w 29"/>
                      <a:gd name="T5" fmla="*/ 23 h 61"/>
                      <a:gd name="T6" fmla="*/ 9 w 29"/>
                      <a:gd name="T7" fmla="*/ 20 h 61"/>
                      <a:gd name="T8" fmla="*/ 15 w 29"/>
                      <a:gd name="T9" fmla="*/ 12 h 61"/>
                      <a:gd name="T10" fmla="*/ 21 w 29"/>
                      <a:gd name="T11" fmla="*/ 5 h 61"/>
                      <a:gd name="T12" fmla="*/ 29 w 29"/>
                      <a:gd name="T13" fmla="*/ 0 h 61"/>
                      <a:gd name="T14" fmla="*/ 29 w 29"/>
                      <a:gd name="T15" fmla="*/ 32 h 6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61"/>
                      <a:gd name="T26" fmla="*/ 29 w 29"/>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61">
                        <a:moveTo>
                          <a:pt x="29" y="32"/>
                        </a:moveTo>
                        <a:lnTo>
                          <a:pt x="0" y="61"/>
                        </a:lnTo>
                        <a:lnTo>
                          <a:pt x="1" y="23"/>
                        </a:lnTo>
                        <a:lnTo>
                          <a:pt x="9" y="20"/>
                        </a:lnTo>
                        <a:lnTo>
                          <a:pt x="15" y="12"/>
                        </a:lnTo>
                        <a:lnTo>
                          <a:pt x="21" y="5"/>
                        </a:lnTo>
                        <a:lnTo>
                          <a:pt x="29" y="0"/>
                        </a:lnTo>
                        <a:lnTo>
                          <a:pt x="29" y="32"/>
                        </a:lnTo>
                        <a:close/>
                      </a:path>
                    </a:pathLst>
                  </a:custGeom>
                  <a:solidFill>
                    <a:srgbClr val="CCCCE0"/>
                  </a:solidFill>
                  <a:ln w="9525">
                    <a:noFill/>
                    <a:round/>
                    <a:headEnd/>
                    <a:tailEnd/>
                  </a:ln>
                </p:spPr>
                <p:txBody>
                  <a:bodyPr/>
                  <a:lstStyle/>
                  <a:p>
                    <a:endParaRPr lang="zh-CN" altLang="en-US"/>
                  </a:p>
                </p:txBody>
              </p:sp>
              <p:sp>
                <p:nvSpPr>
                  <p:cNvPr id="462" name="Freeform 89"/>
                  <p:cNvSpPr>
                    <a:spLocks/>
                  </p:cNvSpPr>
                  <p:nvPr/>
                </p:nvSpPr>
                <p:spPr bwMode="auto">
                  <a:xfrm>
                    <a:off x="1742" y="2137"/>
                    <a:ext cx="24" cy="81"/>
                  </a:xfrm>
                  <a:custGeom>
                    <a:avLst/>
                    <a:gdLst>
                      <a:gd name="T0" fmla="*/ 50 w 50"/>
                      <a:gd name="T1" fmla="*/ 161 h 161"/>
                      <a:gd name="T2" fmla="*/ 44 w 50"/>
                      <a:gd name="T3" fmla="*/ 161 h 161"/>
                      <a:gd name="T4" fmla="*/ 37 w 50"/>
                      <a:gd name="T5" fmla="*/ 161 h 161"/>
                      <a:gd name="T6" fmla="*/ 31 w 50"/>
                      <a:gd name="T7" fmla="*/ 161 h 161"/>
                      <a:gd name="T8" fmla="*/ 26 w 50"/>
                      <a:gd name="T9" fmla="*/ 161 h 161"/>
                      <a:gd name="T10" fmla="*/ 20 w 50"/>
                      <a:gd name="T11" fmla="*/ 160 h 161"/>
                      <a:gd name="T12" fmla="*/ 15 w 50"/>
                      <a:gd name="T13" fmla="*/ 158 h 161"/>
                      <a:gd name="T14" fmla="*/ 11 w 50"/>
                      <a:gd name="T15" fmla="*/ 155 h 161"/>
                      <a:gd name="T16" fmla="*/ 7 w 50"/>
                      <a:gd name="T17" fmla="*/ 151 h 161"/>
                      <a:gd name="T18" fmla="*/ 0 w 50"/>
                      <a:gd name="T19" fmla="*/ 53 h 161"/>
                      <a:gd name="T20" fmla="*/ 43 w 50"/>
                      <a:gd name="T21" fmla="*/ 0 h 161"/>
                      <a:gd name="T22" fmla="*/ 48 w 50"/>
                      <a:gd name="T23" fmla="*/ 40 h 161"/>
                      <a:gd name="T24" fmla="*/ 50 w 50"/>
                      <a:gd name="T25" fmla="*/ 80 h 161"/>
                      <a:gd name="T26" fmla="*/ 50 w 50"/>
                      <a:gd name="T27" fmla="*/ 120 h 161"/>
                      <a:gd name="T28" fmla="*/ 50 w 50"/>
                      <a:gd name="T29" fmla="*/ 161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161"/>
                      <a:gd name="T47" fmla="*/ 50 w 50"/>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161">
                        <a:moveTo>
                          <a:pt x="50" y="161"/>
                        </a:moveTo>
                        <a:lnTo>
                          <a:pt x="44" y="161"/>
                        </a:lnTo>
                        <a:lnTo>
                          <a:pt x="37" y="161"/>
                        </a:lnTo>
                        <a:lnTo>
                          <a:pt x="31" y="161"/>
                        </a:lnTo>
                        <a:lnTo>
                          <a:pt x="26" y="161"/>
                        </a:lnTo>
                        <a:lnTo>
                          <a:pt x="20" y="160"/>
                        </a:lnTo>
                        <a:lnTo>
                          <a:pt x="15" y="158"/>
                        </a:lnTo>
                        <a:lnTo>
                          <a:pt x="11" y="155"/>
                        </a:lnTo>
                        <a:lnTo>
                          <a:pt x="7" y="151"/>
                        </a:lnTo>
                        <a:lnTo>
                          <a:pt x="0" y="53"/>
                        </a:lnTo>
                        <a:lnTo>
                          <a:pt x="43" y="0"/>
                        </a:lnTo>
                        <a:lnTo>
                          <a:pt x="48" y="40"/>
                        </a:lnTo>
                        <a:lnTo>
                          <a:pt x="50" y="80"/>
                        </a:lnTo>
                        <a:lnTo>
                          <a:pt x="50" y="120"/>
                        </a:lnTo>
                        <a:lnTo>
                          <a:pt x="50" y="161"/>
                        </a:lnTo>
                        <a:close/>
                      </a:path>
                    </a:pathLst>
                  </a:custGeom>
                  <a:solidFill>
                    <a:srgbClr val="CCCCE0"/>
                  </a:solidFill>
                  <a:ln w="9525">
                    <a:noFill/>
                    <a:round/>
                    <a:headEnd/>
                    <a:tailEnd/>
                  </a:ln>
                </p:spPr>
                <p:txBody>
                  <a:bodyPr/>
                  <a:lstStyle/>
                  <a:p>
                    <a:endParaRPr lang="zh-CN" altLang="en-US"/>
                  </a:p>
                </p:txBody>
              </p:sp>
              <p:sp>
                <p:nvSpPr>
                  <p:cNvPr id="463" name="Freeform 90"/>
                  <p:cNvSpPr>
                    <a:spLocks/>
                  </p:cNvSpPr>
                  <p:nvPr/>
                </p:nvSpPr>
                <p:spPr bwMode="auto">
                  <a:xfrm>
                    <a:off x="1922" y="2144"/>
                    <a:ext cx="41" cy="14"/>
                  </a:xfrm>
                  <a:custGeom>
                    <a:avLst/>
                    <a:gdLst>
                      <a:gd name="T0" fmla="*/ 83 w 83"/>
                      <a:gd name="T1" fmla="*/ 11 h 26"/>
                      <a:gd name="T2" fmla="*/ 82 w 83"/>
                      <a:gd name="T3" fmla="*/ 19 h 26"/>
                      <a:gd name="T4" fmla="*/ 75 w 83"/>
                      <a:gd name="T5" fmla="*/ 22 h 26"/>
                      <a:gd name="T6" fmla="*/ 67 w 83"/>
                      <a:gd name="T7" fmla="*/ 23 h 26"/>
                      <a:gd name="T8" fmla="*/ 60 w 83"/>
                      <a:gd name="T9" fmla="*/ 26 h 26"/>
                      <a:gd name="T10" fmla="*/ 52 w 83"/>
                      <a:gd name="T11" fmla="*/ 25 h 26"/>
                      <a:gd name="T12" fmla="*/ 45 w 83"/>
                      <a:gd name="T13" fmla="*/ 25 h 26"/>
                      <a:gd name="T14" fmla="*/ 37 w 83"/>
                      <a:gd name="T15" fmla="*/ 25 h 26"/>
                      <a:gd name="T16" fmla="*/ 29 w 83"/>
                      <a:gd name="T17" fmla="*/ 24 h 26"/>
                      <a:gd name="T18" fmla="*/ 21 w 83"/>
                      <a:gd name="T19" fmla="*/ 23 h 26"/>
                      <a:gd name="T20" fmla="*/ 14 w 83"/>
                      <a:gd name="T21" fmla="*/ 22 h 26"/>
                      <a:gd name="T22" fmla="*/ 7 w 83"/>
                      <a:gd name="T23" fmla="*/ 18 h 26"/>
                      <a:gd name="T24" fmla="*/ 1 w 83"/>
                      <a:gd name="T25" fmla="*/ 14 h 26"/>
                      <a:gd name="T26" fmla="*/ 0 w 83"/>
                      <a:gd name="T27" fmla="*/ 9 h 26"/>
                      <a:gd name="T28" fmla="*/ 2 w 83"/>
                      <a:gd name="T29" fmla="*/ 4 h 26"/>
                      <a:gd name="T30" fmla="*/ 6 w 83"/>
                      <a:gd name="T31" fmla="*/ 1 h 26"/>
                      <a:gd name="T32" fmla="*/ 10 w 83"/>
                      <a:gd name="T33" fmla="*/ 0 h 26"/>
                      <a:gd name="T34" fmla="*/ 18 w 83"/>
                      <a:gd name="T35" fmla="*/ 1 h 26"/>
                      <a:gd name="T36" fmla="*/ 28 w 83"/>
                      <a:gd name="T37" fmla="*/ 2 h 26"/>
                      <a:gd name="T38" fmla="*/ 38 w 83"/>
                      <a:gd name="T39" fmla="*/ 3 h 26"/>
                      <a:gd name="T40" fmla="*/ 47 w 83"/>
                      <a:gd name="T41" fmla="*/ 4 h 26"/>
                      <a:gd name="T42" fmla="*/ 56 w 83"/>
                      <a:gd name="T43" fmla="*/ 6 h 26"/>
                      <a:gd name="T44" fmla="*/ 66 w 83"/>
                      <a:gd name="T45" fmla="*/ 7 h 26"/>
                      <a:gd name="T46" fmla="*/ 75 w 83"/>
                      <a:gd name="T47" fmla="*/ 9 h 26"/>
                      <a:gd name="T48" fmla="*/ 83 w 83"/>
                      <a:gd name="T49" fmla="*/ 11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26"/>
                      <a:gd name="T77" fmla="*/ 83 w 83"/>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26">
                        <a:moveTo>
                          <a:pt x="83" y="11"/>
                        </a:moveTo>
                        <a:lnTo>
                          <a:pt x="82" y="19"/>
                        </a:lnTo>
                        <a:lnTo>
                          <a:pt x="75" y="22"/>
                        </a:lnTo>
                        <a:lnTo>
                          <a:pt x="67" y="23"/>
                        </a:lnTo>
                        <a:lnTo>
                          <a:pt x="60" y="26"/>
                        </a:lnTo>
                        <a:lnTo>
                          <a:pt x="52" y="25"/>
                        </a:lnTo>
                        <a:lnTo>
                          <a:pt x="45" y="25"/>
                        </a:lnTo>
                        <a:lnTo>
                          <a:pt x="37" y="25"/>
                        </a:lnTo>
                        <a:lnTo>
                          <a:pt x="29" y="24"/>
                        </a:lnTo>
                        <a:lnTo>
                          <a:pt x="21" y="23"/>
                        </a:lnTo>
                        <a:lnTo>
                          <a:pt x="14" y="22"/>
                        </a:lnTo>
                        <a:lnTo>
                          <a:pt x="7" y="18"/>
                        </a:lnTo>
                        <a:lnTo>
                          <a:pt x="1" y="14"/>
                        </a:lnTo>
                        <a:lnTo>
                          <a:pt x="0" y="9"/>
                        </a:lnTo>
                        <a:lnTo>
                          <a:pt x="2" y="4"/>
                        </a:lnTo>
                        <a:lnTo>
                          <a:pt x="6" y="1"/>
                        </a:lnTo>
                        <a:lnTo>
                          <a:pt x="10" y="0"/>
                        </a:lnTo>
                        <a:lnTo>
                          <a:pt x="18" y="1"/>
                        </a:lnTo>
                        <a:lnTo>
                          <a:pt x="28" y="2"/>
                        </a:lnTo>
                        <a:lnTo>
                          <a:pt x="38" y="3"/>
                        </a:lnTo>
                        <a:lnTo>
                          <a:pt x="47" y="4"/>
                        </a:lnTo>
                        <a:lnTo>
                          <a:pt x="56" y="6"/>
                        </a:lnTo>
                        <a:lnTo>
                          <a:pt x="66" y="7"/>
                        </a:lnTo>
                        <a:lnTo>
                          <a:pt x="75" y="9"/>
                        </a:lnTo>
                        <a:lnTo>
                          <a:pt x="83" y="11"/>
                        </a:lnTo>
                        <a:close/>
                      </a:path>
                    </a:pathLst>
                  </a:custGeom>
                  <a:solidFill>
                    <a:srgbClr val="000000"/>
                  </a:solidFill>
                  <a:ln w="9525">
                    <a:noFill/>
                    <a:round/>
                    <a:headEnd/>
                    <a:tailEnd/>
                  </a:ln>
                </p:spPr>
                <p:txBody>
                  <a:bodyPr/>
                  <a:lstStyle/>
                  <a:p>
                    <a:endParaRPr lang="zh-CN" altLang="en-US"/>
                  </a:p>
                </p:txBody>
              </p:sp>
              <p:sp>
                <p:nvSpPr>
                  <p:cNvPr id="464" name="Freeform 91"/>
                  <p:cNvSpPr>
                    <a:spLocks/>
                  </p:cNvSpPr>
                  <p:nvPr/>
                </p:nvSpPr>
                <p:spPr bwMode="auto">
                  <a:xfrm>
                    <a:off x="1194" y="2146"/>
                    <a:ext cx="120" cy="67"/>
                  </a:xfrm>
                  <a:custGeom>
                    <a:avLst/>
                    <a:gdLst>
                      <a:gd name="T0" fmla="*/ 102 w 239"/>
                      <a:gd name="T1" fmla="*/ 54 h 135"/>
                      <a:gd name="T2" fmla="*/ 239 w 239"/>
                      <a:gd name="T3" fmla="*/ 127 h 135"/>
                      <a:gd name="T4" fmla="*/ 238 w 239"/>
                      <a:gd name="T5" fmla="*/ 130 h 135"/>
                      <a:gd name="T6" fmla="*/ 236 w 239"/>
                      <a:gd name="T7" fmla="*/ 134 h 135"/>
                      <a:gd name="T8" fmla="*/ 234 w 239"/>
                      <a:gd name="T9" fmla="*/ 135 h 135"/>
                      <a:gd name="T10" fmla="*/ 229 w 239"/>
                      <a:gd name="T11" fmla="*/ 134 h 135"/>
                      <a:gd name="T12" fmla="*/ 214 w 239"/>
                      <a:gd name="T13" fmla="*/ 127 h 135"/>
                      <a:gd name="T14" fmla="*/ 200 w 239"/>
                      <a:gd name="T15" fmla="*/ 119 h 135"/>
                      <a:gd name="T16" fmla="*/ 185 w 239"/>
                      <a:gd name="T17" fmla="*/ 112 h 135"/>
                      <a:gd name="T18" fmla="*/ 170 w 239"/>
                      <a:gd name="T19" fmla="*/ 104 h 135"/>
                      <a:gd name="T20" fmla="*/ 155 w 239"/>
                      <a:gd name="T21" fmla="*/ 97 h 135"/>
                      <a:gd name="T22" fmla="*/ 142 w 239"/>
                      <a:gd name="T23" fmla="*/ 89 h 135"/>
                      <a:gd name="T24" fmla="*/ 127 w 239"/>
                      <a:gd name="T25" fmla="*/ 81 h 135"/>
                      <a:gd name="T26" fmla="*/ 113 w 239"/>
                      <a:gd name="T27" fmla="*/ 73 h 135"/>
                      <a:gd name="T28" fmla="*/ 98 w 239"/>
                      <a:gd name="T29" fmla="*/ 66 h 135"/>
                      <a:gd name="T30" fmla="*/ 84 w 239"/>
                      <a:gd name="T31" fmla="*/ 58 h 135"/>
                      <a:gd name="T32" fmla="*/ 69 w 239"/>
                      <a:gd name="T33" fmla="*/ 50 h 135"/>
                      <a:gd name="T34" fmla="*/ 55 w 239"/>
                      <a:gd name="T35" fmla="*/ 42 h 135"/>
                      <a:gd name="T36" fmla="*/ 41 w 239"/>
                      <a:gd name="T37" fmla="*/ 33 h 135"/>
                      <a:gd name="T38" fmla="*/ 27 w 239"/>
                      <a:gd name="T39" fmla="*/ 24 h 135"/>
                      <a:gd name="T40" fmla="*/ 14 w 239"/>
                      <a:gd name="T41" fmla="*/ 16 h 135"/>
                      <a:gd name="T42" fmla="*/ 0 w 239"/>
                      <a:gd name="T43" fmla="*/ 8 h 135"/>
                      <a:gd name="T44" fmla="*/ 0 w 239"/>
                      <a:gd name="T45" fmla="*/ 0 h 135"/>
                      <a:gd name="T46" fmla="*/ 14 w 239"/>
                      <a:gd name="T47" fmla="*/ 5 h 135"/>
                      <a:gd name="T48" fmla="*/ 27 w 239"/>
                      <a:gd name="T49" fmla="*/ 12 h 135"/>
                      <a:gd name="T50" fmla="*/ 40 w 239"/>
                      <a:gd name="T51" fmla="*/ 19 h 135"/>
                      <a:gd name="T52" fmla="*/ 52 w 239"/>
                      <a:gd name="T53" fmla="*/ 25 h 135"/>
                      <a:gd name="T54" fmla="*/ 64 w 239"/>
                      <a:gd name="T55" fmla="*/ 33 h 135"/>
                      <a:gd name="T56" fmla="*/ 76 w 239"/>
                      <a:gd name="T57" fmla="*/ 42 h 135"/>
                      <a:gd name="T58" fmla="*/ 89 w 239"/>
                      <a:gd name="T59" fmla="*/ 48 h 135"/>
                      <a:gd name="T60" fmla="*/ 102 w 239"/>
                      <a:gd name="T61" fmla="*/ 54 h 13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39"/>
                      <a:gd name="T94" fmla="*/ 0 h 135"/>
                      <a:gd name="T95" fmla="*/ 239 w 239"/>
                      <a:gd name="T96" fmla="*/ 135 h 13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39" h="135">
                        <a:moveTo>
                          <a:pt x="102" y="54"/>
                        </a:moveTo>
                        <a:lnTo>
                          <a:pt x="239" y="127"/>
                        </a:lnTo>
                        <a:lnTo>
                          <a:pt x="238" y="130"/>
                        </a:lnTo>
                        <a:lnTo>
                          <a:pt x="236" y="134"/>
                        </a:lnTo>
                        <a:lnTo>
                          <a:pt x="234" y="135"/>
                        </a:lnTo>
                        <a:lnTo>
                          <a:pt x="229" y="134"/>
                        </a:lnTo>
                        <a:lnTo>
                          <a:pt x="214" y="127"/>
                        </a:lnTo>
                        <a:lnTo>
                          <a:pt x="200" y="119"/>
                        </a:lnTo>
                        <a:lnTo>
                          <a:pt x="185" y="112"/>
                        </a:lnTo>
                        <a:lnTo>
                          <a:pt x="170" y="104"/>
                        </a:lnTo>
                        <a:lnTo>
                          <a:pt x="155" y="97"/>
                        </a:lnTo>
                        <a:lnTo>
                          <a:pt x="142" y="89"/>
                        </a:lnTo>
                        <a:lnTo>
                          <a:pt x="127" y="81"/>
                        </a:lnTo>
                        <a:lnTo>
                          <a:pt x="113" y="73"/>
                        </a:lnTo>
                        <a:lnTo>
                          <a:pt x="98" y="66"/>
                        </a:lnTo>
                        <a:lnTo>
                          <a:pt x="84" y="58"/>
                        </a:lnTo>
                        <a:lnTo>
                          <a:pt x="69" y="50"/>
                        </a:lnTo>
                        <a:lnTo>
                          <a:pt x="55" y="42"/>
                        </a:lnTo>
                        <a:lnTo>
                          <a:pt x="41" y="33"/>
                        </a:lnTo>
                        <a:lnTo>
                          <a:pt x="27" y="24"/>
                        </a:lnTo>
                        <a:lnTo>
                          <a:pt x="14" y="16"/>
                        </a:lnTo>
                        <a:lnTo>
                          <a:pt x="0" y="8"/>
                        </a:lnTo>
                        <a:lnTo>
                          <a:pt x="0" y="0"/>
                        </a:lnTo>
                        <a:lnTo>
                          <a:pt x="14" y="5"/>
                        </a:lnTo>
                        <a:lnTo>
                          <a:pt x="27" y="12"/>
                        </a:lnTo>
                        <a:lnTo>
                          <a:pt x="40" y="19"/>
                        </a:lnTo>
                        <a:lnTo>
                          <a:pt x="52" y="25"/>
                        </a:lnTo>
                        <a:lnTo>
                          <a:pt x="64" y="33"/>
                        </a:lnTo>
                        <a:lnTo>
                          <a:pt x="76" y="42"/>
                        </a:lnTo>
                        <a:lnTo>
                          <a:pt x="89" y="48"/>
                        </a:lnTo>
                        <a:lnTo>
                          <a:pt x="102" y="54"/>
                        </a:lnTo>
                        <a:close/>
                      </a:path>
                    </a:pathLst>
                  </a:custGeom>
                  <a:solidFill>
                    <a:srgbClr val="000000"/>
                  </a:solidFill>
                  <a:ln w="9525">
                    <a:noFill/>
                    <a:round/>
                    <a:headEnd/>
                    <a:tailEnd/>
                  </a:ln>
                </p:spPr>
                <p:txBody>
                  <a:bodyPr/>
                  <a:lstStyle/>
                  <a:p>
                    <a:endParaRPr lang="zh-CN" altLang="en-US"/>
                  </a:p>
                </p:txBody>
              </p:sp>
              <p:sp>
                <p:nvSpPr>
                  <p:cNvPr id="465" name="Freeform 92"/>
                  <p:cNvSpPr>
                    <a:spLocks/>
                  </p:cNvSpPr>
                  <p:nvPr/>
                </p:nvSpPr>
                <p:spPr bwMode="auto">
                  <a:xfrm>
                    <a:off x="984" y="2149"/>
                    <a:ext cx="24" cy="54"/>
                  </a:xfrm>
                  <a:custGeom>
                    <a:avLst/>
                    <a:gdLst>
                      <a:gd name="T0" fmla="*/ 49 w 49"/>
                      <a:gd name="T1" fmla="*/ 108 h 108"/>
                      <a:gd name="T2" fmla="*/ 42 w 49"/>
                      <a:gd name="T3" fmla="*/ 105 h 108"/>
                      <a:gd name="T4" fmla="*/ 36 w 49"/>
                      <a:gd name="T5" fmla="*/ 103 h 108"/>
                      <a:gd name="T6" fmla="*/ 30 w 49"/>
                      <a:gd name="T7" fmla="*/ 99 h 108"/>
                      <a:gd name="T8" fmla="*/ 23 w 49"/>
                      <a:gd name="T9" fmla="*/ 96 h 108"/>
                      <a:gd name="T10" fmla="*/ 18 w 49"/>
                      <a:gd name="T11" fmla="*/ 93 h 108"/>
                      <a:gd name="T12" fmla="*/ 12 w 49"/>
                      <a:gd name="T13" fmla="*/ 89 h 108"/>
                      <a:gd name="T14" fmla="*/ 6 w 49"/>
                      <a:gd name="T15" fmla="*/ 85 h 108"/>
                      <a:gd name="T16" fmla="*/ 0 w 49"/>
                      <a:gd name="T17" fmla="*/ 81 h 108"/>
                      <a:gd name="T18" fmla="*/ 10 w 49"/>
                      <a:gd name="T19" fmla="*/ 81 h 108"/>
                      <a:gd name="T20" fmla="*/ 13 w 49"/>
                      <a:gd name="T21" fmla="*/ 74 h 108"/>
                      <a:gd name="T22" fmla="*/ 14 w 49"/>
                      <a:gd name="T23" fmla="*/ 65 h 108"/>
                      <a:gd name="T24" fmla="*/ 16 w 49"/>
                      <a:gd name="T25" fmla="*/ 56 h 108"/>
                      <a:gd name="T26" fmla="*/ 18 w 49"/>
                      <a:gd name="T27" fmla="*/ 40 h 108"/>
                      <a:gd name="T28" fmla="*/ 19 w 49"/>
                      <a:gd name="T29" fmla="*/ 25 h 108"/>
                      <a:gd name="T30" fmla="*/ 23 w 49"/>
                      <a:gd name="T31" fmla="*/ 12 h 108"/>
                      <a:gd name="T32" fmla="*/ 31 w 49"/>
                      <a:gd name="T33" fmla="*/ 0 h 108"/>
                      <a:gd name="T34" fmla="*/ 37 w 49"/>
                      <a:gd name="T35" fmla="*/ 26 h 108"/>
                      <a:gd name="T36" fmla="*/ 43 w 49"/>
                      <a:gd name="T37" fmla="*/ 53 h 108"/>
                      <a:gd name="T38" fmla="*/ 46 w 49"/>
                      <a:gd name="T39" fmla="*/ 81 h 108"/>
                      <a:gd name="T40" fmla="*/ 49 w 49"/>
                      <a:gd name="T41" fmla="*/ 108 h 1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
                      <a:gd name="T64" fmla="*/ 0 h 108"/>
                      <a:gd name="T65" fmla="*/ 49 w 49"/>
                      <a:gd name="T66" fmla="*/ 108 h 10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 h="108">
                        <a:moveTo>
                          <a:pt x="49" y="108"/>
                        </a:moveTo>
                        <a:lnTo>
                          <a:pt x="42" y="105"/>
                        </a:lnTo>
                        <a:lnTo>
                          <a:pt x="36" y="103"/>
                        </a:lnTo>
                        <a:lnTo>
                          <a:pt x="30" y="99"/>
                        </a:lnTo>
                        <a:lnTo>
                          <a:pt x="23" y="96"/>
                        </a:lnTo>
                        <a:lnTo>
                          <a:pt x="18" y="93"/>
                        </a:lnTo>
                        <a:lnTo>
                          <a:pt x="12" y="89"/>
                        </a:lnTo>
                        <a:lnTo>
                          <a:pt x="6" y="85"/>
                        </a:lnTo>
                        <a:lnTo>
                          <a:pt x="0" y="81"/>
                        </a:lnTo>
                        <a:lnTo>
                          <a:pt x="10" y="81"/>
                        </a:lnTo>
                        <a:lnTo>
                          <a:pt x="13" y="74"/>
                        </a:lnTo>
                        <a:lnTo>
                          <a:pt x="14" y="65"/>
                        </a:lnTo>
                        <a:lnTo>
                          <a:pt x="16" y="56"/>
                        </a:lnTo>
                        <a:lnTo>
                          <a:pt x="18" y="40"/>
                        </a:lnTo>
                        <a:lnTo>
                          <a:pt x="19" y="25"/>
                        </a:lnTo>
                        <a:lnTo>
                          <a:pt x="23" y="12"/>
                        </a:lnTo>
                        <a:lnTo>
                          <a:pt x="31" y="0"/>
                        </a:lnTo>
                        <a:lnTo>
                          <a:pt x="37" y="26"/>
                        </a:lnTo>
                        <a:lnTo>
                          <a:pt x="43" y="53"/>
                        </a:lnTo>
                        <a:lnTo>
                          <a:pt x="46" y="81"/>
                        </a:lnTo>
                        <a:lnTo>
                          <a:pt x="49" y="108"/>
                        </a:lnTo>
                        <a:close/>
                      </a:path>
                    </a:pathLst>
                  </a:custGeom>
                  <a:solidFill>
                    <a:srgbClr val="CCCCE0"/>
                  </a:solidFill>
                  <a:ln w="9525">
                    <a:noFill/>
                    <a:round/>
                    <a:headEnd/>
                    <a:tailEnd/>
                  </a:ln>
                </p:spPr>
                <p:txBody>
                  <a:bodyPr/>
                  <a:lstStyle/>
                  <a:p>
                    <a:endParaRPr lang="zh-CN" altLang="en-US"/>
                  </a:p>
                </p:txBody>
              </p:sp>
              <p:sp>
                <p:nvSpPr>
                  <p:cNvPr id="466" name="Freeform 93"/>
                  <p:cNvSpPr>
                    <a:spLocks/>
                  </p:cNvSpPr>
                  <p:nvPr/>
                </p:nvSpPr>
                <p:spPr bwMode="auto">
                  <a:xfrm>
                    <a:off x="1393" y="2148"/>
                    <a:ext cx="6" cy="10"/>
                  </a:xfrm>
                  <a:custGeom>
                    <a:avLst/>
                    <a:gdLst>
                      <a:gd name="T0" fmla="*/ 13 w 14"/>
                      <a:gd name="T1" fmla="*/ 3 h 18"/>
                      <a:gd name="T2" fmla="*/ 14 w 14"/>
                      <a:gd name="T3" fmla="*/ 7 h 18"/>
                      <a:gd name="T4" fmla="*/ 13 w 14"/>
                      <a:gd name="T5" fmla="*/ 11 h 18"/>
                      <a:gd name="T6" fmla="*/ 12 w 14"/>
                      <a:gd name="T7" fmla="*/ 15 h 18"/>
                      <a:gd name="T8" fmla="*/ 9 w 14"/>
                      <a:gd name="T9" fmla="*/ 18 h 18"/>
                      <a:gd name="T10" fmla="*/ 4 w 14"/>
                      <a:gd name="T11" fmla="*/ 13 h 18"/>
                      <a:gd name="T12" fmla="*/ 0 w 14"/>
                      <a:gd name="T13" fmla="*/ 4 h 18"/>
                      <a:gd name="T14" fmla="*/ 2 w 14"/>
                      <a:gd name="T15" fmla="*/ 0 h 18"/>
                      <a:gd name="T16" fmla="*/ 13 w 14"/>
                      <a:gd name="T17" fmla="*/ 3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18"/>
                      <a:gd name="T29" fmla="*/ 14 w 14"/>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18">
                        <a:moveTo>
                          <a:pt x="13" y="3"/>
                        </a:moveTo>
                        <a:lnTo>
                          <a:pt x="14" y="7"/>
                        </a:lnTo>
                        <a:lnTo>
                          <a:pt x="13" y="11"/>
                        </a:lnTo>
                        <a:lnTo>
                          <a:pt x="12" y="15"/>
                        </a:lnTo>
                        <a:lnTo>
                          <a:pt x="9" y="18"/>
                        </a:lnTo>
                        <a:lnTo>
                          <a:pt x="4" y="13"/>
                        </a:lnTo>
                        <a:lnTo>
                          <a:pt x="0" y="4"/>
                        </a:lnTo>
                        <a:lnTo>
                          <a:pt x="2" y="0"/>
                        </a:lnTo>
                        <a:lnTo>
                          <a:pt x="13" y="3"/>
                        </a:lnTo>
                        <a:close/>
                      </a:path>
                    </a:pathLst>
                  </a:custGeom>
                  <a:solidFill>
                    <a:srgbClr val="CCCCE0"/>
                  </a:solidFill>
                  <a:ln w="9525">
                    <a:noFill/>
                    <a:round/>
                    <a:headEnd/>
                    <a:tailEnd/>
                  </a:ln>
                </p:spPr>
                <p:txBody>
                  <a:bodyPr/>
                  <a:lstStyle/>
                  <a:p>
                    <a:endParaRPr lang="zh-CN" altLang="en-US"/>
                  </a:p>
                </p:txBody>
              </p:sp>
              <p:sp>
                <p:nvSpPr>
                  <p:cNvPr id="467" name="Freeform 94"/>
                  <p:cNvSpPr>
                    <a:spLocks/>
                  </p:cNvSpPr>
                  <p:nvPr/>
                </p:nvSpPr>
                <p:spPr bwMode="auto">
                  <a:xfrm>
                    <a:off x="1111" y="2150"/>
                    <a:ext cx="14" cy="31"/>
                  </a:xfrm>
                  <a:custGeom>
                    <a:avLst/>
                    <a:gdLst>
                      <a:gd name="T0" fmla="*/ 2 w 28"/>
                      <a:gd name="T1" fmla="*/ 62 h 62"/>
                      <a:gd name="T2" fmla="*/ 0 w 28"/>
                      <a:gd name="T3" fmla="*/ 43 h 62"/>
                      <a:gd name="T4" fmla="*/ 3 w 28"/>
                      <a:gd name="T5" fmla="*/ 27 h 62"/>
                      <a:gd name="T6" fmla="*/ 11 w 28"/>
                      <a:gd name="T7" fmla="*/ 13 h 62"/>
                      <a:gd name="T8" fmla="*/ 25 w 28"/>
                      <a:gd name="T9" fmla="*/ 0 h 62"/>
                      <a:gd name="T10" fmla="*/ 28 w 28"/>
                      <a:gd name="T11" fmla="*/ 38 h 62"/>
                      <a:gd name="T12" fmla="*/ 2 w 28"/>
                      <a:gd name="T13" fmla="*/ 62 h 62"/>
                      <a:gd name="T14" fmla="*/ 0 60000 65536"/>
                      <a:gd name="T15" fmla="*/ 0 60000 65536"/>
                      <a:gd name="T16" fmla="*/ 0 60000 65536"/>
                      <a:gd name="T17" fmla="*/ 0 60000 65536"/>
                      <a:gd name="T18" fmla="*/ 0 60000 65536"/>
                      <a:gd name="T19" fmla="*/ 0 60000 65536"/>
                      <a:gd name="T20" fmla="*/ 0 60000 65536"/>
                      <a:gd name="T21" fmla="*/ 0 w 28"/>
                      <a:gd name="T22" fmla="*/ 0 h 62"/>
                      <a:gd name="T23" fmla="*/ 28 w 28"/>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62">
                        <a:moveTo>
                          <a:pt x="2" y="62"/>
                        </a:moveTo>
                        <a:lnTo>
                          <a:pt x="0" y="43"/>
                        </a:lnTo>
                        <a:lnTo>
                          <a:pt x="3" y="27"/>
                        </a:lnTo>
                        <a:lnTo>
                          <a:pt x="11" y="13"/>
                        </a:lnTo>
                        <a:lnTo>
                          <a:pt x="25" y="0"/>
                        </a:lnTo>
                        <a:lnTo>
                          <a:pt x="28" y="38"/>
                        </a:lnTo>
                        <a:lnTo>
                          <a:pt x="2" y="62"/>
                        </a:lnTo>
                        <a:close/>
                      </a:path>
                    </a:pathLst>
                  </a:custGeom>
                  <a:solidFill>
                    <a:srgbClr val="CCCCE0"/>
                  </a:solidFill>
                  <a:ln w="9525">
                    <a:noFill/>
                    <a:round/>
                    <a:headEnd/>
                    <a:tailEnd/>
                  </a:ln>
                </p:spPr>
                <p:txBody>
                  <a:bodyPr/>
                  <a:lstStyle/>
                  <a:p>
                    <a:endParaRPr lang="zh-CN" altLang="en-US"/>
                  </a:p>
                </p:txBody>
              </p:sp>
              <p:sp>
                <p:nvSpPr>
                  <p:cNvPr id="468" name="Freeform 95"/>
                  <p:cNvSpPr>
                    <a:spLocks/>
                  </p:cNvSpPr>
                  <p:nvPr/>
                </p:nvSpPr>
                <p:spPr bwMode="auto">
                  <a:xfrm>
                    <a:off x="1441" y="2158"/>
                    <a:ext cx="275" cy="170"/>
                  </a:xfrm>
                  <a:custGeom>
                    <a:avLst/>
                    <a:gdLst>
                      <a:gd name="T0" fmla="*/ 549 w 549"/>
                      <a:gd name="T1" fmla="*/ 117 h 340"/>
                      <a:gd name="T2" fmla="*/ 530 w 549"/>
                      <a:gd name="T3" fmla="*/ 164 h 340"/>
                      <a:gd name="T4" fmla="*/ 508 w 549"/>
                      <a:gd name="T5" fmla="*/ 212 h 340"/>
                      <a:gd name="T6" fmla="*/ 486 w 549"/>
                      <a:gd name="T7" fmla="*/ 261 h 340"/>
                      <a:gd name="T8" fmla="*/ 465 w 549"/>
                      <a:gd name="T9" fmla="*/ 309 h 340"/>
                      <a:gd name="T10" fmla="*/ 455 w 549"/>
                      <a:gd name="T11" fmla="*/ 316 h 340"/>
                      <a:gd name="T12" fmla="*/ 446 w 549"/>
                      <a:gd name="T13" fmla="*/ 326 h 340"/>
                      <a:gd name="T14" fmla="*/ 437 w 549"/>
                      <a:gd name="T15" fmla="*/ 334 h 340"/>
                      <a:gd name="T16" fmla="*/ 423 w 549"/>
                      <a:gd name="T17" fmla="*/ 336 h 340"/>
                      <a:gd name="T18" fmla="*/ 410 w 549"/>
                      <a:gd name="T19" fmla="*/ 340 h 340"/>
                      <a:gd name="T20" fmla="*/ 397 w 549"/>
                      <a:gd name="T21" fmla="*/ 337 h 340"/>
                      <a:gd name="T22" fmla="*/ 385 w 549"/>
                      <a:gd name="T23" fmla="*/ 331 h 340"/>
                      <a:gd name="T24" fmla="*/ 372 w 549"/>
                      <a:gd name="T25" fmla="*/ 329 h 340"/>
                      <a:gd name="T26" fmla="*/ 347 w 549"/>
                      <a:gd name="T27" fmla="*/ 323 h 340"/>
                      <a:gd name="T28" fmla="*/ 321 w 549"/>
                      <a:gd name="T29" fmla="*/ 317 h 340"/>
                      <a:gd name="T30" fmla="*/ 296 w 549"/>
                      <a:gd name="T31" fmla="*/ 313 h 340"/>
                      <a:gd name="T32" fmla="*/ 271 w 549"/>
                      <a:gd name="T33" fmla="*/ 307 h 340"/>
                      <a:gd name="T34" fmla="*/ 244 w 549"/>
                      <a:gd name="T35" fmla="*/ 301 h 340"/>
                      <a:gd name="T36" fmla="*/ 219 w 549"/>
                      <a:gd name="T37" fmla="*/ 295 h 340"/>
                      <a:gd name="T38" fmla="*/ 195 w 549"/>
                      <a:gd name="T39" fmla="*/ 288 h 340"/>
                      <a:gd name="T40" fmla="*/ 169 w 549"/>
                      <a:gd name="T41" fmla="*/ 281 h 340"/>
                      <a:gd name="T42" fmla="*/ 125 w 549"/>
                      <a:gd name="T43" fmla="*/ 273 h 340"/>
                      <a:gd name="T44" fmla="*/ 84 w 549"/>
                      <a:gd name="T45" fmla="*/ 264 h 340"/>
                      <a:gd name="T46" fmla="*/ 43 w 549"/>
                      <a:gd name="T47" fmla="*/ 251 h 340"/>
                      <a:gd name="T48" fmla="*/ 3 w 549"/>
                      <a:gd name="T49" fmla="*/ 237 h 340"/>
                      <a:gd name="T50" fmla="*/ 1 w 549"/>
                      <a:gd name="T51" fmla="*/ 201 h 340"/>
                      <a:gd name="T52" fmla="*/ 6 w 549"/>
                      <a:gd name="T53" fmla="*/ 164 h 340"/>
                      <a:gd name="T54" fmla="*/ 22 w 549"/>
                      <a:gd name="T55" fmla="*/ 130 h 340"/>
                      <a:gd name="T56" fmla="*/ 36 w 549"/>
                      <a:gd name="T57" fmla="*/ 97 h 340"/>
                      <a:gd name="T58" fmla="*/ 48 w 549"/>
                      <a:gd name="T59" fmla="*/ 64 h 340"/>
                      <a:gd name="T60" fmla="*/ 64 w 549"/>
                      <a:gd name="T61" fmla="*/ 31 h 340"/>
                      <a:gd name="T62" fmla="*/ 68 w 549"/>
                      <a:gd name="T63" fmla="*/ 12 h 340"/>
                      <a:gd name="T64" fmla="*/ 81 w 549"/>
                      <a:gd name="T65" fmla="*/ 0 h 340"/>
                      <a:gd name="T66" fmla="*/ 136 w 549"/>
                      <a:gd name="T67" fmla="*/ 16 h 340"/>
                      <a:gd name="T68" fmla="*/ 192 w 549"/>
                      <a:gd name="T69" fmla="*/ 31 h 340"/>
                      <a:gd name="T70" fmla="*/ 249 w 549"/>
                      <a:gd name="T71" fmla="*/ 46 h 340"/>
                      <a:gd name="T72" fmla="*/ 306 w 549"/>
                      <a:gd name="T73" fmla="*/ 60 h 340"/>
                      <a:gd name="T74" fmla="*/ 364 w 549"/>
                      <a:gd name="T75" fmla="*/ 73 h 340"/>
                      <a:gd name="T76" fmla="*/ 422 w 549"/>
                      <a:gd name="T77" fmla="*/ 86 h 340"/>
                      <a:gd name="T78" fmla="*/ 480 w 549"/>
                      <a:gd name="T79" fmla="*/ 98 h 340"/>
                      <a:gd name="T80" fmla="*/ 538 w 549"/>
                      <a:gd name="T81" fmla="*/ 110 h 34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49"/>
                      <a:gd name="T124" fmla="*/ 0 h 340"/>
                      <a:gd name="T125" fmla="*/ 549 w 549"/>
                      <a:gd name="T126" fmla="*/ 340 h 34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49" h="340">
                        <a:moveTo>
                          <a:pt x="538" y="110"/>
                        </a:moveTo>
                        <a:lnTo>
                          <a:pt x="549" y="117"/>
                        </a:lnTo>
                        <a:lnTo>
                          <a:pt x="540" y="141"/>
                        </a:lnTo>
                        <a:lnTo>
                          <a:pt x="530" y="164"/>
                        </a:lnTo>
                        <a:lnTo>
                          <a:pt x="520" y="188"/>
                        </a:lnTo>
                        <a:lnTo>
                          <a:pt x="508" y="212"/>
                        </a:lnTo>
                        <a:lnTo>
                          <a:pt x="498" y="237"/>
                        </a:lnTo>
                        <a:lnTo>
                          <a:pt x="486" y="261"/>
                        </a:lnTo>
                        <a:lnTo>
                          <a:pt x="476" y="285"/>
                        </a:lnTo>
                        <a:lnTo>
                          <a:pt x="465" y="309"/>
                        </a:lnTo>
                        <a:lnTo>
                          <a:pt x="460" y="311"/>
                        </a:lnTo>
                        <a:lnTo>
                          <a:pt x="455" y="316"/>
                        </a:lnTo>
                        <a:lnTo>
                          <a:pt x="450" y="322"/>
                        </a:lnTo>
                        <a:lnTo>
                          <a:pt x="446" y="326"/>
                        </a:lnTo>
                        <a:lnTo>
                          <a:pt x="441" y="331"/>
                        </a:lnTo>
                        <a:lnTo>
                          <a:pt x="437" y="334"/>
                        </a:lnTo>
                        <a:lnTo>
                          <a:pt x="430" y="337"/>
                        </a:lnTo>
                        <a:lnTo>
                          <a:pt x="423" y="336"/>
                        </a:lnTo>
                        <a:lnTo>
                          <a:pt x="416" y="339"/>
                        </a:lnTo>
                        <a:lnTo>
                          <a:pt x="410" y="340"/>
                        </a:lnTo>
                        <a:lnTo>
                          <a:pt x="403" y="339"/>
                        </a:lnTo>
                        <a:lnTo>
                          <a:pt x="397" y="337"/>
                        </a:lnTo>
                        <a:lnTo>
                          <a:pt x="392" y="333"/>
                        </a:lnTo>
                        <a:lnTo>
                          <a:pt x="385" y="331"/>
                        </a:lnTo>
                        <a:lnTo>
                          <a:pt x="379" y="329"/>
                        </a:lnTo>
                        <a:lnTo>
                          <a:pt x="372" y="329"/>
                        </a:lnTo>
                        <a:lnTo>
                          <a:pt x="359" y="325"/>
                        </a:lnTo>
                        <a:lnTo>
                          <a:pt x="347" y="323"/>
                        </a:lnTo>
                        <a:lnTo>
                          <a:pt x="334" y="321"/>
                        </a:lnTo>
                        <a:lnTo>
                          <a:pt x="321" y="317"/>
                        </a:lnTo>
                        <a:lnTo>
                          <a:pt x="309" y="315"/>
                        </a:lnTo>
                        <a:lnTo>
                          <a:pt x="296" y="313"/>
                        </a:lnTo>
                        <a:lnTo>
                          <a:pt x="283" y="309"/>
                        </a:lnTo>
                        <a:lnTo>
                          <a:pt x="271" y="307"/>
                        </a:lnTo>
                        <a:lnTo>
                          <a:pt x="258" y="304"/>
                        </a:lnTo>
                        <a:lnTo>
                          <a:pt x="244" y="301"/>
                        </a:lnTo>
                        <a:lnTo>
                          <a:pt x="231" y="299"/>
                        </a:lnTo>
                        <a:lnTo>
                          <a:pt x="219" y="295"/>
                        </a:lnTo>
                        <a:lnTo>
                          <a:pt x="206" y="292"/>
                        </a:lnTo>
                        <a:lnTo>
                          <a:pt x="195" y="288"/>
                        </a:lnTo>
                        <a:lnTo>
                          <a:pt x="182" y="285"/>
                        </a:lnTo>
                        <a:lnTo>
                          <a:pt x="169" y="281"/>
                        </a:lnTo>
                        <a:lnTo>
                          <a:pt x="147" y="278"/>
                        </a:lnTo>
                        <a:lnTo>
                          <a:pt x="125" y="273"/>
                        </a:lnTo>
                        <a:lnTo>
                          <a:pt x="105" y="269"/>
                        </a:lnTo>
                        <a:lnTo>
                          <a:pt x="84" y="264"/>
                        </a:lnTo>
                        <a:lnTo>
                          <a:pt x="63" y="257"/>
                        </a:lnTo>
                        <a:lnTo>
                          <a:pt x="43" y="251"/>
                        </a:lnTo>
                        <a:lnTo>
                          <a:pt x="23" y="245"/>
                        </a:lnTo>
                        <a:lnTo>
                          <a:pt x="3" y="237"/>
                        </a:lnTo>
                        <a:lnTo>
                          <a:pt x="0" y="219"/>
                        </a:lnTo>
                        <a:lnTo>
                          <a:pt x="1" y="201"/>
                        </a:lnTo>
                        <a:lnTo>
                          <a:pt x="3" y="182"/>
                        </a:lnTo>
                        <a:lnTo>
                          <a:pt x="6" y="164"/>
                        </a:lnTo>
                        <a:lnTo>
                          <a:pt x="14" y="148"/>
                        </a:lnTo>
                        <a:lnTo>
                          <a:pt x="22" y="130"/>
                        </a:lnTo>
                        <a:lnTo>
                          <a:pt x="29" y="114"/>
                        </a:lnTo>
                        <a:lnTo>
                          <a:pt x="36" y="97"/>
                        </a:lnTo>
                        <a:lnTo>
                          <a:pt x="41" y="81"/>
                        </a:lnTo>
                        <a:lnTo>
                          <a:pt x="48" y="64"/>
                        </a:lnTo>
                        <a:lnTo>
                          <a:pt x="56" y="48"/>
                        </a:lnTo>
                        <a:lnTo>
                          <a:pt x="64" y="31"/>
                        </a:lnTo>
                        <a:lnTo>
                          <a:pt x="64" y="21"/>
                        </a:lnTo>
                        <a:lnTo>
                          <a:pt x="68" y="12"/>
                        </a:lnTo>
                        <a:lnTo>
                          <a:pt x="74" y="5"/>
                        </a:lnTo>
                        <a:lnTo>
                          <a:pt x="81" y="0"/>
                        </a:lnTo>
                        <a:lnTo>
                          <a:pt x="108" y="8"/>
                        </a:lnTo>
                        <a:lnTo>
                          <a:pt x="136" y="16"/>
                        </a:lnTo>
                        <a:lnTo>
                          <a:pt x="164" y="24"/>
                        </a:lnTo>
                        <a:lnTo>
                          <a:pt x="192" y="31"/>
                        </a:lnTo>
                        <a:lnTo>
                          <a:pt x="220" y="39"/>
                        </a:lnTo>
                        <a:lnTo>
                          <a:pt x="249" y="46"/>
                        </a:lnTo>
                        <a:lnTo>
                          <a:pt x="278" y="53"/>
                        </a:lnTo>
                        <a:lnTo>
                          <a:pt x="306" y="60"/>
                        </a:lnTo>
                        <a:lnTo>
                          <a:pt x="335" y="67"/>
                        </a:lnTo>
                        <a:lnTo>
                          <a:pt x="364" y="73"/>
                        </a:lnTo>
                        <a:lnTo>
                          <a:pt x="393" y="80"/>
                        </a:lnTo>
                        <a:lnTo>
                          <a:pt x="422" y="86"/>
                        </a:lnTo>
                        <a:lnTo>
                          <a:pt x="450" y="92"/>
                        </a:lnTo>
                        <a:lnTo>
                          <a:pt x="480" y="98"/>
                        </a:lnTo>
                        <a:lnTo>
                          <a:pt x="509" y="104"/>
                        </a:lnTo>
                        <a:lnTo>
                          <a:pt x="538" y="110"/>
                        </a:lnTo>
                        <a:close/>
                      </a:path>
                    </a:pathLst>
                  </a:custGeom>
                  <a:solidFill>
                    <a:srgbClr val="CCCCE0"/>
                  </a:solidFill>
                  <a:ln w="9525">
                    <a:noFill/>
                    <a:round/>
                    <a:headEnd/>
                    <a:tailEnd/>
                  </a:ln>
                </p:spPr>
                <p:txBody>
                  <a:bodyPr/>
                  <a:lstStyle/>
                  <a:p>
                    <a:endParaRPr lang="zh-CN" altLang="en-US"/>
                  </a:p>
                </p:txBody>
              </p:sp>
              <p:sp>
                <p:nvSpPr>
                  <p:cNvPr id="469" name="Freeform 96"/>
                  <p:cNvSpPr>
                    <a:spLocks/>
                  </p:cNvSpPr>
                  <p:nvPr/>
                </p:nvSpPr>
                <p:spPr bwMode="auto">
                  <a:xfrm>
                    <a:off x="1376" y="2159"/>
                    <a:ext cx="13" cy="27"/>
                  </a:xfrm>
                  <a:custGeom>
                    <a:avLst/>
                    <a:gdLst>
                      <a:gd name="T0" fmla="*/ 24 w 24"/>
                      <a:gd name="T1" fmla="*/ 34 h 55"/>
                      <a:gd name="T2" fmla="*/ 17 w 24"/>
                      <a:gd name="T3" fmla="*/ 55 h 55"/>
                      <a:gd name="T4" fmla="*/ 10 w 24"/>
                      <a:gd name="T5" fmla="*/ 42 h 55"/>
                      <a:gd name="T6" fmla="*/ 4 w 24"/>
                      <a:gd name="T7" fmla="*/ 28 h 55"/>
                      <a:gd name="T8" fmla="*/ 0 w 24"/>
                      <a:gd name="T9" fmla="*/ 15 h 55"/>
                      <a:gd name="T10" fmla="*/ 0 w 24"/>
                      <a:gd name="T11" fmla="*/ 0 h 55"/>
                      <a:gd name="T12" fmla="*/ 8 w 24"/>
                      <a:gd name="T13" fmla="*/ 5 h 55"/>
                      <a:gd name="T14" fmla="*/ 14 w 24"/>
                      <a:gd name="T15" fmla="*/ 15 h 55"/>
                      <a:gd name="T16" fmla="*/ 18 w 24"/>
                      <a:gd name="T17" fmla="*/ 24 h 55"/>
                      <a:gd name="T18" fmla="*/ 24 w 24"/>
                      <a:gd name="T19" fmla="*/ 34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55"/>
                      <a:gd name="T32" fmla="*/ 24 w 24"/>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55">
                        <a:moveTo>
                          <a:pt x="24" y="34"/>
                        </a:moveTo>
                        <a:lnTo>
                          <a:pt x="17" y="55"/>
                        </a:lnTo>
                        <a:lnTo>
                          <a:pt x="10" y="42"/>
                        </a:lnTo>
                        <a:lnTo>
                          <a:pt x="4" y="28"/>
                        </a:lnTo>
                        <a:lnTo>
                          <a:pt x="0" y="15"/>
                        </a:lnTo>
                        <a:lnTo>
                          <a:pt x="0" y="0"/>
                        </a:lnTo>
                        <a:lnTo>
                          <a:pt x="8" y="5"/>
                        </a:lnTo>
                        <a:lnTo>
                          <a:pt x="14" y="15"/>
                        </a:lnTo>
                        <a:lnTo>
                          <a:pt x="18" y="24"/>
                        </a:lnTo>
                        <a:lnTo>
                          <a:pt x="24" y="34"/>
                        </a:lnTo>
                        <a:close/>
                      </a:path>
                    </a:pathLst>
                  </a:custGeom>
                  <a:solidFill>
                    <a:srgbClr val="CCCCE0"/>
                  </a:solidFill>
                  <a:ln w="9525">
                    <a:noFill/>
                    <a:round/>
                    <a:headEnd/>
                    <a:tailEnd/>
                  </a:ln>
                </p:spPr>
                <p:txBody>
                  <a:bodyPr/>
                  <a:lstStyle/>
                  <a:p>
                    <a:endParaRPr lang="zh-CN" altLang="en-US"/>
                  </a:p>
                </p:txBody>
              </p:sp>
              <p:sp>
                <p:nvSpPr>
                  <p:cNvPr id="470" name="Freeform 97"/>
                  <p:cNvSpPr>
                    <a:spLocks/>
                  </p:cNvSpPr>
                  <p:nvPr/>
                </p:nvSpPr>
                <p:spPr bwMode="auto">
                  <a:xfrm>
                    <a:off x="1654" y="2166"/>
                    <a:ext cx="21" cy="30"/>
                  </a:xfrm>
                  <a:custGeom>
                    <a:avLst/>
                    <a:gdLst>
                      <a:gd name="T0" fmla="*/ 42 w 42"/>
                      <a:gd name="T1" fmla="*/ 59 h 60"/>
                      <a:gd name="T2" fmla="*/ 37 w 42"/>
                      <a:gd name="T3" fmla="*/ 60 h 60"/>
                      <a:gd name="T4" fmla="*/ 32 w 42"/>
                      <a:gd name="T5" fmla="*/ 60 h 60"/>
                      <a:gd name="T6" fmla="*/ 27 w 42"/>
                      <a:gd name="T7" fmla="*/ 59 h 60"/>
                      <a:gd name="T8" fmla="*/ 22 w 42"/>
                      <a:gd name="T9" fmla="*/ 58 h 60"/>
                      <a:gd name="T10" fmla="*/ 17 w 42"/>
                      <a:gd name="T11" fmla="*/ 56 h 60"/>
                      <a:gd name="T12" fmla="*/ 12 w 42"/>
                      <a:gd name="T13" fmla="*/ 55 h 60"/>
                      <a:gd name="T14" fmla="*/ 7 w 42"/>
                      <a:gd name="T15" fmla="*/ 52 h 60"/>
                      <a:gd name="T16" fmla="*/ 2 w 42"/>
                      <a:gd name="T17" fmla="*/ 51 h 60"/>
                      <a:gd name="T18" fmla="*/ 0 w 42"/>
                      <a:gd name="T19" fmla="*/ 43 h 60"/>
                      <a:gd name="T20" fmla="*/ 1 w 42"/>
                      <a:gd name="T21" fmla="*/ 35 h 60"/>
                      <a:gd name="T22" fmla="*/ 4 w 42"/>
                      <a:gd name="T23" fmla="*/ 28 h 60"/>
                      <a:gd name="T24" fmla="*/ 9 w 42"/>
                      <a:gd name="T25" fmla="*/ 22 h 60"/>
                      <a:gd name="T26" fmla="*/ 15 w 42"/>
                      <a:gd name="T27" fmla="*/ 17 h 60"/>
                      <a:gd name="T28" fmla="*/ 21 w 42"/>
                      <a:gd name="T29" fmla="*/ 11 h 60"/>
                      <a:gd name="T30" fmla="*/ 27 w 42"/>
                      <a:gd name="T31" fmla="*/ 6 h 60"/>
                      <a:gd name="T32" fmla="*/ 32 w 42"/>
                      <a:gd name="T33" fmla="*/ 0 h 60"/>
                      <a:gd name="T34" fmla="*/ 42 w 42"/>
                      <a:gd name="T35" fmla="*/ 59 h 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
                      <a:gd name="T55" fmla="*/ 0 h 60"/>
                      <a:gd name="T56" fmla="*/ 42 w 42"/>
                      <a:gd name="T57" fmla="*/ 60 h 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 h="60">
                        <a:moveTo>
                          <a:pt x="42" y="59"/>
                        </a:moveTo>
                        <a:lnTo>
                          <a:pt x="37" y="60"/>
                        </a:lnTo>
                        <a:lnTo>
                          <a:pt x="32" y="60"/>
                        </a:lnTo>
                        <a:lnTo>
                          <a:pt x="27" y="59"/>
                        </a:lnTo>
                        <a:lnTo>
                          <a:pt x="22" y="58"/>
                        </a:lnTo>
                        <a:lnTo>
                          <a:pt x="17" y="56"/>
                        </a:lnTo>
                        <a:lnTo>
                          <a:pt x="12" y="55"/>
                        </a:lnTo>
                        <a:lnTo>
                          <a:pt x="7" y="52"/>
                        </a:lnTo>
                        <a:lnTo>
                          <a:pt x="2" y="51"/>
                        </a:lnTo>
                        <a:lnTo>
                          <a:pt x="0" y="43"/>
                        </a:lnTo>
                        <a:lnTo>
                          <a:pt x="1" y="35"/>
                        </a:lnTo>
                        <a:lnTo>
                          <a:pt x="4" y="28"/>
                        </a:lnTo>
                        <a:lnTo>
                          <a:pt x="9" y="22"/>
                        </a:lnTo>
                        <a:lnTo>
                          <a:pt x="15" y="17"/>
                        </a:lnTo>
                        <a:lnTo>
                          <a:pt x="21" y="11"/>
                        </a:lnTo>
                        <a:lnTo>
                          <a:pt x="27" y="6"/>
                        </a:lnTo>
                        <a:lnTo>
                          <a:pt x="32" y="0"/>
                        </a:lnTo>
                        <a:lnTo>
                          <a:pt x="42" y="59"/>
                        </a:lnTo>
                        <a:close/>
                      </a:path>
                    </a:pathLst>
                  </a:custGeom>
                  <a:solidFill>
                    <a:srgbClr val="CCCCE0"/>
                  </a:solidFill>
                  <a:ln w="9525">
                    <a:noFill/>
                    <a:round/>
                    <a:headEnd/>
                    <a:tailEnd/>
                  </a:ln>
                </p:spPr>
                <p:txBody>
                  <a:bodyPr/>
                  <a:lstStyle/>
                  <a:p>
                    <a:endParaRPr lang="zh-CN" altLang="en-US"/>
                  </a:p>
                </p:txBody>
              </p:sp>
              <p:sp>
                <p:nvSpPr>
                  <p:cNvPr id="471" name="Freeform 98"/>
                  <p:cNvSpPr>
                    <a:spLocks/>
                  </p:cNvSpPr>
                  <p:nvPr/>
                </p:nvSpPr>
                <p:spPr bwMode="auto">
                  <a:xfrm>
                    <a:off x="1905" y="2169"/>
                    <a:ext cx="45" cy="12"/>
                  </a:xfrm>
                  <a:custGeom>
                    <a:avLst/>
                    <a:gdLst>
                      <a:gd name="T0" fmla="*/ 64 w 88"/>
                      <a:gd name="T1" fmla="*/ 6 h 24"/>
                      <a:gd name="T2" fmla="*/ 88 w 88"/>
                      <a:gd name="T3" fmla="*/ 9 h 24"/>
                      <a:gd name="T4" fmla="*/ 87 w 88"/>
                      <a:gd name="T5" fmla="*/ 19 h 24"/>
                      <a:gd name="T6" fmla="*/ 79 w 88"/>
                      <a:gd name="T7" fmla="*/ 22 h 24"/>
                      <a:gd name="T8" fmla="*/ 70 w 88"/>
                      <a:gd name="T9" fmla="*/ 22 h 24"/>
                      <a:gd name="T10" fmla="*/ 61 w 88"/>
                      <a:gd name="T11" fmla="*/ 24 h 24"/>
                      <a:gd name="T12" fmla="*/ 1 w 88"/>
                      <a:gd name="T13" fmla="*/ 19 h 24"/>
                      <a:gd name="T14" fmla="*/ 0 w 88"/>
                      <a:gd name="T15" fmla="*/ 9 h 24"/>
                      <a:gd name="T16" fmla="*/ 6 w 88"/>
                      <a:gd name="T17" fmla="*/ 6 h 24"/>
                      <a:gd name="T18" fmla="*/ 17 w 88"/>
                      <a:gd name="T19" fmla="*/ 4 h 24"/>
                      <a:gd name="T20" fmla="*/ 25 w 88"/>
                      <a:gd name="T21" fmla="*/ 0 h 24"/>
                      <a:gd name="T22" fmla="*/ 29 w 88"/>
                      <a:gd name="T23" fmla="*/ 4 h 24"/>
                      <a:gd name="T24" fmla="*/ 34 w 88"/>
                      <a:gd name="T25" fmla="*/ 5 h 24"/>
                      <a:gd name="T26" fmla="*/ 39 w 88"/>
                      <a:gd name="T27" fmla="*/ 5 h 24"/>
                      <a:gd name="T28" fmla="*/ 44 w 88"/>
                      <a:gd name="T29" fmla="*/ 5 h 24"/>
                      <a:gd name="T30" fmla="*/ 49 w 88"/>
                      <a:gd name="T31" fmla="*/ 4 h 24"/>
                      <a:gd name="T32" fmla="*/ 54 w 88"/>
                      <a:gd name="T33" fmla="*/ 4 h 24"/>
                      <a:gd name="T34" fmla="*/ 59 w 88"/>
                      <a:gd name="T35" fmla="*/ 4 h 24"/>
                      <a:gd name="T36" fmla="*/ 64 w 88"/>
                      <a:gd name="T37" fmla="*/ 6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24"/>
                      <a:gd name="T59" fmla="*/ 88 w 88"/>
                      <a:gd name="T60" fmla="*/ 24 h 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24">
                        <a:moveTo>
                          <a:pt x="64" y="6"/>
                        </a:moveTo>
                        <a:lnTo>
                          <a:pt x="88" y="9"/>
                        </a:lnTo>
                        <a:lnTo>
                          <a:pt x="87" y="19"/>
                        </a:lnTo>
                        <a:lnTo>
                          <a:pt x="79" y="22"/>
                        </a:lnTo>
                        <a:lnTo>
                          <a:pt x="70" y="22"/>
                        </a:lnTo>
                        <a:lnTo>
                          <a:pt x="61" y="24"/>
                        </a:lnTo>
                        <a:lnTo>
                          <a:pt x="1" y="19"/>
                        </a:lnTo>
                        <a:lnTo>
                          <a:pt x="0" y="9"/>
                        </a:lnTo>
                        <a:lnTo>
                          <a:pt x="6" y="6"/>
                        </a:lnTo>
                        <a:lnTo>
                          <a:pt x="17" y="4"/>
                        </a:lnTo>
                        <a:lnTo>
                          <a:pt x="25" y="0"/>
                        </a:lnTo>
                        <a:lnTo>
                          <a:pt x="29" y="4"/>
                        </a:lnTo>
                        <a:lnTo>
                          <a:pt x="34" y="5"/>
                        </a:lnTo>
                        <a:lnTo>
                          <a:pt x="39" y="5"/>
                        </a:lnTo>
                        <a:lnTo>
                          <a:pt x="44" y="5"/>
                        </a:lnTo>
                        <a:lnTo>
                          <a:pt x="49" y="4"/>
                        </a:lnTo>
                        <a:lnTo>
                          <a:pt x="54" y="4"/>
                        </a:lnTo>
                        <a:lnTo>
                          <a:pt x="59" y="4"/>
                        </a:lnTo>
                        <a:lnTo>
                          <a:pt x="64" y="6"/>
                        </a:lnTo>
                        <a:close/>
                      </a:path>
                    </a:pathLst>
                  </a:custGeom>
                  <a:solidFill>
                    <a:srgbClr val="000000"/>
                  </a:solidFill>
                  <a:ln w="9525">
                    <a:noFill/>
                    <a:round/>
                    <a:headEnd/>
                    <a:tailEnd/>
                  </a:ln>
                </p:spPr>
                <p:txBody>
                  <a:bodyPr/>
                  <a:lstStyle/>
                  <a:p>
                    <a:endParaRPr lang="zh-CN" altLang="en-US"/>
                  </a:p>
                </p:txBody>
              </p:sp>
              <p:sp>
                <p:nvSpPr>
                  <p:cNvPr id="472" name="Freeform 99"/>
                  <p:cNvSpPr>
                    <a:spLocks/>
                  </p:cNvSpPr>
                  <p:nvPr/>
                </p:nvSpPr>
                <p:spPr bwMode="auto">
                  <a:xfrm>
                    <a:off x="1168" y="2170"/>
                    <a:ext cx="130" cy="71"/>
                  </a:xfrm>
                  <a:custGeom>
                    <a:avLst/>
                    <a:gdLst>
                      <a:gd name="T0" fmla="*/ 188 w 258"/>
                      <a:gd name="T1" fmla="*/ 100 h 143"/>
                      <a:gd name="T2" fmla="*/ 258 w 258"/>
                      <a:gd name="T3" fmla="*/ 138 h 143"/>
                      <a:gd name="T4" fmla="*/ 258 w 258"/>
                      <a:gd name="T5" fmla="*/ 143 h 143"/>
                      <a:gd name="T6" fmla="*/ 251 w 258"/>
                      <a:gd name="T7" fmla="*/ 142 h 143"/>
                      <a:gd name="T8" fmla="*/ 243 w 258"/>
                      <a:gd name="T9" fmla="*/ 141 h 143"/>
                      <a:gd name="T10" fmla="*/ 236 w 258"/>
                      <a:gd name="T11" fmla="*/ 138 h 143"/>
                      <a:gd name="T12" fmla="*/ 230 w 258"/>
                      <a:gd name="T13" fmla="*/ 134 h 143"/>
                      <a:gd name="T14" fmla="*/ 223 w 258"/>
                      <a:gd name="T15" fmla="*/ 130 h 143"/>
                      <a:gd name="T16" fmla="*/ 217 w 258"/>
                      <a:gd name="T17" fmla="*/ 126 h 143"/>
                      <a:gd name="T18" fmla="*/ 211 w 258"/>
                      <a:gd name="T19" fmla="*/ 121 h 143"/>
                      <a:gd name="T20" fmla="*/ 205 w 258"/>
                      <a:gd name="T21" fmla="*/ 118 h 143"/>
                      <a:gd name="T22" fmla="*/ 194 w 258"/>
                      <a:gd name="T23" fmla="*/ 112 h 143"/>
                      <a:gd name="T24" fmla="*/ 181 w 258"/>
                      <a:gd name="T25" fmla="*/ 106 h 143"/>
                      <a:gd name="T26" fmla="*/ 169 w 258"/>
                      <a:gd name="T27" fmla="*/ 101 h 143"/>
                      <a:gd name="T28" fmla="*/ 158 w 258"/>
                      <a:gd name="T29" fmla="*/ 94 h 143"/>
                      <a:gd name="T30" fmla="*/ 146 w 258"/>
                      <a:gd name="T31" fmla="*/ 87 h 143"/>
                      <a:gd name="T32" fmla="*/ 135 w 258"/>
                      <a:gd name="T33" fmla="*/ 80 h 143"/>
                      <a:gd name="T34" fmla="*/ 123 w 258"/>
                      <a:gd name="T35" fmla="*/ 73 h 143"/>
                      <a:gd name="T36" fmla="*/ 113 w 258"/>
                      <a:gd name="T37" fmla="*/ 65 h 143"/>
                      <a:gd name="T38" fmla="*/ 98 w 258"/>
                      <a:gd name="T39" fmla="*/ 59 h 143"/>
                      <a:gd name="T40" fmla="*/ 84 w 258"/>
                      <a:gd name="T41" fmla="*/ 53 h 143"/>
                      <a:gd name="T42" fmla="*/ 69 w 258"/>
                      <a:gd name="T43" fmla="*/ 47 h 143"/>
                      <a:gd name="T44" fmla="*/ 55 w 258"/>
                      <a:gd name="T45" fmla="*/ 38 h 143"/>
                      <a:gd name="T46" fmla="*/ 41 w 258"/>
                      <a:gd name="T47" fmla="*/ 32 h 143"/>
                      <a:gd name="T48" fmla="*/ 28 w 258"/>
                      <a:gd name="T49" fmla="*/ 24 h 143"/>
                      <a:gd name="T50" fmla="*/ 14 w 258"/>
                      <a:gd name="T51" fmla="*/ 15 h 143"/>
                      <a:gd name="T52" fmla="*/ 0 w 258"/>
                      <a:gd name="T53" fmla="*/ 9 h 143"/>
                      <a:gd name="T54" fmla="*/ 3 w 258"/>
                      <a:gd name="T55" fmla="*/ 0 h 143"/>
                      <a:gd name="T56" fmla="*/ 15 w 258"/>
                      <a:gd name="T57" fmla="*/ 5 h 143"/>
                      <a:gd name="T58" fmla="*/ 28 w 258"/>
                      <a:gd name="T59" fmla="*/ 11 h 143"/>
                      <a:gd name="T60" fmla="*/ 39 w 258"/>
                      <a:gd name="T61" fmla="*/ 17 h 143"/>
                      <a:gd name="T62" fmla="*/ 51 w 258"/>
                      <a:gd name="T63" fmla="*/ 24 h 143"/>
                      <a:gd name="T64" fmla="*/ 62 w 258"/>
                      <a:gd name="T65" fmla="*/ 29 h 143"/>
                      <a:gd name="T66" fmla="*/ 74 w 258"/>
                      <a:gd name="T67" fmla="*/ 36 h 143"/>
                      <a:gd name="T68" fmla="*/ 85 w 258"/>
                      <a:gd name="T69" fmla="*/ 42 h 143"/>
                      <a:gd name="T70" fmla="*/ 97 w 258"/>
                      <a:gd name="T71" fmla="*/ 49 h 143"/>
                      <a:gd name="T72" fmla="*/ 108 w 258"/>
                      <a:gd name="T73" fmla="*/ 56 h 143"/>
                      <a:gd name="T74" fmla="*/ 119 w 258"/>
                      <a:gd name="T75" fmla="*/ 63 h 143"/>
                      <a:gd name="T76" fmla="*/ 130 w 258"/>
                      <a:gd name="T77" fmla="*/ 70 h 143"/>
                      <a:gd name="T78" fmla="*/ 142 w 258"/>
                      <a:gd name="T79" fmla="*/ 75 h 143"/>
                      <a:gd name="T80" fmla="*/ 153 w 258"/>
                      <a:gd name="T81" fmla="*/ 82 h 143"/>
                      <a:gd name="T82" fmla="*/ 165 w 258"/>
                      <a:gd name="T83" fmla="*/ 88 h 143"/>
                      <a:gd name="T84" fmla="*/ 176 w 258"/>
                      <a:gd name="T85" fmla="*/ 94 h 143"/>
                      <a:gd name="T86" fmla="*/ 188 w 258"/>
                      <a:gd name="T87" fmla="*/ 100 h 1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8"/>
                      <a:gd name="T133" fmla="*/ 0 h 143"/>
                      <a:gd name="T134" fmla="*/ 258 w 258"/>
                      <a:gd name="T135" fmla="*/ 143 h 1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8" h="143">
                        <a:moveTo>
                          <a:pt x="188" y="100"/>
                        </a:moveTo>
                        <a:lnTo>
                          <a:pt x="258" y="138"/>
                        </a:lnTo>
                        <a:lnTo>
                          <a:pt x="258" y="143"/>
                        </a:lnTo>
                        <a:lnTo>
                          <a:pt x="251" y="142"/>
                        </a:lnTo>
                        <a:lnTo>
                          <a:pt x="243" y="141"/>
                        </a:lnTo>
                        <a:lnTo>
                          <a:pt x="236" y="138"/>
                        </a:lnTo>
                        <a:lnTo>
                          <a:pt x="230" y="134"/>
                        </a:lnTo>
                        <a:lnTo>
                          <a:pt x="223" y="130"/>
                        </a:lnTo>
                        <a:lnTo>
                          <a:pt x="217" y="126"/>
                        </a:lnTo>
                        <a:lnTo>
                          <a:pt x="211" y="121"/>
                        </a:lnTo>
                        <a:lnTo>
                          <a:pt x="205" y="118"/>
                        </a:lnTo>
                        <a:lnTo>
                          <a:pt x="194" y="112"/>
                        </a:lnTo>
                        <a:lnTo>
                          <a:pt x="181" y="106"/>
                        </a:lnTo>
                        <a:lnTo>
                          <a:pt x="169" y="101"/>
                        </a:lnTo>
                        <a:lnTo>
                          <a:pt x="158" y="94"/>
                        </a:lnTo>
                        <a:lnTo>
                          <a:pt x="146" y="87"/>
                        </a:lnTo>
                        <a:lnTo>
                          <a:pt x="135" y="80"/>
                        </a:lnTo>
                        <a:lnTo>
                          <a:pt x="123" y="73"/>
                        </a:lnTo>
                        <a:lnTo>
                          <a:pt x="113" y="65"/>
                        </a:lnTo>
                        <a:lnTo>
                          <a:pt x="98" y="59"/>
                        </a:lnTo>
                        <a:lnTo>
                          <a:pt x="84" y="53"/>
                        </a:lnTo>
                        <a:lnTo>
                          <a:pt x="69" y="47"/>
                        </a:lnTo>
                        <a:lnTo>
                          <a:pt x="55" y="38"/>
                        </a:lnTo>
                        <a:lnTo>
                          <a:pt x="41" y="32"/>
                        </a:lnTo>
                        <a:lnTo>
                          <a:pt x="28" y="24"/>
                        </a:lnTo>
                        <a:lnTo>
                          <a:pt x="14" y="15"/>
                        </a:lnTo>
                        <a:lnTo>
                          <a:pt x="0" y="9"/>
                        </a:lnTo>
                        <a:lnTo>
                          <a:pt x="3" y="0"/>
                        </a:lnTo>
                        <a:lnTo>
                          <a:pt x="15" y="5"/>
                        </a:lnTo>
                        <a:lnTo>
                          <a:pt x="28" y="11"/>
                        </a:lnTo>
                        <a:lnTo>
                          <a:pt x="39" y="17"/>
                        </a:lnTo>
                        <a:lnTo>
                          <a:pt x="51" y="24"/>
                        </a:lnTo>
                        <a:lnTo>
                          <a:pt x="62" y="29"/>
                        </a:lnTo>
                        <a:lnTo>
                          <a:pt x="74" y="36"/>
                        </a:lnTo>
                        <a:lnTo>
                          <a:pt x="85" y="42"/>
                        </a:lnTo>
                        <a:lnTo>
                          <a:pt x="97" y="49"/>
                        </a:lnTo>
                        <a:lnTo>
                          <a:pt x="108" y="56"/>
                        </a:lnTo>
                        <a:lnTo>
                          <a:pt x="119" y="63"/>
                        </a:lnTo>
                        <a:lnTo>
                          <a:pt x="130" y="70"/>
                        </a:lnTo>
                        <a:lnTo>
                          <a:pt x="142" y="75"/>
                        </a:lnTo>
                        <a:lnTo>
                          <a:pt x="153" y="82"/>
                        </a:lnTo>
                        <a:lnTo>
                          <a:pt x="165" y="88"/>
                        </a:lnTo>
                        <a:lnTo>
                          <a:pt x="176" y="94"/>
                        </a:lnTo>
                        <a:lnTo>
                          <a:pt x="188" y="100"/>
                        </a:lnTo>
                        <a:close/>
                      </a:path>
                    </a:pathLst>
                  </a:custGeom>
                  <a:solidFill>
                    <a:srgbClr val="000000"/>
                  </a:solidFill>
                  <a:ln w="9525">
                    <a:noFill/>
                    <a:round/>
                    <a:headEnd/>
                    <a:tailEnd/>
                  </a:ln>
                </p:spPr>
                <p:txBody>
                  <a:bodyPr/>
                  <a:lstStyle/>
                  <a:p>
                    <a:endParaRPr lang="zh-CN" altLang="en-US"/>
                  </a:p>
                </p:txBody>
              </p:sp>
              <p:sp>
                <p:nvSpPr>
                  <p:cNvPr id="473" name="Freeform 100"/>
                  <p:cNvSpPr>
                    <a:spLocks/>
                  </p:cNvSpPr>
                  <p:nvPr/>
                </p:nvSpPr>
                <p:spPr bwMode="auto">
                  <a:xfrm>
                    <a:off x="1361" y="2170"/>
                    <a:ext cx="18" cy="46"/>
                  </a:xfrm>
                  <a:custGeom>
                    <a:avLst/>
                    <a:gdLst>
                      <a:gd name="T0" fmla="*/ 36 w 36"/>
                      <a:gd name="T1" fmla="*/ 68 h 91"/>
                      <a:gd name="T2" fmla="*/ 22 w 36"/>
                      <a:gd name="T3" fmla="*/ 91 h 91"/>
                      <a:gd name="T4" fmla="*/ 13 w 36"/>
                      <a:gd name="T5" fmla="*/ 69 h 91"/>
                      <a:gd name="T6" fmla="*/ 6 w 36"/>
                      <a:gd name="T7" fmla="*/ 47 h 91"/>
                      <a:gd name="T8" fmla="*/ 1 w 36"/>
                      <a:gd name="T9" fmla="*/ 23 h 91"/>
                      <a:gd name="T10" fmla="*/ 0 w 36"/>
                      <a:gd name="T11" fmla="*/ 0 h 91"/>
                      <a:gd name="T12" fmla="*/ 6 w 36"/>
                      <a:gd name="T13" fmla="*/ 8 h 91"/>
                      <a:gd name="T14" fmla="*/ 11 w 36"/>
                      <a:gd name="T15" fmla="*/ 16 h 91"/>
                      <a:gd name="T16" fmla="*/ 17 w 36"/>
                      <a:gd name="T17" fmla="*/ 23 h 91"/>
                      <a:gd name="T18" fmla="*/ 23 w 36"/>
                      <a:gd name="T19" fmla="*/ 31 h 91"/>
                      <a:gd name="T20" fmla="*/ 29 w 36"/>
                      <a:gd name="T21" fmla="*/ 39 h 91"/>
                      <a:gd name="T22" fmla="*/ 32 w 36"/>
                      <a:gd name="T23" fmla="*/ 48 h 91"/>
                      <a:gd name="T24" fmla="*/ 34 w 36"/>
                      <a:gd name="T25" fmla="*/ 57 h 91"/>
                      <a:gd name="T26" fmla="*/ 36 w 36"/>
                      <a:gd name="T27" fmla="*/ 68 h 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
                      <a:gd name="T43" fmla="*/ 0 h 91"/>
                      <a:gd name="T44" fmla="*/ 36 w 36"/>
                      <a:gd name="T45" fmla="*/ 91 h 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 h="91">
                        <a:moveTo>
                          <a:pt x="36" y="68"/>
                        </a:moveTo>
                        <a:lnTo>
                          <a:pt x="22" y="91"/>
                        </a:lnTo>
                        <a:lnTo>
                          <a:pt x="13" y="69"/>
                        </a:lnTo>
                        <a:lnTo>
                          <a:pt x="6" y="47"/>
                        </a:lnTo>
                        <a:lnTo>
                          <a:pt x="1" y="23"/>
                        </a:lnTo>
                        <a:lnTo>
                          <a:pt x="0" y="0"/>
                        </a:lnTo>
                        <a:lnTo>
                          <a:pt x="6" y="8"/>
                        </a:lnTo>
                        <a:lnTo>
                          <a:pt x="11" y="16"/>
                        </a:lnTo>
                        <a:lnTo>
                          <a:pt x="17" y="23"/>
                        </a:lnTo>
                        <a:lnTo>
                          <a:pt x="23" y="31"/>
                        </a:lnTo>
                        <a:lnTo>
                          <a:pt x="29" y="39"/>
                        </a:lnTo>
                        <a:lnTo>
                          <a:pt x="32" y="48"/>
                        </a:lnTo>
                        <a:lnTo>
                          <a:pt x="34" y="57"/>
                        </a:lnTo>
                        <a:lnTo>
                          <a:pt x="36" y="68"/>
                        </a:lnTo>
                        <a:close/>
                      </a:path>
                    </a:pathLst>
                  </a:custGeom>
                  <a:solidFill>
                    <a:srgbClr val="CCCCE0"/>
                  </a:solidFill>
                  <a:ln w="9525">
                    <a:noFill/>
                    <a:round/>
                    <a:headEnd/>
                    <a:tailEnd/>
                  </a:ln>
                </p:spPr>
                <p:txBody>
                  <a:bodyPr/>
                  <a:lstStyle/>
                  <a:p>
                    <a:endParaRPr lang="zh-CN" altLang="en-US"/>
                  </a:p>
                </p:txBody>
              </p:sp>
              <p:sp>
                <p:nvSpPr>
                  <p:cNvPr id="474" name="Freeform 101"/>
                  <p:cNvSpPr>
                    <a:spLocks/>
                  </p:cNvSpPr>
                  <p:nvPr/>
                </p:nvSpPr>
                <p:spPr bwMode="auto">
                  <a:xfrm>
                    <a:off x="1434" y="2171"/>
                    <a:ext cx="19" cy="38"/>
                  </a:xfrm>
                  <a:custGeom>
                    <a:avLst/>
                    <a:gdLst>
                      <a:gd name="T0" fmla="*/ 38 w 38"/>
                      <a:gd name="T1" fmla="*/ 47 h 76"/>
                      <a:gd name="T2" fmla="*/ 27 w 38"/>
                      <a:gd name="T3" fmla="*/ 76 h 76"/>
                      <a:gd name="T4" fmla="*/ 17 w 38"/>
                      <a:gd name="T5" fmla="*/ 59 h 76"/>
                      <a:gd name="T6" fmla="*/ 12 w 38"/>
                      <a:gd name="T7" fmla="*/ 39 h 76"/>
                      <a:gd name="T8" fmla="*/ 6 w 38"/>
                      <a:gd name="T9" fmla="*/ 20 h 76"/>
                      <a:gd name="T10" fmla="*/ 0 w 38"/>
                      <a:gd name="T11" fmla="*/ 0 h 76"/>
                      <a:gd name="T12" fmla="*/ 7 w 38"/>
                      <a:gd name="T13" fmla="*/ 3 h 76"/>
                      <a:gd name="T14" fmla="*/ 13 w 38"/>
                      <a:gd name="T15" fmla="*/ 9 h 76"/>
                      <a:gd name="T16" fmla="*/ 17 w 38"/>
                      <a:gd name="T17" fmla="*/ 15 h 76"/>
                      <a:gd name="T18" fmla="*/ 22 w 38"/>
                      <a:gd name="T19" fmla="*/ 21 h 76"/>
                      <a:gd name="T20" fmla="*/ 27 w 38"/>
                      <a:gd name="T21" fmla="*/ 28 h 76"/>
                      <a:gd name="T22" fmla="*/ 30 w 38"/>
                      <a:gd name="T23" fmla="*/ 33 h 76"/>
                      <a:gd name="T24" fmla="*/ 34 w 38"/>
                      <a:gd name="T25" fmla="*/ 40 h 76"/>
                      <a:gd name="T26" fmla="*/ 38 w 38"/>
                      <a:gd name="T27" fmla="*/ 47 h 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76"/>
                      <a:gd name="T44" fmla="*/ 38 w 38"/>
                      <a:gd name="T45" fmla="*/ 76 h 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76">
                        <a:moveTo>
                          <a:pt x="38" y="47"/>
                        </a:moveTo>
                        <a:lnTo>
                          <a:pt x="27" y="76"/>
                        </a:lnTo>
                        <a:lnTo>
                          <a:pt x="17" y="59"/>
                        </a:lnTo>
                        <a:lnTo>
                          <a:pt x="12" y="39"/>
                        </a:lnTo>
                        <a:lnTo>
                          <a:pt x="6" y="20"/>
                        </a:lnTo>
                        <a:lnTo>
                          <a:pt x="0" y="0"/>
                        </a:lnTo>
                        <a:lnTo>
                          <a:pt x="7" y="3"/>
                        </a:lnTo>
                        <a:lnTo>
                          <a:pt x="13" y="9"/>
                        </a:lnTo>
                        <a:lnTo>
                          <a:pt x="17" y="15"/>
                        </a:lnTo>
                        <a:lnTo>
                          <a:pt x="22" y="21"/>
                        </a:lnTo>
                        <a:lnTo>
                          <a:pt x="27" y="28"/>
                        </a:lnTo>
                        <a:lnTo>
                          <a:pt x="30" y="33"/>
                        </a:lnTo>
                        <a:lnTo>
                          <a:pt x="34" y="40"/>
                        </a:lnTo>
                        <a:lnTo>
                          <a:pt x="38" y="47"/>
                        </a:lnTo>
                        <a:close/>
                      </a:path>
                    </a:pathLst>
                  </a:custGeom>
                  <a:solidFill>
                    <a:srgbClr val="CCCCE0"/>
                  </a:solidFill>
                  <a:ln w="9525">
                    <a:noFill/>
                    <a:round/>
                    <a:headEnd/>
                    <a:tailEnd/>
                  </a:ln>
                </p:spPr>
                <p:txBody>
                  <a:bodyPr/>
                  <a:lstStyle/>
                  <a:p>
                    <a:endParaRPr lang="zh-CN" altLang="en-US"/>
                  </a:p>
                </p:txBody>
              </p:sp>
              <p:sp>
                <p:nvSpPr>
                  <p:cNvPr id="475" name="Freeform 102"/>
                  <p:cNvSpPr>
                    <a:spLocks/>
                  </p:cNvSpPr>
                  <p:nvPr/>
                </p:nvSpPr>
                <p:spPr bwMode="auto">
                  <a:xfrm>
                    <a:off x="1710" y="2173"/>
                    <a:ext cx="28" cy="47"/>
                  </a:xfrm>
                  <a:custGeom>
                    <a:avLst/>
                    <a:gdLst>
                      <a:gd name="T0" fmla="*/ 56 w 56"/>
                      <a:gd name="T1" fmla="*/ 90 h 95"/>
                      <a:gd name="T2" fmla="*/ 54 w 56"/>
                      <a:gd name="T3" fmla="*/ 92 h 95"/>
                      <a:gd name="T4" fmla="*/ 52 w 56"/>
                      <a:gd name="T5" fmla="*/ 95 h 95"/>
                      <a:gd name="T6" fmla="*/ 48 w 56"/>
                      <a:gd name="T7" fmla="*/ 95 h 95"/>
                      <a:gd name="T8" fmla="*/ 46 w 56"/>
                      <a:gd name="T9" fmla="*/ 91 h 95"/>
                      <a:gd name="T10" fmla="*/ 45 w 56"/>
                      <a:gd name="T11" fmla="*/ 80 h 95"/>
                      <a:gd name="T12" fmla="*/ 40 w 56"/>
                      <a:gd name="T13" fmla="*/ 73 h 95"/>
                      <a:gd name="T14" fmla="*/ 33 w 56"/>
                      <a:gd name="T15" fmla="*/ 68 h 95"/>
                      <a:gd name="T16" fmla="*/ 24 w 56"/>
                      <a:gd name="T17" fmla="*/ 66 h 95"/>
                      <a:gd name="T18" fmla="*/ 15 w 56"/>
                      <a:gd name="T19" fmla="*/ 64 h 95"/>
                      <a:gd name="T20" fmla="*/ 7 w 56"/>
                      <a:gd name="T21" fmla="*/ 60 h 95"/>
                      <a:gd name="T22" fmla="*/ 2 w 56"/>
                      <a:gd name="T23" fmla="*/ 54 h 95"/>
                      <a:gd name="T24" fmla="*/ 0 w 56"/>
                      <a:gd name="T25" fmla="*/ 45 h 95"/>
                      <a:gd name="T26" fmla="*/ 43 w 56"/>
                      <a:gd name="T27" fmla="*/ 0 h 95"/>
                      <a:gd name="T28" fmla="*/ 49 w 56"/>
                      <a:gd name="T29" fmla="*/ 21 h 95"/>
                      <a:gd name="T30" fmla="*/ 49 w 56"/>
                      <a:gd name="T31" fmla="*/ 44 h 95"/>
                      <a:gd name="T32" fmla="*/ 49 w 56"/>
                      <a:gd name="T33" fmla="*/ 68 h 95"/>
                      <a:gd name="T34" fmla="*/ 56 w 56"/>
                      <a:gd name="T35" fmla="*/ 90 h 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
                      <a:gd name="T55" fmla="*/ 0 h 95"/>
                      <a:gd name="T56" fmla="*/ 56 w 56"/>
                      <a:gd name="T57" fmla="*/ 95 h 9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 h="95">
                        <a:moveTo>
                          <a:pt x="56" y="90"/>
                        </a:moveTo>
                        <a:lnTo>
                          <a:pt x="54" y="92"/>
                        </a:lnTo>
                        <a:lnTo>
                          <a:pt x="52" y="95"/>
                        </a:lnTo>
                        <a:lnTo>
                          <a:pt x="48" y="95"/>
                        </a:lnTo>
                        <a:lnTo>
                          <a:pt x="46" y="91"/>
                        </a:lnTo>
                        <a:lnTo>
                          <a:pt x="45" y="80"/>
                        </a:lnTo>
                        <a:lnTo>
                          <a:pt x="40" y="73"/>
                        </a:lnTo>
                        <a:lnTo>
                          <a:pt x="33" y="68"/>
                        </a:lnTo>
                        <a:lnTo>
                          <a:pt x="24" y="66"/>
                        </a:lnTo>
                        <a:lnTo>
                          <a:pt x="15" y="64"/>
                        </a:lnTo>
                        <a:lnTo>
                          <a:pt x="7" y="60"/>
                        </a:lnTo>
                        <a:lnTo>
                          <a:pt x="2" y="54"/>
                        </a:lnTo>
                        <a:lnTo>
                          <a:pt x="0" y="45"/>
                        </a:lnTo>
                        <a:lnTo>
                          <a:pt x="43" y="0"/>
                        </a:lnTo>
                        <a:lnTo>
                          <a:pt x="49" y="21"/>
                        </a:lnTo>
                        <a:lnTo>
                          <a:pt x="49" y="44"/>
                        </a:lnTo>
                        <a:lnTo>
                          <a:pt x="49" y="68"/>
                        </a:lnTo>
                        <a:lnTo>
                          <a:pt x="56" y="90"/>
                        </a:lnTo>
                        <a:close/>
                      </a:path>
                    </a:pathLst>
                  </a:custGeom>
                  <a:solidFill>
                    <a:srgbClr val="CCCCE0"/>
                  </a:solidFill>
                  <a:ln w="9525">
                    <a:noFill/>
                    <a:round/>
                    <a:headEnd/>
                    <a:tailEnd/>
                  </a:ln>
                </p:spPr>
                <p:txBody>
                  <a:bodyPr/>
                  <a:lstStyle/>
                  <a:p>
                    <a:endParaRPr lang="zh-CN" altLang="en-US"/>
                  </a:p>
                </p:txBody>
              </p:sp>
              <p:sp>
                <p:nvSpPr>
                  <p:cNvPr id="476" name="Freeform 103"/>
                  <p:cNvSpPr>
                    <a:spLocks/>
                  </p:cNvSpPr>
                  <p:nvPr/>
                </p:nvSpPr>
                <p:spPr bwMode="auto">
                  <a:xfrm>
                    <a:off x="1088" y="2174"/>
                    <a:ext cx="15" cy="28"/>
                  </a:xfrm>
                  <a:custGeom>
                    <a:avLst/>
                    <a:gdLst>
                      <a:gd name="T0" fmla="*/ 29 w 30"/>
                      <a:gd name="T1" fmla="*/ 0 h 56"/>
                      <a:gd name="T2" fmla="*/ 30 w 30"/>
                      <a:gd name="T3" fmla="*/ 18 h 56"/>
                      <a:gd name="T4" fmla="*/ 24 w 30"/>
                      <a:gd name="T5" fmla="*/ 33 h 56"/>
                      <a:gd name="T6" fmla="*/ 15 w 30"/>
                      <a:gd name="T7" fmla="*/ 44 h 56"/>
                      <a:gd name="T8" fmla="*/ 3 w 30"/>
                      <a:gd name="T9" fmla="*/ 56 h 56"/>
                      <a:gd name="T10" fmla="*/ 1 w 30"/>
                      <a:gd name="T11" fmla="*/ 48 h 56"/>
                      <a:gd name="T12" fmla="*/ 0 w 30"/>
                      <a:gd name="T13" fmla="*/ 40 h 56"/>
                      <a:gd name="T14" fmla="*/ 2 w 30"/>
                      <a:gd name="T15" fmla="*/ 32 h 56"/>
                      <a:gd name="T16" fmla="*/ 6 w 30"/>
                      <a:gd name="T17" fmla="*/ 24 h 56"/>
                      <a:gd name="T18" fmla="*/ 10 w 30"/>
                      <a:gd name="T19" fmla="*/ 17 h 56"/>
                      <a:gd name="T20" fmla="*/ 16 w 30"/>
                      <a:gd name="T21" fmla="*/ 11 h 56"/>
                      <a:gd name="T22" fmla="*/ 22 w 30"/>
                      <a:gd name="T23" fmla="*/ 4 h 56"/>
                      <a:gd name="T24" fmla="*/ 29 w 30"/>
                      <a:gd name="T25" fmla="*/ 0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56"/>
                      <a:gd name="T41" fmla="*/ 30 w 30"/>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56">
                        <a:moveTo>
                          <a:pt x="29" y="0"/>
                        </a:moveTo>
                        <a:lnTo>
                          <a:pt x="30" y="18"/>
                        </a:lnTo>
                        <a:lnTo>
                          <a:pt x="24" y="33"/>
                        </a:lnTo>
                        <a:lnTo>
                          <a:pt x="15" y="44"/>
                        </a:lnTo>
                        <a:lnTo>
                          <a:pt x="3" y="56"/>
                        </a:lnTo>
                        <a:lnTo>
                          <a:pt x="1" y="48"/>
                        </a:lnTo>
                        <a:lnTo>
                          <a:pt x="0" y="40"/>
                        </a:lnTo>
                        <a:lnTo>
                          <a:pt x="2" y="32"/>
                        </a:lnTo>
                        <a:lnTo>
                          <a:pt x="6" y="24"/>
                        </a:lnTo>
                        <a:lnTo>
                          <a:pt x="10" y="17"/>
                        </a:lnTo>
                        <a:lnTo>
                          <a:pt x="16" y="11"/>
                        </a:lnTo>
                        <a:lnTo>
                          <a:pt x="22" y="4"/>
                        </a:lnTo>
                        <a:lnTo>
                          <a:pt x="29" y="0"/>
                        </a:lnTo>
                        <a:close/>
                      </a:path>
                    </a:pathLst>
                  </a:custGeom>
                  <a:solidFill>
                    <a:srgbClr val="CCCCE0"/>
                  </a:solidFill>
                  <a:ln w="9525">
                    <a:noFill/>
                    <a:round/>
                    <a:headEnd/>
                    <a:tailEnd/>
                  </a:ln>
                </p:spPr>
                <p:txBody>
                  <a:bodyPr/>
                  <a:lstStyle/>
                  <a:p>
                    <a:endParaRPr lang="zh-CN" altLang="en-US"/>
                  </a:p>
                </p:txBody>
              </p:sp>
              <p:sp>
                <p:nvSpPr>
                  <p:cNvPr id="477" name="Freeform 104"/>
                  <p:cNvSpPr>
                    <a:spLocks/>
                  </p:cNvSpPr>
                  <p:nvPr/>
                </p:nvSpPr>
                <p:spPr bwMode="auto">
                  <a:xfrm>
                    <a:off x="1412" y="2177"/>
                    <a:ext cx="30" cy="68"/>
                  </a:xfrm>
                  <a:custGeom>
                    <a:avLst/>
                    <a:gdLst>
                      <a:gd name="T0" fmla="*/ 36 w 60"/>
                      <a:gd name="T1" fmla="*/ 47 h 136"/>
                      <a:gd name="T2" fmla="*/ 43 w 60"/>
                      <a:gd name="T3" fmla="*/ 57 h 136"/>
                      <a:gd name="T4" fmla="*/ 46 w 60"/>
                      <a:gd name="T5" fmla="*/ 70 h 136"/>
                      <a:gd name="T6" fmla="*/ 51 w 60"/>
                      <a:gd name="T7" fmla="*/ 81 h 136"/>
                      <a:gd name="T8" fmla="*/ 60 w 60"/>
                      <a:gd name="T9" fmla="*/ 90 h 136"/>
                      <a:gd name="T10" fmla="*/ 55 w 60"/>
                      <a:gd name="T11" fmla="*/ 101 h 136"/>
                      <a:gd name="T12" fmla="*/ 50 w 60"/>
                      <a:gd name="T13" fmla="*/ 112 h 136"/>
                      <a:gd name="T14" fmla="*/ 45 w 60"/>
                      <a:gd name="T15" fmla="*/ 123 h 136"/>
                      <a:gd name="T16" fmla="*/ 47 w 60"/>
                      <a:gd name="T17" fmla="*/ 134 h 136"/>
                      <a:gd name="T18" fmla="*/ 45 w 60"/>
                      <a:gd name="T19" fmla="*/ 136 h 136"/>
                      <a:gd name="T20" fmla="*/ 37 w 60"/>
                      <a:gd name="T21" fmla="*/ 120 h 136"/>
                      <a:gd name="T22" fmla="*/ 30 w 60"/>
                      <a:gd name="T23" fmla="*/ 104 h 136"/>
                      <a:gd name="T24" fmla="*/ 24 w 60"/>
                      <a:gd name="T25" fmla="*/ 88 h 136"/>
                      <a:gd name="T26" fmla="*/ 17 w 60"/>
                      <a:gd name="T27" fmla="*/ 71 h 136"/>
                      <a:gd name="T28" fmla="*/ 13 w 60"/>
                      <a:gd name="T29" fmla="*/ 53 h 136"/>
                      <a:gd name="T30" fmla="*/ 8 w 60"/>
                      <a:gd name="T31" fmla="*/ 36 h 136"/>
                      <a:gd name="T32" fmla="*/ 4 w 60"/>
                      <a:gd name="T33" fmla="*/ 18 h 136"/>
                      <a:gd name="T34" fmla="*/ 0 w 60"/>
                      <a:gd name="T35" fmla="*/ 0 h 136"/>
                      <a:gd name="T36" fmla="*/ 6 w 60"/>
                      <a:gd name="T37" fmla="*/ 4 h 136"/>
                      <a:gd name="T38" fmla="*/ 12 w 60"/>
                      <a:gd name="T39" fmla="*/ 10 h 136"/>
                      <a:gd name="T40" fmla="*/ 16 w 60"/>
                      <a:gd name="T41" fmla="*/ 15 h 136"/>
                      <a:gd name="T42" fmla="*/ 20 w 60"/>
                      <a:gd name="T43" fmla="*/ 21 h 136"/>
                      <a:gd name="T44" fmla="*/ 23 w 60"/>
                      <a:gd name="T45" fmla="*/ 28 h 136"/>
                      <a:gd name="T46" fmla="*/ 27 w 60"/>
                      <a:gd name="T47" fmla="*/ 35 h 136"/>
                      <a:gd name="T48" fmla="*/ 31 w 60"/>
                      <a:gd name="T49" fmla="*/ 41 h 136"/>
                      <a:gd name="T50" fmla="*/ 36 w 60"/>
                      <a:gd name="T51" fmla="*/ 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136"/>
                      <a:gd name="T80" fmla="*/ 60 w 60"/>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136">
                        <a:moveTo>
                          <a:pt x="36" y="47"/>
                        </a:moveTo>
                        <a:lnTo>
                          <a:pt x="43" y="57"/>
                        </a:lnTo>
                        <a:lnTo>
                          <a:pt x="46" y="70"/>
                        </a:lnTo>
                        <a:lnTo>
                          <a:pt x="51" y="81"/>
                        </a:lnTo>
                        <a:lnTo>
                          <a:pt x="60" y="90"/>
                        </a:lnTo>
                        <a:lnTo>
                          <a:pt x="55" y="101"/>
                        </a:lnTo>
                        <a:lnTo>
                          <a:pt x="50" y="112"/>
                        </a:lnTo>
                        <a:lnTo>
                          <a:pt x="45" y="123"/>
                        </a:lnTo>
                        <a:lnTo>
                          <a:pt x="47" y="134"/>
                        </a:lnTo>
                        <a:lnTo>
                          <a:pt x="45" y="136"/>
                        </a:lnTo>
                        <a:lnTo>
                          <a:pt x="37" y="120"/>
                        </a:lnTo>
                        <a:lnTo>
                          <a:pt x="30" y="104"/>
                        </a:lnTo>
                        <a:lnTo>
                          <a:pt x="24" y="88"/>
                        </a:lnTo>
                        <a:lnTo>
                          <a:pt x="17" y="71"/>
                        </a:lnTo>
                        <a:lnTo>
                          <a:pt x="13" y="53"/>
                        </a:lnTo>
                        <a:lnTo>
                          <a:pt x="8" y="36"/>
                        </a:lnTo>
                        <a:lnTo>
                          <a:pt x="4" y="18"/>
                        </a:lnTo>
                        <a:lnTo>
                          <a:pt x="0" y="0"/>
                        </a:lnTo>
                        <a:lnTo>
                          <a:pt x="6" y="4"/>
                        </a:lnTo>
                        <a:lnTo>
                          <a:pt x="12" y="10"/>
                        </a:lnTo>
                        <a:lnTo>
                          <a:pt x="16" y="15"/>
                        </a:lnTo>
                        <a:lnTo>
                          <a:pt x="20" y="21"/>
                        </a:lnTo>
                        <a:lnTo>
                          <a:pt x="23" y="28"/>
                        </a:lnTo>
                        <a:lnTo>
                          <a:pt x="27" y="35"/>
                        </a:lnTo>
                        <a:lnTo>
                          <a:pt x="31" y="41"/>
                        </a:lnTo>
                        <a:lnTo>
                          <a:pt x="36" y="47"/>
                        </a:lnTo>
                        <a:close/>
                      </a:path>
                    </a:pathLst>
                  </a:custGeom>
                  <a:solidFill>
                    <a:srgbClr val="CCCCE0"/>
                  </a:solidFill>
                  <a:ln w="9525">
                    <a:noFill/>
                    <a:round/>
                    <a:headEnd/>
                    <a:tailEnd/>
                  </a:ln>
                </p:spPr>
                <p:txBody>
                  <a:bodyPr/>
                  <a:lstStyle/>
                  <a:p>
                    <a:endParaRPr lang="zh-CN" altLang="en-US"/>
                  </a:p>
                </p:txBody>
              </p:sp>
              <p:sp>
                <p:nvSpPr>
                  <p:cNvPr id="478" name="Freeform 105"/>
                  <p:cNvSpPr>
                    <a:spLocks/>
                  </p:cNvSpPr>
                  <p:nvPr/>
                </p:nvSpPr>
                <p:spPr bwMode="auto">
                  <a:xfrm>
                    <a:off x="978" y="2182"/>
                    <a:ext cx="4" cy="4"/>
                  </a:xfrm>
                  <a:custGeom>
                    <a:avLst/>
                    <a:gdLst>
                      <a:gd name="T0" fmla="*/ 2 w 8"/>
                      <a:gd name="T1" fmla="*/ 9 h 9"/>
                      <a:gd name="T2" fmla="*/ 0 w 8"/>
                      <a:gd name="T3" fmla="*/ 9 h 9"/>
                      <a:gd name="T4" fmla="*/ 6 w 8"/>
                      <a:gd name="T5" fmla="*/ 0 h 9"/>
                      <a:gd name="T6" fmla="*/ 8 w 8"/>
                      <a:gd name="T7" fmla="*/ 2 h 9"/>
                      <a:gd name="T8" fmla="*/ 7 w 8"/>
                      <a:gd name="T9" fmla="*/ 4 h 9"/>
                      <a:gd name="T10" fmla="*/ 4 w 8"/>
                      <a:gd name="T11" fmla="*/ 7 h 9"/>
                      <a:gd name="T12" fmla="*/ 2 w 8"/>
                      <a:gd name="T13" fmla="*/ 9 h 9"/>
                      <a:gd name="T14" fmla="*/ 0 60000 65536"/>
                      <a:gd name="T15" fmla="*/ 0 60000 65536"/>
                      <a:gd name="T16" fmla="*/ 0 60000 65536"/>
                      <a:gd name="T17" fmla="*/ 0 60000 65536"/>
                      <a:gd name="T18" fmla="*/ 0 60000 65536"/>
                      <a:gd name="T19" fmla="*/ 0 60000 65536"/>
                      <a:gd name="T20" fmla="*/ 0 60000 65536"/>
                      <a:gd name="T21" fmla="*/ 0 w 8"/>
                      <a:gd name="T22" fmla="*/ 0 h 9"/>
                      <a:gd name="T23" fmla="*/ 8 w 8"/>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9">
                        <a:moveTo>
                          <a:pt x="2" y="9"/>
                        </a:moveTo>
                        <a:lnTo>
                          <a:pt x="0" y="9"/>
                        </a:lnTo>
                        <a:lnTo>
                          <a:pt x="6" y="0"/>
                        </a:lnTo>
                        <a:lnTo>
                          <a:pt x="8" y="2"/>
                        </a:lnTo>
                        <a:lnTo>
                          <a:pt x="7" y="4"/>
                        </a:lnTo>
                        <a:lnTo>
                          <a:pt x="4" y="7"/>
                        </a:lnTo>
                        <a:lnTo>
                          <a:pt x="2" y="9"/>
                        </a:lnTo>
                        <a:close/>
                      </a:path>
                    </a:pathLst>
                  </a:custGeom>
                  <a:solidFill>
                    <a:srgbClr val="CCCCE0"/>
                  </a:solidFill>
                  <a:ln w="9525">
                    <a:noFill/>
                    <a:round/>
                    <a:headEnd/>
                    <a:tailEnd/>
                  </a:ln>
                </p:spPr>
                <p:txBody>
                  <a:bodyPr/>
                  <a:lstStyle/>
                  <a:p>
                    <a:endParaRPr lang="zh-CN" altLang="en-US"/>
                  </a:p>
                </p:txBody>
              </p:sp>
              <p:sp>
                <p:nvSpPr>
                  <p:cNvPr id="479" name="Freeform 106"/>
                  <p:cNvSpPr>
                    <a:spLocks/>
                  </p:cNvSpPr>
                  <p:nvPr/>
                </p:nvSpPr>
                <p:spPr bwMode="auto">
                  <a:xfrm>
                    <a:off x="1486" y="2182"/>
                    <a:ext cx="82" cy="23"/>
                  </a:xfrm>
                  <a:custGeom>
                    <a:avLst/>
                    <a:gdLst>
                      <a:gd name="T0" fmla="*/ 165 w 165"/>
                      <a:gd name="T1" fmla="*/ 39 h 46"/>
                      <a:gd name="T2" fmla="*/ 165 w 165"/>
                      <a:gd name="T3" fmla="*/ 41 h 46"/>
                      <a:gd name="T4" fmla="*/ 163 w 165"/>
                      <a:gd name="T5" fmla="*/ 42 h 46"/>
                      <a:gd name="T6" fmla="*/ 162 w 165"/>
                      <a:gd name="T7" fmla="*/ 45 h 46"/>
                      <a:gd name="T8" fmla="*/ 161 w 165"/>
                      <a:gd name="T9" fmla="*/ 46 h 46"/>
                      <a:gd name="T10" fmla="*/ 141 w 165"/>
                      <a:gd name="T11" fmla="*/ 41 h 46"/>
                      <a:gd name="T12" fmla="*/ 121 w 165"/>
                      <a:gd name="T13" fmla="*/ 38 h 46"/>
                      <a:gd name="T14" fmla="*/ 100 w 165"/>
                      <a:gd name="T15" fmla="*/ 34 h 46"/>
                      <a:gd name="T16" fmla="*/ 79 w 165"/>
                      <a:gd name="T17" fmla="*/ 31 h 46"/>
                      <a:gd name="T18" fmla="*/ 59 w 165"/>
                      <a:gd name="T19" fmla="*/ 27 h 46"/>
                      <a:gd name="T20" fmla="*/ 38 w 165"/>
                      <a:gd name="T21" fmla="*/ 23 h 46"/>
                      <a:gd name="T22" fmla="*/ 18 w 165"/>
                      <a:gd name="T23" fmla="*/ 16 h 46"/>
                      <a:gd name="T24" fmla="*/ 0 w 165"/>
                      <a:gd name="T25" fmla="*/ 8 h 46"/>
                      <a:gd name="T26" fmla="*/ 3 w 165"/>
                      <a:gd name="T27" fmla="*/ 0 h 46"/>
                      <a:gd name="T28" fmla="*/ 24 w 165"/>
                      <a:gd name="T29" fmla="*/ 3 h 46"/>
                      <a:gd name="T30" fmla="*/ 45 w 165"/>
                      <a:gd name="T31" fmla="*/ 7 h 46"/>
                      <a:gd name="T32" fmla="*/ 64 w 165"/>
                      <a:gd name="T33" fmla="*/ 11 h 46"/>
                      <a:gd name="T34" fmla="*/ 84 w 165"/>
                      <a:gd name="T35" fmla="*/ 17 h 46"/>
                      <a:gd name="T36" fmla="*/ 105 w 165"/>
                      <a:gd name="T37" fmla="*/ 23 h 46"/>
                      <a:gd name="T38" fmla="*/ 124 w 165"/>
                      <a:gd name="T39" fmla="*/ 27 h 46"/>
                      <a:gd name="T40" fmla="*/ 144 w 165"/>
                      <a:gd name="T41" fmla="*/ 33 h 46"/>
                      <a:gd name="T42" fmla="*/ 165 w 165"/>
                      <a:gd name="T43" fmla="*/ 39 h 4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5"/>
                      <a:gd name="T67" fmla="*/ 0 h 46"/>
                      <a:gd name="T68" fmla="*/ 165 w 165"/>
                      <a:gd name="T69" fmla="*/ 46 h 4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5" h="46">
                        <a:moveTo>
                          <a:pt x="165" y="39"/>
                        </a:moveTo>
                        <a:lnTo>
                          <a:pt x="165" y="41"/>
                        </a:lnTo>
                        <a:lnTo>
                          <a:pt x="163" y="42"/>
                        </a:lnTo>
                        <a:lnTo>
                          <a:pt x="162" y="45"/>
                        </a:lnTo>
                        <a:lnTo>
                          <a:pt x="161" y="46"/>
                        </a:lnTo>
                        <a:lnTo>
                          <a:pt x="141" y="41"/>
                        </a:lnTo>
                        <a:lnTo>
                          <a:pt x="121" y="38"/>
                        </a:lnTo>
                        <a:lnTo>
                          <a:pt x="100" y="34"/>
                        </a:lnTo>
                        <a:lnTo>
                          <a:pt x="79" y="31"/>
                        </a:lnTo>
                        <a:lnTo>
                          <a:pt x="59" y="27"/>
                        </a:lnTo>
                        <a:lnTo>
                          <a:pt x="38" y="23"/>
                        </a:lnTo>
                        <a:lnTo>
                          <a:pt x="18" y="16"/>
                        </a:lnTo>
                        <a:lnTo>
                          <a:pt x="0" y="8"/>
                        </a:lnTo>
                        <a:lnTo>
                          <a:pt x="3" y="0"/>
                        </a:lnTo>
                        <a:lnTo>
                          <a:pt x="24" y="3"/>
                        </a:lnTo>
                        <a:lnTo>
                          <a:pt x="45" y="7"/>
                        </a:lnTo>
                        <a:lnTo>
                          <a:pt x="64" y="11"/>
                        </a:lnTo>
                        <a:lnTo>
                          <a:pt x="84" y="17"/>
                        </a:lnTo>
                        <a:lnTo>
                          <a:pt x="105" y="23"/>
                        </a:lnTo>
                        <a:lnTo>
                          <a:pt x="124" y="27"/>
                        </a:lnTo>
                        <a:lnTo>
                          <a:pt x="144" y="33"/>
                        </a:lnTo>
                        <a:lnTo>
                          <a:pt x="165" y="39"/>
                        </a:lnTo>
                        <a:close/>
                      </a:path>
                    </a:pathLst>
                  </a:custGeom>
                  <a:solidFill>
                    <a:srgbClr val="000000"/>
                  </a:solidFill>
                  <a:ln w="9525">
                    <a:noFill/>
                    <a:round/>
                    <a:headEnd/>
                    <a:tailEnd/>
                  </a:ln>
                </p:spPr>
                <p:txBody>
                  <a:bodyPr/>
                  <a:lstStyle/>
                  <a:p>
                    <a:endParaRPr lang="zh-CN" altLang="en-US"/>
                  </a:p>
                </p:txBody>
              </p:sp>
              <p:sp>
                <p:nvSpPr>
                  <p:cNvPr id="480" name="Freeform 107"/>
                  <p:cNvSpPr>
                    <a:spLocks/>
                  </p:cNvSpPr>
                  <p:nvPr/>
                </p:nvSpPr>
                <p:spPr bwMode="auto">
                  <a:xfrm>
                    <a:off x="1886" y="2189"/>
                    <a:ext cx="42" cy="11"/>
                  </a:xfrm>
                  <a:custGeom>
                    <a:avLst/>
                    <a:gdLst>
                      <a:gd name="T0" fmla="*/ 80 w 85"/>
                      <a:gd name="T1" fmla="*/ 4 h 24"/>
                      <a:gd name="T2" fmla="*/ 82 w 85"/>
                      <a:gd name="T3" fmla="*/ 6 h 24"/>
                      <a:gd name="T4" fmla="*/ 85 w 85"/>
                      <a:gd name="T5" fmla="*/ 10 h 24"/>
                      <a:gd name="T6" fmla="*/ 85 w 85"/>
                      <a:gd name="T7" fmla="*/ 13 h 24"/>
                      <a:gd name="T8" fmla="*/ 85 w 85"/>
                      <a:gd name="T9" fmla="*/ 17 h 24"/>
                      <a:gd name="T10" fmla="*/ 74 w 85"/>
                      <a:gd name="T11" fmla="*/ 20 h 24"/>
                      <a:gd name="T12" fmla="*/ 65 w 85"/>
                      <a:gd name="T13" fmla="*/ 22 h 24"/>
                      <a:gd name="T14" fmla="*/ 53 w 85"/>
                      <a:gd name="T15" fmla="*/ 24 h 24"/>
                      <a:gd name="T16" fmla="*/ 43 w 85"/>
                      <a:gd name="T17" fmla="*/ 22 h 24"/>
                      <a:gd name="T18" fmla="*/ 32 w 85"/>
                      <a:gd name="T19" fmla="*/ 21 h 24"/>
                      <a:gd name="T20" fmla="*/ 21 w 85"/>
                      <a:gd name="T21" fmla="*/ 20 h 24"/>
                      <a:gd name="T22" fmla="*/ 11 w 85"/>
                      <a:gd name="T23" fmla="*/ 18 h 24"/>
                      <a:gd name="T24" fmla="*/ 0 w 85"/>
                      <a:gd name="T25" fmla="*/ 14 h 24"/>
                      <a:gd name="T26" fmla="*/ 0 w 85"/>
                      <a:gd name="T27" fmla="*/ 5 h 24"/>
                      <a:gd name="T28" fmla="*/ 7 w 85"/>
                      <a:gd name="T29" fmla="*/ 2 h 24"/>
                      <a:gd name="T30" fmla="*/ 15 w 85"/>
                      <a:gd name="T31" fmla="*/ 2 h 24"/>
                      <a:gd name="T32" fmla="*/ 24 w 85"/>
                      <a:gd name="T33" fmla="*/ 0 h 24"/>
                      <a:gd name="T34" fmla="*/ 80 w 85"/>
                      <a:gd name="T35" fmla="*/ 4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24"/>
                      <a:gd name="T56" fmla="*/ 85 w 85"/>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24">
                        <a:moveTo>
                          <a:pt x="80" y="4"/>
                        </a:moveTo>
                        <a:lnTo>
                          <a:pt x="82" y="6"/>
                        </a:lnTo>
                        <a:lnTo>
                          <a:pt x="85" y="10"/>
                        </a:lnTo>
                        <a:lnTo>
                          <a:pt x="85" y="13"/>
                        </a:lnTo>
                        <a:lnTo>
                          <a:pt x="85" y="17"/>
                        </a:lnTo>
                        <a:lnTo>
                          <a:pt x="74" y="20"/>
                        </a:lnTo>
                        <a:lnTo>
                          <a:pt x="65" y="22"/>
                        </a:lnTo>
                        <a:lnTo>
                          <a:pt x="53" y="24"/>
                        </a:lnTo>
                        <a:lnTo>
                          <a:pt x="43" y="22"/>
                        </a:lnTo>
                        <a:lnTo>
                          <a:pt x="32" y="21"/>
                        </a:lnTo>
                        <a:lnTo>
                          <a:pt x="21" y="20"/>
                        </a:lnTo>
                        <a:lnTo>
                          <a:pt x="11" y="18"/>
                        </a:lnTo>
                        <a:lnTo>
                          <a:pt x="0" y="14"/>
                        </a:lnTo>
                        <a:lnTo>
                          <a:pt x="0" y="5"/>
                        </a:lnTo>
                        <a:lnTo>
                          <a:pt x="7" y="2"/>
                        </a:lnTo>
                        <a:lnTo>
                          <a:pt x="15" y="2"/>
                        </a:lnTo>
                        <a:lnTo>
                          <a:pt x="24" y="0"/>
                        </a:lnTo>
                        <a:lnTo>
                          <a:pt x="80" y="4"/>
                        </a:lnTo>
                        <a:close/>
                      </a:path>
                    </a:pathLst>
                  </a:custGeom>
                  <a:solidFill>
                    <a:srgbClr val="000000"/>
                  </a:solidFill>
                  <a:ln w="9525">
                    <a:noFill/>
                    <a:round/>
                    <a:headEnd/>
                    <a:tailEnd/>
                  </a:ln>
                </p:spPr>
                <p:txBody>
                  <a:bodyPr/>
                  <a:lstStyle/>
                  <a:p>
                    <a:endParaRPr lang="zh-CN" altLang="en-US"/>
                  </a:p>
                </p:txBody>
              </p:sp>
              <p:sp>
                <p:nvSpPr>
                  <p:cNvPr id="481" name="Freeform 108"/>
                  <p:cNvSpPr>
                    <a:spLocks/>
                  </p:cNvSpPr>
                  <p:nvPr/>
                </p:nvSpPr>
                <p:spPr bwMode="auto">
                  <a:xfrm>
                    <a:off x="1143" y="2193"/>
                    <a:ext cx="142" cy="82"/>
                  </a:xfrm>
                  <a:custGeom>
                    <a:avLst/>
                    <a:gdLst>
                      <a:gd name="T0" fmla="*/ 20 w 285"/>
                      <a:gd name="T1" fmla="*/ 4 h 162"/>
                      <a:gd name="T2" fmla="*/ 34 w 285"/>
                      <a:gd name="T3" fmla="*/ 12 h 162"/>
                      <a:gd name="T4" fmla="*/ 46 w 285"/>
                      <a:gd name="T5" fmla="*/ 19 h 162"/>
                      <a:gd name="T6" fmla="*/ 60 w 285"/>
                      <a:gd name="T7" fmla="*/ 26 h 162"/>
                      <a:gd name="T8" fmla="*/ 74 w 285"/>
                      <a:gd name="T9" fmla="*/ 34 h 162"/>
                      <a:gd name="T10" fmla="*/ 88 w 285"/>
                      <a:gd name="T11" fmla="*/ 41 h 162"/>
                      <a:gd name="T12" fmla="*/ 100 w 285"/>
                      <a:gd name="T13" fmla="*/ 49 h 162"/>
                      <a:gd name="T14" fmla="*/ 114 w 285"/>
                      <a:gd name="T15" fmla="*/ 56 h 162"/>
                      <a:gd name="T16" fmla="*/ 128 w 285"/>
                      <a:gd name="T17" fmla="*/ 63 h 162"/>
                      <a:gd name="T18" fmla="*/ 142 w 285"/>
                      <a:gd name="T19" fmla="*/ 71 h 162"/>
                      <a:gd name="T20" fmla="*/ 156 w 285"/>
                      <a:gd name="T21" fmla="*/ 78 h 162"/>
                      <a:gd name="T22" fmla="*/ 169 w 285"/>
                      <a:gd name="T23" fmla="*/ 85 h 162"/>
                      <a:gd name="T24" fmla="*/ 183 w 285"/>
                      <a:gd name="T25" fmla="*/ 92 h 162"/>
                      <a:gd name="T26" fmla="*/ 196 w 285"/>
                      <a:gd name="T27" fmla="*/ 99 h 162"/>
                      <a:gd name="T28" fmla="*/ 210 w 285"/>
                      <a:gd name="T29" fmla="*/ 107 h 162"/>
                      <a:gd name="T30" fmla="*/ 224 w 285"/>
                      <a:gd name="T31" fmla="*/ 114 h 162"/>
                      <a:gd name="T32" fmla="*/ 237 w 285"/>
                      <a:gd name="T33" fmla="*/ 121 h 162"/>
                      <a:gd name="T34" fmla="*/ 242 w 285"/>
                      <a:gd name="T35" fmla="*/ 125 h 162"/>
                      <a:gd name="T36" fmla="*/ 248 w 285"/>
                      <a:gd name="T37" fmla="*/ 130 h 162"/>
                      <a:gd name="T38" fmla="*/ 254 w 285"/>
                      <a:gd name="T39" fmla="*/ 133 h 162"/>
                      <a:gd name="T40" fmla="*/ 259 w 285"/>
                      <a:gd name="T41" fmla="*/ 137 h 162"/>
                      <a:gd name="T42" fmla="*/ 266 w 285"/>
                      <a:gd name="T43" fmla="*/ 140 h 162"/>
                      <a:gd name="T44" fmla="*/ 272 w 285"/>
                      <a:gd name="T45" fmla="*/ 144 h 162"/>
                      <a:gd name="T46" fmla="*/ 279 w 285"/>
                      <a:gd name="T47" fmla="*/ 147 h 162"/>
                      <a:gd name="T48" fmla="*/ 285 w 285"/>
                      <a:gd name="T49" fmla="*/ 151 h 162"/>
                      <a:gd name="T50" fmla="*/ 285 w 285"/>
                      <a:gd name="T51" fmla="*/ 154 h 162"/>
                      <a:gd name="T52" fmla="*/ 284 w 285"/>
                      <a:gd name="T53" fmla="*/ 158 h 162"/>
                      <a:gd name="T54" fmla="*/ 281 w 285"/>
                      <a:gd name="T55" fmla="*/ 160 h 162"/>
                      <a:gd name="T56" fmla="*/ 278 w 285"/>
                      <a:gd name="T57" fmla="*/ 162 h 162"/>
                      <a:gd name="T58" fmla="*/ 266 w 285"/>
                      <a:gd name="T59" fmla="*/ 155 h 162"/>
                      <a:gd name="T60" fmla="*/ 255 w 285"/>
                      <a:gd name="T61" fmla="*/ 147 h 162"/>
                      <a:gd name="T62" fmla="*/ 242 w 285"/>
                      <a:gd name="T63" fmla="*/ 140 h 162"/>
                      <a:gd name="T64" fmla="*/ 231 w 285"/>
                      <a:gd name="T65" fmla="*/ 133 h 162"/>
                      <a:gd name="T66" fmla="*/ 219 w 285"/>
                      <a:gd name="T67" fmla="*/ 126 h 162"/>
                      <a:gd name="T68" fmla="*/ 206 w 285"/>
                      <a:gd name="T69" fmla="*/ 120 h 162"/>
                      <a:gd name="T70" fmla="*/ 195 w 285"/>
                      <a:gd name="T71" fmla="*/ 113 h 162"/>
                      <a:gd name="T72" fmla="*/ 182 w 285"/>
                      <a:gd name="T73" fmla="*/ 106 h 162"/>
                      <a:gd name="T74" fmla="*/ 171 w 285"/>
                      <a:gd name="T75" fmla="*/ 100 h 162"/>
                      <a:gd name="T76" fmla="*/ 158 w 285"/>
                      <a:gd name="T77" fmla="*/ 93 h 162"/>
                      <a:gd name="T78" fmla="*/ 146 w 285"/>
                      <a:gd name="T79" fmla="*/ 86 h 162"/>
                      <a:gd name="T80" fmla="*/ 135 w 285"/>
                      <a:gd name="T81" fmla="*/ 79 h 162"/>
                      <a:gd name="T82" fmla="*/ 122 w 285"/>
                      <a:gd name="T83" fmla="*/ 71 h 162"/>
                      <a:gd name="T84" fmla="*/ 111 w 285"/>
                      <a:gd name="T85" fmla="*/ 64 h 162"/>
                      <a:gd name="T86" fmla="*/ 98 w 285"/>
                      <a:gd name="T87" fmla="*/ 57 h 162"/>
                      <a:gd name="T88" fmla="*/ 87 w 285"/>
                      <a:gd name="T89" fmla="*/ 49 h 162"/>
                      <a:gd name="T90" fmla="*/ 76 w 285"/>
                      <a:gd name="T91" fmla="*/ 44 h 162"/>
                      <a:gd name="T92" fmla="*/ 65 w 285"/>
                      <a:gd name="T93" fmla="*/ 39 h 162"/>
                      <a:gd name="T94" fmla="*/ 53 w 285"/>
                      <a:gd name="T95" fmla="*/ 33 h 162"/>
                      <a:gd name="T96" fmla="*/ 43 w 285"/>
                      <a:gd name="T97" fmla="*/ 29 h 162"/>
                      <a:gd name="T98" fmla="*/ 31 w 285"/>
                      <a:gd name="T99" fmla="*/ 24 h 162"/>
                      <a:gd name="T100" fmla="*/ 21 w 285"/>
                      <a:gd name="T101" fmla="*/ 18 h 162"/>
                      <a:gd name="T102" fmla="*/ 10 w 285"/>
                      <a:gd name="T103" fmla="*/ 11 h 162"/>
                      <a:gd name="T104" fmla="*/ 0 w 285"/>
                      <a:gd name="T105" fmla="*/ 4 h 162"/>
                      <a:gd name="T106" fmla="*/ 0 w 285"/>
                      <a:gd name="T107" fmla="*/ 0 h 162"/>
                      <a:gd name="T108" fmla="*/ 20 w 285"/>
                      <a:gd name="T109" fmla="*/ 4 h 1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5"/>
                      <a:gd name="T166" fmla="*/ 0 h 162"/>
                      <a:gd name="T167" fmla="*/ 285 w 285"/>
                      <a:gd name="T168" fmla="*/ 162 h 16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5" h="162">
                        <a:moveTo>
                          <a:pt x="20" y="4"/>
                        </a:moveTo>
                        <a:lnTo>
                          <a:pt x="34" y="12"/>
                        </a:lnTo>
                        <a:lnTo>
                          <a:pt x="46" y="19"/>
                        </a:lnTo>
                        <a:lnTo>
                          <a:pt x="60" y="26"/>
                        </a:lnTo>
                        <a:lnTo>
                          <a:pt x="74" y="34"/>
                        </a:lnTo>
                        <a:lnTo>
                          <a:pt x="88" y="41"/>
                        </a:lnTo>
                        <a:lnTo>
                          <a:pt x="100" y="49"/>
                        </a:lnTo>
                        <a:lnTo>
                          <a:pt x="114" y="56"/>
                        </a:lnTo>
                        <a:lnTo>
                          <a:pt x="128" y="63"/>
                        </a:lnTo>
                        <a:lnTo>
                          <a:pt x="142" y="71"/>
                        </a:lnTo>
                        <a:lnTo>
                          <a:pt x="156" y="78"/>
                        </a:lnTo>
                        <a:lnTo>
                          <a:pt x="169" y="85"/>
                        </a:lnTo>
                        <a:lnTo>
                          <a:pt x="183" y="92"/>
                        </a:lnTo>
                        <a:lnTo>
                          <a:pt x="196" y="99"/>
                        </a:lnTo>
                        <a:lnTo>
                          <a:pt x="210" y="107"/>
                        </a:lnTo>
                        <a:lnTo>
                          <a:pt x="224" y="114"/>
                        </a:lnTo>
                        <a:lnTo>
                          <a:pt x="237" y="121"/>
                        </a:lnTo>
                        <a:lnTo>
                          <a:pt x="242" y="125"/>
                        </a:lnTo>
                        <a:lnTo>
                          <a:pt x="248" y="130"/>
                        </a:lnTo>
                        <a:lnTo>
                          <a:pt x="254" y="133"/>
                        </a:lnTo>
                        <a:lnTo>
                          <a:pt x="259" y="137"/>
                        </a:lnTo>
                        <a:lnTo>
                          <a:pt x="266" y="140"/>
                        </a:lnTo>
                        <a:lnTo>
                          <a:pt x="272" y="144"/>
                        </a:lnTo>
                        <a:lnTo>
                          <a:pt x="279" y="147"/>
                        </a:lnTo>
                        <a:lnTo>
                          <a:pt x="285" y="151"/>
                        </a:lnTo>
                        <a:lnTo>
                          <a:pt x="285" y="154"/>
                        </a:lnTo>
                        <a:lnTo>
                          <a:pt x="284" y="158"/>
                        </a:lnTo>
                        <a:lnTo>
                          <a:pt x="281" y="160"/>
                        </a:lnTo>
                        <a:lnTo>
                          <a:pt x="278" y="162"/>
                        </a:lnTo>
                        <a:lnTo>
                          <a:pt x="266" y="155"/>
                        </a:lnTo>
                        <a:lnTo>
                          <a:pt x="255" y="147"/>
                        </a:lnTo>
                        <a:lnTo>
                          <a:pt x="242" y="140"/>
                        </a:lnTo>
                        <a:lnTo>
                          <a:pt x="231" y="133"/>
                        </a:lnTo>
                        <a:lnTo>
                          <a:pt x="219" y="126"/>
                        </a:lnTo>
                        <a:lnTo>
                          <a:pt x="206" y="120"/>
                        </a:lnTo>
                        <a:lnTo>
                          <a:pt x="195" y="113"/>
                        </a:lnTo>
                        <a:lnTo>
                          <a:pt x="182" y="106"/>
                        </a:lnTo>
                        <a:lnTo>
                          <a:pt x="171" y="100"/>
                        </a:lnTo>
                        <a:lnTo>
                          <a:pt x="158" y="93"/>
                        </a:lnTo>
                        <a:lnTo>
                          <a:pt x="146" y="86"/>
                        </a:lnTo>
                        <a:lnTo>
                          <a:pt x="135" y="79"/>
                        </a:lnTo>
                        <a:lnTo>
                          <a:pt x="122" y="71"/>
                        </a:lnTo>
                        <a:lnTo>
                          <a:pt x="111" y="64"/>
                        </a:lnTo>
                        <a:lnTo>
                          <a:pt x="98" y="57"/>
                        </a:lnTo>
                        <a:lnTo>
                          <a:pt x="87" y="49"/>
                        </a:lnTo>
                        <a:lnTo>
                          <a:pt x="76" y="44"/>
                        </a:lnTo>
                        <a:lnTo>
                          <a:pt x="65" y="39"/>
                        </a:lnTo>
                        <a:lnTo>
                          <a:pt x="53" y="33"/>
                        </a:lnTo>
                        <a:lnTo>
                          <a:pt x="43" y="29"/>
                        </a:lnTo>
                        <a:lnTo>
                          <a:pt x="31" y="24"/>
                        </a:lnTo>
                        <a:lnTo>
                          <a:pt x="21" y="18"/>
                        </a:lnTo>
                        <a:lnTo>
                          <a:pt x="10" y="11"/>
                        </a:lnTo>
                        <a:lnTo>
                          <a:pt x="0" y="4"/>
                        </a:lnTo>
                        <a:lnTo>
                          <a:pt x="0" y="0"/>
                        </a:lnTo>
                        <a:lnTo>
                          <a:pt x="20" y="4"/>
                        </a:lnTo>
                        <a:close/>
                      </a:path>
                    </a:pathLst>
                  </a:custGeom>
                  <a:solidFill>
                    <a:srgbClr val="000000"/>
                  </a:solidFill>
                  <a:ln w="9525">
                    <a:noFill/>
                    <a:round/>
                    <a:headEnd/>
                    <a:tailEnd/>
                  </a:ln>
                </p:spPr>
                <p:txBody>
                  <a:bodyPr/>
                  <a:lstStyle/>
                  <a:p>
                    <a:endParaRPr lang="zh-CN" altLang="en-US"/>
                  </a:p>
                </p:txBody>
              </p:sp>
              <p:sp>
                <p:nvSpPr>
                  <p:cNvPr id="482" name="Freeform 109"/>
                  <p:cNvSpPr>
                    <a:spLocks/>
                  </p:cNvSpPr>
                  <p:nvPr/>
                </p:nvSpPr>
                <p:spPr bwMode="auto">
                  <a:xfrm>
                    <a:off x="1065" y="2196"/>
                    <a:ext cx="17" cy="28"/>
                  </a:xfrm>
                  <a:custGeom>
                    <a:avLst/>
                    <a:gdLst>
                      <a:gd name="T0" fmla="*/ 23 w 32"/>
                      <a:gd name="T1" fmla="*/ 38 h 57"/>
                      <a:gd name="T2" fmla="*/ 16 w 32"/>
                      <a:gd name="T3" fmla="*/ 40 h 57"/>
                      <a:gd name="T4" fmla="*/ 14 w 32"/>
                      <a:gd name="T5" fmla="*/ 45 h 57"/>
                      <a:gd name="T6" fmla="*/ 10 w 32"/>
                      <a:gd name="T7" fmla="*/ 52 h 57"/>
                      <a:gd name="T8" fmla="*/ 4 w 32"/>
                      <a:gd name="T9" fmla="*/ 57 h 57"/>
                      <a:gd name="T10" fmla="*/ 1 w 32"/>
                      <a:gd name="T11" fmla="*/ 48 h 57"/>
                      <a:gd name="T12" fmla="*/ 0 w 32"/>
                      <a:gd name="T13" fmla="*/ 40 h 57"/>
                      <a:gd name="T14" fmla="*/ 2 w 32"/>
                      <a:gd name="T15" fmla="*/ 33 h 57"/>
                      <a:gd name="T16" fmla="*/ 8 w 32"/>
                      <a:gd name="T17" fmla="*/ 26 h 57"/>
                      <a:gd name="T18" fmla="*/ 14 w 32"/>
                      <a:gd name="T19" fmla="*/ 20 h 57"/>
                      <a:gd name="T20" fmla="*/ 19 w 32"/>
                      <a:gd name="T21" fmla="*/ 13 h 57"/>
                      <a:gd name="T22" fmla="*/ 26 w 32"/>
                      <a:gd name="T23" fmla="*/ 7 h 57"/>
                      <a:gd name="T24" fmla="*/ 31 w 32"/>
                      <a:gd name="T25" fmla="*/ 0 h 57"/>
                      <a:gd name="T26" fmla="*/ 32 w 32"/>
                      <a:gd name="T27" fmla="*/ 11 h 57"/>
                      <a:gd name="T28" fmla="*/ 32 w 32"/>
                      <a:gd name="T29" fmla="*/ 21 h 57"/>
                      <a:gd name="T30" fmla="*/ 30 w 32"/>
                      <a:gd name="T31" fmla="*/ 30 h 57"/>
                      <a:gd name="T32" fmla="*/ 23 w 32"/>
                      <a:gd name="T33" fmla="*/ 38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57"/>
                      <a:gd name="T53" fmla="*/ 32 w 32"/>
                      <a:gd name="T54" fmla="*/ 57 h 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57">
                        <a:moveTo>
                          <a:pt x="23" y="38"/>
                        </a:moveTo>
                        <a:lnTo>
                          <a:pt x="16" y="40"/>
                        </a:lnTo>
                        <a:lnTo>
                          <a:pt x="14" y="45"/>
                        </a:lnTo>
                        <a:lnTo>
                          <a:pt x="10" y="52"/>
                        </a:lnTo>
                        <a:lnTo>
                          <a:pt x="4" y="57"/>
                        </a:lnTo>
                        <a:lnTo>
                          <a:pt x="1" y="48"/>
                        </a:lnTo>
                        <a:lnTo>
                          <a:pt x="0" y="40"/>
                        </a:lnTo>
                        <a:lnTo>
                          <a:pt x="2" y="33"/>
                        </a:lnTo>
                        <a:lnTo>
                          <a:pt x="8" y="26"/>
                        </a:lnTo>
                        <a:lnTo>
                          <a:pt x="14" y="20"/>
                        </a:lnTo>
                        <a:lnTo>
                          <a:pt x="19" y="13"/>
                        </a:lnTo>
                        <a:lnTo>
                          <a:pt x="26" y="7"/>
                        </a:lnTo>
                        <a:lnTo>
                          <a:pt x="31" y="0"/>
                        </a:lnTo>
                        <a:lnTo>
                          <a:pt x="32" y="11"/>
                        </a:lnTo>
                        <a:lnTo>
                          <a:pt x="32" y="21"/>
                        </a:lnTo>
                        <a:lnTo>
                          <a:pt x="30" y="30"/>
                        </a:lnTo>
                        <a:lnTo>
                          <a:pt x="23" y="38"/>
                        </a:lnTo>
                        <a:close/>
                      </a:path>
                    </a:pathLst>
                  </a:custGeom>
                  <a:solidFill>
                    <a:srgbClr val="CCCCE0"/>
                  </a:solidFill>
                  <a:ln w="9525">
                    <a:noFill/>
                    <a:round/>
                    <a:headEnd/>
                    <a:tailEnd/>
                  </a:ln>
                </p:spPr>
                <p:txBody>
                  <a:bodyPr/>
                  <a:lstStyle/>
                  <a:p>
                    <a:endParaRPr lang="zh-CN" altLang="en-US"/>
                  </a:p>
                </p:txBody>
              </p:sp>
              <p:sp>
                <p:nvSpPr>
                  <p:cNvPr id="483" name="Freeform 110"/>
                  <p:cNvSpPr>
                    <a:spLocks/>
                  </p:cNvSpPr>
                  <p:nvPr/>
                </p:nvSpPr>
                <p:spPr bwMode="auto">
                  <a:xfrm>
                    <a:off x="1345" y="2197"/>
                    <a:ext cx="19" cy="49"/>
                  </a:xfrm>
                  <a:custGeom>
                    <a:avLst/>
                    <a:gdLst>
                      <a:gd name="T0" fmla="*/ 38 w 38"/>
                      <a:gd name="T1" fmla="*/ 79 h 98"/>
                      <a:gd name="T2" fmla="*/ 27 w 38"/>
                      <a:gd name="T3" fmla="*/ 98 h 98"/>
                      <a:gd name="T4" fmla="*/ 16 w 38"/>
                      <a:gd name="T5" fmla="*/ 78 h 98"/>
                      <a:gd name="T6" fmla="*/ 8 w 38"/>
                      <a:gd name="T7" fmla="*/ 56 h 98"/>
                      <a:gd name="T8" fmla="*/ 3 w 38"/>
                      <a:gd name="T9" fmla="*/ 33 h 98"/>
                      <a:gd name="T10" fmla="*/ 4 w 38"/>
                      <a:gd name="T11" fmla="*/ 9 h 98"/>
                      <a:gd name="T12" fmla="*/ 0 w 38"/>
                      <a:gd name="T13" fmla="*/ 0 h 98"/>
                      <a:gd name="T14" fmla="*/ 8 w 38"/>
                      <a:gd name="T15" fmla="*/ 8 h 98"/>
                      <a:gd name="T16" fmla="*/ 16 w 38"/>
                      <a:gd name="T17" fmla="*/ 17 h 98"/>
                      <a:gd name="T18" fmla="*/ 22 w 38"/>
                      <a:gd name="T19" fmla="*/ 26 h 98"/>
                      <a:gd name="T20" fmla="*/ 26 w 38"/>
                      <a:gd name="T21" fmla="*/ 37 h 98"/>
                      <a:gd name="T22" fmla="*/ 30 w 38"/>
                      <a:gd name="T23" fmla="*/ 47 h 98"/>
                      <a:gd name="T24" fmla="*/ 32 w 38"/>
                      <a:gd name="T25" fmla="*/ 57 h 98"/>
                      <a:gd name="T26" fmla="*/ 35 w 38"/>
                      <a:gd name="T27" fmla="*/ 69 h 98"/>
                      <a:gd name="T28" fmla="*/ 38 w 38"/>
                      <a:gd name="T29" fmla="*/ 79 h 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
                      <a:gd name="T46" fmla="*/ 0 h 98"/>
                      <a:gd name="T47" fmla="*/ 38 w 38"/>
                      <a:gd name="T48" fmla="*/ 98 h 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 h="98">
                        <a:moveTo>
                          <a:pt x="38" y="79"/>
                        </a:moveTo>
                        <a:lnTo>
                          <a:pt x="27" y="98"/>
                        </a:lnTo>
                        <a:lnTo>
                          <a:pt x="16" y="78"/>
                        </a:lnTo>
                        <a:lnTo>
                          <a:pt x="8" y="56"/>
                        </a:lnTo>
                        <a:lnTo>
                          <a:pt x="3" y="33"/>
                        </a:lnTo>
                        <a:lnTo>
                          <a:pt x="4" y="9"/>
                        </a:lnTo>
                        <a:lnTo>
                          <a:pt x="0" y="0"/>
                        </a:lnTo>
                        <a:lnTo>
                          <a:pt x="8" y="8"/>
                        </a:lnTo>
                        <a:lnTo>
                          <a:pt x="16" y="17"/>
                        </a:lnTo>
                        <a:lnTo>
                          <a:pt x="22" y="26"/>
                        </a:lnTo>
                        <a:lnTo>
                          <a:pt x="26" y="37"/>
                        </a:lnTo>
                        <a:lnTo>
                          <a:pt x="30" y="47"/>
                        </a:lnTo>
                        <a:lnTo>
                          <a:pt x="32" y="57"/>
                        </a:lnTo>
                        <a:lnTo>
                          <a:pt x="35" y="69"/>
                        </a:lnTo>
                        <a:lnTo>
                          <a:pt x="38" y="79"/>
                        </a:lnTo>
                        <a:close/>
                      </a:path>
                    </a:pathLst>
                  </a:custGeom>
                  <a:solidFill>
                    <a:srgbClr val="CCCCE0"/>
                  </a:solidFill>
                  <a:ln w="9525">
                    <a:noFill/>
                    <a:round/>
                    <a:headEnd/>
                    <a:tailEnd/>
                  </a:ln>
                </p:spPr>
                <p:txBody>
                  <a:bodyPr/>
                  <a:lstStyle/>
                  <a:p>
                    <a:endParaRPr lang="zh-CN" altLang="en-US"/>
                  </a:p>
                </p:txBody>
              </p:sp>
              <p:sp>
                <p:nvSpPr>
                  <p:cNvPr id="484" name="Freeform 111"/>
                  <p:cNvSpPr>
                    <a:spLocks/>
                  </p:cNvSpPr>
                  <p:nvPr/>
                </p:nvSpPr>
                <p:spPr bwMode="auto">
                  <a:xfrm>
                    <a:off x="1395" y="2199"/>
                    <a:ext cx="37" cy="74"/>
                  </a:xfrm>
                  <a:custGeom>
                    <a:avLst/>
                    <a:gdLst>
                      <a:gd name="T0" fmla="*/ 72 w 72"/>
                      <a:gd name="T1" fmla="*/ 134 h 150"/>
                      <a:gd name="T2" fmla="*/ 72 w 72"/>
                      <a:gd name="T3" fmla="*/ 138 h 150"/>
                      <a:gd name="T4" fmla="*/ 71 w 72"/>
                      <a:gd name="T5" fmla="*/ 142 h 150"/>
                      <a:gd name="T6" fmla="*/ 70 w 72"/>
                      <a:gd name="T7" fmla="*/ 146 h 150"/>
                      <a:gd name="T8" fmla="*/ 70 w 72"/>
                      <a:gd name="T9" fmla="*/ 150 h 150"/>
                      <a:gd name="T10" fmla="*/ 58 w 72"/>
                      <a:gd name="T11" fmla="*/ 149 h 150"/>
                      <a:gd name="T12" fmla="*/ 48 w 72"/>
                      <a:gd name="T13" fmla="*/ 143 h 150"/>
                      <a:gd name="T14" fmla="*/ 41 w 72"/>
                      <a:gd name="T15" fmla="*/ 135 h 150"/>
                      <a:gd name="T16" fmla="*/ 37 w 72"/>
                      <a:gd name="T17" fmla="*/ 123 h 150"/>
                      <a:gd name="T18" fmla="*/ 33 w 72"/>
                      <a:gd name="T19" fmla="*/ 112 h 150"/>
                      <a:gd name="T20" fmla="*/ 31 w 72"/>
                      <a:gd name="T21" fmla="*/ 99 h 150"/>
                      <a:gd name="T22" fmla="*/ 26 w 72"/>
                      <a:gd name="T23" fmla="*/ 88 h 150"/>
                      <a:gd name="T24" fmla="*/ 22 w 72"/>
                      <a:gd name="T25" fmla="*/ 77 h 150"/>
                      <a:gd name="T26" fmla="*/ 15 w 72"/>
                      <a:gd name="T27" fmla="*/ 59 h 150"/>
                      <a:gd name="T28" fmla="*/ 6 w 72"/>
                      <a:gd name="T29" fmla="*/ 40 h 150"/>
                      <a:gd name="T30" fmla="*/ 0 w 72"/>
                      <a:gd name="T31" fmla="*/ 21 h 150"/>
                      <a:gd name="T32" fmla="*/ 0 w 72"/>
                      <a:gd name="T33" fmla="*/ 0 h 150"/>
                      <a:gd name="T34" fmla="*/ 13 w 72"/>
                      <a:gd name="T35" fmla="*/ 15 h 150"/>
                      <a:gd name="T36" fmla="*/ 23 w 72"/>
                      <a:gd name="T37" fmla="*/ 30 h 150"/>
                      <a:gd name="T38" fmla="*/ 33 w 72"/>
                      <a:gd name="T39" fmla="*/ 47 h 150"/>
                      <a:gd name="T40" fmla="*/ 41 w 72"/>
                      <a:gd name="T41" fmla="*/ 63 h 150"/>
                      <a:gd name="T42" fmla="*/ 49 w 72"/>
                      <a:gd name="T43" fmla="*/ 81 h 150"/>
                      <a:gd name="T44" fmla="*/ 58 w 72"/>
                      <a:gd name="T45" fmla="*/ 99 h 150"/>
                      <a:gd name="T46" fmla="*/ 64 w 72"/>
                      <a:gd name="T47" fmla="*/ 116 h 150"/>
                      <a:gd name="T48" fmla="*/ 72 w 72"/>
                      <a:gd name="T49" fmla="*/ 134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150"/>
                      <a:gd name="T77" fmla="*/ 72 w 72"/>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150">
                        <a:moveTo>
                          <a:pt x="72" y="134"/>
                        </a:moveTo>
                        <a:lnTo>
                          <a:pt x="72" y="138"/>
                        </a:lnTo>
                        <a:lnTo>
                          <a:pt x="71" y="142"/>
                        </a:lnTo>
                        <a:lnTo>
                          <a:pt x="70" y="146"/>
                        </a:lnTo>
                        <a:lnTo>
                          <a:pt x="70" y="150"/>
                        </a:lnTo>
                        <a:lnTo>
                          <a:pt x="58" y="149"/>
                        </a:lnTo>
                        <a:lnTo>
                          <a:pt x="48" y="143"/>
                        </a:lnTo>
                        <a:lnTo>
                          <a:pt x="41" y="135"/>
                        </a:lnTo>
                        <a:lnTo>
                          <a:pt x="37" y="123"/>
                        </a:lnTo>
                        <a:lnTo>
                          <a:pt x="33" y="112"/>
                        </a:lnTo>
                        <a:lnTo>
                          <a:pt x="31" y="99"/>
                        </a:lnTo>
                        <a:lnTo>
                          <a:pt x="26" y="88"/>
                        </a:lnTo>
                        <a:lnTo>
                          <a:pt x="22" y="77"/>
                        </a:lnTo>
                        <a:lnTo>
                          <a:pt x="15" y="59"/>
                        </a:lnTo>
                        <a:lnTo>
                          <a:pt x="6" y="40"/>
                        </a:lnTo>
                        <a:lnTo>
                          <a:pt x="0" y="21"/>
                        </a:lnTo>
                        <a:lnTo>
                          <a:pt x="0" y="0"/>
                        </a:lnTo>
                        <a:lnTo>
                          <a:pt x="13" y="15"/>
                        </a:lnTo>
                        <a:lnTo>
                          <a:pt x="23" y="30"/>
                        </a:lnTo>
                        <a:lnTo>
                          <a:pt x="33" y="47"/>
                        </a:lnTo>
                        <a:lnTo>
                          <a:pt x="41" y="63"/>
                        </a:lnTo>
                        <a:lnTo>
                          <a:pt x="49" y="81"/>
                        </a:lnTo>
                        <a:lnTo>
                          <a:pt x="58" y="99"/>
                        </a:lnTo>
                        <a:lnTo>
                          <a:pt x="64" y="116"/>
                        </a:lnTo>
                        <a:lnTo>
                          <a:pt x="72" y="134"/>
                        </a:lnTo>
                        <a:close/>
                      </a:path>
                    </a:pathLst>
                  </a:custGeom>
                  <a:solidFill>
                    <a:srgbClr val="CCCCE0"/>
                  </a:solidFill>
                  <a:ln w="9525">
                    <a:noFill/>
                    <a:round/>
                    <a:headEnd/>
                    <a:tailEnd/>
                  </a:ln>
                </p:spPr>
                <p:txBody>
                  <a:bodyPr/>
                  <a:lstStyle/>
                  <a:p>
                    <a:endParaRPr lang="zh-CN" altLang="en-US"/>
                  </a:p>
                </p:txBody>
              </p:sp>
              <p:sp>
                <p:nvSpPr>
                  <p:cNvPr id="485" name="Freeform 112"/>
                  <p:cNvSpPr>
                    <a:spLocks/>
                  </p:cNvSpPr>
                  <p:nvPr/>
                </p:nvSpPr>
                <p:spPr bwMode="auto">
                  <a:xfrm>
                    <a:off x="1480" y="2201"/>
                    <a:ext cx="82" cy="23"/>
                  </a:xfrm>
                  <a:custGeom>
                    <a:avLst/>
                    <a:gdLst>
                      <a:gd name="T0" fmla="*/ 142 w 164"/>
                      <a:gd name="T1" fmla="*/ 29 h 45"/>
                      <a:gd name="T2" fmla="*/ 147 w 164"/>
                      <a:gd name="T3" fmla="*/ 34 h 45"/>
                      <a:gd name="T4" fmla="*/ 152 w 164"/>
                      <a:gd name="T5" fmla="*/ 38 h 45"/>
                      <a:gd name="T6" fmla="*/ 159 w 164"/>
                      <a:gd name="T7" fmla="*/ 40 h 45"/>
                      <a:gd name="T8" fmla="*/ 164 w 164"/>
                      <a:gd name="T9" fmla="*/ 45 h 45"/>
                      <a:gd name="T10" fmla="*/ 143 w 164"/>
                      <a:gd name="T11" fmla="*/ 41 h 45"/>
                      <a:gd name="T12" fmla="*/ 122 w 164"/>
                      <a:gd name="T13" fmla="*/ 38 h 45"/>
                      <a:gd name="T14" fmla="*/ 102 w 164"/>
                      <a:gd name="T15" fmla="*/ 34 h 45"/>
                      <a:gd name="T16" fmla="*/ 81 w 164"/>
                      <a:gd name="T17" fmla="*/ 31 h 45"/>
                      <a:gd name="T18" fmla="*/ 60 w 164"/>
                      <a:gd name="T19" fmla="*/ 26 h 45"/>
                      <a:gd name="T20" fmla="*/ 39 w 164"/>
                      <a:gd name="T21" fmla="*/ 22 h 45"/>
                      <a:gd name="T22" fmla="*/ 20 w 164"/>
                      <a:gd name="T23" fmla="*/ 16 h 45"/>
                      <a:gd name="T24" fmla="*/ 0 w 164"/>
                      <a:gd name="T25" fmla="*/ 10 h 45"/>
                      <a:gd name="T26" fmla="*/ 0 w 164"/>
                      <a:gd name="T27" fmla="*/ 7 h 45"/>
                      <a:gd name="T28" fmla="*/ 3 w 164"/>
                      <a:gd name="T29" fmla="*/ 3 h 45"/>
                      <a:gd name="T30" fmla="*/ 5 w 164"/>
                      <a:gd name="T31" fmla="*/ 1 h 45"/>
                      <a:gd name="T32" fmla="*/ 7 w 164"/>
                      <a:gd name="T33" fmla="*/ 0 h 45"/>
                      <a:gd name="T34" fmla="*/ 24 w 164"/>
                      <a:gd name="T35" fmla="*/ 3 h 45"/>
                      <a:gd name="T36" fmla="*/ 41 w 164"/>
                      <a:gd name="T37" fmla="*/ 8 h 45"/>
                      <a:gd name="T38" fmla="*/ 58 w 164"/>
                      <a:gd name="T39" fmla="*/ 11 h 45"/>
                      <a:gd name="T40" fmla="*/ 74 w 164"/>
                      <a:gd name="T41" fmla="*/ 16 h 45"/>
                      <a:gd name="T42" fmla="*/ 91 w 164"/>
                      <a:gd name="T43" fmla="*/ 19 h 45"/>
                      <a:gd name="T44" fmla="*/ 107 w 164"/>
                      <a:gd name="T45" fmla="*/ 24 h 45"/>
                      <a:gd name="T46" fmla="*/ 125 w 164"/>
                      <a:gd name="T47" fmla="*/ 26 h 45"/>
                      <a:gd name="T48" fmla="*/ 142 w 164"/>
                      <a:gd name="T49" fmla="*/ 29 h 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4"/>
                      <a:gd name="T76" fmla="*/ 0 h 45"/>
                      <a:gd name="T77" fmla="*/ 164 w 164"/>
                      <a:gd name="T78" fmla="*/ 45 h 4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4" h="45">
                        <a:moveTo>
                          <a:pt x="142" y="29"/>
                        </a:moveTo>
                        <a:lnTo>
                          <a:pt x="147" y="34"/>
                        </a:lnTo>
                        <a:lnTo>
                          <a:pt x="152" y="38"/>
                        </a:lnTo>
                        <a:lnTo>
                          <a:pt x="159" y="40"/>
                        </a:lnTo>
                        <a:lnTo>
                          <a:pt x="164" y="45"/>
                        </a:lnTo>
                        <a:lnTo>
                          <a:pt x="143" y="41"/>
                        </a:lnTo>
                        <a:lnTo>
                          <a:pt x="122" y="38"/>
                        </a:lnTo>
                        <a:lnTo>
                          <a:pt x="102" y="34"/>
                        </a:lnTo>
                        <a:lnTo>
                          <a:pt x="81" y="31"/>
                        </a:lnTo>
                        <a:lnTo>
                          <a:pt x="60" y="26"/>
                        </a:lnTo>
                        <a:lnTo>
                          <a:pt x="39" y="22"/>
                        </a:lnTo>
                        <a:lnTo>
                          <a:pt x="20" y="16"/>
                        </a:lnTo>
                        <a:lnTo>
                          <a:pt x="0" y="10"/>
                        </a:lnTo>
                        <a:lnTo>
                          <a:pt x="0" y="7"/>
                        </a:lnTo>
                        <a:lnTo>
                          <a:pt x="3" y="3"/>
                        </a:lnTo>
                        <a:lnTo>
                          <a:pt x="5" y="1"/>
                        </a:lnTo>
                        <a:lnTo>
                          <a:pt x="7" y="0"/>
                        </a:lnTo>
                        <a:lnTo>
                          <a:pt x="24" y="3"/>
                        </a:lnTo>
                        <a:lnTo>
                          <a:pt x="41" y="8"/>
                        </a:lnTo>
                        <a:lnTo>
                          <a:pt x="58" y="11"/>
                        </a:lnTo>
                        <a:lnTo>
                          <a:pt x="74" y="16"/>
                        </a:lnTo>
                        <a:lnTo>
                          <a:pt x="91" y="19"/>
                        </a:lnTo>
                        <a:lnTo>
                          <a:pt x="107" y="24"/>
                        </a:lnTo>
                        <a:lnTo>
                          <a:pt x="125" y="26"/>
                        </a:lnTo>
                        <a:lnTo>
                          <a:pt x="142" y="29"/>
                        </a:lnTo>
                        <a:close/>
                      </a:path>
                    </a:pathLst>
                  </a:custGeom>
                  <a:solidFill>
                    <a:srgbClr val="000000"/>
                  </a:solidFill>
                  <a:ln w="9525">
                    <a:noFill/>
                    <a:round/>
                    <a:headEnd/>
                    <a:tailEnd/>
                  </a:ln>
                </p:spPr>
                <p:txBody>
                  <a:bodyPr/>
                  <a:lstStyle/>
                  <a:p>
                    <a:endParaRPr lang="zh-CN" altLang="en-US"/>
                  </a:p>
                </p:txBody>
              </p:sp>
              <p:sp>
                <p:nvSpPr>
                  <p:cNvPr id="486" name="Freeform 113"/>
                  <p:cNvSpPr>
                    <a:spLocks/>
                  </p:cNvSpPr>
                  <p:nvPr/>
                </p:nvSpPr>
                <p:spPr bwMode="auto">
                  <a:xfrm>
                    <a:off x="1874" y="2208"/>
                    <a:ext cx="41" cy="10"/>
                  </a:xfrm>
                  <a:custGeom>
                    <a:avLst/>
                    <a:gdLst>
                      <a:gd name="T0" fmla="*/ 82 w 82"/>
                      <a:gd name="T1" fmla="*/ 9 h 20"/>
                      <a:gd name="T2" fmla="*/ 82 w 82"/>
                      <a:gd name="T3" fmla="*/ 13 h 20"/>
                      <a:gd name="T4" fmla="*/ 81 w 82"/>
                      <a:gd name="T5" fmla="*/ 16 h 20"/>
                      <a:gd name="T6" fmla="*/ 79 w 82"/>
                      <a:gd name="T7" fmla="*/ 19 h 20"/>
                      <a:gd name="T8" fmla="*/ 75 w 82"/>
                      <a:gd name="T9" fmla="*/ 20 h 20"/>
                      <a:gd name="T10" fmla="*/ 65 w 82"/>
                      <a:gd name="T11" fmla="*/ 20 h 20"/>
                      <a:gd name="T12" fmla="*/ 54 w 82"/>
                      <a:gd name="T13" fmla="*/ 20 h 20"/>
                      <a:gd name="T14" fmla="*/ 45 w 82"/>
                      <a:gd name="T15" fmla="*/ 20 h 20"/>
                      <a:gd name="T16" fmla="*/ 36 w 82"/>
                      <a:gd name="T17" fmla="*/ 20 h 20"/>
                      <a:gd name="T18" fmla="*/ 27 w 82"/>
                      <a:gd name="T19" fmla="*/ 19 h 20"/>
                      <a:gd name="T20" fmla="*/ 19 w 82"/>
                      <a:gd name="T21" fmla="*/ 18 h 20"/>
                      <a:gd name="T22" fmla="*/ 10 w 82"/>
                      <a:gd name="T23" fmla="*/ 17 h 20"/>
                      <a:gd name="T24" fmla="*/ 0 w 82"/>
                      <a:gd name="T25" fmla="*/ 16 h 20"/>
                      <a:gd name="T26" fmla="*/ 1 w 82"/>
                      <a:gd name="T27" fmla="*/ 10 h 20"/>
                      <a:gd name="T28" fmla="*/ 4 w 82"/>
                      <a:gd name="T29" fmla="*/ 5 h 20"/>
                      <a:gd name="T30" fmla="*/ 7 w 82"/>
                      <a:gd name="T31" fmla="*/ 3 h 20"/>
                      <a:gd name="T32" fmla="*/ 13 w 82"/>
                      <a:gd name="T33" fmla="*/ 2 h 20"/>
                      <a:gd name="T34" fmla="*/ 22 w 82"/>
                      <a:gd name="T35" fmla="*/ 1 h 20"/>
                      <a:gd name="T36" fmla="*/ 30 w 82"/>
                      <a:gd name="T37" fmla="*/ 0 h 20"/>
                      <a:gd name="T38" fmla="*/ 38 w 82"/>
                      <a:gd name="T39" fmla="*/ 1 h 20"/>
                      <a:gd name="T40" fmla="*/ 46 w 82"/>
                      <a:gd name="T41" fmla="*/ 3 h 20"/>
                      <a:gd name="T42" fmla="*/ 54 w 82"/>
                      <a:gd name="T43" fmla="*/ 4 h 20"/>
                      <a:gd name="T44" fmla="*/ 61 w 82"/>
                      <a:gd name="T45" fmla="*/ 5 h 20"/>
                      <a:gd name="T46" fmla="*/ 69 w 82"/>
                      <a:gd name="T47" fmla="*/ 5 h 20"/>
                      <a:gd name="T48" fmla="*/ 79 w 82"/>
                      <a:gd name="T49" fmla="*/ 4 h 20"/>
                      <a:gd name="T50" fmla="*/ 82 w 82"/>
                      <a:gd name="T51" fmla="*/ 9 h 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2"/>
                      <a:gd name="T79" fmla="*/ 0 h 20"/>
                      <a:gd name="T80" fmla="*/ 82 w 82"/>
                      <a:gd name="T81" fmla="*/ 20 h 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2" h="20">
                        <a:moveTo>
                          <a:pt x="82" y="9"/>
                        </a:moveTo>
                        <a:lnTo>
                          <a:pt x="82" y="13"/>
                        </a:lnTo>
                        <a:lnTo>
                          <a:pt x="81" y="16"/>
                        </a:lnTo>
                        <a:lnTo>
                          <a:pt x="79" y="19"/>
                        </a:lnTo>
                        <a:lnTo>
                          <a:pt x="75" y="20"/>
                        </a:lnTo>
                        <a:lnTo>
                          <a:pt x="65" y="20"/>
                        </a:lnTo>
                        <a:lnTo>
                          <a:pt x="54" y="20"/>
                        </a:lnTo>
                        <a:lnTo>
                          <a:pt x="45" y="20"/>
                        </a:lnTo>
                        <a:lnTo>
                          <a:pt x="36" y="20"/>
                        </a:lnTo>
                        <a:lnTo>
                          <a:pt x="27" y="19"/>
                        </a:lnTo>
                        <a:lnTo>
                          <a:pt x="19" y="18"/>
                        </a:lnTo>
                        <a:lnTo>
                          <a:pt x="10" y="17"/>
                        </a:lnTo>
                        <a:lnTo>
                          <a:pt x="0" y="16"/>
                        </a:lnTo>
                        <a:lnTo>
                          <a:pt x="1" y="10"/>
                        </a:lnTo>
                        <a:lnTo>
                          <a:pt x="4" y="5"/>
                        </a:lnTo>
                        <a:lnTo>
                          <a:pt x="7" y="3"/>
                        </a:lnTo>
                        <a:lnTo>
                          <a:pt x="13" y="2"/>
                        </a:lnTo>
                        <a:lnTo>
                          <a:pt x="22" y="1"/>
                        </a:lnTo>
                        <a:lnTo>
                          <a:pt x="30" y="0"/>
                        </a:lnTo>
                        <a:lnTo>
                          <a:pt x="38" y="1"/>
                        </a:lnTo>
                        <a:lnTo>
                          <a:pt x="46" y="3"/>
                        </a:lnTo>
                        <a:lnTo>
                          <a:pt x="54" y="4"/>
                        </a:lnTo>
                        <a:lnTo>
                          <a:pt x="61" y="5"/>
                        </a:lnTo>
                        <a:lnTo>
                          <a:pt x="69" y="5"/>
                        </a:lnTo>
                        <a:lnTo>
                          <a:pt x="79" y="4"/>
                        </a:lnTo>
                        <a:lnTo>
                          <a:pt x="82" y="9"/>
                        </a:lnTo>
                        <a:close/>
                      </a:path>
                    </a:pathLst>
                  </a:custGeom>
                  <a:solidFill>
                    <a:srgbClr val="000000"/>
                  </a:solidFill>
                  <a:ln w="9525">
                    <a:noFill/>
                    <a:round/>
                    <a:headEnd/>
                    <a:tailEnd/>
                  </a:ln>
                </p:spPr>
                <p:txBody>
                  <a:bodyPr/>
                  <a:lstStyle/>
                  <a:p>
                    <a:endParaRPr lang="zh-CN" altLang="en-US"/>
                  </a:p>
                </p:txBody>
              </p:sp>
              <p:sp>
                <p:nvSpPr>
                  <p:cNvPr id="487" name="Freeform 114"/>
                  <p:cNvSpPr>
                    <a:spLocks/>
                  </p:cNvSpPr>
                  <p:nvPr/>
                </p:nvSpPr>
                <p:spPr bwMode="auto">
                  <a:xfrm>
                    <a:off x="1567" y="2208"/>
                    <a:ext cx="103" cy="101"/>
                  </a:xfrm>
                  <a:custGeom>
                    <a:avLst/>
                    <a:gdLst>
                      <a:gd name="T0" fmla="*/ 158 w 206"/>
                      <a:gd name="T1" fmla="*/ 18 h 200"/>
                      <a:gd name="T2" fmla="*/ 165 w 206"/>
                      <a:gd name="T3" fmla="*/ 20 h 200"/>
                      <a:gd name="T4" fmla="*/ 171 w 206"/>
                      <a:gd name="T5" fmla="*/ 23 h 200"/>
                      <a:gd name="T6" fmla="*/ 179 w 206"/>
                      <a:gd name="T7" fmla="*/ 25 h 200"/>
                      <a:gd name="T8" fmla="*/ 186 w 206"/>
                      <a:gd name="T9" fmla="*/ 27 h 200"/>
                      <a:gd name="T10" fmla="*/ 191 w 206"/>
                      <a:gd name="T11" fmla="*/ 30 h 200"/>
                      <a:gd name="T12" fmla="*/ 197 w 206"/>
                      <a:gd name="T13" fmla="*/ 33 h 200"/>
                      <a:gd name="T14" fmla="*/ 203 w 206"/>
                      <a:gd name="T15" fmla="*/ 38 h 200"/>
                      <a:gd name="T16" fmla="*/ 206 w 206"/>
                      <a:gd name="T17" fmla="*/ 43 h 200"/>
                      <a:gd name="T18" fmla="*/ 198 w 206"/>
                      <a:gd name="T19" fmla="*/ 63 h 200"/>
                      <a:gd name="T20" fmla="*/ 190 w 206"/>
                      <a:gd name="T21" fmla="*/ 84 h 200"/>
                      <a:gd name="T22" fmla="*/ 182 w 206"/>
                      <a:gd name="T23" fmla="*/ 103 h 200"/>
                      <a:gd name="T24" fmla="*/ 174 w 206"/>
                      <a:gd name="T25" fmla="*/ 123 h 200"/>
                      <a:gd name="T26" fmla="*/ 165 w 206"/>
                      <a:gd name="T27" fmla="*/ 144 h 200"/>
                      <a:gd name="T28" fmla="*/ 156 w 206"/>
                      <a:gd name="T29" fmla="*/ 162 h 200"/>
                      <a:gd name="T30" fmla="*/ 146 w 206"/>
                      <a:gd name="T31" fmla="*/ 182 h 200"/>
                      <a:gd name="T32" fmla="*/ 135 w 206"/>
                      <a:gd name="T33" fmla="*/ 200 h 200"/>
                      <a:gd name="T34" fmla="*/ 118 w 206"/>
                      <a:gd name="T35" fmla="*/ 197 h 200"/>
                      <a:gd name="T36" fmla="*/ 100 w 206"/>
                      <a:gd name="T37" fmla="*/ 193 h 200"/>
                      <a:gd name="T38" fmla="*/ 83 w 206"/>
                      <a:gd name="T39" fmla="*/ 190 h 200"/>
                      <a:gd name="T40" fmla="*/ 66 w 206"/>
                      <a:gd name="T41" fmla="*/ 185 h 200"/>
                      <a:gd name="T42" fmla="*/ 48 w 206"/>
                      <a:gd name="T43" fmla="*/ 182 h 200"/>
                      <a:gd name="T44" fmla="*/ 32 w 206"/>
                      <a:gd name="T45" fmla="*/ 176 h 200"/>
                      <a:gd name="T46" fmla="*/ 16 w 206"/>
                      <a:gd name="T47" fmla="*/ 170 h 200"/>
                      <a:gd name="T48" fmla="*/ 0 w 206"/>
                      <a:gd name="T49" fmla="*/ 163 h 200"/>
                      <a:gd name="T50" fmla="*/ 4 w 206"/>
                      <a:gd name="T51" fmla="*/ 132 h 200"/>
                      <a:gd name="T52" fmla="*/ 10 w 206"/>
                      <a:gd name="T53" fmla="*/ 117 h 200"/>
                      <a:gd name="T54" fmla="*/ 17 w 206"/>
                      <a:gd name="T55" fmla="*/ 102 h 200"/>
                      <a:gd name="T56" fmla="*/ 24 w 206"/>
                      <a:gd name="T57" fmla="*/ 87 h 200"/>
                      <a:gd name="T58" fmla="*/ 30 w 206"/>
                      <a:gd name="T59" fmla="*/ 71 h 200"/>
                      <a:gd name="T60" fmla="*/ 36 w 206"/>
                      <a:gd name="T61" fmla="*/ 56 h 200"/>
                      <a:gd name="T62" fmla="*/ 42 w 206"/>
                      <a:gd name="T63" fmla="*/ 41 h 200"/>
                      <a:gd name="T64" fmla="*/ 46 w 206"/>
                      <a:gd name="T65" fmla="*/ 25 h 200"/>
                      <a:gd name="T66" fmla="*/ 52 w 206"/>
                      <a:gd name="T67" fmla="*/ 10 h 200"/>
                      <a:gd name="T68" fmla="*/ 55 w 206"/>
                      <a:gd name="T69" fmla="*/ 5 h 200"/>
                      <a:gd name="T70" fmla="*/ 60 w 206"/>
                      <a:gd name="T71" fmla="*/ 2 h 200"/>
                      <a:gd name="T72" fmla="*/ 65 w 206"/>
                      <a:gd name="T73" fmla="*/ 1 h 200"/>
                      <a:gd name="T74" fmla="*/ 69 w 206"/>
                      <a:gd name="T75" fmla="*/ 0 h 200"/>
                      <a:gd name="T76" fmla="*/ 75 w 206"/>
                      <a:gd name="T77" fmla="*/ 0 h 200"/>
                      <a:gd name="T78" fmla="*/ 80 w 206"/>
                      <a:gd name="T79" fmla="*/ 1 h 200"/>
                      <a:gd name="T80" fmla="*/ 85 w 206"/>
                      <a:gd name="T81" fmla="*/ 1 h 200"/>
                      <a:gd name="T82" fmla="*/ 90 w 206"/>
                      <a:gd name="T83" fmla="*/ 1 h 200"/>
                      <a:gd name="T84" fmla="*/ 95 w 206"/>
                      <a:gd name="T85" fmla="*/ 3 h 200"/>
                      <a:gd name="T86" fmla="*/ 99 w 206"/>
                      <a:gd name="T87" fmla="*/ 5 h 200"/>
                      <a:gd name="T88" fmla="*/ 104 w 206"/>
                      <a:gd name="T89" fmla="*/ 7 h 200"/>
                      <a:gd name="T90" fmla="*/ 108 w 206"/>
                      <a:gd name="T91" fmla="*/ 7 h 200"/>
                      <a:gd name="T92" fmla="*/ 114 w 206"/>
                      <a:gd name="T93" fmla="*/ 8 h 200"/>
                      <a:gd name="T94" fmla="*/ 119 w 206"/>
                      <a:gd name="T95" fmla="*/ 9 h 200"/>
                      <a:gd name="T96" fmla="*/ 123 w 206"/>
                      <a:gd name="T97" fmla="*/ 11 h 200"/>
                      <a:gd name="T98" fmla="*/ 127 w 206"/>
                      <a:gd name="T99" fmla="*/ 15 h 200"/>
                      <a:gd name="T100" fmla="*/ 158 w 206"/>
                      <a:gd name="T101" fmla="*/ 18 h 2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6"/>
                      <a:gd name="T154" fmla="*/ 0 h 200"/>
                      <a:gd name="T155" fmla="*/ 206 w 206"/>
                      <a:gd name="T156" fmla="*/ 200 h 2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6" h="200">
                        <a:moveTo>
                          <a:pt x="158" y="18"/>
                        </a:moveTo>
                        <a:lnTo>
                          <a:pt x="165" y="20"/>
                        </a:lnTo>
                        <a:lnTo>
                          <a:pt x="171" y="23"/>
                        </a:lnTo>
                        <a:lnTo>
                          <a:pt x="179" y="25"/>
                        </a:lnTo>
                        <a:lnTo>
                          <a:pt x="186" y="27"/>
                        </a:lnTo>
                        <a:lnTo>
                          <a:pt x="191" y="30"/>
                        </a:lnTo>
                        <a:lnTo>
                          <a:pt x="197" y="33"/>
                        </a:lnTo>
                        <a:lnTo>
                          <a:pt x="203" y="38"/>
                        </a:lnTo>
                        <a:lnTo>
                          <a:pt x="206" y="43"/>
                        </a:lnTo>
                        <a:lnTo>
                          <a:pt x="198" y="63"/>
                        </a:lnTo>
                        <a:lnTo>
                          <a:pt x="190" y="84"/>
                        </a:lnTo>
                        <a:lnTo>
                          <a:pt x="182" y="103"/>
                        </a:lnTo>
                        <a:lnTo>
                          <a:pt x="174" y="123"/>
                        </a:lnTo>
                        <a:lnTo>
                          <a:pt x="165" y="144"/>
                        </a:lnTo>
                        <a:lnTo>
                          <a:pt x="156" y="162"/>
                        </a:lnTo>
                        <a:lnTo>
                          <a:pt x="146" y="182"/>
                        </a:lnTo>
                        <a:lnTo>
                          <a:pt x="135" y="200"/>
                        </a:lnTo>
                        <a:lnTo>
                          <a:pt x="118" y="197"/>
                        </a:lnTo>
                        <a:lnTo>
                          <a:pt x="100" y="193"/>
                        </a:lnTo>
                        <a:lnTo>
                          <a:pt x="83" y="190"/>
                        </a:lnTo>
                        <a:lnTo>
                          <a:pt x="66" y="185"/>
                        </a:lnTo>
                        <a:lnTo>
                          <a:pt x="48" y="182"/>
                        </a:lnTo>
                        <a:lnTo>
                          <a:pt x="32" y="176"/>
                        </a:lnTo>
                        <a:lnTo>
                          <a:pt x="16" y="170"/>
                        </a:lnTo>
                        <a:lnTo>
                          <a:pt x="0" y="163"/>
                        </a:lnTo>
                        <a:lnTo>
                          <a:pt x="4" y="132"/>
                        </a:lnTo>
                        <a:lnTo>
                          <a:pt x="10" y="117"/>
                        </a:lnTo>
                        <a:lnTo>
                          <a:pt x="17" y="102"/>
                        </a:lnTo>
                        <a:lnTo>
                          <a:pt x="24" y="87"/>
                        </a:lnTo>
                        <a:lnTo>
                          <a:pt x="30" y="71"/>
                        </a:lnTo>
                        <a:lnTo>
                          <a:pt x="36" y="56"/>
                        </a:lnTo>
                        <a:lnTo>
                          <a:pt x="42" y="41"/>
                        </a:lnTo>
                        <a:lnTo>
                          <a:pt x="46" y="25"/>
                        </a:lnTo>
                        <a:lnTo>
                          <a:pt x="52" y="10"/>
                        </a:lnTo>
                        <a:lnTo>
                          <a:pt x="55" y="5"/>
                        </a:lnTo>
                        <a:lnTo>
                          <a:pt x="60" y="2"/>
                        </a:lnTo>
                        <a:lnTo>
                          <a:pt x="65" y="1"/>
                        </a:lnTo>
                        <a:lnTo>
                          <a:pt x="69" y="0"/>
                        </a:lnTo>
                        <a:lnTo>
                          <a:pt x="75" y="0"/>
                        </a:lnTo>
                        <a:lnTo>
                          <a:pt x="80" y="1"/>
                        </a:lnTo>
                        <a:lnTo>
                          <a:pt x="85" y="1"/>
                        </a:lnTo>
                        <a:lnTo>
                          <a:pt x="90" y="1"/>
                        </a:lnTo>
                        <a:lnTo>
                          <a:pt x="95" y="3"/>
                        </a:lnTo>
                        <a:lnTo>
                          <a:pt x="99" y="5"/>
                        </a:lnTo>
                        <a:lnTo>
                          <a:pt x="104" y="7"/>
                        </a:lnTo>
                        <a:lnTo>
                          <a:pt x="108" y="7"/>
                        </a:lnTo>
                        <a:lnTo>
                          <a:pt x="114" y="8"/>
                        </a:lnTo>
                        <a:lnTo>
                          <a:pt x="119" y="9"/>
                        </a:lnTo>
                        <a:lnTo>
                          <a:pt x="123" y="11"/>
                        </a:lnTo>
                        <a:lnTo>
                          <a:pt x="127" y="15"/>
                        </a:lnTo>
                        <a:lnTo>
                          <a:pt x="158" y="18"/>
                        </a:lnTo>
                        <a:close/>
                      </a:path>
                    </a:pathLst>
                  </a:custGeom>
                  <a:solidFill>
                    <a:srgbClr val="000000"/>
                  </a:solidFill>
                  <a:ln w="9525">
                    <a:noFill/>
                    <a:round/>
                    <a:headEnd/>
                    <a:tailEnd/>
                  </a:ln>
                </p:spPr>
                <p:txBody>
                  <a:bodyPr/>
                  <a:lstStyle/>
                  <a:p>
                    <a:endParaRPr lang="zh-CN" altLang="en-US"/>
                  </a:p>
                </p:txBody>
              </p:sp>
              <p:sp>
                <p:nvSpPr>
                  <p:cNvPr id="488" name="Freeform 115"/>
                  <p:cNvSpPr>
                    <a:spLocks/>
                  </p:cNvSpPr>
                  <p:nvPr/>
                </p:nvSpPr>
                <p:spPr bwMode="auto">
                  <a:xfrm>
                    <a:off x="1098" y="2218"/>
                    <a:ext cx="169" cy="104"/>
                  </a:xfrm>
                  <a:custGeom>
                    <a:avLst/>
                    <a:gdLst>
                      <a:gd name="T0" fmla="*/ 106 w 338"/>
                      <a:gd name="T1" fmla="*/ 62 h 209"/>
                      <a:gd name="T2" fmla="*/ 121 w 338"/>
                      <a:gd name="T3" fmla="*/ 72 h 209"/>
                      <a:gd name="T4" fmla="*/ 136 w 338"/>
                      <a:gd name="T5" fmla="*/ 80 h 209"/>
                      <a:gd name="T6" fmla="*/ 150 w 338"/>
                      <a:gd name="T7" fmla="*/ 89 h 209"/>
                      <a:gd name="T8" fmla="*/ 165 w 338"/>
                      <a:gd name="T9" fmla="*/ 97 h 209"/>
                      <a:gd name="T10" fmla="*/ 180 w 338"/>
                      <a:gd name="T11" fmla="*/ 105 h 209"/>
                      <a:gd name="T12" fmla="*/ 195 w 338"/>
                      <a:gd name="T13" fmla="*/ 113 h 209"/>
                      <a:gd name="T14" fmla="*/ 209 w 338"/>
                      <a:gd name="T15" fmla="*/ 122 h 209"/>
                      <a:gd name="T16" fmla="*/ 224 w 338"/>
                      <a:gd name="T17" fmla="*/ 130 h 209"/>
                      <a:gd name="T18" fmla="*/ 239 w 338"/>
                      <a:gd name="T19" fmla="*/ 139 h 209"/>
                      <a:gd name="T20" fmla="*/ 253 w 338"/>
                      <a:gd name="T21" fmla="*/ 148 h 209"/>
                      <a:gd name="T22" fmla="*/ 268 w 338"/>
                      <a:gd name="T23" fmla="*/ 156 h 209"/>
                      <a:gd name="T24" fmla="*/ 282 w 338"/>
                      <a:gd name="T25" fmla="*/ 165 h 209"/>
                      <a:gd name="T26" fmla="*/ 297 w 338"/>
                      <a:gd name="T27" fmla="*/ 174 h 209"/>
                      <a:gd name="T28" fmla="*/ 310 w 338"/>
                      <a:gd name="T29" fmla="*/ 183 h 209"/>
                      <a:gd name="T30" fmla="*/ 324 w 338"/>
                      <a:gd name="T31" fmla="*/ 193 h 209"/>
                      <a:gd name="T32" fmla="*/ 338 w 338"/>
                      <a:gd name="T33" fmla="*/ 202 h 209"/>
                      <a:gd name="T34" fmla="*/ 338 w 338"/>
                      <a:gd name="T35" fmla="*/ 204 h 209"/>
                      <a:gd name="T36" fmla="*/ 337 w 338"/>
                      <a:gd name="T37" fmla="*/ 205 h 209"/>
                      <a:gd name="T38" fmla="*/ 337 w 338"/>
                      <a:gd name="T39" fmla="*/ 208 h 209"/>
                      <a:gd name="T40" fmla="*/ 336 w 338"/>
                      <a:gd name="T41" fmla="*/ 209 h 209"/>
                      <a:gd name="T42" fmla="*/ 317 w 338"/>
                      <a:gd name="T43" fmla="*/ 201 h 209"/>
                      <a:gd name="T44" fmla="*/ 299 w 338"/>
                      <a:gd name="T45" fmla="*/ 190 h 209"/>
                      <a:gd name="T46" fmla="*/ 282 w 338"/>
                      <a:gd name="T47" fmla="*/ 179 h 209"/>
                      <a:gd name="T48" fmla="*/ 264 w 338"/>
                      <a:gd name="T49" fmla="*/ 166 h 209"/>
                      <a:gd name="T50" fmla="*/ 247 w 338"/>
                      <a:gd name="T51" fmla="*/ 155 h 209"/>
                      <a:gd name="T52" fmla="*/ 229 w 338"/>
                      <a:gd name="T53" fmla="*/ 143 h 209"/>
                      <a:gd name="T54" fmla="*/ 210 w 338"/>
                      <a:gd name="T55" fmla="*/ 134 h 209"/>
                      <a:gd name="T56" fmla="*/ 191 w 338"/>
                      <a:gd name="T57" fmla="*/ 126 h 209"/>
                      <a:gd name="T58" fmla="*/ 179 w 338"/>
                      <a:gd name="T59" fmla="*/ 119 h 209"/>
                      <a:gd name="T60" fmla="*/ 166 w 338"/>
                      <a:gd name="T61" fmla="*/ 112 h 209"/>
                      <a:gd name="T62" fmla="*/ 155 w 338"/>
                      <a:gd name="T63" fmla="*/ 105 h 209"/>
                      <a:gd name="T64" fmla="*/ 143 w 338"/>
                      <a:gd name="T65" fmla="*/ 97 h 209"/>
                      <a:gd name="T66" fmla="*/ 132 w 338"/>
                      <a:gd name="T67" fmla="*/ 90 h 209"/>
                      <a:gd name="T68" fmla="*/ 119 w 338"/>
                      <a:gd name="T69" fmla="*/ 83 h 209"/>
                      <a:gd name="T70" fmla="*/ 108 w 338"/>
                      <a:gd name="T71" fmla="*/ 76 h 209"/>
                      <a:gd name="T72" fmla="*/ 96 w 338"/>
                      <a:gd name="T73" fmla="*/ 68 h 209"/>
                      <a:gd name="T74" fmla="*/ 85 w 338"/>
                      <a:gd name="T75" fmla="*/ 61 h 209"/>
                      <a:gd name="T76" fmla="*/ 72 w 338"/>
                      <a:gd name="T77" fmla="*/ 54 h 209"/>
                      <a:gd name="T78" fmla="*/ 60 w 338"/>
                      <a:gd name="T79" fmla="*/ 48 h 209"/>
                      <a:gd name="T80" fmla="*/ 49 w 338"/>
                      <a:gd name="T81" fmla="*/ 41 h 209"/>
                      <a:gd name="T82" fmla="*/ 36 w 338"/>
                      <a:gd name="T83" fmla="*/ 34 h 209"/>
                      <a:gd name="T84" fmla="*/ 25 w 338"/>
                      <a:gd name="T85" fmla="*/ 27 h 209"/>
                      <a:gd name="T86" fmla="*/ 12 w 338"/>
                      <a:gd name="T87" fmla="*/ 21 h 209"/>
                      <a:gd name="T88" fmla="*/ 0 w 338"/>
                      <a:gd name="T89" fmla="*/ 14 h 209"/>
                      <a:gd name="T90" fmla="*/ 2 w 338"/>
                      <a:gd name="T91" fmla="*/ 0 h 209"/>
                      <a:gd name="T92" fmla="*/ 14 w 338"/>
                      <a:gd name="T93" fmla="*/ 8 h 209"/>
                      <a:gd name="T94" fmla="*/ 27 w 338"/>
                      <a:gd name="T95" fmla="*/ 18 h 209"/>
                      <a:gd name="T96" fmla="*/ 41 w 338"/>
                      <a:gd name="T97" fmla="*/ 26 h 209"/>
                      <a:gd name="T98" fmla="*/ 53 w 338"/>
                      <a:gd name="T99" fmla="*/ 34 h 209"/>
                      <a:gd name="T100" fmla="*/ 66 w 338"/>
                      <a:gd name="T101" fmla="*/ 42 h 209"/>
                      <a:gd name="T102" fmla="*/ 80 w 338"/>
                      <a:gd name="T103" fmla="*/ 50 h 209"/>
                      <a:gd name="T104" fmla="*/ 93 w 338"/>
                      <a:gd name="T105" fmla="*/ 57 h 209"/>
                      <a:gd name="T106" fmla="*/ 106 w 338"/>
                      <a:gd name="T107" fmla="*/ 62 h 2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8"/>
                      <a:gd name="T163" fmla="*/ 0 h 209"/>
                      <a:gd name="T164" fmla="*/ 338 w 338"/>
                      <a:gd name="T165" fmla="*/ 209 h 20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8" h="209">
                        <a:moveTo>
                          <a:pt x="106" y="62"/>
                        </a:moveTo>
                        <a:lnTo>
                          <a:pt x="121" y="72"/>
                        </a:lnTo>
                        <a:lnTo>
                          <a:pt x="136" y="80"/>
                        </a:lnTo>
                        <a:lnTo>
                          <a:pt x="150" y="89"/>
                        </a:lnTo>
                        <a:lnTo>
                          <a:pt x="165" y="97"/>
                        </a:lnTo>
                        <a:lnTo>
                          <a:pt x="180" y="105"/>
                        </a:lnTo>
                        <a:lnTo>
                          <a:pt x="195" y="113"/>
                        </a:lnTo>
                        <a:lnTo>
                          <a:pt x="209" y="122"/>
                        </a:lnTo>
                        <a:lnTo>
                          <a:pt x="224" y="130"/>
                        </a:lnTo>
                        <a:lnTo>
                          <a:pt x="239" y="139"/>
                        </a:lnTo>
                        <a:lnTo>
                          <a:pt x="253" y="148"/>
                        </a:lnTo>
                        <a:lnTo>
                          <a:pt x="268" y="156"/>
                        </a:lnTo>
                        <a:lnTo>
                          <a:pt x="282" y="165"/>
                        </a:lnTo>
                        <a:lnTo>
                          <a:pt x="297" y="174"/>
                        </a:lnTo>
                        <a:lnTo>
                          <a:pt x="310" y="183"/>
                        </a:lnTo>
                        <a:lnTo>
                          <a:pt x="324" y="193"/>
                        </a:lnTo>
                        <a:lnTo>
                          <a:pt x="338" y="202"/>
                        </a:lnTo>
                        <a:lnTo>
                          <a:pt x="338" y="204"/>
                        </a:lnTo>
                        <a:lnTo>
                          <a:pt x="337" y="205"/>
                        </a:lnTo>
                        <a:lnTo>
                          <a:pt x="337" y="208"/>
                        </a:lnTo>
                        <a:lnTo>
                          <a:pt x="336" y="209"/>
                        </a:lnTo>
                        <a:lnTo>
                          <a:pt x="317" y="201"/>
                        </a:lnTo>
                        <a:lnTo>
                          <a:pt x="299" y="190"/>
                        </a:lnTo>
                        <a:lnTo>
                          <a:pt x="282" y="179"/>
                        </a:lnTo>
                        <a:lnTo>
                          <a:pt x="264" y="166"/>
                        </a:lnTo>
                        <a:lnTo>
                          <a:pt x="247" y="155"/>
                        </a:lnTo>
                        <a:lnTo>
                          <a:pt x="229" y="143"/>
                        </a:lnTo>
                        <a:lnTo>
                          <a:pt x="210" y="134"/>
                        </a:lnTo>
                        <a:lnTo>
                          <a:pt x="191" y="126"/>
                        </a:lnTo>
                        <a:lnTo>
                          <a:pt x="179" y="119"/>
                        </a:lnTo>
                        <a:lnTo>
                          <a:pt x="166" y="112"/>
                        </a:lnTo>
                        <a:lnTo>
                          <a:pt x="155" y="105"/>
                        </a:lnTo>
                        <a:lnTo>
                          <a:pt x="143" y="97"/>
                        </a:lnTo>
                        <a:lnTo>
                          <a:pt x="132" y="90"/>
                        </a:lnTo>
                        <a:lnTo>
                          <a:pt x="119" y="83"/>
                        </a:lnTo>
                        <a:lnTo>
                          <a:pt x="108" y="76"/>
                        </a:lnTo>
                        <a:lnTo>
                          <a:pt x="96" y="68"/>
                        </a:lnTo>
                        <a:lnTo>
                          <a:pt x="85" y="61"/>
                        </a:lnTo>
                        <a:lnTo>
                          <a:pt x="72" y="54"/>
                        </a:lnTo>
                        <a:lnTo>
                          <a:pt x="60" y="48"/>
                        </a:lnTo>
                        <a:lnTo>
                          <a:pt x="49" y="41"/>
                        </a:lnTo>
                        <a:lnTo>
                          <a:pt x="36" y="34"/>
                        </a:lnTo>
                        <a:lnTo>
                          <a:pt x="25" y="27"/>
                        </a:lnTo>
                        <a:lnTo>
                          <a:pt x="12" y="21"/>
                        </a:lnTo>
                        <a:lnTo>
                          <a:pt x="0" y="14"/>
                        </a:lnTo>
                        <a:lnTo>
                          <a:pt x="2" y="0"/>
                        </a:lnTo>
                        <a:lnTo>
                          <a:pt x="14" y="8"/>
                        </a:lnTo>
                        <a:lnTo>
                          <a:pt x="27" y="18"/>
                        </a:lnTo>
                        <a:lnTo>
                          <a:pt x="41" y="26"/>
                        </a:lnTo>
                        <a:lnTo>
                          <a:pt x="53" y="34"/>
                        </a:lnTo>
                        <a:lnTo>
                          <a:pt x="66" y="42"/>
                        </a:lnTo>
                        <a:lnTo>
                          <a:pt x="80" y="50"/>
                        </a:lnTo>
                        <a:lnTo>
                          <a:pt x="93" y="57"/>
                        </a:lnTo>
                        <a:lnTo>
                          <a:pt x="106" y="62"/>
                        </a:lnTo>
                        <a:close/>
                      </a:path>
                    </a:pathLst>
                  </a:custGeom>
                  <a:solidFill>
                    <a:srgbClr val="CCCCE0"/>
                  </a:solidFill>
                  <a:ln w="9525">
                    <a:noFill/>
                    <a:round/>
                    <a:headEnd/>
                    <a:tailEnd/>
                  </a:ln>
                </p:spPr>
                <p:txBody>
                  <a:bodyPr/>
                  <a:lstStyle/>
                  <a:p>
                    <a:endParaRPr lang="zh-CN" altLang="en-US"/>
                  </a:p>
                </p:txBody>
              </p:sp>
              <p:sp>
                <p:nvSpPr>
                  <p:cNvPr id="489" name="Freeform 116"/>
                  <p:cNvSpPr>
                    <a:spLocks/>
                  </p:cNvSpPr>
                  <p:nvPr/>
                </p:nvSpPr>
                <p:spPr bwMode="auto">
                  <a:xfrm>
                    <a:off x="1051" y="2220"/>
                    <a:ext cx="8" cy="14"/>
                  </a:xfrm>
                  <a:custGeom>
                    <a:avLst/>
                    <a:gdLst>
                      <a:gd name="T0" fmla="*/ 16 w 16"/>
                      <a:gd name="T1" fmla="*/ 26 h 26"/>
                      <a:gd name="T2" fmla="*/ 10 w 16"/>
                      <a:gd name="T3" fmla="*/ 24 h 26"/>
                      <a:gd name="T4" fmla="*/ 6 w 16"/>
                      <a:gd name="T5" fmla="*/ 21 h 26"/>
                      <a:gd name="T6" fmla="*/ 2 w 16"/>
                      <a:gd name="T7" fmla="*/ 16 h 26"/>
                      <a:gd name="T8" fmla="*/ 0 w 16"/>
                      <a:gd name="T9" fmla="*/ 13 h 26"/>
                      <a:gd name="T10" fmla="*/ 3 w 16"/>
                      <a:gd name="T11" fmla="*/ 9 h 26"/>
                      <a:gd name="T12" fmla="*/ 8 w 16"/>
                      <a:gd name="T13" fmla="*/ 4 h 26"/>
                      <a:gd name="T14" fmla="*/ 11 w 16"/>
                      <a:gd name="T15" fmla="*/ 1 h 26"/>
                      <a:gd name="T16" fmla="*/ 16 w 16"/>
                      <a:gd name="T17" fmla="*/ 0 h 26"/>
                      <a:gd name="T18" fmla="*/ 16 w 16"/>
                      <a:gd name="T19" fmla="*/ 2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26"/>
                      <a:gd name="T32" fmla="*/ 16 w 1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26">
                        <a:moveTo>
                          <a:pt x="16" y="26"/>
                        </a:moveTo>
                        <a:lnTo>
                          <a:pt x="10" y="24"/>
                        </a:lnTo>
                        <a:lnTo>
                          <a:pt x="6" y="21"/>
                        </a:lnTo>
                        <a:lnTo>
                          <a:pt x="2" y="16"/>
                        </a:lnTo>
                        <a:lnTo>
                          <a:pt x="0" y="13"/>
                        </a:lnTo>
                        <a:lnTo>
                          <a:pt x="3" y="9"/>
                        </a:lnTo>
                        <a:lnTo>
                          <a:pt x="8" y="4"/>
                        </a:lnTo>
                        <a:lnTo>
                          <a:pt x="11" y="1"/>
                        </a:lnTo>
                        <a:lnTo>
                          <a:pt x="16" y="0"/>
                        </a:lnTo>
                        <a:lnTo>
                          <a:pt x="16" y="26"/>
                        </a:lnTo>
                        <a:close/>
                      </a:path>
                    </a:pathLst>
                  </a:custGeom>
                  <a:solidFill>
                    <a:srgbClr val="CCCCE0"/>
                  </a:solidFill>
                  <a:ln w="9525">
                    <a:noFill/>
                    <a:round/>
                    <a:headEnd/>
                    <a:tailEnd/>
                  </a:ln>
                </p:spPr>
                <p:txBody>
                  <a:bodyPr/>
                  <a:lstStyle/>
                  <a:p>
                    <a:endParaRPr lang="zh-CN" altLang="en-US"/>
                  </a:p>
                </p:txBody>
              </p:sp>
              <p:sp>
                <p:nvSpPr>
                  <p:cNvPr id="490" name="Freeform 117"/>
                  <p:cNvSpPr>
                    <a:spLocks/>
                  </p:cNvSpPr>
                  <p:nvPr/>
                </p:nvSpPr>
                <p:spPr bwMode="auto">
                  <a:xfrm>
                    <a:off x="1474" y="2221"/>
                    <a:ext cx="55" cy="16"/>
                  </a:xfrm>
                  <a:custGeom>
                    <a:avLst/>
                    <a:gdLst>
                      <a:gd name="T0" fmla="*/ 109 w 109"/>
                      <a:gd name="T1" fmla="*/ 28 h 31"/>
                      <a:gd name="T2" fmla="*/ 109 w 109"/>
                      <a:gd name="T3" fmla="*/ 31 h 31"/>
                      <a:gd name="T4" fmla="*/ 96 w 109"/>
                      <a:gd name="T5" fmla="*/ 30 h 31"/>
                      <a:gd name="T6" fmla="*/ 83 w 109"/>
                      <a:gd name="T7" fmla="*/ 29 h 31"/>
                      <a:gd name="T8" fmla="*/ 70 w 109"/>
                      <a:gd name="T9" fmla="*/ 28 h 31"/>
                      <a:gd name="T10" fmla="*/ 57 w 109"/>
                      <a:gd name="T11" fmla="*/ 25 h 31"/>
                      <a:gd name="T12" fmla="*/ 43 w 109"/>
                      <a:gd name="T13" fmla="*/ 23 h 31"/>
                      <a:gd name="T14" fmla="*/ 31 w 109"/>
                      <a:gd name="T15" fmla="*/ 21 h 31"/>
                      <a:gd name="T16" fmla="*/ 18 w 109"/>
                      <a:gd name="T17" fmla="*/ 18 h 31"/>
                      <a:gd name="T18" fmla="*/ 5 w 109"/>
                      <a:gd name="T19" fmla="*/ 15 h 31"/>
                      <a:gd name="T20" fmla="*/ 3 w 109"/>
                      <a:gd name="T21" fmla="*/ 13 h 31"/>
                      <a:gd name="T22" fmla="*/ 1 w 109"/>
                      <a:gd name="T23" fmla="*/ 10 h 31"/>
                      <a:gd name="T24" fmla="*/ 0 w 109"/>
                      <a:gd name="T25" fmla="*/ 6 h 31"/>
                      <a:gd name="T26" fmla="*/ 2 w 109"/>
                      <a:gd name="T27" fmla="*/ 2 h 31"/>
                      <a:gd name="T28" fmla="*/ 17 w 109"/>
                      <a:gd name="T29" fmla="*/ 0 h 31"/>
                      <a:gd name="T30" fmla="*/ 28 w 109"/>
                      <a:gd name="T31" fmla="*/ 3 h 31"/>
                      <a:gd name="T32" fmla="*/ 40 w 109"/>
                      <a:gd name="T33" fmla="*/ 7 h 31"/>
                      <a:gd name="T34" fmla="*/ 51 w 109"/>
                      <a:gd name="T35" fmla="*/ 10 h 31"/>
                      <a:gd name="T36" fmla="*/ 63 w 109"/>
                      <a:gd name="T37" fmla="*/ 14 h 31"/>
                      <a:gd name="T38" fmla="*/ 76 w 109"/>
                      <a:gd name="T39" fmla="*/ 16 h 31"/>
                      <a:gd name="T40" fmla="*/ 87 w 109"/>
                      <a:gd name="T41" fmla="*/ 20 h 31"/>
                      <a:gd name="T42" fmla="*/ 98 w 109"/>
                      <a:gd name="T43" fmla="*/ 23 h 31"/>
                      <a:gd name="T44" fmla="*/ 109 w 109"/>
                      <a:gd name="T45" fmla="*/ 28 h 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9"/>
                      <a:gd name="T70" fmla="*/ 0 h 31"/>
                      <a:gd name="T71" fmla="*/ 109 w 109"/>
                      <a:gd name="T72" fmla="*/ 31 h 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9" h="31">
                        <a:moveTo>
                          <a:pt x="109" y="28"/>
                        </a:moveTo>
                        <a:lnTo>
                          <a:pt x="109" y="31"/>
                        </a:lnTo>
                        <a:lnTo>
                          <a:pt x="96" y="30"/>
                        </a:lnTo>
                        <a:lnTo>
                          <a:pt x="83" y="29"/>
                        </a:lnTo>
                        <a:lnTo>
                          <a:pt x="70" y="28"/>
                        </a:lnTo>
                        <a:lnTo>
                          <a:pt x="57" y="25"/>
                        </a:lnTo>
                        <a:lnTo>
                          <a:pt x="43" y="23"/>
                        </a:lnTo>
                        <a:lnTo>
                          <a:pt x="31" y="21"/>
                        </a:lnTo>
                        <a:lnTo>
                          <a:pt x="18" y="18"/>
                        </a:lnTo>
                        <a:lnTo>
                          <a:pt x="5" y="15"/>
                        </a:lnTo>
                        <a:lnTo>
                          <a:pt x="3" y="13"/>
                        </a:lnTo>
                        <a:lnTo>
                          <a:pt x="1" y="10"/>
                        </a:lnTo>
                        <a:lnTo>
                          <a:pt x="0" y="6"/>
                        </a:lnTo>
                        <a:lnTo>
                          <a:pt x="2" y="2"/>
                        </a:lnTo>
                        <a:lnTo>
                          <a:pt x="17" y="0"/>
                        </a:lnTo>
                        <a:lnTo>
                          <a:pt x="28" y="3"/>
                        </a:lnTo>
                        <a:lnTo>
                          <a:pt x="40" y="7"/>
                        </a:lnTo>
                        <a:lnTo>
                          <a:pt x="51" y="10"/>
                        </a:lnTo>
                        <a:lnTo>
                          <a:pt x="63" y="14"/>
                        </a:lnTo>
                        <a:lnTo>
                          <a:pt x="76" y="16"/>
                        </a:lnTo>
                        <a:lnTo>
                          <a:pt x="87" y="20"/>
                        </a:lnTo>
                        <a:lnTo>
                          <a:pt x="98" y="23"/>
                        </a:lnTo>
                        <a:lnTo>
                          <a:pt x="109" y="28"/>
                        </a:lnTo>
                        <a:close/>
                      </a:path>
                    </a:pathLst>
                  </a:custGeom>
                  <a:solidFill>
                    <a:srgbClr val="000000"/>
                  </a:solidFill>
                  <a:ln w="9525">
                    <a:noFill/>
                    <a:round/>
                    <a:headEnd/>
                    <a:tailEnd/>
                  </a:ln>
                </p:spPr>
                <p:txBody>
                  <a:bodyPr/>
                  <a:lstStyle/>
                  <a:p>
                    <a:endParaRPr lang="zh-CN" altLang="en-US"/>
                  </a:p>
                </p:txBody>
              </p:sp>
              <p:sp>
                <p:nvSpPr>
                  <p:cNvPr id="491" name="Freeform 118"/>
                  <p:cNvSpPr>
                    <a:spLocks/>
                  </p:cNvSpPr>
                  <p:nvPr/>
                </p:nvSpPr>
                <p:spPr bwMode="auto">
                  <a:xfrm>
                    <a:off x="1382" y="2227"/>
                    <a:ext cx="25" cy="41"/>
                  </a:xfrm>
                  <a:custGeom>
                    <a:avLst/>
                    <a:gdLst>
                      <a:gd name="T0" fmla="*/ 50 w 50"/>
                      <a:gd name="T1" fmla="*/ 83 h 83"/>
                      <a:gd name="T2" fmla="*/ 44 w 50"/>
                      <a:gd name="T3" fmla="*/ 81 h 83"/>
                      <a:gd name="T4" fmla="*/ 37 w 50"/>
                      <a:gd name="T5" fmla="*/ 80 h 83"/>
                      <a:gd name="T6" fmla="*/ 30 w 50"/>
                      <a:gd name="T7" fmla="*/ 78 h 83"/>
                      <a:gd name="T8" fmla="*/ 23 w 50"/>
                      <a:gd name="T9" fmla="*/ 77 h 83"/>
                      <a:gd name="T10" fmla="*/ 18 w 50"/>
                      <a:gd name="T11" fmla="*/ 74 h 83"/>
                      <a:gd name="T12" fmla="*/ 12 w 50"/>
                      <a:gd name="T13" fmla="*/ 71 h 83"/>
                      <a:gd name="T14" fmla="*/ 7 w 50"/>
                      <a:gd name="T15" fmla="*/ 66 h 83"/>
                      <a:gd name="T16" fmla="*/ 4 w 50"/>
                      <a:gd name="T17" fmla="*/ 61 h 83"/>
                      <a:gd name="T18" fmla="*/ 6 w 50"/>
                      <a:gd name="T19" fmla="*/ 44 h 83"/>
                      <a:gd name="T20" fmla="*/ 3 w 50"/>
                      <a:gd name="T21" fmla="*/ 30 h 83"/>
                      <a:gd name="T22" fmla="*/ 0 w 50"/>
                      <a:gd name="T23" fmla="*/ 15 h 83"/>
                      <a:gd name="T24" fmla="*/ 4 w 50"/>
                      <a:gd name="T25" fmla="*/ 0 h 83"/>
                      <a:gd name="T26" fmla="*/ 12 w 50"/>
                      <a:gd name="T27" fmla="*/ 9 h 83"/>
                      <a:gd name="T28" fmla="*/ 19 w 50"/>
                      <a:gd name="T29" fmla="*/ 19 h 83"/>
                      <a:gd name="T30" fmla="*/ 23 w 50"/>
                      <a:gd name="T31" fmla="*/ 30 h 83"/>
                      <a:gd name="T32" fmla="*/ 29 w 50"/>
                      <a:gd name="T33" fmla="*/ 40 h 83"/>
                      <a:gd name="T34" fmla="*/ 34 w 50"/>
                      <a:gd name="T35" fmla="*/ 51 h 83"/>
                      <a:gd name="T36" fmla="*/ 38 w 50"/>
                      <a:gd name="T37" fmla="*/ 62 h 83"/>
                      <a:gd name="T38" fmla="*/ 44 w 50"/>
                      <a:gd name="T39" fmla="*/ 72 h 83"/>
                      <a:gd name="T40" fmla="*/ 50 w 50"/>
                      <a:gd name="T41" fmla="*/ 83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83"/>
                      <a:gd name="T65" fmla="*/ 50 w 50"/>
                      <a:gd name="T66" fmla="*/ 83 h 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83">
                        <a:moveTo>
                          <a:pt x="50" y="83"/>
                        </a:moveTo>
                        <a:lnTo>
                          <a:pt x="44" y="81"/>
                        </a:lnTo>
                        <a:lnTo>
                          <a:pt x="37" y="80"/>
                        </a:lnTo>
                        <a:lnTo>
                          <a:pt x="30" y="78"/>
                        </a:lnTo>
                        <a:lnTo>
                          <a:pt x="23" y="77"/>
                        </a:lnTo>
                        <a:lnTo>
                          <a:pt x="18" y="74"/>
                        </a:lnTo>
                        <a:lnTo>
                          <a:pt x="12" y="71"/>
                        </a:lnTo>
                        <a:lnTo>
                          <a:pt x="7" y="66"/>
                        </a:lnTo>
                        <a:lnTo>
                          <a:pt x="4" y="61"/>
                        </a:lnTo>
                        <a:lnTo>
                          <a:pt x="6" y="44"/>
                        </a:lnTo>
                        <a:lnTo>
                          <a:pt x="3" y="30"/>
                        </a:lnTo>
                        <a:lnTo>
                          <a:pt x="0" y="15"/>
                        </a:lnTo>
                        <a:lnTo>
                          <a:pt x="4" y="0"/>
                        </a:lnTo>
                        <a:lnTo>
                          <a:pt x="12" y="9"/>
                        </a:lnTo>
                        <a:lnTo>
                          <a:pt x="19" y="19"/>
                        </a:lnTo>
                        <a:lnTo>
                          <a:pt x="23" y="30"/>
                        </a:lnTo>
                        <a:lnTo>
                          <a:pt x="29" y="40"/>
                        </a:lnTo>
                        <a:lnTo>
                          <a:pt x="34" y="51"/>
                        </a:lnTo>
                        <a:lnTo>
                          <a:pt x="38" y="62"/>
                        </a:lnTo>
                        <a:lnTo>
                          <a:pt x="44" y="72"/>
                        </a:lnTo>
                        <a:lnTo>
                          <a:pt x="50" y="83"/>
                        </a:lnTo>
                        <a:close/>
                      </a:path>
                    </a:pathLst>
                  </a:custGeom>
                  <a:solidFill>
                    <a:srgbClr val="CCCCE0"/>
                  </a:solidFill>
                  <a:ln w="9525">
                    <a:noFill/>
                    <a:round/>
                    <a:headEnd/>
                    <a:tailEnd/>
                  </a:ln>
                </p:spPr>
                <p:txBody>
                  <a:bodyPr/>
                  <a:lstStyle/>
                  <a:p>
                    <a:endParaRPr lang="zh-CN" altLang="en-US"/>
                  </a:p>
                </p:txBody>
              </p:sp>
              <p:sp>
                <p:nvSpPr>
                  <p:cNvPr id="492" name="Freeform 119"/>
                  <p:cNvSpPr>
                    <a:spLocks/>
                  </p:cNvSpPr>
                  <p:nvPr/>
                </p:nvSpPr>
                <p:spPr bwMode="auto">
                  <a:xfrm>
                    <a:off x="1613" y="2227"/>
                    <a:ext cx="31" cy="51"/>
                  </a:xfrm>
                  <a:custGeom>
                    <a:avLst/>
                    <a:gdLst>
                      <a:gd name="T0" fmla="*/ 22 w 64"/>
                      <a:gd name="T1" fmla="*/ 4 h 102"/>
                      <a:gd name="T2" fmla="*/ 27 w 64"/>
                      <a:gd name="T3" fmla="*/ 15 h 102"/>
                      <a:gd name="T4" fmla="*/ 30 w 64"/>
                      <a:gd name="T5" fmla="*/ 24 h 102"/>
                      <a:gd name="T6" fmla="*/ 36 w 64"/>
                      <a:gd name="T7" fmla="*/ 34 h 102"/>
                      <a:gd name="T8" fmla="*/ 41 w 64"/>
                      <a:gd name="T9" fmla="*/ 43 h 102"/>
                      <a:gd name="T10" fmla="*/ 46 w 64"/>
                      <a:gd name="T11" fmla="*/ 53 h 102"/>
                      <a:gd name="T12" fmla="*/ 52 w 64"/>
                      <a:gd name="T13" fmla="*/ 63 h 102"/>
                      <a:gd name="T14" fmla="*/ 58 w 64"/>
                      <a:gd name="T15" fmla="*/ 72 h 102"/>
                      <a:gd name="T16" fmla="*/ 64 w 64"/>
                      <a:gd name="T17" fmla="*/ 81 h 102"/>
                      <a:gd name="T18" fmla="*/ 61 w 64"/>
                      <a:gd name="T19" fmla="*/ 86 h 102"/>
                      <a:gd name="T20" fmla="*/ 59 w 64"/>
                      <a:gd name="T21" fmla="*/ 92 h 102"/>
                      <a:gd name="T22" fmla="*/ 58 w 64"/>
                      <a:gd name="T23" fmla="*/ 96 h 102"/>
                      <a:gd name="T24" fmla="*/ 57 w 64"/>
                      <a:gd name="T25" fmla="*/ 102 h 102"/>
                      <a:gd name="T26" fmla="*/ 51 w 64"/>
                      <a:gd name="T27" fmla="*/ 96 h 102"/>
                      <a:gd name="T28" fmla="*/ 46 w 64"/>
                      <a:gd name="T29" fmla="*/ 87 h 102"/>
                      <a:gd name="T30" fmla="*/ 42 w 64"/>
                      <a:gd name="T31" fmla="*/ 78 h 102"/>
                      <a:gd name="T32" fmla="*/ 36 w 64"/>
                      <a:gd name="T33" fmla="*/ 70 h 102"/>
                      <a:gd name="T34" fmla="*/ 31 w 64"/>
                      <a:gd name="T35" fmla="*/ 62 h 102"/>
                      <a:gd name="T36" fmla="*/ 27 w 64"/>
                      <a:gd name="T37" fmla="*/ 54 h 102"/>
                      <a:gd name="T38" fmla="*/ 22 w 64"/>
                      <a:gd name="T39" fmla="*/ 46 h 102"/>
                      <a:gd name="T40" fmla="*/ 19 w 64"/>
                      <a:gd name="T41" fmla="*/ 38 h 102"/>
                      <a:gd name="T42" fmla="*/ 14 w 64"/>
                      <a:gd name="T43" fmla="*/ 30 h 102"/>
                      <a:gd name="T44" fmla="*/ 9 w 64"/>
                      <a:gd name="T45" fmla="*/ 20 h 102"/>
                      <a:gd name="T46" fmla="*/ 5 w 64"/>
                      <a:gd name="T47" fmla="*/ 12 h 102"/>
                      <a:gd name="T48" fmla="*/ 0 w 64"/>
                      <a:gd name="T49" fmla="*/ 4 h 102"/>
                      <a:gd name="T50" fmla="*/ 4 w 64"/>
                      <a:gd name="T51" fmla="*/ 0 h 102"/>
                      <a:gd name="T52" fmla="*/ 9 w 64"/>
                      <a:gd name="T53" fmla="*/ 0 h 102"/>
                      <a:gd name="T54" fmla="*/ 16 w 64"/>
                      <a:gd name="T55" fmla="*/ 3 h 102"/>
                      <a:gd name="T56" fmla="*/ 22 w 64"/>
                      <a:gd name="T57" fmla="*/ 4 h 10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4"/>
                      <a:gd name="T88" fmla="*/ 0 h 102"/>
                      <a:gd name="T89" fmla="*/ 64 w 64"/>
                      <a:gd name="T90" fmla="*/ 102 h 10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4" h="102">
                        <a:moveTo>
                          <a:pt x="22" y="4"/>
                        </a:moveTo>
                        <a:lnTo>
                          <a:pt x="27" y="15"/>
                        </a:lnTo>
                        <a:lnTo>
                          <a:pt x="30" y="24"/>
                        </a:lnTo>
                        <a:lnTo>
                          <a:pt x="36" y="34"/>
                        </a:lnTo>
                        <a:lnTo>
                          <a:pt x="41" y="43"/>
                        </a:lnTo>
                        <a:lnTo>
                          <a:pt x="46" y="53"/>
                        </a:lnTo>
                        <a:lnTo>
                          <a:pt x="52" y="63"/>
                        </a:lnTo>
                        <a:lnTo>
                          <a:pt x="58" y="72"/>
                        </a:lnTo>
                        <a:lnTo>
                          <a:pt x="64" y="81"/>
                        </a:lnTo>
                        <a:lnTo>
                          <a:pt x="61" y="86"/>
                        </a:lnTo>
                        <a:lnTo>
                          <a:pt x="59" y="92"/>
                        </a:lnTo>
                        <a:lnTo>
                          <a:pt x="58" y="96"/>
                        </a:lnTo>
                        <a:lnTo>
                          <a:pt x="57" y="102"/>
                        </a:lnTo>
                        <a:lnTo>
                          <a:pt x="51" y="96"/>
                        </a:lnTo>
                        <a:lnTo>
                          <a:pt x="46" y="87"/>
                        </a:lnTo>
                        <a:lnTo>
                          <a:pt x="42" y="78"/>
                        </a:lnTo>
                        <a:lnTo>
                          <a:pt x="36" y="70"/>
                        </a:lnTo>
                        <a:lnTo>
                          <a:pt x="31" y="62"/>
                        </a:lnTo>
                        <a:lnTo>
                          <a:pt x="27" y="54"/>
                        </a:lnTo>
                        <a:lnTo>
                          <a:pt x="22" y="46"/>
                        </a:lnTo>
                        <a:lnTo>
                          <a:pt x="19" y="38"/>
                        </a:lnTo>
                        <a:lnTo>
                          <a:pt x="14" y="30"/>
                        </a:lnTo>
                        <a:lnTo>
                          <a:pt x="9" y="20"/>
                        </a:lnTo>
                        <a:lnTo>
                          <a:pt x="5" y="12"/>
                        </a:lnTo>
                        <a:lnTo>
                          <a:pt x="0" y="4"/>
                        </a:lnTo>
                        <a:lnTo>
                          <a:pt x="4" y="0"/>
                        </a:lnTo>
                        <a:lnTo>
                          <a:pt x="9" y="0"/>
                        </a:lnTo>
                        <a:lnTo>
                          <a:pt x="16" y="3"/>
                        </a:lnTo>
                        <a:lnTo>
                          <a:pt x="22" y="4"/>
                        </a:lnTo>
                        <a:close/>
                      </a:path>
                    </a:pathLst>
                  </a:custGeom>
                  <a:solidFill>
                    <a:srgbClr val="CCCCE0"/>
                  </a:solidFill>
                  <a:ln w="9525">
                    <a:noFill/>
                    <a:round/>
                    <a:headEnd/>
                    <a:tailEnd/>
                  </a:ln>
                </p:spPr>
                <p:txBody>
                  <a:bodyPr/>
                  <a:lstStyle/>
                  <a:p>
                    <a:endParaRPr lang="zh-CN" altLang="en-US"/>
                  </a:p>
                </p:txBody>
              </p:sp>
              <p:sp>
                <p:nvSpPr>
                  <p:cNvPr id="493" name="Freeform 120"/>
                  <p:cNvSpPr>
                    <a:spLocks/>
                  </p:cNvSpPr>
                  <p:nvPr/>
                </p:nvSpPr>
                <p:spPr bwMode="auto">
                  <a:xfrm>
                    <a:off x="1852" y="2227"/>
                    <a:ext cx="49" cy="11"/>
                  </a:xfrm>
                  <a:custGeom>
                    <a:avLst/>
                    <a:gdLst>
                      <a:gd name="T0" fmla="*/ 99 w 99"/>
                      <a:gd name="T1" fmla="*/ 9 h 22"/>
                      <a:gd name="T2" fmla="*/ 97 w 99"/>
                      <a:gd name="T3" fmla="*/ 15 h 22"/>
                      <a:gd name="T4" fmla="*/ 93 w 99"/>
                      <a:gd name="T5" fmla="*/ 18 h 22"/>
                      <a:gd name="T6" fmla="*/ 86 w 99"/>
                      <a:gd name="T7" fmla="*/ 19 h 22"/>
                      <a:gd name="T8" fmla="*/ 80 w 99"/>
                      <a:gd name="T9" fmla="*/ 22 h 22"/>
                      <a:gd name="T10" fmla="*/ 69 w 99"/>
                      <a:gd name="T11" fmla="*/ 22 h 22"/>
                      <a:gd name="T12" fmla="*/ 59 w 99"/>
                      <a:gd name="T13" fmla="*/ 22 h 22"/>
                      <a:gd name="T14" fmla="*/ 49 w 99"/>
                      <a:gd name="T15" fmla="*/ 22 h 22"/>
                      <a:gd name="T16" fmla="*/ 40 w 99"/>
                      <a:gd name="T17" fmla="*/ 22 h 22"/>
                      <a:gd name="T18" fmla="*/ 29 w 99"/>
                      <a:gd name="T19" fmla="*/ 20 h 22"/>
                      <a:gd name="T20" fmla="*/ 20 w 99"/>
                      <a:gd name="T21" fmla="*/ 18 h 22"/>
                      <a:gd name="T22" fmla="*/ 11 w 99"/>
                      <a:gd name="T23" fmla="*/ 16 h 22"/>
                      <a:gd name="T24" fmla="*/ 2 w 99"/>
                      <a:gd name="T25" fmla="*/ 12 h 22"/>
                      <a:gd name="T26" fmla="*/ 0 w 99"/>
                      <a:gd name="T27" fmla="*/ 9 h 22"/>
                      <a:gd name="T28" fmla="*/ 0 w 99"/>
                      <a:gd name="T29" fmla="*/ 4 h 22"/>
                      <a:gd name="T30" fmla="*/ 3 w 99"/>
                      <a:gd name="T31" fmla="*/ 1 h 22"/>
                      <a:gd name="T32" fmla="*/ 7 w 99"/>
                      <a:gd name="T33" fmla="*/ 0 h 22"/>
                      <a:gd name="T34" fmla="*/ 19 w 99"/>
                      <a:gd name="T35" fmla="*/ 1 h 22"/>
                      <a:gd name="T36" fmla="*/ 31 w 99"/>
                      <a:gd name="T37" fmla="*/ 2 h 22"/>
                      <a:gd name="T38" fmla="*/ 43 w 99"/>
                      <a:gd name="T39" fmla="*/ 2 h 22"/>
                      <a:gd name="T40" fmla="*/ 55 w 99"/>
                      <a:gd name="T41" fmla="*/ 2 h 22"/>
                      <a:gd name="T42" fmla="*/ 66 w 99"/>
                      <a:gd name="T43" fmla="*/ 3 h 22"/>
                      <a:gd name="T44" fmla="*/ 78 w 99"/>
                      <a:gd name="T45" fmla="*/ 4 h 22"/>
                      <a:gd name="T46" fmla="*/ 89 w 99"/>
                      <a:gd name="T47" fmla="*/ 7 h 22"/>
                      <a:gd name="T48" fmla="*/ 99 w 99"/>
                      <a:gd name="T49" fmla="*/ 9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9"/>
                      <a:gd name="T76" fmla="*/ 0 h 22"/>
                      <a:gd name="T77" fmla="*/ 99 w 99"/>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9" h="22">
                        <a:moveTo>
                          <a:pt x="99" y="9"/>
                        </a:moveTo>
                        <a:lnTo>
                          <a:pt x="97" y="15"/>
                        </a:lnTo>
                        <a:lnTo>
                          <a:pt x="93" y="18"/>
                        </a:lnTo>
                        <a:lnTo>
                          <a:pt x="86" y="19"/>
                        </a:lnTo>
                        <a:lnTo>
                          <a:pt x="80" y="22"/>
                        </a:lnTo>
                        <a:lnTo>
                          <a:pt x="69" y="22"/>
                        </a:lnTo>
                        <a:lnTo>
                          <a:pt x="59" y="22"/>
                        </a:lnTo>
                        <a:lnTo>
                          <a:pt x="49" y="22"/>
                        </a:lnTo>
                        <a:lnTo>
                          <a:pt x="40" y="22"/>
                        </a:lnTo>
                        <a:lnTo>
                          <a:pt x="29" y="20"/>
                        </a:lnTo>
                        <a:lnTo>
                          <a:pt x="20" y="18"/>
                        </a:lnTo>
                        <a:lnTo>
                          <a:pt x="11" y="16"/>
                        </a:lnTo>
                        <a:lnTo>
                          <a:pt x="2" y="12"/>
                        </a:lnTo>
                        <a:lnTo>
                          <a:pt x="0" y="9"/>
                        </a:lnTo>
                        <a:lnTo>
                          <a:pt x="0" y="4"/>
                        </a:lnTo>
                        <a:lnTo>
                          <a:pt x="3" y="1"/>
                        </a:lnTo>
                        <a:lnTo>
                          <a:pt x="7" y="0"/>
                        </a:lnTo>
                        <a:lnTo>
                          <a:pt x="19" y="1"/>
                        </a:lnTo>
                        <a:lnTo>
                          <a:pt x="31" y="2"/>
                        </a:lnTo>
                        <a:lnTo>
                          <a:pt x="43" y="2"/>
                        </a:lnTo>
                        <a:lnTo>
                          <a:pt x="55" y="2"/>
                        </a:lnTo>
                        <a:lnTo>
                          <a:pt x="66" y="3"/>
                        </a:lnTo>
                        <a:lnTo>
                          <a:pt x="78" y="4"/>
                        </a:lnTo>
                        <a:lnTo>
                          <a:pt x="89" y="7"/>
                        </a:lnTo>
                        <a:lnTo>
                          <a:pt x="99" y="9"/>
                        </a:lnTo>
                        <a:close/>
                      </a:path>
                    </a:pathLst>
                  </a:custGeom>
                  <a:solidFill>
                    <a:srgbClr val="000000"/>
                  </a:solidFill>
                  <a:ln w="9525">
                    <a:noFill/>
                    <a:round/>
                    <a:headEnd/>
                    <a:tailEnd/>
                  </a:ln>
                </p:spPr>
                <p:txBody>
                  <a:bodyPr/>
                  <a:lstStyle/>
                  <a:p>
                    <a:endParaRPr lang="zh-CN" altLang="en-US"/>
                  </a:p>
                </p:txBody>
              </p:sp>
              <p:sp>
                <p:nvSpPr>
                  <p:cNvPr id="494" name="Freeform 121"/>
                  <p:cNvSpPr>
                    <a:spLocks/>
                  </p:cNvSpPr>
                  <p:nvPr/>
                </p:nvSpPr>
                <p:spPr bwMode="auto">
                  <a:xfrm>
                    <a:off x="1332" y="2229"/>
                    <a:ext cx="34" cy="76"/>
                  </a:xfrm>
                  <a:custGeom>
                    <a:avLst/>
                    <a:gdLst>
                      <a:gd name="T0" fmla="*/ 53 w 69"/>
                      <a:gd name="T1" fmla="*/ 104 h 153"/>
                      <a:gd name="T2" fmla="*/ 69 w 69"/>
                      <a:gd name="T3" fmla="*/ 153 h 153"/>
                      <a:gd name="T4" fmla="*/ 46 w 69"/>
                      <a:gd name="T5" fmla="*/ 153 h 153"/>
                      <a:gd name="T6" fmla="*/ 39 w 69"/>
                      <a:gd name="T7" fmla="*/ 135 h 153"/>
                      <a:gd name="T8" fmla="*/ 32 w 69"/>
                      <a:gd name="T9" fmla="*/ 116 h 153"/>
                      <a:gd name="T10" fmla="*/ 24 w 69"/>
                      <a:gd name="T11" fmla="*/ 98 h 153"/>
                      <a:gd name="T12" fmla="*/ 16 w 69"/>
                      <a:gd name="T13" fmla="*/ 78 h 153"/>
                      <a:gd name="T14" fmla="*/ 9 w 69"/>
                      <a:gd name="T15" fmla="*/ 60 h 153"/>
                      <a:gd name="T16" fmla="*/ 3 w 69"/>
                      <a:gd name="T17" fmla="*/ 40 h 153"/>
                      <a:gd name="T18" fmla="*/ 0 w 69"/>
                      <a:gd name="T19" fmla="*/ 21 h 153"/>
                      <a:gd name="T20" fmla="*/ 0 w 69"/>
                      <a:gd name="T21" fmla="*/ 0 h 153"/>
                      <a:gd name="T22" fmla="*/ 9 w 69"/>
                      <a:gd name="T23" fmla="*/ 12 h 153"/>
                      <a:gd name="T24" fmla="*/ 17 w 69"/>
                      <a:gd name="T25" fmla="*/ 23 h 153"/>
                      <a:gd name="T26" fmla="*/ 25 w 69"/>
                      <a:gd name="T27" fmla="*/ 36 h 153"/>
                      <a:gd name="T28" fmla="*/ 31 w 69"/>
                      <a:gd name="T29" fmla="*/ 48 h 153"/>
                      <a:gd name="T30" fmla="*/ 37 w 69"/>
                      <a:gd name="T31" fmla="*/ 62 h 153"/>
                      <a:gd name="T32" fmla="*/ 43 w 69"/>
                      <a:gd name="T33" fmla="*/ 76 h 153"/>
                      <a:gd name="T34" fmla="*/ 47 w 69"/>
                      <a:gd name="T35" fmla="*/ 90 h 153"/>
                      <a:gd name="T36" fmla="*/ 53 w 69"/>
                      <a:gd name="T37" fmla="*/ 104 h 1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
                      <a:gd name="T58" fmla="*/ 0 h 153"/>
                      <a:gd name="T59" fmla="*/ 69 w 69"/>
                      <a:gd name="T60" fmla="*/ 153 h 1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 h="153">
                        <a:moveTo>
                          <a:pt x="53" y="104"/>
                        </a:moveTo>
                        <a:lnTo>
                          <a:pt x="69" y="153"/>
                        </a:lnTo>
                        <a:lnTo>
                          <a:pt x="46" y="153"/>
                        </a:lnTo>
                        <a:lnTo>
                          <a:pt x="39" y="135"/>
                        </a:lnTo>
                        <a:lnTo>
                          <a:pt x="32" y="116"/>
                        </a:lnTo>
                        <a:lnTo>
                          <a:pt x="24" y="98"/>
                        </a:lnTo>
                        <a:lnTo>
                          <a:pt x="16" y="78"/>
                        </a:lnTo>
                        <a:lnTo>
                          <a:pt x="9" y="60"/>
                        </a:lnTo>
                        <a:lnTo>
                          <a:pt x="3" y="40"/>
                        </a:lnTo>
                        <a:lnTo>
                          <a:pt x="0" y="21"/>
                        </a:lnTo>
                        <a:lnTo>
                          <a:pt x="0" y="0"/>
                        </a:lnTo>
                        <a:lnTo>
                          <a:pt x="9" y="12"/>
                        </a:lnTo>
                        <a:lnTo>
                          <a:pt x="17" y="23"/>
                        </a:lnTo>
                        <a:lnTo>
                          <a:pt x="25" y="36"/>
                        </a:lnTo>
                        <a:lnTo>
                          <a:pt x="31" y="48"/>
                        </a:lnTo>
                        <a:lnTo>
                          <a:pt x="37" y="62"/>
                        </a:lnTo>
                        <a:lnTo>
                          <a:pt x="43" y="76"/>
                        </a:lnTo>
                        <a:lnTo>
                          <a:pt x="47" y="90"/>
                        </a:lnTo>
                        <a:lnTo>
                          <a:pt x="53" y="104"/>
                        </a:lnTo>
                        <a:close/>
                      </a:path>
                    </a:pathLst>
                  </a:custGeom>
                  <a:solidFill>
                    <a:srgbClr val="CCCCE0"/>
                  </a:solidFill>
                  <a:ln w="9525">
                    <a:noFill/>
                    <a:round/>
                    <a:headEnd/>
                    <a:tailEnd/>
                  </a:ln>
                </p:spPr>
                <p:txBody>
                  <a:bodyPr/>
                  <a:lstStyle/>
                  <a:p>
                    <a:endParaRPr lang="zh-CN" altLang="en-US"/>
                  </a:p>
                </p:txBody>
              </p:sp>
              <p:sp>
                <p:nvSpPr>
                  <p:cNvPr id="495" name="Freeform 122"/>
                  <p:cNvSpPr>
                    <a:spLocks/>
                  </p:cNvSpPr>
                  <p:nvPr/>
                </p:nvSpPr>
                <p:spPr bwMode="auto">
                  <a:xfrm>
                    <a:off x="1639" y="2232"/>
                    <a:ext cx="17" cy="20"/>
                  </a:xfrm>
                  <a:custGeom>
                    <a:avLst/>
                    <a:gdLst>
                      <a:gd name="T0" fmla="*/ 24 w 35"/>
                      <a:gd name="T1" fmla="*/ 40 h 40"/>
                      <a:gd name="T2" fmla="*/ 17 w 35"/>
                      <a:gd name="T3" fmla="*/ 32 h 40"/>
                      <a:gd name="T4" fmla="*/ 10 w 35"/>
                      <a:gd name="T5" fmla="*/ 22 h 40"/>
                      <a:gd name="T6" fmla="*/ 5 w 35"/>
                      <a:gd name="T7" fmla="*/ 11 h 40"/>
                      <a:gd name="T8" fmla="*/ 0 w 35"/>
                      <a:gd name="T9" fmla="*/ 0 h 40"/>
                      <a:gd name="T10" fmla="*/ 35 w 35"/>
                      <a:gd name="T11" fmla="*/ 8 h 40"/>
                      <a:gd name="T12" fmla="*/ 24 w 35"/>
                      <a:gd name="T13" fmla="*/ 40 h 40"/>
                      <a:gd name="T14" fmla="*/ 0 60000 65536"/>
                      <a:gd name="T15" fmla="*/ 0 60000 65536"/>
                      <a:gd name="T16" fmla="*/ 0 60000 65536"/>
                      <a:gd name="T17" fmla="*/ 0 60000 65536"/>
                      <a:gd name="T18" fmla="*/ 0 60000 65536"/>
                      <a:gd name="T19" fmla="*/ 0 60000 65536"/>
                      <a:gd name="T20" fmla="*/ 0 60000 65536"/>
                      <a:gd name="T21" fmla="*/ 0 w 35"/>
                      <a:gd name="T22" fmla="*/ 0 h 40"/>
                      <a:gd name="T23" fmla="*/ 35 w 35"/>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40">
                        <a:moveTo>
                          <a:pt x="24" y="40"/>
                        </a:moveTo>
                        <a:lnTo>
                          <a:pt x="17" y="32"/>
                        </a:lnTo>
                        <a:lnTo>
                          <a:pt x="10" y="22"/>
                        </a:lnTo>
                        <a:lnTo>
                          <a:pt x="5" y="11"/>
                        </a:lnTo>
                        <a:lnTo>
                          <a:pt x="0" y="0"/>
                        </a:lnTo>
                        <a:lnTo>
                          <a:pt x="35" y="8"/>
                        </a:lnTo>
                        <a:lnTo>
                          <a:pt x="24" y="40"/>
                        </a:lnTo>
                        <a:close/>
                      </a:path>
                    </a:pathLst>
                  </a:custGeom>
                  <a:solidFill>
                    <a:srgbClr val="CCCCE0"/>
                  </a:solidFill>
                  <a:ln w="9525">
                    <a:noFill/>
                    <a:round/>
                    <a:headEnd/>
                    <a:tailEnd/>
                  </a:ln>
                </p:spPr>
                <p:txBody>
                  <a:bodyPr/>
                  <a:lstStyle/>
                  <a:p>
                    <a:endParaRPr lang="zh-CN" altLang="en-US"/>
                  </a:p>
                </p:txBody>
              </p:sp>
              <p:sp>
                <p:nvSpPr>
                  <p:cNvPr id="496" name="Freeform 123"/>
                  <p:cNvSpPr>
                    <a:spLocks/>
                  </p:cNvSpPr>
                  <p:nvPr/>
                </p:nvSpPr>
                <p:spPr bwMode="auto">
                  <a:xfrm>
                    <a:off x="1749" y="2232"/>
                    <a:ext cx="30" cy="56"/>
                  </a:xfrm>
                  <a:custGeom>
                    <a:avLst/>
                    <a:gdLst>
                      <a:gd name="T0" fmla="*/ 61 w 61"/>
                      <a:gd name="T1" fmla="*/ 90 h 113"/>
                      <a:gd name="T2" fmla="*/ 60 w 61"/>
                      <a:gd name="T3" fmla="*/ 96 h 113"/>
                      <a:gd name="T4" fmla="*/ 58 w 61"/>
                      <a:gd name="T5" fmla="*/ 101 h 113"/>
                      <a:gd name="T6" fmla="*/ 55 w 61"/>
                      <a:gd name="T7" fmla="*/ 107 h 113"/>
                      <a:gd name="T8" fmla="*/ 52 w 61"/>
                      <a:gd name="T9" fmla="*/ 113 h 113"/>
                      <a:gd name="T10" fmla="*/ 45 w 61"/>
                      <a:gd name="T11" fmla="*/ 99 h 113"/>
                      <a:gd name="T12" fmla="*/ 37 w 61"/>
                      <a:gd name="T13" fmla="*/ 86 h 113"/>
                      <a:gd name="T14" fmla="*/ 29 w 61"/>
                      <a:gd name="T15" fmla="*/ 74 h 113"/>
                      <a:gd name="T16" fmla="*/ 22 w 61"/>
                      <a:gd name="T17" fmla="*/ 60 h 113"/>
                      <a:gd name="T18" fmla="*/ 15 w 61"/>
                      <a:gd name="T19" fmla="*/ 47 h 113"/>
                      <a:gd name="T20" fmla="*/ 9 w 61"/>
                      <a:gd name="T21" fmla="*/ 33 h 113"/>
                      <a:gd name="T22" fmla="*/ 5 w 61"/>
                      <a:gd name="T23" fmla="*/ 20 h 113"/>
                      <a:gd name="T24" fmla="*/ 0 w 61"/>
                      <a:gd name="T25" fmla="*/ 6 h 113"/>
                      <a:gd name="T26" fmla="*/ 4 w 61"/>
                      <a:gd name="T27" fmla="*/ 0 h 113"/>
                      <a:gd name="T28" fmla="*/ 12 w 61"/>
                      <a:gd name="T29" fmla="*/ 10 h 113"/>
                      <a:gd name="T30" fmla="*/ 20 w 61"/>
                      <a:gd name="T31" fmla="*/ 22 h 113"/>
                      <a:gd name="T32" fmla="*/ 28 w 61"/>
                      <a:gd name="T33" fmla="*/ 32 h 113"/>
                      <a:gd name="T34" fmla="*/ 35 w 61"/>
                      <a:gd name="T35" fmla="*/ 44 h 113"/>
                      <a:gd name="T36" fmla="*/ 40 w 61"/>
                      <a:gd name="T37" fmla="*/ 55 h 113"/>
                      <a:gd name="T38" fmla="*/ 47 w 61"/>
                      <a:gd name="T39" fmla="*/ 67 h 113"/>
                      <a:gd name="T40" fmla="*/ 54 w 61"/>
                      <a:gd name="T41" fmla="*/ 78 h 113"/>
                      <a:gd name="T42" fmla="*/ 61 w 61"/>
                      <a:gd name="T43" fmla="*/ 90 h 1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113"/>
                      <a:gd name="T68" fmla="*/ 61 w 61"/>
                      <a:gd name="T69" fmla="*/ 113 h 1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113">
                        <a:moveTo>
                          <a:pt x="61" y="90"/>
                        </a:moveTo>
                        <a:lnTo>
                          <a:pt x="60" y="96"/>
                        </a:lnTo>
                        <a:lnTo>
                          <a:pt x="58" y="101"/>
                        </a:lnTo>
                        <a:lnTo>
                          <a:pt x="55" y="107"/>
                        </a:lnTo>
                        <a:lnTo>
                          <a:pt x="52" y="113"/>
                        </a:lnTo>
                        <a:lnTo>
                          <a:pt x="45" y="99"/>
                        </a:lnTo>
                        <a:lnTo>
                          <a:pt x="37" y="86"/>
                        </a:lnTo>
                        <a:lnTo>
                          <a:pt x="29" y="74"/>
                        </a:lnTo>
                        <a:lnTo>
                          <a:pt x="22" y="60"/>
                        </a:lnTo>
                        <a:lnTo>
                          <a:pt x="15" y="47"/>
                        </a:lnTo>
                        <a:lnTo>
                          <a:pt x="9" y="33"/>
                        </a:lnTo>
                        <a:lnTo>
                          <a:pt x="5" y="20"/>
                        </a:lnTo>
                        <a:lnTo>
                          <a:pt x="0" y="6"/>
                        </a:lnTo>
                        <a:lnTo>
                          <a:pt x="4" y="0"/>
                        </a:lnTo>
                        <a:lnTo>
                          <a:pt x="12" y="10"/>
                        </a:lnTo>
                        <a:lnTo>
                          <a:pt x="20" y="22"/>
                        </a:lnTo>
                        <a:lnTo>
                          <a:pt x="28" y="32"/>
                        </a:lnTo>
                        <a:lnTo>
                          <a:pt x="35" y="44"/>
                        </a:lnTo>
                        <a:lnTo>
                          <a:pt x="40" y="55"/>
                        </a:lnTo>
                        <a:lnTo>
                          <a:pt x="47" y="67"/>
                        </a:lnTo>
                        <a:lnTo>
                          <a:pt x="54" y="78"/>
                        </a:lnTo>
                        <a:lnTo>
                          <a:pt x="61" y="90"/>
                        </a:lnTo>
                        <a:close/>
                      </a:path>
                    </a:pathLst>
                  </a:custGeom>
                  <a:solidFill>
                    <a:srgbClr val="CCCCE0"/>
                  </a:solidFill>
                  <a:ln w="9525">
                    <a:noFill/>
                    <a:round/>
                    <a:headEnd/>
                    <a:tailEnd/>
                  </a:ln>
                </p:spPr>
                <p:txBody>
                  <a:bodyPr/>
                  <a:lstStyle/>
                  <a:p>
                    <a:endParaRPr lang="zh-CN" altLang="en-US"/>
                  </a:p>
                </p:txBody>
              </p:sp>
              <p:sp>
                <p:nvSpPr>
                  <p:cNvPr id="497" name="Freeform 124"/>
                  <p:cNvSpPr>
                    <a:spLocks/>
                  </p:cNvSpPr>
                  <p:nvPr/>
                </p:nvSpPr>
                <p:spPr bwMode="auto">
                  <a:xfrm>
                    <a:off x="1774" y="2234"/>
                    <a:ext cx="17" cy="28"/>
                  </a:xfrm>
                  <a:custGeom>
                    <a:avLst/>
                    <a:gdLst>
                      <a:gd name="T0" fmla="*/ 33 w 33"/>
                      <a:gd name="T1" fmla="*/ 41 h 57"/>
                      <a:gd name="T2" fmla="*/ 25 w 33"/>
                      <a:gd name="T3" fmla="*/ 57 h 57"/>
                      <a:gd name="T4" fmla="*/ 15 w 33"/>
                      <a:gd name="T5" fmla="*/ 46 h 57"/>
                      <a:gd name="T6" fmla="*/ 9 w 33"/>
                      <a:gd name="T7" fmla="*/ 31 h 57"/>
                      <a:gd name="T8" fmla="*/ 5 w 33"/>
                      <a:gd name="T9" fmla="*/ 15 h 57"/>
                      <a:gd name="T10" fmla="*/ 0 w 33"/>
                      <a:gd name="T11" fmla="*/ 0 h 57"/>
                      <a:gd name="T12" fmla="*/ 12 w 33"/>
                      <a:gd name="T13" fmla="*/ 8 h 57"/>
                      <a:gd name="T14" fmla="*/ 21 w 33"/>
                      <a:gd name="T15" fmla="*/ 18 h 57"/>
                      <a:gd name="T16" fmla="*/ 28 w 33"/>
                      <a:gd name="T17" fmla="*/ 28 h 57"/>
                      <a:gd name="T18" fmla="*/ 33 w 33"/>
                      <a:gd name="T19" fmla="*/ 41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57"/>
                      <a:gd name="T32" fmla="*/ 33 w 33"/>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57">
                        <a:moveTo>
                          <a:pt x="33" y="41"/>
                        </a:moveTo>
                        <a:lnTo>
                          <a:pt x="25" y="57"/>
                        </a:lnTo>
                        <a:lnTo>
                          <a:pt x="15" y="46"/>
                        </a:lnTo>
                        <a:lnTo>
                          <a:pt x="9" y="31"/>
                        </a:lnTo>
                        <a:lnTo>
                          <a:pt x="5" y="15"/>
                        </a:lnTo>
                        <a:lnTo>
                          <a:pt x="0" y="0"/>
                        </a:lnTo>
                        <a:lnTo>
                          <a:pt x="12" y="8"/>
                        </a:lnTo>
                        <a:lnTo>
                          <a:pt x="21" y="18"/>
                        </a:lnTo>
                        <a:lnTo>
                          <a:pt x="28" y="28"/>
                        </a:lnTo>
                        <a:lnTo>
                          <a:pt x="33" y="41"/>
                        </a:lnTo>
                        <a:close/>
                      </a:path>
                    </a:pathLst>
                  </a:custGeom>
                  <a:solidFill>
                    <a:srgbClr val="CCCCE0"/>
                  </a:solidFill>
                  <a:ln w="9525">
                    <a:noFill/>
                    <a:round/>
                    <a:headEnd/>
                    <a:tailEnd/>
                  </a:ln>
                </p:spPr>
                <p:txBody>
                  <a:bodyPr/>
                  <a:lstStyle/>
                  <a:p>
                    <a:endParaRPr lang="zh-CN" altLang="en-US"/>
                  </a:p>
                </p:txBody>
              </p:sp>
              <p:sp>
                <p:nvSpPr>
                  <p:cNvPr id="498" name="Freeform 125"/>
                  <p:cNvSpPr>
                    <a:spLocks/>
                  </p:cNvSpPr>
                  <p:nvPr/>
                </p:nvSpPr>
                <p:spPr bwMode="auto">
                  <a:xfrm>
                    <a:off x="1086" y="2236"/>
                    <a:ext cx="19" cy="10"/>
                  </a:xfrm>
                  <a:custGeom>
                    <a:avLst/>
                    <a:gdLst>
                      <a:gd name="T0" fmla="*/ 38 w 38"/>
                      <a:gd name="T1" fmla="*/ 21 h 21"/>
                      <a:gd name="T2" fmla="*/ 34 w 38"/>
                      <a:gd name="T3" fmla="*/ 18 h 21"/>
                      <a:gd name="T4" fmla="*/ 29 w 38"/>
                      <a:gd name="T5" fmla="*/ 16 h 21"/>
                      <a:gd name="T6" fmla="*/ 24 w 38"/>
                      <a:gd name="T7" fmla="*/ 14 h 21"/>
                      <a:gd name="T8" fmla="*/ 21 w 38"/>
                      <a:gd name="T9" fmla="*/ 12 h 21"/>
                      <a:gd name="T10" fmla="*/ 16 w 38"/>
                      <a:gd name="T11" fmla="*/ 9 h 21"/>
                      <a:gd name="T12" fmla="*/ 12 w 38"/>
                      <a:gd name="T13" fmla="*/ 7 h 21"/>
                      <a:gd name="T14" fmla="*/ 6 w 38"/>
                      <a:gd name="T15" fmla="*/ 7 h 21"/>
                      <a:gd name="T16" fmla="*/ 0 w 38"/>
                      <a:gd name="T17" fmla="*/ 7 h 21"/>
                      <a:gd name="T18" fmla="*/ 0 w 38"/>
                      <a:gd name="T19" fmla="*/ 3 h 21"/>
                      <a:gd name="T20" fmla="*/ 3 w 38"/>
                      <a:gd name="T21" fmla="*/ 1 h 21"/>
                      <a:gd name="T22" fmla="*/ 5 w 38"/>
                      <a:gd name="T23" fmla="*/ 0 h 21"/>
                      <a:gd name="T24" fmla="*/ 8 w 38"/>
                      <a:gd name="T25" fmla="*/ 0 h 21"/>
                      <a:gd name="T26" fmla="*/ 38 w 38"/>
                      <a:gd name="T27" fmla="*/ 21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21"/>
                      <a:gd name="T44" fmla="*/ 38 w 38"/>
                      <a:gd name="T45" fmla="*/ 21 h 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21">
                        <a:moveTo>
                          <a:pt x="38" y="21"/>
                        </a:moveTo>
                        <a:lnTo>
                          <a:pt x="34" y="18"/>
                        </a:lnTo>
                        <a:lnTo>
                          <a:pt x="29" y="16"/>
                        </a:lnTo>
                        <a:lnTo>
                          <a:pt x="24" y="14"/>
                        </a:lnTo>
                        <a:lnTo>
                          <a:pt x="21" y="12"/>
                        </a:lnTo>
                        <a:lnTo>
                          <a:pt x="16" y="9"/>
                        </a:lnTo>
                        <a:lnTo>
                          <a:pt x="12" y="7"/>
                        </a:lnTo>
                        <a:lnTo>
                          <a:pt x="6" y="7"/>
                        </a:lnTo>
                        <a:lnTo>
                          <a:pt x="0" y="7"/>
                        </a:lnTo>
                        <a:lnTo>
                          <a:pt x="0" y="3"/>
                        </a:lnTo>
                        <a:lnTo>
                          <a:pt x="3" y="1"/>
                        </a:lnTo>
                        <a:lnTo>
                          <a:pt x="5" y="0"/>
                        </a:lnTo>
                        <a:lnTo>
                          <a:pt x="8" y="0"/>
                        </a:lnTo>
                        <a:lnTo>
                          <a:pt x="38" y="21"/>
                        </a:lnTo>
                        <a:close/>
                      </a:path>
                    </a:pathLst>
                  </a:custGeom>
                  <a:solidFill>
                    <a:srgbClr val="CCCCE0"/>
                  </a:solidFill>
                  <a:ln w="9525">
                    <a:noFill/>
                    <a:round/>
                    <a:headEnd/>
                    <a:tailEnd/>
                  </a:ln>
                </p:spPr>
                <p:txBody>
                  <a:bodyPr/>
                  <a:lstStyle/>
                  <a:p>
                    <a:endParaRPr lang="zh-CN" altLang="en-US"/>
                  </a:p>
                </p:txBody>
              </p:sp>
              <p:sp>
                <p:nvSpPr>
                  <p:cNvPr id="499" name="Freeform 126"/>
                  <p:cNvSpPr>
                    <a:spLocks/>
                  </p:cNvSpPr>
                  <p:nvPr/>
                </p:nvSpPr>
                <p:spPr bwMode="auto">
                  <a:xfrm>
                    <a:off x="1465" y="2239"/>
                    <a:ext cx="56" cy="15"/>
                  </a:xfrm>
                  <a:custGeom>
                    <a:avLst/>
                    <a:gdLst>
                      <a:gd name="T0" fmla="*/ 112 w 112"/>
                      <a:gd name="T1" fmla="*/ 30 h 30"/>
                      <a:gd name="T2" fmla="*/ 105 w 112"/>
                      <a:gd name="T3" fmla="*/ 29 h 30"/>
                      <a:gd name="T4" fmla="*/ 97 w 112"/>
                      <a:gd name="T5" fmla="*/ 29 h 30"/>
                      <a:gd name="T6" fmla="*/ 88 w 112"/>
                      <a:gd name="T7" fmla="*/ 28 h 30"/>
                      <a:gd name="T8" fmla="*/ 79 w 112"/>
                      <a:gd name="T9" fmla="*/ 28 h 30"/>
                      <a:gd name="T10" fmla="*/ 71 w 112"/>
                      <a:gd name="T11" fmla="*/ 26 h 30"/>
                      <a:gd name="T12" fmla="*/ 61 w 112"/>
                      <a:gd name="T13" fmla="*/ 25 h 30"/>
                      <a:gd name="T14" fmla="*/ 53 w 112"/>
                      <a:gd name="T15" fmla="*/ 23 h 30"/>
                      <a:gd name="T16" fmla="*/ 45 w 112"/>
                      <a:gd name="T17" fmla="*/ 19 h 30"/>
                      <a:gd name="T18" fmla="*/ 39 w 112"/>
                      <a:gd name="T19" fmla="*/ 21 h 30"/>
                      <a:gd name="T20" fmla="*/ 33 w 112"/>
                      <a:gd name="T21" fmla="*/ 21 h 30"/>
                      <a:gd name="T22" fmla="*/ 27 w 112"/>
                      <a:gd name="T23" fmla="*/ 19 h 30"/>
                      <a:gd name="T24" fmla="*/ 22 w 112"/>
                      <a:gd name="T25" fmla="*/ 18 h 30"/>
                      <a:gd name="T26" fmla="*/ 16 w 112"/>
                      <a:gd name="T27" fmla="*/ 16 h 30"/>
                      <a:gd name="T28" fmla="*/ 11 w 112"/>
                      <a:gd name="T29" fmla="*/ 15 h 30"/>
                      <a:gd name="T30" fmla="*/ 6 w 112"/>
                      <a:gd name="T31" fmla="*/ 13 h 30"/>
                      <a:gd name="T32" fmla="*/ 0 w 112"/>
                      <a:gd name="T33" fmla="*/ 11 h 30"/>
                      <a:gd name="T34" fmla="*/ 0 w 112"/>
                      <a:gd name="T35" fmla="*/ 0 h 30"/>
                      <a:gd name="T36" fmla="*/ 14 w 112"/>
                      <a:gd name="T37" fmla="*/ 2 h 30"/>
                      <a:gd name="T38" fmla="*/ 29 w 112"/>
                      <a:gd name="T39" fmla="*/ 5 h 30"/>
                      <a:gd name="T40" fmla="*/ 43 w 112"/>
                      <a:gd name="T41" fmla="*/ 8 h 30"/>
                      <a:gd name="T42" fmla="*/ 58 w 112"/>
                      <a:gd name="T43" fmla="*/ 10 h 30"/>
                      <a:gd name="T44" fmla="*/ 72 w 112"/>
                      <a:gd name="T45" fmla="*/ 14 h 30"/>
                      <a:gd name="T46" fmla="*/ 86 w 112"/>
                      <a:gd name="T47" fmla="*/ 18 h 30"/>
                      <a:gd name="T48" fmla="*/ 99 w 112"/>
                      <a:gd name="T49" fmla="*/ 24 h 30"/>
                      <a:gd name="T50" fmla="*/ 112 w 112"/>
                      <a:gd name="T51" fmla="*/ 30 h 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2"/>
                      <a:gd name="T79" fmla="*/ 0 h 30"/>
                      <a:gd name="T80" fmla="*/ 112 w 112"/>
                      <a:gd name="T81" fmla="*/ 30 h 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2" h="30">
                        <a:moveTo>
                          <a:pt x="112" y="30"/>
                        </a:moveTo>
                        <a:lnTo>
                          <a:pt x="105" y="29"/>
                        </a:lnTo>
                        <a:lnTo>
                          <a:pt x="97" y="29"/>
                        </a:lnTo>
                        <a:lnTo>
                          <a:pt x="88" y="28"/>
                        </a:lnTo>
                        <a:lnTo>
                          <a:pt x="79" y="28"/>
                        </a:lnTo>
                        <a:lnTo>
                          <a:pt x="71" y="26"/>
                        </a:lnTo>
                        <a:lnTo>
                          <a:pt x="61" y="25"/>
                        </a:lnTo>
                        <a:lnTo>
                          <a:pt x="53" y="23"/>
                        </a:lnTo>
                        <a:lnTo>
                          <a:pt x="45" y="19"/>
                        </a:lnTo>
                        <a:lnTo>
                          <a:pt x="39" y="21"/>
                        </a:lnTo>
                        <a:lnTo>
                          <a:pt x="33" y="21"/>
                        </a:lnTo>
                        <a:lnTo>
                          <a:pt x="27" y="19"/>
                        </a:lnTo>
                        <a:lnTo>
                          <a:pt x="22" y="18"/>
                        </a:lnTo>
                        <a:lnTo>
                          <a:pt x="16" y="16"/>
                        </a:lnTo>
                        <a:lnTo>
                          <a:pt x="11" y="15"/>
                        </a:lnTo>
                        <a:lnTo>
                          <a:pt x="6" y="13"/>
                        </a:lnTo>
                        <a:lnTo>
                          <a:pt x="0" y="11"/>
                        </a:lnTo>
                        <a:lnTo>
                          <a:pt x="0" y="0"/>
                        </a:lnTo>
                        <a:lnTo>
                          <a:pt x="14" y="2"/>
                        </a:lnTo>
                        <a:lnTo>
                          <a:pt x="29" y="5"/>
                        </a:lnTo>
                        <a:lnTo>
                          <a:pt x="43" y="8"/>
                        </a:lnTo>
                        <a:lnTo>
                          <a:pt x="58" y="10"/>
                        </a:lnTo>
                        <a:lnTo>
                          <a:pt x="72" y="14"/>
                        </a:lnTo>
                        <a:lnTo>
                          <a:pt x="86" y="18"/>
                        </a:lnTo>
                        <a:lnTo>
                          <a:pt x="99" y="24"/>
                        </a:lnTo>
                        <a:lnTo>
                          <a:pt x="112" y="30"/>
                        </a:lnTo>
                        <a:close/>
                      </a:path>
                    </a:pathLst>
                  </a:custGeom>
                  <a:solidFill>
                    <a:srgbClr val="000000"/>
                  </a:solidFill>
                  <a:ln w="9525">
                    <a:noFill/>
                    <a:round/>
                    <a:headEnd/>
                    <a:tailEnd/>
                  </a:ln>
                </p:spPr>
                <p:txBody>
                  <a:bodyPr/>
                  <a:lstStyle/>
                  <a:p>
                    <a:endParaRPr lang="zh-CN" altLang="en-US"/>
                  </a:p>
                </p:txBody>
              </p:sp>
              <p:sp>
                <p:nvSpPr>
                  <p:cNvPr id="500" name="Freeform 127"/>
                  <p:cNvSpPr>
                    <a:spLocks/>
                  </p:cNvSpPr>
                  <p:nvPr/>
                </p:nvSpPr>
                <p:spPr bwMode="auto">
                  <a:xfrm>
                    <a:off x="1727" y="2239"/>
                    <a:ext cx="42" cy="73"/>
                  </a:xfrm>
                  <a:custGeom>
                    <a:avLst/>
                    <a:gdLst>
                      <a:gd name="T0" fmla="*/ 84 w 84"/>
                      <a:gd name="T1" fmla="*/ 127 h 145"/>
                      <a:gd name="T2" fmla="*/ 83 w 84"/>
                      <a:gd name="T3" fmla="*/ 132 h 145"/>
                      <a:gd name="T4" fmla="*/ 81 w 84"/>
                      <a:gd name="T5" fmla="*/ 139 h 145"/>
                      <a:gd name="T6" fmla="*/ 78 w 84"/>
                      <a:gd name="T7" fmla="*/ 144 h 145"/>
                      <a:gd name="T8" fmla="*/ 73 w 84"/>
                      <a:gd name="T9" fmla="*/ 145 h 145"/>
                      <a:gd name="T10" fmla="*/ 61 w 84"/>
                      <a:gd name="T11" fmla="*/ 128 h 145"/>
                      <a:gd name="T12" fmla="*/ 51 w 84"/>
                      <a:gd name="T13" fmla="*/ 109 h 145"/>
                      <a:gd name="T14" fmla="*/ 41 w 84"/>
                      <a:gd name="T15" fmla="*/ 92 h 145"/>
                      <a:gd name="T16" fmla="*/ 30 w 84"/>
                      <a:gd name="T17" fmla="*/ 74 h 145"/>
                      <a:gd name="T18" fmla="*/ 21 w 84"/>
                      <a:gd name="T19" fmla="*/ 56 h 145"/>
                      <a:gd name="T20" fmla="*/ 13 w 84"/>
                      <a:gd name="T21" fmla="*/ 38 h 145"/>
                      <a:gd name="T22" fmla="*/ 6 w 84"/>
                      <a:gd name="T23" fmla="*/ 19 h 145"/>
                      <a:gd name="T24" fmla="*/ 0 w 84"/>
                      <a:gd name="T25" fmla="*/ 0 h 145"/>
                      <a:gd name="T26" fmla="*/ 14 w 84"/>
                      <a:gd name="T27" fmla="*/ 14 h 145"/>
                      <a:gd name="T28" fmla="*/ 27 w 84"/>
                      <a:gd name="T29" fmla="*/ 28 h 145"/>
                      <a:gd name="T30" fmla="*/ 37 w 84"/>
                      <a:gd name="T31" fmla="*/ 44 h 145"/>
                      <a:gd name="T32" fmla="*/ 46 w 84"/>
                      <a:gd name="T33" fmla="*/ 60 h 145"/>
                      <a:gd name="T34" fmla="*/ 56 w 84"/>
                      <a:gd name="T35" fmla="*/ 77 h 145"/>
                      <a:gd name="T36" fmla="*/ 64 w 84"/>
                      <a:gd name="T37" fmla="*/ 94 h 145"/>
                      <a:gd name="T38" fmla="*/ 74 w 84"/>
                      <a:gd name="T39" fmla="*/ 111 h 145"/>
                      <a:gd name="T40" fmla="*/ 84 w 84"/>
                      <a:gd name="T41" fmla="*/ 127 h 1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145"/>
                      <a:gd name="T65" fmla="*/ 84 w 84"/>
                      <a:gd name="T66" fmla="*/ 145 h 1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145">
                        <a:moveTo>
                          <a:pt x="84" y="127"/>
                        </a:moveTo>
                        <a:lnTo>
                          <a:pt x="83" y="132"/>
                        </a:lnTo>
                        <a:lnTo>
                          <a:pt x="81" y="139"/>
                        </a:lnTo>
                        <a:lnTo>
                          <a:pt x="78" y="144"/>
                        </a:lnTo>
                        <a:lnTo>
                          <a:pt x="73" y="145"/>
                        </a:lnTo>
                        <a:lnTo>
                          <a:pt x="61" y="128"/>
                        </a:lnTo>
                        <a:lnTo>
                          <a:pt x="51" y="109"/>
                        </a:lnTo>
                        <a:lnTo>
                          <a:pt x="41" y="92"/>
                        </a:lnTo>
                        <a:lnTo>
                          <a:pt x="30" y="74"/>
                        </a:lnTo>
                        <a:lnTo>
                          <a:pt x="21" y="56"/>
                        </a:lnTo>
                        <a:lnTo>
                          <a:pt x="13" y="38"/>
                        </a:lnTo>
                        <a:lnTo>
                          <a:pt x="6" y="19"/>
                        </a:lnTo>
                        <a:lnTo>
                          <a:pt x="0" y="0"/>
                        </a:lnTo>
                        <a:lnTo>
                          <a:pt x="14" y="14"/>
                        </a:lnTo>
                        <a:lnTo>
                          <a:pt x="27" y="28"/>
                        </a:lnTo>
                        <a:lnTo>
                          <a:pt x="37" y="44"/>
                        </a:lnTo>
                        <a:lnTo>
                          <a:pt x="46" y="60"/>
                        </a:lnTo>
                        <a:lnTo>
                          <a:pt x="56" y="77"/>
                        </a:lnTo>
                        <a:lnTo>
                          <a:pt x="64" y="94"/>
                        </a:lnTo>
                        <a:lnTo>
                          <a:pt x="74" y="111"/>
                        </a:lnTo>
                        <a:lnTo>
                          <a:pt x="84" y="127"/>
                        </a:lnTo>
                        <a:close/>
                      </a:path>
                    </a:pathLst>
                  </a:custGeom>
                  <a:solidFill>
                    <a:srgbClr val="CCCCE0"/>
                  </a:solidFill>
                  <a:ln w="9525">
                    <a:noFill/>
                    <a:round/>
                    <a:headEnd/>
                    <a:tailEnd/>
                  </a:ln>
                </p:spPr>
                <p:txBody>
                  <a:bodyPr/>
                  <a:lstStyle/>
                  <a:p>
                    <a:endParaRPr lang="zh-CN" altLang="en-US"/>
                  </a:p>
                </p:txBody>
              </p:sp>
              <p:sp>
                <p:nvSpPr>
                  <p:cNvPr id="501" name="Freeform 128"/>
                  <p:cNvSpPr>
                    <a:spLocks/>
                  </p:cNvSpPr>
                  <p:nvPr/>
                </p:nvSpPr>
                <p:spPr bwMode="auto">
                  <a:xfrm>
                    <a:off x="1603" y="2243"/>
                    <a:ext cx="30" cy="52"/>
                  </a:xfrm>
                  <a:custGeom>
                    <a:avLst/>
                    <a:gdLst>
                      <a:gd name="T0" fmla="*/ 60 w 60"/>
                      <a:gd name="T1" fmla="*/ 101 h 104"/>
                      <a:gd name="T2" fmla="*/ 46 w 60"/>
                      <a:gd name="T3" fmla="*/ 104 h 104"/>
                      <a:gd name="T4" fmla="*/ 39 w 60"/>
                      <a:gd name="T5" fmla="*/ 91 h 104"/>
                      <a:gd name="T6" fmla="*/ 30 w 60"/>
                      <a:gd name="T7" fmla="*/ 78 h 104"/>
                      <a:gd name="T8" fmla="*/ 19 w 60"/>
                      <a:gd name="T9" fmla="*/ 66 h 104"/>
                      <a:gd name="T10" fmla="*/ 10 w 60"/>
                      <a:gd name="T11" fmla="*/ 53 h 104"/>
                      <a:gd name="T12" fmla="*/ 3 w 60"/>
                      <a:gd name="T13" fmla="*/ 39 h 104"/>
                      <a:gd name="T14" fmla="*/ 0 w 60"/>
                      <a:gd name="T15" fmla="*/ 26 h 104"/>
                      <a:gd name="T16" fmla="*/ 2 w 60"/>
                      <a:gd name="T17" fmla="*/ 12 h 104"/>
                      <a:gd name="T18" fmla="*/ 10 w 60"/>
                      <a:gd name="T19" fmla="*/ 0 h 104"/>
                      <a:gd name="T20" fmla="*/ 60 w 60"/>
                      <a:gd name="T21" fmla="*/ 101 h 1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4"/>
                      <a:gd name="T35" fmla="*/ 60 w 60"/>
                      <a:gd name="T36" fmla="*/ 104 h 1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4">
                        <a:moveTo>
                          <a:pt x="60" y="101"/>
                        </a:moveTo>
                        <a:lnTo>
                          <a:pt x="46" y="104"/>
                        </a:lnTo>
                        <a:lnTo>
                          <a:pt x="39" y="91"/>
                        </a:lnTo>
                        <a:lnTo>
                          <a:pt x="30" y="78"/>
                        </a:lnTo>
                        <a:lnTo>
                          <a:pt x="19" y="66"/>
                        </a:lnTo>
                        <a:lnTo>
                          <a:pt x="10" y="53"/>
                        </a:lnTo>
                        <a:lnTo>
                          <a:pt x="3" y="39"/>
                        </a:lnTo>
                        <a:lnTo>
                          <a:pt x="0" y="26"/>
                        </a:lnTo>
                        <a:lnTo>
                          <a:pt x="2" y="12"/>
                        </a:lnTo>
                        <a:lnTo>
                          <a:pt x="10" y="0"/>
                        </a:lnTo>
                        <a:lnTo>
                          <a:pt x="60" y="101"/>
                        </a:lnTo>
                        <a:close/>
                      </a:path>
                    </a:pathLst>
                  </a:custGeom>
                  <a:solidFill>
                    <a:srgbClr val="CCCCE0"/>
                  </a:solidFill>
                  <a:ln w="9525">
                    <a:noFill/>
                    <a:round/>
                    <a:headEnd/>
                    <a:tailEnd/>
                  </a:ln>
                </p:spPr>
                <p:txBody>
                  <a:bodyPr/>
                  <a:lstStyle/>
                  <a:p>
                    <a:endParaRPr lang="zh-CN" altLang="en-US"/>
                  </a:p>
                </p:txBody>
              </p:sp>
              <p:sp>
                <p:nvSpPr>
                  <p:cNvPr id="502" name="Freeform 129"/>
                  <p:cNvSpPr>
                    <a:spLocks/>
                  </p:cNvSpPr>
                  <p:nvPr/>
                </p:nvSpPr>
                <p:spPr bwMode="auto">
                  <a:xfrm>
                    <a:off x="1835" y="2246"/>
                    <a:ext cx="49" cy="12"/>
                  </a:xfrm>
                  <a:custGeom>
                    <a:avLst/>
                    <a:gdLst>
                      <a:gd name="T0" fmla="*/ 97 w 98"/>
                      <a:gd name="T1" fmla="*/ 9 h 24"/>
                      <a:gd name="T2" fmla="*/ 98 w 98"/>
                      <a:gd name="T3" fmla="*/ 12 h 24"/>
                      <a:gd name="T4" fmla="*/ 98 w 98"/>
                      <a:gd name="T5" fmla="*/ 17 h 24"/>
                      <a:gd name="T6" fmla="*/ 96 w 98"/>
                      <a:gd name="T7" fmla="*/ 22 h 24"/>
                      <a:gd name="T8" fmla="*/ 91 w 98"/>
                      <a:gd name="T9" fmla="*/ 24 h 24"/>
                      <a:gd name="T10" fmla="*/ 11 w 98"/>
                      <a:gd name="T11" fmla="*/ 20 h 24"/>
                      <a:gd name="T12" fmla="*/ 8 w 98"/>
                      <a:gd name="T13" fmla="*/ 17 h 24"/>
                      <a:gd name="T14" fmla="*/ 3 w 98"/>
                      <a:gd name="T15" fmla="*/ 15 h 24"/>
                      <a:gd name="T16" fmla="*/ 0 w 98"/>
                      <a:gd name="T17" fmla="*/ 12 h 24"/>
                      <a:gd name="T18" fmla="*/ 1 w 98"/>
                      <a:gd name="T19" fmla="*/ 7 h 24"/>
                      <a:gd name="T20" fmla="*/ 11 w 98"/>
                      <a:gd name="T21" fmla="*/ 0 h 24"/>
                      <a:gd name="T22" fmla="*/ 97 w 98"/>
                      <a:gd name="T23" fmla="*/ 9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8"/>
                      <a:gd name="T37" fmla="*/ 0 h 24"/>
                      <a:gd name="T38" fmla="*/ 98 w 98"/>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8" h="24">
                        <a:moveTo>
                          <a:pt x="97" y="9"/>
                        </a:moveTo>
                        <a:lnTo>
                          <a:pt x="98" y="12"/>
                        </a:lnTo>
                        <a:lnTo>
                          <a:pt x="98" y="17"/>
                        </a:lnTo>
                        <a:lnTo>
                          <a:pt x="96" y="22"/>
                        </a:lnTo>
                        <a:lnTo>
                          <a:pt x="91" y="24"/>
                        </a:lnTo>
                        <a:lnTo>
                          <a:pt x="11" y="20"/>
                        </a:lnTo>
                        <a:lnTo>
                          <a:pt x="8" y="17"/>
                        </a:lnTo>
                        <a:lnTo>
                          <a:pt x="3" y="15"/>
                        </a:lnTo>
                        <a:lnTo>
                          <a:pt x="0" y="12"/>
                        </a:lnTo>
                        <a:lnTo>
                          <a:pt x="1" y="7"/>
                        </a:lnTo>
                        <a:lnTo>
                          <a:pt x="11" y="0"/>
                        </a:lnTo>
                        <a:lnTo>
                          <a:pt x="97" y="9"/>
                        </a:lnTo>
                        <a:close/>
                      </a:path>
                    </a:pathLst>
                  </a:custGeom>
                  <a:solidFill>
                    <a:srgbClr val="000000"/>
                  </a:solidFill>
                  <a:ln w="9525">
                    <a:noFill/>
                    <a:round/>
                    <a:headEnd/>
                    <a:tailEnd/>
                  </a:ln>
                </p:spPr>
                <p:txBody>
                  <a:bodyPr/>
                  <a:lstStyle/>
                  <a:p>
                    <a:endParaRPr lang="zh-CN" altLang="en-US"/>
                  </a:p>
                </p:txBody>
              </p:sp>
              <p:sp>
                <p:nvSpPr>
                  <p:cNvPr id="503" name="Freeform 130"/>
                  <p:cNvSpPr>
                    <a:spLocks/>
                  </p:cNvSpPr>
                  <p:nvPr/>
                </p:nvSpPr>
                <p:spPr bwMode="auto">
                  <a:xfrm>
                    <a:off x="1077" y="2248"/>
                    <a:ext cx="34" cy="17"/>
                  </a:xfrm>
                  <a:custGeom>
                    <a:avLst/>
                    <a:gdLst>
                      <a:gd name="T0" fmla="*/ 69 w 69"/>
                      <a:gd name="T1" fmla="*/ 35 h 35"/>
                      <a:gd name="T2" fmla="*/ 60 w 69"/>
                      <a:gd name="T3" fmla="*/ 32 h 35"/>
                      <a:gd name="T4" fmla="*/ 50 w 69"/>
                      <a:gd name="T5" fmla="*/ 29 h 35"/>
                      <a:gd name="T6" fmla="*/ 42 w 69"/>
                      <a:gd name="T7" fmla="*/ 25 h 35"/>
                      <a:gd name="T8" fmla="*/ 33 w 69"/>
                      <a:gd name="T9" fmla="*/ 22 h 35"/>
                      <a:gd name="T10" fmla="*/ 25 w 69"/>
                      <a:gd name="T11" fmla="*/ 17 h 35"/>
                      <a:gd name="T12" fmla="*/ 17 w 69"/>
                      <a:gd name="T13" fmla="*/ 14 h 35"/>
                      <a:gd name="T14" fmla="*/ 8 w 69"/>
                      <a:gd name="T15" fmla="*/ 9 h 35"/>
                      <a:gd name="T16" fmla="*/ 0 w 69"/>
                      <a:gd name="T17" fmla="*/ 5 h 35"/>
                      <a:gd name="T18" fmla="*/ 4 w 69"/>
                      <a:gd name="T19" fmla="*/ 0 h 35"/>
                      <a:gd name="T20" fmla="*/ 12 w 69"/>
                      <a:gd name="T21" fmla="*/ 3 h 35"/>
                      <a:gd name="T22" fmla="*/ 21 w 69"/>
                      <a:gd name="T23" fmla="*/ 8 h 35"/>
                      <a:gd name="T24" fmla="*/ 29 w 69"/>
                      <a:gd name="T25" fmla="*/ 12 h 35"/>
                      <a:gd name="T26" fmla="*/ 37 w 69"/>
                      <a:gd name="T27" fmla="*/ 16 h 35"/>
                      <a:gd name="T28" fmla="*/ 45 w 69"/>
                      <a:gd name="T29" fmla="*/ 21 h 35"/>
                      <a:gd name="T30" fmla="*/ 53 w 69"/>
                      <a:gd name="T31" fmla="*/ 25 h 35"/>
                      <a:gd name="T32" fmla="*/ 61 w 69"/>
                      <a:gd name="T33" fmla="*/ 30 h 35"/>
                      <a:gd name="T34" fmla="*/ 69 w 69"/>
                      <a:gd name="T35" fmla="*/ 35 h 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9"/>
                      <a:gd name="T55" fmla="*/ 0 h 35"/>
                      <a:gd name="T56" fmla="*/ 69 w 69"/>
                      <a:gd name="T57" fmla="*/ 35 h 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9" h="35">
                        <a:moveTo>
                          <a:pt x="69" y="35"/>
                        </a:moveTo>
                        <a:lnTo>
                          <a:pt x="60" y="32"/>
                        </a:lnTo>
                        <a:lnTo>
                          <a:pt x="50" y="29"/>
                        </a:lnTo>
                        <a:lnTo>
                          <a:pt x="42" y="25"/>
                        </a:lnTo>
                        <a:lnTo>
                          <a:pt x="33" y="22"/>
                        </a:lnTo>
                        <a:lnTo>
                          <a:pt x="25" y="17"/>
                        </a:lnTo>
                        <a:lnTo>
                          <a:pt x="17" y="14"/>
                        </a:lnTo>
                        <a:lnTo>
                          <a:pt x="8" y="9"/>
                        </a:lnTo>
                        <a:lnTo>
                          <a:pt x="0" y="5"/>
                        </a:lnTo>
                        <a:lnTo>
                          <a:pt x="4" y="0"/>
                        </a:lnTo>
                        <a:lnTo>
                          <a:pt x="12" y="3"/>
                        </a:lnTo>
                        <a:lnTo>
                          <a:pt x="21" y="8"/>
                        </a:lnTo>
                        <a:lnTo>
                          <a:pt x="29" y="12"/>
                        </a:lnTo>
                        <a:lnTo>
                          <a:pt x="37" y="16"/>
                        </a:lnTo>
                        <a:lnTo>
                          <a:pt x="45" y="21"/>
                        </a:lnTo>
                        <a:lnTo>
                          <a:pt x="53" y="25"/>
                        </a:lnTo>
                        <a:lnTo>
                          <a:pt x="61" y="30"/>
                        </a:lnTo>
                        <a:lnTo>
                          <a:pt x="69" y="35"/>
                        </a:lnTo>
                        <a:close/>
                      </a:path>
                    </a:pathLst>
                  </a:custGeom>
                  <a:solidFill>
                    <a:srgbClr val="CCCCE0"/>
                  </a:solidFill>
                  <a:ln w="9525">
                    <a:noFill/>
                    <a:round/>
                    <a:headEnd/>
                    <a:tailEnd/>
                  </a:ln>
                </p:spPr>
                <p:txBody>
                  <a:bodyPr/>
                  <a:lstStyle/>
                  <a:p>
                    <a:endParaRPr lang="zh-CN" altLang="en-US"/>
                  </a:p>
                </p:txBody>
              </p:sp>
              <p:sp>
                <p:nvSpPr>
                  <p:cNvPr id="504" name="Freeform 131"/>
                  <p:cNvSpPr>
                    <a:spLocks/>
                  </p:cNvSpPr>
                  <p:nvPr/>
                </p:nvSpPr>
                <p:spPr bwMode="auto">
                  <a:xfrm>
                    <a:off x="1712" y="2253"/>
                    <a:ext cx="45" cy="88"/>
                  </a:xfrm>
                  <a:custGeom>
                    <a:avLst/>
                    <a:gdLst>
                      <a:gd name="T0" fmla="*/ 89 w 89"/>
                      <a:gd name="T1" fmla="*/ 155 h 178"/>
                      <a:gd name="T2" fmla="*/ 86 w 89"/>
                      <a:gd name="T3" fmla="*/ 161 h 178"/>
                      <a:gd name="T4" fmla="*/ 84 w 89"/>
                      <a:gd name="T5" fmla="*/ 166 h 178"/>
                      <a:gd name="T6" fmla="*/ 80 w 89"/>
                      <a:gd name="T7" fmla="*/ 172 h 178"/>
                      <a:gd name="T8" fmla="*/ 77 w 89"/>
                      <a:gd name="T9" fmla="*/ 178 h 178"/>
                      <a:gd name="T10" fmla="*/ 68 w 89"/>
                      <a:gd name="T11" fmla="*/ 156 h 178"/>
                      <a:gd name="T12" fmla="*/ 56 w 89"/>
                      <a:gd name="T13" fmla="*/ 135 h 178"/>
                      <a:gd name="T14" fmla="*/ 44 w 89"/>
                      <a:gd name="T15" fmla="*/ 113 h 178"/>
                      <a:gd name="T16" fmla="*/ 33 w 89"/>
                      <a:gd name="T17" fmla="*/ 91 h 178"/>
                      <a:gd name="T18" fmla="*/ 21 w 89"/>
                      <a:gd name="T19" fmla="*/ 70 h 178"/>
                      <a:gd name="T20" fmla="*/ 11 w 89"/>
                      <a:gd name="T21" fmla="*/ 48 h 178"/>
                      <a:gd name="T22" fmla="*/ 4 w 89"/>
                      <a:gd name="T23" fmla="*/ 25 h 178"/>
                      <a:gd name="T24" fmla="*/ 0 w 89"/>
                      <a:gd name="T25" fmla="*/ 0 h 178"/>
                      <a:gd name="T26" fmla="*/ 15 w 89"/>
                      <a:gd name="T27" fmla="*/ 18 h 178"/>
                      <a:gd name="T28" fmla="*/ 26 w 89"/>
                      <a:gd name="T29" fmla="*/ 36 h 178"/>
                      <a:gd name="T30" fmla="*/ 38 w 89"/>
                      <a:gd name="T31" fmla="*/ 55 h 178"/>
                      <a:gd name="T32" fmla="*/ 48 w 89"/>
                      <a:gd name="T33" fmla="*/ 75 h 178"/>
                      <a:gd name="T34" fmla="*/ 58 w 89"/>
                      <a:gd name="T35" fmla="*/ 95 h 178"/>
                      <a:gd name="T36" fmla="*/ 68 w 89"/>
                      <a:gd name="T37" fmla="*/ 116 h 178"/>
                      <a:gd name="T38" fmla="*/ 78 w 89"/>
                      <a:gd name="T39" fmla="*/ 135 h 178"/>
                      <a:gd name="T40" fmla="*/ 89 w 89"/>
                      <a:gd name="T41" fmla="*/ 155 h 1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9"/>
                      <a:gd name="T64" fmla="*/ 0 h 178"/>
                      <a:gd name="T65" fmla="*/ 89 w 89"/>
                      <a:gd name="T66" fmla="*/ 178 h 17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9" h="178">
                        <a:moveTo>
                          <a:pt x="89" y="155"/>
                        </a:moveTo>
                        <a:lnTo>
                          <a:pt x="86" y="161"/>
                        </a:lnTo>
                        <a:lnTo>
                          <a:pt x="84" y="166"/>
                        </a:lnTo>
                        <a:lnTo>
                          <a:pt x="80" y="172"/>
                        </a:lnTo>
                        <a:lnTo>
                          <a:pt x="77" y="178"/>
                        </a:lnTo>
                        <a:lnTo>
                          <a:pt x="68" y="156"/>
                        </a:lnTo>
                        <a:lnTo>
                          <a:pt x="56" y="135"/>
                        </a:lnTo>
                        <a:lnTo>
                          <a:pt x="44" y="113"/>
                        </a:lnTo>
                        <a:lnTo>
                          <a:pt x="33" y="91"/>
                        </a:lnTo>
                        <a:lnTo>
                          <a:pt x="21" y="70"/>
                        </a:lnTo>
                        <a:lnTo>
                          <a:pt x="11" y="48"/>
                        </a:lnTo>
                        <a:lnTo>
                          <a:pt x="4" y="25"/>
                        </a:lnTo>
                        <a:lnTo>
                          <a:pt x="0" y="0"/>
                        </a:lnTo>
                        <a:lnTo>
                          <a:pt x="15" y="18"/>
                        </a:lnTo>
                        <a:lnTo>
                          <a:pt x="26" y="36"/>
                        </a:lnTo>
                        <a:lnTo>
                          <a:pt x="38" y="55"/>
                        </a:lnTo>
                        <a:lnTo>
                          <a:pt x="48" y="75"/>
                        </a:lnTo>
                        <a:lnTo>
                          <a:pt x="58" y="95"/>
                        </a:lnTo>
                        <a:lnTo>
                          <a:pt x="68" y="116"/>
                        </a:lnTo>
                        <a:lnTo>
                          <a:pt x="78" y="135"/>
                        </a:lnTo>
                        <a:lnTo>
                          <a:pt x="89" y="155"/>
                        </a:lnTo>
                        <a:close/>
                      </a:path>
                    </a:pathLst>
                  </a:custGeom>
                  <a:solidFill>
                    <a:srgbClr val="CCCCE0"/>
                  </a:solidFill>
                  <a:ln w="9525">
                    <a:noFill/>
                    <a:round/>
                    <a:headEnd/>
                    <a:tailEnd/>
                  </a:ln>
                </p:spPr>
                <p:txBody>
                  <a:bodyPr/>
                  <a:lstStyle/>
                  <a:p>
                    <a:endParaRPr lang="zh-CN" altLang="en-US"/>
                  </a:p>
                </p:txBody>
              </p:sp>
              <p:sp>
                <p:nvSpPr>
                  <p:cNvPr id="505" name="Freeform 132"/>
                  <p:cNvSpPr>
                    <a:spLocks/>
                  </p:cNvSpPr>
                  <p:nvPr/>
                </p:nvSpPr>
                <p:spPr bwMode="auto">
                  <a:xfrm>
                    <a:off x="1118" y="2254"/>
                    <a:ext cx="140" cy="83"/>
                  </a:xfrm>
                  <a:custGeom>
                    <a:avLst/>
                    <a:gdLst>
                      <a:gd name="T0" fmla="*/ 280 w 280"/>
                      <a:gd name="T1" fmla="*/ 166 h 166"/>
                      <a:gd name="T2" fmla="*/ 273 w 280"/>
                      <a:gd name="T3" fmla="*/ 163 h 166"/>
                      <a:gd name="T4" fmla="*/ 266 w 280"/>
                      <a:gd name="T5" fmla="*/ 158 h 166"/>
                      <a:gd name="T6" fmla="*/ 259 w 280"/>
                      <a:gd name="T7" fmla="*/ 152 h 166"/>
                      <a:gd name="T8" fmla="*/ 252 w 280"/>
                      <a:gd name="T9" fmla="*/ 148 h 166"/>
                      <a:gd name="T10" fmla="*/ 236 w 280"/>
                      <a:gd name="T11" fmla="*/ 140 h 166"/>
                      <a:gd name="T12" fmla="*/ 218 w 280"/>
                      <a:gd name="T13" fmla="*/ 131 h 166"/>
                      <a:gd name="T14" fmla="*/ 202 w 280"/>
                      <a:gd name="T15" fmla="*/ 123 h 166"/>
                      <a:gd name="T16" fmla="*/ 187 w 280"/>
                      <a:gd name="T17" fmla="*/ 114 h 166"/>
                      <a:gd name="T18" fmla="*/ 171 w 280"/>
                      <a:gd name="T19" fmla="*/ 105 h 166"/>
                      <a:gd name="T20" fmla="*/ 155 w 280"/>
                      <a:gd name="T21" fmla="*/ 95 h 166"/>
                      <a:gd name="T22" fmla="*/ 140 w 280"/>
                      <a:gd name="T23" fmla="*/ 85 h 166"/>
                      <a:gd name="T24" fmla="*/ 124 w 280"/>
                      <a:gd name="T25" fmla="*/ 76 h 166"/>
                      <a:gd name="T26" fmla="*/ 109 w 280"/>
                      <a:gd name="T27" fmla="*/ 67 h 166"/>
                      <a:gd name="T28" fmla="*/ 93 w 280"/>
                      <a:gd name="T29" fmla="*/ 56 h 166"/>
                      <a:gd name="T30" fmla="*/ 78 w 280"/>
                      <a:gd name="T31" fmla="*/ 47 h 166"/>
                      <a:gd name="T32" fmla="*/ 62 w 280"/>
                      <a:gd name="T33" fmla="*/ 38 h 166"/>
                      <a:gd name="T34" fmla="*/ 47 w 280"/>
                      <a:gd name="T35" fmla="*/ 27 h 166"/>
                      <a:gd name="T36" fmla="*/ 31 w 280"/>
                      <a:gd name="T37" fmla="*/ 18 h 166"/>
                      <a:gd name="T38" fmla="*/ 16 w 280"/>
                      <a:gd name="T39" fmla="*/ 9 h 166"/>
                      <a:gd name="T40" fmla="*/ 0 w 280"/>
                      <a:gd name="T41" fmla="*/ 0 h 166"/>
                      <a:gd name="T42" fmla="*/ 18 w 280"/>
                      <a:gd name="T43" fmla="*/ 9 h 166"/>
                      <a:gd name="T44" fmla="*/ 35 w 280"/>
                      <a:gd name="T45" fmla="*/ 18 h 166"/>
                      <a:gd name="T46" fmla="*/ 54 w 280"/>
                      <a:gd name="T47" fmla="*/ 27 h 166"/>
                      <a:gd name="T48" fmla="*/ 72 w 280"/>
                      <a:gd name="T49" fmla="*/ 38 h 166"/>
                      <a:gd name="T50" fmla="*/ 89 w 280"/>
                      <a:gd name="T51" fmla="*/ 47 h 166"/>
                      <a:gd name="T52" fmla="*/ 108 w 280"/>
                      <a:gd name="T53" fmla="*/ 57 h 166"/>
                      <a:gd name="T54" fmla="*/ 125 w 280"/>
                      <a:gd name="T55" fmla="*/ 67 h 166"/>
                      <a:gd name="T56" fmla="*/ 144 w 280"/>
                      <a:gd name="T57" fmla="*/ 77 h 166"/>
                      <a:gd name="T58" fmla="*/ 161 w 280"/>
                      <a:gd name="T59" fmla="*/ 87 h 166"/>
                      <a:gd name="T60" fmla="*/ 178 w 280"/>
                      <a:gd name="T61" fmla="*/ 98 h 166"/>
                      <a:gd name="T62" fmla="*/ 195 w 280"/>
                      <a:gd name="T63" fmla="*/ 108 h 166"/>
                      <a:gd name="T64" fmla="*/ 213 w 280"/>
                      <a:gd name="T65" fmla="*/ 120 h 166"/>
                      <a:gd name="T66" fmla="*/ 230 w 280"/>
                      <a:gd name="T67" fmla="*/ 131 h 166"/>
                      <a:gd name="T68" fmla="*/ 246 w 280"/>
                      <a:gd name="T69" fmla="*/ 141 h 166"/>
                      <a:gd name="T70" fmla="*/ 263 w 280"/>
                      <a:gd name="T71" fmla="*/ 154 h 166"/>
                      <a:gd name="T72" fmla="*/ 280 w 280"/>
                      <a:gd name="T73" fmla="*/ 166 h 1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0"/>
                      <a:gd name="T112" fmla="*/ 0 h 166"/>
                      <a:gd name="T113" fmla="*/ 280 w 280"/>
                      <a:gd name="T114" fmla="*/ 166 h 1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0" h="166">
                        <a:moveTo>
                          <a:pt x="280" y="166"/>
                        </a:moveTo>
                        <a:lnTo>
                          <a:pt x="273" y="163"/>
                        </a:lnTo>
                        <a:lnTo>
                          <a:pt x="266" y="158"/>
                        </a:lnTo>
                        <a:lnTo>
                          <a:pt x="259" y="152"/>
                        </a:lnTo>
                        <a:lnTo>
                          <a:pt x="252" y="148"/>
                        </a:lnTo>
                        <a:lnTo>
                          <a:pt x="236" y="140"/>
                        </a:lnTo>
                        <a:lnTo>
                          <a:pt x="218" y="131"/>
                        </a:lnTo>
                        <a:lnTo>
                          <a:pt x="202" y="123"/>
                        </a:lnTo>
                        <a:lnTo>
                          <a:pt x="187" y="114"/>
                        </a:lnTo>
                        <a:lnTo>
                          <a:pt x="171" y="105"/>
                        </a:lnTo>
                        <a:lnTo>
                          <a:pt x="155" y="95"/>
                        </a:lnTo>
                        <a:lnTo>
                          <a:pt x="140" y="85"/>
                        </a:lnTo>
                        <a:lnTo>
                          <a:pt x="124" y="76"/>
                        </a:lnTo>
                        <a:lnTo>
                          <a:pt x="109" y="67"/>
                        </a:lnTo>
                        <a:lnTo>
                          <a:pt x="93" y="56"/>
                        </a:lnTo>
                        <a:lnTo>
                          <a:pt x="78" y="47"/>
                        </a:lnTo>
                        <a:lnTo>
                          <a:pt x="62" y="38"/>
                        </a:lnTo>
                        <a:lnTo>
                          <a:pt x="47" y="27"/>
                        </a:lnTo>
                        <a:lnTo>
                          <a:pt x="31" y="18"/>
                        </a:lnTo>
                        <a:lnTo>
                          <a:pt x="16" y="9"/>
                        </a:lnTo>
                        <a:lnTo>
                          <a:pt x="0" y="0"/>
                        </a:lnTo>
                        <a:lnTo>
                          <a:pt x="18" y="9"/>
                        </a:lnTo>
                        <a:lnTo>
                          <a:pt x="35" y="18"/>
                        </a:lnTo>
                        <a:lnTo>
                          <a:pt x="54" y="27"/>
                        </a:lnTo>
                        <a:lnTo>
                          <a:pt x="72" y="38"/>
                        </a:lnTo>
                        <a:lnTo>
                          <a:pt x="89" y="47"/>
                        </a:lnTo>
                        <a:lnTo>
                          <a:pt x="108" y="57"/>
                        </a:lnTo>
                        <a:lnTo>
                          <a:pt x="125" y="67"/>
                        </a:lnTo>
                        <a:lnTo>
                          <a:pt x="144" y="77"/>
                        </a:lnTo>
                        <a:lnTo>
                          <a:pt x="161" y="87"/>
                        </a:lnTo>
                        <a:lnTo>
                          <a:pt x="178" y="98"/>
                        </a:lnTo>
                        <a:lnTo>
                          <a:pt x="195" y="108"/>
                        </a:lnTo>
                        <a:lnTo>
                          <a:pt x="213" y="120"/>
                        </a:lnTo>
                        <a:lnTo>
                          <a:pt x="230" y="131"/>
                        </a:lnTo>
                        <a:lnTo>
                          <a:pt x="246" y="141"/>
                        </a:lnTo>
                        <a:lnTo>
                          <a:pt x="263" y="154"/>
                        </a:lnTo>
                        <a:lnTo>
                          <a:pt x="280" y="166"/>
                        </a:lnTo>
                        <a:close/>
                      </a:path>
                    </a:pathLst>
                  </a:custGeom>
                  <a:solidFill>
                    <a:srgbClr val="CCCCE0"/>
                  </a:solidFill>
                  <a:ln w="9525">
                    <a:noFill/>
                    <a:round/>
                    <a:headEnd/>
                    <a:tailEnd/>
                  </a:ln>
                </p:spPr>
                <p:txBody>
                  <a:bodyPr/>
                  <a:lstStyle/>
                  <a:p>
                    <a:endParaRPr lang="zh-CN" altLang="en-US"/>
                  </a:p>
                </p:txBody>
              </p:sp>
              <p:sp>
                <p:nvSpPr>
                  <p:cNvPr id="506" name="Freeform 133"/>
                  <p:cNvSpPr>
                    <a:spLocks/>
                  </p:cNvSpPr>
                  <p:nvPr/>
                </p:nvSpPr>
                <p:spPr bwMode="auto">
                  <a:xfrm>
                    <a:off x="1458" y="2257"/>
                    <a:ext cx="34" cy="11"/>
                  </a:xfrm>
                  <a:custGeom>
                    <a:avLst/>
                    <a:gdLst>
                      <a:gd name="T0" fmla="*/ 69 w 69"/>
                      <a:gd name="T1" fmla="*/ 20 h 20"/>
                      <a:gd name="T2" fmla="*/ 61 w 69"/>
                      <a:gd name="T3" fmla="*/ 18 h 20"/>
                      <a:gd name="T4" fmla="*/ 53 w 69"/>
                      <a:gd name="T5" fmla="*/ 17 h 20"/>
                      <a:gd name="T6" fmla="*/ 44 w 69"/>
                      <a:gd name="T7" fmla="*/ 16 h 20"/>
                      <a:gd name="T8" fmla="*/ 35 w 69"/>
                      <a:gd name="T9" fmla="*/ 16 h 20"/>
                      <a:gd name="T10" fmla="*/ 26 w 69"/>
                      <a:gd name="T11" fmla="*/ 16 h 20"/>
                      <a:gd name="T12" fmla="*/ 16 w 69"/>
                      <a:gd name="T13" fmla="*/ 15 h 20"/>
                      <a:gd name="T14" fmla="*/ 8 w 69"/>
                      <a:gd name="T15" fmla="*/ 13 h 20"/>
                      <a:gd name="T16" fmla="*/ 0 w 69"/>
                      <a:gd name="T17" fmla="*/ 9 h 20"/>
                      <a:gd name="T18" fmla="*/ 4 w 69"/>
                      <a:gd name="T19" fmla="*/ 0 h 20"/>
                      <a:gd name="T20" fmla="*/ 69 w 69"/>
                      <a:gd name="T21" fmla="*/ 2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
                      <a:gd name="T34" fmla="*/ 0 h 20"/>
                      <a:gd name="T35" fmla="*/ 69 w 69"/>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 h="20">
                        <a:moveTo>
                          <a:pt x="69" y="20"/>
                        </a:moveTo>
                        <a:lnTo>
                          <a:pt x="61" y="18"/>
                        </a:lnTo>
                        <a:lnTo>
                          <a:pt x="53" y="17"/>
                        </a:lnTo>
                        <a:lnTo>
                          <a:pt x="44" y="16"/>
                        </a:lnTo>
                        <a:lnTo>
                          <a:pt x="35" y="16"/>
                        </a:lnTo>
                        <a:lnTo>
                          <a:pt x="26" y="16"/>
                        </a:lnTo>
                        <a:lnTo>
                          <a:pt x="16" y="15"/>
                        </a:lnTo>
                        <a:lnTo>
                          <a:pt x="8" y="13"/>
                        </a:lnTo>
                        <a:lnTo>
                          <a:pt x="0" y="9"/>
                        </a:lnTo>
                        <a:lnTo>
                          <a:pt x="4" y="0"/>
                        </a:lnTo>
                        <a:lnTo>
                          <a:pt x="69" y="20"/>
                        </a:lnTo>
                        <a:close/>
                      </a:path>
                    </a:pathLst>
                  </a:custGeom>
                  <a:solidFill>
                    <a:srgbClr val="000000"/>
                  </a:solidFill>
                  <a:ln w="9525">
                    <a:noFill/>
                    <a:round/>
                    <a:headEnd/>
                    <a:tailEnd/>
                  </a:ln>
                </p:spPr>
                <p:txBody>
                  <a:bodyPr/>
                  <a:lstStyle/>
                  <a:p>
                    <a:endParaRPr lang="zh-CN" altLang="en-US"/>
                  </a:p>
                </p:txBody>
              </p:sp>
              <p:sp>
                <p:nvSpPr>
                  <p:cNvPr id="507" name="Freeform 134"/>
                  <p:cNvSpPr>
                    <a:spLocks/>
                  </p:cNvSpPr>
                  <p:nvPr/>
                </p:nvSpPr>
                <p:spPr bwMode="auto">
                  <a:xfrm>
                    <a:off x="1065" y="2259"/>
                    <a:ext cx="127" cy="71"/>
                  </a:xfrm>
                  <a:custGeom>
                    <a:avLst/>
                    <a:gdLst>
                      <a:gd name="T0" fmla="*/ 120 w 253"/>
                      <a:gd name="T1" fmla="*/ 67 h 142"/>
                      <a:gd name="T2" fmla="*/ 137 w 253"/>
                      <a:gd name="T3" fmla="*/ 73 h 142"/>
                      <a:gd name="T4" fmla="*/ 154 w 253"/>
                      <a:gd name="T5" fmla="*/ 81 h 142"/>
                      <a:gd name="T6" fmla="*/ 170 w 253"/>
                      <a:gd name="T7" fmla="*/ 90 h 142"/>
                      <a:gd name="T8" fmla="*/ 185 w 253"/>
                      <a:gd name="T9" fmla="*/ 100 h 142"/>
                      <a:gd name="T10" fmla="*/ 201 w 253"/>
                      <a:gd name="T11" fmla="*/ 111 h 142"/>
                      <a:gd name="T12" fmla="*/ 216 w 253"/>
                      <a:gd name="T13" fmla="*/ 121 h 142"/>
                      <a:gd name="T14" fmla="*/ 232 w 253"/>
                      <a:gd name="T15" fmla="*/ 130 h 142"/>
                      <a:gd name="T16" fmla="*/ 250 w 253"/>
                      <a:gd name="T17" fmla="*/ 138 h 142"/>
                      <a:gd name="T18" fmla="*/ 253 w 253"/>
                      <a:gd name="T19" fmla="*/ 142 h 142"/>
                      <a:gd name="T20" fmla="*/ 237 w 253"/>
                      <a:gd name="T21" fmla="*/ 135 h 142"/>
                      <a:gd name="T22" fmla="*/ 222 w 253"/>
                      <a:gd name="T23" fmla="*/ 127 h 142"/>
                      <a:gd name="T24" fmla="*/ 206 w 253"/>
                      <a:gd name="T25" fmla="*/ 119 h 142"/>
                      <a:gd name="T26" fmla="*/ 190 w 253"/>
                      <a:gd name="T27" fmla="*/ 112 h 142"/>
                      <a:gd name="T28" fmla="*/ 175 w 253"/>
                      <a:gd name="T29" fmla="*/ 103 h 142"/>
                      <a:gd name="T30" fmla="*/ 159 w 253"/>
                      <a:gd name="T31" fmla="*/ 95 h 142"/>
                      <a:gd name="T32" fmla="*/ 143 w 253"/>
                      <a:gd name="T33" fmla="*/ 87 h 142"/>
                      <a:gd name="T34" fmla="*/ 126 w 253"/>
                      <a:gd name="T35" fmla="*/ 77 h 142"/>
                      <a:gd name="T36" fmla="*/ 110 w 253"/>
                      <a:gd name="T37" fmla="*/ 69 h 142"/>
                      <a:gd name="T38" fmla="*/ 94 w 253"/>
                      <a:gd name="T39" fmla="*/ 60 h 142"/>
                      <a:gd name="T40" fmla="*/ 78 w 253"/>
                      <a:gd name="T41" fmla="*/ 51 h 142"/>
                      <a:gd name="T42" fmla="*/ 63 w 253"/>
                      <a:gd name="T43" fmla="*/ 43 h 142"/>
                      <a:gd name="T44" fmla="*/ 47 w 253"/>
                      <a:gd name="T45" fmla="*/ 34 h 142"/>
                      <a:gd name="T46" fmla="*/ 31 w 253"/>
                      <a:gd name="T47" fmla="*/ 24 h 142"/>
                      <a:gd name="T48" fmla="*/ 16 w 253"/>
                      <a:gd name="T49" fmla="*/ 15 h 142"/>
                      <a:gd name="T50" fmla="*/ 0 w 253"/>
                      <a:gd name="T51" fmla="*/ 6 h 142"/>
                      <a:gd name="T52" fmla="*/ 3 w 253"/>
                      <a:gd name="T53" fmla="*/ 0 h 142"/>
                      <a:gd name="T54" fmla="*/ 120 w 253"/>
                      <a:gd name="T55" fmla="*/ 67 h 1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53"/>
                      <a:gd name="T85" fmla="*/ 0 h 142"/>
                      <a:gd name="T86" fmla="*/ 253 w 253"/>
                      <a:gd name="T87" fmla="*/ 142 h 1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53" h="142">
                        <a:moveTo>
                          <a:pt x="120" y="67"/>
                        </a:moveTo>
                        <a:lnTo>
                          <a:pt x="137" y="73"/>
                        </a:lnTo>
                        <a:lnTo>
                          <a:pt x="154" y="81"/>
                        </a:lnTo>
                        <a:lnTo>
                          <a:pt x="170" y="90"/>
                        </a:lnTo>
                        <a:lnTo>
                          <a:pt x="185" y="100"/>
                        </a:lnTo>
                        <a:lnTo>
                          <a:pt x="201" y="111"/>
                        </a:lnTo>
                        <a:lnTo>
                          <a:pt x="216" y="121"/>
                        </a:lnTo>
                        <a:lnTo>
                          <a:pt x="232" y="130"/>
                        </a:lnTo>
                        <a:lnTo>
                          <a:pt x="250" y="138"/>
                        </a:lnTo>
                        <a:lnTo>
                          <a:pt x="253" y="142"/>
                        </a:lnTo>
                        <a:lnTo>
                          <a:pt x="237" y="135"/>
                        </a:lnTo>
                        <a:lnTo>
                          <a:pt x="222" y="127"/>
                        </a:lnTo>
                        <a:lnTo>
                          <a:pt x="206" y="119"/>
                        </a:lnTo>
                        <a:lnTo>
                          <a:pt x="190" y="112"/>
                        </a:lnTo>
                        <a:lnTo>
                          <a:pt x="175" y="103"/>
                        </a:lnTo>
                        <a:lnTo>
                          <a:pt x="159" y="95"/>
                        </a:lnTo>
                        <a:lnTo>
                          <a:pt x="143" y="87"/>
                        </a:lnTo>
                        <a:lnTo>
                          <a:pt x="126" y="77"/>
                        </a:lnTo>
                        <a:lnTo>
                          <a:pt x="110" y="69"/>
                        </a:lnTo>
                        <a:lnTo>
                          <a:pt x="94" y="60"/>
                        </a:lnTo>
                        <a:lnTo>
                          <a:pt x="78" y="51"/>
                        </a:lnTo>
                        <a:lnTo>
                          <a:pt x="63" y="43"/>
                        </a:lnTo>
                        <a:lnTo>
                          <a:pt x="47" y="34"/>
                        </a:lnTo>
                        <a:lnTo>
                          <a:pt x="31" y="24"/>
                        </a:lnTo>
                        <a:lnTo>
                          <a:pt x="16" y="15"/>
                        </a:lnTo>
                        <a:lnTo>
                          <a:pt x="0" y="6"/>
                        </a:lnTo>
                        <a:lnTo>
                          <a:pt x="3" y="0"/>
                        </a:lnTo>
                        <a:lnTo>
                          <a:pt x="120" y="67"/>
                        </a:lnTo>
                        <a:close/>
                      </a:path>
                    </a:pathLst>
                  </a:custGeom>
                  <a:solidFill>
                    <a:srgbClr val="CCCCE0"/>
                  </a:solidFill>
                  <a:ln w="9525">
                    <a:noFill/>
                    <a:round/>
                    <a:headEnd/>
                    <a:tailEnd/>
                  </a:ln>
                </p:spPr>
                <p:txBody>
                  <a:bodyPr/>
                  <a:lstStyle/>
                  <a:p>
                    <a:endParaRPr lang="zh-CN" altLang="en-US"/>
                  </a:p>
                </p:txBody>
              </p:sp>
              <p:sp>
                <p:nvSpPr>
                  <p:cNvPr id="508" name="Freeform 135"/>
                  <p:cNvSpPr>
                    <a:spLocks/>
                  </p:cNvSpPr>
                  <p:nvPr/>
                </p:nvSpPr>
                <p:spPr bwMode="auto">
                  <a:xfrm>
                    <a:off x="1317" y="2262"/>
                    <a:ext cx="22" cy="55"/>
                  </a:xfrm>
                  <a:custGeom>
                    <a:avLst/>
                    <a:gdLst>
                      <a:gd name="T0" fmla="*/ 45 w 45"/>
                      <a:gd name="T1" fmla="*/ 93 h 110"/>
                      <a:gd name="T2" fmla="*/ 43 w 45"/>
                      <a:gd name="T3" fmla="*/ 98 h 110"/>
                      <a:gd name="T4" fmla="*/ 39 w 45"/>
                      <a:gd name="T5" fmla="*/ 102 h 110"/>
                      <a:gd name="T6" fmla="*/ 36 w 45"/>
                      <a:gd name="T7" fmla="*/ 107 h 110"/>
                      <a:gd name="T8" fmla="*/ 30 w 45"/>
                      <a:gd name="T9" fmla="*/ 110 h 110"/>
                      <a:gd name="T10" fmla="*/ 20 w 45"/>
                      <a:gd name="T11" fmla="*/ 95 h 110"/>
                      <a:gd name="T12" fmla="*/ 13 w 45"/>
                      <a:gd name="T13" fmla="*/ 76 h 110"/>
                      <a:gd name="T14" fmla="*/ 6 w 45"/>
                      <a:gd name="T15" fmla="*/ 56 h 110"/>
                      <a:gd name="T16" fmla="*/ 0 w 45"/>
                      <a:gd name="T17" fmla="*/ 37 h 110"/>
                      <a:gd name="T18" fmla="*/ 2 w 45"/>
                      <a:gd name="T19" fmla="*/ 28 h 110"/>
                      <a:gd name="T20" fmla="*/ 2 w 45"/>
                      <a:gd name="T21" fmla="*/ 18 h 110"/>
                      <a:gd name="T22" fmla="*/ 1 w 45"/>
                      <a:gd name="T23" fmla="*/ 10 h 110"/>
                      <a:gd name="T24" fmla="*/ 1 w 45"/>
                      <a:gd name="T25" fmla="*/ 0 h 110"/>
                      <a:gd name="T26" fmla="*/ 12 w 45"/>
                      <a:gd name="T27" fmla="*/ 7 h 110"/>
                      <a:gd name="T28" fmla="*/ 20 w 45"/>
                      <a:gd name="T29" fmla="*/ 17 h 110"/>
                      <a:gd name="T30" fmla="*/ 25 w 45"/>
                      <a:gd name="T31" fmla="*/ 29 h 110"/>
                      <a:gd name="T32" fmla="*/ 30 w 45"/>
                      <a:gd name="T33" fmla="*/ 41 h 110"/>
                      <a:gd name="T34" fmla="*/ 33 w 45"/>
                      <a:gd name="T35" fmla="*/ 54 h 110"/>
                      <a:gd name="T36" fmla="*/ 37 w 45"/>
                      <a:gd name="T37" fmla="*/ 68 h 110"/>
                      <a:gd name="T38" fmla="*/ 40 w 45"/>
                      <a:gd name="T39" fmla="*/ 81 h 110"/>
                      <a:gd name="T40" fmla="*/ 45 w 45"/>
                      <a:gd name="T41" fmla="*/ 93 h 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
                      <a:gd name="T64" fmla="*/ 0 h 110"/>
                      <a:gd name="T65" fmla="*/ 45 w 45"/>
                      <a:gd name="T66" fmla="*/ 110 h 1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 h="110">
                        <a:moveTo>
                          <a:pt x="45" y="93"/>
                        </a:moveTo>
                        <a:lnTo>
                          <a:pt x="43" y="98"/>
                        </a:lnTo>
                        <a:lnTo>
                          <a:pt x="39" y="102"/>
                        </a:lnTo>
                        <a:lnTo>
                          <a:pt x="36" y="107"/>
                        </a:lnTo>
                        <a:lnTo>
                          <a:pt x="30" y="110"/>
                        </a:lnTo>
                        <a:lnTo>
                          <a:pt x="20" y="95"/>
                        </a:lnTo>
                        <a:lnTo>
                          <a:pt x="13" y="76"/>
                        </a:lnTo>
                        <a:lnTo>
                          <a:pt x="6" y="56"/>
                        </a:lnTo>
                        <a:lnTo>
                          <a:pt x="0" y="37"/>
                        </a:lnTo>
                        <a:lnTo>
                          <a:pt x="2" y="28"/>
                        </a:lnTo>
                        <a:lnTo>
                          <a:pt x="2" y="18"/>
                        </a:lnTo>
                        <a:lnTo>
                          <a:pt x="1" y="10"/>
                        </a:lnTo>
                        <a:lnTo>
                          <a:pt x="1" y="0"/>
                        </a:lnTo>
                        <a:lnTo>
                          <a:pt x="12" y="7"/>
                        </a:lnTo>
                        <a:lnTo>
                          <a:pt x="20" y="17"/>
                        </a:lnTo>
                        <a:lnTo>
                          <a:pt x="25" y="29"/>
                        </a:lnTo>
                        <a:lnTo>
                          <a:pt x="30" y="41"/>
                        </a:lnTo>
                        <a:lnTo>
                          <a:pt x="33" y="54"/>
                        </a:lnTo>
                        <a:lnTo>
                          <a:pt x="37" y="68"/>
                        </a:lnTo>
                        <a:lnTo>
                          <a:pt x="40" y="81"/>
                        </a:lnTo>
                        <a:lnTo>
                          <a:pt x="45" y="93"/>
                        </a:lnTo>
                        <a:close/>
                      </a:path>
                    </a:pathLst>
                  </a:custGeom>
                  <a:solidFill>
                    <a:srgbClr val="CCCCE0"/>
                  </a:solidFill>
                  <a:ln w="9525">
                    <a:noFill/>
                    <a:round/>
                    <a:headEnd/>
                    <a:tailEnd/>
                  </a:ln>
                </p:spPr>
                <p:txBody>
                  <a:bodyPr/>
                  <a:lstStyle/>
                  <a:p>
                    <a:endParaRPr lang="zh-CN" altLang="en-US"/>
                  </a:p>
                </p:txBody>
              </p:sp>
              <p:sp>
                <p:nvSpPr>
                  <p:cNvPr id="509" name="Freeform 136"/>
                  <p:cNvSpPr>
                    <a:spLocks/>
                  </p:cNvSpPr>
                  <p:nvPr/>
                </p:nvSpPr>
                <p:spPr bwMode="auto">
                  <a:xfrm>
                    <a:off x="1818" y="2268"/>
                    <a:ext cx="42" cy="13"/>
                  </a:xfrm>
                  <a:custGeom>
                    <a:avLst/>
                    <a:gdLst>
                      <a:gd name="T0" fmla="*/ 82 w 82"/>
                      <a:gd name="T1" fmla="*/ 9 h 25"/>
                      <a:gd name="T2" fmla="*/ 80 w 82"/>
                      <a:gd name="T3" fmla="*/ 17 h 25"/>
                      <a:gd name="T4" fmla="*/ 76 w 82"/>
                      <a:gd name="T5" fmla="*/ 20 h 25"/>
                      <a:gd name="T6" fmla="*/ 70 w 82"/>
                      <a:gd name="T7" fmla="*/ 21 h 25"/>
                      <a:gd name="T8" fmla="*/ 62 w 82"/>
                      <a:gd name="T9" fmla="*/ 20 h 25"/>
                      <a:gd name="T10" fmla="*/ 55 w 82"/>
                      <a:gd name="T11" fmla="*/ 19 h 25"/>
                      <a:gd name="T12" fmla="*/ 47 w 82"/>
                      <a:gd name="T13" fmla="*/ 19 h 25"/>
                      <a:gd name="T14" fmla="*/ 40 w 82"/>
                      <a:gd name="T15" fmla="*/ 20 h 25"/>
                      <a:gd name="T16" fmla="*/ 34 w 82"/>
                      <a:gd name="T17" fmla="*/ 25 h 25"/>
                      <a:gd name="T18" fmla="*/ 29 w 82"/>
                      <a:gd name="T19" fmla="*/ 24 h 25"/>
                      <a:gd name="T20" fmla="*/ 25 w 82"/>
                      <a:gd name="T21" fmla="*/ 23 h 25"/>
                      <a:gd name="T22" fmla="*/ 20 w 82"/>
                      <a:gd name="T23" fmla="*/ 21 h 25"/>
                      <a:gd name="T24" fmla="*/ 16 w 82"/>
                      <a:gd name="T25" fmla="*/ 20 h 25"/>
                      <a:gd name="T26" fmla="*/ 11 w 82"/>
                      <a:gd name="T27" fmla="*/ 18 h 25"/>
                      <a:gd name="T28" fmla="*/ 8 w 82"/>
                      <a:gd name="T29" fmla="*/ 16 h 25"/>
                      <a:gd name="T30" fmla="*/ 3 w 82"/>
                      <a:gd name="T31" fmla="*/ 13 h 25"/>
                      <a:gd name="T32" fmla="*/ 0 w 82"/>
                      <a:gd name="T33" fmla="*/ 10 h 25"/>
                      <a:gd name="T34" fmla="*/ 4 w 82"/>
                      <a:gd name="T35" fmla="*/ 0 h 25"/>
                      <a:gd name="T36" fmla="*/ 15 w 82"/>
                      <a:gd name="T37" fmla="*/ 0 h 25"/>
                      <a:gd name="T38" fmla="*/ 25 w 82"/>
                      <a:gd name="T39" fmla="*/ 0 h 25"/>
                      <a:gd name="T40" fmla="*/ 35 w 82"/>
                      <a:gd name="T41" fmla="*/ 0 h 25"/>
                      <a:gd name="T42" fmla="*/ 46 w 82"/>
                      <a:gd name="T43" fmla="*/ 1 h 25"/>
                      <a:gd name="T44" fmla="*/ 55 w 82"/>
                      <a:gd name="T45" fmla="*/ 1 h 25"/>
                      <a:gd name="T46" fmla="*/ 65 w 82"/>
                      <a:gd name="T47" fmla="*/ 3 h 25"/>
                      <a:gd name="T48" fmla="*/ 74 w 82"/>
                      <a:gd name="T49" fmla="*/ 5 h 25"/>
                      <a:gd name="T50" fmla="*/ 82 w 82"/>
                      <a:gd name="T51" fmla="*/ 9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2"/>
                      <a:gd name="T79" fmla="*/ 0 h 25"/>
                      <a:gd name="T80" fmla="*/ 82 w 82"/>
                      <a:gd name="T81" fmla="*/ 25 h 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2" h="25">
                        <a:moveTo>
                          <a:pt x="82" y="9"/>
                        </a:moveTo>
                        <a:lnTo>
                          <a:pt x="80" y="17"/>
                        </a:lnTo>
                        <a:lnTo>
                          <a:pt x="76" y="20"/>
                        </a:lnTo>
                        <a:lnTo>
                          <a:pt x="70" y="21"/>
                        </a:lnTo>
                        <a:lnTo>
                          <a:pt x="62" y="20"/>
                        </a:lnTo>
                        <a:lnTo>
                          <a:pt x="55" y="19"/>
                        </a:lnTo>
                        <a:lnTo>
                          <a:pt x="47" y="19"/>
                        </a:lnTo>
                        <a:lnTo>
                          <a:pt x="40" y="20"/>
                        </a:lnTo>
                        <a:lnTo>
                          <a:pt x="34" y="25"/>
                        </a:lnTo>
                        <a:lnTo>
                          <a:pt x="29" y="24"/>
                        </a:lnTo>
                        <a:lnTo>
                          <a:pt x="25" y="23"/>
                        </a:lnTo>
                        <a:lnTo>
                          <a:pt x="20" y="21"/>
                        </a:lnTo>
                        <a:lnTo>
                          <a:pt x="16" y="20"/>
                        </a:lnTo>
                        <a:lnTo>
                          <a:pt x="11" y="18"/>
                        </a:lnTo>
                        <a:lnTo>
                          <a:pt x="8" y="16"/>
                        </a:lnTo>
                        <a:lnTo>
                          <a:pt x="3" y="13"/>
                        </a:lnTo>
                        <a:lnTo>
                          <a:pt x="0" y="10"/>
                        </a:lnTo>
                        <a:lnTo>
                          <a:pt x="4" y="0"/>
                        </a:lnTo>
                        <a:lnTo>
                          <a:pt x="15" y="0"/>
                        </a:lnTo>
                        <a:lnTo>
                          <a:pt x="25" y="0"/>
                        </a:lnTo>
                        <a:lnTo>
                          <a:pt x="35" y="0"/>
                        </a:lnTo>
                        <a:lnTo>
                          <a:pt x="46" y="1"/>
                        </a:lnTo>
                        <a:lnTo>
                          <a:pt x="55" y="1"/>
                        </a:lnTo>
                        <a:lnTo>
                          <a:pt x="65" y="3"/>
                        </a:lnTo>
                        <a:lnTo>
                          <a:pt x="74" y="5"/>
                        </a:lnTo>
                        <a:lnTo>
                          <a:pt x="82" y="9"/>
                        </a:lnTo>
                        <a:close/>
                      </a:path>
                    </a:pathLst>
                  </a:custGeom>
                  <a:solidFill>
                    <a:srgbClr val="000000"/>
                  </a:solidFill>
                  <a:ln w="9525">
                    <a:noFill/>
                    <a:round/>
                    <a:headEnd/>
                    <a:tailEnd/>
                  </a:ln>
                </p:spPr>
                <p:txBody>
                  <a:bodyPr/>
                  <a:lstStyle/>
                  <a:p>
                    <a:endParaRPr lang="zh-CN" altLang="en-US"/>
                  </a:p>
                </p:txBody>
              </p:sp>
              <p:sp>
                <p:nvSpPr>
                  <p:cNvPr id="510" name="Freeform 137"/>
                  <p:cNvSpPr>
                    <a:spLocks/>
                  </p:cNvSpPr>
                  <p:nvPr/>
                </p:nvSpPr>
                <p:spPr bwMode="auto">
                  <a:xfrm>
                    <a:off x="1118" y="2269"/>
                    <a:ext cx="49" cy="29"/>
                  </a:xfrm>
                  <a:custGeom>
                    <a:avLst/>
                    <a:gdLst>
                      <a:gd name="T0" fmla="*/ 98 w 98"/>
                      <a:gd name="T1" fmla="*/ 56 h 58"/>
                      <a:gd name="T2" fmla="*/ 93 w 98"/>
                      <a:gd name="T3" fmla="*/ 58 h 58"/>
                      <a:gd name="T4" fmla="*/ 89 w 98"/>
                      <a:gd name="T5" fmla="*/ 56 h 58"/>
                      <a:gd name="T6" fmla="*/ 85 w 98"/>
                      <a:gd name="T7" fmla="*/ 53 h 58"/>
                      <a:gd name="T8" fmla="*/ 80 w 98"/>
                      <a:gd name="T9" fmla="*/ 52 h 58"/>
                      <a:gd name="T10" fmla="*/ 70 w 98"/>
                      <a:gd name="T11" fmla="*/ 45 h 58"/>
                      <a:gd name="T12" fmla="*/ 59 w 98"/>
                      <a:gd name="T13" fmla="*/ 38 h 58"/>
                      <a:gd name="T14" fmla="*/ 49 w 98"/>
                      <a:gd name="T15" fmla="*/ 31 h 58"/>
                      <a:gd name="T16" fmla="*/ 39 w 98"/>
                      <a:gd name="T17" fmla="*/ 25 h 58"/>
                      <a:gd name="T18" fmla="*/ 28 w 98"/>
                      <a:gd name="T19" fmla="*/ 18 h 58"/>
                      <a:gd name="T20" fmla="*/ 19 w 98"/>
                      <a:gd name="T21" fmla="*/ 12 h 58"/>
                      <a:gd name="T22" fmla="*/ 9 w 98"/>
                      <a:gd name="T23" fmla="*/ 7 h 58"/>
                      <a:gd name="T24" fmla="*/ 0 w 98"/>
                      <a:gd name="T25" fmla="*/ 0 h 58"/>
                      <a:gd name="T26" fmla="*/ 12 w 98"/>
                      <a:gd name="T27" fmla="*/ 5 h 58"/>
                      <a:gd name="T28" fmla="*/ 25 w 98"/>
                      <a:gd name="T29" fmla="*/ 12 h 58"/>
                      <a:gd name="T30" fmla="*/ 38 w 98"/>
                      <a:gd name="T31" fmla="*/ 19 h 58"/>
                      <a:gd name="T32" fmla="*/ 49 w 98"/>
                      <a:gd name="T33" fmla="*/ 26 h 58"/>
                      <a:gd name="T34" fmla="*/ 62 w 98"/>
                      <a:gd name="T35" fmla="*/ 34 h 58"/>
                      <a:gd name="T36" fmla="*/ 73 w 98"/>
                      <a:gd name="T37" fmla="*/ 42 h 58"/>
                      <a:gd name="T38" fmla="*/ 86 w 98"/>
                      <a:gd name="T39" fmla="*/ 49 h 58"/>
                      <a:gd name="T40" fmla="*/ 98 w 98"/>
                      <a:gd name="T41" fmla="*/ 56 h 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8"/>
                      <a:gd name="T64" fmla="*/ 0 h 58"/>
                      <a:gd name="T65" fmla="*/ 98 w 98"/>
                      <a:gd name="T66" fmla="*/ 58 h 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8" h="58">
                        <a:moveTo>
                          <a:pt x="98" y="56"/>
                        </a:moveTo>
                        <a:lnTo>
                          <a:pt x="93" y="58"/>
                        </a:lnTo>
                        <a:lnTo>
                          <a:pt x="89" y="56"/>
                        </a:lnTo>
                        <a:lnTo>
                          <a:pt x="85" y="53"/>
                        </a:lnTo>
                        <a:lnTo>
                          <a:pt x="80" y="52"/>
                        </a:lnTo>
                        <a:lnTo>
                          <a:pt x="70" y="45"/>
                        </a:lnTo>
                        <a:lnTo>
                          <a:pt x="59" y="38"/>
                        </a:lnTo>
                        <a:lnTo>
                          <a:pt x="49" y="31"/>
                        </a:lnTo>
                        <a:lnTo>
                          <a:pt x="39" y="25"/>
                        </a:lnTo>
                        <a:lnTo>
                          <a:pt x="28" y="18"/>
                        </a:lnTo>
                        <a:lnTo>
                          <a:pt x="19" y="12"/>
                        </a:lnTo>
                        <a:lnTo>
                          <a:pt x="9" y="7"/>
                        </a:lnTo>
                        <a:lnTo>
                          <a:pt x="0" y="0"/>
                        </a:lnTo>
                        <a:lnTo>
                          <a:pt x="12" y="5"/>
                        </a:lnTo>
                        <a:lnTo>
                          <a:pt x="25" y="12"/>
                        </a:lnTo>
                        <a:lnTo>
                          <a:pt x="38" y="19"/>
                        </a:lnTo>
                        <a:lnTo>
                          <a:pt x="49" y="26"/>
                        </a:lnTo>
                        <a:lnTo>
                          <a:pt x="62" y="34"/>
                        </a:lnTo>
                        <a:lnTo>
                          <a:pt x="73" y="42"/>
                        </a:lnTo>
                        <a:lnTo>
                          <a:pt x="86" y="49"/>
                        </a:lnTo>
                        <a:lnTo>
                          <a:pt x="98" y="56"/>
                        </a:lnTo>
                        <a:close/>
                      </a:path>
                    </a:pathLst>
                  </a:custGeom>
                  <a:solidFill>
                    <a:srgbClr val="CCCCE0"/>
                  </a:solidFill>
                  <a:ln w="9525">
                    <a:noFill/>
                    <a:round/>
                    <a:headEnd/>
                    <a:tailEnd/>
                  </a:ln>
                </p:spPr>
                <p:txBody>
                  <a:bodyPr/>
                  <a:lstStyle/>
                  <a:p>
                    <a:endParaRPr lang="zh-CN" altLang="en-US"/>
                  </a:p>
                </p:txBody>
              </p:sp>
              <p:sp>
                <p:nvSpPr>
                  <p:cNvPr id="511" name="Freeform 138"/>
                  <p:cNvSpPr>
                    <a:spLocks/>
                  </p:cNvSpPr>
                  <p:nvPr/>
                </p:nvSpPr>
                <p:spPr bwMode="auto">
                  <a:xfrm>
                    <a:off x="1591" y="2269"/>
                    <a:ext cx="17" cy="22"/>
                  </a:xfrm>
                  <a:custGeom>
                    <a:avLst/>
                    <a:gdLst>
                      <a:gd name="T0" fmla="*/ 35 w 35"/>
                      <a:gd name="T1" fmla="*/ 42 h 45"/>
                      <a:gd name="T2" fmla="*/ 28 w 35"/>
                      <a:gd name="T3" fmla="*/ 45 h 45"/>
                      <a:gd name="T4" fmla="*/ 22 w 35"/>
                      <a:gd name="T5" fmla="*/ 43 h 45"/>
                      <a:gd name="T6" fmla="*/ 18 w 35"/>
                      <a:gd name="T7" fmla="*/ 41 h 45"/>
                      <a:gd name="T8" fmla="*/ 13 w 35"/>
                      <a:gd name="T9" fmla="*/ 38 h 45"/>
                      <a:gd name="T10" fmla="*/ 9 w 35"/>
                      <a:gd name="T11" fmla="*/ 33 h 45"/>
                      <a:gd name="T12" fmla="*/ 6 w 35"/>
                      <a:gd name="T13" fmla="*/ 27 h 45"/>
                      <a:gd name="T14" fmla="*/ 3 w 35"/>
                      <a:gd name="T15" fmla="*/ 22 h 45"/>
                      <a:gd name="T16" fmla="*/ 0 w 35"/>
                      <a:gd name="T17" fmla="*/ 16 h 45"/>
                      <a:gd name="T18" fmla="*/ 12 w 35"/>
                      <a:gd name="T19" fmla="*/ 0 h 45"/>
                      <a:gd name="T20" fmla="*/ 19 w 35"/>
                      <a:gd name="T21" fmla="*/ 9 h 45"/>
                      <a:gd name="T22" fmla="*/ 25 w 35"/>
                      <a:gd name="T23" fmla="*/ 20 h 45"/>
                      <a:gd name="T24" fmla="*/ 29 w 35"/>
                      <a:gd name="T25" fmla="*/ 32 h 45"/>
                      <a:gd name="T26" fmla="*/ 35 w 35"/>
                      <a:gd name="T27" fmla="*/ 42 h 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5"/>
                      <a:gd name="T43" fmla="*/ 0 h 45"/>
                      <a:gd name="T44" fmla="*/ 35 w 35"/>
                      <a:gd name="T45" fmla="*/ 45 h 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5" h="45">
                        <a:moveTo>
                          <a:pt x="35" y="42"/>
                        </a:moveTo>
                        <a:lnTo>
                          <a:pt x="28" y="45"/>
                        </a:lnTo>
                        <a:lnTo>
                          <a:pt x="22" y="43"/>
                        </a:lnTo>
                        <a:lnTo>
                          <a:pt x="18" y="41"/>
                        </a:lnTo>
                        <a:lnTo>
                          <a:pt x="13" y="38"/>
                        </a:lnTo>
                        <a:lnTo>
                          <a:pt x="9" y="33"/>
                        </a:lnTo>
                        <a:lnTo>
                          <a:pt x="6" y="27"/>
                        </a:lnTo>
                        <a:lnTo>
                          <a:pt x="3" y="22"/>
                        </a:lnTo>
                        <a:lnTo>
                          <a:pt x="0" y="16"/>
                        </a:lnTo>
                        <a:lnTo>
                          <a:pt x="12" y="0"/>
                        </a:lnTo>
                        <a:lnTo>
                          <a:pt x="19" y="9"/>
                        </a:lnTo>
                        <a:lnTo>
                          <a:pt x="25" y="20"/>
                        </a:lnTo>
                        <a:lnTo>
                          <a:pt x="29" y="32"/>
                        </a:lnTo>
                        <a:lnTo>
                          <a:pt x="35" y="42"/>
                        </a:lnTo>
                        <a:close/>
                      </a:path>
                    </a:pathLst>
                  </a:custGeom>
                  <a:solidFill>
                    <a:srgbClr val="CCCCE0"/>
                  </a:solidFill>
                  <a:ln w="9525">
                    <a:noFill/>
                    <a:round/>
                    <a:headEnd/>
                    <a:tailEnd/>
                  </a:ln>
                </p:spPr>
                <p:txBody>
                  <a:bodyPr/>
                  <a:lstStyle/>
                  <a:p>
                    <a:endParaRPr lang="zh-CN" altLang="en-US"/>
                  </a:p>
                </p:txBody>
              </p:sp>
              <p:sp>
                <p:nvSpPr>
                  <p:cNvPr id="512" name="Freeform 139"/>
                  <p:cNvSpPr>
                    <a:spLocks/>
                  </p:cNvSpPr>
                  <p:nvPr/>
                </p:nvSpPr>
                <p:spPr bwMode="auto">
                  <a:xfrm>
                    <a:off x="1368" y="2275"/>
                    <a:ext cx="29" cy="37"/>
                  </a:xfrm>
                  <a:custGeom>
                    <a:avLst/>
                    <a:gdLst>
                      <a:gd name="T0" fmla="*/ 52 w 57"/>
                      <a:gd name="T1" fmla="*/ 57 h 75"/>
                      <a:gd name="T2" fmla="*/ 57 w 57"/>
                      <a:gd name="T3" fmla="*/ 75 h 75"/>
                      <a:gd name="T4" fmla="*/ 48 w 57"/>
                      <a:gd name="T5" fmla="*/ 73 h 75"/>
                      <a:gd name="T6" fmla="*/ 38 w 57"/>
                      <a:gd name="T7" fmla="*/ 73 h 75"/>
                      <a:gd name="T8" fmla="*/ 29 w 57"/>
                      <a:gd name="T9" fmla="*/ 69 h 75"/>
                      <a:gd name="T10" fmla="*/ 24 w 57"/>
                      <a:gd name="T11" fmla="*/ 60 h 75"/>
                      <a:gd name="T12" fmla="*/ 20 w 57"/>
                      <a:gd name="T13" fmla="*/ 44 h 75"/>
                      <a:gd name="T14" fmla="*/ 14 w 57"/>
                      <a:gd name="T15" fmla="*/ 30 h 75"/>
                      <a:gd name="T16" fmla="*/ 6 w 57"/>
                      <a:gd name="T17" fmla="*/ 16 h 75"/>
                      <a:gd name="T18" fmla="*/ 0 w 57"/>
                      <a:gd name="T19" fmla="*/ 3 h 75"/>
                      <a:gd name="T20" fmla="*/ 6 w 57"/>
                      <a:gd name="T21" fmla="*/ 0 h 75"/>
                      <a:gd name="T22" fmla="*/ 12 w 57"/>
                      <a:gd name="T23" fmla="*/ 0 h 75"/>
                      <a:gd name="T24" fmla="*/ 18 w 57"/>
                      <a:gd name="T25" fmla="*/ 3 h 75"/>
                      <a:gd name="T26" fmla="*/ 24 w 57"/>
                      <a:gd name="T27" fmla="*/ 5 h 75"/>
                      <a:gd name="T28" fmla="*/ 32 w 57"/>
                      <a:gd name="T29" fmla="*/ 17 h 75"/>
                      <a:gd name="T30" fmla="*/ 38 w 57"/>
                      <a:gd name="T31" fmla="*/ 31 h 75"/>
                      <a:gd name="T32" fmla="*/ 44 w 57"/>
                      <a:gd name="T33" fmla="*/ 44 h 75"/>
                      <a:gd name="T34" fmla="*/ 52 w 57"/>
                      <a:gd name="T35" fmla="*/ 57 h 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
                      <a:gd name="T55" fmla="*/ 0 h 75"/>
                      <a:gd name="T56" fmla="*/ 57 w 57"/>
                      <a:gd name="T57" fmla="*/ 75 h 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 h="75">
                        <a:moveTo>
                          <a:pt x="52" y="57"/>
                        </a:moveTo>
                        <a:lnTo>
                          <a:pt x="57" y="75"/>
                        </a:lnTo>
                        <a:lnTo>
                          <a:pt x="48" y="73"/>
                        </a:lnTo>
                        <a:lnTo>
                          <a:pt x="38" y="73"/>
                        </a:lnTo>
                        <a:lnTo>
                          <a:pt x="29" y="69"/>
                        </a:lnTo>
                        <a:lnTo>
                          <a:pt x="24" y="60"/>
                        </a:lnTo>
                        <a:lnTo>
                          <a:pt x="20" y="44"/>
                        </a:lnTo>
                        <a:lnTo>
                          <a:pt x="14" y="30"/>
                        </a:lnTo>
                        <a:lnTo>
                          <a:pt x="6" y="16"/>
                        </a:lnTo>
                        <a:lnTo>
                          <a:pt x="0" y="3"/>
                        </a:lnTo>
                        <a:lnTo>
                          <a:pt x="6" y="0"/>
                        </a:lnTo>
                        <a:lnTo>
                          <a:pt x="12" y="0"/>
                        </a:lnTo>
                        <a:lnTo>
                          <a:pt x="18" y="3"/>
                        </a:lnTo>
                        <a:lnTo>
                          <a:pt x="24" y="5"/>
                        </a:lnTo>
                        <a:lnTo>
                          <a:pt x="32" y="17"/>
                        </a:lnTo>
                        <a:lnTo>
                          <a:pt x="38" y="31"/>
                        </a:lnTo>
                        <a:lnTo>
                          <a:pt x="44" y="44"/>
                        </a:lnTo>
                        <a:lnTo>
                          <a:pt x="52" y="57"/>
                        </a:lnTo>
                        <a:close/>
                      </a:path>
                    </a:pathLst>
                  </a:custGeom>
                  <a:solidFill>
                    <a:srgbClr val="CCCCE0"/>
                  </a:solidFill>
                  <a:ln w="9525">
                    <a:noFill/>
                    <a:round/>
                    <a:headEnd/>
                    <a:tailEnd/>
                  </a:ln>
                </p:spPr>
                <p:txBody>
                  <a:bodyPr/>
                  <a:lstStyle/>
                  <a:p>
                    <a:endParaRPr lang="zh-CN" altLang="en-US"/>
                  </a:p>
                </p:txBody>
              </p:sp>
              <p:sp>
                <p:nvSpPr>
                  <p:cNvPr id="513" name="Freeform 140"/>
                  <p:cNvSpPr>
                    <a:spLocks/>
                  </p:cNvSpPr>
                  <p:nvPr/>
                </p:nvSpPr>
                <p:spPr bwMode="auto">
                  <a:xfrm>
                    <a:off x="1697" y="2277"/>
                    <a:ext cx="47" cy="90"/>
                  </a:xfrm>
                  <a:custGeom>
                    <a:avLst/>
                    <a:gdLst>
                      <a:gd name="T0" fmla="*/ 93 w 93"/>
                      <a:gd name="T1" fmla="*/ 157 h 181"/>
                      <a:gd name="T2" fmla="*/ 93 w 93"/>
                      <a:gd name="T3" fmla="*/ 163 h 181"/>
                      <a:gd name="T4" fmla="*/ 91 w 93"/>
                      <a:gd name="T5" fmla="*/ 169 h 181"/>
                      <a:gd name="T6" fmla="*/ 87 w 93"/>
                      <a:gd name="T7" fmla="*/ 175 h 181"/>
                      <a:gd name="T8" fmla="*/ 84 w 93"/>
                      <a:gd name="T9" fmla="*/ 181 h 181"/>
                      <a:gd name="T10" fmla="*/ 72 w 93"/>
                      <a:gd name="T11" fmla="*/ 160 h 181"/>
                      <a:gd name="T12" fmla="*/ 61 w 93"/>
                      <a:gd name="T13" fmla="*/ 140 h 181"/>
                      <a:gd name="T14" fmla="*/ 49 w 93"/>
                      <a:gd name="T15" fmla="*/ 120 h 181"/>
                      <a:gd name="T16" fmla="*/ 38 w 93"/>
                      <a:gd name="T17" fmla="*/ 99 h 181"/>
                      <a:gd name="T18" fmla="*/ 27 w 93"/>
                      <a:gd name="T19" fmla="*/ 78 h 181"/>
                      <a:gd name="T20" fmla="*/ 17 w 93"/>
                      <a:gd name="T21" fmla="*/ 57 h 181"/>
                      <a:gd name="T22" fmla="*/ 8 w 93"/>
                      <a:gd name="T23" fmla="*/ 36 h 181"/>
                      <a:gd name="T24" fmla="*/ 0 w 93"/>
                      <a:gd name="T25" fmla="*/ 14 h 181"/>
                      <a:gd name="T26" fmla="*/ 3 w 93"/>
                      <a:gd name="T27" fmla="*/ 10 h 181"/>
                      <a:gd name="T28" fmla="*/ 3 w 93"/>
                      <a:gd name="T29" fmla="*/ 7 h 181"/>
                      <a:gd name="T30" fmla="*/ 2 w 93"/>
                      <a:gd name="T31" fmla="*/ 3 h 181"/>
                      <a:gd name="T32" fmla="*/ 4 w 93"/>
                      <a:gd name="T33" fmla="*/ 0 h 181"/>
                      <a:gd name="T34" fmla="*/ 18 w 93"/>
                      <a:gd name="T35" fmla="*/ 18 h 181"/>
                      <a:gd name="T36" fmla="*/ 31 w 93"/>
                      <a:gd name="T37" fmla="*/ 37 h 181"/>
                      <a:gd name="T38" fmla="*/ 42 w 93"/>
                      <a:gd name="T39" fmla="*/ 56 h 181"/>
                      <a:gd name="T40" fmla="*/ 53 w 93"/>
                      <a:gd name="T41" fmla="*/ 76 h 181"/>
                      <a:gd name="T42" fmla="*/ 63 w 93"/>
                      <a:gd name="T43" fmla="*/ 95 h 181"/>
                      <a:gd name="T44" fmla="*/ 72 w 93"/>
                      <a:gd name="T45" fmla="*/ 116 h 181"/>
                      <a:gd name="T46" fmla="*/ 83 w 93"/>
                      <a:gd name="T47" fmla="*/ 136 h 181"/>
                      <a:gd name="T48" fmla="*/ 93 w 93"/>
                      <a:gd name="T49" fmla="*/ 157 h 1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3"/>
                      <a:gd name="T76" fmla="*/ 0 h 181"/>
                      <a:gd name="T77" fmla="*/ 93 w 93"/>
                      <a:gd name="T78" fmla="*/ 181 h 18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3" h="181">
                        <a:moveTo>
                          <a:pt x="93" y="157"/>
                        </a:moveTo>
                        <a:lnTo>
                          <a:pt x="93" y="163"/>
                        </a:lnTo>
                        <a:lnTo>
                          <a:pt x="91" y="169"/>
                        </a:lnTo>
                        <a:lnTo>
                          <a:pt x="87" y="175"/>
                        </a:lnTo>
                        <a:lnTo>
                          <a:pt x="84" y="181"/>
                        </a:lnTo>
                        <a:lnTo>
                          <a:pt x="72" y="160"/>
                        </a:lnTo>
                        <a:lnTo>
                          <a:pt x="61" y="140"/>
                        </a:lnTo>
                        <a:lnTo>
                          <a:pt x="49" y="120"/>
                        </a:lnTo>
                        <a:lnTo>
                          <a:pt x="38" y="99"/>
                        </a:lnTo>
                        <a:lnTo>
                          <a:pt x="27" y="78"/>
                        </a:lnTo>
                        <a:lnTo>
                          <a:pt x="17" y="57"/>
                        </a:lnTo>
                        <a:lnTo>
                          <a:pt x="8" y="36"/>
                        </a:lnTo>
                        <a:lnTo>
                          <a:pt x="0" y="14"/>
                        </a:lnTo>
                        <a:lnTo>
                          <a:pt x="3" y="10"/>
                        </a:lnTo>
                        <a:lnTo>
                          <a:pt x="3" y="7"/>
                        </a:lnTo>
                        <a:lnTo>
                          <a:pt x="2" y="3"/>
                        </a:lnTo>
                        <a:lnTo>
                          <a:pt x="4" y="0"/>
                        </a:lnTo>
                        <a:lnTo>
                          <a:pt x="18" y="18"/>
                        </a:lnTo>
                        <a:lnTo>
                          <a:pt x="31" y="37"/>
                        </a:lnTo>
                        <a:lnTo>
                          <a:pt x="42" y="56"/>
                        </a:lnTo>
                        <a:lnTo>
                          <a:pt x="53" y="76"/>
                        </a:lnTo>
                        <a:lnTo>
                          <a:pt x="63" y="95"/>
                        </a:lnTo>
                        <a:lnTo>
                          <a:pt x="72" y="116"/>
                        </a:lnTo>
                        <a:lnTo>
                          <a:pt x="83" y="136"/>
                        </a:lnTo>
                        <a:lnTo>
                          <a:pt x="93" y="157"/>
                        </a:lnTo>
                        <a:close/>
                      </a:path>
                    </a:pathLst>
                  </a:custGeom>
                  <a:solidFill>
                    <a:srgbClr val="CCCCE0"/>
                  </a:solidFill>
                  <a:ln w="9525">
                    <a:noFill/>
                    <a:round/>
                    <a:headEnd/>
                    <a:tailEnd/>
                  </a:ln>
                </p:spPr>
                <p:txBody>
                  <a:bodyPr/>
                  <a:lstStyle/>
                  <a:p>
                    <a:endParaRPr lang="zh-CN" altLang="en-US"/>
                  </a:p>
                </p:txBody>
              </p:sp>
              <p:sp>
                <p:nvSpPr>
                  <p:cNvPr id="514" name="Freeform 141"/>
                  <p:cNvSpPr>
                    <a:spLocks/>
                  </p:cNvSpPr>
                  <p:nvPr/>
                </p:nvSpPr>
                <p:spPr bwMode="auto">
                  <a:xfrm>
                    <a:off x="1397" y="2282"/>
                    <a:ext cx="32" cy="36"/>
                  </a:xfrm>
                  <a:custGeom>
                    <a:avLst/>
                    <a:gdLst>
                      <a:gd name="T0" fmla="*/ 42 w 64"/>
                      <a:gd name="T1" fmla="*/ 22 h 73"/>
                      <a:gd name="T2" fmla="*/ 46 w 64"/>
                      <a:gd name="T3" fmla="*/ 36 h 73"/>
                      <a:gd name="T4" fmla="*/ 52 w 64"/>
                      <a:gd name="T5" fmla="*/ 47 h 73"/>
                      <a:gd name="T6" fmla="*/ 58 w 64"/>
                      <a:gd name="T7" fmla="*/ 60 h 73"/>
                      <a:gd name="T8" fmla="*/ 64 w 64"/>
                      <a:gd name="T9" fmla="*/ 73 h 73"/>
                      <a:gd name="T10" fmla="*/ 48 w 64"/>
                      <a:gd name="T11" fmla="*/ 73 h 73"/>
                      <a:gd name="T12" fmla="*/ 36 w 64"/>
                      <a:gd name="T13" fmla="*/ 68 h 73"/>
                      <a:gd name="T14" fmla="*/ 28 w 64"/>
                      <a:gd name="T15" fmla="*/ 60 h 73"/>
                      <a:gd name="T16" fmla="*/ 22 w 64"/>
                      <a:gd name="T17" fmla="*/ 48 h 73"/>
                      <a:gd name="T18" fmla="*/ 18 w 64"/>
                      <a:gd name="T19" fmla="*/ 36 h 73"/>
                      <a:gd name="T20" fmla="*/ 13 w 64"/>
                      <a:gd name="T21" fmla="*/ 22 h 73"/>
                      <a:gd name="T22" fmla="*/ 8 w 64"/>
                      <a:gd name="T23" fmla="*/ 10 h 73"/>
                      <a:gd name="T24" fmla="*/ 0 w 64"/>
                      <a:gd name="T25" fmla="*/ 0 h 73"/>
                      <a:gd name="T26" fmla="*/ 6 w 64"/>
                      <a:gd name="T27" fmla="*/ 1 h 73"/>
                      <a:gd name="T28" fmla="*/ 13 w 64"/>
                      <a:gd name="T29" fmla="*/ 2 h 73"/>
                      <a:gd name="T30" fmla="*/ 20 w 64"/>
                      <a:gd name="T31" fmla="*/ 2 h 73"/>
                      <a:gd name="T32" fmla="*/ 27 w 64"/>
                      <a:gd name="T33" fmla="*/ 3 h 73"/>
                      <a:gd name="T34" fmla="*/ 33 w 64"/>
                      <a:gd name="T35" fmla="*/ 6 h 73"/>
                      <a:gd name="T36" fmla="*/ 37 w 64"/>
                      <a:gd name="T37" fmla="*/ 9 h 73"/>
                      <a:gd name="T38" fmla="*/ 41 w 64"/>
                      <a:gd name="T39" fmla="*/ 15 h 73"/>
                      <a:gd name="T40" fmla="*/ 42 w 64"/>
                      <a:gd name="T41" fmla="*/ 22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
                      <a:gd name="T64" fmla="*/ 0 h 73"/>
                      <a:gd name="T65" fmla="*/ 64 w 64"/>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 h="73">
                        <a:moveTo>
                          <a:pt x="42" y="22"/>
                        </a:moveTo>
                        <a:lnTo>
                          <a:pt x="46" y="36"/>
                        </a:lnTo>
                        <a:lnTo>
                          <a:pt x="52" y="47"/>
                        </a:lnTo>
                        <a:lnTo>
                          <a:pt x="58" y="60"/>
                        </a:lnTo>
                        <a:lnTo>
                          <a:pt x="64" y="73"/>
                        </a:lnTo>
                        <a:lnTo>
                          <a:pt x="48" y="73"/>
                        </a:lnTo>
                        <a:lnTo>
                          <a:pt x="36" y="68"/>
                        </a:lnTo>
                        <a:lnTo>
                          <a:pt x="28" y="60"/>
                        </a:lnTo>
                        <a:lnTo>
                          <a:pt x="22" y="48"/>
                        </a:lnTo>
                        <a:lnTo>
                          <a:pt x="18" y="36"/>
                        </a:lnTo>
                        <a:lnTo>
                          <a:pt x="13" y="22"/>
                        </a:lnTo>
                        <a:lnTo>
                          <a:pt x="8" y="10"/>
                        </a:lnTo>
                        <a:lnTo>
                          <a:pt x="0" y="0"/>
                        </a:lnTo>
                        <a:lnTo>
                          <a:pt x="6" y="1"/>
                        </a:lnTo>
                        <a:lnTo>
                          <a:pt x="13" y="2"/>
                        </a:lnTo>
                        <a:lnTo>
                          <a:pt x="20" y="2"/>
                        </a:lnTo>
                        <a:lnTo>
                          <a:pt x="27" y="3"/>
                        </a:lnTo>
                        <a:lnTo>
                          <a:pt x="33" y="6"/>
                        </a:lnTo>
                        <a:lnTo>
                          <a:pt x="37" y="9"/>
                        </a:lnTo>
                        <a:lnTo>
                          <a:pt x="41" y="15"/>
                        </a:lnTo>
                        <a:lnTo>
                          <a:pt x="42" y="22"/>
                        </a:lnTo>
                        <a:close/>
                      </a:path>
                    </a:pathLst>
                  </a:custGeom>
                  <a:solidFill>
                    <a:srgbClr val="CCCCE0"/>
                  </a:solidFill>
                  <a:ln w="9525">
                    <a:noFill/>
                    <a:round/>
                    <a:headEnd/>
                    <a:tailEnd/>
                  </a:ln>
                </p:spPr>
                <p:txBody>
                  <a:bodyPr/>
                  <a:lstStyle/>
                  <a:p>
                    <a:endParaRPr lang="zh-CN" altLang="en-US"/>
                  </a:p>
                </p:txBody>
              </p:sp>
              <p:sp>
                <p:nvSpPr>
                  <p:cNvPr id="515" name="Freeform 142"/>
                  <p:cNvSpPr>
                    <a:spLocks/>
                  </p:cNvSpPr>
                  <p:nvPr/>
                </p:nvSpPr>
                <p:spPr bwMode="auto">
                  <a:xfrm>
                    <a:off x="1298" y="2285"/>
                    <a:ext cx="25" cy="64"/>
                  </a:xfrm>
                  <a:custGeom>
                    <a:avLst/>
                    <a:gdLst>
                      <a:gd name="T0" fmla="*/ 52 w 52"/>
                      <a:gd name="T1" fmla="*/ 101 h 128"/>
                      <a:gd name="T2" fmla="*/ 36 w 52"/>
                      <a:gd name="T3" fmla="*/ 128 h 128"/>
                      <a:gd name="T4" fmla="*/ 32 w 52"/>
                      <a:gd name="T5" fmla="*/ 113 h 128"/>
                      <a:gd name="T6" fmla="*/ 27 w 52"/>
                      <a:gd name="T7" fmla="*/ 100 h 128"/>
                      <a:gd name="T8" fmla="*/ 21 w 52"/>
                      <a:gd name="T9" fmla="*/ 88 h 128"/>
                      <a:gd name="T10" fmla="*/ 15 w 52"/>
                      <a:gd name="T11" fmla="*/ 75 h 128"/>
                      <a:gd name="T12" fmla="*/ 10 w 52"/>
                      <a:gd name="T13" fmla="*/ 62 h 128"/>
                      <a:gd name="T14" fmla="*/ 6 w 52"/>
                      <a:gd name="T15" fmla="*/ 48 h 128"/>
                      <a:gd name="T16" fmla="*/ 3 w 52"/>
                      <a:gd name="T17" fmla="*/ 33 h 128"/>
                      <a:gd name="T18" fmla="*/ 5 w 52"/>
                      <a:gd name="T19" fmla="*/ 17 h 128"/>
                      <a:gd name="T20" fmla="*/ 1 w 52"/>
                      <a:gd name="T21" fmla="*/ 13 h 128"/>
                      <a:gd name="T22" fmla="*/ 0 w 52"/>
                      <a:gd name="T23" fmla="*/ 8 h 128"/>
                      <a:gd name="T24" fmla="*/ 1 w 52"/>
                      <a:gd name="T25" fmla="*/ 3 h 128"/>
                      <a:gd name="T26" fmla="*/ 5 w 52"/>
                      <a:gd name="T27" fmla="*/ 0 h 128"/>
                      <a:gd name="T28" fmla="*/ 12 w 52"/>
                      <a:gd name="T29" fmla="*/ 11 h 128"/>
                      <a:gd name="T30" fmla="*/ 18 w 52"/>
                      <a:gd name="T31" fmla="*/ 23 h 128"/>
                      <a:gd name="T32" fmla="*/ 25 w 52"/>
                      <a:gd name="T33" fmla="*/ 36 h 128"/>
                      <a:gd name="T34" fmla="*/ 32 w 52"/>
                      <a:gd name="T35" fmla="*/ 48 h 128"/>
                      <a:gd name="T36" fmla="*/ 38 w 52"/>
                      <a:gd name="T37" fmla="*/ 61 h 128"/>
                      <a:gd name="T38" fmla="*/ 43 w 52"/>
                      <a:gd name="T39" fmla="*/ 74 h 128"/>
                      <a:gd name="T40" fmla="*/ 47 w 52"/>
                      <a:gd name="T41" fmla="*/ 88 h 128"/>
                      <a:gd name="T42" fmla="*/ 52 w 52"/>
                      <a:gd name="T43" fmla="*/ 101 h 12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2"/>
                      <a:gd name="T67" fmla="*/ 0 h 128"/>
                      <a:gd name="T68" fmla="*/ 52 w 52"/>
                      <a:gd name="T69" fmla="*/ 128 h 12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2" h="128">
                        <a:moveTo>
                          <a:pt x="52" y="101"/>
                        </a:moveTo>
                        <a:lnTo>
                          <a:pt x="36" y="128"/>
                        </a:lnTo>
                        <a:lnTo>
                          <a:pt x="32" y="113"/>
                        </a:lnTo>
                        <a:lnTo>
                          <a:pt x="27" y="100"/>
                        </a:lnTo>
                        <a:lnTo>
                          <a:pt x="21" y="88"/>
                        </a:lnTo>
                        <a:lnTo>
                          <a:pt x="15" y="75"/>
                        </a:lnTo>
                        <a:lnTo>
                          <a:pt x="10" y="62"/>
                        </a:lnTo>
                        <a:lnTo>
                          <a:pt x="6" y="48"/>
                        </a:lnTo>
                        <a:lnTo>
                          <a:pt x="3" y="33"/>
                        </a:lnTo>
                        <a:lnTo>
                          <a:pt x="5" y="17"/>
                        </a:lnTo>
                        <a:lnTo>
                          <a:pt x="1" y="13"/>
                        </a:lnTo>
                        <a:lnTo>
                          <a:pt x="0" y="8"/>
                        </a:lnTo>
                        <a:lnTo>
                          <a:pt x="1" y="3"/>
                        </a:lnTo>
                        <a:lnTo>
                          <a:pt x="5" y="0"/>
                        </a:lnTo>
                        <a:lnTo>
                          <a:pt x="12" y="11"/>
                        </a:lnTo>
                        <a:lnTo>
                          <a:pt x="18" y="23"/>
                        </a:lnTo>
                        <a:lnTo>
                          <a:pt x="25" y="36"/>
                        </a:lnTo>
                        <a:lnTo>
                          <a:pt x="32" y="48"/>
                        </a:lnTo>
                        <a:lnTo>
                          <a:pt x="38" y="61"/>
                        </a:lnTo>
                        <a:lnTo>
                          <a:pt x="43" y="74"/>
                        </a:lnTo>
                        <a:lnTo>
                          <a:pt x="47" y="88"/>
                        </a:lnTo>
                        <a:lnTo>
                          <a:pt x="52" y="101"/>
                        </a:lnTo>
                        <a:close/>
                      </a:path>
                    </a:pathLst>
                  </a:custGeom>
                  <a:solidFill>
                    <a:srgbClr val="CCCCE0"/>
                  </a:solidFill>
                  <a:ln w="9525">
                    <a:noFill/>
                    <a:round/>
                    <a:headEnd/>
                    <a:tailEnd/>
                  </a:ln>
                </p:spPr>
                <p:txBody>
                  <a:bodyPr/>
                  <a:lstStyle/>
                  <a:p>
                    <a:endParaRPr lang="zh-CN" altLang="en-US"/>
                  </a:p>
                </p:txBody>
              </p:sp>
              <p:sp>
                <p:nvSpPr>
                  <p:cNvPr id="516" name="Freeform 143"/>
                  <p:cNvSpPr>
                    <a:spLocks/>
                  </p:cNvSpPr>
                  <p:nvPr/>
                </p:nvSpPr>
                <p:spPr bwMode="auto">
                  <a:xfrm>
                    <a:off x="1428" y="2286"/>
                    <a:ext cx="31" cy="40"/>
                  </a:xfrm>
                  <a:custGeom>
                    <a:avLst/>
                    <a:gdLst>
                      <a:gd name="T0" fmla="*/ 63 w 63"/>
                      <a:gd name="T1" fmla="*/ 81 h 81"/>
                      <a:gd name="T2" fmla="*/ 47 w 63"/>
                      <a:gd name="T3" fmla="*/ 80 h 81"/>
                      <a:gd name="T4" fmla="*/ 34 w 63"/>
                      <a:gd name="T5" fmla="*/ 75 h 81"/>
                      <a:gd name="T6" fmla="*/ 26 w 63"/>
                      <a:gd name="T7" fmla="*/ 65 h 81"/>
                      <a:gd name="T8" fmla="*/ 19 w 63"/>
                      <a:gd name="T9" fmla="*/ 53 h 81"/>
                      <a:gd name="T10" fmla="*/ 14 w 63"/>
                      <a:gd name="T11" fmla="*/ 39 h 81"/>
                      <a:gd name="T12" fmla="*/ 10 w 63"/>
                      <a:gd name="T13" fmla="*/ 26 h 81"/>
                      <a:gd name="T14" fmla="*/ 6 w 63"/>
                      <a:gd name="T15" fmla="*/ 12 h 81"/>
                      <a:gd name="T16" fmla="*/ 0 w 63"/>
                      <a:gd name="T17" fmla="*/ 0 h 81"/>
                      <a:gd name="T18" fmla="*/ 15 w 63"/>
                      <a:gd name="T19" fmla="*/ 1 h 81"/>
                      <a:gd name="T20" fmla="*/ 27 w 63"/>
                      <a:gd name="T21" fmla="*/ 8 h 81"/>
                      <a:gd name="T22" fmla="*/ 35 w 63"/>
                      <a:gd name="T23" fmla="*/ 18 h 81"/>
                      <a:gd name="T24" fmla="*/ 42 w 63"/>
                      <a:gd name="T25" fmla="*/ 29 h 81"/>
                      <a:gd name="T26" fmla="*/ 47 w 63"/>
                      <a:gd name="T27" fmla="*/ 43 h 81"/>
                      <a:gd name="T28" fmla="*/ 51 w 63"/>
                      <a:gd name="T29" fmla="*/ 57 h 81"/>
                      <a:gd name="T30" fmla="*/ 56 w 63"/>
                      <a:gd name="T31" fmla="*/ 69 h 81"/>
                      <a:gd name="T32" fmla="*/ 63 w 63"/>
                      <a:gd name="T33" fmla="*/ 81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81"/>
                      <a:gd name="T53" fmla="*/ 63 w 63"/>
                      <a:gd name="T54" fmla="*/ 81 h 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81">
                        <a:moveTo>
                          <a:pt x="63" y="81"/>
                        </a:moveTo>
                        <a:lnTo>
                          <a:pt x="47" y="80"/>
                        </a:lnTo>
                        <a:lnTo>
                          <a:pt x="34" y="75"/>
                        </a:lnTo>
                        <a:lnTo>
                          <a:pt x="26" y="65"/>
                        </a:lnTo>
                        <a:lnTo>
                          <a:pt x="19" y="53"/>
                        </a:lnTo>
                        <a:lnTo>
                          <a:pt x="14" y="39"/>
                        </a:lnTo>
                        <a:lnTo>
                          <a:pt x="10" y="26"/>
                        </a:lnTo>
                        <a:lnTo>
                          <a:pt x="6" y="12"/>
                        </a:lnTo>
                        <a:lnTo>
                          <a:pt x="0" y="0"/>
                        </a:lnTo>
                        <a:lnTo>
                          <a:pt x="15" y="1"/>
                        </a:lnTo>
                        <a:lnTo>
                          <a:pt x="27" y="8"/>
                        </a:lnTo>
                        <a:lnTo>
                          <a:pt x="35" y="18"/>
                        </a:lnTo>
                        <a:lnTo>
                          <a:pt x="42" y="29"/>
                        </a:lnTo>
                        <a:lnTo>
                          <a:pt x="47" y="43"/>
                        </a:lnTo>
                        <a:lnTo>
                          <a:pt x="51" y="57"/>
                        </a:lnTo>
                        <a:lnTo>
                          <a:pt x="56" y="69"/>
                        </a:lnTo>
                        <a:lnTo>
                          <a:pt x="63" y="81"/>
                        </a:lnTo>
                        <a:close/>
                      </a:path>
                    </a:pathLst>
                  </a:custGeom>
                  <a:solidFill>
                    <a:srgbClr val="CCCCE0"/>
                  </a:solidFill>
                  <a:ln w="9525">
                    <a:noFill/>
                    <a:round/>
                    <a:headEnd/>
                    <a:tailEnd/>
                  </a:ln>
                </p:spPr>
                <p:txBody>
                  <a:bodyPr/>
                  <a:lstStyle/>
                  <a:p>
                    <a:endParaRPr lang="zh-CN" altLang="en-US"/>
                  </a:p>
                </p:txBody>
              </p:sp>
              <p:sp>
                <p:nvSpPr>
                  <p:cNvPr id="517" name="Freeform 144"/>
                  <p:cNvSpPr>
                    <a:spLocks/>
                  </p:cNvSpPr>
                  <p:nvPr/>
                </p:nvSpPr>
                <p:spPr bwMode="auto">
                  <a:xfrm>
                    <a:off x="1806" y="2287"/>
                    <a:ext cx="45" cy="14"/>
                  </a:xfrm>
                  <a:custGeom>
                    <a:avLst/>
                    <a:gdLst>
                      <a:gd name="T0" fmla="*/ 89 w 89"/>
                      <a:gd name="T1" fmla="*/ 15 h 27"/>
                      <a:gd name="T2" fmla="*/ 88 w 89"/>
                      <a:gd name="T3" fmla="*/ 21 h 27"/>
                      <a:gd name="T4" fmla="*/ 84 w 89"/>
                      <a:gd name="T5" fmla="*/ 26 h 27"/>
                      <a:gd name="T6" fmla="*/ 81 w 89"/>
                      <a:gd name="T7" fmla="*/ 27 h 27"/>
                      <a:gd name="T8" fmla="*/ 75 w 89"/>
                      <a:gd name="T9" fmla="*/ 27 h 27"/>
                      <a:gd name="T10" fmla="*/ 69 w 89"/>
                      <a:gd name="T11" fmla="*/ 26 h 27"/>
                      <a:gd name="T12" fmla="*/ 63 w 89"/>
                      <a:gd name="T13" fmla="*/ 25 h 27"/>
                      <a:gd name="T14" fmla="*/ 57 w 89"/>
                      <a:gd name="T15" fmla="*/ 24 h 27"/>
                      <a:gd name="T16" fmla="*/ 52 w 89"/>
                      <a:gd name="T17" fmla="*/ 26 h 27"/>
                      <a:gd name="T18" fmla="*/ 45 w 89"/>
                      <a:gd name="T19" fmla="*/ 26 h 27"/>
                      <a:gd name="T20" fmla="*/ 38 w 89"/>
                      <a:gd name="T21" fmla="*/ 27 h 27"/>
                      <a:gd name="T22" fmla="*/ 31 w 89"/>
                      <a:gd name="T23" fmla="*/ 27 h 27"/>
                      <a:gd name="T24" fmla="*/ 25 w 89"/>
                      <a:gd name="T25" fmla="*/ 27 h 27"/>
                      <a:gd name="T26" fmla="*/ 18 w 89"/>
                      <a:gd name="T27" fmla="*/ 26 h 27"/>
                      <a:gd name="T28" fmla="*/ 11 w 89"/>
                      <a:gd name="T29" fmla="*/ 24 h 27"/>
                      <a:gd name="T30" fmla="*/ 5 w 89"/>
                      <a:gd name="T31" fmla="*/ 20 h 27"/>
                      <a:gd name="T32" fmla="*/ 0 w 89"/>
                      <a:gd name="T33" fmla="*/ 15 h 27"/>
                      <a:gd name="T34" fmla="*/ 0 w 89"/>
                      <a:gd name="T35" fmla="*/ 10 h 27"/>
                      <a:gd name="T36" fmla="*/ 2 w 89"/>
                      <a:gd name="T37" fmla="*/ 5 h 27"/>
                      <a:gd name="T38" fmla="*/ 3 w 89"/>
                      <a:gd name="T39" fmla="*/ 2 h 27"/>
                      <a:gd name="T40" fmla="*/ 6 w 89"/>
                      <a:gd name="T41" fmla="*/ 0 h 27"/>
                      <a:gd name="T42" fmla="*/ 18 w 89"/>
                      <a:gd name="T43" fmla="*/ 0 h 27"/>
                      <a:gd name="T44" fmla="*/ 28 w 89"/>
                      <a:gd name="T45" fmla="*/ 1 h 27"/>
                      <a:gd name="T46" fmla="*/ 40 w 89"/>
                      <a:gd name="T47" fmla="*/ 2 h 27"/>
                      <a:gd name="T48" fmla="*/ 50 w 89"/>
                      <a:gd name="T49" fmla="*/ 4 h 27"/>
                      <a:gd name="T50" fmla="*/ 59 w 89"/>
                      <a:gd name="T51" fmla="*/ 6 h 27"/>
                      <a:gd name="T52" fmla="*/ 69 w 89"/>
                      <a:gd name="T53" fmla="*/ 9 h 27"/>
                      <a:gd name="T54" fmla="*/ 79 w 89"/>
                      <a:gd name="T55" fmla="*/ 11 h 27"/>
                      <a:gd name="T56" fmla="*/ 89 w 89"/>
                      <a:gd name="T57" fmla="*/ 15 h 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9"/>
                      <a:gd name="T88" fmla="*/ 0 h 27"/>
                      <a:gd name="T89" fmla="*/ 89 w 89"/>
                      <a:gd name="T90" fmla="*/ 27 h 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9" h="27">
                        <a:moveTo>
                          <a:pt x="89" y="15"/>
                        </a:moveTo>
                        <a:lnTo>
                          <a:pt x="88" y="21"/>
                        </a:lnTo>
                        <a:lnTo>
                          <a:pt x="84" y="26"/>
                        </a:lnTo>
                        <a:lnTo>
                          <a:pt x="81" y="27"/>
                        </a:lnTo>
                        <a:lnTo>
                          <a:pt x="75" y="27"/>
                        </a:lnTo>
                        <a:lnTo>
                          <a:pt x="69" y="26"/>
                        </a:lnTo>
                        <a:lnTo>
                          <a:pt x="63" y="25"/>
                        </a:lnTo>
                        <a:lnTo>
                          <a:pt x="57" y="24"/>
                        </a:lnTo>
                        <a:lnTo>
                          <a:pt x="52" y="26"/>
                        </a:lnTo>
                        <a:lnTo>
                          <a:pt x="45" y="26"/>
                        </a:lnTo>
                        <a:lnTo>
                          <a:pt x="38" y="27"/>
                        </a:lnTo>
                        <a:lnTo>
                          <a:pt x="31" y="27"/>
                        </a:lnTo>
                        <a:lnTo>
                          <a:pt x="25" y="27"/>
                        </a:lnTo>
                        <a:lnTo>
                          <a:pt x="18" y="26"/>
                        </a:lnTo>
                        <a:lnTo>
                          <a:pt x="11" y="24"/>
                        </a:lnTo>
                        <a:lnTo>
                          <a:pt x="5" y="20"/>
                        </a:lnTo>
                        <a:lnTo>
                          <a:pt x="0" y="15"/>
                        </a:lnTo>
                        <a:lnTo>
                          <a:pt x="0" y="10"/>
                        </a:lnTo>
                        <a:lnTo>
                          <a:pt x="2" y="5"/>
                        </a:lnTo>
                        <a:lnTo>
                          <a:pt x="3" y="2"/>
                        </a:lnTo>
                        <a:lnTo>
                          <a:pt x="6" y="0"/>
                        </a:lnTo>
                        <a:lnTo>
                          <a:pt x="18" y="0"/>
                        </a:lnTo>
                        <a:lnTo>
                          <a:pt x="28" y="1"/>
                        </a:lnTo>
                        <a:lnTo>
                          <a:pt x="40" y="2"/>
                        </a:lnTo>
                        <a:lnTo>
                          <a:pt x="50" y="4"/>
                        </a:lnTo>
                        <a:lnTo>
                          <a:pt x="59" y="6"/>
                        </a:lnTo>
                        <a:lnTo>
                          <a:pt x="69" y="9"/>
                        </a:lnTo>
                        <a:lnTo>
                          <a:pt x="79" y="11"/>
                        </a:lnTo>
                        <a:lnTo>
                          <a:pt x="89" y="15"/>
                        </a:lnTo>
                        <a:close/>
                      </a:path>
                    </a:pathLst>
                  </a:custGeom>
                  <a:solidFill>
                    <a:srgbClr val="000000"/>
                  </a:solidFill>
                  <a:ln w="9525">
                    <a:noFill/>
                    <a:round/>
                    <a:headEnd/>
                    <a:tailEnd/>
                  </a:ln>
                </p:spPr>
                <p:txBody>
                  <a:bodyPr/>
                  <a:lstStyle/>
                  <a:p>
                    <a:endParaRPr lang="zh-CN" altLang="en-US"/>
                  </a:p>
                </p:txBody>
              </p:sp>
              <p:sp>
                <p:nvSpPr>
                  <p:cNvPr id="518" name="Freeform 145"/>
                  <p:cNvSpPr>
                    <a:spLocks/>
                  </p:cNvSpPr>
                  <p:nvPr/>
                </p:nvSpPr>
                <p:spPr bwMode="auto">
                  <a:xfrm>
                    <a:off x="1459" y="2297"/>
                    <a:ext cx="33" cy="38"/>
                  </a:xfrm>
                  <a:custGeom>
                    <a:avLst/>
                    <a:gdLst>
                      <a:gd name="T0" fmla="*/ 37 w 65"/>
                      <a:gd name="T1" fmla="*/ 9 h 76"/>
                      <a:gd name="T2" fmla="*/ 44 w 65"/>
                      <a:gd name="T3" fmla="*/ 25 h 76"/>
                      <a:gd name="T4" fmla="*/ 50 w 65"/>
                      <a:gd name="T5" fmla="*/ 43 h 76"/>
                      <a:gd name="T6" fmla="*/ 57 w 65"/>
                      <a:gd name="T7" fmla="*/ 59 h 76"/>
                      <a:gd name="T8" fmla="*/ 65 w 65"/>
                      <a:gd name="T9" fmla="*/ 75 h 76"/>
                      <a:gd name="T10" fmla="*/ 48 w 65"/>
                      <a:gd name="T11" fmla="*/ 76 h 76"/>
                      <a:gd name="T12" fmla="*/ 35 w 65"/>
                      <a:gd name="T13" fmla="*/ 72 h 76"/>
                      <a:gd name="T14" fmla="*/ 27 w 65"/>
                      <a:gd name="T15" fmla="*/ 62 h 76"/>
                      <a:gd name="T16" fmla="*/ 21 w 65"/>
                      <a:gd name="T17" fmla="*/ 51 h 76"/>
                      <a:gd name="T18" fmla="*/ 16 w 65"/>
                      <a:gd name="T19" fmla="*/ 37 h 76"/>
                      <a:gd name="T20" fmla="*/ 11 w 65"/>
                      <a:gd name="T21" fmla="*/ 23 h 76"/>
                      <a:gd name="T22" fmla="*/ 7 w 65"/>
                      <a:gd name="T23" fmla="*/ 11 h 76"/>
                      <a:gd name="T24" fmla="*/ 0 w 65"/>
                      <a:gd name="T25" fmla="*/ 0 h 76"/>
                      <a:gd name="T26" fmla="*/ 6 w 65"/>
                      <a:gd name="T27" fmla="*/ 0 h 76"/>
                      <a:gd name="T28" fmla="*/ 10 w 65"/>
                      <a:gd name="T29" fmla="*/ 0 h 76"/>
                      <a:gd name="T30" fmla="*/ 15 w 65"/>
                      <a:gd name="T31" fmla="*/ 1 h 76"/>
                      <a:gd name="T32" fmla="*/ 19 w 65"/>
                      <a:gd name="T33" fmla="*/ 2 h 76"/>
                      <a:gd name="T34" fmla="*/ 24 w 65"/>
                      <a:gd name="T35" fmla="*/ 4 h 76"/>
                      <a:gd name="T36" fmla="*/ 29 w 65"/>
                      <a:gd name="T37" fmla="*/ 5 h 76"/>
                      <a:gd name="T38" fmla="*/ 32 w 65"/>
                      <a:gd name="T39" fmla="*/ 7 h 76"/>
                      <a:gd name="T40" fmla="*/ 37 w 65"/>
                      <a:gd name="T41" fmla="*/ 9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76"/>
                      <a:gd name="T65" fmla="*/ 65 w 65"/>
                      <a:gd name="T66" fmla="*/ 76 h 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76">
                        <a:moveTo>
                          <a:pt x="37" y="9"/>
                        </a:moveTo>
                        <a:lnTo>
                          <a:pt x="44" y="25"/>
                        </a:lnTo>
                        <a:lnTo>
                          <a:pt x="50" y="43"/>
                        </a:lnTo>
                        <a:lnTo>
                          <a:pt x="57" y="59"/>
                        </a:lnTo>
                        <a:lnTo>
                          <a:pt x="65" y="75"/>
                        </a:lnTo>
                        <a:lnTo>
                          <a:pt x="48" y="76"/>
                        </a:lnTo>
                        <a:lnTo>
                          <a:pt x="35" y="72"/>
                        </a:lnTo>
                        <a:lnTo>
                          <a:pt x="27" y="62"/>
                        </a:lnTo>
                        <a:lnTo>
                          <a:pt x="21" y="51"/>
                        </a:lnTo>
                        <a:lnTo>
                          <a:pt x="16" y="37"/>
                        </a:lnTo>
                        <a:lnTo>
                          <a:pt x="11" y="23"/>
                        </a:lnTo>
                        <a:lnTo>
                          <a:pt x="7" y="11"/>
                        </a:lnTo>
                        <a:lnTo>
                          <a:pt x="0" y="0"/>
                        </a:lnTo>
                        <a:lnTo>
                          <a:pt x="6" y="0"/>
                        </a:lnTo>
                        <a:lnTo>
                          <a:pt x="10" y="0"/>
                        </a:lnTo>
                        <a:lnTo>
                          <a:pt x="15" y="1"/>
                        </a:lnTo>
                        <a:lnTo>
                          <a:pt x="19" y="2"/>
                        </a:lnTo>
                        <a:lnTo>
                          <a:pt x="24" y="4"/>
                        </a:lnTo>
                        <a:lnTo>
                          <a:pt x="29" y="5"/>
                        </a:lnTo>
                        <a:lnTo>
                          <a:pt x="32" y="7"/>
                        </a:lnTo>
                        <a:lnTo>
                          <a:pt x="37" y="9"/>
                        </a:lnTo>
                        <a:close/>
                      </a:path>
                    </a:pathLst>
                  </a:custGeom>
                  <a:solidFill>
                    <a:srgbClr val="CCCCE0"/>
                  </a:solidFill>
                  <a:ln w="9525">
                    <a:noFill/>
                    <a:round/>
                    <a:headEnd/>
                    <a:tailEnd/>
                  </a:ln>
                </p:spPr>
                <p:txBody>
                  <a:bodyPr/>
                  <a:lstStyle/>
                  <a:p>
                    <a:endParaRPr lang="zh-CN" altLang="en-US"/>
                  </a:p>
                </p:txBody>
              </p:sp>
              <p:sp>
                <p:nvSpPr>
                  <p:cNvPr id="519" name="Freeform 146"/>
                  <p:cNvSpPr>
                    <a:spLocks/>
                  </p:cNvSpPr>
                  <p:nvPr/>
                </p:nvSpPr>
                <p:spPr bwMode="auto">
                  <a:xfrm>
                    <a:off x="1687" y="2300"/>
                    <a:ext cx="47" cy="90"/>
                  </a:xfrm>
                  <a:custGeom>
                    <a:avLst/>
                    <a:gdLst>
                      <a:gd name="T0" fmla="*/ 93 w 93"/>
                      <a:gd name="T1" fmla="*/ 158 h 181"/>
                      <a:gd name="T2" fmla="*/ 83 w 93"/>
                      <a:gd name="T3" fmla="*/ 181 h 181"/>
                      <a:gd name="T4" fmla="*/ 76 w 93"/>
                      <a:gd name="T5" fmla="*/ 172 h 181"/>
                      <a:gd name="T6" fmla="*/ 69 w 93"/>
                      <a:gd name="T7" fmla="*/ 161 h 181"/>
                      <a:gd name="T8" fmla="*/ 63 w 93"/>
                      <a:gd name="T9" fmla="*/ 151 h 181"/>
                      <a:gd name="T10" fmla="*/ 57 w 93"/>
                      <a:gd name="T11" fmla="*/ 139 h 181"/>
                      <a:gd name="T12" fmla="*/ 52 w 93"/>
                      <a:gd name="T13" fmla="*/ 128 h 181"/>
                      <a:gd name="T14" fmla="*/ 46 w 93"/>
                      <a:gd name="T15" fmla="*/ 117 h 181"/>
                      <a:gd name="T16" fmla="*/ 39 w 93"/>
                      <a:gd name="T17" fmla="*/ 107 h 181"/>
                      <a:gd name="T18" fmla="*/ 32 w 93"/>
                      <a:gd name="T19" fmla="*/ 97 h 181"/>
                      <a:gd name="T20" fmla="*/ 25 w 93"/>
                      <a:gd name="T21" fmla="*/ 78 h 181"/>
                      <a:gd name="T22" fmla="*/ 18 w 93"/>
                      <a:gd name="T23" fmla="*/ 60 h 181"/>
                      <a:gd name="T24" fmla="*/ 13 w 93"/>
                      <a:gd name="T25" fmla="*/ 41 h 181"/>
                      <a:gd name="T26" fmla="*/ 7 w 93"/>
                      <a:gd name="T27" fmla="*/ 22 h 181"/>
                      <a:gd name="T28" fmla="*/ 2 w 93"/>
                      <a:gd name="T29" fmla="*/ 17 h 181"/>
                      <a:gd name="T30" fmla="*/ 0 w 93"/>
                      <a:gd name="T31" fmla="*/ 11 h 181"/>
                      <a:gd name="T32" fmla="*/ 0 w 93"/>
                      <a:gd name="T33" fmla="*/ 6 h 181"/>
                      <a:gd name="T34" fmla="*/ 3 w 93"/>
                      <a:gd name="T35" fmla="*/ 0 h 181"/>
                      <a:gd name="T36" fmla="*/ 16 w 93"/>
                      <a:gd name="T37" fmla="*/ 18 h 181"/>
                      <a:gd name="T38" fmla="*/ 29 w 93"/>
                      <a:gd name="T39" fmla="*/ 38 h 181"/>
                      <a:gd name="T40" fmla="*/ 39 w 93"/>
                      <a:gd name="T41" fmla="*/ 58 h 181"/>
                      <a:gd name="T42" fmla="*/ 51 w 93"/>
                      <a:gd name="T43" fmla="*/ 77 h 181"/>
                      <a:gd name="T44" fmla="*/ 60 w 93"/>
                      <a:gd name="T45" fmla="*/ 98 h 181"/>
                      <a:gd name="T46" fmla="*/ 71 w 93"/>
                      <a:gd name="T47" fmla="*/ 119 h 181"/>
                      <a:gd name="T48" fmla="*/ 82 w 93"/>
                      <a:gd name="T49" fmla="*/ 138 h 181"/>
                      <a:gd name="T50" fmla="*/ 93 w 93"/>
                      <a:gd name="T51" fmla="*/ 158 h 1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3"/>
                      <a:gd name="T79" fmla="*/ 0 h 181"/>
                      <a:gd name="T80" fmla="*/ 93 w 93"/>
                      <a:gd name="T81" fmla="*/ 181 h 1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3" h="181">
                        <a:moveTo>
                          <a:pt x="93" y="158"/>
                        </a:moveTo>
                        <a:lnTo>
                          <a:pt x="83" y="181"/>
                        </a:lnTo>
                        <a:lnTo>
                          <a:pt x="76" y="172"/>
                        </a:lnTo>
                        <a:lnTo>
                          <a:pt x="69" y="161"/>
                        </a:lnTo>
                        <a:lnTo>
                          <a:pt x="63" y="151"/>
                        </a:lnTo>
                        <a:lnTo>
                          <a:pt x="57" y="139"/>
                        </a:lnTo>
                        <a:lnTo>
                          <a:pt x="52" y="128"/>
                        </a:lnTo>
                        <a:lnTo>
                          <a:pt x="46" y="117"/>
                        </a:lnTo>
                        <a:lnTo>
                          <a:pt x="39" y="107"/>
                        </a:lnTo>
                        <a:lnTo>
                          <a:pt x="32" y="97"/>
                        </a:lnTo>
                        <a:lnTo>
                          <a:pt x="25" y="78"/>
                        </a:lnTo>
                        <a:lnTo>
                          <a:pt x="18" y="60"/>
                        </a:lnTo>
                        <a:lnTo>
                          <a:pt x="13" y="41"/>
                        </a:lnTo>
                        <a:lnTo>
                          <a:pt x="7" y="22"/>
                        </a:lnTo>
                        <a:lnTo>
                          <a:pt x="2" y="17"/>
                        </a:lnTo>
                        <a:lnTo>
                          <a:pt x="0" y="11"/>
                        </a:lnTo>
                        <a:lnTo>
                          <a:pt x="0" y="6"/>
                        </a:lnTo>
                        <a:lnTo>
                          <a:pt x="3" y="0"/>
                        </a:lnTo>
                        <a:lnTo>
                          <a:pt x="16" y="18"/>
                        </a:lnTo>
                        <a:lnTo>
                          <a:pt x="29" y="38"/>
                        </a:lnTo>
                        <a:lnTo>
                          <a:pt x="39" y="58"/>
                        </a:lnTo>
                        <a:lnTo>
                          <a:pt x="51" y="77"/>
                        </a:lnTo>
                        <a:lnTo>
                          <a:pt x="60" y="98"/>
                        </a:lnTo>
                        <a:lnTo>
                          <a:pt x="71" y="119"/>
                        </a:lnTo>
                        <a:lnTo>
                          <a:pt x="82" y="138"/>
                        </a:lnTo>
                        <a:lnTo>
                          <a:pt x="93" y="158"/>
                        </a:lnTo>
                        <a:close/>
                      </a:path>
                    </a:pathLst>
                  </a:custGeom>
                  <a:solidFill>
                    <a:srgbClr val="CCCCE0"/>
                  </a:solidFill>
                  <a:ln w="9525">
                    <a:noFill/>
                    <a:round/>
                    <a:headEnd/>
                    <a:tailEnd/>
                  </a:ln>
                </p:spPr>
                <p:txBody>
                  <a:bodyPr/>
                  <a:lstStyle/>
                  <a:p>
                    <a:endParaRPr lang="zh-CN" altLang="en-US"/>
                  </a:p>
                </p:txBody>
              </p:sp>
              <p:sp>
                <p:nvSpPr>
                  <p:cNvPr id="520" name="Freeform 147"/>
                  <p:cNvSpPr>
                    <a:spLocks/>
                  </p:cNvSpPr>
                  <p:nvPr/>
                </p:nvSpPr>
                <p:spPr bwMode="auto">
                  <a:xfrm>
                    <a:off x="1171" y="2301"/>
                    <a:ext cx="26" cy="16"/>
                  </a:xfrm>
                  <a:custGeom>
                    <a:avLst/>
                    <a:gdLst>
                      <a:gd name="T0" fmla="*/ 50 w 50"/>
                      <a:gd name="T1" fmla="*/ 33 h 33"/>
                      <a:gd name="T2" fmla="*/ 45 w 50"/>
                      <a:gd name="T3" fmla="*/ 30 h 33"/>
                      <a:gd name="T4" fmla="*/ 37 w 50"/>
                      <a:gd name="T5" fmla="*/ 28 h 33"/>
                      <a:gd name="T6" fmla="*/ 30 w 50"/>
                      <a:gd name="T7" fmla="*/ 25 h 33"/>
                      <a:gd name="T8" fmla="*/ 22 w 50"/>
                      <a:gd name="T9" fmla="*/ 22 h 33"/>
                      <a:gd name="T10" fmla="*/ 15 w 50"/>
                      <a:gd name="T11" fmla="*/ 18 h 33"/>
                      <a:gd name="T12" fmla="*/ 9 w 50"/>
                      <a:gd name="T13" fmla="*/ 14 h 33"/>
                      <a:gd name="T14" fmla="*/ 3 w 50"/>
                      <a:gd name="T15" fmla="*/ 8 h 33"/>
                      <a:gd name="T16" fmla="*/ 0 w 50"/>
                      <a:gd name="T17" fmla="*/ 0 h 33"/>
                      <a:gd name="T18" fmla="*/ 7 w 50"/>
                      <a:gd name="T19" fmla="*/ 4 h 33"/>
                      <a:gd name="T20" fmla="*/ 12 w 50"/>
                      <a:gd name="T21" fmla="*/ 8 h 33"/>
                      <a:gd name="T22" fmla="*/ 19 w 50"/>
                      <a:gd name="T23" fmla="*/ 12 h 33"/>
                      <a:gd name="T24" fmla="*/ 25 w 50"/>
                      <a:gd name="T25" fmla="*/ 16 h 33"/>
                      <a:gd name="T26" fmla="*/ 31 w 50"/>
                      <a:gd name="T27" fmla="*/ 21 h 33"/>
                      <a:gd name="T28" fmla="*/ 38 w 50"/>
                      <a:gd name="T29" fmla="*/ 25 h 33"/>
                      <a:gd name="T30" fmla="*/ 44 w 50"/>
                      <a:gd name="T31" fmla="*/ 29 h 33"/>
                      <a:gd name="T32" fmla="*/ 50 w 50"/>
                      <a:gd name="T33" fmla="*/ 33 h 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
                      <a:gd name="T52" fmla="*/ 0 h 33"/>
                      <a:gd name="T53" fmla="*/ 50 w 50"/>
                      <a:gd name="T54" fmla="*/ 33 h 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 h="33">
                        <a:moveTo>
                          <a:pt x="50" y="33"/>
                        </a:moveTo>
                        <a:lnTo>
                          <a:pt x="45" y="30"/>
                        </a:lnTo>
                        <a:lnTo>
                          <a:pt x="37" y="28"/>
                        </a:lnTo>
                        <a:lnTo>
                          <a:pt x="30" y="25"/>
                        </a:lnTo>
                        <a:lnTo>
                          <a:pt x="22" y="22"/>
                        </a:lnTo>
                        <a:lnTo>
                          <a:pt x="15" y="18"/>
                        </a:lnTo>
                        <a:lnTo>
                          <a:pt x="9" y="14"/>
                        </a:lnTo>
                        <a:lnTo>
                          <a:pt x="3" y="8"/>
                        </a:lnTo>
                        <a:lnTo>
                          <a:pt x="0" y="0"/>
                        </a:lnTo>
                        <a:lnTo>
                          <a:pt x="7" y="4"/>
                        </a:lnTo>
                        <a:lnTo>
                          <a:pt x="12" y="8"/>
                        </a:lnTo>
                        <a:lnTo>
                          <a:pt x="19" y="12"/>
                        </a:lnTo>
                        <a:lnTo>
                          <a:pt x="25" y="16"/>
                        </a:lnTo>
                        <a:lnTo>
                          <a:pt x="31" y="21"/>
                        </a:lnTo>
                        <a:lnTo>
                          <a:pt x="38" y="25"/>
                        </a:lnTo>
                        <a:lnTo>
                          <a:pt x="44" y="29"/>
                        </a:lnTo>
                        <a:lnTo>
                          <a:pt x="50" y="33"/>
                        </a:lnTo>
                        <a:close/>
                      </a:path>
                    </a:pathLst>
                  </a:custGeom>
                  <a:solidFill>
                    <a:srgbClr val="CCCCE0"/>
                  </a:solidFill>
                  <a:ln w="9525">
                    <a:noFill/>
                    <a:round/>
                    <a:headEnd/>
                    <a:tailEnd/>
                  </a:ln>
                </p:spPr>
                <p:txBody>
                  <a:bodyPr/>
                  <a:lstStyle/>
                  <a:p>
                    <a:endParaRPr lang="zh-CN" altLang="en-US"/>
                  </a:p>
                </p:txBody>
              </p:sp>
              <p:sp>
                <p:nvSpPr>
                  <p:cNvPr id="521" name="Freeform 148"/>
                  <p:cNvSpPr>
                    <a:spLocks/>
                  </p:cNvSpPr>
                  <p:nvPr/>
                </p:nvSpPr>
                <p:spPr bwMode="auto">
                  <a:xfrm>
                    <a:off x="1490" y="2305"/>
                    <a:ext cx="32" cy="36"/>
                  </a:xfrm>
                  <a:custGeom>
                    <a:avLst/>
                    <a:gdLst>
                      <a:gd name="T0" fmla="*/ 63 w 63"/>
                      <a:gd name="T1" fmla="*/ 72 h 74"/>
                      <a:gd name="T2" fmla="*/ 46 w 63"/>
                      <a:gd name="T3" fmla="*/ 74 h 74"/>
                      <a:gd name="T4" fmla="*/ 35 w 63"/>
                      <a:gd name="T5" fmla="*/ 70 h 74"/>
                      <a:gd name="T6" fmla="*/ 26 w 63"/>
                      <a:gd name="T7" fmla="*/ 62 h 74"/>
                      <a:gd name="T8" fmla="*/ 22 w 63"/>
                      <a:gd name="T9" fmla="*/ 51 h 74"/>
                      <a:gd name="T10" fmla="*/ 17 w 63"/>
                      <a:gd name="T11" fmla="*/ 37 h 74"/>
                      <a:gd name="T12" fmla="*/ 13 w 63"/>
                      <a:gd name="T13" fmla="*/ 23 h 74"/>
                      <a:gd name="T14" fmla="*/ 8 w 63"/>
                      <a:gd name="T15" fmla="*/ 10 h 74"/>
                      <a:gd name="T16" fmla="*/ 0 w 63"/>
                      <a:gd name="T17" fmla="*/ 0 h 74"/>
                      <a:gd name="T18" fmla="*/ 14 w 63"/>
                      <a:gd name="T19" fmla="*/ 1 h 74"/>
                      <a:gd name="T20" fmla="*/ 24 w 63"/>
                      <a:gd name="T21" fmla="*/ 7 h 74"/>
                      <a:gd name="T22" fmla="*/ 33 w 63"/>
                      <a:gd name="T23" fmla="*/ 15 h 74"/>
                      <a:gd name="T24" fmla="*/ 40 w 63"/>
                      <a:gd name="T25" fmla="*/ 27 h 74"/>
                      <a:gd name="T26" fmla="*/ 46 w 63"/>
                      <a:gd name="T27" fmla="*/ 38 h 74"/>
                      <a:gd name="T28" fmla="*/ 52 w 63"/>
                      <a:gd name="T29" fmla="*/ 51 h 74"/>
                      <a:gd name="T30" fmla="*/ 58 w 63"/>
                      <a:gd name="T31" fmla="*/ 62 h 74"/>
                      <a:gd name="T32" fmla="*/ 63 w 63"/>
                      <a:gd name="T33" fmla="*/ 72 h 7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4"/>
                      <a:gd name="T53" fmla="*/ 63 w 63"/>
                      <a:gd name="T54" fmla="*/ 74 h 7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4">
                        <a:moveTo>
                          <a:pt x="63" y="72"/>
                        </a:moveTo>
                        <a:lnTo>
                          <a:pt x="46" y="74"/>
                        </a:lnTo>
                        <a:lnTo>
                          <a:pt x="35" y="70"/>
                        </a:lnTo>
                        <a:lnTo>
                          <a:pt x="26" y="62"/>
                        </a:lnTo>
                        <a:lnTo>
                          <a:pt x="22" y="51"/>
                        </a:lnTo>
                        <a:lnTo>
                          <a:pt x="17" y="37"/>
                        </a:lnTo>
                        <a:lnTo>
                          <a:pt x="13" y="23"/>
                        </a:lnTo>
                        <a:lnTo>
                          <a:pt x="8" y="10"/>
                        </a:lnTo>
                        <a:lnTo>
                          <a:pt x="0" y="0"/>
                        </a:lnTo>
                        <a:lnTo>
                          <a:pt x="14" y="1"/>
                        </a:lnTo>
                        <a:lnTo>
                          <a:pt x="24" y="7"/>
                        </a:lnTo>
                        <a:lnTo>
                          <a:pt x="33" y="15"/>
                        </a:lnTo>
                        <a:lnTo>
                          <a:pt x="40" y="27"/>
                        </a:lnTo>
                        <a:lnTo>
                          <a:pt x="46" y="38"/>
                        </a:lnTo>
                        <a:lnTo>
                          <a:pt x="52" y="51"/>
                        </a:lnTo>
                        <a:lnTo>
                          <a:pt x="58" y="62"/>
                        </a:lnTo>
                        <a:lnTo>
                          <a:pt x="63" y="72"/>
                        </a:lnTo>
                        <a:close/>
                      </a:path>
                    </a:pathLst>
                  </a:custGeom>
                  <a:solidFill>
                    <a:srgbClr val="CCCCE0"/>
                  </a:solidFill>
                  <a:ln w="9525">
                    <a:noFill/>
                    <a:round/>
                    <a:headEnd/>
                    <a:tailEnd/>
                  </a:ln>
                </p:spPr>
                <p:txBody>
                  <a:bodyPr/>
                  <a:lstStyle/>
                  <a:p>
                    <a:endParaRPr lang="zh-CN" altLang="en-US"/>
                  </a:p>
                </p:txBody>
              </p:sp>
              <p:sp>
                <p:nvSpPr>
                  <p:cNvPr id="522" name="Freeform 149"/>
                  <p:cNvSpPr>
                    <a:spLocks/>
                  </p:cNvSpPr>
                  <p:nvPr/>
                </p:nvSpPr>
                <p:spPr bwMode="auto">
                  <a:xfrm>
                    <a:off x="1521" y="2311"/>
                    <a:ext cx="32" cy="36"/>
                  </a:xfrm>
                  <a:custGeom>
                    <a:avLst/>
                    <a:gdLst>
                      <a:gd name="T0" fmla="*/ 63 w 63"/>
                      <a:gd name="T1" fmla="*/ 69 h 70"/>
                      <a:gd name="T2" fmla="*/ 48 w 63"/>
                      <a:gd name="T3" fmla="*/ 70 h 70"/>
                      <a:gd name="T4" fmla="*/ 37 w 63"/>
                      <a:gd name="T5" fmla="*/ 67 h 70"/>
                      <a:gd name="T6" fmla="*/ 29 w 63"/>
                      <a:gd name="T7" fmla="*/ 60 h 70"/>
                      <a:gd name="T8" fmla="*/ 22 w 63"/>
                      <a:gd name="T9" fmla="*/ 48 h 70"/>
                      <a:gd name="T10" fmla="*/ 16 w 63"/>
                      <a:gd name="T11" fmla="*/ 37 h 70"/>
                      <a:gd name="T12" fmla="*/ 12 w 63"/>
                      <a:gd name="T13" fmla="*/ 24 h 70"/>
                      <a:gd name="T14" fmla="*/ 6 w 63"/>
                      <a:gd name="T15" fmla="*/ 11 h 70"/>
                      <a:gd name="T16" fmla="*/ 0 w 63"/>
                      <a:gd name="T17" fmla="*/ 1 h 70"/>
                      <a:gd name="T18" fmla="*/ 16 w 63"/>
                      <a:gd name="T19" fmla="*/ 0 h 70"/>
                      <a:gd name="T20" fmla="*/ 28 w 63"/>
                      <a:gd name="T21" fmla="*/ 5 h 70"/>
                      <a:gd name="T22" fmla="*/ 35 w 63"/>
                      <a:gd name="T23" fmla="*/ 13 h 70"/>
                      <a:gd name="T24" fmla="*/ 40 w 63"/>
                      <a:gd name="T25" fmla="*/ 24 h 70"/>
                      <a:gd name="T26" fmla="*/ 45 w 63"/>
                      <a:gd name="T27" fmla="*/ 36 h 70"/>
                      <a:gd name="T28" fmla="*/ 50 w 63"/>
                      <a:gd name="T29" fmla="*/ 48 h 70"/>
                      <a:gd name="T30" fmla="*/ 55 w 63"/>
                      <a:gd name="T31" fmla="*/ 60 h 70"/>
                      <a:gd name="T32" fmla="*/ 63 w 63"/>
                      <a:gd name="T33" fmla="*/ 6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0"/>
                      <a:gd name="T53" fmla="*/ 63 w 63"/>
                      <a:gd name="T54" fmla="*/ 70 h 7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0">
                        <a:moveTo>
                          <a:pt x="63" y="69"/>
                        </a:moveTo>
                        <a:lnTo>
                          <a:pt x="48" y="70"/>
                        </a:lnTo>
                        <a:lnTo>
                          <a:pt x="37" y="67"/>
                        </a:lnTo>
                        <a:lnTo>
                          <a:pt x="29" y="60"/>
                        </a:lnTo>
                        <a:lnTo>
                          <a:pt x="22" y="48"/>
                        </a:lnTo>
                        <a:lnTo>
                          <a:pt x="16" y="37"/>
                        </a:lnTo>
                        <a:lnTo>
                          <a:pt x="12" y="24"/>
                        </a:lnTo>
                        <a:lnTo>
                          <a:pt x="6" y="11"/>
                        </a:lnTo>
                        <a:lnTo>
                          <a:pt x="0" y="1"/>
                        </a:lnTo>
                        <a:lnTo>
                          <a:pt x="16" y="0"/>
                        </a:lnTo>
                        <a:lnTo>
                          <a:pt x="28" y="5"/>
                        </a:lnTo>
                        <a:lnTo>
                          <a:pt x="35" y="13"/>
                        </a:lnTo>
                        <a:lnTo>
                          <a:pt x="40" y="24"/>
                        </a:lnTo>
                        <a:lnTo>
                          <a:pt x="45" y="36"/>
                        </a:lnTo>
                        <a:lnTo>
                          <a:pt x="50" y="48"/>
                        </a:lnTo>
                        <a:lnTo>
                          <a:pt x="55" y="60"/>
                        </a:lnTo>
                        <a:lnTo>
                          <a:pt x="63" y="69"/>
                        </a:lnTo>
                        <a:close/>
                      </a:path>
                    </a:pathLst>
                  </a:custGeom>
                  <a:solidFill>
                    <a:srgbClr val="CCCCE0"/>
                  </a:solidFill>
                  <a:ln w="9525">
                    <a:noFill/>
                    <a:round/>
                    <a:headEnd/>
                    <a:tailEnd/>
                  </a:ln>
                </p:spPr>
                <p:txBody>
                  <a:bodyPr/>
                  <a:lstStyle/>
                  <a:p>
                    <a:endParaRPr lang="zh-CN" altLang="en-US"/>
                  </a:p>
                </p:txBody>
              </p:sp>
              <p:sp>
                <p:nvSpPr>
                  <p:cNvPr id="523" name="Freeform 150"/>
                  <p:cNvSpPr>
                    <a:spLocks/>
                  </p:cNvSpPr>
                  <p:nvPr/>
                </p:nvSpPr>
                <p:spPr bwMode="auto">
                  <a:xfrm>
                    <a:off x="1799" y="2313"/>
                    <a:ext cx="46" cy="12"/>
                  </a:xfrm>
                  <a:custGeom>
                    <a:avLst/>
                    <a:gdLst>
                      <a:gd name="T0" fmla="*/ 92 w 92"/>
                      <a:gd name="T1" fmla="*/ 15 h 26"/>
                      <a:gd name="T2" fmla="*/ 92 w 92"/>
                      <a:gd name="T3" fmla="*/ 19 h 26"/>
                      <a:gd name="T4" fmla="*/ 91 w 92"/>
                      <a:gd name="T5" fmla="*/ 22 h 26"/>
                      <a:gd name="T6" fmla="*/ 87 w 92"/>
                      <a:gd name="T7" fmla="*/ 23 h 26"/>
                      <a:gd name="T8" fmla="*/ 84 w 92"/>
                      <a:gd name="T9" fmla="*/ 26 h 26"/>
                      <a:gd name="T10" fmla="*/ 6 w 92"/>
                      <a:gd name="T11" fmla="*/ 20 h 26"/>
                      <a:gd name="T12" fmla="*/ 2 w 92"/>
                      <a:gd name="T13" fmla="*/ 16 h 26"/>
                      <a:gd name="T14" fmla="*/ 0 w 92"/>
                      <a:gd name="T15" fmla="*/ 12 h 26"/>
                      <a:gd name="T16" fmla="*/ 0 w 92"/>
                      <a:gd name="T17" fmla="*/ 7 h 26"/>
                      <a:gd name="T18" fmla="*/ 2 w 92"/>
                      <a:gd name="T19" fmla="*/ 1 h 26"/>
                      <a:gd name="T20" fmla="*/ 9 w 92"/>
                      <a:gd name="T21" fmla="*/ 0 h 26"/>
                      <a:gd name="T22" fmla="*/ 15 w 92"/>
                      <a:gd name="T23" fmla="*/ 0 h 26"/>
                      <a:gd name="T24" fmla="*/ 21 w 92"/>
                      <a:gd name="T25" fmla="*/ 0 h 26"/>
                      <a:gd name="T26" fmla="*/ 27 w 92"/>
                      <a:gd name="T27" fmla="*/ 1 h 26"/>
                      <a:gd name="T28" fmla="*/ 34 w 92"/>
                      <a:gd name="T29" fmla="*/ 1 h 26"/>
                      <a:gd name="T30" fmla="*/ 41 w 92"/>
                      <a:gd name="T31" fmla="*/ 3 h 26"/>
                      <a:gd name="T32" fmla="*/ 48 w 92"/>
                      <a:gd name="T33" fmla="*/ 3 h 26"/>
                      <a:gd name="T34" fmla="*/ 56 w 92"/>
                      <a:gd name="T35" fmla="*/ 1 h 26"/>
                      <a:gd name="T36" fmla="*/ 62 w 92"/>
                      <a:gd name="T37" fmla="*/ 1 h 26"/>
                      <a:gd name="T38" fmla="*/ 66 w 92"/>
                      <a:gd name="T39" fmla="*/ 1 h 26"/>
                      <a:gd name="T40" fmla="*/ 72 w 92"/>
                      <a:gd name="T41" fmla="*/ 3 h 26"/>
                      <a:gd name="T42" fmla="*/ 77 w 92"/>
                      <a:gd name="T43" fmla="*/ 5 h 26"/>
                      <a:gd name="T44" fmla="*/ 81 w 92"/>
                      <a:gd name="T45" fmla="*/ 7 h 26"/>
                      <a:gd name="T46" fmla="*/ 85 w 92"/>
                      <a:gd name="T47" fmla="*/ 9 h 26"/>
                      <a:gd name="T48" fmla="*/ 88 w 92"/>
                      <a:gd name="T49" fmla="*/ 13 h 26"/>
                      <a:gd name="T50" fmla="*/ 92 w 92"/>
                      <a:gd name="T51" fmla="*/ 15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2"/>
                      <a:gd name="T79" fmla="*/ 0 h 26"/>
                      <a:gd name="T80" fmla="*/ 92 w 92"/>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2" h="26">
                        <a:moveTo>
                          <a:pt x="92" y="15"/>
                        </a:moveTo>
                        <a:lnTo>
                          <a:pt x="92" y="19"/>
                        </a:lnTo>
                        <a:lnTo>
                          <a:pt x="91" y="22"/>
                        </a:lnTo>
                        <a:lnTo>
                          <a:pt x="87" y="23"/>
                        </a:lnTo>
                        <a:lnTo>
                          <a:pt x="84" y="26"/>
                        </a:lnTo>
                        <a:lnTo>
                          <a:pt x="6" y="20"/>
                        </a:lnTo>
                        <a:lnTo>
                          <a:pt x="2" y="16"/>
                        </a:lnTo>
                        <a:lnTo>
                          <a:pt x="0" y="12"/>
                        </a:lnTo>
                        <a:lnTo>
                          <a:pt x="0" y="7"/>
                        </a:lnTo>
                        <a:lnTo>
                          <a:pt x="2" y="1"/>
                        </a:lnTo>
                        <a:lnTo>
                          <a:pt x="9" y="0"/>
                        </a:lnTo>
                        <a:lnTo>
                          <a:pt x="15" y="0"/>
                        </a:lnTo>
                        <a:lnTo>
                          <a:pt x="21" y="0"/>
                        </a:lnTo>
                        <a:lnTo>
                          <a:pt x="27" y="1"/>
                        </a:lnTo>
                        <a:lnTo>
                          <a:pt x="34" y="1"/>
                        </a:lnTo>
                        <a:lnTo>
                          <a:pt x="41" y="3"/>
                        </a:lnTo>
                        <a:lnTo>
                          <a:pt x="48" y="3"/>
                        </a:lnTo>
                        <a:lnTo>
                          <a:pt x="56" y="1"/>
                        </a:lnTo>
                        <a:lnTo>
                          <a:pt x="62" y="1"/>
                        </a:lnTo>
                        <a:lnTo>
                          <a:pt x="66" y="1"/>
                        </a:lnTo>
                        <a:lnTo>
                          <a:pt x="72" y="3"/>
                        </a:lnTo>
                        <a:lnTo>
                          <a:pt x="77" y="5"/>
                        </a:lnTo>
                        <a:lnTo>
                          <a:pt x="81" y="7"/>
                        </a:lnTo>
                        <a:lnTo>
                          <a:pt x="85" y="9"/>
                        </a:lnTo>
                        <a:lnTo>
                          <a:pt x="88" y="13"/>
                        </a:lnTo>
                        <a:lnTo>
                          <a:pt x="92" y="15"/>
                        </a:lnTo>
                        <a:close/>
                      </a:path>
                    </a:pathLst>
                  </a:custGeom>
                  <a:solidFill>
                    <a:srgbClr val="000000"/>
                  </a:solidFill>
                  <a:ln w="9525">
                    <a:noFill/>
                    <a:round/>
                    <a:headEnd/>
                    <a:tailEnd/>
                  </a:ln>
                </p:spPr>
                <p:txBody>
                  <a:bodyPr/>
                  <a:lstStyle/>
                  <a:p>
                    <a:endParaRPr lang="zh-CN" altLang="en-US"/>
                  </a:p>
                </p:txBody>
              </p:sp>
              <p:sp>
                <p:nvSpPr>
                  <p:cNvPr id="524" name="Freeform 151"/>
                  <p:cNvSpPr>
                    <a:spLocks/>
                  </p:cNvSpPr>
                  <p:nvPr/>
                </p:nvSpPr>
                <p:spPr bwMode="auto">
                  <a:xfrm>
                    <a:off x="1281" y="2314"/>
                    <a:ext cx="28" cy="59"/>
                  </a:xfrm>
                  <a:custGeom>
                    <a:avLst/>
                    <a:gdLst>
                      <a:gd name="T0" fmla="*/ 55 w 55"/>
                      <a:gd name="T1" fmla="*/ 92 h 117"/>
                      <a:gd name="T2" fmla="*/ 54 w 55"/>
                      <a:gd name="T3" fmla="*/ 99 h 117"/>
                      <a:gd name="T4" fmla="*/ 52 w 55"/>
                      <a:gd name="T5" fmla="*/ 106 h 117"/>
                      <a:gd name="T6" fmla="*/ 47 w 55"/>
                      <a:gd name="T7" fmla="*/ 111 h 117"/>
                      <a:gd name="T8" fmla="*/ 44 w 55"/>
                      <a:gd name="T9" fmla="*/ 117 h 117"/>
                      <a:gd name="T10" fmla="*/ 35 w 55"/>
                      <a:gd name="T11" fmla="*/ 106 h 117"/>
                      <a:gd name="T12" fmla="*/ 29 w 55"/>
                      <a:gd name="T13" fmla="*/ 90 h 117"/>
                      <a:gd name="T14" fmla="*/ 22 w 55"/>
                      <a:gd name="T15" fmla="*/ 72 h 117"/>
                      <a:gd name="T16" fmla="*/ 14 w 55"/>
                      <a:gd name="T17" fmla="*/ 58 h 117"/>
                      <a:gd name="T18" fmla="*/ 10 w 55"/>
                      <a:gd name="T19" fmla="*/ 42 h 117"/>
                      <a:gd name="T20" fmla="*/ 3 w 55"/>
                      <a:gd name="T21" fmla="*/ 29 h 117"/>
                      <a:gd name="T22" fmla="*/ 0 w 55"/>
                      <a:gd name="T23" fmla="*/ 14 h 117"/>
                      <a:gd name="T24" fmla="*/ 7 w 55"/>
                      <a:gd name="T25" fmla="*/ 0 h 117"/>
                      <a:gd name="T26" fmla="*/ 16 w 55"/>
                      <a:gd name="T27" fmla="*/ 10 h 117"/>
                      <a:gd name="T28" fmla="*/ 23 w 55"/>
                      <a:gd name="T29" fmla="*/ 20 h 117"/>
                      <a:gd name="T30" fmla="*/ 29 w 55"/>
                      <a:gd name="T31" fmla="*/ 32 h 117"/>
                      <a:gd name="T32" fmla="*/ 34 w 55"/>
                      <a:gd name="T33" fmla="*/ 44 h 117"/>
                      <a:gd name="T34" fmla="*/ 39 w 55"/>
                      <a:gd name="T35" fmla="*/ 56 h 117"/>
                      <a:gd name="T36" fmla="*/ 44 w 55"/>
                      <a:gd name="T37" fmla="*/ 69 h 117"/>
                      <a:gd name="T38" fmla="*/ 49 w 55"/>
                      <a:gd name="T39" fmla="*/ 80 h 117"/>
                      <a:gd name="T40" fmla="*/ 55 w 55"/>
                      <a:gd name="T41" fmla="*/ 92 h 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17"/>
                      <a:gd name="T65" fmla="*/ 55 w 55"/>
                      <a:gd name="T66" fmla="*/ 117 h 1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17">
                        <a:moveTo>
                          <a:pt x="55" y="92"/>
                        </a:moveTo>
                        <a:lnTo>
                          <a:pt x="54" y="99"/>
                        </a:lnTo>
                        <a:lnTo>
                          <a:pt x="52" y="106"/>
                        </a:lnTo>
                        <a:lnTo>
                          <a:pt x="47" y="111"/>
                        </a:lnTo>
                        <a:lnTo>
                          <a:pt x="44" y="117"/>
                        </a:lnTo>
                        <a:lnTo>
                          <a:pt x="35" y="106"/>
                        </a:lnTo>
                        <a:lnTo>
                          <a:pt x="29" y="90"/>
                        </a:lnTo>
                        <a:lnTo>
                          <a:pt x="22" y="72"/>
                        </a:lnTo>
                        <a:lnTo>
                          <a:pt x="14" y="58"/>
                        </a:lnTo>
                        <a:lnTo>
                          <a:pt x="10" y="42"/>
                        </a:lnTo>
                        <a:lnTo>
                          <a:pt x="3" y="29"/>
                        </a:lnTo>
                        <a:lnTo>
                          <a:pt x="0" y="14"/>
                        </a:lnTo>
                        <a:lnTo>
                          <a:pt x="7" y="0"/>
                        </a:lnTo>
                        <a:lnTo>
                          <a:pt x="16" y="10"/>
                        </a:lnTo>
                        <a:lnTo>
                          <a:pt x="23" y="20"/>
                        </a:lnTo>
                        <a:lnTo>
                          <a:pt x="29" y="32"/>
                        </a:lnTo>
                        <a:lnTo>
                          <a:pt x="34" y="44"/>
                        </a:lnTo>
                        <a:lnTo>
                          <a:pt x="39" y="56"/>
                        </a:lnTo>
                        <a:lnTo>
                          <a:pt x="44" y="69"/>
                        </a:lnTo>
                        <a:lnTo>
                          <a:pt x="49" y="80"/>
                        </a:lnTo>
                        <a:lnTo>
                          <a:pt x="55" y="92"/>
                        </a:lnTo>
                        <a:close/>
                      </a:path>
                    </a:pathLst>
                  </a:custGeom>
                  <a:solidFill>
                    <a:srgbClr val="CCCCE0"/>
                  </a:solidFill>
                  <a:ln w="9525">
                    <a:noFill/>
                    <a:round/>
                    <a:headEnd/>
                    <a:tailEnd/>
                  </a:ln>
                </p:spPr>
                <p:txBody>
                  <a:bodyPr/>
                  <a:lstStyle/>
                  <a:p>
                    <a:endParaRPr lang="zh-CN" altLang="en-US"/>
                  </a:p>
                </p:txBody>
              </p:sp>
              <p:sp>
                <p:nvSpPr>
                  <p:cNvPr id="525" name="Freeform 152"/>
                  <p:cNvSpPr>
                    <a:spLocks/>
                  </p:cNvSpPr>
                  <p:nvPr/>
                </p:nvSpPr>
                <p:spPr bwMode="auto">
                  <a:xfrm>
                    <a:off x="1556" y="2322"/>
                    <a:ext cx="27" cy="32"/>
                  </a:xfrm>
                  <a:custGeom>
                    <a:avLst/>
                    <a:gdLst>
                      <a:gd name="T0" fmla="*/ 54 w 54"/>
                      <a:gd name="T1" fmla="*/ 62 h 62"/>
                      <a:gd name="T2" fmla="*/ 42 w 54"/>
                      <a:gd name="T3" fmla="*/ 62 h 62"/>
                      <a:gd name="T4" fmla="*/ 32 w 54"/>
                      <a:gd name="T5" fmla="*/ 57 h 62"/>
                      <a:gd name="T6" fmla="*/ 24 w 54"/>
                      <a:gd name="T7" fmla="*/ 51 h 62"/>
                      <a:gd name="T8" fmla="*/ 19 w 54"/>
                      <a:gd name="T9" fmla="*/ 41 h 62"/>
                      <a:gd name="T10" fmla="*/ 14 w 54"/>
                      <a:gd name="T11" fmla="*/ 31 h 62"/>
                      <a:gd name="T12" fmla="*/ 9 w 54"/>
                      <a:gd name="T13" fmla="*/ 19 h 62"/>
                      <a:gd name="T14" fmla="*/ 5 w 54"/>
                      <a:gd name="T15" fmla="*/ 9 h 62"/>
                      <a:gd name="T16" fmla="*/ 0 w 54"/>
                      <a:gd name="T17" fmla="*/ 0 h 62"/>
                      <a:gd name="T18" fmla="*/ 6 w 54"/>
                      <a:gd name="T19" fmla="*/ 0 h 62"/>
                      <a:gd name="T20" fmla="*/ 13 w 54"/>
                      <a:gd name="T21" fmla="*/ 1 h 62"/>
                      <a:gd name="T22" fmla="*/ 21 w 54"/>
                      <a:gd name="T23" fmla="*/ 2 h 62"/>
                      <a:gd name="T24" fmla="*/ 28 w 54"/>
                      <a:gd name="T25" fmla="*/ 3 h 62"/>
                      <a:gd name="T26" fmla="*/ 34 w 54"/>
                      <a:gd name="T27" fmla="*/ 18 h 62"/>
                      <a:gd name="T28" fmla="*/ 41 w 54"/>
                      <a:gd name="T29" fmla="*/ 33 h 62"/>
                      <a:gd name="T30" fmla="*/ 47 w 54"/>
                      <a:gd name="T31" fmla="*/ 47 h 62"/>
                      <a:gd name="T32" fmla="*/ 54 w 54"/>
                      <a:gd name="T33" fmla="*/ 62 h 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62"/>
                      <a:gd name="T53" fmla="*/ 54 w 54"/>
                      <a:gd name="T54" fmla="*/ 62 h 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62">
                        <a:moveTo>
                          <a:pt x="54" y="62"/>
                        </a:moveTo>
                        <a:lnTo>
                          <a:pt x="42" y="62"/>
                        </a:lnTo>
                        <a:lnTo>
                          <a:pt x="32" y="57"/>
                        </a:lnTo>
                        <a:lnTo>
                          <a:pt x="24" y="51"/>
                        </a:lnTo>
                        <a:lnTo>
                          <a:pt x="19" y="41"/>
                        </a:lnTo>
                        <a:lnTo>
                          <a:pt x="14" y="31"/>
                        </a:lnTo>
                        <a:lnTo>
                          <a:pt x="9" y="19"/>
                        </a:lnTo>
                        <a:lnTo>
                          <a:pt x="5" y="9"/>
                        </a:lnTo>
                        <a:lnTo>
                          <a:pt x="0" y="0"/>
                        </a:lnTo>
                        <a:lnTo>
                          <a:pt x="6" y="0"/>
                        </a:lnTo>
                        <a:lnTo>
                          <a:pt x="13" y="1"/>
                        </a:lnTo>
                        <a:lnTo>
                          <a:pt x="21" y="2"/>
                        </a:lnTo>
                        <a:lnTo>
                          <a:pt x="28" y="3"/>
                        </a:lnTo>
                        <a:lnTo>
                          <a:pt x="34" y="18"/>
                        </a:lnTo>
                        <a:lnTo>
                          <a:pt x="41" y="33"/>
                        </a:lnTo>
                        <a:lnTo>
                          <a:pt x="47" y="47"/>
                        </a:lnTo>
                        <a:lnTo>
                          <a:pt x="54" y="62"/>
                        </a:lnTo>
                        <a:close/>
                      </a:path>
                    </a:pathLst>
                  </a:custGeom>
                  <a:solidFill>
                    <a:srgbClr val="CCCCE0"/>
                  </a:solidFill>
                  <a:ln w="9525">
                    <a:noFill/>
                    <a:round/>
                    <a:headEnd/>
                    <a:tailEnd/>
                  </a:ln>
                </p:spPr>
                <p:txBody>
                  <a:bodyPr/>
                  <a:lstStyle/>
                  <a:p>
                    <a:endParaRPr lang="zh-CN" altLang="en-US"/>
                  </a:p>
                </p:txBody>
              </p:sp>
              <p:sp>
                <p:nvSpPr>
                  <p:cNvPr id="526" name="Freeform 153"/>
                  <p:cNvSpPr>
                    <a:spLocks/>
                  </p:cNvSpPr>
                  <p:nvPr/>
                </p:nvSpPr>
                <p:spPr bwMode="auto">
                  <a:xfrm>
                    <a:off x="1231" y="2322"/>
                    <a:ext cx="421" cy="331"/>
                  </a:xfrm>
                  <a:custGeom>
                    <a:avLst/>
                    <a:gdLst>
                      <a:gd name="T0" fmla="*/ 672 w 843"/>
                      <a:gd name="T1" fmla="*/ 81 h 661"/>
                      <a:gd name="T2" fmla="*/ 717 w 843"/>
                      <a:gd name="T3" fmla="*/ 93 h 661"/>
                      <a:gd name="T4" fmla="*/ 762 w 843"/>
                      <a:gd name="T5" fmla="*/ 105 h 661"/>
                      <a:gd name="T6" fmla="*/ 807 w 843"/>
                      <a:gd name="T7" fmla="*/ 116 h 661"/>
                      <a:gd name="T8" fmla="*/ 841 w 843"/>
                      <a:gd name="T9" fmla="*/ 132 h 661"/>
                      <a:gd name="T10" fmla="*/ 840 w 843"/>
                      <a:gd name="T11" fmla="*/ 165 h 661"/>
                      <a:gd name="T12" fmla="*/ 816 w 843"/>
                      <a:gd name="T13" fmla="*/ 229 h 661"/>
                      <a:gd name="T14" fmla="*/ 772 w 843"/>
                      <a:gd name="T15" fmla="*/ 327 h 661"/>
                      <a:gd name="T16" fmla="*/ 727 w 843"/>
                      <a:gd name="T17" fmla="*/ 424 h 661"/>
                      <a:gd name="T18" fmla="*/ 680 w 843"/>
                      <a:gd name="T19" fmla="*/ 520 h 661"/>
                      <a:gd name="T20" fmla="*/ 656 w 843"/>
                      <a:gd name="T21" fmla="*/ 576 h 661"/>
                      <a:gd name="T22" fmla="*/ 647 w 843"/>
                      <a:gd name="T23" fmla="*/ 588 h 661"/>
                      <a:gd name="T24" fmla="*/ 639 w 843"/>
                      <a:gd name="T25" fmla="*/ 612 h 661"/>
                      <a:gd name="T26" fmla="*/ 628 w 843"/>
                      <a:gd name="T27" fmla="*/ 645 h 661"/>
                      <a:gd name="T28" fmla="*/ 606 w 843"/>
                      <a:gd name="T29" fmla="*/ 654 h 661"/>
                      <a:gd name="T30" fmla="*/ 548 w 843"/>
                      <a:gd name="T31" fmla="*/ 641 h 661"/>
                      <a:gd name="T32" fmla="*/ 489 w 843"/>
                      <a:gd name="T33" fmla="*/ 627 h 661"/>
                      <a:gd name="T34" fmla="*/ 429 w 843"/>
                      <a:gd name="T35" fmla="*/ 613 h 661"/>
                      <a:gd name="T36" fmla="*/ 369 w 843"/>
                      <a:gd name="T37" fmla="*/ 599 h 661"/>
                      <a:gd name="T38" fmla="*/ 309 w 843"/>
                      <a:gd name="T39" fmla="*/ 585 h 661"/>
                      <a:gd name="T40" fmla="*/ 249 w 843"/>
                      <a:gd name="T41" fmla="*/ 569 h 661"/>
                      <a:gd name="T42" fmla="*/ 192 w 843"/>
                      <a:gd name="T43" fmla="*/ 553 h 661"/>
                      <a:gd name="T44" fmla="*/ 149 w 843"/>
                      <a:gd name="T45" fmla="*/ 539 h 661"/>
                      <a:gd name="T46" fmla="*/ 119 w 843"/>
                      <a:gd name="T47" fmla="*/ 533 h 661"/>
                      <a:gd name="T48" fmla="*/ 89 w 843"/>
                      <a:gd name="T49" fmla="*/ 529 h 661"/>
                      <a:gd name="T50" fmla="*/ 60 w 843"/>
                      <a:gd name="T51" fmla="*/ 521 h 661"/>
                      <a:gd name="T52" fmla="*/ 41 w 843"/>
                      <a:gd name="T53" fmla="*/ 515 h 661"/>
                      <a:gd name="T54" fmla="*/ 28 w 843"/>
                      <a:gd name="T55" fmla="*/ 513 h 661"/>
                      <a:gd name="T56" fmla="*/ 17 w 843"/>
                      <a:gd name="T57" fmla="*/ 510 h 661"/>
                      <a:gd name="T58" fmla="*/ 6 w 843"/>
                      <a:gd name="T59" fmla="*/ 506 h 661"/>
                      <a:gd name="T60" fmla="*/ 3 w 843"/>
                      <a:gd name="T61" fmla="*/ 485 h 661"/>
                      <a:gd name="T62" fmla="*/ 14 w 843"/>
                      <a:gd name="T63" fmla="*/ 449 h 661"/>
                      <a:gd name="T64" fmla="*/ 32 w 843"/>
                      <a:gd name="T65" fmla="*/ 415 h 661"/>
                      <a:gd name="T66" fmla="*/ 45 w 843"/>
                      <a:gd name="T67" fmla="*/ 379 h 661"/>
                      <a:gd name="T68" fmla="*/ 60 w 843"/>
                      <a:gd name="T69" fmla="*/ 351 h 661"/>
                      <a:gd name="T70" fmla="*/ 70 w 843"/>
                      <a:gd name="T71" fmla="*/ 326 h 661"/>
                      <a:gd name="T72" fmla="*/ 94 w 843"/>
                      <a:gd name="T73" fmla="*/ 274 h 661"/>
                      <a:gd name="T74" fmla="*/ 131 w 843"/>
                      <a:gd name="T75" fmla="*/ 196 h 661"/>
                      <a:gd name="T76" fmla="*/ 169 w 843"/>
                      <a:gd name="T77" fmla="*/ 119 h 661"/>
                      <a:gd name="T78" fmla="*/ 209 w 843"/>
                      <a:gd name="T79" fmla="*/ 42 h 661"/>
                      <a:gd name="T80" fmla="*/ 245 w 843"/>
                      <a:gd name="T81" fmla="*/ 2 h 661"/>
                      <a:gd name="T82" fmla="*/ 271 w 843"/>
                      <a:gd name="T83" fmla="*/ 0 h 661"/>
                      <a:gd name="T84" fmla="*/ 299 w 843"/>
                      <a:gd name="T85" fmla="*/ 3 h 661"/>
                      <a:gd name="T86" fmla="*/ 326 w 843"/>
                      <a:gd name="T87" fmla="*/ 8 h 661"/>
                      <a:gd name="T88" fmla="*/ 359 w 843"/>
                      <a:gd name="T89" fmla="*/ 14 h 661"/>
                      <a:gd name="T90" fmla="*/ 397 w 843"/>
                      <a:gd name="T91" fmla="*/ 22 h 661"/>
                      <a:gd name="T92" fmla="*/ 436 w 843"/>
                      <a:gd name="T93" fmla="*/ 30 h 661"/>
                      <a:gd name="T94" fmla="*/ 475 w 843"/>
                      <a:gd name="T95" fmla="*/ 38 h 661"/>
                      <a:gd name="T96" fmla="*/ 514 w 843"/>
                      <a:gd name="T97" fmla="*/ 46 h 661"/>
                      <a:gd name="T98" fmla="*/ 552 w 843"/>
                      <a:gd name="T99" fmla="*/ 54 h 661"/>
                      <a:gd name="T100" fmla="*/ 591 w 843"/>
                      <a:gd name="T101" fmla="*/ 62 h 661"/>
                      <a:gd name="T102" fmla="*/ 631 w 843"/>
                      <a:gd name="T103" fmla="*/ 70 h 6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43"/>
                      <a:gd name="T157" fmla="*/ 0 h 661"/>
                      <a:gd name="T158" fmla="*/ 843 w 843"/>
                      <a:gd name="T159" fmla="*/ 661 h 6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43" h="661">
                        <a:moveTo>
                          <a:pt x="650" y="75"/>
                        </a:moveTo>
                        <a:lnTo>
                          <a:pt x="672" y="81"/>
                        </a:lnTo>
                        <a:lnTo>
                          <a:pt x="695" y="87"/>
                        </a:lnTo>
                        <a:lnTo>
                          <a:pt x="717" y="93"/>
                        </a:lnTo>
                        <a:lnTo>
                          <a:pt x="739" y="99"/>
                        </a:lnTo>
                        <a:lnTo>
                          <a:pt x="762" y="105"/>
                        </a:lnTo>
                        <a:lnTo>
                          <a:pt x="784" y="110"/>
                        </a:lnTo>
                        <a:lnTo>
                          <a:pt x="807" y="116"/>
                        </a:lnTo>
                        <a:lnTo>
                          <a:pt x="830" y="122"/>
                        </a:lnTo>
                        <a:lnTo>
                          <a:pt x="841" y="132"/>
                        </a:lnTo>
                        <a:lnTo>
                          <a:pt x="843" y="149"/>
                        </a:lnTo>
                        <a:lnTo>
                          <a:pt x="840" y="165"/>
                        </a:lnTo>
                        <a:lnTo>
                          <a:pt x="837" y="180"/>
                        </a:lnTo>
                        <a:lnTo>
                          <a:pt x="816" y="229"/>
                        </a:lnTo>
                        <a:lnTo>
                          <a:pt x="794" y="279"/>
                        </a:lnTo>
                        <a:lnTo>
                          <a:pt x="772" y="327"/>
                        </a:lnTo>
                        <a:lnTo>
                          <a:pt x="750" y="376"/>
                        </a:lnTo>
                        <a:lnTo>
                          <a:pt x="727" y="424"/>
                        </a:lnTo>
                        <a:lnTo>
                          <a:pt x="704" y="472"/>
                        </a:lnTo>
                        <a:lnTo>
                          <a:pt x="680" y="520"/>
                        </a:lnTo>
                        <a:lnTo>
                          <a:pt x="657" y="568"/>
                        </a:lnTo>
                        <a:lnTo>
                          <a:pt x="656" y="576"/>
                        </a:lnTo>
                        <a:lnTo>
                          <a:pt x="651" y="582"/>
                        </a:lnTo>
                        <a:lnTo>
                          <a:pt x="647" y="588"/>
                        </a:lnTo>
                        <a:lnTo>
                          <a:pt x="644" y="596"/>
                        </a:lnTo>
                        <a:lnTo>
                          <a:pt x="639" y="612"/>
                        </a:lnTo>
                        <a:lnTo>
                          <a:pt x="632" y="628"/>
                        </a:lnTo>
                        <a:lnTo>
                          <a:pt x="628" y="645"/>
                        </a:lnTo>
                        <a:lnTo>
                          <a:pt x="635" y="661"/>
                        </a:lnTo>
                        <a:lnTo>
                          <a:pt x="606" y="654"/>
                        </a:lnTo>
                        <a:lnTo>
                          <a:pt x="578" y="647"/>
                        </a:lnTo>
                        <a:lnTo>
                          <a:pt x="548" y="641"/>
                        </a:lnTo>
                        <a:lnTo>
                          <a:pt x="518" y="634"/>
                        </a:lnTo>
                        <a:lnTo>
                          <a:pt x="489" y="627"/>
                        </a:lnTo>
                        <a:lnTo>
                          <a:pt x="459" y="620"/>
                        </a:lnTo>
                        <a:lnTo>
                          <a:pt x="429" y="613"/>
                        </a:lnTo>
                        <a:lnTo>
                          <a:pt x="399" y="606"/>
                        </a:lnTo>
                        <a:lnTo>
                          <a:pt x="369" y="599"/>
                        </a:lnTo>
                        <a:lnTo>
                          <a:pt x="339" y="592"/>
                        </a:lnTo>
                        <a:lnTo>
                          <a:pt x="309" y="585"/>
                        </a:lnTo>
                        <a:lnTo>
                          <a:pt x="279" y="577"/>
                        </a:lnTo>
                        <a:lnTo>
                          <a:pt x="249" y="569"/>
                        </a:lnTo>
                        <a:lnTo>
                          <a:pt x="220" y="561"/>
                        </a:lnTo>
                        <a:lnTo>
                          <a:pt x="192" y="553"/>
                        </a:lnTo>
                        <a:lnTo>
                          <a:pt x="163" y="544"/>
                        </a:lnTo>
                        <a:lnTo>
                          <a:pt x="149" y="539"/>
                        </a:lnTo>
                        <a:lnTo>
                          <a:pt x="134" y="536"/>
                        </a:lnTo>
                        <a:lnTo>
                          <a:pt x="119" y="533"/>
                        </a:lnTo>
                        <a:lnTo>
                          <a:pt x="104" y="531"/>
                        </a:lnTo>
                        <a:lnTo>
                          <a:pt x="89" y="529"/>
                        </a:lnTo>
                        <a:lnTo>
                          <a:pt x="74" y="525"/>
                        </a:lnTo>
                        <a:lnTo>
                          <a:pt x="60" y="521"/>
                        </a:lnTo>
                        <a:lnTo>
                          <a:pt x="46" y="515"/>
                        </a:lnTo>
                        <a:lnTo>
                          <a:pt x="41" y="515"/>
                        </a:lnTo>
                        <a:lnTo>
                          <a:pt x="35" y="514"/>
                        </a:lnTo>
                        <a:lnTo>
                          <a:pt x="28" y="513"/>
                        </a:lnTo>
                        <a:lnTo>
                          <a:pt x="22" y="512"/>
                        </a:lnTo>
                        <a:lnTo>
                          <a:pt x="17" y="510"/>
                        </a:lnTo>
                        <a:lnTo>
                          <a:pt x="11" y="508"/>
                        </a:lnTo>
                        <a:lnTo>
                          <a:pt x="6" y="506"/>
                        </a:lnTo>
                        <a:lnTo>
                          <a:pt x="0" y="503"/>
                        </a:lnTo>
                        <a:lnTo>
                          <a:pt x="3" y="485"/>
                        </a:lnTo>
                        <a:lnTo>
                          <a:pt x="7" y="467"/>
                        </a:lnTo>
                        <a:lnTo>
                          <a:pt x="14" y="449"/>
                        </a:lnTo>
                        <a:lnTo>
                          <a:pt x="22" y="432"/>
                        </a:lnTo>
                        <a:lnTo>
                          <a:pt x="32" y="415"/>
                        </a:lnTo>
                        <a:lnTo>
                          <a:pt x="40" y="397"/>
                        </a:lnTo>
                        <a:lnTo>
                          <a:pt x="45" y="379"/>
                        </a:lnTo>
                        <a:lnTo>
                          <a:pt x="50" y="361"/>
                        </a:lnTo>
                        <a:lnTo>
                          <a:pt x="60" y="351"/>
                        </a:lnTo>
                        <a:lnTo>
                          <a:pt x="65" y="339"/>
                        </a:lnTo>
                        <a:lnTo>
                          <a:pt x="70" y="326"/>
                        </a:lnTo>
                        <a:lnTo>
                          <a:pt x="75" y="313"/>
                        </a:lnTo>
                        <a:lnTo>
                          <a:pt x="94" y="274"/>
                        </a:lnTo>
                        <a:lnTo>
                          <a:pt x="112" y="235"/>
                        </a:lnTo>
                        <a:lnTo>
                          <a:pt x="131" y="196"/>
                        </a:lnTo>
                        <a:lnTo>
                          <a:pt x="149" y="157"/>
                        </a:lnTo>
                        <a:lnTo>
                          <a:pt x="169" y="119"/>
                        </a:lnTo>
                        <a:lnTo>
                          <a:pt x="188" y="79"/>
                        </a:lnTo>
                        <a:lnTo>
                          <a:pt x="209" y="42"/>
                        </a:lnTo>
                        <a:lnTo>
                          <a:pt x="232" y="6"/>
                        </a:lnTo>
                        <a:lnTo>
                          <a:pt x="245" y="2"/>
                        </a:lnTo>
                        <a:lnTo>
                          <a:pt x="257" y="0"/>
                        </a:lnTo>
                        <a:lnTo>
                          <a:pt x="271" y="0"/>
                        </a:lnTo>
                        <a:lnTo>
                          <a:pt x="285" y="1"/>
                        </a:lnTo>
                        <a:lnTo>
                          <a:pt x="299" y="3"/>
                        </a:lnTo>
                        <a:lnTo>
                          <a:pt x="313" y="6"/>
                        </a:lnTo>
                        <a:lnTo>
                          <a:pt x="326" y="8"/>
                        </a:lnTo>
                        <a:lnTo>
                          <a:pt x="339" y="9"/>
                        </a:lnTo>
                        <a:lnTo>
                          <a:pt x="359" y="14"/>
                        </a:lnTo>
                        <a:lnTo>
                          <a:pt x="377" y="17"/>
                        </a:lnTo>
                        <a:lnTo>
                          <a:pt x="397" y="22"/>
                        </a:lnTo>
                        <a:lnTo>
                          <a:pt x="416" y="26"/>
                        </a:lnTo>
                        <a:lnTo>
                          <a:pt x="436" y="30"/>
                        </a:lnTo>
                        <a:lnTo>
                          <a:pt x="455" y="34"/>
                        </a:lnTo>
                        <a:lnTo>
                          <a:pt x="475" y="38"/>
                        </a:lnTo>
                        <a:lnTo>
                          <a:pt x="495" y="41"/>
                        </a:lnTo>
                        <a:lnTo>
                          <a:pt x="514" y="46"/>
                        </a:lnTo>
                        <a:lnTo>
                          <a:pt x="533" y="49"/>
                        </a:lnTo>
                        <a:lnTo>
                          <a:pt x="552" y="54"/>
                        </a:lnTo>
                        <a:lnTo>
                          <a:pt x="572" y="57"/>
                        </a:lnTo>
                        <a:lnTo>
                          <a:pt x="591" y="62"/>
                        </a:lnTo>
                        <a:lnTo>
                          <a:pt x="611" y="67"/>
                        </a:lnTo>
                        <a:lnTo>
                          <a:pt x="631" y="70"/>
                        </a:lnTo>
                        <a:lnTo>
                          <a:pt x="650" y="75"/>
                        </a:lnTo>
                        <a:close/>
                      </a:path>
                    </a:pathLst>
                  </a:custGeom>
                  <a:solidFill>
                    <a:srgbClr val="CCCCE0"/>
                  </a:solidFill>
                  <a:ln w="9525">
                    <a:noFill/>
                    <a:round/>
                    <a:headEnd/>
                    <a:tailEnd/>
                  </a:ln>
                </p:spPr>
                <p:txBody>
                  <a:bodyPr/>
                  <a:lstStyle/>
                  <a:p>
                    <a:endParaRPr lang="zh-CN" altLang="en-US"/>
                  </a:p>
                </p:txBody>
              </p:sp>
              <p:sp>
                <p:nvSpPr>
                  <p:cNvPr id="527" name="Freeform 154"/>
                  <p:cNvSpPr>
                    <a:spLocks/>
                  </p:cNvSpPr>
                  <p:nvPr/>
                </p:nvSpPr>
                <p:spPr bwMode="auto">
                  <a:xfrm>
                    <a:off x="1208" y="2324"/>
                    <a:ext cx="31" cy="17"/>
                  </a:xfrm>
                  <a:custGeom>
                    <a:avLst/>
                    <a:gdLst>
                      <a:gd name="T0" fmla="*/ 64 w 64"/>
                      <a:gd name="T1" fmla="*/ 35 h 35"/>
                      <a:gd name="T2" fmla="*/ 54 w 64"/>
                      <a:gd name="T3" fmla="*/ 34 h 35"/>
                      <a:gd name="T4" fmla="*/ 46 w 64"/>
                      <a:gd name="T5" fmla="*/ 30 h 35"/>
                      <a:gd name="T6" fmla="*/ 39 w 64"/>
                      <a:gd name="T7" fmla="*/ 27 h 35"/>
                      <a:gd name="T8" fmla="*/ 31 w 64"/>
                      <a:gd name="T9" fmla="*/ 21 h 35"/>
                      <a:gd name="T10" fmla="*/ 25 w 64"/>
                      <a:gd name="T11" fmla="*/ 15 h 35"/>
                      <a:gd name="T12" fmla="*/ 16 w 64"/>
                      <a:gd name="T13" fmla="*/ 10 h 35"/>
                      <a:gd name="T14" fmla="*/ 8 w 64"/>
                      <a:gd name="T15" fmla="*/ 5 h 35"/>
                      <a:gd name="T16" fmla="*/ 0 w 64"/>
                      <a:gd name="T17" fmla="*/ 0 h 35"/>
                      <a:gd name="T18" fmla="*/ 8 w 64"/>
                      <a:gd name="T19" fmla="*/ 5 h 35"/>
                      <a:gd name="T20" fmla="*/ 16 w 64"/>
                      <a:gd name="T21" fmla="*/ 8 h 35"/>
                      <a:gd name="T22" fmla="*/ 25 w 64"/>
                      <a:gd name="T23" fmla="*/ 13 h 35"/>
                      <a:gd name="T24" fmla="*/ 33 w 64"/>
                      <a:gd name="T25" fmla="*/ 18 h 35"/>
                      <a:gd name="T26" fmla="*/ 39 w 64"/>
                      <a:gd name="T27" fmla="*/ 22 h 35"/>
                      <a:gd name="T28" fmla="*/ 48 w 64"/>
                      <a:gd name="T29" fmla="*/ 27 h 35"/>
                      <a:gd name="T30" fmla="*/ 56 w 64"/>
                      <a:gd name="T31" fmla="*/ 30 h 35"/>
                      <a:gd name="T32" fmla="*/ 64 w 64"/>
                      <a:gd name="T33" fmla="*/ 35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35"/>
                      <a:gd name="T53" fmla="*/ 64 w 64"/>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35">
                        <a:moveTo>
                          <a:pt x="64" y="35"/>
                        </a:moveTo>
                        <a:lnTo>
                          <a:pt x="54" y="34"/>
                        </a:lnTo>
                        <a:lnTo>
                          <a:pt x="46" y="30"/>
                        </a:lnTo>
                        <a:lnTo>
                          <a:pt x="39" y="27"/>
                        </a:lnTo>
                        <a:lnTo>
                          <a:pt x="31" y="21"/>
                        </a:lnTo>
                        <a:lnTo>
                          <a:pt x="25" y="15"/>
                        </a:lnTo>
                        <a:lnTo>
                          <a:pt x="16" y="10"/>
                        </a:lnTo>
                        <a:lnTo>
                          <a:pt x="8" y="5"/>
                        </a:lnTo>
                        <a:lnTo>
                          <a:pt x="0" y="0"/>
                        </a:lnTo>
                        <a:lnTo>
                          <a:pt x="8" y="5"/>
                        </a:lnTo>
                        <a:lnTo>
                          <a:pt x="16" y="8"/>
                        </a:lnTo>
                        <a:lnTo>
                          <a:pt x="25" y="13"/>
                        </a:lnTo>
                        <a:lnTo>
                          <a:pt x="33" y="18"/>
                        </a:lnTo>
                        <a:lnTo>
                          <a:pt x="39" y="22"/>
                        </a:lnTo>
                        <a:lnTo>
                          <a:pt x="48" y="27"/>
                        </a:lnTo>
                        <a:lnTo>
                          <a:pt x="56" y="30"/>
                        </a:lnTo>
                        <a:lnTo>
                          <a:pt x="64" y="35"/>
                        </a:lnTo>
                        <a:close/>
                      </a:path>
                    </a:pathLst>
                  </a:custGeom>
                  <a:solidFill>
                    <a:srgbClr val="CCCCE0"/>
                  </a:solidFill>
                  <a:ln w="9525">
                    <a:noFill/>
                    <a:round/>
                    <a:headEnd/>
                    <a:tailEnd/>
                  </a:ln>
                </p:spPr>
                <p:txBody>
                  <a:bodyPr/>
                  <a:lstStyle/>
                  <a:p>
                    <a:endParaRPr lang="zh-CN" altLang="en-US"/>
                  </a:p>
                </p:txBody>
              </p:sp>
              <p:sp>
                <p:nvSpPr>
                  <p:cNvPr id="528" name="Freeform 155"/>
                  <p:cNvSpPr>
                    <a:spLocks/>
                  </p:cNvSpPr>
                  <p:nvPr/>
                </p:nvSpPr>
                <p:spPr bwMode="auto">
                  <a:xfrm>
                    <a:off x="1583" y="2329"/>
                    <a:ext cx="31" cy="34"/>
                  </a:xfrm>
                  <a:custGeom>
                    <a:avLst/>
                    <a:gdLst>
                      <a:gd name="T0" fmla="*/ 62 w 62"/>
                      <a:gd name="T1" fmla="*/ 67 h 67"/>
                      <a:gd name="T2" fmla="*/ 48 w 62"/>
                      <a:gd name="T3" fmla="*/ 65 h 67"/>
                      <a:gd name="T4" fmla="*/ 37 w 62"/>
                      <a:gd name="T5" fmla="*/ 61 h 67"/>
                      <a:gd name="T6" fmla="*/ 29 w 62"/>
                      <a:gd name="T7" fmla="*/ 53 h 67"/>
                      <a:gd name="T8" fmla="*/ 22 w 62"/>
                      <a:gd name="T9" fmla="*/ 43 h 67"/>
                      <a:gd name="T10" fmla="*/ 18 w 62"/>
                      <a:gd name="T11" fmla="*/ 32 h 67"/>
                      <a:gd name="T12" fmla="*/ 13 w 62"/>
                      <a:gd name="T13" fmla="*/ 20 h 67"/>
                      <a:gd name="T14" fmla="*/ 7 w 62"/>
                      <a:gd name="T15" fmla="*/ 10 h 67"/>
                      <a:gd name="T16" fmla="*/ 0 w 62"/>
                      <a:gd name="T17" fmla="*/ 1 h 67"/>
                      <a:gd name="T18" fmla="*/ 15 w 62"/>
                      <a:gd name="T19" fmla="*/ 0 h 67"/>
                      <a:gd name="T20" fmla="*/ 26 w 62"/>
                      <a:gd name="T21" fmla="*/ 4 h 67"/>
                      <a:gd name="T22" fmla="*/ 35 w 62"/>
                      <a:gd name="T23" fmla="*/ 11 h 67"/>
                      <a:gd name="T24" fmla="*/ 42 w 62"/>
                      <a:gd name="T25" fmla="*/ 22 h 67"/>
                      <a:gd name="T26" fmla="*/ 48 w 62"/>
                      <a:gd name="T27" fmla="*/ 33 h 67"/>
                      <a:gd name="T28" fmla="*/ 52 w 62"/>
                      <a:gd name="T29" fmla="*/ 45 h 67"/>
                      <a:gd name="T30" fmla="*/ 57 w 62"/>
                      <a:gd name="T31" fmla="*/ 56 h 67"/>
                      <a:gd name="T32" fmla="*/ 62 w 62"/>
                      <a:gd name="T33" fmla="*/ 67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7"/>
                      <a:gd name="T53" fmla="*/ 62 w 62"/>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7">
                        <a:moveTo>
                          <a:pt x="62" y="67"/>
                        </a:moveTo>
                        <a:lnTo>
                          <a:pt x="48" y="65"/>
                        </a:lnTo>
                        <a:lnTo>
                          <a:pt x="37" y="61"/>
                        </a:lnTo>
                        <a:lnTo>
                          <a:pt x="29" y="53"/>
                        </a:lnTo>
                        <a:lnTo>
                          <a:pt x="22" y="43"/>
                        </a:lnTo>
                        <a:lnTo>
                          <a:pt x="18" y="32"/>
                        </a:lnTo>
                        <a:lnTo>
                          <a:pt x="13" y="20"/>
                        </a:lnTo>
                        <a:lnTo>
                          <a:pt x="7" y="10"/>
                        </a:lnTo>
                        <a:lnTo>
                          <a:pt x="0" y="1"/>
                        </a:lnTo>
                        <a:lnTo>
                          <a:pt x="15" y="0"/>
                        </a:lnTo>
                        <a:lnTo>
                          <a:pt x="26" y="4"/>
                        </a:lnTo>
                        <a:lnTo>
                          <a:pt x="35" y="11"/>
                        </a:lnTo>
                        <a:lnTo>
                          <a:pt x="42" y="22"/>
                        </a:lnTo>
                        <a:lnTo>
                          <a:pt x="48" y="33"/>
                        </a:lnTo>
                        <a:lnTo>
                          <a:pt x="52" y="45"/>
                        </a:lnTo>
                        <a:lnTo>
                          <a:pt x="57" y="56"/>
                        </a:lnTo>
                        <a:lnTo>
                          <a:pt x="62" y="67"/>
                        </a:lnTo>
                        <a:close/>
                      </a:path>
                    </a:pathLst>
                  </a:custGeom>
                  <a:solidFill>
                    <a:srgbClr val="CCCCE0"/>
                  </a:solidFill>
                  <a:ln w="9525">
                    <a:noFill/>
                    <a:round/>
                    <a:headEnd/>
                    <a:tailEnd/>
                  </a:ln>
                </p:spPr>
                <p:txBody>
                  <a:bodyPr/>
                  <a:lstStyle/>
                  <a:p>
                    <a:endParaRPr lang="zh-CN" altLang="en-US"/>
                  </a:p>
                </p:txBody>
              </p:sp>
              <p:sp>
                <p:nvSpPr>
                  <p:cNvPr id="529" name="Freeform 156"/>
                  <p:cNvSpPr>
                    <a:spLocks/>
                  </p:cNvSpPr>
                  <p:nvPr/>
                </p:nvSpPr>
                <p:spPr bwMode="auto">
                  <a:xfrm>
                    <a:off x="1673" y="2330"/>
                    <a:ext cx="49" cy="86"/>
                  </a:xfrm>
                  <a:custGeom>
                    <a:avLst/>
                    <a:gdLst>
                      <a:gd name="T0" fmla="*/ 36 w 99"/>
                      <a:gd name="T1" fmla="*/ 32 h 172"/>
                      <a:gd name="T2" fmla="*/ 44 w 99"/>
                      <a:gd name="T3" fmla="*/ 46 h 172"/>
                      <a:gd name="T4" fmla="*/ 51 w 99"/>
                      <a:gd name="T5" fmla="*/ 60 h 172"/>
                      <a:gd name="T6" fmla="*/ 59 w 99"/>
                      <a:gd name="T7" fmla="*/ 74 h 172"/>
                      <a:gd name="T8" fmla="*/ 66 w 99"/>
                      <a:gd name="T9" fmla="*/ 87 h 172"/>
                      <a:gd name="T10" fmla="*/ 74 w 99"/>
                      <a:gd name="T11" fmla="*/ 101 h 172"/>
                      <a:gd name="T12" fmla="*/ 81 w 99"/>
                      <a:gd name="T13" fmla="*/ 115 h 172"/>
                      <a:gd name="T14" fmla="*/ 90 w 99"/>
                      <a:gd name="T15" fmla="*/ 128 h 172"/>
                      <a:gd name="T16" fmla="*/ 99 w 99"/>
                      <a:gd name="T17" fmla="*/ 140 h 172"/>
                      <a:gd name="T18" fmla="*/ 99 w 99"/>
                      <a:gd name="T19" fmla="*/ 150 h 172"/>
                      <a:gd name="T20" fmla="*/ 96 w 99"/>
                      <a:gd name="T21" fmla="*/ 158 h 172"/>
                      <a:gd name="T22" fmla="*/ 90 w 99"/>
                      <a:gd name="T23" fmla="*/ 166 h 172"/>
                      <a:gd name="T24" fmla="*/ 86 w 99"/>
                      <a:gd name="T25" fmla="*/ 172 h 172"/>
                      <a:gd name="T26" fmla="*/ 74 w 99"/>
                      <a:gd name="T27" fmla="*/ 153 h 172"/>
                      <a:gd name="T28" fmla="*/ 62 w 99"/>
                      <a:gd name="T29" fmla="*/ 134 h 172"/>
                      <a:gd name="T30" fmla="*/ 52 w 99"/>
                      <a:gd name="T31" fmla="*/ 114 h 172"/>
                      <a:gd name="T32" fmla="*/ 40 w 99"/>
                      <a:gd name="T33" fmla="*/ 94 h 172"/>
                      <a:gd name="T34" fmla="*/ 30 w 99"/>
                      <a:gd name="T35" fmla="*/ 74 h 172"/>
                      <a:gd name="T36" fmla="*/ 20 w 99"/>
                      <a:gd name="T37" fmla="*/ 53 h 172"/>
                      <a:gd name="T38" fmla="*/ 10 w 99"/>
                      <a:gd name="T39" fmla="*/ 33 h 172"/>
                      <a:gd name="T40" fmla="*/ 0 w 99"/>
                      <a:gd name="T41" fmla="*/ 13 h 172"/>
                      <a:gd name="T42" fmla="*/ 5 w 99"/>
                      <a:gd name="T43" fmla="*/ 0 h 172"/>
                      <a:gd name="T44" fmla="*/ 15 w 99"/>
                      <a:gd name="T45" fmla="*/ 6 h 172"/>
                      <a:gd name="T46" fmla="*/ 24 w 99"/>
                      <a:gd name="T47" fmla="*/ 14 h 172"/>
                      <a:gd name="T48" fmla="*/ 31 w 99"/>
                      <a:gd name="T49" fmla="*/ 23 h 172"/>
                      <a:gd name="T50" fmla="*/ 36 w 99"/>
                      <a:gd name="T51" fmla="*/ 32 h 1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9"/>
                      <a:gd name="T79" fmla="*/ 0 h 172"/>
                      <a:gd name="T80" fmla="*/ 99 w 99"/>
                      <a:gd name="T81" fmla="*/ 172 h 1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9" h="172">
                        <a:moveTo>
                          <a:pt x="36" y="32"/>
                        </a:moveTo>
                        <a:lnTo>
                          <a:pt x="44" y="46"/>
                        </a:lnTo>
                        <a:lnTo>
                          <a:pt x="51" y="60"/>
                        </a:lnTo>
                        <a:lnTo>
                          <a:pt x="59" y="74"/>
                        </a:lnTo>
                        <a:lnTo>
                          <a:pt x="66" y="87"/>
                        </a:lnTo>
                        <a:lnTo>
                          <a:pt x="74" y="101"/>
                        </a:lnTo>
                        <a:lnTo>
                          <a:pt x="81" y="115"/>
                        </a:lnTo>
                        <a:lnTo>
                          <a:pt x="90" y="128"/>
                        </a:lnTo>
                        <a:lnTo>
                          <a:pt x="99" y="140"/>
                        </a:lnTo>
                        <a:lnTo>
                          <a:pt x="99" y="150"/>
                        </a:lnTo>
                        <a:lnTo>
                          <a:pt x="96" y="158"/>
                        </a:lnTo>
                        <a:lnTo>
                          <a:pt x="90" y="166"/>
                        </a:lnTo>
                        <a:lnTo>
                          <a:pt x="86" y="172"/>
                        </a:lnTo>
                        <a:lnTo>
                          <a:pt x="74" y="153"/>
                        </a:lnTo>
                        <a:lnTo>
                          <a:pt x="62" y="134"/>
                        </a:lnTo>
                        <a:lnTo>
                          <a:pt x="52" y="114"/>
                        </a:lnTo>
                        <a:lnTo>
                          <a:pt x="40" y="94"/>
                        </a:lnTo>
                        <a:lnTo>
                          <a:pt x="30" y="74"/>
                        </a:lnTo>
                        <a:lnTo>
                          <a:pt x="20" y="53"/>
                        </a:lnTo>
                        <a:lnTo>
                          <a:pt x="10" y="33"/>
                        </a:lnTo>
                        <a:lnTo>
                          <a:pt x="0" y="13"/>
                        </a:lnTo>
                        <a:lnTo>
                          <a:pt x="5" y="0"/>
                        </a:lnTo>
                        <a:lnTo>
                          <a:pt x="15" y="6"/>
                        </a:lnTo>
                        <a:lnTo>
                          <a:pt x="24" y="14"/>
                        </a:lnTo>
                        <a:lnTo>
                          <a:pt x="31" y="23"/>
                        </a:lnTo>
                        <a:lnTo>
                          <a:pt x="36" y="32"/>
                        </a:lnTo>
                        <a:close/>
                      </a:path>
                    </a:pathLst>
                  </a:custGeom>
                  <a:solidFill>
                    <a:srgbClr val="CCCCE0"/>
                  </a:solidFill>
                  <a:ln w="9525">
                    <a:noFill/>
                    <a:round/>
                    <a:headEnd/>
                    <a:tailEnd/>
                  </a:ln>
                </p:spPr>
                <p:txBody>
                  <a:bodyPr/>
                  <a:lstStyle/>
                  <a:p>
                    <a:endParaRPr lang="zh-CN" altLang="en-US"/>
                  </a:p>
                </p:txBody>
              </p:sp>
              <p:sp>
                <p:nvSpPr>
                  <p:cNvPr id="530" name="Freeform 157"/>
                  <p:cNvSpPr>
                    <a:spLocks/>
                  </p:cNvSpPr>
                  <p:nvPr/>
                </p:nvSpPr>
                <p:spPr bwMode="auto">
                  <a:xfrm>
                    <a:off x="1790" y="2334"/>
                    <a:ext cx="46" cy="11"/>
                  </a:xfrm>
                  <a:custGeom>
                    <a:avLst/>
                    <a:gdLst>
                      <a:gd name="T0" fmla="*/ 91 w 92"/>
                      <a:gd name="T1" fmla="*/ 6 h 23"/>
                      <a:gd name="T2" fmla="*/ 92 w 92"/>
                      <a:gd name="T3" fmla="*/ 9 h 23"/>
                      <a:gd name="T4" fmla="*/ 92 w 92"/>
                      <a:gd name="T5" fmla="*/ 13 h 23"/>
                      <a:gd name="T6" fmla="*/ 92 w 92"/>
                      <a:gd name="T7" fmla="*/ 16 h 23"/>
                      <a:gd name="T8" fmla="*/ 92 w 92"/>
                      <a:gd name="T9" fmla="*/ 19 h 23"/>
                      <a:gd name="T10" fmla="*/ 83 w 92"/>
                      <a:gd name="T11" fmla="*/ 22 h 23"/>
                      <a:gd name="T12" fmla="*/ 74 w 92"/>
                      <a:gd name="T13" fmla="*/ 23 h 23"/>
                      <a:gd name="T14" fmla="*/ 65 w 92"/>
                      <a:gd name="T15" fmla="*/ 23 h 23"/>
                      <a:gd name="T16" fmla="*/ 55 w 92"/>
                      <a:gd name="T17" fmla="*/ 23 h 23"/>
                      <a:gd name="T18" fmla="*/ 46 w 92"/>
                      <a:gd name="T19" fmla="*/ 23 h 23"/>
                      <a:gd name="T20" fmla="*/ 37 w 92"/>
                      <a:gd name="T21" fmla="*/ 22 h 23"/>
                      <a:gd name="T22" fmla="*/ 28 w 92"/>
                      <a:gd name="T23" fmla="*/ 22 h 23"/>
                      <a:gd name="T24" fmla="*/ 19 w 92"/>
                      <a:gd name="T25" fmla="*/ 21 h 23"/>
                      <a:gd name="T26" fmla="*/ 13 w 92"/>
                      <a:gd name="T27" fmla="*/ 18 h 23"/>
                      <a:gd name="T28" fmla="*/ 7 w 92"/>
                      <a:gd name="T29" fmla="*/ 14 h 23"/>
                      <a:gd name="T30" fmla="*/ 2 w 92"/>
                      <a:gd name="T31" fmla="*/ 10 h 23"/>
                      <a:gd name="T32" fmla="*/ 0 w 92"/>
                      <a:gd name="T33" fmla="*/ 5 h 23"/>
                      <a:gd name="T34" fmla="*/ 8 w 92"/>
                      <a:gd name="T35" fmla="*/ 2 h 23"/>
                      <a:gd name="T36" fmla="*/ 16 w 92"/>
                      <a:gd name="T37" fmla="*/ 0 h 23"/>
                      <a:gd name="T38" fmla="*/ 25 w 92"/>
                      <a:gd name="T39" fmla="*/ 0 h 23"/>
                      <a:gd name="T40" fmla="*/ 35 w 92"/>
                      <a:gd name="T41" fmla="*/ 0 h 23"/>
                      <a:gd name="T42" fmla="*/ 43 w 92"/>
                      <a:gd name="T43" fmla="*/ 1 h 23"/>
                      <a:gd name="T44" fmla="*/ 52 w 92"/>
                      <a:gd name="T45" fmla="*/ 2 h 23"/>
                      <a:gd name="T46" fmla="*/ 61 w 92"/>
                      <a:gd name="T47" fmla="*/ 3 h 23"/>
                      <a:gd name="T48" fmla="*/ 69 w 92"/>
                      <a:gd name="T49" fmla="*/ 5 h 23"/>
                      <a:gd name="T50" fmla="*/ 74 w 92"/>
                      <a:gd name="T51" fmla="*/ 6 h 23"/>
                      <a:gd name="T52" fmla="*/ 80 w 92"/>
                      <a:gd name="T53" fmla="*/ 7 h 23"/>
                      <a:gd name="T54" fmla="*/ 85 w 92"/>
                      <a:gd name="T55" fmla="*/ 6 h 23"/>
                      <a:gd name="T56" fmla="*/ 91 w 92"/>
                      <a:gd name="T57" fmla="*/ 6 h 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2"/>
                      <a:gd name="T88" fmla="*/ 0 h 23"/>
                      <a:gd name="T89" fmla="*/ 92 w 92"/>
                      <a:gd name="T90" fmla="*/ 23 h 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2" h="23">
                        <a:moveTo>
                          <a:pt x="91" y="6"/>
                        </a:moveTo>
                        <a:lnTo>
                          <a:pt x="92" y="9"/>
                        </a:lnTo>
                        <a:lnTo>
                          <a:pt x="92" y="13"/>
                        </a:lnTo>
                        <a:lnTo>
                          <a:pt x="92" y="16"/>
                        </a:lnTo>
                        <a:lnTo>
                          <a:pt x="92" y="19"/>
                        </a:lnTo>
                        <a:lnTo>
                          <a:pt x="83" y="22"/>
                        </a:lnTo>
                        <a:lnTo>
                          <a:pt x="74" y="23"/>
                        </a:lnTo>
                        <a:lnTo>
                          <a:pt x="65" y="23"/>
                        </a:lnTo>
                        <a:lnTo>
                          <a:pt x="55" y="23"/>
                        </a:lnTo>
                        <a:lnTo>
                          <a:pt x="46" y="23"/>
                        </a:lnTo>
                        <a:lnTo>
                          <a:pt x="37" y="22"/>
                        </a:lnTo>
                        <a:lnTo>
                          <a:pt x="28" y="22"/>
                        </a:lnTo>
                        <a:lnTo>
                          <a:pt x="19" y="21"/>
                        </a:lnTo>
                        <a:lnTo>
                          <a:pt x="13" y="18"/>
                        </a:lnTo>
                        <a:lnTo>
                          <a:pt x="7" y="14"/>
                        </a:lnTo>
                        <a:lnTo>
                          <a:pt x="2" y="10"/>
                        </a:lnTo>
                        <a:lnTo>
                          <a:pt x="0" y="5"/>
                        </a:lnTo>
                        <a:lnTo>
                          <a:pt x="8" y="2"/>
                        </a:lnTo>
                        <a:lnTo>
                          <a:pt x="16" y="0"/>
                        </a:lnTo>
                        <a:lnTo>
                          <a:pt x="25" y="0"/>
                        </a:lnTo>
                        <a:lnTo>
                          <a:pt x="35" y="0"/>
                        </a:lnTo>
                        <a:lnTo>
                          <a:pt x="43" y="1"/>
                        </a:lnTo>
                        <a:lnTo>
                          <a:pt x="52" y="2"/>
                        </a:lnTo>
                        <a:lnTo>
                          <a:pt x="61" y="3"/>
                        </a:lnTo>
                        <a:lnTo>
                          <a:pt x="69" y="5"/>
                        </a:lnTo>
                        <a:lnTo>
                          <a:pt x="74" y="6"/>
                        </a:lnTo>
                        <a:lnTo>
                          <a:pt x="80" y="7"/>
                        </a:lnTo>
                        <a:lnTo>
                          <a:pt x="85" y="6"/>
                        </a:lnTo>
                        <a:lnTo>
                          <a:pt x="91" y="6"/>
                        </a:lnTo>
                        <a:close/>
                      </a:path>
                    </a:pathLst>
                  </a:custGeom>
                  <a:solidFill>
                    <a:srgbClr val="000000"/>
                  </a:solidFill>
                  <a:ln w="9525">
                    <a:noFill/>
                    <a:round/>
                    <a:headEnd/>
                    <a:tailEnd/>
                  </a:ln>
                </p:spPr>
                <p:txBody>
                  <a:bodyPr/>
                  <a:lstStyle/>
                  <a:p>
                    <a:endParaRPr lang="zh-CN" altLang="en-US"/>
                  </a:p>
                </p:txBody>
              </p:sp>
              <p:sp>
                <p:nvSpPr>
                  <p:cNvPr id="531" name="Freeform 158"/>
                  <p:cNvSpPr>
                    <a:spLocks/>
                  </p:cNvSpPr>
                  <p:nvPr/>
                </p:nvSpPr>
                <p:spPr bwMode="auto">
                  <a:xfrm>
                    <a:off x="1198" y="2335"/>
                    <a:ext cx="25" cy="13"/>
                  </a:xfrm>
                  <a:custGeom>
                    <a:avLst/>
                    <a:gdLst>
                      <a:gd name="T0" fmla="*/ 48 w 48"/>
                      <a:gd name="T1" fmla="*/ 28 h 28"/>
                      <a:gd name="T2" fmla="*/ 0 w 48"/>
                      <a:gd name="T3" fmla="*/ 0 h 28"/>
                      <a:gd name="T4" fmla="*/ 41 w 48"/>
                      <a:gd name="T5" fmla="*/ 21 h 28"/>
                      <a:gd name="T6" fmla="*/ 48 w 48"/>
                      <a:gd name="T7" fmla="*/ 28 h 28"/>
                      <a:gd name="T8" fmla="*/ 0 60000 65536"/>
                      <a:gd name="T9" fmla="*/ 0 60000 65536"/>
                      <a:gd name="T10" fmla="*/ 0 60000 65536"/>
                      <a:gd name="T11" fmla="*/ 0 60000 65536"/>
                      <a:gd name="T12" fmla="*/ 0 w 48"/>
                      <a:gd name="T13" fmla="*/ 0 h 28"/>
                      <a:gd name="T14" fmla="*/ 48 w 48"/>
                      <a:gd name="T15" fmla="*/ 28 h 28"/>
                    </a:gdLst>
                    <a:ahLst/>
                    <a:cxnLst>
                      <a:cxn ang="T8">
                        <a:pos x="T0" y="T1"/>
                      </a:cxn>
                      <a:cxn ang="T9">
                        <a:pos x="T2" y="T3"/>
                      </a:cxn>
                      <a:cxn ang="T10">
                        <a:pos x="T4" y="T5"/>
                      </a:cxn>
                      <a:cxn ang="T11">
                        <a:pos x="T6" y="T7"/>
                      </a:cxn>
                    </a:cxnLst>
                    <a:rect l="T12" t="T13" r="T14" b="T15"/>
                    <a:pathLst>
                      <a:path w="48" h="28">
                        <a:moveTo>
                          <a:pt x="48" y="28"/>
                        </a:moveTo>
                        <a:lnTo>
                          <a:pt x="0" y="0"/>
                        </a:lnTo>
                        <a:lnTo>
                          <a:pt x="41" y="21"/>
                        </a:lnTo>
                        <a:lnTo>
                          <a:pt x="48" y="28"/>
                        </a:lnTo>
                        <a:close/>
                      </a:path>
                    </a:pathLst>
                  </a:custGeom>
                  <a:solidFill>
                    <a:srgbClr val="CCCCE0"/>
                  </a:solidFill>
                  <a:ln w="9525">
                    <a:noFill/>
                    <a:round/>
                    <a:headEnd/>
                    <a:tailEnd/>
                  </a:ln>
                </p:spPr>
                <p:txBody>
                  <a:bodyPr/>
                  <a:lstStyle/>
                  <a:p>
                    <a:endParaRPr lang="zh-CN" altLang="en-US"/>
                  </a:p>
                </p:txBody>
              </p:sp>
              <p:sp>
                <p:nvSpPr>
                  <p:cNvPr id="532" name="Freeform 159"/>
                  <p:cNvSpPr>
                    <a:spLocks/>
                  </p:cNvSpPr>
                  <p:nvPr/>
                </p:nvSpPr>
                <p:spPr bwMode="auto">
                  <a:xfrm>
                    <a:off x="1266" y="2336"/>
                    <a:ext cx="28" cy="76"/>
                  </a:xfrm>
                  <a:custGeom>
                    <a:avLst/>
                    <a:gdLst>
                      <a:gd name="T0" fmla="*/ 56 w 56"/>
                      <a:gd name="T1" fmla="*/ 119 h 152"/>
                      <a:gd name="T2" fmla="*/ 53 w 56"/>
                      <a:gd name="T3" fmla="*/ 127 h 152"/>
                      <a:gd name="T4" fmla="*/ 49 w 56"/>
                      <a:gd name="T5" fmla="*/ 135 h 152"/>
                      <a:gd name="T6" fmla="*/ 47 w 56"/>
                      <a:gd name="T7" fmla="*/ 144 h 152"/>
                      <a:gd name="T8" fmla="*/ 42 w 56"/>
                      <a:gd name="T9" fmla="*/ 152 h 152"/>
                      <a:gd name="T10" fmla="*/ 38 w 56"/>
                      <a:gd name="T11" fmla="*/ 139 h 152"/>
                      <a:gd name="T12" fmla="*/ 33 w 56"/>
                      <a:gd name="T13" fmla="*/ 125 h 152"/>
                      <a:gd name="T14" fmla="*/ 28 w 56"/>
                      <a:gd name="T15" fmla="*/ 111 h 152"/>
                      <a:gd name="T16" fmla="*/ 24 w 56"/>
                      <a:gd name="T17" fmla="*/ 98 h 152"/>
                      <a:gd name="T18" fmla="*/ 18 w 56"/>
                      <a:gd name="T19" fmla="*/ 84 h 152"/>
                      <a:gd name="T20" fmla="*/ 12 w 56"/>
                      <a:gd name="T21" fmla="*/ 72 h 152"/>
                      <a:gd name="T22" fmla="*/ 7 w 56"/>
                      <a:gd name="T23" fmla="*/ 59 h 152"/>
                      <a:gd name="T24" fmla="*/ 0 w 56"/>
                      <a:gd name="T25" fmla="*/ 46 h 152"/>
                      <a:gd name="T26" fmla="*/ 2 w 56"/>
                      <a:gd name="T27" fmla="*/ 34 h 152"/>
                      <a:gd name="T28" fmla="*/ 5 w 56"/>
                      <a:gd name="T29" fmla="*/ 22 h 152"/>
                      <a:gd name="T30" fmla="*/ 11 w 56"/>
                      <a:gd name="T31" fmla="*/ 12 h 152"/>
                      <a:gd name="T32" fmla="*/ 17 w 56"/>
                      <a:gd name="T33" fmla="*/ 0 h 152"/>
                      <a:gd name="T34" fmla="*/ 23 w 56"/>
                      <a:gd name="T35" fmla="*/ 14 h 152"/>
                      <a:gd name="T36" fmla="*/ 28 w 56"/>
                      <a:gd name="T37" fmla="*/ 28 h 152"/>
                      <a:gd name="T38" fmla="*/ 33 w 56"/>
                      <a:gd name="T39" fmla="*/ 43 h 152"/>
                      <a:gd name="T40" fmla="*/ 38 w 56"/>
                      <a:gd name="T41" fmla="*/ 58 h 152"/>
                      <a:gd name="T42" fmla="*/ 42 w 56"/>
                      <a:gd name="T43" fmla="*/ 73 h 152"/>
                      <a:gd name="T44" fmla="*/ 47 w 56"/>
                      <a:gd name="T45" fmla="*/ 89 h 152"/>
                      <a:gd name="T46" fmla="*/ 52 w 56"/>
                      <a:gd name="T47" fmla="*/ 104 h 152"/>
                      <a:gd name="T48" fmla="*/ 56 w 56"/>
                      <a:gd name="T49" fmla="*/ 119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
                      <a:gd name="T76" fmla="*/ 0 h 152"/>
                      <a:gd name="T77" fmla="*/ 56 w 56"/>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 h="152">
                        <a:moveTo>
                          <a:pt x="56" y="119"/>
                        </a:moveTo>
                        <a:lnTo>
                          <a:pt x="53" y="127"/>
                        </a:lnTo>
                        <a:lnTo>
                          <a:pt x="49" y="135"/>
                        </a:lnTo>
                        <a:lnTo>
                          <a:pt x="47" y="144"/>
                        </a:lnTo>
                        <a:lnTo>
                          <a:pt x="42" y="152"/>
                        </a:lnTo>
                        <a:lnTo>
                          <a:pt x="38" y="139"/>
                        </a:lnTo>
                        <a:lnTo>
                          <a:pt x="33" y="125"/>
                        </a:lnTo>
                        <a:lnTo>
                          <a:pt x="28" y="111"/>
                        </a:lnTo>
                        <a:lnTo>
                          <a:pt x="24" y="98"/>
                        </a:lnTo>
                        <a:lnTo>
                          <a:pt x="18" y="84"/>
                        </a:lnTo>
                        <a:lnTo>
                          <a:pt x="12" y="72"/>
                        </a:lnTo>
                        <a:lnTo>
                          <a:pt x="7" y="59"/>
                        </a:lnTo>
                        <a:lnTo>
                          <a:pt x="0" y="46"/>
                        </a:lnTo>
                        <a:lnTo>
                          <a:pt x="2" y="34"/>
                        </a:lnTo>
                        <a:lnTo>
                          <a:pt x="5" y="22"/>
                        </a:lnTo>
                        <a:lnTo>
                          <a:pt x="11" y="12"/>
                        </a:lnTo>
                        <a:lnTo>
                          <a:pt x="17" y="0"/>
                        </a:lnTo>
                        <a:lnTo>
                          <a:pt x="23" y="14"/>
                        </a:lnTo>
                        <a:lnTo>
                          <a:pt x="28" y="28"/>
                        </a:lnTo>
                        <a:lnTo>
                          <a:pt x="33" y="43"/>
                        </a:lnTo>
                        <a:lnTo>
                          <a:pt x="38" y="58"/>
                        </a:lnTo>
                        <a:lnTo>
                          <a:pt x="42" y="73"/>
                        </a:lnTo>
                        <a:lnTo>
                          <a:pt x="47" y="89"/>
                        </a:lnTo>
                        <a:lnTo>
                          <a:pt x="52" y="104"/>
                        </a:lnTo>
                        <a:lnTo>
                          <a:pt x="56" y="119"/>
                        </a:lnTo>
                        <a:close/>
                      </a:path>
                    </a:pathLst>
                  </a:custGeom>
                  <a:solidFill>
                    <a:srgbClr val="CCCCE0"/>
                  </a:solidFill>
                  <a:ln w="9525">
                    <a:noFill/>
                    <a:round/>
                    <a:headEnd/>
                    <a:tailEnd/>
                  </a:ln>
                </p:spPr>
                <p:txBody>
                  <a:bodyPr/>
                  <a:lstStyle/>
                  <a:p>
                    <a:endParaRPr lang="zh-CN" altLang="en-US"/>
                  </a:p>
                </p:txBody>
              </p:sp>
              <p:sp>
                <p:nvSpPr>
                  <p:cNvPr id="533" name="Freeform 160"/>
                  <p:cNvSpPr>
                    <a:spLocks/>
                  </p:cNvSpPr>
                  <p:nvPr/>
                </p:nvSpPr>
                <p:spPr bwMode="auto">
                  <a:xfrm>
                    <a:off x="1611" y="2336"/>
                    <a:ext cx="37" cy="36"/>
                  </a:xfrm>
                  <a:custGeom>
                    <a:avLst/>
                    <a:gdLst>
                      <a:gd name="T0" fmla="*/ 45 w 73"/>
                      <a:gd name="T1" fmla="*/ 25 h 71"/>
                      <a:gd name="T2" fmla="*/ 54 w 73"/>
                      <a:gd name="T3" fmla="*/ 36 h 71"/>
                      <a:gd name="T4" fmla="*/ 61 w 73"/>
                      <a:gd name="T5" fmla="*/ 48 h 71"/>
                      <a:gd name="T6" fmla="*/ 68 w 73"/>
                      <a:gd name="T7" fmla="*/ 59 h 71"/>
                      <a:gd name="T8" fmla="*/ 73 w 73"/>
                      <a:gd name="T9" fmla="*/ 71 h 71"/>
                      <a:gd name="T10" fmla="*/ 60 w 73"/>
                      <a:gd name="T11" fmla="*/ 69 h 71"/>
                      <a:gd name="T12" fmla="*/ 48 w 73"/>
                      <a:gd name="T13" fmla="*/ 63 h 71"/>
                      <a:gd name="T14" fmla="*/ 39 w 73"/>
                      <a:gd name="T15" fmla="*/ 55 h 71"/>
                      <a:gd name="T16" fmla="*/ 31 w 73"/>
                      <a:gd name="T17" fmla="*/ 44 h 71"/>
                      <a:gd name="T18" fmla="*/ 23 w 73"/>
                      <a:gd name="T19" fmla="*/ 33 h 71"/>
                      <a:gd name="T20" fmla="*/ 16 w 73"/>
                      <a:gd name="T21" fmla="*/ 21 h 71"/>
                      <a:gd name="T22" fmla="*/ 8 w 73"/>
                      <a:gd name="T23" fmla="*/ 10 h 71"/>
                      <a:gd name="T24" fmla="*/ 0 w 73"/>
                      <a:gd name="T25" fmla="*/ 0 h 71"/>
                      <a:gd name="T26" fmla="*/ 5 w 73"/>
                      <a:gd name="T27" fmla="*/ 0 h 71"/>
                      <a:gd name="T28" fmla="*/ 9 w 73"/>
                      <a:gd name="T29" fmla="*/ 0 h 71"/>
                      <a:gd name="T30" fmla="*/ 14 w 73"/>
                      <a:gd name="T31" fmla="*/ 0 h 71"/>
                      <a:gd name="T32" fmla="*/ 18 w 73"/>
                      <a:gd name="T33" fmla="*/ 1 h 71"/>
                      <a:gd name="T34" fmla="*/ 23 w 73"/>
                      <a:gd name="T35" fmla="*/ 1 h 71"/>
                      <a:gd name="T36" fmla="*/ 28 w 73"/>
                      <a:gd name="T37" fmla="*/ 2 h 71"/>
                      <a:gd name="T38" fmla="*/ 32 w 73"/>
                      <a:gd name="T39" fmla="*/ 3 h 71"/>
                      <a:gd name="T40" fmla="*/ 37 w 73"/>
                      <a:gd name="T41" fmla="*/ 3 h 71"/>
                      <a:gd name="T42" fmla="*/ 45 w 73"/>
                      <a:gd name="T43" fmla="*/ 25 h 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3"/>
                      <a:gd name="T67" fmla="*/ 0 h 71"/>
                      <a:gd name="T68" fmla="*/ 73 w 73"/>
                      <a:gd name="T69" fmla="*/ 71 h 7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3" h="71">
                        <a:moveTo>
                          <a:pt x="45" y="25"/>
                        </a:moveTo>
                        <a:lnTo>
                          <a:pt x="54" y="36"/>
                        </a:lnTo>
                        <a:lnTo>
                          <a:pt x="61" y="48"/>
                        </a:lnTo>
                        <a:lnTo>
                          <a:pt x="68" y="59"/>
                        </a:lnTo>
                        <a:lnTo>
                          <a:pt x="73" y="71"/>
                        </a:lnTo>
                        <a:lnTo>
                          <a:pt x="60" y="69"/>
                        </a:lnTo>
                        <a:lnTo>
                          <a:pt x="48" y="63"/>
                        </a:lnTo>
                        <a:lnTo>
                          <a:pt x="39" y="55"/>
                        </a:lnTo>
                        <a:lnTo>
                          <a:pt x="31" y="44"/>
                        </a:lnTo>
                        <a:lnTo>
                          <a:pt x="23" y="33"/>
                        </a:lnTo>
                        <a:lnTo>
                          <a:pt x="16" y="21"/>
                        </a:lnTo>
                        <a:lnTo>
                          <a:pt x="8" y="10"/>
                        </a:lnTo>
                        <a:lnTo>
                          <a:pt x="0" y="0"/>
                        </a:lnTo>
                        <a:lnTo>
                          <a:pt x="5" y="0"/>
                        </a:lnTo>
                        <a:lnTo>
                          <a:pt x="9" y="0"/>
                        </a:lnTo>
                        <a:lnTo>
                          <a:pt x="14" y="0"/>
                        </a:lnTo>
                        <a:lnTo>
                          <a:pt x="18" y="1"/>
                        </a:lnTo>
                        <a:lnTo>
                          <a:pt x="23" y="1"/>
                        </a:lnTo>
                        <a:lnTo>
                          <a:pt x="28" y="2"/>
                        </a:lnTo>
                        <a:lnTo>
                          <a:pt x="32" y="3"/>
                        </a:lnTo>
                        <a:lnTo>
                          <a:pt x="37" y="3"/>
                        </a:lnTo>
                        <a:lnTo>
                          <a:pt x="45" y="25"/>
                        </a:lnTo>
                        <a:close/>
                      </a:path>
                    </a:pathLst>
                  </a:custGeom>
                  <a:solidFill>
                    <a:srgbClr val="CCCCE0"/>
                  </a:solidFill>
                  <a:ln w="9525">
                    <a:noFill/>
                    <a:round/>
                    <a:headEnd/>
                    <a:tailEnd/>
                  </a:ln>
                </p:spPr>
                <p:txBody>
                  <a:bodyPr/>
                  <a:lstStyle/>
                  <a:p>
                    <a:endParaRPr lang="zh-CN" altLang="en-US"/>
                  </a:p>
                </p:txBody>
              </p:sp>
              <p:sp>
                <p:nvSpPr>
                  <p:cNvPr id="534" name="Freeform 161"/>
                  <p:cNvSpPr>
                    <a:spLocks/>
                  </p:cNvSpPr>
                  <p:nvPr/>
                </p:nvSpPr>
                <p:spPr bwMode="auto">
                  <a:xfrm>
                    <a:off x="1646" y="2341"/>
                    <a:ext cx="63" cy="102"/>
                  </a:xfrm>
                  <a:custGeom>
                    <a:avLst/>
                    <a:gdLst>
                      <a:gd name="T0" fmla="*/ 65 w 127"/>
                      <a:gd name="T1" fmla="*/ 72 h 204"/>
                      <a:gd name="T2" fmla="*/ 73 w 127"/>
                      <a:gd name="T3" fmla="*/ 86 h 204"/>
                      <a:gd name="T4" fmla="*/ 81 w 127"/>
                      <a:gd name="T5" fmla="*/ 99 h 204"/>
                      <a:gd name="T6" fmla="*/ 90 w 127"/>
                      <a:gd name="T7" fmla="*/ 113 h 204"/>
                      <a:gd name="T8" fmla="*/ 98 w 127"/>
                      <a:gd name="T9" fmla="*/ 127 h 204"/>
                      <a:gd name="T10" fmla="*/ 106 w 127"/>
                      <a:gd name="T11" fmla="*/ 139 h 204"/>
                      <a:gd name="T12" fmla="*/ 113 w 127"/>
                      <a:gd name="T13" fmla="*/ 153 h 204"/>
                      <a:gd name="T14" fmla="*/ 120 w 127"/>
                      <a:gd name="T15" fmla="*/ 167 h 204"/>
                      <a:gd name="T16" fmla="*/ 127 w 127"/>
                      <a:gd name="T17" fmla="*/ 181 h 204"/>
                      <a:gd name="T18" fmla="*/ 124 w 127"/>
                      <a:gd name="T19" fmla="*/ 187 h 204"/>
                      <a:gd name="T20" fmla="*/ 121 w 127"/>
                      <a:gd name="T21" fmla="*/ 192 h 204"/>
                      <a:gd name="T22" fmla="*/ 119 w 127"/>
                      <a:gd name="T23" fmla="*/ 198 h 204"/>
                      <a:gd name="T24" fmla="*/ 116 w 127"/>
                      <a:gd name="T25" fmla="*/ 204 h 204"/>
                      <a:gd name="T26" fmla="*/ 101 w 127"/>
                      <a:gd name="T27" fmla="*/ 180 h 204"/>
                      <a:gd name="T28" fmla="*/ 86 w 127"/>
                      <a:gd name="T29" fmla="*/ 154 h 204"/>
                      <a:gd name="T30" fmla="*/ 70 w 127"/>
                      <a:gd name="T31" fmla="*/ 129 h 204"/>
                      <a:gd name="T32" fmla="*/ 55 w 127"/>
                      <a:gd name="T33" fmla="*/ 105 h 204"/>
                      <a:gd name="T34" fmla="*/ 40 w 127"/>
                      <a:gd name="T35" fmla="*/ 79 h 204"/>
                      <a:gd name="T36" fmla="*/ 27 w 127"/>
                      <a:gd name="T37" fmla="*/ 54 h 204"/>
                      <a:gd name="T38" fmla="*/ 13 w 127"/>
                      <a:gd name="T39" fmla="*/ 28 h 204"/>
                      <a:gd name="T40" fmla="*/ 0 w 127"/>
                      <a:gd name="T41" fmla="*/ 2 h 204"/>
                      <a:gd name="T42" fmla="*/ 5 w 127"/>
                      <a:gd name="T43" fmla="*/ 0 h 204"/>
                      <a:gd name="T44" fmla="*/ 13 w 127"/>
                      <a:gd name="T45" fmla="*/ 0 h 204"/>
                      <a:gd name="T46" fmla="*/ 20 w 127"/>
                      <a:gd name="T47" fmla="*/ 1 h 204"/>
                      <a:gd name="T48" fmla="*/ 28 w 127"/>
                      <a:gd name="T49" fmla="*/ 2 h 204"/>
                      <a:gd name="T50" fmla="*/ 33 w 127"/>
                      <a:gd name="T51" fmla="*/ 10 h 204"/>
                      <a:gd name="T52" fmla="*/ 39 w 127"/>
                      <a:gd name="T53" fmla="*/ 19 h 204"/>
                      <a:gd name="T54" fmla="*/ 44 w 127"/>
                      <a:gd name="T55" fmla="*/ 28 h 204"/>
                      <a:gd name="T56" fmla="*/ 48 w 127"/>
                      <a:gd name="T57" fmla="*/ 37 h 204"/>
                      <a:gd name="T58" fmla="*/ 53 w 127"/>
                      <a:gd name="T59" fmla="*/ 45 h 204"/>
                      <a:gd name="T60" fmla="*/ 57 w 127"/>
                      <a:gd name="T61" fmla="*/ 54 h 204"/>
                      <a:gd name="T62" fmla="*/ 61 w 127"/>
                      <a:gd name="T63" fmla="*/ 63 h 204"/>
                      <a:gd name="T64" fmla="*/ 65 w 127"/>
                      <a:gd name="T65" fmla="*/ 72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7"/>
                      <a:gd name="T100" fmla="*/ 0 h 204"/>
                      <a:gd name="T101" fmla="*/ 127 w 127"/>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7" h="204">
                        <a:moveTo>
                          <a:pt x="65" y="72"/>
                        </a:moveTo>
                        <a:lnTo>
                          <a:pt x="73" y="86"/>
                        </a:lnTo>
                        <a:lnTo>
                          <a:pt x="81" y="99"/>
                        </a:lnTo>
                        <a:lnTo>
                          <a:pt x="90" y="113"/>
                        </a:lnTo>
                        <a:lnTo>
                          <a:pt x="98" y="127"/>
                        </a:lnTo>
                        <a:lnTo>
                          <a:pt x="106" y="139"/>
                        </a:lnTo>
                        <a:lnTo>
                          <a:pt x="113" y="153"/>
                        </a:lnTo>
                        <a:lnTo>
                          <a:pt x="120" y="167"/>
                        </a:lnTo>
                        <a:lnTo>
                          <a:pt x="127" y="181"/>
                        </a:lnTo>
                        <a:lnTo>
                          <a:pt x="124" y="187"/>
                        </a:lnTo>
                        <a:lnTo>
                          <a:pt x="121" y="192"/>
                        </a:lnTo>
                        <a:lnTo>
                          <a:pt x="119" y="198"/>
                        </a:lnTo>
                        <a:lnTo>
                          <a:pt x="116" y="204"/>
                        </a:lnTo>
                        <a:lnTo>
                          <a:pt x="101" y="180"/>
                        </a:lnTo>
                        <a:lnTo>
                          <a:pt x="86" y="154"/>
                        </a:lnTo>
                        <a:lnTo>
                          <a:pt x="70" y="129"/>
                        </a:lnTo>
                        <a:lnTo>
                          <a:pt x="55" y="105"/>
                        </a:lnTo>
                        <a:lnTo>
                          <a:pt x="40" y="79"/>
                        </a:lnTo>
                        <a:lnTo>
                          <a:pt x="27" y="54"/>
                        </a:lnTo>
                        <a:lnTo>
                          <a:pt x="13" y="28"/>
                        </a:lnTo>
                        <a:lnTo>
                          <a:pt x="0" y="2"/>
                        </a:lnTo>
                        <a:lnTo>
                          <a:pt x="5" y="0"/>
                        </a:lnTo>
                        <a:lnTo>
                          <a:pt x="13" y="0"/>
                        </a:lnTo>
                        <a:lnTo>
                          <a:pt x="20" y="1"/>
                        </a:lnTo>
                        <a:lnTo>
                          <a:pt x="28" y="2"/>
                        </a:lnTo>
                        <a:lnTo>
                          <a:pt x="33" y="10"/>
                        </a:lnTo>
                        <a:lnTo>
                          <a:pt x="39" y="19"/>
                        </a:lnTo>
                        <a:lnTo>
                          <a:pt x="44" y="28"/>
                        </a:lnTo>
                        <a:lnTo>
                          <a:pt x="48" y="37"/>
                        </a:lnTo>
                        <a:lnTo>
                          <a:pt x="53" y="45"/>
                        </a:lnTo>
                        <a:lnTo>
                          <a:pt x="57" y="54"/>
                        </a:lnTo>
                        <a:lnTo>
                          <a:pt x="61" y="63"/>
                        </a:lnTo>
                        <a:lnTo>
                          <a:pt x="65" y="72"/>
                        </a:lnTo>
                        <a:close/>
                      </a:path>
                    </a:pathLst>
                  </a:custGeom>
                  <a:solidFill>
                    <a:srgbClr val="CCCCE0"/>
                  </a:solidFill>
                  <a:ln w="9525">
                    <a:noFill/>
                    <a:round/>
                    <a:headEnd/>
                    <a:tailEnd/>
                  </a:ln>
                </p:spPr>
                <p:txBody>
                  <a:bodyPr/>
                  <a:lstStyle/>
                  <a:p>
                    <a:endParaRPr lang="zh-CN" altLang="en-US"/>
                  </a:p>
                </p:txBody>
              </p:sp>
              <p:sp>
                <p:nvSpPr>
                  <p:cNvPr id="535" name="Freeform 162"/>
                  <p:cNvSpPr>
                    <a:spLocks/>
                  </p:cNvSpPr>
                  <p:nvPr/>
                </p:nvSpPr>
                <p:spPr bwMode="auto">
                  <a:xfrm>
                    <a:off x="1778" y="2355"/>
                    <a:ext cx="49" cy="12"/>
                  </a:xfrm>
                  <a:custGeom>
                    <a:avLst/>
                    <a:gdLst>
                      <a:gd name="T0" fmla="*/ 91 w 98"/>
                      <a:gd name="T1" fmla="*/ 6 h 24"/>
                      <a:gd name="T2" fmla="*/ 96 w 98"/>
                      <a:gd name="T3" fmla="*/ 9 h 24"/>
                      <a:gd name="T4" fmla="*/ 98 w 98"/>
                      <a:gd name="T5" fmla="*/ 13 h 24"/>
                      <a:gd name="T6" fmla="*/ 98 w 98"/>
                      <a:gd name="T7" fmla="*/ 18 h 24"/>
                      <a:gd name="T8" fmla="*/ 97 w 98"/>
                      <a:gd name="T9" fmla="*/ 24 h 24"/>
                      <a:gd name="T10" fmla="*/ 85 w 98"/>
                      <a:gd name="T11" fmla="*/ 24 h 24"/>
                      <a:gd name="T12" fmla="*/ 74 w 98"/>
                      <a:gd name="T13" fmla="*/ 24 h 24"/>
                      <a:gd name="T14" fmla="*/ 61 w 98"/>
                      <a:gd name="T15" fmla="*/ 24 h 24"/>
                      <a:gd name="T16" fmla="*/ 48 w 98"/>
                      <a:gd name="T17" fmla="*/ 23 h 24"/>
                      <a:gd name="T18" fmla="*/ 36 w 98"/>
                      <a:gd name="T19" fmla="*/ 21 h 24"/>
                      <a:gd name="T20" fmla="*/ 23 w 98"/>
                      <a:gd name="T21" fmla="*/ 20 h 24"/>
                      <a:gd name="T22" fmla="*/ 11 w 98"/>
                      <a:gd name="T23" fmla="*/ 18 h 24"/>
                      <a:gd name="T24" fmla="*/ 0 w 98"/>
                      <a:gd name="T25" fmla="*/ 15 h 24"/>
                      <a:gd name="T26" fmla="*/ 6 w 98"/>
                      <a:gd name="T27" fmla="*/ 0 h 24"/>
                      <a:gd name="T28" fmla="*/ 91 w 98"/>
                      <a:gd name="T29" fmla="*/ 6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8"/>
                      <a:gd name="T46" fmla="*/ 0 h 24"/>
                      <a:gd name="T47" fmla="*/ 98 w 98"/>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8" h="24">
                        <a:moveTo>
                          <a:pt x="91" y="6"/>
                        </a:moveTo>
                        <a:lnTo>
                          <a:pt x="96" y="9"/>
                        </a:lnTo>
                        <a:lnTo>
                          <a:pt x="98" y="13"/>
                        </a:lnTo>
                        <a:lnTo>
                          <a:pt x="98" y="18"/>
                        </a:lnTo>
                        <a:lnTo>
                          <a:pt x="97" y="24"/>
                        </a:lnTo>
                        <a:lnTo>
                          <a:pt x="85" y="24"/>
                        </a:lnTo>
                        <a:lnTo>
                          <a:pt x="74" y="24"/>
                        </a:lnTo>
                        <a:lnTo>
                          <a:pt x="61" y="24"/>
                        </a:lnTo>
                        <a:lnTo>
                          <a:pt x="48" y="23"/>
                        </a:lnTo>
                        <a:lnTo>
                          <a:pt x="36" y="21"/>
                        </a:lnTo>
                        <a:lnTo>
                          <a:pt x="23" y="20"/>
                        </a:lnTo>
                        <a:lnTo>
                          <a:pt x="11" y="18"/>
                        </a:lnTo>
                        <a:lnTo>
                          <a:pt x="0" y="15"/>
                        </a:lnTo>
                        <a:lnTo>
                          <a:pt x="6" y="0"/>
                        </a:lnTo>
                        <a:lnTo>
                          <a:pt x="91" y="6"/>
                        </a:lnTo>
                        <a:close/>
                      </a:path>
                    </a:pathLst>
                  </a:custGeom>
                  <a:solidFill>
                    <a:srgbClr val="000000"/>
                  </a:solidFill>
                  <a:ln w="9525">
                    <a:noFill/>
                    <a:round/>
                    <a:headEnd/>
                    <a:tailEnd/>
                  </a:ln>
                </p:spPr>
                <p:txBody>
                  <a:bodyPr/>
                  <a:lstStyle/>
                  <a:p>
                    <a:endParaRPr lang="zh-CN" altLang="en-US"/>
                  </a:p>
                </p:txBody>
              </p:sp>
              <p:sp>
                <p:nvSpPr>
                  <p:cNvPr id="536" name="Freeform 163"/>
                  <p:cNvSpPr>
                    <a:spLocks/>
                  </p:cNvSpPr>
                  <p:nvPr/>
                </p:nvSpPr>
                <p:spPr bwMode="auto">
                  <a:xfrm>
                    <a:off x="1247" y="2365"/>
                    <a:ext cx="34" cy="79"/>
                  </a:xfrm>
                  <a:custGeom>
                    <a:avLst/>
                    <a:gdLst>
                      <a:gd name="T0" fmla="*/ 67 w 67"/>
                      <a:gd name="T1" fmla="*/ 123 h 158"/>
                      <a:gd name="T2" fmla="*/ 51 w 67"/>
                      <a:gd name="T3" fmla="*/ 158 h 158"/>
                      <a:gd name="T4" fmla="*/ 41 w 67"/>
                      <a:gd name="T5" fmla="*/ 137 h 158"/>
                      <a:gd name="T6" fmla="*/ 34 w 67"/>
                      <a:gd name="T7" fmla="*/ 112 h 158"/>
                      <a:gd name="T8" fmla="*/ 26 w 67"/>
                      <a:gd name="T9" fmla="*/ 85 h 158"/>
                      <a:gd name="T10" fmla="*/ 21 w 67"/>
                      <a:gd name="T11" fmla="*/ 60 h 158"/>
                      <a:gd name="T12" fmla="*/ 16 w 67"/>
                      <a:gd name="T13" fmla="*/ 55 h 158"/>
                      <a:gd name="T14" fmla="*/ 10 w 67"/>
                      <a:gd name="T15" fmla="*/ 53 h 158"/>
                      <a:gd name="T16" fmla="*/ 6 w 67"/>
                      <a:gd name="T17" fmla="*/ 51 h 158"/>
                      <a:gd name="T18" fmla="*/ 0 w 67"/>
                      <a:gd name="T19" fmla="*/ 50 h 158"/>
                      <a:gd name="T20" fmla="*/ 23 w 67"/>
                      <a:gd name="T21" fmla="*/ 0 h 158"/>
                      <a:gd name="T22" fmla="*/ 30 w 67"/>
                      <a:gd name="T23" fmla="*/ 15 h 158"/>
                      <a:gd name="T24" fmla="*/ 36 w 67"/>
                      <a:gd name="T25" fmla="*/ 30 h 158"/>
                      <a:gd name="T26" fmla="*/ 41 w 67"/>
                      <a:gd name="T27" fmla="*/ 45 h 158"/>
                      <a:gd name="T28" fmla="*/ 46 w 67"/>
                      <a:gd name="T29" fmla="*/ 61 h 158"/>
                      <a:gd name="T30" fmla="*/ 51 w 67"/>
                      <a:gd name="T31" fmla="*/ 77 h 158"/>
                      <a:gd name="T32" fmla="*/ 55 w 67"/>
                      <a:gd name="T33" fmla="*/ 93 h 158"/>
                      <a:gd name="T34" fmla="*/ 61 w 67"/>
                      <a:gd name="T35" fmla="*/ 108 h 158"/>
                      <a:gd name="T36" fmla="*/ 67 w 67"/>
                      <a:gd name="T37" fmla="*/ 123 h 1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58"/>
                      <a:gd name="T59" fmla="*/ 67 w 67"/>
                      <a:gd name="T60" fmla="*/ 158 h 15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58">
                        <a:moveTo>
                          <a:pt x="67" y="123"/>
                        </a:moveTo>
                        <a:lnTo>
                          <a:pt x="51" y="158"/>
                        </a:lnTo>
                        <a:lnTo>
                          <a:pt x="41" y="137"/>
                        </a:lnTo>
                        <a:lnTo>
                          <a:pt x="34" y="112"/>
                        </a:lnTo>
                        <a:lnTo>
                          <a:pt x="26" y="85"/>
                        </a:lnTo>
                        <a:lnTo>
                          <a:pt x="21" y="60"/>
                        </a:lnTo>
                        <a:lnTo>
                          <a:pt x="16" y="55"/>
                        </a:lnTo>
                        <a:lnTo>
                          <a:pt x="10" y="53"/>
                        </a:lnTo>
                        <a:lnTo>
                          <a:pt x="6" y="51"/>
                        </a:lnTo>
                        <a:lnTo>
                          <a:pt x="0" y="50"/>
                        </a:lnTo>
                        <a:lnTo>
                          <a:pt x="23" y="0"/>
                        </a:lnTo>
                        <a:lnTo>
                          <a:pt x="30" y="15"/>
                        </a:lnTo>
                        <a:lnTo>
                          <a:pt x="36" y="30"/>
                        </a:lnTo>
                        <a:lnTo>
                          <a:pt x="41" y="45"/>
                        </a:lnTo>
                        <a:lnTo>
                          <a:pt x="46" y="61"/>
                        </a:lnTo>
                        <a:lnTo>
                          <a:pt x="51" y="77"/>
                        </a:lnTo>
                        <a:lnTo>
                          <a:pt x="55" y="93"/>
                        </a:lnTo>
                        <a:lnTo>
                          <a:pt x="61" y="108"/>
                        </a:lnTo>
                        <a:lnTo>
                          <a:pt x="67" y="123"/>
                        </a:lnTo>
                        <a:close/>
                      </a:path>
                    </a:pathLst>
                  </a:custGeom>
                  <a:solidFill>
                    <a:srgbClr val="CCCCE0"/>
                  </a:solidFill>
                  <a:ln w="9525">
                    <a:noFill/>
                    <a:round/>
                    <a:headEnd/>
                    <a:tailEnd/>
                  </a:ln>
                </p:spPr>
                <p:txBody>
                  <a:bodyPr/>
                  <a:lstStyle/>
                  <a:p>
                    <a:endParaRPr lang="zh-CN" altLang="en-US"/>
                  </a:p>
                </p:txBody>
              </p:sp>
              <p:sp>
                <p:nvSpPr>
                  <p:cNvPr id="537" name="Freeform 164"/>
                  <p:cNvSpPr>
                    <a:spLocks/>
                  </p:cNvSpPr>
                  <p:nvPr/>
                </p:nvSpPr>
                <p:spPr bwMode="auto">
                  <a:xfrm>
                    <a:off x="1768" y="2378"/>
                    <a:ext cx="50" cy="12"/>
                  </a:xfrm>
                  <a:custGeom>
                    <a:avLst/>
                    <a:gdLst>
                      <a:gd name="T0" fmla="*/ 99 w 102"/>
                      <a:gd name="T1" fmla="*/ 10 h 26"/>
                      <a:gd name="T2" fmla="*/ 100 w 102"/>
                      <a:gd name="T3" fmla="*/ 13 h 26"/>
                      <a:gd name="T4" fmla="*/ 102 w 102"/>
                      <a:gd name="T5" fmla="*/ 15 h 26"/>
                      <a:gd name="T6" fmla="*/ 102 w 102"/>
                      <a:gd name="T7" fmla="*/ 19 h 26"/>
                      <a:gd name="T8" fmla="*/ 102 w 102"/>
                      <a:gd name="T9" fmla="*/ 22 h 26"/>
                      <a:gd name="T10" fmla="*/ 92 w 102"/>
                      <a:gd name="T11" fmla="*/ 25 h 26"/>
                      <a:gd name="T12" fmla="*/ 83 w 102"/>
                      <a:gd name="T13" fmla="*/ 26 h 26"/>
                      <a:gd name="T14" fmla="*/ 74 w 102"/>
                      <a:gd name="T15" fmla="*/ 26 h 26"/>
                      <a:gd name="T16" fmla="*/ 64 w 102"/>
                      <a:gd name="T17" fmla="*/ 26 h 26"/>
                      <a:gd name="T18" fmla="*/ 54 w 102"/>
                      <a:gd name="T19" fmla="*/ 25 h 26"/>
                      <a:gd name="T20" fmla="*/ 45 w 102"/>
                      <a:gd name="T21" fmla="*/ 24 h 26"/>
                      <a:gd name="T22" fmla="*/ 35 w 102"/>
                      <a:gd name="T23" fmla="*/ 22 h 26"/>
                      <a:gd name="T24" fmla="*/ 26 w 102"/>
                      <a:gd name="T25" fmla="*/ 22 h 26"/>
                      <a:gd name="T26" fmla="*/ 17 w 102"/>
                      <a:gd name="T27" fmla="*/ 19 h 26"/>
                      <a:gd name="T28" fmla="*/ 8 w 102"/>
                      <a:gd name="T29" fmla="*/ 18 h 26"/>
                      <a:gd name="T30" fmla="*/ 1 w 102"/>
                      <a:gd name="T31" fmla="*/ 15 h 26"/>
                      <a:gd name="T32" fmla="*/ 0 w 102"/>
                      <a:gd name="T33" fmla="*/ 7 h 26"/>
                      <a:gd name="T34" fmla="*/ 12 w 102"/>
                      <a:gd name="T35" fmla="*/ 3 h 26"/>
                      <a:gd name="T36" fmla="*/ 23 w 102"/>
                      <a:gd name="T37" fmla="*/ 0 h 26"/>
                      <a:gd name="T38" fmla="*/ 36 w 102"/>
                      <a:gd name="T39" fmla="*/ 0 h 26"/>
                      <a:gd name="T40" fmla="*/ 49 w 102"/>
                      <a:gd name="T41" fmla="*/ 3 h 26"/>
                      <a:gd name="T42" fmla="*/ 61 w 102"/>
                      <a:gd name="T43" fmla="*/ 5 h 26"/>
                      <a:gd name="T44" fmla="*/ 74 w 102"/>
                      <a:gd name="T45" fmla="*/ 7 h 26"/>
                      <a:gd name="T46" fmla="*/ 87 w 102"/>
                      <a:gd name="T47" fmla="*/ 10 h 26"/>
                      <a:gd name="T48" fmla="*/ 99 w 102"/>
                      <a:gd name="T49" fmla="*/ 10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26"/>
                      <a:gd name="T77" fmla="*/ 102 w 10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26">
                        <a:moveTo>
                          <a:pt x="99" y="10"/>
                        </a:moveTo>
                        <a:lnTo>
                          <a:pt x="100" y="13"/>
                        </a:lnTo>
                        <a:lnTo>
                          <a:pt x="102" y="15"/>
                        </a:lnTo>
                        <a:lnTo>
                          <a:pt x="102" y="19"/>
                        </a:lnTo>
                        <a:lnTo>
                          <a:pt x="102" y="22"/>
                        </a:lnTo>
                        <a:lnTo>
                          <a:pt x="92" y="25"/>
                        </a:lnTo>
                        <a:lnTo>
                          <a:pt x="83" y="26"/>
                        </a:lnTo>
                        <a:lnTo>
                          <a:pt x="74" y="26"/>
                        </a:lnTo>
                        <a:lnTo>
                          <a:pt x="64" y="26"/>
                        </a:lnTo>
                        <a:lnTo>
                          <a:pt x="54" y="25"/>
                        </a:lnTo>
                        <a:lnTo>
                          <a:pt x="45" y="24"/>
                        </a:lnTo>
                        <a:lnTo>
                          <a:pt x="35" y="22"/>
                        </a:lnTo>
                        <a:lnTo>
                          <a:pt x="26" y="22"/>
                        </a:lnTo>
                        <a:lnTo>
                          <a:pt x="17" y="19"/>
                        </a:lnTo>
                        <a:lnTo>
                          <a:pt x="8" y="18"/>
                        </a:lnTo>
                        <a:lnTo>
                          <a:pt x="1" y="15"/>
                        </a:lnTo>
                        <a:lnTo>
                          <a:pt x="0" y="7"/>
                        </a:lnTo>
                        <a:lnTo>
                          <a:pt x="12" y="3"/>
                        </a:lnTo>
                        <a:lnTo>
                          <a:pt x="23" y="0"/>
                        </a:lnTo>
                        <a:lnTo>
                          <a:pt x="36" y="0"/>
                        </a:lnTo>
                        <a:lnTo>
                          <a:pt x="49" y="3"/>
                        </a:lnTo>
                        <a:lnTo>
                          <a:pt x="61" y="5"/>
                        </a:lnTo>
                        <a:lnTo>
                          <a:pt x="74" y="7"/>
                        </a:lnTo>
                        <a:lnTo>
                          <a:pt x="87" y="10"/>
                        </a:lnTo>
                        <a:lnTo>
                          <a:pt x="99" y="10"/>
                        </a:lnTo>
                        <a:close/>
                      </a:path>
                    </a:pathLst>
                  </a:custGeom>
                  <a:solidFill>
                    <a:srgbClr val="000000"/>
                  </a:solidFill>
                  <a:ln w="9525">
                    <a:noFill/>
                    <a:round/>
                    <a:headEnd/>
                    <a:tailEnd/>
                  </a:ln>
                </p:spPr>
                <p:txBody>
                  <a:bodyPr/>
                  <a:lstStyle/>
                  <a:p>
                    <a:endParaRPr lang="zh-CN" altLang="en-US"/>
                  </a:p>
                </p:txBody>
              </p:sp>
              <p:sp>
                <p:nvSpPr>
                  <p:cNvPr id="538" name="Freeform 165"/>
                  <p:cNvSpPr>
                    <a:spLocks/>
                  </p:cNvSpPr>
                  <p:nvPr/>
                </p:nvSpPr>
                <p:spPr bwMode="auto">
                  <a:xfrm>
                    <a:off x="1339" y="2381"/>
                    <a:ext cx="271" cy="66"/>
                  </a:xfrm>
                  <a:custGeom>
                    <a:avLst/>
                    <a:gdLst>
                      <a:gd name="T0" fmla="*/ 118 w 541"/>
                      <a:gd name="T1" fmla="*/ 32 h 133"/>
                      <a:gd name="T2" fmla="*/ 173 w 541"/>
                      <a:gd name="T3" fmla="*/ 44 h 133"/>
                      <a:gd name="T4" fmla="*/ 229 w 541"/>
                      <a:gd name="T5" fmla="*/ 57 h 133"/>
                      <a:gd name="T6" fmla="*/ 286 w 541"/>
                      <a:gd name="T7" fmla="*/ 68 h 133"/>
                      <a:gd name="T8" fmla="*/ 342 w 541"/>
                      <a:gd name="T9" fmla="*/ 80 h 133"/>
                      <a:gd name="T10" fmla="*/ 399 w 541"/>
                      <a:gd name="T11" fmla="*/ 91 h 133"/>
                      <a:gd name="T12" fmla="*/ 456 w 541"/>
                      <a:gd name="T13" fmla="*/ 104 h 133"/>
                      <a:gd name="T14" fmla="*/ 513 w 541"/>
                      <a:gd name="T15" fmla="*/ 116 h 133"/>
                      <a:gd name="T16" fmla="*/ 541 w 541"/>
                      <a:gd name="T17" fmla="*/ 125 h 133"/>
                      <a:gd name="T18" fmla="*/ 538 w 541"/>
                      <a:gd name="T19" fmla="*/ 131 h 133"/>
                      <a:gd name="T20" fmla="*/ 528 w 541"/>
                      <a:gd name="T21" fmla="*/ 133 h 133"/>
                      <a:gd name="T22" fmla="*/ 512 w 541"/>
                      <a:gd name="T23" fmla="*/ 131 h 133"/>
                      <a:gd name="T24" fmla="*/ 495 w 541"/>
                      <a:gd name="T25" fmla="*/ 126 h 133"/>
                      <a:gd name="T26" fmla="*/ 478 w 541"/>
                      <a:gd name="T27" fmla="*/ 121 h 133"/>
                      <a:gd name="T28" fmla="*/ 454 w 541"/>
                      <a:gd name="T29" fmla="*/ 116 h 133"/>
                      <a:gd name="T30" fmla="*/ 421 w 541"/>
                      <a:gd name="T31" fmla="*/ 108 h 133"/>
                      <a:gd name="T32" fmla="*/ 387 w 541"/>
                      <a:gd name="T33" fmla="*/ 101 h 133"/>
                      <a:gd name="T34" fmla="*/ 354 w 541"/>
                      <a:gd name="T35" fmla="*/ 95 h 133"/>
                      <a:gd name="T36" fmla="*/ 320 w 541"/>
                      <a:gd name="T37" fmla="*/ 89 h 133"/>
                      <a:gd name="T38" fmla="*/ 287 w 541"/>
                      <a:gd name="T39" fmla="*/ 83 h 133"/>
                      <a:gd name="T40" fmla="*/ 255 w 541"/>
                      <a:gd name="T41" fmla="*/ 75 h 133"/>
                      <a:gd name="T42" fmla="*/ 222 w 541"/>
                      <a:gd name="T43" fmla="*/ 65 h 133"/>
                      <a:gd name="T44" fmla="*/ 195 w 541"/>
                      <a:gd name="T45" fmla="*/ 57 h 133"/>
                      <a:gd name="T46" fmla="*/ 168 w 541"/>
                      <a:gd name="T47" fmla="*/ 52 h 133"/>
                      <a:gd name="T48" fmla="*/ 142 w 541"/>
                      <a:gd name="T49" fmla="*/ 46 h 133"/>
                      <a:gd name="T50" fmla="*/ 115 w 541"/>
                      <a:gd name="T51" fmla="*/ 42 h 133"/>
                      <a:gd name="T52" fmla="*/ 90 w 541"/>
                      <a:gd name="T53" fmla="*/ 36 h 133"/>
                      <a:gd name="T54" fmla="*/ 63 w 541"/>
                      <a:gd name="T55" fmla="*/ 30 h 133"/>
                      <a:gd name="T56" fmla="*/ 38 w 541"/>
                      <a:gd name="T57" fmla="*/ 26 h 133"/>
                      <a:gd name="T58" fmla="*/ 13 w 541"/>
                      <a:gd name="T59" fmla="*/ 20 h 133"/>
                      <a:gd name="T60" fmla="*/ 10 w 541"/>
                      <a:gd name="T61" fmla="*/ 0 h 133"/>
                      <a:gd name="T62" fmla="*/ 29 w 541"/>
                      <a:gd name="T63" fmla="*/ 10 h 133"/>
                      <a:gd name="T64" fmla="*/ 48 w 541"/>
                      <a:gd name="T65" fmla="*/ 15 h 133"/>
                      <a:gd name="T66" fmla="*/ 69 w 541"/>
                      <a:gd name="T67" fmla="*/ 21 h 133"/>
                      <a:gd name="T68" fmla="*/ 90 w 541"/>
                      <a:gd name="T69" fmla="*/ 25 h 1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1"/>
                      <a:gd name="T106" fmla="*/ 0 h 133"/>
                      <a:gd name="T107" fmla="*/ 541 w 541"/>
                      <a:gd name="T108" fmla="*/ 133 h 13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1" h="133">
                        <a:moveTo>
                          <a:pt x="90" y="25"/>
                        </a:moveTo>
                        <a:lnTo>
                          <a:pt x="118" y="32"/>
                        </a:lnTo>
                        <a:lnTo>
                          <a:pt x="145" y="38"/>
                        </a:lnTo>
                        <a:lnTo>
                          <a:pt x="173" y="44"/>
                        </a:lnTo>
                        <a:lnTo>
                          <a:pt x="202" y="51"/>
                        </a:lnTo>
                        <a:lnTo>
                          <a:pt x="229" y="57"/>
                        </a:lnTo>
                        <a:lnTo>
                          <a:pt x="258" y="63"/>
                        </a:lnTo>
                        <a:lnTo>
                          <a:pt x="286" y="68"/>
                        </a:lnTo>
                        <a:lnTo>
                          <a:pt x="315" y="74"/>
                        </a:lnTo>
                        <a:lnTo>
                          <a:pt x="342" y="80"/>
                        </a:lnTo>
                        <a:lnTo>
                          <a:pt x="371" y="86"/>
                        </a:lnTo>
                        <a:lnTo>
                          <a:pt x="399" y="91"/>
                        </a:lnTo>
                        <a:lnTo>
                          <a:pt x="427" y="98"/>
                        </a:lnTo>
                        <a:lnTo>
                          <a:pt x="456" y="104"/>
                        </a:lnTo>
                        <a:lnTo>
                          <a:pt x="484" y="110"/>
                        </a:lnTo>
                        <a:lnTo>
                          <a:pt x="513" y="116"/>
                        </a:lnTo>
                        <a:lnTo>
                          <a:pt x="540" y="123"/>
                        </a:lnTo>
                        <a:lnTo>
                          <a:pt x="541" y="125"/>
                        </a:lnTo>
                        <a:lnTo>
                          <a:pt x="540" y="128"/>
                        </a:lnTo>
                        <a:lnTo>
                          <a:pt x="538" y="131"/>
                        </a:lnTo>
                        <a:lnTo>
                          <a:pt x="536" y="133"/>
                        </a:lnTo>
                        <a:lnTo>
                          <a:pt x="528" y="133"/>
                        </a:lnTo>
                        <a:lnTo>
                          <a:pt x="520" y="133"/>
                        </a:lnTo>
                        <a:lnTo>
                          <a:pt x="512" y="131"/>
                        </a:lnTo>
                        <a:lnTo>
                          <a:pt x="503" y="128"/>
                        </a:lnTo>
                        <a:lnTo>
                          <a:pt x="495" y="126"/>
                        </a:lnTo>
                        <a:lnTo>
                          <a:pt x="487" y="124"/>
                        </a:lnTo>
                        <a:lnTo>
                          <a:pt x="478" y="121"/>
                        </a:lnTo>
                        <a:lnTo>
                          <a:pt x="470" y="120"/>
                        </a:lnTo>
                        <a:lnTo>
                          <a:pt x="454" y="116"/>
                        </a:lnTo>
                        <a:lnTo>
                          <a:pt x="438" y="111"/>
                        </a:lnTo>
                        <a:lnTo>
                          <a:pt x="421" y="108"/>
                        </a:lnTo>
                        <a:lnTo>
                          <a:pt x="404" y="104"/>
                        </a:lnTo>
                        <a:lnTo>
                          <a:pt x="387" y="101"/>
                        </a:lnTo>
                        <a:lnTo>
                          <a:pt x="370" y="98"/>
                        </a:lnTo>
                        <a:lnTo>
                          <a:pt x="354" y="95"/>
                        </a:lnTo>
                        <a:lnTo>
                          <a:pt x="336" y="93"/>
                        </a:lnTo>
                        <a:lnTo>
                          <a:pt x="320" y="89"/>
                        </a:lnTo>
                        <a:lnTo>
                          <a:pt x="303" y="86"/>
                        </a:lnTo>
                        <a:lnTo>
                          <a:pt x="287" y="83"/>
                        </a:lnTo>
                        <a:lnTo>
                          <a:pt x="271" y="79"/>
                        </a:lnTo>
                        <a:lnTo>
                          <a:pt x="255" y="75"/>
                        </a:lnTo>
                        <a:lnTo>
                          <a:pt x="238" y="71"/>
                        </a:lnTo>
                        <a:lnTo>
                          <a:pt x="222" y="65"/>
                        </a:lnTo>
                        <a:lnTo>
                          <a:pt x="207" y="59"/>
                        </a:lnTo>
                        <a:lnTo>
                          <a:pt x="195" y="57"/>
                        </a:lnTo>
                        <a:lnTo>
                          <a:pt x="181" y="55"/>
                        </a:lnTo>
                        <a:lnTo>
                          <a:pt x="168" y="52"/>
                        </a:lnTo>
                        <a:lnTo>
                          <a:pt x="154" y="50"/>
                        </a:lnTo>
                        <a:lnTo>
                          <a:pt x="142" y="46"/>
                        </a:lnTo>
                        <a:lnTo>
                          <a:pt x="129" y="44"/>
                        </a:lnTo>
                        <a:lnTo>
                          <a:pt x="115" y="42"/>
                        </a:lnTo>
                        <a:lnTo>
                          <a:pt x="103" y="38"/>
                        </a:lnTo>
                        <a:lnTo>
                          <a:pt x="90" y="36"/>
                        </a:lnTo>
                        <a:lnTo>
                          <a:pt x="76" y="34"/>
                        </a:lnTo>
                        <a:lnTo>
                          <a:pt x="63" y="30"/>
                        </a:lnTo>
                        <a:lnTo>
                          <a:pt x="51" y="28"/>
                        </a:lnTo>
                        <a:lnTo>
                          <a:pt x="38" y="26"/>
                        </a:lnTo>
                        <a:lnTo>
                          <a:pt x="25" y="22"/>
                        </a:lnTo>
                        <a:lnTo>
                          <a:pt x="13" y="20"/>
                        </a:lnTo>
                        <a:lnTo>
                          <a:pt x="0" y="18"/>
                        </a:lnTo>
                        <a:lnTo>
                          <a:pt x="10" y="0"/>
                        </a:lnTo>
                        <a:lnTo>
                          <a:pt x="20" y="5"/>
                        </a:lnTo>
                        <a:lnTo>
                          <a:pt x="29" y="10"/>
                        </a:lnTo>
                        <a:lnTo>
                          <a:pt x="39" y="13"/>
                        </a:lnTo>
                        <a:lnTo>
                          <a:pt x="48" y="15"/>
                        </a:lnTo>
                        <a:lnTo>
                          <a:pt x="59" y="19"/>
                        </a:lnTo>
                        <a:lnTo>
                          <a:pt x="69" y="21"/>
                        </a:lnTo>
                        <a:lnTo>
                          <a:pt x="79" y="22"/>
                        </a:lnTo>
                        <a:lnTo>
                          <a:pt x="90" y="25"/>
                        </a:lnTo>
                        <a:close/>
                      </a:path>
                    </a:pathLst>
                  </a:custGeom>
                  <a:solidFill>
                    <a:srgbClr val="000000"/>
                  </a:solidFill>
                  <a:ln w="9525">
                    <a:noFill/>
                    <a:round/>
                    <a:headEnd/>
                    <a:tailEnd/>
                  </a:ln>
                </p:spPr>
                <p:txBody>
                  <a:bodyPr/>
                  <a:lstStyle/>
                  <a:p>
                    <a:endParaRPr lang="zh-CN" altLang="en-US"/>
                  </a:p>
                </p:txBody>
              </p:sp>
              <p:sp>
                <p:nvSpPr>
                  <p:cNvPr id="539" name="Freeform 166"/>
                  <p:cNvSpPr>
                    <a:spLocks/>
                  </p:cNvSpPr>
                  <p:nvPr/>
                </p:nvSpPr>
                <p:spPr bwMode="auto">
                  <a:xfrm>
                    <a:off x="1236" y="2395"/>
                    <a:ext cx="29" cy="79"/>
                  </a:xfrm>
                  <a:custGeom>
                    <a:avLst/>
                    <a:gdLst>
                      <a:gd name="T0" fmla="*/ 56 w 56"/>
                      <a:gd name="T1" fmla="*/ 129 h 158"/>
                      <a:gd name="T2" fmla="*/ 52 w 56"/>
                      <a:gd name="T3" fmla="*/ 136 h 158"/>
                      <a:gd name="T4" fmla="*/ 48 w 56"/>
                      <a:gd name="T5" fmla="*/ 143 h 158"/>
                      <a:gd name="T6" fmla="*/ 45 w 56"/>
                      <a:gd name="T7" fmla="*/ 151 h 158"/>
                      <a:gd name="T8" fmla="*/ 40 w 56"/>
                      <a:gd name="T9" fmla="*/ 158 h 158"/>
                      <a:gd name="T10" fmla="*/ 0 w 56"/>
                      <a:gd name="T11" fmla="*/ 38 h 158"/>
                      <a:gd name="T12" fmla="*/ 2 w 56"/>
                      <a:gd name="T13" fmla="*/ 28 h 158"/>
                      <a:gd name="T14" fmla="*/ 8 w 56"/>
                      <a:gd name="T15" fmla="*/ 20 h 158"/>
                      <a:gd name="T16" fmla="*/ 14 w 56"/>
                      <a:gd name="T17" fmla="*/ 10 h 158"/>
                      <a:gd name="T18" fmla="*/ 18 w 56"/>
                      <a:gd name="T19" fmla="*/ 0 h 158"/>
                      <a:gd name="T20" fmla="*/ 24 w 56"/>
                      <a:gd name="T21" fmla="*/ 15 h 158"/>
                      <a:gd name="T22" fmla="*/ 30 w 56"/>
                      <a:gd name="T23" fmla="*/ 31 h 158"/>
                      <a:gd name="T24" fmla="*/ 34 w 56"/>
                      <a:gd name="T25" fmla="*/ 47 h 158"/>
                      <a:gd name="T26" fmla="*/ 39 w 56"/>
                      <a:gd name="T27" fmla="*/ 63 h 158"/>
                      <a:gd name="T28" fmla="*/ 44 w 56"/>
                      <a:gd name="T29" fmla="*/ 80 h 158"/>
                      <a:gd name="T30" fmla="*/ 48 w 56"/>
                      <a:gd name="T31" fmla="*/ 96 h 158"/>
                      <a:gd name="T32" fmla="*/ 53 w 56"/>
                      <a:gd name="T33" fmla="*/ 113 h 158"/>
                      <a:gd name="T34" fmla="*/ 56 w 56"/>
                      <a:gd name="T35" fmla="*/ 129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
                      <a:gd name="T55" fmla="*/ 0 h 158"/>
                      <a:gd name="T56" fmla="*/ 56 w 56"/>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 h="158">
                        <a:moveTo>
                          <a:pt x="56" y="129"/>
                        </a:moveTo>
                        <a:lnTo>
                          <a:pt x="52" y="136"/>
                        </a:lnTo>
                        <a:lnTo>
                          <a:pt x="48" y="143"/>
                        </a:lnTo>
                        <a:lnTo>
                          <a:pt x="45" y="151"/>
                        </a:lnTo>
                        <a:lnTo>
                          <a:pt x="40" y="158"/>
                        </a:lnTo>
                        <a:lnTo>
                          <a:pt x="0" y="38"/>
                        </a:lnTo>
                        <a:lnTo>
                          <a:pt x="2" y="28"/>
                        </a:lnTo>
                        <a:lnTo>
                          <a:pt x="8" y="20"/>
                        </a:lnTo>
                        <a:lnTo>
                          <a:pt x="14" y="10"/>
                        </a:lnTo>
                        <a:lnTo>
                          <a:pt x="18" y="0"/>
                        </a:lnTo>
                        <a:lnTo>
                          <a:pt x="24" y="15"/>
                        </a:lnTo>
                        <a:lnTo>
                          <a:pt x="30" y="31"/>
                        </a:lnTo>
                        <a:lnTo>
                          <a:pt x="34" y="47"/>
                        </a:lnTo>
                        <a:lnTo>
                          <a:pt x="39" y="63"/>
                        </a:lnTo>
                        <a:lnTo>
                          <a:pt x="44" y="80"/>
                        </a:lnTo>
                        <a:lnTo>
                          <a:pt x="48" y="96"/>
                        </a:lnTo>
                        <a:lnTo>
                          <a:pt x="53" y="113"/>
                        </a:lnTo>
                        <a:lnTo>
                          <a:pt x="56" y="129"/>
                        </a:lnTo>
                        <a:close/>
                      </a:path>
                    </a:pathLst>
                  </a:custGeom>
                  <a:solidFill>
                    <a:srgbClr val="CCCCE0"/>
                  </a:solidFill>
                  <a:ln w="9525">
                    <a:noFill/>
                    <a:round/>
                    <a:headEnd/>
                    <a:tailEnd/>
                  </a:ln>
                </p:spPr>
                <p:txBody>
                  <a:bodyPr/>
                  <a:lstStyle/>
                  <a:p>
                    <a:endParaRPr lang="zh-CN" altLang="en-US"/>
                  </a:p>
                </p:txBody>
              </p:sp>
              <p:sp>
                <p:nvSpPr>
                  <p:cNvPr id="540" name="Freeform 167"/>
                  <p:cNvSpPr>
                    <a:spLocks/>
                  </p:cNvSpPr>
                  <p:nvPr/>
                </p:nvSpPr>
                <p:spPr bwMode="auto">
                  <a:xfrm>
                    <a:off x="1660" y="2396"/>
                    <a:ext cx="37" cy="72"/>
                  </a:xfrm>
                  <a:custGeom>
                    <a:avLst/>
                    <a:gdLst>
                      <a:gd name="T0" fmla="*/ 73 w 73"/>
                      <a:gd name="T1" fmla="*/ 122 h 145"/>
                      <a:gd name="T2" fmla="*/ 72 w 73"/>
                      <a:gd name="T3" fmla="*/ 129 h 145"/>
                      <a:gd name="T4" fmla="*/ 70 w 73"/>
                      <a:gd name="T5" fmla="*/ 134 h 145"/>
                      <a:gd name="T6" fmla="*/ 65 w 73"/>
                      <a:gd name="T7" fmla="*/ 140 h 145"/>
                      <a:gd name="T8" fmla="*/ 63 w 73"/>
                      <a:gd name="T9" fmla="*/ 145 h 145"/>
                      <a:gd name="T10" fmla="*/ 55 w 73"/>
                      <a:gd name="T11" fmla="*/ 130 h 145"/>
                      <a:gd name="T12" fmla="*/ 47 w 73"/>
                      <a:gd name="T13" fmla="*/ 115 h 145"/>
                      <a:gd name="T14" fmla="*/ 39 w 73"/>
                      <a:gd name="T15" fmla="*/ 100 h 145"/>
                      <a:gd name="T16" fmla="*/ 32 w 73"/>
                      <a:gd name="T17" fmla="*/ 87 h 145"/>
                      <a:gd name="T18" fmla="*/ 24 w 73"/>
                      <a:gd name="T19" fmla="*/ 72 h 145"/>
                      <a:gd name="T20" fmla="*/ 16 w 73"/>
                      <a:gd name="T21" fmla="*/ 57 h 145"/>
                      <a:gd name="T22" fmla="*/ 8 w 73"/>
                      <a:gd name="T23" fmla="*/ 42 h 145"/>
                      <a:gd name="T24" fmla="*/ 0 w 73"/>
                      <a:gd name="T25" fmla="*/ 28 h 145"/>
                      <a:gd name="T26" fmla="*/ 7 w 73"/>
                      <a:gd name="T27" fmla="*/ 0 h 145"/>
                      <a:gd name="T28" fmla="*/ 16 w 73"/>
                      <a:gd name="T29" fmla="*/ 15 h 145"/>
                      <a:gd name="T30" fmla="*/ 25 w 73"/>
                      <a:gd name="T31" fmla="*/ 30 h 145"/>
                      <a:gd name="T32" fmla="*/ 33 w 73"/>
                      <a:gd name="T33" fmla="*/ 45 h 145"/>
                      <a:gd name="T34" fmla="*/ 41 w 73"/>
                      <a:gd name="T35" fmla="*/ 61 h 145"/>
                      <a:gd name="T36" fmla="*/ 49 w 73"/>
                      <a:gd name="T37" fmla="*/ 76 h 145"/>
                      <a:gd name="T38" fmla="*/ 57 w 73"/>
                      <a:gd name="T39" fmla="*/ 91 h 145"/>
                      <a:gd name="T40" fmla="*/ 65 w 73"/>
                      <a:gd name="T41" fmla="*/ 107 h 145"/>
                      <a:gd name="T42" fmla="*/ 73 w 73"/>
                      <a:gd name="T43" fmla="*/ 122 h 1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3"/>
                      <a:gd name="T67" fmla="*/ 0 h 145"/>
                      <a:gd name="T68" fmla="*/ 73 w 73"/>
                      <a:gd name="T69" fmla="*/ 145 h 14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3" h="145">
                        <a:moveTo>
                          <a:pt x="73" y="122"/>
                        </a:moveTo>
                        <a:lnTo>
                          <a:pt x="72" y="129"/>
                        </a:lnTo>
                        <a:lnTo>
                          <a:pt x="70" y="134"/>
                        </a:lnTo>
                        <a:lnTo>
                          <a:pt x="65" y="140"/>
                        </a:lnTo>
                        <a:lnTo>
                          <a:pt x="63" y="145"/>
                        </a:lnTo>
                        <a:lnTo>
                          <a:pt x="55" y="130"/>
                        </a:lnTo>
                        <a:lnTo>
                          <a:pt x="47" y="115"/>
                        </a:lnTo>
                        <a:lnTo>
                          <a:pt x="39" y="100"/>
                        </a:lnTo>
                        <a:lnTo>
                          <a:pt x="32" y="87"/>
                        </a:lnTo>
                        <a:lnTo>
                          <a:pt x="24" y="72"/>
                        </a:lnTo>
                        <a:lnTo>
                          <a:pt x="16" y="57"/>
                        </a:lnTo>
                        <a:lnTo>
                          <a:pt x="8" y="42"/>
                        </a:lnTo>
                        <a:lnTo>
                          <a:pt x="0" y="28"/>
                        </a:lnTo>
                        <a:lnTo>
                          <a:pt x="7" y="0"/>
                        </a:lnTo>
                        <a:lnTo>
                          <a:pt x="16" y="15"/>
                        </a:lnTo>
                        <a:lnTo>
                          <a:pt x="25" y="30"/>
                        </a:lnTo>
                        <a:lnTo>
                          <a:pt x="33" y="45"/>
                        </a:lnTo>
                        <a:lnTo>
                          <a:pt x="41" y="61"/>
                        </a:lnTo>
                        <a:lnTo>
                          <a:pt x="49" y="76"/>
                        </a:lnTo>
                        <a:lnTo>
                          <a:pt x="57" y="91"/>
                        </a:lnTo>
                        <a:lnTo>
                          <a:pt x="65" y="107"/>
                        </a:lnTo>
                        <a:lnTo>
                          <a:pt x="73" y="122"/>
                        </a:lnTo>
                        <a:close/>
                      </a:path>
                    </a:pathLst>
                  </a:custGeom>
                  <a:solidFill>
                    <a:srgbClr val="CCCCE0"/>
                  </a:solidFill>
                  <a:ln w="9525">
                    <a:noFill/>
                    <a:round/>
                    <a:headEnd/>
                    <a:tailEnd/>
                  </a:ln>
                </p:spPr>
                <p:txBody>
                  <a:bodyPr/>
                  <a:lstStyle/>
                  <a:p>
                    <a:endParaRPr lang="zh-CN" altLang="en-US"/>
                  </a:p>
                </p:txBody>
              </p:sp>
              <p:sp>
                <p:nvSpPr>
                  <p:cNvPr id="541" name="Freeform 168"/>
                  <p:cNvSpPr>
                    <a:spLocks/>
                  </p:cNvSpPr>
                  <p:nvPr/>
                </p:nvSpPr>
                <p:spPr bwMode="auto">
                  <a:xfrm>
                    <a:off x="1754" y="2400"/>
                    <a:ext cx="66" cy="15"/>
                  </a:xfrm>
                  <a:custGeom>
                    <a:avLst/>
                    <a:gdLst>
                      <a:gd name="T0" fmla="*/ 132 w 132"/>
                      <a:gd name="T1" fmla="*/ 15 h 30"/>
                      <a:gd name="T2" fmla="*/ 132 w 132"/>
                      <a:gd name="T3" fmla="*/ 19 h 30"/>
                      <a:gd name="T4" fmla="*/ 132 w 132"/>
                      <a:gd name="T5" fmla="*/ 23 h 30"/>
                      <a:gd name="T6" fmla="*/ 130 w 132"/>
                      <a:gd name="T7" fmla="*/ 27 h 30"/>
                      <a:gd name="T8" fmla="*/ 126 w 132"/>
                      <a:gd name="T9" fmla="*/ 30 h 30"/>
                      <a:gd name="T10" fmla="*/ 110 w 132"/>
                      <a:gd name="T11" fmla="*/ 29 h 30"/>
                      <a:gd name="T12" fmla="*/ 94 w 132"/>
                      <a:gd name="T13" fmla="*/ 28 h 30"/>
                      <a:gd name="T14" fmla="*/ 78 w 132"/>
                      <a:gd name="T15" fmla="*/ 28 h 30"/>
                      <a:gd name="T16" fmla="*/ 62 w 132"/>
                      <a:gd name="T17" fmla="*/ 27 h 30"/>
                      <a:gd name="T18" fmla="*/ 47 w 132"/>
                      <a:gd name="T19" fmla="*/ 27 h 30"/>
                      <a:gd name="T20" fmla="*/ 31 w 132"/>
                      <a:gd name="T21" fmla="*/ 26 h 30"/>
                      <a:gd name="T22" fmla="*/ 16 w 132"/>
                      <a:gd name="T23" fmla="*/ 23 h 30"/>
                      <a:gd name="T24" fmla="*/ 0 w 132"/>
                      <a:gd name="T25" fmla="*/ 21 h 30"/>
                      <a:gd name="T26" fmla="*/ 1 w 132"/>
                      <a:gd name="T27" fmla="*/ 15 h 30"/>
                      <a:gd name="T28" fmla="*/ 4 w 132"/>
                      <a:gd name="T29" fmla="*/ 11 h 30"/>
                      <a:gd name="T30" fmla="*/ 8 w 132"/>
                      <a:gd name="T31" fmla="*/ 5 h 30"/>
                      <a:gd name="T32" fmla="*/ 11 w 132"/>
                      <a:gd name="T33" fmla="*/ 0 h 30"/>
                      <a:gd name="T34" fmla="*/ 21 w 132"/>
                      <a:gd name="T35" fmla="*/ 0 h 30"/>
                      <a:gd name="T36" fmla="*/ 32 w 132"/>
                      <a:gd name="T37" fmla="*/ 0 h 30"/>
                      <a:gd name="T38" fmla="*/ 42 w 132"/>
                      <a:gd name="T39" fmla="*/ 0 h 30"/>
                      <a:gd name="T40" fmla="*/ 54 w 132"/>
                      <a:gd name="T41" fmla="*/ 2 h 30"/>
                      <a:gd name="T42" fmla="*/ 64 w 132"/>
                      <a:gd name="T43" fmla="*/ 3 h 30"/>
                      <a:gd name="T44" fmla="*/ 76 w 132"/>
                      <a:gd name="T45" fmla="*/ 4 h 30"/>
                      <a:gd name="T46" fmla="*/ 85 w 132"/>
                      <a:gd name="T47" fmla="*/ 6 h 30"/>
                      <a:gd name="T48" fmla="*/ 95 w 132"/>
                      <a:gd name="T49" fmla="*/ 7 h 30"/>
                      <a:gd name="T50" fmla="*/ 100 w 132"/>
                      <a:gd name="T51" fmla="*/ 10 h 30"/>
                      <a:gd name="T52" fmla="*/ 103 w 132"/>
                      <a:gd name="T53" fmla="*/ 12 h 30"/>
                      <a:gd name="T54" fmla="*/ 108 w 132"/>
                      <a:gd name="T55" fmla="*/ 13 h 30"/>
                      <a:gd name="T56" fmla="*/ 112 w 132"/>
                      <a:gd name="T57" fmla="*/ 13 h 30"/>
                      <a:gd name="T58" fmla="*/ 117 w 132"/>
                      <a:gd name="T59" fmla="*/ 14 h 30"/>
                      <a:gd name="T60" fmla="*/ 123 w 132"/>
                      <a:gd name="T61" fmla="*/ 14 h 30"/>
                      <a:gd name="T62" fmla="*/ 127 w 132"/>
                      <a:gd name="T63" fmla="*/ 14 h 30"/>
                      <a:gd name="T64" fmla="*/ 132 w 132"/>
                      <a:gd name="T65" fmla="*/ 15 h 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2"/>
                      <a:gd name="T100" fmla="*/ 0 h 30"/>
                      <a:gd name="T101" fmla="*/ 132 w 132"/>
                      <a:gd name="T102" fmla="*/ 30 h 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2" h="30">
                        <a:moveTo>
                          <a:pt x="132" y="15"/>
                        </a:moveTo>
                        <a:lnTo>
                          <a:pt x="132" y="19"/>
                        </a:lnTo>
                        <a:lnTo>
                          <a:pt x="132" y="23"/>
                        </a:lnTo>
                        <a:lnTo>
                          <a:pt x="130" y="27"/>
                        </a:lnTo>
                        <a:lnTo>
                          <a:pt x="126" y="30"/>
                        </a:lnTo>
                        <a:lnTo>
                          <a:pt x="110" y="29"/>
                        </a:lnTo>
                        <a:lnTo>
                          <a:pt x="94" y="28"/>
                        </a:lnTo>
                        <a:lnTo>
                          <a:pt x="78" y="28"/>
                        </a:lnTo>
                        <a:lnTo>
                          <a:pt x="62" y="27"/>
                        </a:lnTo>
                        <a:lnTo>
                          <a:pt x="47" y="27"/>
                        </a:lnTo>
                        <a:lnTo>
                          <a:pt x="31" y="26"/>
                        </a:lnTo>
                        <a:lnTo>
                          <a:pt x="16" y="23"/>
                        </a:lnTo>
                        <a:lnTo>
                          <a:pt x="0" y="21"/>
                        </a:lnTo>
                        <a:lnTo>
                          <a:pt x="1" y="15"/>
                        </a:lnTo>
                        <a:lnTo>
                          <a:pt x="4" y="11"/>
                        </a:lnTo>
                        <a:lnTo>
                          <a:pt x="8" y="5"/>
                        </a:lnTo>
                        <a:lnTo>
                          <a:pt x="11" y="0"/>
                        </a:lnTo>
                        <a:lnTo>
                          <a:pt x="21" y="0"/>
                        </a:lnTo>
                        <a:lnTo>
                          <a:pt x="32" y="0"/>
                        </a:lnTo>
                        <a:lnTo>
                          <a:pt x="42" y="0"/>
                        </a:lnTo>
                        <a:lnTo>
                          <a:pt x="54" y="2"/>
                        </a:lnTo>
                        <a:lnTo>
                          <a:pt x="64" y="3"/>
                        </a:lnTo>
                        <a:lnTo>
                          <a:pt x="76" y="4"/>
                        </a:lnTo>
                        <a:lnTo>
                          <a:pt x="85" y="6"/>
                        </a:lnTo>
                        <a:lnTo>
                          <a:pt x="95" y="7"/>
                        </a:lnTo>
                        <a:lnTo>
                          <a:pt x="100" y="10"/>
                        </a:lnTo>
                        <a:lnTo>
                          <a:pt x="103" y="12"/>
                        </a:lnTo>
                        <a:lnTo>
                          <a:pt x="108" y="13"/>
                        </a:lnTo>
                        <a:lnTo>
                          <a:pt x="112" y="13"/>
                        </a:lnTo>
                        <a:lnTo>
                          <a:pt x="117" y="14"/>
                        </a:lnTo>
                        <a:lnTo>
                          <a:pt x="123" y="14"/>
                        </a:lnTo>
                        <a:lnTo>
                          <a:pt x="127" y="14"/>
                        </a:lnTo>
                        <a:lnTo>
                          <a:pt x="132" y="15"/>
                        </a:lnTo>
                        <a:close/>
                      </a:path>
                    </a:pathLst>
                  </a:custGeom>
                  <a:solidFill>
                    <a:srgbClr val="000000"/>
                  </a:solidFill>
                  <a:ln w="9525">
                    <a:noFill/>
                    <a:round/>
                    <a:headEnd/>
                    <a:tailEnd/>
                  </a:ln>
                </p:spPr>
                <p:txBody>
                  <a:bodyPr/>
                  <a:lstStyle/>
                  <a:p>
                    <a:endParaRPr lang="zh-CN" altLang="en-US"/>
                  </a:p>
                </p:txBody>
              </p:sp>
              <p:sp>
                <p:nvSpPr>
                  <p:cNvPr id="542" name="Freeform 169"/>
                  <p:cNvSpPr>
                    <a:spLocks/>
                  </p:cNvSpPr>
                  <p:nvPr/>
                </p:nvSpPr>
                <p:spPr bwMode="auto">
                  <a:xfrm>
                    <a:off x="1325" y="2419"/>
                    <a:ext cx="267" cy="63"/>
                  </a:xfrm>
                  <a:custGeom>
                    <a:avLst/>
                    <a:gdLst>
                      <a:gd name="T0" fmla="*/ 470 w 534"/>
                      <a:gd name="T1" fmla="*/ 97 h 127"/>
                      <a:gd name="T2" fmla="*/ 477 w 534"/>
                      <a:gd name="T3" fmla="*/ 102 h 127"/>
                      <a:gd name="T4" fmla="*/ 485 w 534"/>
                      <a:gd name="T5" fmla="*/ 105 h 127"/>
                      <a:gd name="T6" fmla="*/ 493 w 534"/>
                      <a:gd name="T7" fmla="*/ 107 h 127"/>
                      <a:gd name="T8" fmla="*/ 502 w 534"/>
                      <a:gd name="T9" fmla="*/ 110 h 127"/>
                      <a:gd name="T10" fmla="*/ 510 w 534"/>
                      <a:gd name="T11" fmla="*/ 112 h 127"/>
                      <a:gd name="T12" fmla="*/ 518 w 534"/>
                      <a:gd name="T13" fmla="*/ 113 h 127"/>
                      <a:gd name="T14" fmla="*/ 526 w 534"/>
                      <a:gd name="T15" fmla="*/ 114 h 127"/>
                      <a:gd name="T16" fmla="*/ 534 w 534"/>
                      <a:gd name="T17" fmla="*/ 116 h 127"/>
                      <a:gd name="T18" fmla="*/ 534 w 534"/>
                      <a:gd name="T19" fmla="*/ 127 h 127"/>
                      <a:gd name="T20" fmla="*/ 520 w 534"/>
                      <a:gd name="T21" fmla="*/ 127 h 127"/>
                      <a:gd name="T22" fmla="*/ 507 w 534"/>
                      <a:gd name="T23" fmla="*/ 125 h 127"/>
                      <a:gd name="T24" fmla="*/ 493 w 534"/>
                      <a:gd name="T25" fmla="*/ 122 h 127"/>
                      <a:gd name="T26" fmla="*/ 480 w 534"/>
                      <a:gd name="T27" fmla="*/ 120 h 127"/>
                      <a:gd name="T28" fmla="*/ 466 w 534"/>
                      <a:gd name="T29" fmla="*/ 117 h 127"/>
                      <a:gd name="T30" fmla="*/ 452 w 534"/>
                      <a:gd name="T31" fmla="*/ 114 h 127"/>
                      <a:gd name="T32" fmla="*/ 439 w 534"/>
                      <a:gd name="T33" fmla="*/ 111 h 127"/>
                      <a:gd name="T34" fmla="*/ 425 w 534"/>
                      <a:gd name="T35" fmla="*/ 109 h 127"/>
                      <a:gd name="T36" fmla="*/ 414 w 534"/>
                      <a:gd name="T37" fmla="*/ 99 h 127"/>
                      <a:gd name="T38" fmla="*/ 387 w 534"/>
                      <a:gd name="T39" fmla="*/ 96 h 127"/>
                      <a:gd name="T40" fmla="*/ 362 w 534"/>
                      <a:gd name="T41" fmla="*/ 91 h 127"/>
                      <a:gd name="T42" fmla="*/ 336 w 534"/>
                      <a:gd name="T43" fmla="*/ 87 h 127"/>
                      <a:gd name="T44" fmla="*/ 310 w 534"/>
                      <a:gd name="T45" fmla="*/ 82 h 127"/>
                      <a:gd name="T46" fmla="*/ 284 w 534"/>
                      <a:gd name="T47" fmla="*/ 76 h 127"/>
                      <a:gd name="T48" fmla="*/ 258 w 534"/>
                      <a:gd name="T49" fmla="*/ 71 h 127"/>
                      <a:gd name="T50" fmla="*/ 233 w 534"/>
                      <a:gd name="T51" fmla="*/ 65 h 127"/>
                      <a:gd name="T52" fmla="*/ 208 w 534"/>
                      <a:gd name="T53" fmla="*/ 59 h 127"/>
                      <a:gd name="T54" fmla="*/ 181 w 534"/>
                      <a:gd name="T55" fmla="*/ 53 h 127"/>
                      <a:gd name="T56" fmla="*/ 156 w 534"/>
                      <a:gd name="T57" fmla="*/ 48 h 127"/>
                      <a:gd name="T58" fmla="*/ 131 w 534"/>
                      <a:gd name="T59" fmla="*/ 42 h 127"/>
                      <a:gd name="T60" fmla="*/ 105 w 534"/>
                      <a:gd name="T61" fmla="*/ 36 h 127"/>
                      <a:gd name="T62" fmla="*/ 80 w 534"/>
                      <a:gd name="T63" fmla="*/ 30 h 127"/>
                      <a:gd name="T64" fmla="*/ 53 w 534"/>
                      <a:gd name="T65" fmla="*/ 26 h 127"/>
                      <a:gd name="T66" fmla="*/ 28 w 534"/>
                      <a:gd name="T67" fmla="*/ 20 h 127"/>
                      <a:gd name="T68" fmla="*/ 1 w 534"/>
                      <a:gd name="T69" fmla="*/ 15 h 127"/>
                      <a:gd name="T70" fmla="*/ 0 w 534"/>
                      <a:gd name="T71" fmla="*/ 11 h 127"/>
                      <a:gd name="T72" fmla="*/ 1 w 534"/>
                      <a:gd name="T73" fmla="*/ 7 h 127"/>
                      <a:gd name="T74" fmla="*/ 4 w 534"/>
                      <a:gd name="T75" fmla="*/ 4 h 127"/>
                      <a:gd name="T76" fmla="*/ 6 w 534"/>
                      <a:gd name="T77" fmla="*/ 0 h 127"/>
                      <a:gd name="T78" fmla="*/ 35 w 534"/>
                      <a:gd name="T79" fmla="*/ 6 h 127"/>
                      <a:gd name="T80" fmla="*/ 64 w 534"/>
                      <a:gd name="T81" fmla="*/ 12 h 127"/>
                      <a:gd name="T82" fmla="*/ 93 w 534"/>
                      <a:gd name="T83" fmla="*/ 19 h 127"/>
                      <a:gd name="T84" fmla="*/ 121 w 534"/>
                      <a:gd name="T85" fmla="*/ 24 h 127"/>
                      <a:gd name="T86" fmla="*/ 150 w 534"/>
                      <a:gd name="T87" fmla="*/ 31 h 127"/>
                      <a:gd name="T88" fmla="*/ 179 w 534"/>
                      <a:gd name="T89" fmla="*/ 38 h 127"/>
                      <a:gd name="T90" fmla="*/ 208 w 534"/>
                      <a:gd name="T91" fmla="*/ 45 h 127"/>
                      <a:gd name="T92" fmla="*/ 237 w 534"/>
                      <a:gd name="T93" fmla="*/ 51 h 127"/>
                      <a:gd name="T94" fmla="*/ 265 w 534"/>
                      <a:gd name="T95" fmla="*/ 58 h 127"/>
                      <a:gd name="T96" fmla="*/ 294 w 534"/>
                      <a:gd name="T97" fmla="*/ 64 h 127"/>
                      <a:gd name="T98" fmla="*/ 323 w 534"/>
                      <a:gd name="T99" fmla="*/ 71 h 127"/>
                      <a:gd name="T100" fmla="*/ 352 w 534"/>
                      <a:gd name="T101" fmla="*/ 76 h 127"/>
                      <a:gd name="T102" fmla="*/ 382 w 534"/>
                      <a:gd name="T103" fmla="*/ 82 h 127"/>
                      <a:gd name="T104" fmla="*/ 410 w 534"/>
                      <a:gd name="T105" fmla="*/ 88 h 127"/>
                      <a:gd name="T106" fmla="*/ 440 w 534"/>
                      <a:gd name="T107" fmla="*/ 92 h 127"/>
                      <a:gd name="T108" fmla="*/ 470 w 534"/>
                      <a:gd name="T109" fmla="*/ 97 h 1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4"/>
                      <a:gd name="T166" fmla="*/ 0 h 127"/>
                      <a:gd name="T167" fmla="*/ 534 w 534"/>
                      <a:gd name="T168" fmla="*/ 127 h 12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4" h="127">
                        <a:moveTo>
                          <a:pt x="470" y="97"/>
                        </a:moveTo>
                        <a:lnTo>
                          <a:pt x="477" y="102"/>
                        </a:lnTo>
                        <a:lnTo>
                          <a:pt x="485" y="105"/>
                        </a:lnTo>
                        <a:lnTo>
                          <a:pt x="493" y="107"/>
                        </a:lnTo>
                        <a:lnTo>
                          <a:pt x="502" y="110"/>
                        </a:lnTo>
                        <a:lnTo>
                          <a:pt x="510" y="112"/>
                        </a:lnTo>
                        <a:lnTo>
                          <a:pt x="518" y="113"/>
                        </a:lnTo>
                        <a:lnTo>
                          <a:pt x="526" y="114"/>
                        </a:lnTo>
                        <a:lnTo>
                          <a:pt x="534" y="116"/>
                        </a:lnTo>
                        <a:lnTo>
                          <a:pt x="534" y="127"/>
                        </a:lnTo>
                        <a:lnTo>
                          <a:pt x="520" y="127"/>
                        </a:lnTo>
                        <a:lnTo>
                          <a:pt x="507" y="125"/>
                        </a:lnTo>
                        <a:lnTo>
                          <a:pt x="493" y="122"/>
                        </a:lnTo>
                        <a:lnTo>
                          <a:pt x="480" y="120"/>
                        </a:lnTo>
                        <a:lnTo>
                          <a:pt x="466" y="117"/>
                        </a:lnTo>
                        <a:lnTo>
                          <a:pt x="452" y="114"/>
                        </a:lnTo>
                        <a:lnTo>
                          <a:pt x="439" y="111"/>
                        </a:lnTo>
                        <a:lnTo>
                          <a:pt x="425" y="109"/>
                        </a:lnTo>
                        <a:lnTo>
                          <a:pt x="414" y="99"/>
                        </a:lnTo>
                        <a:lnTo>
                          <a:pt x="387" y="96"/>
                        </a:lnTo>
                        <a:lnTo>
                          <a:pt x="362" y="91"/>
                        </a:lnTo>
                        <a:lnTo>
                          <a:pt x="336" y="87"/>
                        </a:lnTo>
                        <a:lnTo>
                          <a:pt x="310" y="82"/>
                        </a:lnTo>
                        <a:lnTo>
                          <a:pt x="284" y="76"/>
                        </a:lnTo>
                        <a:lnTo>
                          <a:pt x="258" y="71"/>
                        </a:lnTo>
                        <a:lnTo>
                          <a:pt x="233" y="65"/>
                        </a:lnTo>
                        <a:lnTo>
                          <a:pt x="208" y="59"/>
                        </a:lnTo>
                        <a:lnTo>
                          <a:pt x="181" y="53"/>
                        </a:lnTo>
                        <a:lnTo>
                          <a:pt x="156" y="48"/>
                        </a:lnTo>
                        <a:lnTo>
                          <a:pt x="131" y="42"/>
                        </a:lnTo>
                        <a:lnTo>
                          <a:pt x="105" y="36"/>
                        </a:lnTo>
                        <a:lnTo>
                          <a:pt x="80" y="30"/>
                        </a:lnTo>
                        <a:lnTo>
                          <a:pt x="53" y="26"/>
                        </a:lnTo>
                        <a:lnTo>
                          <a:pt x="28" y="20"/>
                        </a:lnTo>
                        <a:lnTo>
                          <a:pt x="1" y="15"/>
                        </a:lnTo>
                        <a:lnTo>
                          <a:pt x="0" y="11"/>
                        </a:lnTo>
                        <a:lnTo>
                          <a:pt x="1" y="7"/>
                        </a:lnTo>
                        <a:lnTo>
                          <a:pt x="4" y="4"/>
                        </a:lnTo>
                        <a:lnTo>
                          <a:pt x="6" y="0"/>
                        </a:lnTo>
                        <a:lnTo>
                          <a:pt x="35" y="6"/>
                        </a:lnTo>
                        <a:lnTo>
                          <a:pt x="64" y="12"/>
                        </a:lnTo>
                        <a:lnTo>
                          <a:pt x="93" y="19"/>
                        </a:lnTo>
                        <a:lnTo>
                          <a:pt x="121" y="24"/>
                        </a:lnTo>
                        <a:lnTo>
                          <a:pt x="150" y="31"/>
                        </a:lnTo>
                        <a:lnTo>
                          <a:pt x="179" y="38"/>
                        </a:lnTo>
                        <a:lnTo>
                          <a:pt x="208" y="45"/>
                        </a:lnTo>
                        <a:lnTo>
                          <a:pt x="237" y="51"/>
                        </a:lnTo>
                        <a:lnTo>
                          <a:pt x="265" y="58"/>
                        </a:lnTo>
                        <a:lnTo>
                          <a:pt x="294" y="64"/>
                        </a:lnTo>
                        <a:lnTo>
                          <a:pt x="323" y="71"/>
                        </a:lnTo>
                        <a:lnTo>
                          <a:pt x="352" y="76"/>
                        </a:lnTo>
                        <a:lnTo>
                          <a:pt x="382" y="82"/>
                        </a:lnTo>
                        <a:lnTo>
                          <a:pt x="410" y="88"/>
                        </a:lnTo>
                        <a:lnTo>
                          <a:pt x="440" y="92"/>
                        </a:lnTo>
                        <a:lnTo>
                          <a:pt x="470" y="97"/>
                        </a:lnTo>
                        <a:close/>
                      </a:path>
                    </a:pathLst>
                  </a:custGeom>
                  <a:solidFill>
                    <a:srgbClr val="000000"/>
                  </a:solidFill>
                  <a:ln w="9525">
                    <a:noFill/>
                    <a:round/>
                    <a:headEnd/>
                    <a:tailEnd/>
                  </a:ln>
                </p:spPr>
                <p:txBody>
                  <a:bodyPr/>
                  <a:lstStyle/>
                  <a:p>
                    <a:endParaRPr lang="zh-CN" altLang="en-US"/>
                  </a:p>
                </p:txBody>
              </p:sp>
              <p:sp>
                <p:nvSpPr>
                  <p:cNvPr id="543" name="Freeform 170"/>
                  <p:cNvSpPr>
                    <a:spLocks/>
                  </p:cNvSpPr>
                  <p:nvPr/>
                </p:nvSpPr>
                <p:spPr bwMode="auto">
                  <a:xfrm>
                    <a:off x="1652" y="2425"/>
                    <a:ext cx="33" cy="65"/>
                  </a:xfrm>
                  <a:custGeom>
                    <a:avLst/>
                    <a:gdLst>
                      <a:gd name="T0" fmla="*/ 65 w 65"/>
                      <a:gd name="T1" fmla="*/ 112 h 130"/>
                      <a:gd name="T2" fmla="*/ 63 w 65"/>
                      <a:gd name="T3" fmla="*/ 118 h 130"/>
                      <a:gd name="T4" fmla="*/ 60 w 65"/>
                      <a:gd name="T5" fmla="*/ 121 h 130"/>
                      <a:gd name="T6" fmla="*/ 56 w 65"/>
                      <a:gd name="T7" fmla="*/ 126 h 130"/>
                      <a:gd name="T8" fmla="*/ 54 w 65"/>
                      <a:gd name="T9" fmla="*/ 130 h 130"/>
                      <a:gd name="T10" fmla="*/ 48 w 65"/>
                      <a:gd name="T11" fmla="*/ 118 h 130"/>
                      <a:gd name="T12" fmla="*/ 41 w 65"/>
                      <a:gd name="T13" fmla="*/ 105 h 130"/>
                      <a:gd name="T14" fmla="*/ 35 w 65"/>
                      <a:gd name="T15" fmla="*/ 91 h 130"/>
                      <a:gd name="T16" fmla="*/ 29 w 65"/>
                      <a:gd name="T17" fmla="*/ 77 h 130"/>
                      <a:gd name="T18" fmla="*/ 23 w 65"/>
                      <a:gd name="T19" fmla="*/ 65 h 130"/>
                      <a:gd name="T20" fmla="*/ 15 w 65"/>
                      <a:gd name="T21" fmla="*/ 51 h 130"/>
                      <a:gd name="T22" fmla="*/ 8 w 65"/>
                      <a:gd name="T23" fmla="*/ 38 h 130"/>
                      <a:gd name="T24" fmla="*/ 0 w 65"/>
                      <a:gd name="T25" fmla="*/ 25 h 130"/>
                      <a:gd name="T26" fmla="*/ 5 w 65"/>
                      <a:gd name="T27" fmla="*/ 0 h 130"/>
                      <a:gd name="T28" fmla="*/ 14 w 65"/>
                      <a:gd name="T29" fmla="*/ 13 h 130"/>
                      <a:gd name="T30" fmla="*/ 22 w 65"/>
                      <a:gd name="T31" fmla="*/ 25 h 130"/>
                      <a:gd name="T32" fmla="*/ 30 w 65"/>
                      <a:gd name="T33" fmla="*/ 40 h 130"/>
                      <a:gd name="T34" fmla="*/ 37 w 65"/>
                      <a:gd name="T35" fmla="*/ 54 h 130"/>
                      <a:gd name="T36" fmla="*/ 44 w 65"/>
                      <a:gd name="T37" fmla="*/ 69 h 130"/>
                      <a:gd name="T38" fmla="*/ 52 w 65"/>
                      <a:gd name="T39" fmla="*/ 83 h 130"/>
                      <a:gd name="T40" fmla="*/ 58 w 65"/>
                      <a:gd name="T41" fmla="*/ 98 h 130"/>
                      <a:gd name="T42" fmla="*/ 65 w 65"/>
                      <a:gd name="T43" fmla="*/ 112 h 1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130"/>
                      <a:gd name="T68" fmla="*/ 65 w 65"/>
                      <a:gd name="T69" fmla="*/ 130 h 1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130">
                        <a:moveTo>
                          <a:pt x="65" y="112"/>
                        </a:moveTo>
                        <a:lnTo>
                          <a:pt x="63" y="118"/>
                        </a:lnTo>
                        <a:lnTo>
                          <a:pt x="60" y="121"/>
                        </a:lnTo>
                        <a:lnTo>
                          <a:pt x="56" y="126"/>
                        </a:lnTo>
                        <a:lnTo>
                          <a:pt x="54" y="130"/>
                        </a:lnTo>
                        <a:lnTo>
                          <a:pt x="48" y="118"/>
                        </a:lnTo>
                        <a:lnTo>
                          <a:pt x="41" y="105"/>
                        </a:lnTo>
                        <a:lnTo>
                          <a:pt x="35" y="91"/>
                        </a:lnTo>
                        <a:lnTo>
                          <a:pt x="29" y="77"/>
                        </a:lnTo>
                        <a:lnTo>
                          <a:pt x="23" y="65"/>
                        </a:lnTo>
                        <a:lnTo>
                          <a:pt x="15" y="51"/>
                        </a:lnTo>
                        <a:lnTo>
                          <a:pt x="8" y="38"/>
                        </a:lnTo>
                        <a:lnTo>
                          <a:pt x="0" y="25"/>
                        </a:lnTo>
                        <a:lnTo>
                          <a:pt x="5" y="0"/>
                        </a:lnTo>
                        <a:lnTo>
                          <a:pt x="14" y="13"/>
                        </a:lnTo>
                        <a:lnTo>
                          <a:pt x="22" y="25"/>
                        </a:lnTo>
                        <a:lnTo>
                          <a:pt x="30" y="40"/>
                        </a:lnTo>
                        <a:lnTo>
                          <a:pt x="37" y="54"/>
                        </a:lnTo>
                        <a:lnTo>
                          <a:pt x="44" y="69"/>
                        </a:lnTo>
                        <a:lnTo>
                          <a:pt x="52" y="83"/>
                        </a:lnTo>
                        <a:lnTo>
                          <a:pt x="58" y="98"/>
                        </a:lnTo>
                        <a:lnTo>
                          <a:pt x="65" y="112"/>
                        </a:lnTo>
                        <a:close/>
                      </a:path>
                    </a:pathLst>
                  </a:custGeom>
                  <a:solidFill>
                    <a:srgbClr val="CCCCE0"/>
                  </a:solidFill>
                  <a:ln w="9525">
                    <a:noFill/>
                    <a:round/>
                    <a:headEnd/>
                    <a:tailEnd/>
                  </a:ln>
                </p:spPr>
                <p:txBody>
                  <a:bodyPr/>
                  <a:lstStyle/>
                  <a:p>
                    <a:endParaRPr lang="zh-CN" altLang="en-US"/>
                  </a:p>
                </p:txBody>
              </p:sp>
              <p:sp>
                <p:nvSpPr>
                  <p:cNvPr id="544" name="Freeform 171"/>
                  <p:cNvSpPr>
                    <a:spLocks/>
                  </p:cNvSpPr>
                  <p:nvPr/>
                </p:nvSpPr>
                <p:spPr bwMode="auto">
                  <a:xfrm>
                    <a:off x="1223" y="2427"/>
                    <a:ext cx="26" cy="72"/>
                  </a:xfrm>
                  <a:custGeom>
                    <a:avLst/>
                    <a:gdLst>
                      <a:gd name="T0" fmla="*/ 52 w 53"/>
                      <a:gd name="T1" fmla="*/ 105 h 144"/>
                      <a:gd name="T2" fmla="*/ 53 w 53"/>
                      <a:gd name="T3" fmla="*/ 117 h 144"/>
                      <a:gd name="T4" fmla="*/ 52 w 53"/>
                      <a:gd name="T5" fmla="*/ 127 h 144"/>
                      <a:gd name="T6" fmla="*/ 49 w 53"/>
                      <a:gd name="T7" fmla="*/ 136 h 144"/>
                      <a:gd name="T8" fmla="*/ 43 w 53"/>
                      <a:gd name="T9" fmla="*/ 144 h 144"/>
                      <a:gd name="T10" fmla="*/ 36 w 53"/>
                      <a:gd name="T11" fmla="*/ 132 h 144"/>
                      <a:gd name="T12" fmla="*/ 30 w 53"/>
                      <a:gd name="T13" fmla="*/ 119 h 144"/>
                      <a:gd name="T14" fmla="*/ 24 w 53"/>
                      <a:gd name="T15" fmla="*/ 105 h 144"/>
                      <a:gd name="T16" fmla="*/ 21 w 53"/>
                      <a:gd name="T17" fmla="*/ 91 h 144"/>
                      <a:gd name="T18" fmla="*/ 16 w 53"/>
                      <a:gd name="T19" fmla="*/ 78 h 144"/>
                      <a:gd name="T20" fmla="*/ 12 w 53"/>
                      <a:gd name="T21" fmla="*/ 64 h 144"/>
                      <a:gd name="T22" fmla="*/ 7 w 53"/>
                      <a:gd name="T23" fmla="*/ 50 h 144"/>
                      <a:gd name="T24" fmla="*/ 0 w 53"/>
                      <a:gd name="T25" fmla="*/ 36 h 144"/>
                      <a:gd name="T26" fmla="*/ 3 w 53"/>
                      <a:gd name="T27" fmla="*/ 28 h 144"/>
                      <a:gd name="T28" fmla="*/ 6 w 53"/>
                      <a:gd name="T29" fmla="*/ 19 h 144"/>
                      <a:gd name="T30" fmla="*/ 11 w 53"/>
                      <a:gd name="T31" fmla="*/ 10 h 144"/>
                      <a:gd name="T32" fmla="*/ 15 w 53"/>
                      <a:gd name="T33" fmla="*/ 0 h 144"/>
                      <a:gd name="T34" fmla="*/ 21 w 53"/>
                      <a:gd name="T35" fmla="*/ 13 h 144"/>
                      <a:gd name="T36" fmla="*/ 26 w 53"/>
                      <a:gd name="T37" fmla="*/ 27 h 144"/>
                      <a:gd name="T38" fmla="*/ 29 w 53"/>
                      <a:gd name="T39" fmla="*/ 40 h 144"/>
                      <a:gd name="T40" fmla="*/ 33 w 53"/>
                      <a:gd name="T41" fmla="*/ 53 h 144"/>
                      <a:gd name="T42" fmla="*/ 36 w 53"/>
                      <a:gd name="T43" fmla="*/ 67 h 144"/>
                      <a:gd name="T44" fmla="*/ 41 w 53"/>
                      <a:gd name="T45" fmla="*/ 80 h 144"/>
                      <a:gd name="T46" fmla="*/ 45 w 53"/>
                      <a:gd name="T47" fmla="*/ 93 h 144"/>
                      <a:gd name="T48" fmla="*/ 52 w 53"/>
                      <a:gd name="T49" fmla="*/ 105 h 1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144"/>
                      <a:gd name="T77" fmla="*/ 53 w 53"/>
                      <a:gd name="T78" fmla="*/ 144 h 1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144">
                        <a:moveTo>
                          <a:pt x="52" y="105"/>
                        </a:moveTo>
                        <a:lnTo>
                          <a:pt x="53" y="117"/>
                        </a:lnTo>
                        <a:lnTo>
                          <a:pt x="52" y="127"/>
                        </a:lnTo>
                        <a:lnTo>
                          <a:pt x="49" y="136"/>
                        </a:lnTo>
                        <a:lnTo>
                          <a:pt x="43" y="144"/>
                        </a:lnTo>
                        <a:lnTo>
                          <a:pt x="36" y="132"/>
                        </a:lnTo>
                        <a:lnTo>
                          <a:pt x="30" y="119"/>
                        </a:lnTo>
                        <a:lnTo>
                          <a:pt x="24" y="105"/>
                        </a:lnTo>
                        <a:lnTo>
                          <a:pt x="21" y="91"/>
                        </a:lnTo>
                        <a:lnTo>
                          <a:pt x="16" y="78"/>
                        </a:lnTo>
                        <a:lnTo>
                          <a:pt x="12" y="64"/>
                        </a:lnTo>
                        <a:lnTo>
                          <a:pt x="7" y="50"/>
                        </a:lnTo>
                        <a:lnTo>
                          <a:pt x="0" y="36"/>
                        </a:lnTo>
                        <a:lnTo>
                          <a:pt x="3" y="28"/>
                        </a:lnTo>
                        <a:lnTo>
                          <a:pt x="6" y="19"/>
                        </a:lnTo>
                        <a:lnTo>
                          <a:pt x="11" y="10"/>
                        </a:lnTo>
                        <a:lnTo>
                          <a:pt x="15" y="0"/>
                        </a:lnTo>
                        <a:lnTo>
                          <a:pt x="21" y="13"/>
                        </a:lnTo>
                        <a:lnTo>
                          <a:pt x="26" y="27"/>
                        </a:lnTo>
                        <a:lnTo>
                          <a:pt x="29" y="40"/>
                        </a:lnTo>
                        <a:lnTo>
                          <a:pt x="33" y="53"/>
                        </a:lnTo>
                        <a:lnTo>
                          <a:pt x="36" y="67"/>
                        </a:lnTo>
                        <a:lnTo>
                          <a:pt x="41" y="80"/>
                        </a:lnTo>
                        <a:lnTo>
                          <a:pt x="45" y="93"/>
                        </a:lnTo>
                        <a:lnTo>
                          <a:pt x="52" y="105"/>
                        </a:lnTo>
                        <a:close/>
                      </a:path>
                    </a:pathLst>
                  </a:custGeom>
                  <a:solidFill>
                    <a:srgbClr val="CCCCE0"/>
                  </a:solidFill>
                  <a:ln w="9525">
                    <a:noFill/>
                    <a:round/>
                    <a:headEnd/>
                    <a:tailEnd/>
                  </a:ln>
                </p:spPr>
                <p:txBody>
                  <a:bodyPr/>
                  <a:lstStyle/>
                  <a:p>
                    <a:endParaRPr lang="zh-CN" altLang="en-US"/>
                  </a:p>
                </p:txBody>
              </p:sp>
              <p:sp>
                <p:nvSpPr>
                  <p:cNvPr id="545" name="Freeform 172"/>
                  <p:cNvSpPr>
                    <a:spLocks/>
                  </p:cNvSpPr>
                  <p:nvPr/>
                </p:nvSpPr>
                <p:spPr bwMode="auto">
                  <a:xfrm>
                    <a:off x="1692" y="2439"/>
                    <a:ext cx="92" cy="97"/>
                  </a:xfrm>
                  <a:custGeom>
                    <a:avLst/>
                    <a:gdLst>
                      <a:gd name="T0" fmla="*/ 184 w 184"/>
                      <a:gd name="T1" fmla="*/ 67 h 192"/>
                      <a:gd name="T2" fmla="*/ 181 w 184"/>
                      <a:gd name="T3" fmla="*/ 76 h 192"/>
                      <a:gd name="T4" fmla="*/ 167 w 184"/>
                      <a:gd name="T5" fmla="*/ 92 h 192"/>
                      <a:gd name="T6" fmla="*/ 153 w 184"/>
                      <a:gd name="T7" fmla="*/ 106 h 192"/>
                      <a:gd name="T8" fmla="*/ 138 w 184"/>
                      <a:gd name="T9" fmla="*/ 120 h 192"/>
                      <a:gd name="T10" fmla="*/ 123 w 184"/>
                      <a:gd name="T11" fmla="*/ 132 h 192"/>
                      <a:gd name="T12" fmla="*/ 108 w 184"/>
                      <a:gd name="T13" fmla="*/ 146 h 192"/>
                      <a:gd name="T14" fmla="*/ 93 w 184"/>
                      <a:gd name="T15" fmla="*/ 159 h 192"/>
                      <a:gd name="T16" fmla="*/ 80 w 184"/>
                      <a:gd name="T17" fmla="*/ 174 h 192"/>
                      <a:gd name="T18" fmla="*/ 67 w 184"/>
                      <a:gd name="T19" fmla="*/ 189 h 192"/>
                      <a:gd name="T20" fmla="*/ 59 w 184"/>
                      <a:gd name="T21" fmla="*/ 188 h 192"/>
                      <a:gd name="T22" fmla="*/ 51 w 184"/>
                      <a:gd name="T23" fmla="*/ 190 h 192"/>
                      <a:gd name="T24" fmla="*/ 44 w 184"/>
                      <a:gd name="T25" fmla="*/ 192 h 192"/>
                      <a:gd name="T26" fmla="*/ 36 w 184"/>
                      <a:gd name="T27" fmla="*/ 190 h 192"/>
                      <a:gd name="T28" fmla="*/ 32 w 184"/>
                      <a:gd name="T29" fmla="*/ 185 h 192"/>
                      <a:gd name="T30" fmla="*/ 28 w 184"/>
                      <a:gd name="T31" fmla="*/ 181 h 192"/>
                      <a:gd name="T32" fmla="*/ 23 w 184"/>
                      <a:gd name="T33" fmla="*/ 177 h 192"/>
                      <a:gd name="T34" fmla="*/ 19 w 184"/>
                      <a:gd name="T35" fmla="*/ 174 h 192"/>
                      <a:gd name="T36" fmla="*/ 13 w 184"/>
                      <a:gd name="T37" fmla="*/ 170 h 192"/>
                      <a:gd name="T38" fmla="*/ 8 w 184"/>
                      <a:gd name="T39" fmla="*/ 166 h 192"/>
                      <a:gd name="T40" fmla="*/ 4 w 184"/>
                      <a:gd name="T41" fmla="*/ 162 h 192"/>
                      <a:gd name="T42" fmla="*/ 0 w 184"/>
                      <a:gd name="T43" fmla="*/ 159 h 192"/>
                      <a:gd name="T44" fmla="*/ 5 w 184"/>
                      <a:gd name="T45" fmla="*/ 147 h 192"/>
                      <a:gd name="T46" fmla="*/ 10 w 184"/>
                      <a:gd name="T47" fmla="*/ 136 h 192"/>
                      <a:gd name="T48" fmla="*/ 15 w 184"/>
                      <a:gd name="T49" fmla="*/ 125 h 192"/>
                      <a:gd name="T50" fmla="*/ 21 w 184"/>
                      <a:gd name="T51" fmla="*/ 114 h 192"/>
                      <a:gd name="T52" fmla="*/ 27 w 184"/>
                      <a:gd name="T53" fmla="*/ 102 h 192"/>
                      <a:gd name="T54" fmla="*/ 32 w 184"/>
                      <a:gd name="T55" fmla="*/ 92 h 192"/>
                      <a:gd name="T56" fmla="*/ 37 w 184"/>
                      <a:gd name="T57" fmla="*/ 80 h 192"/>
                      <a:gd name="T58" fmla="*/ 42 w 184"/>
                      <a:gd name="T59" fmla="*/ 69 h 192"/>
                      <a:gd name="T60" fmla="*/ 51 w 184"/>
                      <a:gd name="T61" fmla="*/ 52 h 192"/>
                      <a:gd name="T62" fmla="*/ 59 w 184"/>
                      <a:gd name="T63" fmla="*/ 34 h 192"/>
                      <a:gd name="T64" fmla="*/ 66 w 184"/>
                      <a:gd name="T65" fmla="*/ 17 h 192"/>
                      <a:gd name="T66" fmla="*/ 74 w 184"/>
                      <a:gd name="T67" fmla="*/ 0 h 192"/>
                      <a:gd name="T68" fmla="*/ 89 w 184"/>
                      <a:gd name="T69" fmla="*/ 4 h 192"/>
                      <a:gd name="T70" fmla="*/ 104 w 184"/>
                      <a:gd name="T71" fmla="*/ 11 h 192"/>
                      <a:gd name="T72" fmla="*/ 116 w 184"/>
                      <a:gd name="T73" fmla="*/ 19 h 192"/>
                      <a:gd name="T74" fmla="*/ 130 w 184"/>
                      <a:gd name="T75" fmla="*/ 30 h 192"/>
                      <a:gd name="T76" fmla="*/ 144 w 184"/>
                      <a:gd name="T77" fmla="*/ 40 h 192"/>
                      <a:gd name="T78" fmla="*/ 157 w 184"/>
                      <a:gd name="T79" fmla="*/ 50 h 192"/>
                      <a:gd name="T80" fmla="*/ 171 w 184"/>
                      <a:gd name="T81" fmla="*/ 59 h 192"/>
                      <a:gd name="T82" fmla="*/ 184 w 184"/>
                      <a:gd name="T83" fmla="*/ 67 h 1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4"/>
                      <a:gd name="T127" fmla="*/ 0 h 192"/>
                      <a:gd name="T128" fmla="*/ 184 w 184"/>
                      <a:gd name="T129" fmla="*/ 192 h 1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4" h="192">
                        <a:moveTo>
                          <a:pt x="184" y="67"/>
                        </a:moveTo>
                        <a:lnTo>
                          <a:pt x="181" y="76"/>
                        </a:lnTo>
                        <a:lnTo>
                          <a:pt x="167" y="92"/>
                        </a:lnTo>
                        <a:lnTo>
                          <a:pt x="153" y="106"/>
                        </a:lnTo>
                        <a:lnTo>
                          <a:pt x="138" y="120"/>
                        </a:lnTo>
                        <a:lnTo>
                          <a:pt x="123" y="132"/>
                        </a:lnTo>
                        <a:lnTo>
                          <a:pt x="108" y="146"/>
                        </a:lnTo>
                        <a:lnTo>
                          <a:pt x="93" y="159"/>
                        </a:lnTo>
                        <a:lnTo>
                          <a:pt x="80" y="174"/>
                        </a:lnTo>
                        <a:lnTo>
                          <a:pt x="67" y="189"/>
                        </a:lnTo>
                        <a:lnTo>
                          <a:pt x="59" y="188"/>
                        </a:lnTo>
                        <a:lnTo>
                          <a:pt x="51" y="190"/>
                        </a:lnTo>
                        <a:lnTo>
                          <a:pt x="44" y="192"/>
                        </a:lnTo>
                        <a:lnTo>
                          <a:pt x="36" y="190"/>
                        </a:lnTo>
                        <a:lnTo>
                          <a:pt x="32" y="185"/>
                        </a:lnTo>
                        <a:lnTo>
                          <a:pt x="28" y="181"/>
                        </a:lnTo>
                        <a:lnTo>
                          <a:pt x="23" y="177"/>
                        </a:lnTo>
                        <a:lnTo>
                          <a:pt x="19" y="174"/>
                        </a:lnTo>
                        <a:lnTo>
                          <a:pt x="13" y="170"/>
                        </a:lnTo>
                        <a:lnTo>
                          <a:pt x="8" y="166"/>
                        </a:lnTo>
                        <a:lnTo>
                          <a:pt x="4" y="162"/>
                        </a:lnTo>
                        <a:lnTo>
                          <a:pt x="0" y="159"/>
                        </a:lnTo>
                        <a:lnTo>
                          <a:pt x="5" y="147"/>
                        </a:lnTo>
                        <a:lnTo>
                          <a:pt x="10" y="136"/>
                        </a:lnTo>
                        <a:lnTo>
                          <a:pt x="15" y="125"/>
                        </a:lnTo>
                        <a:lnTo>
                          <a:pt x="21" y="114"/>
                        </a:lnTo>
                        <a:lnTo>
                          <a:pt x="27" y="102"/>
                        </a:lnTo>
                        <a:lnTo>
                          <a:pt x="32" y="92"/>
                        </a:lnTo>
                        <a:lnTo>
                          <a:pt x="37" y="80"/>
                        </a:lnTo>
                        <a:lnTo>
                          <a:pt x="42" y="69"/>
                        </a:lnTo>
                        <a:lnTo>
                          <a:pt x="51" y="52"/>
                        </a:lnTo>
                        <a:lnTo>
                          <a:pt x="59" y="34"/>
                        </a:lnTo>
                        <a:lnTo>
                          <a:pt x="66" y="17"/>
                        </a:lnTo>
                        <a:lnTo>
                          <a:pt x="74" y="0"/>
                        </a:lnTo>
                        <a:lnTo>
                          <a:pt x="89" y="4"/>
                        </a:lnTo>
                        <a:lnTo>
                          <a:pt x="104" y="11"/>
                        </a:lnTo>
                        <a:lnTo>
                          <a:pt x="116" y="19"/>
                        </a:lnTo>
                        <a:lnTo>
                          <a:pt x="130" y="30"/>
                        </a:lnTo>
                        <a:lnTo>
                          <a:pt x="144" y="40"/>
                        </a:lnTo>
                        <a:lnTo>
                          <a:pt x="157" y="50"/>
                        </a:lnTo>
                        <a:lnTo>
                          <a:pt x="171" y="59"/>
                        </a:lnTo>
                        <a:lnTo>
                          <a:pt x="184" y="67"/>
                        </a:lnTo>
                        <a:close/>
                      </a:path>
                    </a:pathLst>
                  </a:custGeom>
                  <a:solidFill>
                    <a:srgbClr val="CCCCE0"/>
                  </a:solidFill>
                  <a:ln w="9525">
                    <a:noFill/>
                    <a:round/>
                    <a:headEnd/>
                    <a:tailEnd/>
                  </a:ln>
                </p:spPr>
                <p:txBody>
                  <a:bodyPr/>
                  <a:lstStyle/>
                  <a:p>
                    <a:endParaRPr lang="zh-CN" altLang="en-US"/>
                  </a:p>
                </p:txBody>
              </p:sp>
              <p:sp>
                <p:nvSpPr>
                  <p:cNvPr id="546" name="Freeform 173"/>
                  <p:cNvSpPr>
                    <a:spLocks/>
                  </p:cNvSpPr>
                  <p:nvPr/>
                </p:nvSpPr>
                <p:spPr bwMode="auto">
                  <a:xfrm>
                    <a:off x="1639" y="2449"/>
                    <a:ext cx="35" cy="71"/>
                  </a:xfrm>
                  <a:custGeom>
                    <a:avLst/>
                    <a:gdLst>
                      <a:gd name="T0" fmla="*/ 70 w 70"/>
                      <a:gd name="T1" fmla="*/ 105 h 143"/>
                      <a:gd name="T2" fmla="*/ 69 w 70"/>
                      <a:gd name="T3" fmla="*/ 115 h 143"/>
                      <a:gd name="T4" fmla="*/ 65 w 70"/>
                      <a:gd name="T5" fmla="*/ 125 h 143"/>
                      <a:gd name="T6" fmla="*/ 61 w 70"/>
                      <a:gd name="T7" fmla="*/ 134 h 143"/>
                      <a:gd name="T8" fmla="*/ 59 w 70"/>
                      <a:gd name="T9" fmla="*/ 143 h 143"/>
                      <a:gd name="T10" fmla="*/ 51 w 70"/>
                      <a:gd name="T11" fmla="*/ 129 h 143"/>
                      <a:gd name="T12" fmla="*/ 44 w 70"/>
                      <a:gd name="T13" fmla="*/ 115 h 143"/>
                      <a:gd name="T14" fmla="*/ 36 w 70"/>
                      <a:gd name="T15" fmla="*/ 102 h 143"/>
                      <a:gd name="T16" fmla="*/ 28 w 70"/>
                      <a:gd name="T17" fmla="*/ 87 h 143"/>
                      <a:gd name="T18" fmla="*/ 20 w 70"/>
                      <a:gd name="T19" fmla="*/ 73 h 143"/>
                      <a:gd name="T20" fmla="*/ 13 w 70"/>
                      <a:gd name="T21" fmla="*/ 58 h 143"/>
                      <a:gd name="T22" fmla="*/ 6 w 70"/>
                      <a:gd name="T23" fmla="*/ 43 h 143"/>
                      <a:gd name="T24" fmla="*/ 0 w 70"/>
                      <a:gd name="T25" fmla="*/ 28 h 143"/>
                      <a:gd name="T26" fmla="*/ 14 w 70"/>
                      <a:gd name="T27" fmla="*/ 0 h 143"/>
                      <a:gd name="T28" fmla="*/ 22 w 70"/>
                      <a:gd name="T29" fmla="*/ 12 h 143"/>
                      <a:gd name="T30" fmla="*/ 29 w 70"/>
                      <a:gd name="T31" fmla="*/ 24 h 143"/>
                      <a:gd name="T32" fmla="*/ 36 w 70"/>
                      <a:gd name="T33" fmla="*/ 37 h 143"/>
                      <a:gd name="T34" fmla="*/ 43 w 70"/>
                      <a:gd name="T35" fmla="*/ 51 h 143"/>
                      <a:gd name="T36" fmla="*/ 48 w 70"/>
                      <a:gd name="T37" fmla="*/ 65 h 143"/>
                      <a:gd name="T38" fmla="*/ 55 w 70"/>
                      <a:gd name="T39" fmla="*/ 79 h 143"/>
                      <a:gd name="T40" fmla="*/ 62 w 70"/>
                      <a:gd name="T41" fmla="*/ 92 h 143"/>
                      <a:gd name="T42" fmla="*/ 70 w 70"/>
                      <a:gd name="T43" fmla="*/ 105 h 14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0"/>
                      <a:gd name="T67" fmla="*/ 0 h 143"/>
                      <a:gd name="T68" fmla="*/ 70 w 70"/>
                      <a:gd name="T69" fmla="*/ 143 h 14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0" h="143">
                        <a:moveTo>
                          <a:pt x="70" y="105"/>
                        </a:moveTo>
                        <a:lnTo>
                          <a:pt x="69" y="115"/>
                        </a:lnTo>
                        <a:lnTo>
                          <a:pt x="65" y="125"/>
                        </a:lnTo>
                        <a:lnTo>
                          <a:pt x="61" y="134"/>
                        </a:lnTo>
                        <a:lnTo>
                          <a:pt x="59" y="143"/>
                        </a:lnTo>
                        <a:lnTo>
                          <a:pt x="51" y="129"/>
                        </a:lnTo>
                        <a:lnTo>
                          <a:pt x="44" y="115"/>
                        </a:lnTo>
                        <a:lnTo>
                          <a:pt x="36" y="102"/>
                        </a:lnTo>
                        <a:lnTo>
                          <a:pt x="28" y="87"/>
                        </a:lnTo>
                        <a:lnTo>
                          <a:pt x="20" y="73"/>
                        </a:lnTo>
                        <a:lnTo>
                          <a:pt x="13" y="58"/>
                        </a:lnTo>
                        <a:lnTo>
                          <a:pt x="6" y="43"/>
                        </a:lnTo>
                        <a:lnTo>
                          <a:pt x="0" y="28"/>
                        </a:lnTo>
                        <a:lnTo>
                          <a:pt x="14" y="0"/>
                        </a:lnTo>
                        <a:lnTo>
                          <a:pt x="22" y="12"/>
                        </a:lnTo>
                        <a:lnTo>
                          <a:pt x="29" y="24"/>
                        </a:lnTo>
                        <a:lnTo>
                          <a:pt x="36" y="37"/>
                        </a:lnTo>
                        <a:lnTo>
                          <a:pt x="43" y="51"/>
                        </a:lnTo>
                        <a:lnTo>
                          <a:pt x="48" y="65"/>
                        </a:lnTo>
                        <a:lnTo>
                          <a:pt x="55" y="79"/>
                        </a:lnTo>
                        <a:lnTo>
                          <a:pt x="62" y="92"/>
                        </a:lnTo>
                        <a:lnTo>
                          <a:pt x="70" y="105"/>
                        </a:lnTo>
                        <a:close/>
                      </a:path>
                    </a:pathLst>
                  </a:custGeom>
                  <a:solidFill>
                    <a:srgbClr val="CCCCE0"/>
                  </a:solidFill>
                  <a:ln w="9525">
                    <a:noFill/>
                    <a:round/>
                    <a:headEnd/>
                    <a:tailEnd/>
                  </a:ln>
                </p:spPr>
                <p:txBody>
                  <a:bodyPr/>
                  <a:lstStyle/>
                  <a:p>
                    <a:endParaRPr lang="zh-CN" altLang="en-US"/>
                  </a:p>
                </p:txBody>
              </p:sp>
              <p:sp>
                <p:nvSpPr>
                  <p:cNvPr id="547" name="Freeform 174"/>
                  <p:cNvSpPr>
                    <a:spLocks/>
                  </p:cNvSpPr>
                  <p:nvPr/>
                </p:nvSpPr>
                <p:spPr bwMode="auto">
                  <a:xfrm>
                    <a:off x="1208" y="2457"/>
                    <a:ext cx="30" cy="72"/>
                  </a:xfrm>
                  <a:custGeom>
                    <a:avLst/>
                    <a:gdLst>
                      <a:gd name="T0" fmla="*/ 59 w 59"/>
                      <a:gd name="T1" fmla="*/ 109 h 146"/>
                      <a:gd name="T2" fmla="*/ 57 w 59"/>
                      <a:gd name="T3" fmla="*/ 118 h 146"/>
                      <a:gd name="T4" fmla="*/ 52 w 59"/>
                      <a:gd name="T5" fmla="*/ 127 h 146"/>
                      <a:gd name="T6" fmla="*/ 48 w 59"/>
                      <a:gd name="T7" fmla="*/ 136 h 146"/>
                      <a:gd name="T8" fmla="*/ 41 w 59"/>
                      <a:gd name="T9" fmla="*/ 146 h 146"/>
                      <a:gd name="T10" fmla="*/ 37 w 59"/>
                      <a:gd name="T11" fmla="*/ 142 h 146"/>
                      <a:gd name="T12" fmla="*/ 35 w 59"/>
                      <a:gd name="T13" fmla="*/ 137 h 146"/>
                      <a:gd name="T14" fmla="*/ 36 w 59"/>
                      <a:gd name="T15" fmla="*/ 132 h 146"/>
                      <a:gd name="T16" fmla="*/ 38 w 59"/>
                      <a:gd name="T17" fmla="*/ 127 h 146"/>
                      <a:gd name="T18" fmla="*/ 42 w 59"/>
                      <a:gd name="T19" fmla="*/ 117 h 146"/>
                      <a:gd name="T20" fmla="*/ 41 w 59"/>
                      <a:gd name="T21" fmla="*/ 106 h 146"/>
                      <a:gd name="T22" fmla="*/ 37 w 59"/>
                      <a:gd name="T23" fmla="*/ 96 h 146"/>
                      <a:gd name="T24" fmla="*/ 36 w 59"/>
                      <a:gd name="T25" fmla="*/ 84 h 146"/>
                      <a:gd name="T26" fmla="*/ 29 w 59"/>
                      <a:gd name="T27" fmla="*/ 81 h 146"/>
                      <a:gd name="T28" fmla="*/ 22 w 59"/>
                      <a:gd name="T29" fmla="*/ 78 h 146"/>
                      <a:gd name="T30" fmla="*/ 17 w 59"/>
                      <a:gd name="T31" fmla="*/ 73 h 146"/>
                      <a:gd name="T32" fmla="*/ 12 w 59"/>
                      <a:gd name="T33" fmla="*/ 67 h 146"/>
                      <a:gd name="T34" fmla="*/ 7 w 59"/>
                      <a:gd name="T35" fmla="*/ 61 h 146"/>
                      <a:gd name="T36" fmla="*/ 4 w 59"/>
                      <a:gd name="T37" fmla="*/ 55 h 146"/>
                      <a:gd name="T38" fmla="*/ 2 w 59"/>
                      <a:gd name="T39" fmla="*/ 46 h 146"/>
                      <a:gd name="T40" fmla="*/ 0 w 59"/>
                      <a:gd name="T41" fmla="*/ 38 h 146"/>
                      <a:gd name="T42" fmla="*/ 3 w 59"/>
                      <a:gd name="T43" fmla="*/ 29 h 146"/>
                      <a:gd name="T44" fmla="*/ 6 w 59"/>
                      <a:gd name="T45" fmla="*/ 19 h 146"/>
                      <a:gd name="T46" fmla="*/ 10 w 59"/>
                      <a:gd name="T47" fmla="*/ 10 h 146"/>
                      <a:gd name="T48" fmla="*/ 15 w 59"/>
                      <a:gd name="T49" fmla="*/ 0 h 146"/>
                      <a:gd name="T50" fmla="*/ 21 w 59"/>
                      <a:gd name="T51" fmla="*/ 13 h 146"/>
                      <a:gd name="T52" fmla="*/ 26 w 59"/>
                      <a:gd name="T53" fmla="*/ 27 h 146"/>
                      <a:gd name="T54" fmla="*/ 32 w 59"/>
                      <a:gd name="T55" fmla="*/ 41 h 146"/>
                      <a:gd name="T56" fmla="*/ 36 w 59"/>
                      <a:gd name="T57" fmla="*/ 55 h 146"/>
                      <a:gd name="T58" fmla="*/ 41 w 59"/>
                      <a:gd name="T59" fmla="*/ 68 h 146"/>
                      <a:gd name="T60" fmla="*/ 47 w 59"/>
                      <a:gd name="T61" fmla="*/ 82 h 146"/>
                      <a:gd name="T62" fmla="*/ 52 w 59"/>
                      <a:gd name="T63" fmla="*/ 96 h 146"/>
                      <a:gd name="T64" fmla="*/ 59 w 59"/>
                      <a:gd name="T65" fmla="*/ 109 h 1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9"/>
                      <a:gd name="T100" fmla="*/ 0 h 146"/>
                      <a:gd name="T101" fmla="*/ 59 w 59"/>
                      <a:gd name="T102" fmla="*/ 146 h 1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9" h="146">
                        <a:moveTo>
                          <a:pt x="59" y="109"/>
                        </a:moveTo>
                        <a:lnTo>
                          <a:pt x="57" y="118"/>
                        </a:lnTo>
                        <a:lnTo>
                          <a:pt x="52" y="127"/>
                        </a:lnTo>
                        <a:lnTo>
                          <a:pt x="48" y="136"/>
                        </a:lnTo>
                        <a:lnTo>
                          <a:pt x="41" y="146"/>
                        </a:lnTo>
                        <a:lnTo>
                          <a:pt x="37" y="142"/>
                        </a:lnTo>
                        <a:lnTo>
                          <a:pt x="35" y="137"/>
                        </a:lnTo>
                        <a:lnTo>
                          <a:pt x="36" y="132"/>
                        </a:lnTo>
                        <a:lnTo>
                          <a:pt x="38" y="127"/>
                        </a:lnTo>
                        <a:lnTo>
                          <a:pt x="42" y="117"/>
                        </a:lnTo>
                        <a:lnTo>
                          <a:pt x="41" y="106"/>
                        </a:lnTo>
                        <a:lnTo>
                          <a:pt x="37" y="96"/>
                        </a:lnTo>
                        <a:lnTo>
                          <a:pt x="36" y="84"/>
                        </a:lnTo>
                        <a:lnTo>
                          <a:pt x="29" y="81"/>
                        </a:lnTo>
                        <a:lnTo>
                          <a:pt x="22" y="78"/>
                        </a:lnTo>
                        <a:lnTo>
                          <a:pt x="17" y="73"/>
                        </a:lnTo>
                        <a:lnTo>
                          <a:pt x="12" y="67"/>
                        </a:lnTo>
                        <a:lnTo>
                          <a:pt x="7" y="61"/>
                        </a:lnTo>
                        <a:lnTo>
                          <a:pt x="4" y="55"/>
                        </a:lnTo>
                        <a:lnTo>
                          <a:pt x="2" y="46"/>
                        </a:lnTo>
                        <a:lnTo>
                          <a:pt x="0" y="38"/>
                        </a:lnTo>
                        <a:lnTo>
                          <a:pt x="3" y="29"/>
                        </a:lnTo>
                        <a:lnTo>
                          <a:pt x="6" y="19"/>
                        </a:lnTo>
                        <a:lnTo>
                          <a:pt x="10" y="10"/>
                        </a:lnTo>
                        <a:lnTo>
                          <a:pt x="15" y="0"/>
                        </a:lnTo>
                        <a:lnTo>
                          <a:pt x="21" y="13"/>
                        </a:lnTo>
                        <a:lnTo>
                          <a:pt x="26" y="27"/>
                        </a:lnTo>
                        <a:lnTo>
                          <a:pt x="32" y="41"/>
                        </a:lnTo>
                        <a:lnTo>
                          <a:pt x="36" y="55"/>
                        </a:lnTo>
                        <a:lnTo>
                          <a:pt x="41" y="68"/>
                        </a:lnTo>
                        <a:lnTo>
                          <a:pt x="47" y="82"/>
                        </a:lnTo>
                        <a:lnTo>
                          <a:pt x="52" y="96"/>
                        </a:lnTo>
                        <a:lnTo>
                          <a:pt x="59" y="109"/>
                        </a:lnTo>
                        <a:close/>
                      </a:path>
                    </a:pathLst>
                  </a:custGeom>
                  <a:solidFill>
                    <a:srgbClr val="CCCCE0"/>
                  </a:solidFill>
                  <a:ln w="9525">
                    <a:noFill/>
                    <a:round/>
                    <a:headEnd/>
                    <a:tailEnd/>
                  </a:ln>
                </p:spPr>
                <p:txBody>
                  <a:bodyPr/>
                  <a:lstStyle/>
                  <a:p>
                    <a:endParaRPr lang="zh-CN" altLang="en-US"/>
                  </a:p>
                </p:txBody>
              </p:sp>
              <p:sp>
                <p:nvSpPr>
                  <p:cNvPr id="548" name="Freeform 175"/>
                  <p:cNvSpPr>
                    <a:spLocks/>
                  </p:cNvSpPr>
                  <p:nvPr/>
                </p:nvSpPr>
                <p:spPr bwMode="auto">
                  <a:xfrm>
                    <a:off x="1300" y="2460"/>
                    <a:ext cx="274" cy="67"/>
                  </a:xfrm>
                  <a:custGeom>
                    <a:avLst/>
                    <a:gdLst>
                      <a:gd name="T0" fmla="*/ 190 w 548"/>
                      <a:gd name="T1" fmla="*/ 40 h 135"/>
                      <a:gd name="T2" fmla="*/ 219 w 548"/>
                      <a:gd name="T3" fmla="*/ 47 h 135"/>
                      <a:gd name="T4" fmla="*/ 250 w 548"/>
                      <a:gd name="T5" fmla="*/ 52 h 135"/>
                      <a:gd name="T6" fmla="*/ 280 w 548"/>
                      <a:gd name="T7" fmla="*/ 58 h 135"/>
                      <a:gd name="T8" fmla="*/ 407 w 548"/>
                      <a:gd name="T9" fmla="*/ 81 h 135"/>
                      <a:gd name="T10" fmla="*/ 419 w 548"/>
                      <a:gd name="T11" fmla="*/ 89 h 135"/>
                      <a:gd name="T12" fmla="*/ 432 w 548"/>
                      <a:gd name="T13" fmla="*/ 93 h 135"/>
                      <a:gd name="T14" fmla="*/ 446 w 548"/>
                      <a:gd name="T15" fmla="*/ 97 h 135"/>
                      <a:gd name="T16" fmla="*/ 458 w 548"/>
                      <a:gd name="T17" fmla="*/ 102 h 135"/>
                      <a:gd name="T18" fmla="*/ 481 w 548"/>
                      <a:gd name="T19" fmla="*/ 105 h 135"/>
                      <a:gd name="T20" fmla="*/ 505 w 548"/>
                      <a:gd name="T21" fmla="*/ 110 h 135"/>
                      <a:gd name="T22" fmla="*/ 527 w 548"/>
                      <a:gd name="T23" fmla="*/ 115 h 135"/>
                      <a:gd name="T24" fmla="*/ 548 w 548"/>
                      <a:gd name="T25" fmla="*/ 123 h 135"/>
                      <a:gd name="T26" fmla="*/ 545 w 548"/>
                      <a:gd name="T27" fmla="*/ 133 h 135"/>
                      <a:gd name="T28" fmla="*/ 535 w 548"/>
                      <a:gd name="T29" fmla="*/ 135 h 135"/>
                      <a:gd name="T30" fmla="*/ 524 w 548"/>
                      <a:gd name="T31" fmla="*/ 134 h 135"/>
                      <a:gd name="T32" fmla="*/ 515 w 548"/>
                      <a:gd name="T33" fmla="*/ 133 h 135"/>
                      <a:gd name="T34" fmla="*/ 501 w 548"/>
                      <a:gd name="T35" fmla="*/ 125 h 135"/>
                      <a:gd name="T36" fmla="*/ 486 w 548"/>
                      <a:gd name="T37" fmla="*/ 121 h 135"/>
                      <a:gd name="T38" fmla="*/ 470 w 548"/>
                      <a:gd name="T39" fmla="*/ 119 h 135"/>
                      <a:gd name="T40" fmla="*/ 455 w 548"/>
                      <a:gd name="T41" fmla="*/ 114 h 135"/>
                      <a:gd name="T42" fmla="*/ 399 w 548"/>
                      <a:gd name="T43" fmla="*/ 98 h 135"/>
                      <a:gd name="T44" fmla="*/ 343 w 548"/>
                      <a:gd name="T45" fmla="*/ 84 h 135"/>
                      <a:gd name="T46" fmla="*/ 287 w 548"/>
                      <a:gd name="T47" fmla="*/ 72 h 135"/>
                      <a:gd name="T48" fmla="*/ 230 w 548"/>
                      <a:gd name="T49" fmla="*/ 60 h 135"/>
                      <a:gd name="T50" fmla="*/ 172 w 548"/>
                      <a:gd name="T51" fmla="*/ 49 h 135"/>
                      <a:gd name="T52" fmla="*/ 115 w 548"/>
                      <a:gd name="T53" fmla="*/ 38 h 135"/>
                      <a:gd name="T54" fmla="*/ 58 w 548"/>
                      <a:gd name="T55" fmla="*/ 27 h 135"/>
                      <a:gd name="T56" fmla="*/ 2 w 548"/>
                      <a:gd name="T57" fmla="*/ 15 h 135"/>
                      <a:gd name="T58" fmla="*/ 1 w 548"/>
                      <a:gd name="T59" fmla="*/ 7 h 135"/>
                      <a:gd name="T60" fmla="*/ 5 w 548"/>
                      <a:gd name="T61" fmla="*/ 0 h 135"/>
                      <a:gd name="T62" fmla="*/ 48 w 548"/>
                      <a:gd name="T63" fmla="*/ 8 h 135"/>
                      <a:gd name="T64" fmla="*/ 90 w 548"/>
                      <a:gd name="T65" fmla="*/ 20 h 135"/>
                      <a:gd name="T66" fmla="*/ 131 w 548"/>
                      <a:gd name="T67" fmla="*/ 30 h 135"/>
                      <a:gd name="T68" fmla="*/ 175 w 548"/>
                      <a:gd name="T69" fmla="*/ 36 h 1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48"/>
                      <a:gd name="T106" fmla="*/ 0 h 135"/>
                      <a:gd name="T107" fmla="*/ 548 w 548"/>
                      <a:gd name="T108" fmla="*/ 135 h 1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48" h="135">
                        <a:moveTo>
                          <a:pt x="175" y="36"/>
                        </a:moveTo>
                        <a:lnTo>
                          <a:pt x="190" y="40"/>
                        </a:lnTo>
                        <a:lnTo>
                          <a:pt x="204" y="44"/>
                        </a:lnTo>
                        <a:lnTo>
                          <a:pt x="219" y="47"/>
                        </a:lnTo>
                        <a:lnTo>
                          <a:pt x="235" y="50"/>
                        </a:lnTo>
                        <a:lnTo>
                          <a:pt x="250" y="52"/>
                        </a:lnTo>
                        <a:lnTo>
                          <a:pt x="265" y="54"/>
                        </a:lnTo>
                        <a:lnTo>
                          <a:pt x="280" y="58"/>
                        </a:lnTo>
                        <a:lnTo>
                          <a:pt x="295" y="61"/>
                        </a:lnTo>
                        <a:lnTo>
                          <a:pt x="407" y="81"/>
                        </a:lnTo>
                        <a:lnTo>
                          <a:pt x="412" y="85"/>
                        </a:lnTo>
                        <a:lnTo>
                          <a:pt x="419" y="89"/>
                        </a:lnTo>
                        <a:lnTo>
                          <a:pt x="425" y="91"/>
                        </a:lnTo>
                        <a:lnTo>
                          <a:pt x="432" y="93"/>
                        </a:lnTo>
                        <a:lnTo>
                          <a:pt x="439" y="96"/>
                        </a:lnTo>
                        <a:lnTo>
                          <a:pt x="446" y="97"/>
                        </a:lnTo>
                        <a:lnTo>
                          <a:pt x="452" y="99"/>
                        </a:lnTo>
                        <a:lnTo>
                          <a:pt x="458" y="102"/>
                        </a:lnTo>
                        <a:lnTo>
                          <a:pt x="470" y="104"/>
                        </a:lnTo>
                        <a:lnTo>
                          <a:pt x="481" y="105"/>
                        </a:lnTo>
                        <a:lnTo>
                          <a:pt x="493" y="107"/>
                        </a:lnTo>
                        <a:lnTo>
                          <a:pt x="505" y="110"/>
                        </a:lnTo>
                        <a:lnTo>
                          <a:pt x="516" y="112"/>
                        </a:lnTo>
                        <a:lnTo>
                          <a:pt x="527" y="115"/>
                        </a:lnTo>
                        <a:lnTo>
                          <a:pt x="538" y="119"/>
                        </a:lnTo>
                        <a:lnTo>
                          <a:pt x="548" y="123"/>
                        </a:lnTo>
                        <a:lnTo>
                          <a:pt x="547" y="129"/>
                        </a:lnTo>
                        <a:lnTo>
                          <a:pt x="545" y="133"/>
                        </a:lnTo>
                        <a:lnTo>
                          <a:pt x="541" y="134"/>
                        </a:lnTo>
                        <a:lnTo>
                          <a:pt x="535" y="135"/>
                        </a:lnTo>
                        <a:lnTo>
                          <a:pt x="530" y="134"/>
                        </a:lnTo>
                        <a:lnTo>
                          <a:pt x="524" y="134"/>
                        </a:lnTo>
                        <a:lnTo>
                          <a:pt x="519" y="133"/>
                        </a:lnTo>
                        <a:lnTo>
                          <a:pt x="515" y="133"/>
                        </a:lnTo>
                        <a:lnTo>
                          <a:pt x="508" y="128"/>
                        </a:lnTo>
                        <a:lnTo>
                          <a:pt x="501" y="125"/>
                        </a:lnTo>
                        <a:lnTo>
                          <a:pt x="494" y="122"/>
                        </a:lnTo>
                        <a:lnTo>
                          <a:pt x="486" y="121"/>
                        </a:lnTo>
                        <a:lnTo>
                          <a:pt x="478" y="120"/>
                        </a:lnTo>
                        <a:lnTo>
                          <a:pt x="470" y="119"/>
                        </a:lnTo>
                        <a:lnTo>
                          <a:pt x="462" y="117"/>
                        </a:lnTo>
                        <a:lnTo>
                          <a:pt x="455" y="114"/>
                        </a:lnTo>
                        <a:lnTo>
                          <a:pt x="427" y="106"/>
                        </a:lnTo>
                        <a:lnTo>
                          <a:pt x="399" y="98"/>
                        </a:lnTo>
                        <a:lnTo>
                          <a:pt x="372" y="91"/>
                        </a:lnTo>
                        <a:lnTo>
                          <a:pt x="343" y="84"/>
                        </a:lnTo>
                        <a:lnTo>
                          <a:pt x="315" y="77"/>
                        </a:lnTo>
                        <a:lnTo>
                          <a:pt x="287" y="72"/>
                        </a:lnTo>
                        <a:lnTo>
                          <a:pt x="258" y="66"/>
                        </a:lnTo>
                        <a:lnTo>
                          <a:pt x="230" y="60"/>
                        </a:lnTo>
                        <a:lnTo>
                          <a:pt x="201" y="54"/>
                        </a:lnTo>
                        <a:lnTo>
                          <a:pt x="172" y="49"/>
                        </a:lnTo>
                        <a:lnTo>
                          <a:pt x="144" y="43"/>
                        </a:lnTo>
                        <a:lnTo>
                          <a:pt x="115" y="38"/>
                        </a:lnTo>
                        <a:lnTo>
                          <a:pt x="87" y="32"/>
                        </a:lnTo>
                        <a:lnTo>
                          <a:pt x="58" y="27"/>
                        </a:lnTo>
                        <a:lnTo>
                          <a:pt x="30" y="21"/>
                        </a:lnTo>
                        <a:lnTo>
                          <a:pt x="2" y="15"/>
                        </a:lnTo>
                        <a:lnTo>
                          <a:pt x="0" y="10"/>
                        </a:lnTo>
                        <a:lnTo>
                          <a:pt x="1" y="7"/>
                        </a:lnTo>
                        <a:lnTo>
                          <a:pt x="3" y="4"/>
                        </a:lnTo>
                        <a:lnTo>
                          <a:pt x="5" y="0"/>
                        </a:lnTo>
                        <a:lnTo>
                          <a:pt x="27" y="4"/>
                        </a:lnTo>
                        <a:lnTo>
                          <a:pt x="48" y="8"/>
                        </a:lnTo>
                        <a:lnTo>
                          <a:pt x="69" y="13"/>
                        </a:lnTo>
                        <a:lnTo>
                          <a:pt x="90" y="20"/>
                        </a:lnTo>
                        <a:lnTo>
                          <a:pt x="110" y="25"/>
                        </a:lnTo>
                        <a:lnTo>
                          <a:pt x="131" y="30"/>
                        </a:lnTo>
                        <a:lnTo>
                          <a:pt x="153" y="34"/>
                        </a:lnTo>
                        <a:lnTo>
                          <a:pt x="175" y="36"/>
                        </a:lnTo>
                        <a:close/>
                      </a:path>
                    </a:pathLst>
                  </a:custGeom>
                  <a:solidFill>
                    <a:srgbClr val="000000"/>
                  </a:solidFill>
                  <a:ln w="9525">
                    <a:noFill/>
                    <a:round/>
                    <a:headEnd/>
                    <a:tailEnd/>
                  </a:ln>
                </p:spPr>
                <p:txBody>
                  <a:bodyPr/>
                  <a:lstStyle/>
                  <a:p>
                    <a:endParaRPr lang="zh-CN" altLang="en-US"/>
                  </a:p>
                </p:txBody>
              </p:sp>
              <p:sp>
                <p:nvSpPr>
                  <p:cNvPr id="549" name="Freeform 176"/>
                  <p:cNvSpPr>
                    <a:spLocks/>
                  </p:cNvSpPr>
                  <p:nvPr/>
                </p:nvSpPr>
                <p:spPr bwMode="auto">
                  <a:xfrm>
                    <a:off x="1628" y="2476"/>
                    <a:ext cx="32" cy="71"/>
                  </a:xfrm>
                  <a:custGeom>
                    <a:avLst/>
                    <a:gdLst>
                      <a:gd name="T0" fmla="*/ 64 w 64"/>
                      <a:gd name="T1" fmla="*/ 118 h 143"/>
                      <a:gd name="T2" fmla="*/ 61 w 64"/>
                      <a:gd name="T3" fmla="*/ 125 h 143"/>
                      <a:gd name="T4" fmla="*/ 60 w 64"/>
                      <a:gd name="T5" fmla="*/ 131 h 143"/>
                      <a:gd name="T6" fmla="*/ 58 w 64"/>
                      <a:gd name="T7" fmla="*/ 138 h 143"/>
                      <a:gd name="T8" fmla="*/ 54 w 64"/>
                      <a:gd name="T9" fmla="*/ 143 h 143"/>
                      <a:gd name="T10" fmla="*/ 0 w 64"/>
                      <a:gd name="T11" fmla="*/ 33 h 143"/>
                      <a:gd name="T12" fmla="*/ 10 w 64"/>
                      <a:gd name="T13" fmla="*/ 0 h 143"/>
                      <a:gd name="T14" fmla="*/ 18 w 64"/>
                      <a:gd name="T15" fmla="*/ 14 h 143"/>
                      <a:gd name="T16" fmla="*/ 25 w 64"/>
                      <a:gd name="T17" fmla="*/ 28 h 143"/>
                      <a:gd name="T18" fmla="*/ 31 w 64"/>
                      <a:gd name="T19" fmla="*/ 43 h 143"/>
                      <a:gd name="T20" fmla="*/ 37 w 64"/>
                      <a:gd name="T21" fmla="*/ 58 h 143"/>
                      <a:gd name="T22" fmla="*/ 43 w 64"/>
                      <a:gd name="T23" fmla="*/ 73 h 143"/>
                      <a:gd name="T24" fmla="*/ 50 w 64"/>
                      <a:gd name="T25" fmla="*/ 88 h 143"/>
                      <a:gd name="T26" fmla="*/ 57 w 64"/>
                      <a:gd name="T27" fmla="*/ 103 h 143"/>
                      <a:gd name="T28" fmla="*/ 64 w 64"/>
                      <a:gd name="T29" fmla="*/ 118 h 1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143"/>
                      <a:gd name="T47" fmla="*/ 64 w 64"/>
                      <a:gd name="T48" fmla="*/ 143 h 1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143">
                        <a:moveTo>
                          <a:pt x="64" y="118"/>
                        </a:moveTo>
                        <a:lnTo>
                          <a:pt x="61" y="125"/>
                        </a:lnTo>
                        <a:lnTo>
                          <a:pt x="60" y="131"/>
                        </a:lnTo>
                        <a:lnTo>
                          <a:pt x="58" y="138"/>
                        </a:lnTo>
                        <a:lnTo>
                          <a:pt x="54" y="143"/>
                        </a:lnTo>
                        <a:lnTo>
                          <a:pt x="0" y="33"/>
                        </a:lnTo>
                        <a:lnTo>
                          <a:pt x="10" y="0"/>
                        </a:lnTo>
                        <a:lnTo>
                          <a:pt x="18" y="14"/>
                        </a:lnTo>
                        <a:lnTo>
                          <a:pt x="25" y="28"/>
                        </a:lnTo>
                        <a:lnTo>
                          <a:pt x="31" y="43"/>
                        </a:lnTo>
                        <a:lnTo>
                          <a:pt x="37" y="58"/>
                        </a:lnTo>
                        <a:lnTo>
                          <a:pt x="43" y="73"/>
                        </a:lnTo>
                        <a:lnTo>
                          <a:pt x="50" y="88"/>
                        </a:lnTo>
                        <a:lnTo>
                          <a:pt x="57" y="103"/>
                        </a:lnTo>
                        <a:lnTo>
                          <a:pt x="64" y="118"/>
                        </a:lnTo>
                        <a:close/>
                      </a:path>
                    </a:pathLst>
                  </a:custGeom>
                  <a:solidFill>
                    <a:srgbClr val="CCCCE0"/>
                  </a:solidFill>
                  <a:ln w="9525">
                    <a:noFill/>
                    <a:round/>
                    <a:headEnd/>
                    <a:tailEnd/>
                  </a:ln>
                </p:spPr>
                <p:txBody>
                  <a:bodyPr/>
                  <a:lstStyle/>
                  <a:p>
                    <a:endParaRPr lang="zh-CN" altLang="en-US"/>
                  </a:p>
                </p:txBody>
              </p:sp>
              <p:sp>
                <p:nvSpPr>
                  <p:cNvPr id="550" name="Freeform 177"/>
                  <p:cNvSpPr>
                    <a:spLocks/>
                  </p:cNvSpPr>
                  <p:nvPr/>
                </p:nvSpPr>
                <p:spPr bwMode="auto">
                  <a:xfrm>
                    <a:off x="1532" y="2487"/>
                    <a:ext cx="312" cy="321"/>
                  </a:xfrm>
                  <a:custGeom>
                    <a:avLst/>
                    <a:gdLst>
                      <a:gd name="T0" fmla="*/ 567 w 624"/>
                      <a:gd name="T1" fmla="*/ 18 h 641"/>
                      <a:gd name="T2" fmla="*/ 592 w 624"/>
                      <a:gd name="T3" fmla="*/ 33 h 641"/>
                      <a:gd name="T4" fmla="*/ 616 w 624"/>
                      <a:gd name="T5" fmla="*/ 48 h 641"/>
                      <a:gd name="T6" fmla="*/ 624 w 624"/>
                      <a:gd name="T7" fmla="*/ 67 h 641"/>
                      <a:gd name="T8" fmla="*/ 598 w 624"/>
                      <a:gd name="T9" fmla="*/ 106 h 641"/>
                      <a:gd name="T10" fmla="*/ 555 w 624"/>
                      <a:gd name="T11" fmla="*/ 156 h 641"/>
                      <a:gd name="T12" fmla="*/ 511 w 624"/>
                      <a:gd name="T13" fmla="*/ 204 h 641"/>
                      <a:gd name="T14" fmla="*/ 468 w 624"/>
                      <a:gd name="T15" fmla="*/ 253 h 641"/>
                      <a:gd name="T16" fmla="*/ 424 w 624"/>
                      <a:gd name="T17" fmla="*/ 300 h 641"/>
                      <a:gd name="T18" fmla="*/ 379 w 624"/>
                      <a:gd name="T19" fmla="*/ 347 h 641"/>
                      <a:gd name="T20" fmla="*/ 333 w 624"/>
                      <a:gd name="T21" fmla="*/ 393 h 641"/>
                      <a:gd name="T22" fmla="*/ 287 w 624"/>
                      <a:gd name="T23" fmla="*/ 438 h 641"/>
                      <a:gd name="T24" fmla="*/ 241 w 624"/>
                      <a:gd name="T25" fmla="*/ 484 h 641"/>
                      <a:gd name="T26" fmla="*/ 197 w 624"/>
                      <a:gd name="T27" fmla="*/ 531 h 641"/>
                      <a:gd name="T28" fmla="*/ 153 w 624"/>
                      <a:gd name="T29" fmla="*/ 577 h 641"/>
                      <a:gd name="T30" fmla="*/ 107 w 624"/>
                      <a:gd name="T31" fmla="*/ 620 h 641"/>
                      <a:gd name="T32" fmla="*/ 73 w 624"/>
                      <a:gd name="T33" fmla="*/ 639 h 641"/>
                      <a:gd name="T34" fmla="*/ 49 w 624"/>
                      <a:gd name="T35" fmla="*/ 632 h 641"/>
                      <a:gd name="T36" fmla="*/ 28 w 624"/>
                      <a:gd name="T37" fmla="*/ 622 h 641"/>
                      <a:gd name="T38" fmla="*/ 8 w 624"/>
                      <a:gd name="T39" fmla="*/ 608 h 641"/>
                      <a:gd name="T40" fmla="*/ 18 w 624"/>
                      <a:gd name="T41" fmla="*/ 580 h 641"/>
                      <a:gd name="T42" fmla="*/ 55 w 624"/>
                      <a:gd name="T43" fmla="*/ 543 h 641"/>
                      <a:gd name="T44" fmla="*/ 92 w 624"/>
                      <a:gd name="T45" fmla="*/ 505 h 641"/>
                      <a:gd name="T46" fmla="*/ 130 w 624"/>
                      <a:gd name="T47" fmla="*/ 468 h 641"/>
                      <a:gd name="T48" fmla="*/ 168 w 624"/>
                      <a:gd name="T49" fmla="*/ 430 h 641"/>
                      <a:gd name="T50" fmla="*/ 205 w 624"/>
                      <a:gd name="T51" fmla="*/ 392 h 641"/>
                      <a:gd name="T52" fmla="*/ 242 w 624"/>
                      <a:gd name="T53" fmla="*/ 354 h 641"/>
                      <a:gd name="T54" fmla="*/ 278 w 624"/>
                      <a:gd name="T55" fmla="*/ 314 h 641"/>
                      <a:gd name="T56" fmla="*/ 299 w 624"/>
                      <a:gd name="T57" fmla="*/ 283 h 641"/>
                      <a:gd name="T58" fmla="*/ 301 w 624"/>
                      <a:gd name="T59" fmla="*/ 262 h 641"/>
                      <a:gd name="T60" fmla="*/ 290 w 624"/>
                      <a:gd name="T61" fmla="*/ 242 h 641"/>
                      <a:gd name="T62" fmla="*/ 275 w 624"/>
                      <a:gd name="T63" fmla="*/ 225 h 641"/>
                      <a:gd name="T64" fmla="*/ 260 w 624"/>
                      <a:gd name="T65" fmla="*/ 216 h 641"/>
                      <a:gd name="T66" fmla="*/ 255 w 624"/>
                      <a:gd name="T67" fmla="*/ 209 h 641"/>
                      <a:gd name="T68" fmla="*/ 270 w 624"/>
                      <a:gd name="T69" fmla="*/ 180 h 641"/>
                      <a:gd name="T70" fmla="*/ 276 w 624"/>
                      <a:gd name="T71" fmla="*/ 193 h 641"/>
                      <a:gd name="T72" fmla="*/ 288 w 624"/>
                      <a:gd name="T73" fmla="*/ 201 h 641"/>
                      <a:gd name="T74" fmla="*/ 299 w 624"/>
                      <a:gd name="T75" fmla="*/ 210 h 641"/>
                      <a:gd name="T76" fmla="*/ 308 w 624"/>
                      <a:gd name="T77" fmla="*/ 222 h 641"/>
                      <a:gd name="T78" fmla="*/ 321 w 624"/>
                      <a:gd name="T79" fmla="*/ 230 h 641"/>
                      <a:gd name="T80" fmla="*/ 339 w 624"/>
                      <a:gd name="T81" fmla="*/ 231 h 641"/>
                      <a:gd name="T82" fmla="*/ 347 w 624"/>
                      <a:gd name="T83" fmla="*/ 217 h 641"/>
                      <a:gd name="T84" fmla="*/ 344 w 624"/>
                      <a:gd name="T85" fmla="*/ 202 h 641"/>
                      <a:gd name="T86" fmla="*/ 332 w 624"/>
                      <a:gd name="T87" fmla="*/ 187 h 641"/>
                      <a:gd name="T88" fmla="*/ 318 w 624"/>
                      <a:gd name="T89" fmla="*/ 181 h 641"/>
                      <a:gd name="T90" fmla="*/ 302 w 624"/>
                      <a:gd name="T91" fmla="*/ 177 h 641"/>
                      <a:gd name="T92" fmla="*/ 288 w 624"/>
                      <a:gd name="T93" fmla="*/ 166 h 641"/>
                      <a:gd name="T94" fmla="*/ 285 w 624"/>
                      <a:gd name="T95" fmla="*/ 149 h 641"/>
                      <a:gd name="T96" fmla="*/ 299 w 624"/>
                      <a:gd name="T97" fmla="*/ 112 h 641"/>
                      <a:gd name="T98" fmla="*/ 314 w 624"/>
                      <a:gd name="T99" fmla="*/ 97 h 641"/>
                      <a:gd name="T100" fmla="*/ 326 w 624"/>
                      <a:gd name="T101" fmla="*/ 108 h 641"/>
                      <a:gd name="T102" fmla="*/ 339 w 624"/>
                      <a:gd name="T103" fmla="*/ 116 h 641"/>
                      <a:gd name="T104" fmla="*/ 352 w 624"/>
                      <a:gd name="T105" fmla="*/ 123 h 641"/>
                      <a:gd name="T106" fmla="*/ 366 w 624"/>
                      <a:gd name="T107" fmla="*/ 127 h 641"/>
                      <a:gd name="T108" fmla="*/ 381 w 624"/>
                      <a:gd name="T109" fmla="*/ 129 h 641"/>
                      <a:gd name="T110" fmla="*/ 407 w 624"/>
                      <a:gd name="T111" fmla="*/ 116 h 641"/>
                      <a:gd name="T112" fmla="*/ 438 w 624"/>
                      <a:gd name="T113" fmla="*/ 82 h 641"/>
                      <a:gd name="T114" fmla="*/ 468 w 624"/>
                      <a:gd name="T115" fmla="*/ 48 h 641"/>
                      <a:gd name="T116" fmla="*/ 501 w 624"/>
                      <a:gd name="T117" fmla="*/ 14 h 641"/>
                      <a:gd name="T118" fmla="*/ 523 w 624"/>
                      <a:gd name="T119" fmla="*/ 2 h 641"/>
                      <a:gd name="T120" fmla="*/ 532 w 624"/>
                      <a:gd name="T121" fmla="*/ 5 h 641"/>
                      <a:gd name="T122" fmla="*/ 544 w 624"/>
                      <a:gd name="T123" fmla="*/ 6 h 641"/>
                      <a:gd name="T124" fmla="*/ 554 w 624"/>
                      <a:gd name="T125" fmla="*/ 6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24"/>
                      <a:gd name="T190" fmla="*/ 0 h 641"/>
                      <a:gd name="T191" fmla="*/ 624 w 624"/>
                      <a:gd name="T192" fmla="*/ 641 h 6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24" h="641">
                        <a:moveTo>
                          <a:pt x="560" y="6"/>
                        </a:moveTo>
                        <a:lnTo>
                          <a:pt x="567" y="18"/>
                        </a:lnTo>
                        <a:lnTo>
                          <a:pt x="578" y="26"/>
                        </a:lnTo>
                        <a:lnTo>
                          <a:pt x="592" y="33"/>
                        </a:lnTo>
                        <a:lnTo>
                          <a:pt x="605" y="40"/>
                        </a:lnTo>
                        <a:lnTo>
                          <a:pt x="616" y="48"/>
                        </a:lnTo>
                        <a:lnTo>
                          <a:pt x="623" y="56"/>
                        </a:lnTo>
                        <a:lnTo>
                          <a:pt x="624" y="67"/>
                        </a:lnTo>
                        <a:lnTo>
                          <a:pt x="619" y="82"/>
                        </a:lnTo>
                        <a:lnTo>
                          <a:pt x="598" y="106"/>
                        </a:lnTo>
                        <a:lnTo>
                          <a:pt x="576" y="132"/>
                        </a:lnTo>
                        <a:lnTo>
                          <a:pt x="555" y="156"/>
                        </a:lnTo>
                        <a:lnTo>
                          <a:pt x="533" y="180"/>
                        </a:lnTo>
                        <a:lnTo>
                          <a:pt x="511" y="204"/>
                        </a:lnTo>
                        <a:lnTo>
                          <a:pt x="490" y="229"/>
                        </a:lnTo>
                        <a:lnTo>
                          <a:pt x="468" y="253"/>
                        </a:lnTo>
                        <a:lnTo>
                          <a:pt x="446" y="276"/>
                        </a:lnTo>
                        <a:lnTo>
                          <a:pt x="424" y="300"/>
                        </a:lnTo>
                        <a:lnTo>
                          <a:pt x="402" y="323"/>
                        </a:lnTo>
                        <a:lnTo>
                          <a:pt x="379" y="347"/>
                        </a:lnTo>
                        <a:lnTo>
                          <a:pt x="356" y="370"/>
                        </a:lnTo>
                        <a:lnTo>
                          <a:pt x="333" y="393"/>
                        </a:lnTo>
                        <a:lnTo>
                          <a:pt x="310" y="416"/>
                        </a:lnTo>
                        <a:lnTo>
                          <a:pt x="287" y="438"/>
                        </a:lnTo>
                        <a:lnTo>
                          <a:pt x="263" y="461"/>
                        </a:lnTo>
                        <a:lnTo>
                          <a:pt x="241" y="484"/>
                        </a:lnTo>
                        <a:lnTo>
                          <a:pt x="219" y="507"/>
                        </a:lnTo>
                        <a:lnTo>
                          <a:pt x="197" y="531"/>
                        </a:lnTo>
                        <a:lnTo>
                          <a:pt x="175" y="554"/>
                        </a:lnTo>
                        <a:lnTo>
                          <a:pt x="153" y="577"/>
                        </a:lnTo>
                        <a:lnTo>
                          <a:pt x="130" y="599"/>
                        </a:lnTo>
                        <a:lnTo>
                          <a:pt x="107" y="620"/>
                        </a:lnTo>
                        <a:lnTo>
                          <a:pt x="84" y="641"/>
                        </a:lnTo>
                        <a:lnTo>
                          <a:pt x="73" y="639"/>
                        </a:lnTo>
                        <a:lnTo>
                          <a:pt x="61" y="635"/>
                        </a:lnTo>
                        <a:lnTo>
                          <a:pt x="49" y="632"/>
                        </a:lnTo>
                        <a:lnTo>
                          <a:pt x="39" y="627"/>
                        </a:lnTo>
                        <a:lnTo>
                          <a:pt x="28" y="622"/>
                        </a:lnTo>
                        <a:lnTo>
                          <a:pt x="18" y="615"/>
                        </a:lnTo>
                        <a:lnTo>
                          <a:pt x="8" y="608"/>
                        </a:lnTo>
                        <a:lnTo>
                          <a:pt x="0" y="600"/>
                        </a:lnTo>
                        <a:lnTo>
                          <a:pt x="18" y="580"/>
                        </a:lnTo>
                        <a:lnTo>
                          <a:pt x="37" y="562"/>
                        </a:lnTo>
                        <a:lnTo>
                          <a:pt x="55" y="543"/>
                        </a:lnTo>
                        <a:lnTo>
                          <a:pt x="74" y="524"/>
                        </a:lnTo>
                        <a:lnTo>
                          <a:pt x="92" y="505"/>
                        </a:lnTo>
                        <a:lnTo>
                          <a:pt x="112" y="487"/>
                        </a:lnTo>
                        <a:lnTo>
                          <a:pt x="130" y="468"/>
                        </a:lnTo>
                        <a:lnTo>
                          <a:pt x="150" y="449"/>
                        </a:lnTo>
                        <a:lnTo>
                          <a:pt x="168" y="430"/>
                        </a:lnTo>
                        <a:lnTo>
                          <a:pt x="187" y="412"/>
                        </a:lnTo>
                        <a:lnTo>
                          <a:pt x="205" y="392"/>
                        </a:lnTo>
                        <a:lnTo>
                          <a:pt x="223" y="374"/>
                        </a:lnTo>
                        <a:lnTo>
                          <a:pt x="242" y="354"/>
                        </a:lnTo>
                        <a:lnTo>
                          <a:pt x="259" y="335"/>
                        </a:lnTo>
                        <a:lnTo>
                          <a:pt x="278" y="314"/>
                        </a:lnTo>
                        <a:lnTo>
                          <a:pt x="295" y="294"/>
                        </a:lnTo>
                        <a:lnTo>
                          <a:pt x="299" y="283"/>
                        </a:lnTo>
                        <a:lnTo>
                          <a:pt x="302" y="272"/>
                        </a:lnTo>
                        <a:lnTo>
                          <a:pt x="301" y="262"/>
                        </a:lnTo>
                        <a:lnTo>
                          <a:pt x="296" y="252"/>
                        </a:lnTo>
                        <a:lnTo>
                          <a:pt x="290" y="242"/>
                        </a:lnTo>
                        <a:lnTo>
                          <a:pt x="283" y="233"/>
                        </a:lnTo>
                        <a:lnTo>
                          <a:pt x="275" y="225"/>
                        </a:lnTo>
                        <a:lnTo>
                          <a:pt x="266" y="217"/>
                        </a:lnTo>
                        <a:lnTo>
                          <a:pt x="260" y="216"/>
                        </a:lnTo>
                        <a:lnTo>
                          <a:pt x="257" y="214"/>
                        </a:lnTo>
                        <a:lnTo>
                          <a:pt x="255" y="209"/>
                        </a:lnTo>
                        <a:lnTo>
                          <a:pt x="257" y="204"/>
                        </a:lnTo>
                        <a:lnTo>
                          <a:pt x="270" y="180"/>
                        </a:lnTo>
                        <a:lnTo>
                          <a:pt x="272" y="187"/>
                        </a:lnTo>
                        <a:lnTo>
                          <a:pt x="276" y="193"/>
                        </a:lnTo>
                        <a:lnTo>
                          <a:pt x="281" y="197"/>
                        </a:lnTo>
                        <a:lnTo>
                          <a:pt x="288" y="201"/>
                        </a:lnTo>
                        <a:lnTo>
                          <a:pt x="294" y="206"/>
                        </a:lnTo>
                        <a:lnTo>
                          <a:pt x="299" y="210"/>
                        </a:lnTo>
                        <a:lnTo>
                          <a:pt x="304" y="215"/>
                        </a:lnTo>
                        <a:lnTo>
                          <a:pt x="308" y="222"/>
                        </a:lnTo>
                        <a:lnTo>
                          <a:pt x="314" y="225"/>
                        </a:lnTo>
                        <a:lnTo>
                          <a:pt x="321" y="230"/>
                        </a:lnTo>
                        <a:lnTo>
                          <a:pt x="329" y="232"/>
                        </a:lnTo>
                        <a:lnTo>
                          <a:pt x="339" y="231"/>
                        </a:lnTo>
                        <a:lnTo>
                          <a:pt x="344" y="225"/>
                        </a:lnTo>
                        <a:lnTo>
                          <a:pt x="347" y="217"/>
                        </a:lnTo>
                        <a:lnTo>
                          <a:pt x="346" y="209"/>
                        </a:lnTo>
                        <a:lnTo>
                          <a:pt x="344" y="202"/>
                        </a:lnTo>
                        <a:lnTo>
                          <a:pt x="339" y="193"/>
                        </a:lnTo>
                        <a:lnTo>
                          <a:pt x="332" y="187"/>
                        </a:lnTo>
                        <a:lnTo>
                          <a:pt x="325" y="184"/>
                        </a:lnTo>
                        <a:lnTo>
                          <a:pt x="318" y="181"/>
                        </a:lnTo>
                        <a:lnTo>
                          <a:pt x="310" y="179"/>
                        </a:lnTo>
                        <a:lnTo>
                          <a:pt x="302" y="177"/>
                        </a:lnTo>
                        <a:lnTo>
                          <a:pt x="295" y="172"/>
                        </a:lnTo>
                        <a:lnTo>
                          <a:pt x="288" y="166"/>
                        </a:lnTo>
                        <a:lnTo>
                          <a:pt x="275" y="168"/>
                        </a:lnTo>
                        <a:lnTo>
                          <a:pt x="285" y="149"/>
                        </a:lnTo>
                        <a:lnTo>
                          <a:pt x="293" y="131"/>
                        </a:lnTo>
                        <a:lnTo>
                          <a:pt x="299" y="112"/>
                        </a:lnTo>
                        <a:lnTo>
                          <a:pt x="308" y="94"/>
                        </a:lnTo>
                        <a:lnTo>
                          <a:pt x="314" y="97"/>
                        </a:lnTo>
                        <a:lnTo>
                          <a:pt x="320" y="102"/>
                        </a:lnTo>
                        <a:lnTo>
                          <a:pt x="326" y="108"/>
                        </a:lnTo>
                        <a:lnTo>
                          <a:pt x="333" y="111"/>
                        </a:lnTo>
                        <a:lnTo>
                          <a:pt x="339" y="116"/>
                        </a:lnTo>
                        <a:lnTo>
                          <a:pt x="346" y="119"/>
                        </a:lnTo>
                        <a:lnTo>
                          <a:pt x="352" y="123"/>
                        </a:lnTo>
                        <a:lnTo>
                          <a:pt x="359" y="125"/>
                        </a:lnTo>
                        <a:lnTo>
                          <a:pt x="366" y="127"/>
                        </a:lnTo>
                        <a:lnTo>
                          <a:pt x="373" y="128"/>
                        </a:lnTo>
                        <a:lnTo>
                          <a:pt x="381" y="129"/>
                        </a:lnTo>
                        <a:lnTo>
                          <a:pt x="389" y="129"/>
                        </a:lnTo>
                        <a:lnTo>
                          <a:pt x="407" y="116"/>
                        </a:lnTo>
                        <a:lnTo>
                          <a:pt x="423" y="100"/>
                        </a:lnTo>
                        <a:lnTo>
                          <a:pt x="438" y="82"/>
                        </a:lnTo>
                        <a:lnTo>
                          <a:pt x="453" y="65"/>
                        </a:lnTo>
                        <a:lnTo>
                          <a:pt x="468" y="48"/>
                        </a:lnTo>
                        <a:lnTo>
                          <a:pt x="484" y="30"/>
                        </a:lnTo>
                        <a:lnTo>
                          <a:pt x="501" y="14"/>
                        </a:lnTo>
                        <a:lnTo>
                          <a:pt x="518" y="0"/>
                        </a:lnTo>
                        <a:lnTo>
                          <a:pt x="523" y="2"/>
                        </a:lnTo>
                        <a:lnTo>
                          <a:pt x="528" y="4"/>
                        </a:lnTo>
                        <a:lnTo>
                          <a:pt x="532" y="5"/>
                        </a:lnTo>
                        <a:lnTo>
                          <a:pt x="538" y="5"/>
                        </a:lnTo>
                        <a:lnTo>
                          <a:pt x="544" y="6"/>
                        </a:lnTo>
                        <a:lnTo>
                          <a:pt x="548" y="6"/>
                        </a:lnTo>
                        <a:lnTo>
                          <a:pt x="554" y="6"/>
                        </a:lnTo>
                        <a:lnTo>
                          <a:pt x="560" y="6"/>
                        </a:lnTo>
                        <a:close/>
                      </a:path>
                    </a:pathLst>
                  </a:custGeom>
                  <a:solidFill>
                    <a:srgbClr val="CCCCE0"/>
                  </a:solidFill>
                  <a:ln w="9525">
                    <a:noFill/>
                    <a:round/>
                    <a:headEnd/>
                    <a:tailEnd/>
                  </a:ln>
                </p:spPr>
                <p:txBody>
                  <a:bodyPr/>
                  <a:lstStyle/>
                  <a:p>
                    <a:endParaRPr lang="zh-CN" altLang="en-US"/>
                  </a:p>
                </p:txBody>
              </p:sp>
              <p:sp>
                <p:nvSpPr>
                  <p:cNvPr id="551" name="Freeform 178"/>
                  <p:cNvSpPr>
                    <a:spLocks/>
                  </p:cNvSpPr>
                  <p:nvPr/>
                </p:nvSpPr>
                <p:spPr bwMode="auto">
                  <a:xfrm>
                    <a:off x="1193" y="2493"/>
                    <a:ext cx="12" cy="27"/>
                  </a:xfrm>
                  <a:custGeom>
                    <a:avLst/>
                    <a:gdLst>
                      <a:gd name="T0" fmla="*/ 16 w 23"/>
                      <a:gd name="T1" fmla="*/ 54 h 54"/>
                      <a:gd name="T2" fmla="*/ 0 w 23"/>
                      <a:gd name="T3" fmla="*/ 28 h 54"/>
                      <a:gd name="T4" fmla="*/ 16 w 23"/>
                      <a:gd name="T5" fmla="*/ 0 h 54"/>
                      <a:gd name="T6" fmla="*/ 23 w 23"/>
                      <a:gd name="T7" fmla="*/ 14 h 54"/>
                      <a:gd name="T8" fmla="*/ 20 w 23"/>
                      <a:gd name="T9" fmla="*/ 25 h 54"/>
                      <a:gd name="T10" fmla="*/ 16 w 23"/>
                      <a:gd name="T11" fmla="*/ 39 h 54"/>
                      <a:gd name="T12" fmla="*/ 16 w 23"/>
                      <a:gd name="T13" fmla="*/ 54 h 54"/>
                      <a:gd name="T14" fmla="*/ 0 60000 65536"/>
                      <a:gd name="T15" fmla="*/ 0 60000 65536"/>
                      <a:gd name="T16" fmla="*/ 0 60000 65536"/>
                      <a:gd name="T17" fmla="*/ 0 60000 65536"/>
                      <a:gd name="T18" fmla="*/ 0 60000 65536"/>
                      <a:gd name="T19" fmla="*/ 0 60000 65536"/>
                      <a:gd name="T20" fmla="*/ 0 60000 65536"/>
                      <a:gd name="T21" fmla="*/ 0 w 23"/>
                      <a:gd name="T22" fmla="*/ 0 h 54"/>
                      <a:gd name="T23" fmla="*/ 23 w 2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54">
                        <a:moveTo>
                          <a:pt x="16" y="54"/>
                        </a:moveTo>
                        <a:lnTo>
                          <a:pt x="0" y="28"/>
                        </a:lnTo>
                        <a:lnTo>
                          <a:pt x="16" y="0"/>
                        </a:lnTo>
                        <a:lnTo>
                          <a:pt x="23" y="14"/>
                        </a:lnTo>
                        <a:lnTo>
                          <a:pt x="20" y="25"/>
                        </a:lnTo>
                        <a:lnTo>
                          <a:pt x="16" y="39"/>
                        </a:lnTo>
                        <a:lnTo>
                          <a:pt x="16" y="54"/>
                        </a:lnTo>
                        <a:close/>
                      </a:path>
                    </a:pathLst>
                  </a:custGeom>
                  <a:solidFill>
                    <a:srgbClr val="CCCCE0"/>
                  </a:solidFill>
                  <a:ln w="9525">
                    <a:noFill/>
                    <a:round/>
                    <a:headEnd/>
                    <a:tailEnd/>
                  </a:ln>
                </p:spPr>
                <p:txBody>
                  <a:bodyPr/>
                  <a:lstStyle/>
                  <a:p>
                    <a:endParaRPr lang="zh-CN" altLang="en-US"/>
                  </a:p>
                </p:txBody>
              </p:sp>
              <p:sp>
                <p:nvSpPr>
                  <p:cNvPr id="552" name="Freeform 179"/>
                  <p:cNvSpPr>
                    <a:spLocks/>
                  </p:cNvSpPr>
                  <p:nvPr/>
                </p:nvSpPr>
                <p:spPr bwMode="auto">
                  <a:xfrm>
                    <a:off x="1287" y="2499"/>
                    <a:ext cx="265" cy="67"/>
                  </a:xfrm>
                  <a:custGeom>
                    <a:avLst/>
                    <a:gdLst>
                      <a:gd name="T0" fmla="*/ 241 w 529"/>
                      <a:gd name="T1" fmla="*/ 55 h 135"/>
                      <a:gd name="T2" fmla="*/ 277 w 529"/>
                      <a:gd name="T3" fmla="*/ 64 h 135"/>
                      <a:gd name="T4" fmla="*/ 311 w 529"/>
                      <a:gd name="T5" fmla="*/ 72 h 135"/>
                      <a:gd name="T6" fmla="*/ 347 w 529"/>
                      <a:gd name="T7" fmla="*/ 81 h 135"/>
                      <a:gd name="T8" fmla="*/ 382 w 529"/>
                      <a:gd name="T9" fmla="*/ 89 h 135"/>
                      <a:gd name="T10" fmla="*/ 417 w 529"/>
                      <a:gd name="T11" fmla="*/ 97 h 135"/>
                      <a:gd name="T12" fmla="*/ 453 w 529"/>
                      <a:gd name="T13" fmla="*/ 105 h 135"/>
                      <a:gd name="T14" fmla="*/ 489 w 529"/>
                      <a:gd name="T15" fmla="*/ 113 h 135"/>
                      <a:gd name="T16" fmla="*/ 511 w 529"/>
                      <a:gd name="T17" fmla="*/ 123 h 135"/>
                      <a:gd name="T18" fmla="*/ 523 w 529"/>
                      <a:gd name="T19" fmla="*/ 127 h 135"/>
                      <a:gd name="T20" fmla="*/ 529 w 529"/>
                      <a:gd name="T21" fmla="*/ 135 h 135"/>
                      <a:gd name="T22" fmla="*/ 490 w 529"/>
                      <a:gd name="T23" fmla="*/ 130 h 135"/>
                      <a:gd name="T24" fmla="*/ 450 w 529"/>
                      <a:gd name="T25" fmla="*/ 121 h 135"/>
                      <a:gd name="T26" fmla="*/ 410 w 529"/>
                      <a:gd name="T27" fmla="*/ 112 h 135"/>
                      <a:gd name="T28" fmla="*/ 372 w 529"/>
                      <a:gd name="T29" fmla="*/ 102 h 135"/>
                      <a:gd name="T30" fmla="*/ 333 w 529"/>
                      <a:gd name="T31" fmla="*/ 92 h 135"/>
                      <a:gd name="T32" fmla="*/ 294 w 529"/>
                      <a:gd name="T33" fmla="*/ 82 h 135"/>
                      <a:gd name="T34" fmla="*/ 254 w 529"/>
                      <a:gd name="T35" fmla="*/ 72 h 135"/>
                      <a:gd name="T36" fmla="*/ 215 w 529"/>
                      <a:gd name="T37" fmla="*/ 64 h 135"/>
                      <a:gd name="T38" fmla="*/ 187 w 529"/>
                      <a:gd name="T39" fmla="*/ 55 h 135"/>
                      <a:gd name="T40" fmla="*/ 157 w 529"/>
                      <a:gd name="T41" fmla="*/ 49 h 135"/>
                      <a:gd name="T42" fmla="*/ 127 w 529"/>
                      <a:gd name="T43" fmla="*/ 43 h 135"/>
                      <a:gd name="T44" fmla="*/ 98 w 529"/>
                      <a:gd name="T45" fmla="*/ 36 h 135"/>
                      <a:gd name="T46" fmla="*/ 5 w 529"/>
                      <a:gd name="T47" fmla="*/ 0 h 135"/>
                      <a:gd name="T48" fmla="*/ 33 w 529"/>
                      <a:gd name="T49" fmla="*/ 5 h 135"/>
                      <a:gd name="T50" fmla="*/ 60 w 529"/>
                      <a:gd name="T51" fmla="*/ 11 h 135"/>
                      <a:gd name="T52" fmla="*/ 87 w 529"/>
                      <a:gd name="T53" fmla="*/ 18 h 135"/>
                      <a:gd name="T54" fmla="*/ 113 w 529"/>
                      <a:gd name="T55" fmla="*/ 26 h 135"/>
                      <a:gd name="T56" fmla="*/ 141 w 529"/>
                      <a:gd name="T57" fmla="*/ 33 h 135"/>
                      <a:gd name="T58" fmla="*/ 167 w 529"/>
                      <a:gd name="T59" fmla="*/ 40 h 135"/>
                      <a:gd name="T60" fmla="*/ 195 w 529"/>
                      <a:gd name="T61" fmla="*/ 45 h 135"/>
                      <a:gd name="T62" fmla="*/ 224 w 529"/>
                      <a:gd name="T63" fmla="*/ 50 h 1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9"/>
                      <a:gd name="T97" fmla="*/ 0 h 135"/>
                      <a:gd name="T98" fmla="*/ 529 w 529"/>
                      <a:gd name="T99" fmla="*/ 135 h 13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9" h="135">
                        <a:moveTo>
                          <a:pt x="224" y="50"/>
                        </a:moveTo>
                        <a:lnTo>
                          <a:pt x="241" y="55"/>
                        </a:lnTo>
                        <a:lnTo>
                          <a:pt x="258" y="59"/>
                        </a:lnTo>
                        <a:lnTo>
                          <a:pt x="277" y="64"/>
                        </a:lnTo>
                        <a:lnTo>
                          <a:pt x="294" y="68"/>
                        </a:lnTo>
                        <a:lnTo>
                          <a:pt x="311" y="72"/>
                        </a:lnTo>
                        <a:lnTo>
                          <a:pt x="329" y="77"/>
                        </a:lnTo>
                        <a:lnTo>
                          <a:pt x="347" y="81"/>
                        </a:lnTo>
                        <a:lnTo>
                          <a:pt x="364" y="85"/>
                        </a:lnTo>
                        <a:lnTo>
                          <a:pt x="382" y="89"/>
                        </a:lnTo>
                        <a:lnTo>
                          <a:pt x="400" y="93"/>
                        </a:lnTo>
                        <a:lnTo>
                          <a:pt x="417" y="97"/>
                        </a:lnTo>
                        <a:lnTo>
                          <a:pt x="436" y="101"/>
                        </a:lnTo>
                        <a:lnTo>
                          <a:pt x="453" y="105"/>
                        </a:lnTo>
                        <a:lnTo>
                          <a:pt x="470" y="110"/>
                        </a:lnTo>
                        <a:lnTo>
                          <a:pt x="489" y="113"/>
                        </a:lnTo>
                        <a:lnTo>
                          <a:pt x="506" y="118"/>
                        </a:lnTo>
                        <a:lnTo>
                          <a:pt x="511" y="123"/>
                        </a:lnTo>
                        <a:lnTo>
                          <a:pt x="516" y="126"/>
                        </a:lnTo>
                        <a:lnTo>
                          <a:pt x="523" y="127"/>
                        </a:lnTo>
                        <a:lnTo>
                          <a:pt x="529" y="128"/>
                        </a:lnTo>
                        <a:lnTo>
                          <a:pt x="529" y="135"/>
                        </a:lnTo>
                        <a:lnTo>
                          <a:pt x="510" y="133"/>
                        </a:lnTo>
                        <a:lnTo>
                          <a:pt x="490" y="130"/>
                        </a:lnTo>
                        <a:lnTo>
                          <a:pt x="470" y="125"/>
                        </a:lnTo>
                        <a:lnTo>
                          <a:pt x="450" y="121"/>
                        </a:lnTo>
                        <a:lnTo>
                          <a:pt x="430" y="117"/>
                        </a:lnTo>
                        <a:lnTo>
                          <a:pt x="410" y="112"/>
                        </a:lnTo>
                        <a:lnTo>
                          <a:pt x="391" y="108"/>
                        </a:lnTo>
                        <a:lnTo>
                          <a:pt x="372" y="102"/>
                        </a:lnTo>
                        <a:lnTo>
                          <a:pt x="353" y="97"/>
                        </a:lnTo>
                        <a:lnTo>
                          <a:pt x="333" y="92"/>
                        </a:lnTo>
                        <a:lnTo>
                          <a:pt x="314" y="87"/>
                        </a:lnTo>
                        <a:lnTo>
                          <a:pt x="294" y="82"/>
                        </a:lnTo>
                        <a:lnTo>
                          <a:pt x="273" y="77"/>
                        </a:lnTo>
                        <a:lnTo>
                          <a:pt x="254" y="72"/>
                        </a:lnTo>
                        <a:lnTo>
                          <a:pt x="234" y="68"/>
                        </a:lnTo>
                        <a:lnTo>
                          <a:pt x="215" y="64"/>
                        </a:lnTo>
                        <a:lnTo>
                          <a:pt x="201" y="59"/>
                        </a:lnTo>
                        <a:lnTo>
                          <a:pt x="187" y="55"/>
                        </a:lnTo>
                        <a:lnTo>
                          <a:pt x="172" y="51"/>
                        </a:lnTo>
                        <a:lnTo>
                          <a:pt x="157" y="49"/>
                        </a:lnTo>
                        <a:lnTo>
                          <a:pt x="142" y="47"/>
                        </a:lnTo>
                        <a:lnTo>
                          <a:pt x="127" y="43"/>
                        </a:lnTo>
                        <a:lnTo>
                          <a:pt x="112" y="40"/>
                        </a:lnTo>
                        <a:lnTo>
                          <a:pt x="98" y="36"/>
                        </a:lnTo>
                        <a:lnTo>
                          <a:pt x="0" y="14"/>
                        </a:lnTo>
                        <a:lnTo>
                          <a:pt x="5" y="0"/>
                        </a:lnTo>
                        <a:lnTo>
                          <a:pt x="19" y="3"/>
                        </a:lnTo>
                        <a:lnTo>
                          <a:pt x="33" y="5"/>
                        </a:lnTo>
                        <a:lnTo>
                          <a:pt x="46" y="7"/>
                        </a:lnTo>
                        <a:lnTo>
                          <a:pt x="60" y="11"/>
                        </a:lnTo>
                        <a:lnTo>
                          <a:pt x="73" y="14"/>
                        </a:lnTo>
                        <a:lnTo>
                          <a:pt x="87" y="18"/>
                        </a:lnTo>
                        <a:lnTo>
                          <a:pt x="101" y="22"/>
                        </a:lnTo>
                        <a:lnTo>
                          <a:pt x="113" y="26"/>
                        </a:lnTo>
                        <a:lnTo>
                          <a:pt x="127" y="29"/>
                        </a:lnTo>
                        <a:lnTo>
                          <a:pt x="141" y="33"/>
                        </a:lnTo>
                        <a:lnTo>
                          <a:pt x="154" y="37"/>
                        </a:lnTo>
                        <a:lnTo>
                          <a:pt x="167" y="40"/>
                        </a:lnTo>
                        <a:lnTo>
                          <a:pt x="181" y="43"/>
                        </a:lnTo>
                        <a:lnTo>
                          <a:pt x="195" y="45"/>
                        </a:lnTo>
                        <a:lnTo>
                          <a:pt x="210" y="48"/>
                        </a:lnTo>
                        <a:lnTo>
                          <a:pt x="224" y="50"/>
                        </a:lnTo>
                        <a:close/>
                      </a:path>
                    </a:pathLst>
                  </a:custGeom>
                  <a:solidFill>
                    <a:srgbClr val="000000"/>
                  </a:solidFill>
                  <a:ln w="9525">
                    <a:noFill/>
                    <a:round/>
                    <a:headEnd/>
                    <a:tailEnd/>
                  </a:ln>
                </p:spPr>
                <p:txBody>
                  <a:bodyPr/>
                  <a:lstStyle/>
                  <a:p>
                    <a:endParaRPr lang="zh-CN" altLang="en-US"/>
                  </a:p>
                </p:txBody>
              </p:sp>
              <p:sp>
                <p:nvSpPr>
                  <p:cNvPr id="553" name="Freeform 180"/>
                  <p:cNvSpPr>
                    <a:spLocks/>
                  </p:cNvSpPr>
                  <p:nvPr/>
                </p:nvSpPr>
                <p:spPr bwMode="auto">
                  <a:xfrm>
                    <a:off x="1614" y="2507"/>
                    <a:ext cx="34" cy="68"/>
                  </a:xfrm>
                  <a:custGeom>
                    <a:avLst/>
                    <a:gdLst>
                      <a:gd name="T0" fmla="*/ 67 w 67"/>
                      <a:gd name="T1" fmla="*/ 114 h 136"/>
                      <a:gd name="T2" fmla="*/ 55 w 67"/>
                      <a:gd name="T3" fmla="*/ 136 h 136"/>
                      <a:gd name="T4" fmla="*/ 47 w 67"/>
                      <a:gd name="T5" fmla="*/ 123 h 136"/>
                      <a:gd name="T6" fmla="*/ 40 w 67"/>
                      <a:gd name="T7" fmla="*/ 109 h 136"/>
                      <a:gd name="T8" fmla="*/ 33 w 67"/>
                      <a:gd name="T9" fmla="*/ 95 h 136"/>
                      <a:gd name="T10" fmla="*/ 27 w 67"/>
                      <a:gd name="T11" fmla="*/ 82 h 136"/>
                      <a:gd name="T12" fmla="*/ 22 w 67"/>
                      <a:gd name="T13" fmla="*/ 67 h 136"/>
                      <a:gd name="T14" fmla="*/ 15 w 67"/>
                      <a:gd name="T15" fmla="*/ 53 h 136"/>
                      <a:gd name="T16" fmla="*/ 8 w 67"/>
                      <a:gd name="T17" fmla="*/ 39 h 136"/>
                      <a:gd name="T18" fmla="*/ 0 w 67"/>
                      <a:gd name="T19" fmla="*/ 25 h 136"/>
                      <a:gd name="T20" fmla="*/ 15 w 67"/>
                      <a:gd name="T21" fmla="*/ 0 h 136"/>
                      <a:gd name="T22" fmla="*/ 22 w 67"/>
                      <a:gd name="T23" fmla="*/ 14 h 136"/>
                      <a:gd name="T24" fmla="*/ 30 w 67"/>
                      <a:gd name="T25" fmla="*/ 27 h 136"/>
                      <a:gd name="T26" fmla="*/ 37 w 67"/>
                      <a:gd name="T27" fmla="*/ 41 h 136"/>
                      <a:gd name="T28" fmla="*/ 43 w 67"/>
                      <a:gd name="T29" fmla="*/ 55 h 136"/>
                      <a:gd name="T30" fmla="*/ 50 w 67"/>
                      <a:gd name="T31" fmla="*/ 69 h 136"/>
                      <a:gd name="T32" fmla="*/ 56 w 67"/>
                      <a:gd name="T33" fmla="*/ 84 h 136"/>
                      <a:gd name="T34" fmla="*/ 62 w 67"/>
                      <a:gd name="T35" fmla="*/ 99 h 136"/>
                      <a:gd name="T36" fmla="*/ 67 w 67"/>
                      <a:gd name="T37" fmla="*/ 114 h 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36"/>
                      <a:gd name="T59" fmla="*/ 67 w 67"/>
                      <a:gd name="T60" fmla="*/ 136 h 1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36">
                        <a:moveTo>
                          <a:pt x="67" y="114"/>
                        </a:moveTo>
                        <a:lnTo>
                          <a:pt x="55" y="136"/>
                        </a:lnTo>
                        <a:lnTo>
                          <a:pt x="47" y="123"/>
                        </a:lnTo>
                        <a:lnTo>
                          <a:pt x="40" y="109"/>
                        </a:lnTo>
                        <a:lnTo>
                          <a:pt x="33" y="95"/>
                        </a:lnTo>
                        <a:lnTo>
                          <a:pt x="27" y="82"/>
                        </a:lnTo>
                        <a:lnTo>
                          <a:pt x="22" y="67"/>
                        </a:lnTo>
                        <a:lnTo>
                          <a:pt x="15" y="53"/>
                        </a:lnTo>
                        <a:lnTo>
                          <a:pt x="8" y="39"/>
                        </a:lnTo>
                        <a:lnTo>
                          <a:pt x="0" y="25"/>
                        </a:lnTo>
                        <a:lnTo>
                          <a:pt x="15" y="0"/>
                        </a:lnTo>
                        <a:lnTo>
                          <a:pt x="22" y="14"/>
                        </a:lnTo>
                        <a:lnTo>
                          <a:pt x="30" y="27"/>
                        </a:lnTo>
                        <a:lnTo>
                          <a:pt x="37" y="41"/>
                        </a:lnTo>
                        <a:lnTo>
                          <a:pt x="43" y="55"/>
                        </a:lnTo>
                        <a:lnTo>
                          <a:pt x="50" y="69"/>
                        </a:lnTo>
                        <a:lnTo>
                          <a:pt x="56" y="84"/>
                        </a:lnTo>
                        <a:lnTo>
                          <a:pt x="62" y="99"/>
                        </a:lnTo>
                        <a:lnTo>
                          <a:pt x="67" y="114"/>
                        </a:lnTo>
                        <a:close/>
                      </a:path>
                    </a:pathLst>
                  </a:custGeom>
                  <a:solidFill>
                    <a:srgbClr val="CCCCE0"/>
                  </a:solidFill>
                  <a:ln w="9525">
                    <a:noFill/>
                    <a:round/>
                    <a:headEnd/>
                    <a:tailEnd/>
                  </a:ln>
                </p:spPr>
                <p:txBody>
                  <a:bodyPr/>
                  <a:lstStyle/>
                  <a:p>
                    <a:endParaRPr lang="zh-CN" altLang="en-US"/>
                  </a:p>
                </p:txBody>
              </p:sp>
              <p:sp>
                <p:nvSpPr>
                  <p:cNvPr id="554" name="Freeform 181"/>
                  <p:cNvSpPr>
                    <a:spLocks/>
                  </p:cNvSpPr>
                  <p:nvPr/>
                </p:nvSpPr>
                <p:spPr bwMode="auto">
                  <a:xfrm>
                    <a:off x="1868" y="2519"/>
                    <a:ext cx="55" cy="11"/>
                  </a:xfrm>
                  <a:custGeom>
                    <a:avLst/>
                    <a:gdLst>
                      <a:gd name="T0" fmla="*/ 104 w 110"/>
                      <a:gd name="T1" fmla="*/ 1 h 22"/>
                      <a:gd name="T2" fmla="*/ 107 w 110"/>
                      <a:gd name="T3" fmla="*/ 7 h 22"/>
                      <a:gd name="T4" fmla="*/ 110 w 110"/>
                      <a:gd name="T5" fmla="*/ 13 h 22"/>
                      <a:gd name="T6" fmla="*/ 110 w 110"/>
                      <a:gd name="T7" fmla="*/ 18 h 22"/>
                      <a:gd name="T8" fmla="*/ 103 w 110"/>
                      <a:gd name="T9" fmla="*/ 22 h 22"/>
                      <a:gd name="T10" fmla="*/ 91 w 110"/>
                      <a:gd name="T11" fmla="*/ 21 h 22"/>
                      <a:gd name="T12" fmla="*/ 77 w 110"/>
                      <a:gd name="T13" fmla="*/ 21 h 22"/>
                      <a:gd name="T14" fmla="*/ 64 w 110"/>
                      <a:gd name="T15" fmla="*/ 21 h 22"/>
                      <a:gd name="T16" fmla="*/ 51 w 110"/>
                      <a:gd name="T17" fmla="*/ 21 h 22"/>
                      <a:gd name="T18" fmla="*/ 40 w 110"/>
                      <a:gd name="T19" fmla="*/ 20 h 22"/>
                      <a:gd name="T20" fmla="*/ 27 w 110"/>
                      <a:gd name="T21" fmla="*/ 18 h 22"/>
                      <a:gd name="T22" fmla="*/ 16 w 110"/>
                      <a:gd name="T23" fmla="*/ 16 h 22"/>
                      <a:gd name="T24" fmla="*/ 3 w 110"/>
                      <a:gd name="T25" fmla="*/ 13 h 22"/>
                      <a:gd name="T26" fmla="*/ 3 w 110"/>
                      <a:gd name="T27" fmla="*/ 9 h 22"/>
                      <a:gd name="T28" fmla="*/ 1 w 110"/>
                      <a:gd name="T29" fmla="*/ 8 h 22"/>
                      <a:gd name="T30" fmla="*/ 0 w 110"/>
                      <a:gd name="T31" fmla="*/ 6 h 22"/>
                      <a:gd name="T32" fmla="*/ 0 w 110"/>
                      <a:gd name="T33" fmla="*/ 3 h 22"/>
                      <a:gd name="T34" fmla="*/ 12 w 110"/>
                      <a:gd name="T35" fmla="*/ 1 h 22"/>
                      <a:gd name="T36" fmla="*/ 25 w 110"/>
                      <a:gd name="T37" fmla="*/ 0 h 22"/>
                      <a:gd name="T38" fmla="*/ 38 w 110"/>
                      <a:gd name="T39" fmla="*/ 0 h 22"/>
                      <a:gd name="T40" fmla="*/ 50 w 110"/>
                      <a:gd name="T41" fmla="*/ 0 h 22"/>
                      <a:gd name="T42" fmla="*/ 64 w 110"/>
                      <a:gd name="T43" fmla="*/ 1 h 22"/>
                      <a:gd name="T44" fmla="*/ 78 w 110"/>
                      <a:gd name="T45" fmla="*/ 1 h 22"/>
                      <a:gd name="T46" fmla="*/ 91 w 110"/>
                      <a:gd name="T47" fmla="*/ 2 h 22"/>
                      <a:gd name="T48" fmla="*/ 104 w 110"/>
                      <a:gd name="T49" fmla="*/ 1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22"/>
                      <a:gd name="T77" fmla="*/ 110 w 110"/>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22">
                        <a:moveTo>
                          <a:pt x="104" y="1"/>
                        </a:moveTo>
                        <a:lnTo>
                          <a:pt x="107" y="7"/>
                        </a:lnTo>
                        <a:lnTo>
                          <a:pt x="110" y="13"/>
                        </a:lnTo>
                        <a:lnTo>
                          <a:pt x="110" y="18"/>
                        </a:lnTo>
                        <a:lnTo>
                          <a:pt x="103" y="22"/>
                        </a:lnTo>
                        <a:lnTo>
                          <a:pt x="91" y="21"/>
                        </a:lnTo>
                        <a:lnTo>
                          <a:pt x="77" y="21"/>
                        </a:lnTo>
                        <a:lnTo>
                          <a:pt x="64" y="21"/>
                        </a:lnTo>
                        <a:lnTo>
                          <a:pt x="51" y="21"/>
                        </a:lnTo>
                        <a:lnTo>
                          <a:pt x="40" y="20"/>
                        </a:lnTo>
                        <a:lnTo>
                          <a:pt x="27" y="18"/>
                        </a:lnTo>
                        <a:lnTo>
                          <a:pt x="16" y="16"/>
                        </a:lnTo>
                        <a:lnTo>
                          <a:pt x="3" y="13"/>
                        </a:lnTo>
                        <a:lnTo>
                          <a:pt x="3" y="9"/>
                        </a:lnTo>
                        <a:lnTo>
                          <a:pt x="1" y="8"/>
                        </a:lnTo>
                        <a:lnTo>
                          <a:pt x="0" y="6"/>
                        </a:lnTo>
                        <a:lnTo>
                          <a:pt x="0" y="3"/>
                        </a:lnTo>
                        <a:lnTo>
                          <a:pt x="12" y="1"/>
                        </a:lnTo>
                        <a:lnTo>
                          <a:pt x="25" y="0"/>
                        </a:lnTo>
                        <a:lnTo>
                          <a:pt x="38" y="0"/>
                        </a:lnTo>
                        <a:lnTo>
                          <a:pt x="50" y="0"/>
                        </a:lnTo>
                        <a:lnTo>
                          <a:pt x="64" y="1"/>
                        </a:lnTo>
                        <a:lnTo>
                          <a:pt x="78" y="1"/>
                        </a:lnTo>
                        <a:lnTo>
                          <a:pt x="91" y="2"/>
                        </a:lnTo>
                        <a:lnTo>
                          <a:pt x="104" y="1"/>
                        </a:lnTo>
                        <a:close/>
                      </a:path>
                    </a:pathLst>
                  </a:custGeom>
                  <a:solidFill>
                    <a:srgbClr val="000000"/>
                  </a:solidFill>
                  <a:ln w="9525">
                    <a:noFill/>
                    <a:round/>
                    <a:headEnd/>
                    <a:tailEnd/>
                  </a:ln>
                </p:spPr>
                <p:txBody>
                  <a:bodyPr/>
                  <a:lstStyle/>
                  <a:p>
                    <a:endParaRPr lang="zh-CN" altLang="en-US"/>
                  </a:p>
                </p:txBody>
              </p:sp>
              <p:sp>
                <p:nvSpPr>
                  <p:cNvPr id="555" name="Freeform 182"/>
                  <p:cNvSpPr>
                    <a:spLocks/>
                  </p:cNvSpPr>
                  <p:nvPr/>
                </p:nvSpPr>
                <p:spPr bwMode="auto">
                  <a:xfrm>
                    <a:off x="1183" y="2522"/>
                    <a:ext cx="18" cy="29"/>
                  </a:xfrm>
                  <a:custGeom>
                    <a:avLst/>
                    <a:gdLst>
                      <a:gd name="T0" fmla="*/ 36 w 36"/>
                      <a:gd name="T1" fmla="*/ 57 h 57"/>
                      <a:gd name="T2" fmla="*/ 31 w 36"/>
                      <a:gd name="T3" fmla="*/ 56 h 57"/>
                      <a:gd name="T4" fmla="*/ 25 w 36"/>
                      <a:gd name="T5" fmla="*/ 55 h 57"/>
                      <a:gd name="T6" fmla="*/ 21 w 36"/>
                      <a:gd name="T7" fmla="*/ 54 h 57"/>
                      <a:gd name="T8" fmla="*/ 17 w 36"/>
                      <a:gd name="T9" fmla="*/ 51 h 57"/>
                      <a:gd name="T10" fmla="*/ 13 w 36"/>
                      <a:gd name="T11" fmla="*/ 49 h 57"/>
                      <a:gd name="T12" fmla="*/ 8 w 36"/>
                      <a:gd name="T13" fmla="*/ 47 h 57"/>
                      <a:gd name="T14" fmla="*/ 5 w 36"/>
                      <a:gd name="T15" fmla="*/ 43 h 57"/>
                      <a:gd name="T16" fmla="*/ 1 w 36"/>
                      <a:gd name="T17" fmla="*/ 40 h 57"/>
                      <a:gd name="T18" fmla="*/ 0 w 36"/>
                      <a:gd name="T19" fmla="*/ 28 h 57"/>
                      <a:gd name="T20" fmla="*/ 2 w 36"/>
                      <a:gd name="T21" fmla="*/ 18 h 57"/>
                      <a:gd name="T22" fmla="*/ 6 w 36"/>
                      <a:gd name="T23" fmla="*/ 9 h 57"/>
                      <a:gd name="T24" fmla="*/ 10 w 36"/>
                      <a:gd name="T25" fmla="*/ 0 h 57"/>
                      <a:gd name="T26" fmla="*/ 36 w 36"/>
                      <a:gd name="T27" fmla="*/ 57 h 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
                      <a:gd name="T43" fmla="*/ 0 h 57"/>
                      <a:gd name="T44" fmla="*/ 36 w 36"/>
                      <a:gd name="T45" fmla="*/ 57 h 5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 h="57">
                        <a:moveTo>
                          <a:pt x="36" y="57"/>
                        </a:moveTo>
                        <a:lnTo>
                          <a:pt x="31" y="56"/>
                        </a:lnTo>
                        <a:lnTo>
                          <a:pt x="25" y="55"/>
                        </a:lnTo>
                        <a:lnTo>
                          <a:pt x="21" y="54"/>
                        </a:lnTo>
                        <a:lnTo>
                          <a:pt x="17" y="51"/>
                        </a:lnTo>
                        <a:lnTo>
                          <a:pt x="13" y="49"/>
                        </a:lnTo>
                        <a:lnTo>
                          <a:pt x="8" y="47"/>
                        </a:lnTo>
                        <a:lnTo>
                          <a:pt x="5" y="43"/>
                        </a:lnTo>
                        <a:lnTo>
                          <a:pt x="1" y="40"/>
                        </a:lnTo>
                        <a:lnTo>
                          <a:pt x="0" y="28"/>
                        </a:lnTo>
                        <a:lnTo>
                          <a:pt x="2" y="18"/>
                        </a:lnTo>
                        <a:lnTo>
                          <a:pt x="6" y="9"/>
                        </a:lnTo>
                        <a:lnTo>
                          <a:pt x="10" y="0"/>
                        </a:lnTo>
                        <a:lnTo>
                          <a:pt x="36" y="57"/>
                        </a:lnTo>
                        <a:close/>
                      </a:path>
                    </a:pathLst>
                  </a:custGeom>
                  <a:solidFill>
                    <a:srgbClr val="CCCCE0"/>
                  </a:solidFill>
                  <a:ln w="9525">
                    <a:noFill/>
                    <a:round/>
                    <a:headEnd/>
                    <a:tailEnd/>
                  </a:ln>
                </p:spPr>
                <p:txBody>
                  <a:bodyPr/>
                  <a:lstStyle/>
                  <a:p>
                    <a:endParaRPr lang="zh-CN" altLang="en-US"/>
                  </a:p>
                </p:txBody>
              </p:sp>
              <p:sp>
                <p:nvSpPr>
                  <p:cNvPr id="556" name="Freeform 183"/>
                  <p:cNvSpPr>
                    <a:spLocks/>
                  </p:cNvSpPr>
                  <p:nvPr/>
                </p:nvSpPr>
                <p:spPr bwMode="auto">
                  <a:xfrm>
                    <a:off x="1204" y="2527"/>
                    <a:ext cx="16" cy="26"/>
                  </a:xfrm>
                  <a:custGeom>
                    <a:avLst/>
                    <a:gdLst>
                      <a:gd name="T0" fmla="*/ 22 w 33"/>
                      <a:gd name="T1" fmla="*/ 2 h 52"/>
                      <a:gd name="T2" fmla="*/ 28 w 33"/>
                      <a:gd name="T3" fmla="*/ 15 h 52"/>
                      <a:gd name="T4" fmla="*/ 33 w 33"/>
                      <a:gd name="T5" fmla="*/ 26 h 52"/>
                      <a:gd name="T6" fmla="*/ 33 w 33"/>
                      <a:gd name="T7" fmla="*/ 39 h 52"/>
                      <a:gd name="T8" fmla="*/ 24 w 33"/>
                      <a:gd name="T9" fmla="*/ 52 h 52"/>
                      <a:gd name="T10" fmla="*/ 14 w 33"/>
                      <a:gd name="T11" fmla="*/ 43 h 52"/>
                      <a:gd name="T12" fmla="*/ 7 w 33"/>
                      <a:gd name="T13" fmla="*/ 29 h 52"/>
                      <a:gd name="T14" fmla="*/ 4 w 33"/>
                      <a:gd name="T15" fmla="*/ 15 h 52"/>
                      <a:gd name="T16" fmla="*/ 0 w 33"/>
                      <a:gd name="T17" fmla="*/ 0 h 52"/>
                      <a:gd name="T18" fmla="*/ 6 w 33"/>
                      <a:gd name="T19" fmla="*/ 2 h 52"/>
                      <a:gd name="T20" fmla="*/ 12 w 33"/>
                      <a:gd name="T21" fmla="*/ 2 h 52"/>
                      <a:gd name="T22" fmla="*/ 16 w 33"/>
                      <a:gd name="T23" fmla="*/ 2 h 52"/>
                      <a:gd name="T24" fmla="*/ 22 w 33"/>
                      <a:gd name="T25" fmla="*/ 2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52"/>
                      <a:gd name="T41" fmla="*/ 33 w 3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52">
                        <a:moveTo>
                          <a:pt x="22" y="2"/>
                        </a:moveTo>
                        <a:lnTo>
                          <a:pt x="28" y="15"/>
                        </a:lnTo>
                        <a:lnTo>
                          <a:pt x="33" y="26"/>
                        </a:lnTo>
                        <a:lnTo>
                          <a:pt x="33" y="39"/>
                        </a:lnTo>
                        <a:lnTo>
                          <a:pt x="24" y="52"/>
                        </a:lnTo>
                        <a:lnTo>
                          <a:pt x="14" y="43"/>
                        </a:lnTo>
                        <a:lnTo>
                          <a:pt x="7" y="29"/>
                        </a:lnTo>
                        <a:lnTo>
                          <a:pt x="4" y="15"/>
                        </a:lnTo>
                        <a:lnTo>
                          <a:pt x="0" y="0"/>
                        </a:lnTo>
                        <a:lnTo>
                          <a:pt x="6" y="2"/>
                        </a:lnTo>
                        <a:lnTo>
                          <a:pt x="12" y="2"/>
                        </a:lnTo>
                        <a:lnTo>
                          <a:pt x="16" y="2"/>
                        </a:lnTo>
                        <a:lnTo>
                          <a:pt x="22" y="2"/>
                        </a:lnTo>
                        <a:close/>
                      </a:path>
                    </a:pathLst>
                  </a:custGeom>
                  <a:solidFill>
                    <a:srgbClr val="CCCCE0"/>
                  </a:solidFill>
                  <a:ln w="9525">
                    <a:noFill/>
                    <a:round/>
                    <a:headEnd/>
                    <a:tailEnd/>
                  </a:ln>
                </p:spPr>
                <p:txBody>
                  <a:bodyPr/>
                  <a:lstStyle/>
                  <a:p>
                    <a:endParaRPr lang="zh-CN" altLang="en-US"/>
                  </a:p>
                </p:txBody>
              </p:sp>
              <p:sp>
                <p:nvSpPr>
                  <p:cNvPr id="557" name="Freeform 184"/>
                  <p:cNvSpPr>
                    <a:spLocks/>
                  </p:cNvSpPr>
                  <p:nvPr/>
                </p:nvSpPr>
                <p:spPr bwMode="auto">
                  <a:xfrm>
                    <a:off x="1602" y="2532"/>
                    <a:ext cx="35" cy="69"/>
                  </a:xfrm>
                  <a:custGeom>
                    <a:avLst/>
                    <a:gdLst>
                      <a:gd name="T0" fmla="*/ 18 w 72"/>
                      <a:gd name="T1" fmla="*/ 0 h 140"/>
                      <a:gd name="T2" fmla="*/ 23 w 72"/>
                      <a:gd name="T3" fmla="*/ 15 h 140"/>
                      <a:gd name="T4" fmla="*/ 29 w 72"/>
                      <a:gd name="T5" fmla="*/ 30 h 140"/>
                      <a:gd name="T6" fmla="*/ 35 w 72"/>
                      <a:gd name="T7" fmla="*/ 45 h 140"/>
                      <a:gd name="T8" fmla="*/ 42 w 72"/>
                      <a:gd name="T9" fmla="*/ 60 h 140"/>
                      <a:gd name="T10" fmla="*/ 48 w 72"/>
                      <a:gd name="T11" fmla="*/ 74 h 140"/>
                      <a:gd name="T12" fmla="*/ 55 w 72"/>
                      <a:gd name="T13" fmla="*/ 89 h 140"/>
                      <a:gd name="T14" fmla="*/ 63 w 72"/>
                      <a:gd name="T15" fmla="*/ 103 h 140"/>
                      <a:gd name="T16" fmla="*/ 72 w 72"/>
                      <a:gd name="T17" fmla="*/ 117 h 140"/>
                      <a:gd name="T18" fmla="*/ 60 w 72"/>
                      <a:gd name="T19" fmla="*/ 140 h 140"/>
                      <a:gd name="T20" fmla="*/ 52 w 72"/>
                      <a:gd name="T21" fmla="*/ 127 h 140"/>
                      <a:gd name="T22" fmla="*/ 44 w 72"/>
                      <a:gd name="T23" fmla="*/ 113 h 140"/>
                      <a:gd name="T24" fmla="*/ 37 w 72"/>
                      <a:gd name="T25" fmla="*/ 98 h 140"/>
                      <a:gd name="T26" fmla="*/ 30 w 72"/>
                      <a:gd name="T27" fmla="*/ 84 h 140"/>
                      <a:gd name="T28" fmla="*/ 25 w 72"/>
                      <a:gd name="T29" fmla="*/ 69 h 140"/>
                      <a:gd name="T30" fmla="*/ 16 w 72"/>
                      <a:gd name="T31" fmla="*/ 54 h 140"/>
                      <a:gd name="T32" fmla="*/ 10 w 72"/>
                      <a:gd name="T33" fmla="*/ 39 h 140"/>
                      <a:gd name="T34" fmla="*/ 0 w 72"/>
                      <a:gd name="T35" fmla="*/ 26 h 140"/>
                      <a:gd name="T36" fmla="*/ 3 w 72"/>
                      <a:gd name="T37" fmla="*/ 19 h 140"/>
                      <a:gd name="T38" fmla="*/ 6 w 72"/>
                      <a:gd name="T39" fmla="*/ 11 h 140"/>
                      <a:gd name="T40" fmla="*/ 12 w 72"/>
                      <a:gd name="T41" fmla="*/ 5 h 140"/>
                      <a:gd name="T42" fmla="*/ 18 w 72"/>
                      <a:gd name="T43" fmla="*/ 0 h 1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2"/>
                      <a:gd name="T67" fmla="*/ 0 h 140"/>
                      <a:gd name="T68" fmla="*/ 72 w 72"/>
                      <a:gd name="T69" fmla="*/ 140 h 1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2" h="140">
                        <a:moveTo>
                          <a:pt x="18" y="0"/>
                        </a:moveTo>
                        <a:lnTo>
                          <a:pt x="23" y="15"/>
                        </a:lnTo>
                        <a:lnTo>
                          <a:pt x="29" y="30"/>
                        </a:lnTo>
                        <a:lnTo>
                          <a:pt x="35" y="45"/>
                        </a:lnTo>
                        <a:lnTo>
                          <a:pt x="42" y="60"/>
                        </a:lnTo>
                        <a:lnTo>
                          <a:pt x="48" y="74"/>
                        </a:lnTo>
                        <a:lnTo>
                          <a:pt x="55" y="89"/>
                        </a:lnTo>
                        <a:lnTo>
                          <a:pt x="63" y="103"/>
                        </a:lnTo>
                        <a:lnTo>
                          <a:pt x="72" y="117"/>
                        </a:lnTo>
                        <a:lnTo>
                          <a:pt x="60" y="140"/>
                        </a:lnTo>
                        <a:lnTo>
                          <a:pt x="52" y="127"/>
                        </a:lnTo>
                        <a:lnTo>
                          <a:pt x="44" y="113"/>
                        </a:lnTo>
                        <a:lnTo>
                          <a:pt x="37" y="98"/>
                        </a:lnTo>
                        <a:lnTo>
                          <a:pt x="30" y="84"/>
                        </a:lnTo>
                        <a:lnTo>
                          <a:pt x="25" y="69"/>
                        </a:lnTo>
                        <a:lnTo>
                          <a:pt x="16" y="54"/>
                        </a:lnTo>
                        <a:lnTo>
                          <a:pt x="10" y="39"/>
                        </a:lnTo>
                        <a:lnTo>
                          <a:pt x="0" y="26"/>
                        </a:lnTo>
                        <a:lnTo>
                          <a:pt x="3" y="19"/>
                        </a:lnTo>
                        <a:lnTo>
                          <a:pt x="6" y="11"/>
                        </a:lnTo>
                        <a:lnTo>
                          <a:pt x="12" y="5"/>
                        </a:lnTo>
                        <a:lnTo>
                          <a:pt x="18" y="0"/>
                        </a:lnTo>
                        <a:close/>
                      </a:path>
                    </a:pathLst>
                  </a:custGeom>
                  <a:solidFill>
                    <a:srgbClr val="CCCCE0"/>
                  </a:solidFill>
                  <a:ln w="9525">
                    <a:noFill/>
                    <a:round/>
                    <a:headEnd/>
                    <a:tailEnd/>
                  </a:ln>
                </p:spPr>
                <p:txBody>
                  <a:bodyPr/>
                  <a:lstStyle/>
                  <a:p>
                    <a:endParaRPr lang="zh-CN" altLang="en-US"/>
                  </a:p>
                </p:txBody>
              </p:sp>
              <p:sp>
                <p:nvSpPr>
                  <p:cNvPr id="558" name="Freeform 185"/>
                  <p:cNvSpPr>
                    <a:spLocks/>
                  </p:cNvSpPr>
                  <p:nvPr/>
                </p:nvSpPr>
                <p:spPr bwMode="auto">
                  <a:xfrm>
                    <a:off x="1266" y="2538"/>
                    <a:ext cx="272" cy="75"/>
                  </a:xfrm>
                  <a:custGeom>
                    <a:avLst/>
                    <a:gdLst>
                      <a:gd name="T0" fmla="*/ 299 w 543"/>
                      <a:gd name="T1" fmla="*/ 71 h 149"/>
                      <a:gd name="T2" fmla="*/ 321 w 543"/>
                      <a:gd name="T3" fmla="*/ 77 h 149"/>
                      <a:gd name="T4" fmla="*/ 342 w 543"/>
                      <a:gd name="T5" fmla="*/ 85 h 149"/>
                      <a:gd name="T6" fmla="*/ 363 w 543"/>
                      <a:gd name="T7" fmla="*/ 92 h 149"/>
                      <a:gd name="T8" fmla="*/ 395 w 543"/>
                      <a:gd name="T9" fmla="*/ 98 h 149"/>
                      <a:gd name="T10" fmla="*/ 435 w 543"/>
                      <a:gd name="T11" fmla="*/ 107 h 149"/>
                      <a:gd name="T12" fmla="*/ 475 w 543"/>
                      <a:gd name="T13" fmla="*/ 116 h 149"/>
                      <a:gd name="T14" fmla="*/ 516 w 543"/>
                      <a:gd name="T15" fmla="*/ 127 h 149"/>
                      <a:gd name="T16" fmla="*/ 539 w 543"/>
                      <a:gd name="T17" fmla="*/ 135 h 149"/>
                      <a:gd name="T18" fmla="*/ 542 w 543"/>
                      <a:gd name="T19" fmla="*/ 142 h 149"/>
                      <a:gd name="T20" fmla="*/ 537 w 543"/>
                      <a:gd name="T21" fmla="*/ 147 h 149"/>
                      <a:gd name="T22" fmla="*/ 522 w 543"/>
                      <a:gd name="T23" fmla="*/ 147 h 149"/>
                      <a:gd name="T24" fmla="*/ 509 w 543"/>
                      <a:gd name="T25" fmla="*/ 144 h 149"/>
                      <a:gd name="T26" fmla="*/ 496 w 543"/>
                      <a:gd name="T27" fmla="*/ 137 h 149"/>
                      <a:gd name="T28" fmla="*/ 459 w 543"/>
                      <a:gd name="T29" fmla="*/ 128 h 149"/>
                      <a:gd name="T30" fmla="*/ 397 w 543"/>
                      <a:gd name="T31" fmla="*/ 113 h 149"/>
                      <a:gd name="T32" fmla="*/ 336 w 543"/>
                      <a:gd name="T33" fmla="*/ 98 h 149"/>
                      <a:gd name="T34" fmla="*/ 275 w 543"/>
                      <a:gd name="T35" fmla="*/ 82 h 149"/>
                      <a:gd name="T36" fmla="*/ 214 w 543"/>
                      <a:gd name="T37" fmla="*/ 66 h 149"/>
                      <a:gd name="T38" fmla="*/ 154 w 543"/>
                      <a:gd name="T39" fmla="*/ 50 h 149"/>
                      <a:gd name="T40" fmla="*/ 93 w 543"/>
                      <a:gd name="T41" fmla="*/ 35 h 149"/>
                      <a:gd name="T42" fmla="*/ 32 w 543"/>
                      <a:gd name="T43" fmla="*/ 22 h 149"/>
                      <a:gd name="T44" fmla="*/ 0 w 543"/>
                      <a:gd name="T45" fmla="*/ 10 h 149"/>
                      <a:gd name="T46" fmla="*/ 4 w 543"/>
                      <a:gd name="T47" fmla="*/ 2 h 149"/>
                      <a:gd name="T48" fmla="*/ 25 w 543"/>
                      <a:gd name="T49" fmla="*/ 6 h 149"/>
                      <a:gd name="T50" fmla="*/ 60 w 543"/>
                      <a:gd name="T51" fmla="*/ 15 h 149"/>
                      <a:gd name="T52" fmla="*/ 94 w 543"/>
                      <a:gd name="T53" fmla="*/ 23 h 149"/>
                      <a:gd name="T54" fmla="*/ 130 w 543"/>
                      <a:gd name="T55" fmla="*/ 31 h 149"/>
                      <a:gd name="T56" fmla="*/ 166 w 543"/>
                      <a:gd name="T57" fmla="*/ 39 h 149"/>
                      <a:gd name="T58" fmla="*/ 201 w 543"/>
                      <a:gd name="T59" fmla="*/ 47 h 149"/>
                      <a:gd name="T60" fmla="*/ 236 w 543"/>
                      <a:gd name="T61" fmla="*/ 55 h 149"/>
                      <a:gd name="T62" fmla="*/ 270 w 543"/>
                      <a:gd name="T63" fmla="*/ 65 h 1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3"/>
                      <a:gd name="T97" fmla="*/ 0 h 149"/>
                      <a:gd name="T98" fmla="*/ 543 w 543"/>
                      <a:gd name="T99" fmla="*/ 149 h 1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3" h="149">
                        <a:moveTo>
                          <a:pt x="288" y="70"/>
                        </a:moveTo>
                        <a:lnTo>
                          <a:pt x="299" y="71"/>
                        </a:lnTo>
                        <a:lnTo>
                          <a:pt x="311" y="74"/>
                        </a:lnTo>
                        <a:lnTo>
                          <a:pt x="321" y="77"/>
                        </a:lnTo>
                        <a:lnTo>
                          <a:pt x="331" y="81"/>
                        </a:lnTo>
                        <a:lnTo>
                          <a:pt x="342" y="85"/>
                        </a:lnTo>
                        <a:lnTo>
                          <a:pt x="352" y="89"/>
                        </a:lnTo>
                        <a:lnTo>
                          <a:pt x="363" y="92"/>
                        </a:lnTo>
                        <a:lnTo>
                          <a:pt x="374" y="93"/>
                        </a:lnTo>
                        <a:lnTo>
                          <a:pt x="395" y="98"/>
                        </a:lnTo>
                        <a:lnTo>
                          <a:pt x="414" y="103"/>
                        </a:lnTo>
                        <a:lnTo>
                          <a:pt x="435" y="107"/>
                        </a:lnTo>
                        <a:lnTo>
                          <a:pt x="455" y="112"/>
                        </a:lnTo>
                        <a:lnTo>
                          <a:pt x="475" y="116"/>
                        </a:lnTo>
                        <a:lnTo>
                          <a:pt x="495" y="121"/>
                        </a:lnTo>
                        <a:lnTo>
                          <a:pt x="516" y="127"/>
                        </a:lnTo>
                        <a:lnTo>
                          <a:pt x="535" y="133"/>
                        </a:lnTo>
                        <a:lnTo>
                          <a:pt x="539" y="135"/>
                        </a:lnTo>
                        <a:lnTo>
                          <a:pt x="540" y="137"/>
                        </a:lnTo>
                        <a:lnTo>
                          <a:pt x="542" y="142"/>
                        </a:lnTo>
                        <a:lnTo>
                          <a:pt x="543" y="145"/>
                        </a:lnTo>
                        <a:lnTo>
                          <a:pt x="537" y="147"/>
                        </a:lnTo>
                        <a:lnTo>
                          <a:pt x="528" y="149"/>
                        </a:lnTo>
                        <a:lnTo>
                          <a:pt x="522" y="147"/>
                        </a:lnTo>
                        <a:lnTo>
                          <a:pt x="516" y="146"/>
                        </a:lnTo>
                        <a:lnTo>
                          <a:pt x="509" y="144"/>
                        </a:lnTo>
                        <a:lnTo>
                          <a:pt x="502" y="141"/>
                        </a:lnTo>
                        <a:lnTo>
                          <a:pt x="496" y="137"/>
                        </a:lnTo>
                        <a:lnTo>
                          <a:pt x="490" y="134"/>
                        </a:lnTo>
                        <a:lnTo>
                          <a:pt x="459" y="128"/>
                        </a:lnTo>
                        <a:lnTo>
                          <a:pt x="428" y="121"/>
                        </a:lnTo>
                        <a:lnTo>
                          <a:pt x="397" y="113"/>
                        </a:lnTo>
                        <a:lnTo>
                          <a:pt x="367" y="106"/>
                        </a:lnTo>
                        <a:lnTo>
                          <a:pt x="336" y="98"/>
                        </a:lnTo>
                        <a:lnTo>
                          <a:pt x="306" y="90"/>
                        </a:lnTo>
                        <a:lnTo>
                          <a:pt x="275" y="82"/>
                        </a:lnTo>
                        <a:lnTo>
                          <a:pt x="245" y="74"/>
                        </a:lnTo>
                        <a:lnTo>
                          <a:pt x="214" y="66"/>
                        </a:lnTo>
                        <a:lnTo>
                          <a:pt x="184" y="58"/>
                        </a:lnTo>
                        <a:lnTo>
                          <a:pt x="154" y="50"/>
                        </a:lnTo>
                        <a:lnTo>
                          <a:pt x="123" y="43"/>
                        </a:lnTo>
                        <a:lnTo>
                          <a:pt x="93" y="35"/>
                        </a:lnTo>
                        <a:lnTo>
                          <a:pt x="62" y="28"/>
                        </a:lnTo>
                        <a:lnTo>
                          <a:pt x="32" y="22"/>
                        </a:lnTo>
                        <a:lnTo>
                          <a:pt x="1" y="16"/>
                        </a:lnTo>
                        <a:lnTo>
                          <a:pt x="0" y="10"/>
                        </a:lnTo>
                        <a:lnTo>
                          <a:pt x="1" y="6"/>
                        </a:lnTo>
                        <a:lnTo>
                          <a:pt x="4" y="2"/>
                        </a:lnTo>
                        <a:lnTo>
                          <a:pt x="8" y="0"/>
                        </a:lnTo>
                        <a:lnTo>
                          <a:pt x="25" y="6"/>
                        </a:lnTo>
                        <a:lnTo>
                          <a:pt x="42" y="10"/>
                        </a:lnTo>
                        <a:lnTo>
                          <a:pt x="60" y="15"/>
                        </a:lnTo>
                        <a:lnTo>
                          <a:pt x="77" y="20"/>
                        </a:lnTo>
                        <a:lnTo>
                          <a:pt x="94" y="23"/>
                        </a:lnTo>
                        <a:lnTo>
                          <a:pt x="113" y="28"/>
                        </a:lnTo>
                        <a:lnTo>
                          <a:pt x="130" y="31"/>
                        </a:lnTo>
                        <a:lnTo>
                          <a:pt x="148" y="35"/>
                        </a:lnTo>
                        <a:lnTo>
                          <a:pt x="166" y="39"/>
                        </a:lnTo>
                        <a:lnTo>
                          <a:pt x="183" y="43"/>
                        </a:lnTo>
                        <a:lnTo>
                          <a:pt x="201" y="47"/>
                        </a:lnTo>
                        <a:lnTo>
                          <a:pt x="219" y="51"/>
                        </a:lnTo>
                        <a:lnTo>
                          <a:pt x="236" y="55"/>
                        </a:lnTo>
                        <a:lnTo>
                          <a:pt x="253" y="60"/>
                        </a:lnTo>
                        <a:lnTo>
                          <a:pt x="270" y="65"/>
                        </a:lnTo>
                        <a:lnTo>
                          <a:pt x="288" y="70"/>
                        </a:lnTo>
                        <a:close/>
                      </a:path>
                    </a:pathLst>
                  </a:custGeom>
                  <a:solidFill>
                    <a:srgbClr val="000000"/>
                  </a:solidFill>
                  <a:ln w="9525">
                    <a:noFill/>
                    <a:round/>
                    <a:headEnd/>
                    <a:tailEnd/>
                  </a:ln>
                </p:spPr>
                <p:txBody>
                  <a:bodyPr/>
                  <a:lstStyle/>
                  <a:p>
                    <a:endParaRPr lang="zh-CN" altLang="en-US"/>
                  </a:p>
                </p:txBody>
              </p:sp>
              <p:sp>
                <p:nvSpPr>
                  <p:cNvPr id="559" name="Freeform 186"/>
                  <p:cNvSpPr>
                    <a:spLocks/>
                  </p:cNvSpPr>
                  <p:nvPr/>
                </p:nvSpPr>
                <p:spPr bwMode="auto">
                  <a:xfrm>
                    <a:off x="1868" y="2540"/>
                    <a:ext cx="45" cy="12"/>
                  </a:xfrm>
                  <a:custGeom>
                    <a:avLst/>
                    <a:gdLst>
                      <a:gd name="T0" fmla="*/ 91 w 91"/>
                      <a:gd name="T1" fmla="*/ 18 h 24"/>
                      <a:gd name="T2" fmla="*/ 76 w 91"/>
                      <a:gd name="T3" fmla="*/ 24 h 24"/>
                      <a:gd name="T4" fmla="*/ 5 w 91"/>
                      <a:gd name="T5" fmla="*/ 21 h 24"/>
                      <a:gd name="T6" fmla="*/ 0 w 91"/>
                      <a:gd name="T7" fmla="*/ 15 h 24"/>
                      <a:gd name="T8" fmla="*/ 10 w 91"/>
                      <a:gd name="T9" fmla="*/ 0 h 24"/>
                      <a:gd name="T10" fmla="*/ 87 w 91"/>
                      <a:gd name="T11" fmla="*/ 6 h 24"/>
                      <a:gd name="T12" fmla="*/ 91 w 91"/>
                      <a:gd name="T13" fmla="*/ 18 h 24"/>
                      <a:gd name="T14" fmla="*/ 0 60000 65536"/>
                      <a:gd name="T15" fmla="*/ 0 60000 65536"/>
                      <a:gd name="T16" fmla="*/ 0 60000 65536"/>
                      <a:gd name="T17" fmla="*/ 0 60000 65536"/>
                      <a:gd name="T18" fmla="*/ 0 60000 65536"/>
                      <a:gd name="T19" fmla="*/ 0 60000 65536"/>
                      <a:gd name="T20" fmla="*/ 0 60000 65536"/>
                      <a:gd name="T21" fmla="*/ 0 w 91"/>
                      <a:gd name="T22" fmla="*/ 0 h 24"/>
                      <a:gd name="T23" fmla="*/ 91 w 91"/>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24">
                        <a:moveTo>
                          <a:pt x="91" y="18"/>
                        </a:moveTo>
                        <a:lnTo>
                          <a:pt x="76" y="24"/>
                        </a:lnTo>
                        <a:lnTo>
                          <a:pt x="5" y="21"/>
                        </a:lnTo>
                        <a:lnTo>
                          <a:pt x="0" y="15"/>
                        </a:lnTo>
                        <a:lnTo>
                          <a:pt x="10" y="0"/>
                        </a:lnTo>
                        <a:lnTo>
                          <a:pt x="87" y="6"/>
                        </a:lnTo>
                        <a:lnTo>
                          <a:pt x="91" y="18"/>
                        </a:lnTo>
                        <a:close/>
                      </a:path>
                    </a:pathLst>
                  </a:custGeom>
                  <a:solidFill>
                    <a:srgbClr val="000000"/>
                  </a:solidFill>
                  <a:ln w="9525">
                    <a:noFill/>
                    <a:round/>
                    <a:headEnd/>
                    <a:tailEnd/>
                  </a:ln>
                </p:spPr>
                <p:txBody>
                  <a:bodyPr/>
                  <a:lstStyle/>
                  <a:p>
                    <a:endParaRPr lang="zh-CN" altLang="en-US"/>
                  </a:p>
                </p:txBody>
              </p:sp>
              <p:sp>
                <p:nvSpPr>
                  <p:cNvPr id="560" name="Freeform 187"/>
                  <p:cNvSpPr>
                    <a:spLocks/>
                  </p:cNvSpPr>
                  <p:nvPr/>
                </p:nvSpPr>
                <p:spPr bwMode="auto">
                  <a:xfrm>
                    <a:off x="1589" y="2558"/>
                    <a:ext cx="35" cy="68"/>
                  </a:xfrm>
                  <a:custGeom>
                    <a:avLst/>
                    <a:gdLst>
                      <a:gd name="T0" fmla="*/ 69 w 69"/>
                      <a:gd name="T1" fmla="*/ 111 h 137"/>
                      <a:gd name="T2" fmla="*/ 67 w 69"/>
                      <a:gd name="T3" fmla="*/ 118 h 137"/>
                      <a:gd name="T4" fmla="*/ 63 w 69"/>
                      <a:gd name="T5" fmla="*/ 124 h 137"/>
                      <a:gd name="T6" fmla="*/ 60 w 69"/>
                      <a:gd name="T7" fmla="*/ 131 h 137"/>
                      <a:gd name="T8" fmla="*/ 56 w 69"/>
                      <a:gd name="T9" fmla="*/ 137 h 137"/>
                      <a:gd name="T10" fmla="*/ 50 w 69"/>
                      <a:gd name="T11" fmla="*/ 130 h 137"/>
                      <a:gd name="T12" fmla="*/ 45 w 69"/>
                      <a:gd name="T13" fmla="*/ 121 h 137"/>
                      <a:gd name="T14" fmla="*/ 40 w 69"/>
                      <a:gd name="T15" fmla="*/ 112 h 137"/>
                      <a:gd name="T16" fmla="*/ 38 w 69"/>
                      <a:gd name="T17" fmla="*/ 101 h 137"/>
                      <a:gd name="T18" fmla="*/ 33 w 69"/>
                      <a:gd name="T19" fmla="*/ 91 h 137"/>
                      <a:gd name="T20" fmla="*/ 30 w 69"/>
                      <a:gd name="T21" fmla="*/ 82 h 137"/>
                      <a:gd name="T22" fmla="*/ 23 w 69"/>
                      <a:gd name="T23" fmla="*/ 73 h 137"/>
                      <a:gd name="T24" fmla="*/ 15 w 69"/>
                      <a:gd name="T25" fmla="*/ 65 h 137"/>
                      <a:gd name="T26" fmla="*/ 10 w 69"/>
                      <a:gd name="T27" fmla="*/ 53 h 137"/>
                      <a:gd name="T28" fmla="*/ 3 w 69"/>
                      <a:gd name="T29" fmla="*/ 40 h 137"/>
                      <a:gd name="T30" fmla="*/ 0 w 69"/>
                      <a:gd name="T31" fmla="*/ 28 h 137"/>
                      <a:gd name="T32" fmla="*/ 6 w 69"/>
                      <a:gd name="T33" fmla="*/ 14 h 137"/>
                      <a:gd name="T34" fmla="*/ 13 w 69"/>
                      <a:gd name="T35" fmla="*/ 0 h 137"/>
                      <a:gd name="T36" fmla="*/ 21 w 69"/>
                      <a:gd name="T37" fmla="*/ 13 h 137"/>
                      <a:gd name="T38" fmla="*/ 28 w 69"/>
                      <a:gd name="T39" fmla="*/ 27 h 137"/>
                      <a:gd name="T40" fmla="*/ 35 w 69"/>
                      <a:gd name="T41" fmla="*/ 39 h 137"/>
                      <a:gd name="T42" fmla="*/ 41 w 69"/>
                      <a:gd name="T43" fmla="*/ 53 h 137"/>
                      <a:gd name="T44" fmla="*/ 48 w 69"/>
                      <a:gd name="T45" fmla="*/ 68 h 137"/>
                      <a:gd name="T46" fmla="*/ 55 w 69"/>
                      <a:gd name="T47" fmla="*/ 82 h 137"/>
                      <a:gd name="T48" fmla="*/ 62 w 69"/>
                      <a:gd name="T49" fmla="*/ 97 h 137"/>
                      <a:gd name="T50" fmla="*/ 69 w 69"/>
                      <a:gd name="T51" fmla="*/ 111 h 1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9"/>
                      <a:gd name="T79" fmla="*/ 0 h 137"/>
                      <a:gd name="T80" fmla="*/ 69 w 69"/>
                      <a:gd name="T81" fmla="*/ 137 h 1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9" h="137">
                        <a:moveTo>
                          <a:pt x="69" y="111"/>
                        </a:moveTo>
                        <a:lnTo>
                          <a:pt x="67" y="118"/>
                        </a:lnTo>
                        <a:lnTo>
                          <a:pt x="63" y="124"/>
                        </a:lnTo>
                        <a:lnTo>
                          <a:pt x="60" y="131"/>
                        </a:lnTo>
                        <a:lnTo>
                          <a:pt x="56" y="137"/>
                        </a:lnTo>
                        <a:lnTo>
                          <a:pt x="50" y="130"/>
                        </a:lnTo>
                        <a:lnTo>
                          <a:pt x="45" y="121"/>
                        </a:lnTo>
                        <a:lnTo>
                          <a:pt x="40" y="112"/>
                        </a:lnTo>
                        <a:lnTo>
                          <a:pt x="38" y="101"/>
                        </a:lnTo>
                        <a:lnTo>
                          <a:pt x="33" y="91"/>
                        </a:lnTo>
                        <a:lnTo>
                          <a:pt x="30" y="82"/>
                        </a:lnTo>
                        <a:lnTo>
                          <a:pt x="23" y="73"/>
                        </a:lnTo>
                        <a:lnTo>
                          <a:pt x="15" y="65"/>
                        </a:lnTo>
                        <a:lnTo>
                          <a:pt x="10" y="53"/>
                        </a:lnTo>
                        <a:lnTo>
                          <a:pt x="3" y="40"/>
                        </a:lnTo>
                        <a:lnTo>
                          <a:pt x="0" y="28"/>
                        </a:lnTo>
                        <a:lnTo>
                          <a:pt x="6" y="14"/>
                        </a:lnTo>
                        <a:lnTo>
                          <a:pt x="13" y="0"/>
                        </a:lnTo>
                        <a:lnTo>
                          <a:pt x="21" y="13"/>
                        </a:lnTo>
                        <a:lnTo>
                          <a:pt x="28" y="27"/>
                        </a:lnTo>
                        <a:lnTo>
                          <a:pt x="35" y="39"/>
                        </a:lnTo>
                        <a:lnTo>
                          <a:pt x="41" y="53"/>
                        </a:lnTo>
                        <a:lnTo>
                          <a:pt x="48" y="68"/>
                        </a:lnTo>
                        <a:lnTo>
                          <a:pt x="55" y="82"/>
                        </a:lnTo>
                        <a:lnTo>
                          <a:pt x="62" y="97"/>
                        </a:lnTo>
                        <a:lnTo>
                          <a:pt x="69" y="111"/>
                        </a:lnTo>
                        <a:close/>
                      </a:path>
                    </a:pathLst>
                  </a:custGeom>
                  <a:solidFill>
                    <a:srgbClr val="CCCCE0"/>
                  </a:solidFill>
                  <a:ln w="9525">
                    <a:noFill/>
                    <a:round/>
                    <a:headEnd/>
                    <a:tailEnd/>
                  </a:ln>
                </p:spPr>
                <p:txBody>
                  <a:bodyPr/>
                  <a:lstStyle/>
                  <a:p>
                    <a:endParaRPr lang="zh-CN" altLang="en-US"/>
                  </a:p>
                </p:txBody>
              </p:sp>
              <p:sp>
                <p:nvSpPr>
                  <p:cNvPr id="561" name="Freeform 188"/>
                  <p:cNvSpPr>
                    <a:spLocks/>
                  </p:cNvSpPr>
                  <p:nvPr/>
                </p:nvSpPr>
                <p:spPr bwMode="auto">
                  <a:xfrm>
                    <a:off x="1853" y="2559"/>
                    <a:ext cx="40" cy="10"/>
                  </a:xfrm>
                  <a:custGeom>
                    <a:avLst/>
                    <a:gdLst>
                      <a:gd name="T0" fmla="*/ 79 w 79"/>
                      <a:gd name="T1" fmla="*/ 12 h 21"/>
                      <a:gd name="T2" fmla="*/ 72 w 79"/>
                      <a:gd name="T3" fmla="*/ 19 h 21"/>
                      <a:gd name="T4" fmla="*/ 63 w 79"/>
                      <a:gd name="T5" fmla="*/ 20 h 21"/>
                      <a:gd name="T6" fmla="*/ 54 w 79"/>
                      <a:gd name="T7" fmla="*/ 20 h 21"/>
                      <a:gd name="T8" fmla="*/ 45 w 79"/>
                      <a:gd name="T9" fmla="*/ 21 h 21"/>
                      <a:gd name="T10" fmla="*/ 37 w 79"/>
                      <a:gd name="T11" fmla="*/ 21 h 21"/>
                      <a:gd name="T12" fmla="*/ 27 w 79"/>
                      <a:gd name="T13" fmla="*/ 21 h 21"/>
                      <a:gd name="T14" fmla="*/ 19 w 79"/>
                      <a:gd name="T15" fmla="*/ 20 h 21"/>
                      <a:gd name="T16" fmla="*/ 10 w 79"/>
                      <a:gd name="T17" fmla="*/ 19 h 21"/>
                      <a:gd name="T18" fmla="*/ 2 w 79"/>
                      <a:gd name="T19" fmla="*/ 16 h 21"/>
                      <a:gd name="T20" fmla="*/ 0 w 79"/>
                      <a:gd name="T21" fmla="*/ 15 h 21"/>
                      <a:gd name="T22" fmla="*/ 0 w 79"/>
                      <a:gd name="T23" fmla="*/ 12 h 21"/>
                      <a:gd name="T24" fmla="*/ 0 w 79"/>
                      <a:gd name="T25" fmla="*/ 10 h 21"/>
                      <a:gd name="T26" fmla="*/ 0 w 79"/>
                      <a:gd name="T27" fmla="*/ 7 h 21"/>
                      <a:gd name="T28" fmla="*/ 9 w 79"/>
                      <a:gd name="T29" fmla="*/ 4 h 21"/>
                      <a:gd name="T30" fmla="*/ 17 w 79"/>
                      <a:gd name="T31" fmla="*/ 1 h 21"/>
                      <a:gd name="T32" fmla="*/ 26 w 79"/>
                      <a:gd name="T33" fmla="*/ 0 h 21"/>
                      <a:gd name="T34" fmla="*/ 36 w 79"/>
                      <a:gd name="T35" fmla="*/ 0 h 21"/>
                      <a:gd name="T36" fmla="*/ 46 w 79"/>
                      <a:gd name="T37" fmla="*/ 0 h 21"/>
                      <a:gd name="T38" fmla="*/ 55 w 79"/>
                      <a:gd name="T39" fmla="*/ 1 h 21"/>
                      <a:gd name="T40" fmla="*/ 64 w 79"/>
                      <a:gd name="T41" fmla="*/ 1 h 21"/>
                      <a:gd name="T42" fmla="*/ 75 w 79"/>
                      <a:gd name="T43" fmla="*/ 3 h 21"/>
                      <a:gd name="T44" fmla="*/ 79 w 79"/>
                      <a:gd name="T45" fmla="*/ 12 h 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21"/>
                      <a:gd name="T71" fmla="*/ 79 w 79"/>
                      <a:gd name="T72" fmla="*/ 21 h 2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21">
                        <a:moveTo>
                          <a:pt x="79" y="12"/>
                        </a:moveTo>
                        <a:lnTo>
                          <a:pt x="72" y="19"/>
                        </a:lnTo>
                        <a:lnTo>
                          <a:pt x="63" y="20"/>
                        </a:lnTo>
                        <a:lnTo>
                          <a:pt x="54" y="20"/>
                        </a:lnTo>
                        <a:lnTo>
                          <a:pt x="45" y="21"/>
                        </a:lnTo>
                        <a:lnTo>
                          <a:pt x="37" y="21"/>
                        </a:lnTo>
                        <a:lnTo>
                          <a:pt x="27" y="21"/>
                        </a:lnTo>
                        <a:lnTo>
                          <a:pt x="19" y="20"/>
                        </a:lnTo>
                        <a:lnTo>
                          <a:pt x="10" y="19"/>
                        </a:lnTo>
                        <a:lnTo>
                          <a:pt x="2" y="16"/>
                        </a:lnTo>
                        <a:lnTo>
                          <a:pt x="0" y="15"/>
                        </a:lnTo>
                        <a:lnTo>
                          <a:pt x="0" y="12"/>
                        </a:lnTo>
                        <a:lnTo>
                          <a:pt x="0" y="10"/>
                        </a:lnTo>
                        <a:lnTo>
                          <a:pt x="0" y="7"/>
                        </a:lnTo>
                        <a:lnTo>
                          <a:pt x="9" y="4"/>
                        </a:lnTo>
                        <a:lnTo>
                          <a:pt x="17" y="1"/>
                        </a:lnTo>
                        <a:lnTo>
                          <a:pt x="26" y="0"/>
                        </a:lnTo>
                        <a:lnTo>
                          <a:pt x="36" y="0"/>
                        </a:lnTo>
                        <a:lnTo>
                          <a:pt x="46" y="0"/>
                        </a:lnTo>
                        <a:lnTo>
                          <a:pt x="55" y="1"/>
                        </a:lnTo>
                        <a:lnTo>
                          <a:pt x="64" y="1"/>
                        </a:lnTo>
                        <a:lnTo>
                          <a:pt x="75" y="3"/>
                        </a:lnTo>
                        <a:lnTo>
                          <a:pt x="79" y="12"/>
                        </a:lnTo>
                        <a:close/>
                      </a:path>
                    </a:pathLst>
                  </a:custGeom>
                  <a:solidFill>
                    <a:srgbClr val="000000"/>
                  </a:solidFill>
                  <a:ln w="9525">
                    <a:noFill/>
                    <a:round/>
                    <a:headEnd/>
                    <a:tailEnd/>
                  </a:ln>
                </p:spPr>
                <p:txBody>
                  <a:bodyPr/>
                  <a:lstStyle/>
                  <a:p>
                    <a:endParaRPr lang="zh-CN" altLang="en-US"/>
                  </a:p>
                </p:txBody>
              </p:sp>
              <p:sp>
                <p:nvSpPr>
                  <p:cNvPr id="562" name="Freeform 189"/>
                  <p:cNvSpPr>
                    <a:spLocks/>
                  </p:cNvSpPr>
                  <p:nvPr/>
                </p:nvSpPr>
                <p:spPr bwMode="auto">
                  <a:xfrm>
                    <a:off x="1838" y="2577"/>
                    <a:ext cx="37" cy="10"/>
                  </a:xfrm>
                  <a:custGeom>
                    <a:avLst/>
                    <a:gdLst>
                      <a:gd name="T0" fmla="*/ 69 w 72"/>
                      <a:gd name="T1" fmla="*/ 3 h 21"/>
                      <a:gd name="T2" fmla="*/ 71 w 72"/>
                      <a:gd name="T3" fmla="*/ 5 h 21"/>
                      <a:gd name="T4" fmla="*/ 72 w 72"/>
                      <a:gd name="T5" fmla="*/ 8 h 21"/>
                      <a:gd name="T6" fmla="*/ 72 w 72"/>
                      <a:gd name="T7" fmla="*/ 12 h 21"/>
                      <a:gd name="T8" fmla="*/ 71 w 72"/>
                      <a:gd name="T9" fmla="*/ 15 h 21"/>
                      <a:gd name="T10" fmla="*/ 64 w 72"/>
                      <a:gd name="T11" fmla="*/ 17 h 21"/>
                      <a:gd name="T12" fmla="*/ 57 w 72"/>
                      <a:gd name="T13" fmla="*/ 20 h 21"/>
                      <a:gd name="T14" fmla="*/ 49 w 72"/>
                      <a:gd name="T15" fmla="*/ 21 h 21"/>
                      <a:gd name="T16" fmla="*/ 40 w 72"/>
                      <a:gd name="T17" fmla="*/ 21 h 21"/>
                      <a:gd name="T18" fmla="*/ 31 w 72"/>
                      <a:gd name="T19" fmla="*/ 21 h 21"/>
                      <a:gd name="T20" fmla="*/ 22 w 72"/>
                      <a:gd name="T21" fmla="*/ 20 h 21"/>
                      <a:gd name="T22" fmla="*/ 13 w 72"/>
                      <a:gd name="T23" fmla="*/ 19 h 21"/>
                      <a:gd name="T24" fmla="*/ 4 w 72"/>
                      <a:gd name="T25" fmla="*/ 19 h 21"/>
                      <a:gd name="T26" fmla="*/ 1 w 72"/>
                      <a:gd name="T27" fmla="*/ 15 h 21"/>
                      <a:gd name="T28" fmla="*/ 0 w 72"/>
                      <a:gd name="T29" fmla="*/ 12 h 21"/>
                      <a:gd name="T30" fmla="*/ 0 w 72"/>
                      <a:gd name="T31" fmla="*/ 7 h 21"/>
                      <a:gd name="T32" fmla="*/ 1 w 72"/>
                      <a:gd name="T33" fmla="*/ 4 h 21"/>
                      <a:gd name="T34" fmla="*/ 9 w 72"/>
                      <a:gd name="T35" fmla="*/ 1 h 21"/>
                      <a:gd name="T36" fmla="*/ 17 w 72"/>
                      <a:gd name="T37" fmla="*/ 0 h 21"/>
                      <a:gd name="T38" fmla="*/ 25 w 72"/>
                      <a:gd name="T39" fmla="*/ 0 h 21"/>
                      <a:gd name="T40" fmla="*/ 33 w 72"/>
                      <a:gd name="T41" fmla="*/ 0 h 21"/>
                      <a:gd name="T42" fmla="*/ 42 w 72"/>
                      <a:gd name="T43" fmla="*/ 1 h 21"/>
                      <a:gd name="T44" fmla="*/ 51 w 72"/>
                      <a:gd name="T45" fmla="*/ 3 h 21"/>
                      <a:gd name="T46" fmla="*/ 60 w 72"/>
                      <a:gd name="T47" fmla="*/ 3 h 21"/>
                      <a:gd name="T48" fmla="*/ 69 w 72"/>
                      <a:gd name="T49" fmla="*/ 3 h 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21"/>
                      <a:gd name="T77" fmla="*/ 72 w 72"/>
                      <a:gd name="T78" fmla="*/ 21 h 2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21">
                        <a:moveTo>
                          <a:pt x="69" y="3"/>
                        </a:moveTo>
                        <a:lnTo>
                          <a:pt x="71" y="5"/>
                        </a:lnTo>
                        <a:lnTo>
                          <a:pt x="72" y="8"/>
                        </a:lnTo>
                        <a:lnTo>
                          <a:pt x="72" y="12"/>
                        </a:lnTo>
                        <a:lnTo>
                          <a:pt x="71" y="15"/>
                        </a:lnTo>
                        <a:lnTo>
                          <a:pt x="64" y="17"/>
                        </a:lnTo>
                        <a:lnTo>
                          <a:pt x="57" y="20"/>
                        </a:lnTo>
                        <a:lnTo>
                          <a:pt x="49" y="21"/>
                        </a:lnTo>
                        <a:lnTo>
                          <a:pt x="40" y="21"/>
                        </a:lnTo>
                        <a:lnTo>
                          <a:pt x="31" y="21"/>
                        </a:lnTo>
                        <a:lnTo>
                          <a:pt x="22" y="20"/>
                        </a:lnTo>
                        <a:lnTo>
                          <a:pt x="13" y="19"/>
                        </a:lnTo>
                        <a:lnTo>
                          <a:pt x="4" y="19"/>
                        </a:lnTo>
                        <a:lnTo>
                          <a:pt x="1" y="15"/>
                        </a:lnTo>
                        <a:lnTo>
                          <a:pt x="0" y="12"/>
                        </a:lnTo>
                        <a:lnTo>
                          <a:pt x="0" y="7"/>
                        </a:lnTo>
                        <a:lnTo>
                          <a:pt x="1" y="4"/>
                        </a:lnTo>
                        <a:lnTo>
                          <a:pt x="9" y="1"/>
                        </a:lnTo>
                        <a:lnTo>
                          <a:pt x="17" y="0"/>
                        </a:lnTo>
                        <a:lnTo>
                          <a:pt x="25" y="0"/>
                        </a:lnTo>
                        <a:lnTo>
                          <a:pt x="33" y="0"/>
                        </a:lnTo>
                        <a:lnTo>
                          <a:pt x="42" y="1"/>
                        </a:lnTo>
                        <a:lnTo>
                          <a:pt x="51" y="3"/>
                        </a:lnTo>
                        <a:lnTo>
                          <a:pt x="60" y="3"/>
                        </a:lnTo>
                        <a:lnTo>
                          <a:pt x="69" y="3"/>
                        </a:lnTo>
                        <a:close/>
                      </a:path>
                    </a:pathLst>
                  </a:custGeom>
                  <a:solidFill>
                    <a:srgbClr val="000000"/>
                  </a:solidFill>
                  <a:ln w="9525">
                    <a:noFill/>
                    <a:round/>
                    <a:headEnd/>
                    <a:tailEnd/>
                  </a:ln>
                </p:spPr>
                <p:txBody>
                  <a:bodyPr/>
                  <a:lstStyle/>
                  <a:p>
                    <a:endParaRPr lang="zh-CN" altLang="en-US"/>
                  </a:p>
                </p:txBody>
              </p:sp>
              <p:sp>
                <p:nvSpPr>
                  <p:cNvPr id="563" name="Freeform 190"/>
                  <p:cNvSpPr>
                    <a:spLocks/>
                  </p:cNvSpPr>
                  <p:nvPr/>
                </p:nvSpPr>
                <p:spPr bwMode="auto">
                  <a:xfrm>
                    <a:off x="1577" y="2587"/>
                    <a:ext cx="13" cy="22"/>
                  </a:xfrm>
                  <a:custGeom>
                    <a:avLst/>
                    <a:gdLst>
                      <a:gd name="T0" fmla="*/ 26 w 26"/>
                      <a:gd name="T1" fmla="*/ 19 h 45"/>
                      <a:gd name="T2" fmla="*/ 23 w 26"/>
                      <a:gd name="T3" fmla="*/ 26 h 45"/>
                      <a:gd name="T4" fmla="*/ 18 w 26"/>
                      <a:gd name="T5" fmla="*/ 32 h 45"/>
                      <a:gd name="T6" fmla="*/ 14 w 26"/>
                      <a:gd name="T7" fmla="*/ 38 h 45"/>
                      <a:gd name="T8" fmla="*/ 10 w 26"/>
                      <a:gd name="T9" fmla="*/ 45 h 45"/>
                      <a:gd name="T10" fmla="*/ 6 w 26"/>
                      <a:gd name="T11" fmla="*/ 37 h 45"/>
                      <a:gd name="T12" fmla="*/ 2 w 26"/>
                      <a:gd name="T13" fmla="*/ 27 h 45"/>
                      <a:gd name="T14" fmla="*/ 0 w 26"/>
                      <a:gd name="T15" fmla="*/ 19 h 45"/>
                      <a:gd name="T16" fmla="*/ 3 w 26"/>
                      <a:gd name="T17" fmla="*/ 10 h 45"/>
                      <a:gd name="T18" fmla="*/ 11 w 26"/>
                      <a:gd name="T19" fmla="*/ 0 h 45"/>
                      <a:gd name="T20" fmla="*/ 16 w 26"/>
                      <a:gd name="T21" fmla="*/ 3 h 45"/>
                      <a:gd name="T22" fmla="*/ 19 w 26"/>
                      <a:gd name="T23" fmla="*/ 8 h 45"/>
                      <a:gd name="T24" fmla="*/ 23 w 26"/>
                      <a:gd name="T25" fmla="*/ 14 h 45"/>
                      <a:gd name="T26" fmla="*/ 26 w 26"/>
                      <a:gd name="T27" fmla="*/ 19 h 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
                      <a:gd name="T43" fmla="*/ 0 h 45"/>
                      <a:gd name="T44" fmla="*/ 26 w 26"/>
                      <a:gd name="T45" fmla="*/ 45 h 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 h="45">
                        <a:moveTo>
                          <a:pt x="26" y="19"/>
                        </a:moveTo>
                        <a:lnTo>
                          <a:pt x="23" y="26"/>
                        </a:lnTo>
                        <a:lnTo>
                          <a:pt x="18" y="32"/>
                        </a:lnTo>
                        <a:lnTo>
                          <a:pt x="14" y="38"/>
                        </a:lnTo>
                        <a:lnTo>
                          <a:pt x="10" y="45"/>
                        </a:lnTo>
                        <a:lnTo>
                          <a:pt x="6" y="37"/>
                        </a:lnTo>
                        <a:lnTo>
                          <a:pt x="2" y="27"/>
                        </a:lnTo>
                        <a:lnTo>
                          <a:pt x="0" y="19"/>
                        </a:lnTo>
                        <a:lnTo>
                          <a:pt x="3" y="10"/>
                        </a:lnTo>
                        <a:lnTo>
                          <a:pt x="11" y="0"/>
                        </a:lnTo>
                        <a:lnTo>
                          <a:pt x="16" y="3"/>
                        </a:lnTo>
                        <a:lnTo>
                          <a:pt x="19" y="8"/>
                        </a:lnTo>
                        <a:lnTo>
                          <a:pt x="23" y="14"/>
                        </a:lnTo>
                        <a:lnTo>
                          <a:pt x="26" y="19"/>
                        </a:lnTo>
                        <a:close/>
                      </a:path>
                    </a:pathLst>
                  </a:custGeom>
                  <a:solidFill>
                    <a:srgbClr val="CCCCE0"/>
                  </a:solidFill>
                  <a:ln w="9525">
                    <a:noFill/>
                    <a:round/>
                    <a:headEnd/>
                    <a:tailEnd/>
                  </a:ln>
                </p:spPr>
                <p:txBody>
                  <a:bodyPr/>
                  <a:lstStyle/>
                  <a:p>
                    <a:endParaRPr lang="zh-CN" altLang="en-US"/>
                  </a:p>
                </p:txBody>
              </p:sp>
              <p:sp>
                <p:nvSpPr>
                  <p:cNvPr id="564" name="Freeform 191"/>
                  <p:cNvSpPr>
                    <a:spLocks/>
                  </p:cNvSpPr>
                  <p:nvPr/>
                </p:nvSpPr>
                <p:spPr bwMode="auto">
                  <a:xfrm>
                    <a:off x="1233" y="2590"/>
                    <a:ext cx="51" cy="27"/>
                  </a:xfrm>
                  <a:custGeom>
                    <a:avLst/>
                    <a:gdLst>
                      <a:gd name="T0" fmla="*/ 101 w 101"/>
                      <a:gd name="T1" fmla="*/ 23 h 54"/>
                      <a:gd name="T2" fmla="*/ 96 w 101"/>
                      <a:gd name="T3" fmla="*/ 26 h 54"/>
                      <a:gd name="T4" fmla="*/ 90 w 101"/>
                      <a:gd name="T5" fmla="*/ 30 h 54"/>
                      <a:gd name="T6" fmla="*/ 83 w 101"/>
                      <a:gd name="T7" fmla="*/ 33 h 54"/>
                      <a:gd name="T8" fmla="*/ 77 w 101"/>
                      <a:gd name="T9" fmla="*/ 37 h 54"/>
                      <a:gd name="T10" fmla="*/ 71 w 101"/>
                      <a:gd name="T11" fmla="*/ 40 h 54"/>
                      <a:gd name="T12" fmla="*/ 66 w 101"/>
                      <a:gd name="T13" fmla="*/ 43 h 54"/>
                      <a:gd name="T14" fmla="*/ 61 w 101"/>
                      <a:gd name="T15" fmla="*/ 48 h 54"/>
                      <a:gd name="T16" fmla="*/ 56 w 101"/>
                      <a:gd name="T17" fmla="*/ 54 h 54"/>
                      <a:gd name="T18" fmla="*/ 48 w 101"/>
                      <a:gd name="T19" fmla="*/ 50 h 54"/>
                      <a:gd name="T20" fmla="*/ 40 w 101"/>
                      <a:gd name="T21" fmla="*/ 47 h 54"/>
                      <a:gd name="T22" fmla="*/ 32 w 101"/>
                      <a:gd name="T23" fmla="*/ 43 h 54"/>
                      <a:gd name="T24" fmla="*/ 24 w 101"/>
                      <a:gd name="T25" fmla="*/ 39 h 54"/>
                      <a:gd name="T26" fmla="*/ 16 w 101"/>
                      <a:gd name="T27" fmla="*/ 34 h 54"/>
                      <a:gd name="T28" fmla="*/ 10 w 101"/>
                      <a:gd name="T29" fmla="*/ 29 h 54"/>
                      <a:gd name="T30" fmla="*/ 5 w 101"/>
                      <a:gd name="T31" fmla="*/ 22 h 54"/>
                      <a:gd name="T32" fmla="*/ 0 w 101"/>
                      <a:gd name="T33" fmla="*/ 15 h 54"/>
                      <a:gd name="T34" fmla="*/ 6 w 101"/>
                      <a:gd name="T35" fmla="*/ 5 h 54"/>
                      <a:gd name="T36" fmla="*/ 13 w 101"/>
                      <a:gd name="T37" fmla="*/ 1 h 54"/>
                      <a:gd name="T38" fmla="*/ 20 w 101"/>
                      <a:gd name="T39" fmla="*/ 0 h 54"/>
                      <a:gd name="T40" fmla="*/ 28 w 101"/>
                      <a:gd name="T41" fmla="*/ 1 h 54"/>
                      <a:gd name="T42" fmla="*/ 36 w 101"/>
                      <a:gd name="T43" fmla="*/ 3 h 54"/>
                      <a:gd name="T44" fmla="*/ 45 w 101"/>
                      <a:gd name="T45" fmla="*/ 7 h 54"/>
                      <a:gd name="T46" fmla="*/ 53 w 101"/>
                      <a:gd name="T47" fmla="*/ 9 h 54"/>
                      <a:gd name="T48" fmla="*/ 61 w 101"/>
                      <a:gd name="T49" fmla="*/ 10 h 54"/>
                      <a:gd name="T50" fmla="*/ 67 w 101"/>
                      <a:gd name="T51" fmla="*/ 10 h 54"/>
                      <a:gd name="T52" fmla="*/ 71 w 101"/>
                      <a:gd name="T53" fmla="*/ 11 h 54"/>
                      <a:gd name="T54" fmla="*/ 77 w 101"/>
                      <a:gd name="T55" fmla="*/ 12 h 54"/>
                      <a:gd name="T56" fmla="*/ 82 w 101"/>
                      <a:gd name="T57" fmla="*/ 14 h 54"/>
                      <a:gd name="T58" fmla="*/ 88 w 101"/>
                      <a:gd name="T59" fmla="*/ 16 h 54"/>
                      <a:gd name="T60" fmla="*/ 92 w 101"/>
                      <a:gd name="T61" fmla="*/ 17 h 54"/>
                      <a:gd name="T62" fmla="*/ 97 w 101"/>
                      <a:gd name="T63" fmla="*/ 20 h 54"/>
                      <a:gd name="T64" fmla="*/ 101 w 101"/>
                      <a:gd name="T65" fmla="*/ 23 h 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1"/>
                      <a:gd name="T100" fmla="*/ 0 h 54"/>
                      <a:gd name="T101" fmla="*/ 101 w 101"/>
                      <a:gd name="T102" fmla="*/ 54 h 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1" h="54">
                        <a:moveTo>
                          <a:pt x="101" y="23"/>
                        </a:moveTo>
                        <a:lnTo>
                          <a:pt x="96" y="26"/>
                        </a:lnTo>
                        <a:lnTo>
                          <a:pt x="90" y="30"/>
                        </a:lnTo>
                        <a:lnTo>
                          <a:pt x="83" y="33"/>
                        </a:lnTo>
                        <a:lnTo>
                          <a:pt x="77" y="37"/>
                        </a:lnTo>
                        <a:lnTo>
                          <a:pt x="71" y="40"/>
                        </a:lnTo>
                        <a:lnTo>
                          <a:pt x="66" y="43"/>
                        </a:lnTo>
                        <a:lnTo>
                          <a:pt x="61" y="48"/>
                        </a:lnTo>
                        <a:lnTo>
                          <a:pt x="56" y="54"/>
                        </a:lnTo>
                        <a:lnTo>
                          <a:pt x="48" y="50"/>
                        </a:lnTo>
                        <a:lnTo>
                          <a:pt x="40" y="47"/>
                        </a:lnTo>
                        <a:lnTo>
                          <a:pt x="32" y="43"/>
                        </a:lnTo>
                        <a:lnTo>
                          <a:pt x="24" y="39"/>
                        </a:lnTo>
                        <a:lnTo>
                          <a:pt x="16" y="34"/>
                        </a:lnTo>
                        <a:lnTo>
                          <a:pt x="10" y="29"/>
                        </a:lnTo>
                        <a:lnTo>
                          <a:pt x="5" y="22"/>
                        </a:lnTo>
                        <a:lnTo>
                          <a:pt x="0" y="15"/>
                        </a:lnTo>
                        <a:lnTo>
                          <a:pt x="6" y="5"/>
                        </a:lnTo>
                        <a:lnTo>
                          <a:pt x="13" y="1"/>
                        </a:lnTo>
                        <a:lnTo>
                          <a:pt x="20" y="0"/>
                        </a:lnTo>
                        <a:lnTo>
                          <a:pt x="28" y="1"/>
                        </a:lnTo>
                        <a:lnTo>
                          <a:pt x="36" y="3"/>
                        </a:lnTo>
                        <a:lnTo>
                          <a:pt x="45" y="7"/>
                        </a:lnTo>
                        <a:lnTo>
                          <a:pt x="53" y="9"/>
                        </a:lnTo>
                        <a:lnTo>
                          <a:pt x="61" y="10"/>
                        </a:lnTo>
                        <a:lnTo>
                          <a:pt x="67" y="10"/>
                        </a:lnTo>
                        <a:lnTo>
                          <a:pt x="71" y="11"/>
                        </a:lnTo>
                        <a:lnTo>
                          <a:pt x="77" y="12"/>
                        </a:lnTo>
                        <a:lnTo>
                          <a:pt x="82" y="14"/>
                        </a:lnTo>
                        <a:lnTo>
                          <a:pt x="88" y="16"/>
                        </a:lnTo>
                        <a:lnTo>
                          <a:pt x="92" y="17"/>
                        </a:lnTo>
                        <a:lnTo>
                          <a:pt x="97" y="20"/>
                        </a:lnTo>
                        <a:lnTo>
                          <a:pt x="101" y="23"/>
                        </a:lnTo>
                        <a:close/>
                      </a:path>
                    </a:pathLst>
                  </a:custGeom>
                  <a:solidFill>
                    <a:srgbClr val="CCCCE0"/>
                  </a:solidFill>
                  <a:ln w="9525">
                    <a:noFill/>
                    <a:round/>
                    <a:headEnd/>
                    <a:tailEnd/>
                  </a:ln>
                </p:spPr>
                <p:txBody>
                  <a:bodyPr/>
                  <a:lstStyle/>
                  <a:p>
                    <a:endParaRPr lang="zh-CN" altLang="en-US"/>
                  </a:p>
                </p:txBody>
              </p:sp>
              <p:sp>
                <p:nvSpPr>
                  <p:cNvPr id="565" name="Freeform 192"/>
                  <p:cNvSpPr>
                    <a:spLocks/>
                  </p:cNvSpPr>
                  <p:nvPr/>
                </p:nvSpPr>
                <p:spPr bwMode="auto">
                  <a:xfrm>
                    <a:off x="1818" y="2594"/>
                    <a:ext cx="42" cy="11"/>
                  </a:xfrm>
                  <a:custGeom>
                    <a:avLst/>
                    <a:gdLst>
                      <a:gd name="T0" fmla="*/ 82 w 82"/>
                      <a:gd name="T1" fmla="*/ 7 h 21"/>
                      <a:gd name="T2" fmla="*/ 82 w 82"/>
                      <a:gd name="T3" fmla="*/ 11 h 21"/>
                      <a:gd name="T4" fmla="*/ 80 w 82"/>
                      <a:gd name="T5" fmla="*/ 15 h 21"/>
                      <a:gd name="T6" fmla="*/ 77 w 82"/>
                      <a:gd name="T7" fmla="*/ 18 h 21"/>
                      <a:gd name="T8" fmla="*/ 73 w 82"/>
                      <a:gd name="T9" fmla="*/ 21 h 21"/>
                      <a:gd name="T10" fmla="*/ 64 w 82"/>
                      <a:gd name="T11" fmla="*/ 19 h 21"/>
                      <a:gd name="T12" fmla="*/ 54 w 82"/>
                      <a:gd name="T13" fmla="*/ 19 h 21"/>
                      <a:gd name="T14" fmla="*/ 43 w 82"/>
                      <a:gd name="T15" fmla="*/ 21 h 21"/>
                      <a:gd name="T16" fmla="*/ 34 w 82"/>
                      <a:gd name="T17" fmla="*/ 21 h 21"/>
                      <a:gd name="T18" fmla="*/ 24 w 82"/>
                      <a:gd name="T19" fmla="*/ 21 h 21"/>
                      <a:gd name="T20" fmla="*/ 15 w 82"/>
                      <a:gd name="T21" fmla="*/ 19 h 21"/>
                      <a:gd name="T22" fmla="*/ 6 w 82"/>
                      <a:gd name="T23" fmla="*/ 16 h 21"/>
                      <a:gd name="T24" fmla="*/ 0 w 82"/>
                      <a:gd name="T25" fmla="*/ 11 h 21"/>
                      <a:gd name="T26" fmla="*/ 1 w 82"/>
                      <a:gd name="T27" fmla="*/ 7 h 21"/>
                      <a:gd name="T28" fmla="*/ 4 w 82"/>
                      <a:gd name="T29" fmla="*/ 3 h 21"/>
                      <a:gd name="T30" fmla="*/ 8 w 82"/>
                      <a:gd name="T31" fmla="*/ 2 h 21"/>
                      <a:gd name="T32" fmla="*/ 13 w 82"/>
                      <a:gd name="T33" fmla="*/ 2 h 21"/>
                      <a:gd name="T34" fmla="*/ 18 w 82"/>
                      <a:gd name="T35" fmla="*/ 2 h 21"/>
                      <a:gd name="T36" fmla="*/ 24 w 82"/>
                      <a:gd name="T37" fmla="*/ 2 h 21"/>
                      <a:gd name="T38" fmla="*/ 29 w 82"/>
                      <a:gd name="T39" fmla="*/ 2 h 21"/>
                      <a:gd name="T40" fmla="*/ 34 w 82"/>
                      <a:gd name="T41" fmla="*/ 0 h 21"/>
                      <a:gd name="T42" fmla="*/ 40 w 82"/>
                      <a:gd name="T43" fmla="*/ 1 h 21"/>
                      <a:gd name="T44" fmla="*/ 47 w 82"/>
                      <a:gd name="T45" fmla="*/ 1 h 21"/>
                      <a:gd name="T46" fmla="*/ 54 w 82"/>
                      <a:gd name="T47" fmla="*/ 0 h 21"/>
                      <a:gd name="T48" fmla="*/ 61 w 82"/>
                      <a:gd name="T49" fmla="*/ 0 h 21"/>
                      <a:gd name="T50" fmla="*/ 68 w 82"/>
                      <a:gd name="T51" fmla="*/ 0 h 21"/>
                      <a:gd name="T52" fmla="*/ 73 w 82"/>
                      <a:gd name="T53" fmla="*/ 1 h 21"/>
                      <a:gd name="T54" fmla="*/ 79 w 82"/>
                      <a:gd name="T55" fmla="*/ 3 h 21"/>
                      <a:gd name="T56" fmla="*/ 82 w 82"/>
                      <a:gd name="T57" fmla="*/ 7 h 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2"/>
                      <a:gd name="T88" fmla="*/ 0 h 21"/>
                      <a:gd name="T89" fmla="*/ 82 w 82"/>
                      <a:gd name="T90" fmla="*/ 21 h 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2" h="21">
                        <a:moveTo>
                          <a:pt x="82" y="7"/>
                        </a:moveTo>
                        <a:lnTo>
                          <a:pt x="82" y="11"/>
                        </a:lnTo>
                        <a:lnTo>
                          <a:pt x="80" y="15"/>
                        </a:lnTo>
                        <a:lnTo>
                          <a:pt x="77" y="18"/>
                        </a:lnTo>
                        <a:lnTo>
                          <a:pt x="73" y="21"/>
                        </a:lnTo>
                        <a:lnTo>
                          <a:pt x="64" y="19"/>
                        </a:lnTo>
                        <a:lnTo>
                          <a:pt x="54" y="19"/>
                        </a:lnTo>
                        <a:lnTo>
                          <a:pt x="43" y="21"/>
                        </a:lnTo>
                        <a:lnTo>
                          <a:pt x="34" y="21"/>
                        </a:lnTo>
                        <a:lnTo>
                          <a:pt x="24" y="21"/>
                        </a:lnTo>
                        <a:lnTo>
                          <a:pt x="15" y="19"/>
                        </a:lnTo>
                        <a:lnTo>
                          <a:pt x="6" y="16"/>
                        </a:lnTo>
                        <a:lnTo>
                          <a:pt x="0" y="11"/>
                        </a:lnTo>
                        <a:lnTo>
                          <a:pt x="1" y="7"/>
                        </a:lnTo>
                        <a:lnTo>
                          <a:pt x="4" y="3"/>
                        </a:lnTo>
                        <a:lnTo>
                          <a:pt x="8" y="2"/>
                        </a:lnTo>
                        <a:lnTo>
                          <a:pt x="13" y="2"/>
                        </a:lnTo>
                        <a:lnTo>
                          <a:pt x="18" y="2"/>
                        </a:lnTo>
                        <a:lnTo>
                          <a:pt x="24" y="2"/>
                        </a:lnTo>
                        <a:lnTo>
                          <a:pt x="29" y="2"/>
                        </a:lnTo>
                        <a:lnTo>
                          <a:pt x="34" y="0"/>
                        </a:lnTo>
                        <a:lnTo>
                          <a:pt x="40" y="1"/>
                        </a:lnTo>
                        <a:lnTo>
                          <a:pt x="47" y="1"/>
                        </a:lnTo>
                        <a:lnTo>
                          <a:pt x="54" y="0"/>
                        </a:lnTo>
                        <a:lnTo>
                          <a:pt x="61" y="0"/>
                        </a:lnTo>
                        <a:lnTo>
                          <a:pt x="68" y="0"/>
                        </a:lnTo>
                        <a:lnTo>
                          <a:pt x="73" y="1"/>
                        </a:lnTo>
                        <a:lnTo>
                          <a:pt x="79" y="3"/>
                        </a:lnTo>
                        <a:lnTo>
                          <a:pt x="82" y="7"/>
                        </a:lnTo>
                        <a:close/>
                      </a:path>
                    </a:pathLst>
                  </a:custGeom>
                  <a:solidFill>
                    <a:srgbClr val="000000"/>
                  </a:solidFill>
                  <a:ln w="9525">
                    <a:noFill/>
                    <a:round/>
                    <a:headEnd/>
                    <a:tailEnd/>
                  </a:ln>
                </p:spPr>
                <p:txBody>
                  <a:bodyPr/>
                  <a:lstStyle/>
                  <a:p>
                    <a:endParaRPr lang="zh-CN" altLang="en-US"/>
                  </a:p>
                </p:txBody>
              </p:sp>
              <p:sp>
                <p:nvSpPr>
                  <p:cNvPr id="566" name="Freeform 193"/>
                  <p:cNvSpPr>
                    <a:spLocks/>
                  </p:cNvSpPr>
                  <p:nvPr/>
                </p:nvSpPr>
                <p:spPr bwMode="auto">
                  <a:xfrm>
                    <a:off x="1274" y="2606"/>
                    <a:ext cx="396" cy="188"/>
                  </a:xfrm>
                  <a:custGeom>
                    <a:avLst/>
                    <a:gdLst>
                      <a:gd name="T0" fmla="*/ 787 w 790"/>
                      <a:gd name="T1" fmla="*/ 49 h 375"/>
                      <a:gd name="T2" fmla="*/ 752 w 790"/>
                      <a:gd name="T3" fmla="*/ 90 h 375"/>
                      <a:gd name="T4" fmla="*/ 717 w 790"/>
                      <a:gd name="T5" fmla="*/ 129 h 375"/>
                      <a:gd name="T6" fmla="*/ 680 w 790"/>
                      <a:gd name="T7" fmla="*/ 168 h 375"/>
                      <a:gd name="T8" fmla="*/ 642 w 790"/>
                      <a:gd name="T9" fmla="*/ 206 h 375"/>
                      <a:gd name="T10" fmla="*/ 604 w 790"/>
                      <a:gd name="T11" fmla="*/ 244 h 375"/>
                      <a:gd name="T12" fmla="*/ 566 w 790"/>
                      <a:gd name="T13" fmla="*/ 281 h 375"/>
                      <a:gd name="T14" fmla="*/ 528 w 790"/>
                      <a:gd name="T15" fmla="*/ 318 h 375"/>
                      <a:gd name="T16" fmla="*/ 490 w 790"/>
                      <a:gd name="T17" fmla="*/ 355 h 375"/>
                      <a:gd name="T18" fmla="*/ 476 w 790"/>
                      <a:gd name="T19" fmla="*/ 367 h 375"/>
                      <a:gd name="T20" fmla="*/ 447 w 790"/>
                      <a:gd name="T21" fmla="*/ 350 h 375"/>
                      <a:gd name="T22" fmla="*/ 418 w 790"/>
                      <a:gd name="T23" fmla="*/ 332 h 375"/>
                      <a:gd name="T24" fmla="*/ 391 w 790"/>
                      <a:gd name="T25" fmla="*/ 313 h 375"/>
                      <a:gd name="T26" fmla="*/ 362 w 790"/>
                      <a:gd name="T27" fmla="*/ 295 h 375"/>
                      <a:gd name="T28" fmla="*/ 333 w 790"/>
                      <a:gd name="T29" fmla="*/ 276 h 375"/>
                      <a:gd name="T30" fmla="*/ 304 w 790"/>
                      <a:gd name="T31" fmla="*/ 258 h 375"/>
                      <a:gd name="T32" fmla="*/ 275 w 790"/>
                      <a:gd name="T33" fmla="*/ 238 h 375"/>
                      <a:gd name="T34" fmla="*/ 245 w 790"/>
                      <a:gd name="T35" fmla="*/ 221 h 375"/>
                      <a:gd name="T36" fmla="*/ 212 w 790"/>
                      <a:gd name="T37" fmla="*/ 204 h 375"/>
                      <a:gd name="T38" fmla="*/ 181 w 790"/>
                      <a:gd name="T39" fmla="*/ 185 h 375"/>
                      <a:gd name="T40" fmla="*/ 149 w 790"/>
                      <a:gd name="T41" fmla="*/ 166 h 375"/>
                      <a:gd name="T42" fmla="*/ 117 w 790"/>
                      <a:gd name="T43" fmla="*/ 146 h 375"/>
                      <a:gd name="T44" fmla="*/ 86 w 790"/>
                      <a:gd name="T45" fmla="*/ 125 h 375"/>
                      <a:gd name="T46" fmla="*/ 55 w 790"/>
                      <a:gd name="T47" fmla="*/ 106 h 375"/>
                      <a:gd name="T48" fmla="*/ 23 w 790"/>
                      <a:gd name="T49" fmla="*/ 86 h 375"/>
                      <a:gd name="T50" fmla="*/ 0 w 790"/>
                      <a:gd name="T51" fmla="*/ 67 h 375"/>
                      <a:gd name="T52" fmla="*/ 5 w 790"/>
                      <a:gd name="T53" fmla="*/ 42 h 375"/>
                      <a:gd name="T54" fmla="*/ 46 w 790"/>
                      <a:gd name="T55" fmla="*/ 1 h 375"/>
                      <a:gd name="T56" fmla="*/ 76 w 790"/>
                      <a:gd name="T57" fmla="*/ 8 h 375"/>
                      <a:gd name="T58" fmla="*/ 108 w 790"/>
                      <a:gd name="T59" fmla="*/ 14 h 375"/>
                      <a:gd name="T60" fmla="*/ 138 w 790"/>
                      <a:gd name="T61" fmla="*/ 21 h 375"/>
                      <a:gd name="T62" fmla="*/ 167 w 790"/>
                      <a:gd name="T63" fmla="*/ 33 h 375"/>
                      <a:gd name="T64" fmla="*/ 202 w 790"/>
                      <a:gd name="T65" fmla="*/ 38 h 375"/>
                      <a:gd name="T66" fmla="*/ 235 w 790"/>
                      <a:gd name="T67" fmla="*/ 47 h 375"/>
                      <a:gd name="T68" fmla="*/ 266 w 790"/>
                      <a:gd name="T69" fmla="*/ 56 h 375"/>
                      <a:gd name="T70" fmla="*/ 298 w 790"/>
                      <a:gd name="T71" fmla="*/ 64 h 375"/>
                      <a:gd name="T72" fmla="*/ 335 w 790"/>
                      <a:gd name="T73" fmla="*/ 71 h 375"/>
                      <a:gd name="T74" fmla="*/ 372 w 790"/>
                      <a:gd name="T75" fmla="*/ 78 h 375"/>
                      <a:gd name="T76" fmla="*/ 408 w 790"/>
                      <a:gd name="T77" fmla="*/ 87 h 375"/>
                      <a:gd name="T78" fmla="*/ 444 w 790"/>
                      <a:gd name="T79" fmla="*/ 95 h 375"/>
                      <a:gd name="T80" fmla="*/ 479 w 790"/>
                      <a:gd name="T81" fmla="*/ 106 h 375"/>
                      <a:gd name="T82" fmla="*/ 515 w 790"/>
                      <a:gd name="T83" fmla="*/ 116 h 375"/>
                      <a:gd name="T84" fmla="*/ 551 w 790"/>
                      <a:gd name="T85" fmla="*/ 127 h 375"/>
                      <a:gd name="T86" fmla="*/ 585 w 790"/>
                      <a:gd name="T87" fmla="*/ 138 h 375"/>
                      <a:gd name="T88" fmla="*/ 596 w 790"/>
                      <a:gd name="T89" fmla="*/ 138 h 375"/>
                      <a:gd name="T90" fmla="*/ 605 w 790"/>
                      <a:gd name="T91" fmla="*/ 139 h 375"/>
                      <a:gd name="T92" fmla="*/ 614 w 790"/>
                      <a:gd name="T93" fmla="*/ 140 h 375"/>
                      <a:gd name="T94" fmla="*/ 622 w 790"/>
                      <a:gd name="T95" fmla="*/ 135 h 375"/>
                      <a:gd name="T96" fmla="*/ 642 w 790"/>
                      <a:gd name="T97" fmla="*/ 137 h 375"/>
                      <a:gd name="T98" fmla="*/ 664 w 790"/>
                      <a:gd name="T99" fmla="*/ 142 h 375"/>
                      <a:gd name="T100" fmla="*/ 682 w 790"/>
                      <a:gd name="T101" fmla="*/ 139 h 375"/>
                      <a:gd name="T102" fmla="*/ 695 w 790"/>
                      <a:gd name="T103" fmla="*/ 122 h 375"/>
                      <a:gd name="T104" fmla="*/ 709 w 790"/>
                      <a:gd name="T105" fmla="*/ 97 h 375"/>
                      <a:gd name="T106" fmla="*/ 722 w 790"/>
                      <a:gd name="T107" fmla="*/ 71 h 375"/>
                      <a:gd name="T108" fmla="*/ 736 w 790"/>
                      <a:gd name="T109" fmla="*/ 46 h 375"/>
                      <a:gd name="T110" fmla="*/ 747 w 790"/>
                      <a:gd name="T111" fmla="*/ 19 h 375"/>
                      <a:gd name="T112" fmla="*/ 753 w 790"/>
                      <a:gd name="T113" fmla="*/ 2 h 375"/>
                      <a:gd name="T114" fmla="*/ 766 w 790"/>
                      <a:gd name="T115" fmla="*/ 1 h 375"/>
                      <a:gd name="T116" fmla="*/ 780 w 790"/>
                      <a:gd name="T117" fmla="*/ 10 h 375"/>
                      <a:gd name="T118" fmla="*/ 790 w 790"/>
                      <a:gd name="T119" fmla="*/ 24 h 37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90"/>
                      <a:gd name="T181" fmla="*/ 0 h 375"/>
                      <a:gd name="T182" fmla="*/ 790 w 790"/>
                      <a:gd name="T183" fmla="*/ 375 h 37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90" h="375">
                        <a:moveTo>
                          <a:pt x="790" y="24"/>
                        </a:moveTo>
                        <a:lnTo>
                          <a:pt x="787" y="49"/>
                        </a:lnTo>
                        <a:lnTo>
                          <a:pt x="770" y="70"/>
                        </a:lnTo>
                        <a:lnTo>
                          <a:pt x="752" y="90"/>
                        </a:lnTo>
                        <a:lnTo>
                          <a:pt x="735" y="109"/>
                        </a:lnTo>
                        <a:lnTo>
                          <a:pt x="717" y="129"/>
                        </a:lnTo>
                        <a:lnTo>
                          <a:pt x="698" y="148"/>
                        </a:lnTo>
                        <a:lnTo>
                          <a:pt x="680" y="168"/>
                        </a:lnTo>
                        <a:lnTo>
                          <a:pt x="661" y="188"/>
                        </a:lnTo>
                        <a:lnTo>
                          <a:pt x="642" y="206"/>
                        </a:lnTo>
                        <a:lnTo>
                          <a:pt x="623" y="226"/>
                        </a:lnTo>
                        <a:lnTo>
                          <a:pt x="604" y="244"/>
                        </a:lnTo>
                        <a:lnTo>
                          <a:pt x="584" y="263"/>
                        </a:lnTo>
                        <a:lnTo>
                          <a:pt x="566" y="281"/>
                        </a:lnTo>
                        <a:lnTo>
                          <a:pt x="546" y="299"/>
                        </a:lnTo>
                        <a:lnTo>
                          <a:pt x="528" y="318"/>
                        </a:lnTo>
                        <a:lnTo>
                          <a:pt x="508" y="336"/>
                        </a:lnTo>
                        <a:lnTo>
                          <a:pt x="490" y="355"/>
                        </a:lnTo>
                        <a:lnTo>
                          <a:pt x="491" y="375"/>
                        </a:lnTo>
                        <a:lnTo>
                          <a:pt x="476" y="367"/>
                        </a:lnTo>
                        <a:lnTo>
                          <a:pt x="462" y="358"/>
                        </a:lnTo>
                        <a:lnTo>
                          <a:pt x="447" y="350"/>
                        </a:lnTo>
                        <a:lnTo>
                          <a:pt x="433" y="341"/>
                        </a:lnTo>
                        <a:lnTo>
                          <a:pt x="418" y="332"/>
                        </a:lnTo>
                        <a:lnTo>
                          <a:pt x="404" y="322"/>
                        </a:lnTo>
                        <a:lnTo>
                          <a:pt x="391" y="313"/>
                        </a:lnTo>
                        <a:lnTo>
                          <a:pt x="376" y="304"/>
                        </a:lnTo>
                        <a:lnTo>
                          <a:pt x="362" y="295"/>
                        </a:lnTo>
                        <a:lnTo>
                          <a:pt x="347" y="286"/>
                        </a:lnTo>
                        <a:lnTo>
                          <a:pt x="333" y="276"/>
                        </a:lnTo>
                        <a:lnTo>
                          <a:pt x="319" y="267"/>
                        </a:lnTo>
                        <a:lnTo>
                          <a:pt x="304" y="258"/>
                        </a:lnTo>
                        <a:lnTo>
                          <a:pt x="290" y="248"/>
                        </a:lnTo>
                        <a:lnTo>
                          <a:pt x="275" y="238"/>
                        </a:lnTo>
                        <a:lnTo>
                          <a:pt x="261" y="229"/>
                        </a:lnTo>
                        <a:lnTo>
                          <a:pt x="245" y="221"/>
                        </a:lnTo>
                        <a:lnTo>
                          <a:pt x="228" y="213"/>
                        </a:lnTo>
                        <a:lnTo>
                          <a:pt x="212" y="204"/>
                        </a:lnTo>
                        <a:lnTo>
                          <a:pt x="197" y="195"/>
                        </a:lnTo>
                        <a:lnTo>
                          <a:pt x="181" y="185"/>
                        </a:lnTo>
                        <a:lnTo>
                          <a:pt x="165" y="176"/>
                        </a:lnTo>
                        <a:lnTo>
                          <a:pt x="149" y="166"/>
                        </a:lnTo>
                        <a:lnTo>
                          <a:pt x="134" y="157"/>
                        </a:lnTo>
                        <a:lnTo>
                          <a:pt x="117" y="146"/>
                        </a:lnTo>
                        <a:lnTo>
                          <a:pt x="102" y="136"/>
                        </a:lnTo>
                        <a:lnTo>
                          <a:pt x="86" y="125"/>
                        </a:lnTo>
                        <a:lnTo>
                          <a:pt x="70" y="116"/>
                        </a:lnTo>
                        <a:lnTo>
                          <a:pt x="55" y="106"/>
                        </a:lnTo>
                        <a:lnTo>
                          <a:pt x="39" y="97"/>
                        </a:lnTo>
                        <a:lnTo>
                          <a:pt x="23" y="86"/>
                        </a:lnTo>
                        <a:lnTo>
                          <a:pt x="7" y="77"/>
                        </a:lnTo>
                        <a:lnTo>
                          <a:pt x="0" y="67"/>
                        </a:lnTo>
                        <a:lnTo>
                          <a:pt x="1" y="55"/>
                        </a:lnTo>
                        <a:lnTo>
                          <a:pt x="5" y="42"/>
                        </a:lnTo>
                        <a:lnTo>
                          <a:pt x="6" y="30"/>
                        </a:lnTo>
                        <a:lnTo>
                          <a:pt x="46" y="1"/>
                        </a:lnTo>
                        <a:lnTo>
                          <a:pt x="61" y="6"/>
                        </a:lnTo>
                        <a:lnTo>
                          <a:pt x="76" y="8"/>
                        </a:lnTo>
                        <a:lnTo>
                          <a:pt x="92" y="11"/>
                        </a:lnTo>
                        <a:lnTo>
                          <a:pt x="108" y="14"/>
                        </a:lnTo>
                        <a:lnTo>
                          <a:pt x="123" y="17"/>
                        </a:lnTo>
                        <a:lnTo>
                          <a:pt x="138" y="21"/>
                        </a:lnTo>
                        <a:lnTo>
                          <a:pt x="153" y="26"/>
                        </a:lnTo>
                        <a:lnTo>
                          <a:pt x="167" y="33"/>
                        </a:lnTo>
                        <a:lnTo>
                          <a:pt x="184" y="36"/>
                        </a:lnTo>
                        <a:lnTo>
                          <a:pt x="202" y="38"/>
                        </a:lnTo>
                        <a:lnTo>
                          <a:pt x="218" y="42"/>
                        </a:lnTo>
                        <a:lnTo>
                          <a:pt x="235" y="47"/>
                        </a:lnTo>
                        <a:lnTo>
                          <a:pt x="250" y="52"/>
                        </a:lnTo>
                        <a:lnTo>
                          <a:pt x="266" y="56"/>
                        </a:lnTo>
                        <a:lnTo>
                          <a:pt x="282" y="61"/>
                        </a:lnTo>
                        <a:lnTo>
                          <a:pt x="298" y="64"/>
                        </a:lnTo>
                        <a:lnTo>
                          <a:pt x="317" y="68"/>
                        </a:lnTo>
                        <a:lnTo>
                          <a:pt x="335" y="71"/>
                        </a:lnTo>
                        <a:lnTo>
                          <a:pt x="354" y="75"/>
                        </a:lnTo>
                        <a:lnTo>
                          <a:pt x="372" y="78"/>
                        </a:lnTo>
                        <a:lnTo>
                          <a:pt x="391" y="83"/>
                        </a:lnTo>
                        <a:lnTo>
                          <a:pt x="408" y="87"/>
                        </a:lnTo>
                        <a:lnTo>
                          <a:pt x="426" y="91"/>
                        </a:lnTo>
                        <a:lnTo>
                          <a:pt x="444" y="95"/>
                        </a:lnTo>
                        <a:lnTo>
                          <a:pt x="462" y="101"/>
                        </a:lnTo>
                        <a:lnTo>
                          <a:pt x="479" y="106"/>
                        </a:lnTo>
                        <a:lnTo>
                          <a:pt x="498" y="110"/>
                        </a:lnTo>
                        <a:lnTo>
                          <a:pt x="515" y="116"/>
                        </a:lnTo>
                        <a:lnTo>
                          <a:pt x="532" y="122"/>
                        </a:lnTo>
                        <a:lnTo>
                          <a:pt x="551" y="127"/>
                        </a:lnTo>
                        <a:lnTo>
                          <a:pt x="568" y="132"/>
                        </a:lnTo>
                        <a:lnTo>
                          <a:pt x="585" y="138"/>
                        </a:lnTo>
                        <a:lnTo>
                          <a:pt x="590" y="137"/>
                        </a:lnTo>
                        <a:lnTo>
                          <a:pt x="596" y="138"/>
                        </a:lnTo>
                        <a:lnTo>
                          <a:pt x="600" y="139"/>
                        </a:lnTo>
                        <a:lnTo>
                          <a:pt x="605" y="139"/>
                        </a:lnTo>
                        <a:lnTo>
                          <a:pt x="609" y="140"/>
                        </a:lnTo>
                        <a:lnTo>
                          <a:pt x="614" y="140"/>
                        </a:lnTo>
                        <a:lnTo>
                          <a:pt x="619" y="138"/>
                        </a:lnTo>
                        <a:lnTo>
                          <a:pt x="622" y="135"/>
                        </a:lnTo>
                        <a:lnTo>
                          <a:pt x="631" y="136"/>
                        </a:lnTo>
                        <a:lnTo>
                          <a:pt x="642" y="137"/>
                        </a:lnTo>
                        <a:lnTo>
                          <a:pt x="652" y="140"/>
                        </a:lnTo>
                        <a:lnTo>
                          <a:pt x="664" y="142"/>
                        </a:lnTo>
                        <a:lnTo>
                          <a:pt x="673" y="143"/>
                        </a:lnTo>
                        <a:lnTo>
                          <a:pt x="682" y="139"/>
                        </a:lnTo>
                        <a:lnTo>
                          <a:pt x="690" y="133"/>
                        </a:lnTo>
                        <a:lnTo>
                          <a:pt x="695" y="122"/>
                        </a:lnTo>
                        <a:lnTo>
                          <a:pt x="702" y="109"/>
                        </a:lnTo>
                        <a:lnTo>
                          <a:pt x="709" y="97"/>
                        </a:lnTo>
                        <a:lnTo>
                          <a:pt x="715" y="84"/>
                        </a:lnTo>
                        <a:lnTo>
                          <a:pt x="722" y="71"/>
                        </a:lnTo>
                        <a:lnTo>
                          <a:pt x="729" y="59"/>
                        </a:lnTo>
                        <a:lnTo>
                          <a:pt x="736" y="46"/>
                        </a:lnTo>
                        <a:lnTo>
                          <a:pt x="742" y="32"/>
                        </a:lnTo>
                        <a:lnTo>
                          <a:pt x="747" y="19"/>
                        </a:lnTo>
                        <a:lnTo>
                          <a:pt x="749" y="8"/>
                        </a:lnTo>
                        <a:lnTo>
                          <a:pt x="753" y="2"/>
                        </a:lnTo>
                        <a:lnTo>
                          <a:pt x="759" y="0"/>
                        </a:lnTo>
                        <a:lnTo>
                          <a:pt x="766" y="1"/>
                        </a:lnTo>
                        <a:lnTo>
                          <a:pt x="773" y="4"/>
                        </a:lnTo>
                        <a:lnTo>
                          <a:pt x="780" y="10"/>
                        </a:lnTo>
                        <a:lnTo>
                          <a:pt x="786" y="17"/>
                        </a:lnTo>
                        <a:lnTo>
                          <a:pt x="790" y="24"/>
                        </a:lnTo>
                        <a:close/>
                      </a:path>
                    </a:pathLst>
                  </a:custGeom>
                  <a:solidFill>
                    <a:srgbClr val="CCCCE0"/>
                  </a:solidFill>
                  <a:ln w="9525">
                    <a:noFill/>
                    <a:round/>
                    <a:headEnd/>
                    <a:tailEnd/>
                  </a:ln>
                </p:spPr>
                <p:txBody>
                  <a:bodyPr/>
                  <a:lstStyle/>
                  <a:p>
                    <a:endParaRPr lang="zh-CN" altLang="en-US"/>
                  </a:p>
                </p:txBody>
              </p:sp>
              <p:sp>
                <p:nvSpPr>
                  <p:cNvPr id="567" name="Freeform 194"/>
                  <p:cNvSpPr>
                    <a:spLocks/>
                  </p:cNvSpPr>
                  <p:nvPr/>
                </p:nvSpPr>
                <p:spPr bwMode="auto">
                  <a:xfrm>
                    <a:off x="1820" y="2606"/>
                    <a:ext cx="3" cy="3"/>
                  </a:xfrm>
                  <a:custGeom>
                    <a:avLst/>
                    <a:gdLst>
                      <a:gd name="T0" fmla="*/ 6 w 6"/>
                      <a:gd name="T1" fmla="*/ 1 h 6"/>
                      <a:gd name="T2" fmla="*/ 5 w 6"/>
                      <a:gd name="T3" fmla="*/ 2 h 6"/>
                      <a:gd name="T4" fmla="*/ 3 w 6"/>
                      <a:gd name="T5" fmla="*/ 5 h 6"/>
                      <a:gd name="T6" fmla="*/ 1 w 6"/>
                      <a:gd name="T7" fmla="*/ 6 h 6"/>
                      <a:gd name="T8" fmla="*/ 0 w 6"/>
                      <a:gd name="T9" fmla="*/ 6 h 6"/>
                      <a:gd name="T10" fmla="*/ 0 w 6"/>
                      <a:gd name="T11" fmla="*/ 0 h 6"/>
                      <a:gd name="T12" fmla="*/ 1 w 6"/>
                      <a:gd name="T13" fmla="*/ 0 h 6"/>
                      <a:gd name="T14" fmla="*/ 2 w 6"/>
                      <a:gd name="T15" fmla="*/ 0 h 6"/>
                      <a:gd name="T16" fmla="*/ 5 w 6"/>
                      <a:gd name="T17" fmla="*/ 0 h 6"/>
                      <a:gd name="T18" fmla="*/ 6 w 6"/>
                      <a:gd name="T19" fmla="*/ 1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6"/>
                      <a:gd name="T32" fmla="*/ 6 w 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6">
                        <a:moveTo>
                          <a:pt x="6" y="1"/>
                        </a:moveTo>
                        <a:lnTo>
                          <a:pt x="5" y="2"/>
                        </a:lnTo>
                        <a:lnTo>
                          <a:pt x="3" y="5"/>
                        </a:lnTo>
                        <a:lnTo>
                          <a:pt x="1" y="6"/>
                        </a:lnTo>
                        <a:lnTo>
                          <a:pt x="0" y="6"/>
                        </a:lnTo>
                        <a:lnTo>
                          <a:pt x="0" y="0"/>
                        </a:lnTo>
                        <a:lnTo>
                          <a:pt x="1" y="0"/>
                        </a:lnTo>
                        <a:lnTo>
                          <a:pt x="2" y="0"/>
                        </a:lnTo>
                        <a:lnTo>
                          <a:pt x="5" y="0"/>
                        </a:lnTo>
                        <a:lnTo>
                          <a:pt x="6" y="1"/>
                        </a:lnTo>
                        <a:close/>
                      </a:path>
                    </a:pathLst>
                  </a:custGeom>
                  <a:solidFill>
                    <a:srgbClr val="000000"/>
                  </a:solidFill>
                  <a:ln w="9525">
                    <a:noFill/>
                    <a:round/>
                    <a:headEnd/>
                    <a:tailEnd/>
                  </a:ln>
                </p:spPr>
                <p:txBody>
                  <a:bodyPr/>
                  <a:lstStyle/>
                  <a:p>
                    <a:endParaRPr lang="zh-CN" altLang="en-US"/>
                  </a:p>
                </p:txBody>
              </p:sp>
              <p:sp>
                <p:nvSpPr>
                  <p:cNvPr id="568" name="Freeform 195"/>
                  <p:cNvSpPr>
                    <a:spLocks/>
                  </p:cNvSpPr>
                  <p:nvPr/>
                </p:nvSpPr>
                <p:spPr bwMode="auto">
                  <a:xfrm>
                    <a:off x="1567" y="2612"/>
                    <a:ext cx="21" cy="37"/>
                  </a:xfrm>
                  <a:custGeom>
                    <a:avLst/>
                    <a:gdLst>
                      <a:gd name="T0" fmla="*/ 42 w 42"/>
                      <a:gd name="T1" fmla="*/ 69 h 75"/>
                      <a:gd name="T2" fmla="*/ 37 w 42"/>
                      <a:gd name="T3" fmla="*/ 75 h 75"/>
                      <a:gd name="T4" fmla="*/ 31 w 42"/>
                      <a:gd name="T5" fmla="*/ 75 h 75"/>
                      <a:gd name="T6" fmla="*/ 23 w 42"/>
                      <a:gd name="T7" fmla="*/ 73 h 75"/>
                      <a:gd name="T8" fmla="*/ 16 w 42"/>
                      <a:gd name="T9" fmla="*/ 72 h 75"/>
                      <a:gd name="T10" fmla="*/ 11 w 42"/>
                      <a:gd name="T11" fmla="*/ 53 h 75"/>
                      <a:gd name="T12" fmla="*/ 3 w 42"/>
                      <a:gd name="T13" fmla="*/ 36 h 75"/>
                      <a:gd name="T14" fmla="*/ 0 w 42"/>
                      <a:gd name="T15" fmla="*/ 19 h 75"/>
                      <a:gd name="T16" fmla="*/ 9 w 42"/>
                      <a:gd name="T17" fmla="*/ 0 h 75"/>
                      <a:gd name="T18" fmla="*/ 18 w 42"/>
                      <a:gd name="T19" fmla="*/ 18 h 75"/>
                      <a:gd name="T20" fmla="*/ 27 w 42"/>
                      <a:gd name="T21" fmla="*/ 35 h 75"/>
                      <a:gd name="T22" fmla="*/ 36 w 42"/>
                      <a:gd name="T23" fmla="*/ 51 h 75"/>
                      <a:gd name="T24" fmla="*/ 42 w 42"/>
                      <a:gd name="T25" fmla="*/ 69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75"/>
                      <a:gd name="T41" fmla="*/ 42 w 42"/>
                      <a:gd name="T42" fmla="*/ 75 h 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75">
                        <a:moveTo>
                          <a:pt x="42" y="69"/>
                        </a:moveTo>
                        <a:lnTo>
                          <a:pt x="37" y="75"/>
                        </a:lnTo>
                        <a:lnTo>
                          <a:pt x="31" y="75"/>
                        </a:lnTo>
                        <a:lnTo>
                          <a:pt x="23" y="73"/>
                        </a:lnTo>
                        <a:lnTo>
                          <a:pt x="16" y="72"/>
                        </a:lnTo>
                        <a:lnTo>
                          <a:pt x="11" y="53"/>
                        </a:lnTo>
                        <a:lnTo>
                          <a:pt x="3" y="36"/>
                        </a:lnTo>
                        <a:lnTo>
                          <a:pt x="0" y="19"/>
                        </a:lnTo>
                        <a:lnTo>
                          <a:pt x="9" y="0"/>
                        </a:lnTo>
                        <a:lnTo>
                          <a:pt x="18" y="18"/>
                        </a:lnTo>
                        <a:lnTo>
                          <a:pt x="27" y="35"/>
                        </a:lnTo>
                        <a:lnTo>
                          <a:pt x="36" y="51"/>
                        </a:lnTo>
                        <a:lnTo>
                          <a:pt x="42" y="69"/>
                        </a:lnTo>
                        <a:close/>
                      </a:path>
                    </a:pathLst>
                  </a:custGeom>
                  <a:solidFill>
                    <a:srgbClr val="CCCCE0"/>
                  </a:solidFill>
                  <a:ln w="9525">
                    <a:noFill/>
                    <a:round/>
                    <a:headEnd/>
                    <a:tailEnd/>
                  </a:ln>
                </p:spPr>
                <p:txBody>
                  <a:bodyPr/>
                  <a:lstStyle/>
                  <a:p>
                    <a:endParaRPr lang="zh-CN" altLang="en-US"/>
                  </a:p>
                </p:txBody>
              </p:sp>
              <p:sp>
                <p:nvSpPr>
                  <p:cNvPr id="569" name="Freeform 196"/>
                  <p:cNvSpPr>
                    <a:spLocks/>
                  </p:cNvSpPr>
                  <p:nvPr/>
                </p:nvSpPr>
                <p:spPr bwMode="auto">
                  <a:xfrm>
                    <a:off x="1804" y="2615"/>
                    <a:ext cx="40" cy="10"/>
                  </a:xfrm>
                  <a:custGeom>
                    <a:avLst/>
                    <a:gdLst>
                      <a:gd name="T0" fmla="*/ 78 w 78"/>
                      <a:gd name="T1" fmla="*/ 7 h 22"/>
                      <a:gd name="T2" fmla="*/ 78 w 78"/>
                      <a:gd name="T3" fmla="*/ 14 h 22"/>
                      <a:gd name="T4" fmla="*/ 75 w 78"/>
                      <a:gd name="T5" fmla="*/ 17 h 22"/>
                      <a:gd name="T6" fmla="*/ 69 w 78"/>
                      <a:gd name="T7" fmla="*/ 21 h 22"/>
                      <a:gd name="T8" fmla="*/ 63 w 78"/>
                      <a:gd name="T9" fmla="*/ 22 h 22"/>
                      <a:gd name="T10" fmla="*/ 55 w 78"/>
                      <a:gd name="T11" fmla="*/ 22 h 22"/>
                      <a:gd name="T12" fmla="*/ 47 w 78"/>
                      <a:gd name="T13" fmla="*/ 22 h 22"/>
                      <a:gd name="T14" fmla="*/ 39 w 78"/>
                      <a:gd name="T15" fmla="*/ 22 h 22"/>
                      <a:gd name="T16" fmla="*/ 30 w 78"/>
                      <a:gd name="T17" fmla="*/ 22 h 22"/>
                      <a:gd name="T18" fmla="*/ 22 w 78"/>
                      <a:gd name="T19" fmla="*/ 22 h 22"/>
                      <a:gd name="T20" fmla="*/ 14 w 78"/>
                      <a:gd name="T21" fmla="*/ 21 h 22"/>
                      <a:gd name="T22" fmla="*/ 7 w 78"/>
                      <a:gd name="T23" fmla="*/ 20 h 22"/>
                      <a:gd name="T24" fmla="*/ 0 w 78"/>
                      <a:gd name="T25" fmla="*/ 16 h 22"/>
                      <a:gd name="T26" fmla="*/ 0 w 78"/>
                      <a:gd name="T27" fmla="*/ 10 h 22"/>
                      <a:gd name="T28" fmla="*/ 2 w 78"/>
                      <a:gd name="T29" fmla="*/ 6 h 22"/>
                      <a:gd name="T30" fmla="*/ 6 w 78"/>
                      <a:gd name="T31" fmla="*/ 2 h 22"/>
                      <a:gd name="T32" fmla="*/ 10 w 78"/>
                      <a:gd name="T33" fmla="*/ 0 h 22"/>
                      <a:gd name="T34" fmla="*/ 19 w 78"/>
                      <a:gd name="T35" fmla="*/ 1 h 22"/>
                      <a:gd name="T36" fmla="*/ 28 w 78"/>
                      <a:gd name="T37" fmla="*/ 2 h 22"/>
                      <a:gd name="T38" fmla="*/ 37 w 78"/>
                      <a:gd name="T39" fmla="*/ 2 h 22"/>
                      <a:gd name="T40" fmla="*/ 45 w 78"/>
                      <a:gd name="T41" fmla="*/ 1 h 22"/>
                      <a:gd name="T42" fmla="*/ 54 w 78"/>
                      <a:gd name="T43" fmla="*/ 1 h 22"/>
                      <a:gd name="T44" fmla="*/ 62 w 78"/>
                      <a:gd name="T45" fmla="*/ 2 h 22"/>
                      <a:gd name="T46" fmla="*/ 70 w 78"/>
                      <a:gd name="T47" fmla="*/ 4 h 22"/>
                      <a:gd name="T48" fmla="*/ 78 w 78"/>
                      <a:gd name="T49" fmla="*/ 7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8"/>
                      <a:gd name="T76" fmla="*/ 0 h 22"/>
                      <a:gd name="T77" fmla="*/ 78 w 78"/>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8" h="22">
                        <a:moveTo>
                          <a:pt x="78" y="7"/>
                        </a:moveTo>
                        <a:lnTo>
                          <a:pt x="78" y="14"/>
                        </a:lnTo>
                        <a:lnTo>
                          <a:pt x="75" y="17"/>
                        </a:lnTo>
                        <a:lnTo>
                          <a:pt x="69" y="21"/>
                        </a:lnTo>
                        <a:lnTo>
                          <a:pt x="63" y="22"/>
                        </a:lnTo>
                        <a:lnTo>
                          <a:pt x="55" y="22"/>
                        </a:lnTo>
                        <a:lnTo>
                          <a:pt x="47" y="22"/>
                        </a:lnTo>
                        <a:lnTo>
                          <a:pt x="39" y="22"/>
                        </a:lnTo>
                        <a:lnTo>
                          <a:pt x="30" y="22"/>
                        </a:lnTo>
                        <a:lnTo>
                          <a:pt x="22" y="22"/>
                        </a:lnTo>
                        <a:lnTo>
                          <a:pt x="14" y="21"/>
                        </a:lnTo>
                        <a:lnTo>
                          <a:pt x="7" y="20"/>
                        </a:lnTo>
                        <a:lnTo>
                          <a:pt x="0" y="16"/>
                        </a:lnTo>
                        <a:lnTo>
                          <a:pt x="0" y="10"/>
                        </a:lnTo>
                        <a:lnTo>
                          <a:pt x="2" y="6"/>
                        </a:lnTo>
                        <a:lnTo>
                          <a:pt x="6" y="2"/>
                        </a:lnTo>
                        <a:lnTo>
                          <a:pt x="10" y="0"/>
                        </a:lnTo>
                        <a:lnTo>
                          <a:pt x="19" y="1"/>
                        </a:lnTo>
                        <a:lnTo>
                          <a:pt x="28" y="2"/>
                        </a:lnTo>
                        <a:lnTo>
                          <a:pt x="37" y="2"/>
                        </a:lnTo>
                        <a:lnTo>
                          <a:pt x="45" y="1"/>
                        </a:lnTo>
                        <a:lnTo>
                          <a:pt x="54" y="1"/>
                        </a:lnTo>
                        <a:lnTo>
                          <a:pt x="62" y="2"/>
                        </a:lnTo>
                        <a:lnTo>
                          <a:pt x="70" y="4"/>
                        </a:lnTo>
                        <a:lnTo>
                          <a:pt x="78" y="7"/>
                        </a:lnTo>
                        <a:close/>
                      </a:path>
                    </a:pathLst>
                  </a:custGeom>
                  <a:solidFill>
                    <a:srgbClr val="000000"/>
                  </a:solidFill>
                  <a:ln w="9525">
                    <a:noFill/>
                    <a:round/>
                    <a:headEnd/>
                    <a:tailEnd/>
                  </a:ln>
                </p:spPr>
                <p:txBody>
                  <a:bodyPr/>
                  <a:lstStyle/>
                  <a:p>
                    <a:endParaRPr lang="zh-CN" altLang="en-US"/>
                  </a:p>
                </p:txBody>
              </p:sp>
              <p:sp>
                <p:nvSpPr>
                  <p:cNvPr id="570" name="Freeform 197"/>
                  <p:cNvSpPr>
                    <a:spLocks/>
                  </p:cNvSpPr>
                  <p:nvPr/>
                </p:nvSpPr>
                <p:spPr bwMode="auto">
                  <a:xfrm>
                    <a:off x="1315" y="2617"/>
                    <a:ext cx="216" cy="129"/>
                  </a:xfrm>
                  <a:custGeom>
                    <a:avLst/>
                    <a:gdLst>
                      <a:gd name="T0" fmla="*/ 125 w 431"/>
                      <a:gd name="T1" fmla="*/ 71 h 257"/>
                      <a:gd name="T2" fmla="*/ 166 w 431"/>
                      <a:gd name="T3" fmla="*/ 93 h 257"/>
                      <a:gd name="T4" fmla="*/ 207 w 431"/>
                      <a:gd name="T5" fmla="*/ 115 h 257"/>
                      <a:gd name="T6" fmla="*/ 247 w 431"/>
                      <a:gd name="T7" fmla="*/ 137 h 257"/>
                      <a:gd name="T8" fmla="*/ 289 w 431"/>
                      <a:gd name="T9" fmla="*/ 159 h 257"/>
                      <a:gd name="T10" fmla="*/ 329 w 431"/>
                      <a:gd name="T11" fmla="*/ 182 h 257"/>
                      <a:gd name="T12" fmla="*/ 368 w 431"/>
                      <a:gd name="T13" fmla="*/ 205 h 257"/>
                      <a:gd name="T14" fmla="*/ 408 w 431"/>
                      <a:gd name="T15" fmla="*/ 229 h 257"/>
                      <a:gd name="T16" fmla="*/ 428 w 431"/>
                      <a:gd name="T17" fmla="*/ 245 h 257"/>
                      <a:gd name="T18" fmla="*/ 431 w 431"/>
                      <a:gd name="T19" fmla="*/ 252 h 257"/>
                      <a:gd name="T20" fmla="*/ 420 w 431"/>
                      <a:gd name="T21" fmla="*/ 257 h 257"/>
                      <a:gd name="T22" fmla="*/ 387 w 431"/>
                      <a:gd name="T23" fmla="*/ 234 h 257"/>
                      <a:gd name="T24" fmla="*/ 352 w 431"/>
                      <a:gd name="T25" fmla="*/ 212 h 257"/>
                      <a:gd name="T26" fmla="*/ 318 w 431"/>
                      <a:gd name="T27" fmla="*/ 192 h 257"/>
                      <a:gd name="T28" fmla="*/ 282 w 431"/>
                      <a:gd name="T29" fmla="*/ 174 h 257"/>
                      <a:gd name="T30" fmla="*/ 268 w 431"/>
                      <a:gd name="T31" fmla="*/ 161 h 257"/>
                      <a:gd name="T32" fmla="*/ 250 w 431"/>
                      <a:gd name="T33" fmla="*/ 151 h 257"/>
                      <a:gd name="T34" fmla="*/ 241 w 431"/>
                      <a:gd name="T35" fmla="*/ 146 h 257"/>
                      <a:gd name="T36" fmla="*/ 232 w 431"/>
                      <a:gd name="T37" fmla="*/ 139 h 257"/>
                      <a:gd name="T38" fmla="*/ 206 w 431"/>
                      <a:gd name="T39" fmla="*/ 128 h 257"/>
                      <a:gd name="T40" fmla="*/ 181 w 431"/>
                      <a:gd name="T41" fmla="*/ 115 h 257"/>
                      <a:gd name="T42" fmla="*/ 155 w 431"/>
                      <a:gd name="T43" fmla="*/ 101 h 257"/>
                      <a:gd name="T44" fmla="*/ 130 w 431"/>
                      <a:gd name="T45" fmla="*/ 86 h 257"/>
                      <a:gd name="T46" fmla="*/ 105 w 431"/>
                      <a:gd name="T47" fmla="*/ 72 h 257"/>
                      <a:gd name="T48" fmla="*/ 79 w 431"/>
                      <a:gd name="T49" fmla="*/ 57 h 257"/>
                      <a:gd name="T50" fmla="*/ 54 w 431"/>
                      <a:gd name="T51" fmla="*/ 45 h 257"/>
                      <a:gd name="T52" fmla="*/ 29 w 431"/>
                      <a:gd name="T53" fmla="*/ 32 h 257"/>
                      <a:gd name="T54" fmla="*/ 19 w 431"/>
                      <a:gd name="T55" fmla="*/ 23 h 257"/>
                      <a:gd name="T56" fmla="*/ 9 w 431"/>
                      <a:gd name="T57" fmla="*/ 17 h 257"/>
                      <a:gd name="T58" fmla="*/ 1 w 431"/>
                      <a:gd name="T59" fmla="*/ 10 h 257"/>
                      <a:gd name="T60" fmla="*/ 2 w 431"/>
                      <a:gd name="T61" fmla="*/ 0 h 257"/>
                      <a:gd name="T62" fmla="*/ 30 w 431"/>
                      <a:gd name="T63" fmla="*/ 11 h 257"/>
                      <a:gd name="T64" fmla="*/ 56 w 431"/>
                      <a:gd name="T65" fmla="*/ 25 h 257"/>
                      <a:gd name="T66" fmla="*/ 82 w 431"/>
                      <a:gd name="T67" fmla="*/ 41 h 257"/>
                      <a:gd name="T68" fmla="*/ 106 w 431"/>
                      <a:gd name="T69" fmla="*/ 60 h 2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1"/>
                      <a:gd name="T106" fmla="*/ 0 h 257"/>
                      <a:gd name="T107" fmla="*/ 431 w 431"/>
                      <a:gd name="T108" fmla="*/ 257 h 2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1" h="257">
                        <a:moveTo>
                          <a:pt x="106" y="60"/>
                        </a:moveTo>
                        <a:lnTo>
                          <a:pt x="125" y="71"/>
                        </a:lnTo>
                        <a:lnTo>
                          <a:pt x="146" y="82"/>
                        </a:lnTo>
                        <a:lnTo>
                          <a:pt x="166" y="93"/>
                        </a:lnTo>
                        <a:lnTo>
                          <a:pt x="186" y="104"/>
                        </a:lnTo>
                        <a:lnTo>
                          <a:pt x="207" y="115"/>
                        </a:lnTo>
                        <a:lnTo>
                          <a:pt x="227" y="125"/>
                        </a:lnTo>
                        <a:lnTo>
                          <a:pt x="247" y="137"/>
                        </a:lnTo>
                        <a:lnTo>
                          <a:pt x="268" y="147"/>
                        </a:lnTo>
                        <a:lnTo>
                          <a:pt x="289" y="159"/>
                        </a:lnTo>
                        <a:lnTo>
                          <a:pt x="309" y="170"/>
                        </a:lnTo>
                        <a:lnTo>
                          <a:pt x="329" y="182"/>
                        </a:lnTo>
                        <a:lnTo>
                          <a:pt x="349" y="193"/>
                        </a:lnTo>
                        <a:lnTo>
                          <a:pt x="368" y="205"/>
                        </a:lnTo>
                        <a:lnTo>
                          <a:pt x="388" y="217"/>
                        </a:lnTo>
                        <a:lnTo>
                          <a:pt x="408" y="229"/>
                        </a:lnTo>
                        <a:lnTo>
                          <a:pt x="426" y="242"/>
                        </a:lnTo>
                        <a:lnTo>
                          <a:pt x="428" y="245"/>
                        </a:lnTo>
                        <a:lnTo>
                          <a:pt x="431" y="249"/>
                        </a:lnTo>
                        <a:lnTo>
                          <a:pt x="431" y="252"/>
                        </a:lnTo>
                        <a:lnTo>
                          <a:pt x="431" y="257"/>
                        </a:lnTo>
                        <a:lnTo>
                          <a:pt x="420" y="257"/>
                        </a:lnTo>
                        <a:lnTo>
                          <a:pt x="403" y="245"/>
                        </a:lnTo>
                        <a:lnTo>
                          <a:pt x="387" y="234"/>
                        </a:lnTo>
                        <a:lnTo>
                          <a:pt x="370" y="222"/>
                        </a:lnTo>
                        <a:lnTo>
                          <a:pt x="352" y="212"/>
                        </a:lnTo>
                        <a:lnTo>
                          <a:pt x="335" y="203"/>
                        </a:lnTo>
                        <a:lnTo>
                          <a:pt x="318" y="192"/>
                        </a:lnTo>
                        <a:lnTo>
                          <a:pt x="300" y="183"/>
                        </a:lnTo>
                        <a:lnTo>
                          <a:pt x="282" y="174"/>
                        </a:lnTo>
                        <a:lnTo>
                          <a:pt x="277" y="165"/>
                        </a:lnTo>
                        <a:lnTo>
                          <a:pt x="268" y="161"/>
                        </a:lnTo>
                        <a:lnTo>
                          <a:pt x="258" y="159"/>
                        </a:lnTo>
                        <a:lnTo>
                          <a:pt x="250" y="151"/>
                        </a:lnTo>
                        <a:lnTo>
                          <a:pt x="245" y="150"/>
                        </a:lnTo>
                        <a:lnTo>
                          <a:pt x="241" y="146"/>
                        </a:lnTo>
                        <a:lnTo>
                          <a:pt x="237" y="143"/>
                        </a:lnTo>
                        <a:lnTo>
                          <a:pt x="232" y="139"/>
                        </a:lnTo>
                        <a:lnTo>
                          <a:pt x="219" y="134"/>
                        </a:lnTo>
                        <a:lnTo>
                          <a:pt x="206" y="128"/>
                        </a:lnTo>
                        <a:lnTo>
                          <a:pt x="193" y="121"/>
                        </a:lnTo>
                        <a:lnTo>
                          <a:pt x="181" y="115"/>
                        </a:lnTo>
                        <a:lnTo>
                          <a:pt x="168" y="108"/>
                        </a:lnTo>
                        <a:lnTo>
                          <a:pt x="155" y="101"/>
                        </a:lnTo>
                        <a:lnTo>
                          <a:pt x="143" y="94"/>
                        </a:lnTo>
                        <a:lnTo>
                          <a:pt x="130" y="86"/>
                        </a:lnTo>
                        <a:lnTo>
                          <a:pt x="117" y="79"/>
                        </a:lnTo>
                        <a:lnTo>
                          <a:pt x="105" y="72"/>
                        </a:lnTo>
                        <a:lnTo>
                          <a:pt x="92" y="64"/>
                        </a:lnTo>
                        <a:lnTo>
                          <a:pt x="79" y="57"/>
                        </a:lnTo>
                        <a:lnTo>
                          <a:pt x="67" y="51"/>
                        </a:lnTo>
                        <a:lnTo>
                          <a:pt x="54" y="45"/>
                        </a:lnTo>
                        <a:lnTo>
                          <a:pt x="41" y="38"/>
                        </a:lnTo>
                        <a:lnTo>
                          <a:pt x="29" y="32"/>
                        </a:lnTo>
                        <a:lnTo>
                          <a:pt x="25" y="28"/>
                        </a:lnTo>
                        <a:lnTo>
                          <a:pt x="19" y="23"/>
                        </a:lnTo>
                        <a:lnTo>
                          <a:pt x="14" y="21"/>
                        </a:lnTo>
                        <a:lnTo>
                          <a:pt x="9" y="17"/>
                        </a:lnTo>
                        <a:lnTo>
                          <a:pt x="3" y="14"/>
                        </a:lnTo>
                        <a:lnTo>
                          <a:pt x="1" y="10"/>
                        </a:lnTo>
                        <a:lnTo>
                          <a:pt x="0" y="6"/>
                        </a:lnTo>
                        <a:lnTo>
                          <a:pt x="2" y="0"/>
                        </a:lnTo>
                        <a:lnTo>
                          <a:pt x="16" y="6"/>
                        </a:lnTo>
                        <a:lnTo>
                          <a:pt x="30" y="11"/>
                        </a:lnTo>
                        <a:lnTo>
                          <a:pt x="42" y="18"/>
                        </a:lnTo>
                        <a:lnTo>
                          <a:pt x="56" y="25"/>
                        </a:lnTo>
                        <a:lnTo>
                          <a:pt x="69" y="33"/>
                        </a:lnTo>
                        <a:lnTo>
                          <a:pt x="82" y="41"/>
                        </a:lnTo>
                        <a:lnTo>
                          <a:pt x="93" y="51"/>
                        </a:lnTo>
                        <a:lnTo>
                          <a:pt x="106" y="60"/>
                        </a:lnTo>
                        <a:close/>
                      </a:path>
                    </a:pathLst>
                  </a:custGeom>
                  <a:solidFill>
                    <a:srgbClr val="000000"/>
                  </a:solidFill>
                  <a:ln w="9525">
                    <a:noFill/>
                    <a:round/>
                    <a:headEnd/>
                    <a:tailEnd/>
                  </a:ln>
                </p:spPr>
                <p:txBody>
                  <a:bodyPr/>
                  <a:lstStyle/>
                  <a:p>
                    <a:endParaRPr lang="zh-CN" altLang="en-US"/>
                  </a:p>
                </p:txBody>
              </p:sp>
              <p:sp>
                <p:nvSpPr>
                  <p:cNvPr id="571" name="Freeform 198"/>
                  <p:cNvSpPr>
                    <a:spLocks/>
                  </p:cNvSpPr>
                  <p:nvPr/>
                </p:nvSpPr>
                <p:spPr bwMode="auto">
                  <a:xfrm>
                    <a:off x="1594" y="2625"/>
                    <a:ext cx="16" cy="22"/>
                  </a:xfrm>
                  <a:custGeom>
                    <a:avLst/>
                    <a:gdLst>
                      <a:gd name="T0" fmla="*/ 27 w 32"/>
                      <a:gd name="T1" fmla="*/ 40 h 45"/>
                      <a:gd name="T2" fmla="*/ 24 w 32"/>
                      <a:gd name="T3" fmla="*/ 44 h 45"/>
                      <a:gd name="T4" fmla="*/ 21 w 32"/>
                      <a:gd name="T5" fmla="*/ 45 h 45"/>
                      <a:gd name="T6" fmla="*/ 16 w 32"/>
                      <a:gd name="T7" fmla="*/ 45 h 45"/>
                      <a:gd name="T8" fmla="*/ 13 w 32"/>
                      <a:gd name="T9" fmla="*/ 45 h 45"/>
                      <a:gd name="T10" fmla="*/ 8 w 32"/>
                      <a:gd name="T11" fmla="*/ 34 h 45"/>
                      <a:gd name="T12" fmla="*/ 3 w 32"/>
                      <a:gd name="T13" fmla="*/ 25 h 45"/>
                      <a:gd name="T14" fmla="*/ 0 w 32"/>
                      <a:gd name="T15" fmla="*/ 15 h 45"/>
                      <a:gd name="T16" fmla="*/ 4 w 32"/>
                      <a:gd name="T17" fmla="*/ 7 h 45"/>
                      <a:gd name="T18" fmla="*/ 18 w 32"/>
                      <a:gd name="T19" fmla="*/ 0 h 45"/>
                      <a:gd name="T20" fmla="*/ 23 w 32"/>
                      <a:gd name="T21" fmla="*/ 9 h 45"/>
                      <a:gd name="T22" fmla="*/ 29 w 32"/>
                      <a:gd name="T23" fmla="*/ 18 h 45"/>
                      <a:gd name="T24" fmla="*/ 32 w 32"/>
                      <a:gd name="T25" fmla="*/ 29 h 45"/>
                      <a:gd name="T26" fmla="*/ 27 w 32"/>
                      <a:gd name="T27" fmla="*/ 40 h 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45"/>
                      <a:gd name="T44" fmla="*/ 32 w 32"/>
                      <a:gd name="T45" fmla="*/ 45 h 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45">
                        <a:moveTo>
                          <a:pt x="27" y="40"/>
                        </a:moveTo>
                        <a:lnTo>
                          <a:pt x="24" y="44"/>
                        </a:lnTo>
                        <a:lnTo>
                          <a:pt x="21" y="45"/>
                        </a:lnTo>
                        <a:lnTo>
                          <a:pt x="16" y="45"/>
                        </a:lnTo>
                        <a:lnTo>
                          <a:pt x="13" y="45"/>
                        </a:lnTo>
                        <a:lnTo>
                          <a:pt x="8" y="34"/>
                        </a:lnTo>
                        <a:lnTo>
                          <a:pt x="3" y="25"/>
                        </a:lnTo>
                        <a:lnTo>
                          <a:pt x="0" y="15"/>
                        </a:lnTo>
                        <a:lnTo>
                          <a:pt x="4" y="7"/>
                        </a:lnTo>
                        <a:lnTo>
                          <a:pt x="18" y="0"/>
                        </a:lnTo>
                        <a:lnTo>
                          <a:pt x="23" y="9"/>
                        </a:lnTo>
                        <a:lnTo>
                          <a:pt x="29" y="18"/>
                        </a:lnTo>
                        <a:lnTo>
                          <a:pt x="32" y="29"/>
                        </a:lnTo>
                        <a:lnTo>
                          <a:pt x="27" y="40"/>
                        </a:lnTo>
                        <a:close/>
                      </a:path>
                    </a:pathLst>
                  </a:custGeom>
                  <a:solidFill>
                    <a:srgbClr val="CCCCE0"/>
                  </a:solidFill>
                  <a:ln w="9525">
                    <a:noFill/>
                    <a:round/>
                    <a:headEnd/>
                    <a:tailEnd/>
                  </a:ln>
                </p:spPr>
                <p:txBody>
                  <a:bodyPr/>
                  <a:lstStyle/>
                  <a:p>
                    <a:endParaRPr lang="zh-CN" altLang="en-US"/>
                  </a:p>
                </p:txBody>
              </p:sp>
              <p:sp>
                <p:nvSpPr>
                  <p:cNvPr id="572" name="Freeform 199"/>
                  <p:cNvSpPr>
                    <a:spLocks/>
                  </p:cNvSpPr>
                  <p:nvPr/>
                </p:nvSpPr>
                <p:spPr bwMode="auto">
                  <a:xfrm>
                    <a:off x="1785" y="2634"/>
                    <a:ext cx="43" cy="10"/>
                  </a:xfrm>
                  <a:custGeom>
                    <a:avLst/>
                    <a:gdLst>
                      <a:gd name="T0" fmla="*/ 79 w 85"/>
                      <a:gd name="T1" fmla="*/ 1 h 21"/>
                      <a:gd name="T2" fmla="*/ 82 w 85"/>
                      <a:gd name="T3" fmla="*/ 4 h 21"/>
                      <a:gd name="T4" fmla="*/ 84 w 85"/>
                      <a:gd name="T5" fmla="*/ 7 h 21"/>
                      <a:gd name="T6" fmla="*/ 85 w 85"/>
                      <a:gd name="T7" fmla="*/ 10 h 21"/>
                      <a:gd name="T8" fmla="*/ 85 w 85"/>
                      <a:gd name="T9" fmla="*/ 15 h 21"/>
                      <a:gd name="T10" fmla="*/ 76 w 85"/>
                      <a:gd name="T11" fmla="*/ 17 h 21"/>
                      <a:gd name="T12" fmla="*/ 66 w 85"/>
                      <a:gd name="T13" fmla="*/ 20 h 21"/>
                      <a:gd name="T14" fmla="*/ 54 w 85"/>
                      <a:gd name="T15" fmla="*/ 21 h 21"/>
                      <a:gd name="T16" fmla="*/ 43 w 85"/>
                      <a:gd name="T17" fmla="*/ 21 h 21"/>
                      <a:gd name="T18" fmla="*/ 32 w 85"/>
                      <a:gd name="T19" fmla="*/ 21 h 21"/>
                      <a:gd name="T20" fmla="*/ 21 w 85"/>
                      <a:gd name="T21" fmla="*/ 20 h 21"/>
                      <a:gd name="T22" fmla="*/ 10 w 85"/>
                      <a:gd name="T23" fmla="*/ 17 h 21"/>
                      <a:gd name="T24" fmla="*/ 0 w 85"/>
                      <a:gd name="T25" fmla="*/ 15 h 21"/>
                      <a:gd name="T26" fmla="*/ 1 w 85"/>
                      <a:gd name="T27" fmla="*/ 8 h 21"/>
                      <a:gd name="T28" fmla="*/ 4 w 85"/>
                      <a:gd name="T29" fmla="*/ 5 h 21"/>
                      <a:gd name="T30" fmla="*/ 10 w 85"/>
                      <a:gd name="T31" fmla="*/ 4 h 21"/>
                      <a:gd name="T32" fmla="*/ 16 w 85"/>
                      <a:gd name="T33" fmla="*/ 0 h 21"/>
                      <a:gd name="T34" fmla="*/ 79 w 85"/>
                      <a:gd name="T35" fmla="*/ 1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21"/>
                      <a:gd name="T56" fmla="*/ 85 w 85"/>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21">
                        <a:moveTo>
                          <a:pt x="79" y="1"/>
                        </a:moveTo>
                        <a:lnTo>
                          <a:pt x="82" y="4"/>
                        </a:lnTo>
                        <a:lnTo>
                          <a:pt x="84" y="7"/>
                        </a:lnTo>
                        <a:lnTo>
                          <a:pt x="85" y="10"/>
                        </a:lnTo>
                        <a:lnTo>
                          <a:pt x="85" y="15"/>
                        </a:lnTo>
                        <a:lnTo>
                          <a:pt x="76" y="17"/>
                        </a:lnTo>
                        <a:lnTo>
                          <a:pt x="66" y="20"/>
                        </a:lnTo>
                        <a:lnTo>
                          <a:pt x="54" y="21"/>
                        </a:lnTo>
                        <a:lnTo>
                          <a:pt x="43" y="21"/>
                        </a:lnTo>
                        <a:lnTo>
                          <a:pt x="32" y="21"/>
                        </a:lnTo>
                        <a:lnTo>
                          <a:pt x="21" y="20"/>
                        </a:lnTo>
                        <a:lnTo>
                          <a:pt x="10" y="17"/>
                        </a:lnTo>
                        <a:lnTo>
                          <a:pt x="0" y="15"/>
                        </a:lnTo>
                        <a:lnTo>
                          <a:pt x="1" y="8"/>
                        </a:lnTo>
                        <a:lnTo>
                          <a:pt x="4" y="5"/>
                        </a:lnTo>
                        <a:lnTo>
                          <a:pt x="10" y="4"/>
                        </a:lnTo>
                        <a:lnTo>
                          <a:pt x="16" y="0"/>
                        </a:lnTo>
                        <a:lnTo>
                          <a:pt x="79" y="1"/>
                        </a:lnTo>
                        <a:close/>
                      </a:path>
                    </a:pathLst>
                  </a:custGeom>
                  <a:solidFill>
                    <a:srgbClr val="000000"/>
                  </a:solidFill>
                  <a:ln w="9525">
                    <a:noFill/>
                    <a:round/>
                    <a:headEnd/>
                    <a:tailEnd/>
                  </a:ln>
                </p:spPr>
                <p:txBody>
                  <a:bodyPr/>
                  <a:lstStyle/>
                  <a:p>
                    <a:endParaRPr lang="zh-CN" altLang="en-US"/>
                  </a:p>
                </p:txBody>
              </p:sp>
              <p:sp>
                <p:nvSpPr>
                  <p:cNvPr id="573" name="Freeform 200"/>
                  <p:cNvSpPr>
                    <a:spLocks/>
                  </p:cNvSpPr>
                  <p:nvPr/>
                </p:nvSpPr>
                <p:spPr bwMode="auto">
                  <a:xfrm>
                    <a:off x="1558" y="2638"/>
                    <a:ext cx="5" cy="6"/>
                  </a:xfrm>
                  <a:custGeom>
                    <a:avLst/>
                    <a:gdLst>
                      <a:gd name="T0" fmla="*/ 8 w 8"/>
                      <a:gd name="T1" fmla="*/ 6 h 12"/>
                      <a:gd name="T2" fmla="*/ 8 w 8"/>
                      <a:gd name="T3" fmla="*/ 11 h 12"/>
                      <a:gd name="T4" fmla="*/ 6 w 8"/>
                      <a:gd name="T5" fmla="*/ 11 h 12"/>
                      <a:gd name="T6" fmla="*/ 3 w 8"/>
                      <a:gd name="T7" fmla="*/ 12 h 12"/>
                      <a:gd name="T8" fmla="*/ 1 w 8"/>
                      <a:gd name="T9" fmla="*/ 11 h 12"/>
                      <a:gd name="T10" fmla="*/ 0 w 8"/>
                      <a:gd name="T11" fmla="*/ 10 h 12"/>
                      <a:gd name="T12" fmla="*/ 0 w 8"/>
                      <a:gd name="T13" fmla="*/ 5 h 12"/>
                      <a:gd name="T14" fmla="*/ 3 w 8"/>
                      <a:gd name="T15" fmla="*/ 0 h 12"/>
                      <a:gd name="T16" fmla="*/ 7 w 8"/>
                      <a:gd name="T17" fmla="*/ 0 h 12"/>
                      <a:gd name="T18" fmla="*/ 8 w 8"/>
                      <a:gd name="T19" fmla="*/ 6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
                      <a:gd name="T31" fmla="*/ 0 h 12"/>
                      <a:gd name="T32" fmla="*/ 8 w 8"/>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 h="12">
                        <a:moveTo>
                          <a:pt x="8" y="6"/>
                        </a:moveTo>
                        <a:lnTo>
                          <a:pt x="8" y="11"/>
                        </a:lnTo>
                        <a:lnTo>
                          <a:pt x="6" y="11"/>
                        </a:lnTo>
                        <a:lnTo>
                          <a:pt x="3" y="12"/>
                        </a:lnTo>
                        <a:lnTo>
                          <a:pt x="1" y="11"/>
                        </a:lnTo>
                        <a:lnTo>
                          <a:pt x="0" y="10"/>
                        </a:lnTo>
                        <a:lnTo>
                          <a:pt x="0" y="5"/>
                        </a:lnTo>
                        <a:lnTo>
                          <a:pt x="3" y="0"/>
                        </a:lnTo>
                        <a:lnTo>
                          <a:pt x="7" y="0"/>
                        </a:lnTo>
                        <a:lnTo>
                          <a:pt x="8" y="6"/>
                        </a:lnTo>
                        <a:close/>
                      </a:path>
                    </a:pathLst>
                  </a:custGeom>
                  <a:solidFill>
                    <a:srgbClr val="CCCCE0"/>
                  </a:solidFill>
                  <a:ln w="9525">
                    <a:noFill/>
                    <a:round/>
                    <a:headEnd/>
                    <a:tailEnd/>
                  </a:ln>
                </p:spPr>
                <p:txBody>
                  <a:bodyPr/>
                  <a:lstStyle/>
                  <a:p>
                    <a:endParaRPr lang="zh-CN" altLang="en-US"/>
                  </a:p>
                </p:txBody>
              </p:sp>
              <p:sp>
                <p:nvSpPr>
                  <p:cNvPr id="574" name="Freeform 201"/>
                  <p:cNvSpPr>
                    <a:spLocks/>
                  </p:cNvSpPr>
                  <p:nvPr/>
                </p:nvSpPr>
                <p:spPr bwMode="auto">
                  <a:xfrm>
                    <a:off x="1448" y="2648"/>
                    <a:ext cx="119" cy="69"/>
                  </a:xfrm>
                  <a:custGeom>
                    <a:avLst/>
                    <a:gdLst>
                      <a:gd name="T0" fmla="*/ 68 w 236"/>
                      <a:gd name="T1" fmla="*/ 33 h 138"/>
                      <a:gd name="T2" fmla="*/ 83 w 236"/>
                      <a:gd name="T3" fmla="*/ 38 h 138"/>
                      <a:gd name="T4" fmla="*/ 98 w 236"/>
                      <a:gd name="T5" fmla="*/ 44 h 138"/>
                      <a:gd name="T6" fmla="*/ 112 w 236"/>
                      <a:gd name="T7" fmla="*/ 52 h 138"/>
                      <a:gd name="T8" fmla="*/ 125 w 236"/>
                      <a:gd name="T9" fmla="*/ 61 h 138"/>
                      <a:gd name="T10" fmla="*/ 139 w 236"/>
                      <a:gd name="T11" fmla="*/ 70 h 138"/>
                      <a:gd name="T12" fmla="*/ 153 w 236"/>
                      <a:gd name="T13" fmla="*/ 79 h 138"/>
                      <a:gd name="T14" fmla="*/ 168 w 236"/>
                      <a:gd name="T15" fmla="*/ 86 h 138"/>
                      <a:gd name="T16" fmla="*/ 183 w 236"/>
                      <a:gd name="T17" fmla="*/ 92 h 138"/>
                      <a:gd name="T18" fmla="*/ 190 w 236"/>
                      <a:gd name="T19" fmla="*/ 97 h 138"/>
                      <a:gd name="T20" fmla="*/ 198 w 236"/>
                      <a:gd name="T21" fmla="*/ 101 h 138"/>
                      <a:gd name="T22" fmla="*/ 207 w 236"/>
                      <a:gd name="T23" fmla="*/ 105 h 138"/>
                      <a:gd name="T24" fmla="*/ 215 w 236"/>
                      <a:gd name="T25" fmla="*/ 109 h 138"/>
                      <a:gd name="T26" fmla="*/ 223 w 236"/>
                      <a:gd name="T27" fmla="*/ 114 h 138"/>
                      <a:gd name="T28" fmla="*/ 229 w 236"/>
                      <a:gd name="T29" fmla="*/ 120 h 138"/>
                      <a:gd name="T30" fmla="*/ 234 w 236"/>
                      <a:gd name="T31" fmla="*/ 128 h 138"/>
                      <a:gd name="T32" fmla="*/ 236 w 236"/>
                      <a:gd name="T33" fmla="*/ 137 h 138"/>
                      <a:gd name="T34" fmla="*/ 229 w 236"/>
                      <a:gd name="T35" fmla="*/ 138 h 138"/>
                      <a:gd name="T36" fmla="*/ 222 w 236"/>
                      <a:gd name="T37" fmla="*/ 135 h 138"/>
                      <a:gd name="T38" fmla="*/ 215 w 236"/>
                      <a:gd name="T39" fmla="*/ 130 h 138"/>
                      <a:gd name="T40" fmla="*/ 208 w 236"/>
                      <a:gd name="T41" fmla="*/ 126 h 138"/>
                      <a:gd name="T42" fmla="*/ 195 w 236"/>
                      <a:gd name="T43" fmla="*/ 120 h 138"/>
                      <a:gd name="T44" fmla="*/ 182 w 236"/>
                      <a:gd name="T45" fmla="*/ 113 h 138"/>
                      <a:gd name="T46" fmla="*/ 168 w 236"/>
                      <a:gd name="T47" fmla="*/ 106 h 138"/>
                      <a:gd name="T48" fmla="*/ 155 w 236"/>
                      <a:gd name="T49" fmla="*/ 98 h 138"/>
                      <a:gd name="T50" fmla="*/ 143 w 236"/>
                      <a:gd name="T51" fmla="*/ 91 h 138"/>
                      <a:gd name="T52" fmla="*/ 130 w 236"/>
                      <a:gd name="T53" fmla="*/ 83 h 138"/>
                      <a:gd name="T54" fmla="*/ 117 w 236"/>
                      <a:gd name="T55" fmla="*/ 75 h 138"/>
                      <a:gd name="T56" fmla="*/ 105 w 236"/>
                      <a:gd name="T57" fmla="*/ 67 h 138"/>
                      <a:gd name="T58" fmla="*/ 92 w 236"/>
                      <a:gd name="T59" fmla="*/ 59 h 138"/>
                      <a:gd name="T60" fmla="*/ 79 w 236"/>
                      <a:gd name="T61" fmla="*/ 51 h 138"/>
                      <a:gd name="T62" fmla="*/ 67 w 236"/>
                      <a:gd name="T63" fmla="*/ 43 h 138"/>
                      <a:gd name="T64" fmla="*/ 53 w 236"/>
                      <a:gd name="T65" fmla="*/ 36 h 138"/>
                      <a:gd name="T66" fmla="*/ 40 w 236"/>
                      <a:gd name="T67" fmla="*/ 28 h 138"/>
                      <a:gd name="T68" fmla="*/ 28 w 236"/>
                      <a:gd name="T69" fmla="*/ 21 h 138"/>
                      <a:gd name="T70" fmla="*/ 14 w 236"/>
                      <a:gd name="T71" fmla="*/ 15 h 138"/>
                      <a:gd name="T72" fmla="*/ 0 w 236"/>
                      <a:gd name="T73" fmla="*/ 9 h 138"/>
                      <a:gd name="T74" fmla="*/ 0 w 236"/>
                      <a:gd name="T75" fmla="*/ 0 h 138"/>
                      <a:gd name="T76" fmla="*/ 9 w 236"/>
                      <a:gd name="T77" fmla="*/ 2 h 138"/>
                      <a:gd name="T78" fmla="*/ 18 w 236"/>
                      <a:gd name="T79" fmla="*/ 6 h 138"/>
                      <a:gd name="T80" fmla="*/ 28 w 236"/>
                      <a:gd name="T81" fmla="*/ 9 h 138"/>
                      <a:gd name="T82" fmla="*/ 36 w 236"/>
                      <a:gd name="T83" fmla="*/ 13 h 138"/>
                      <a:gd name="T84" fmla="*/ 44 w 236"/>
                      <a:gd name="T85" fmla="*/ 17 h 138"/>
                      <a:gd name="T86" fmla="*/ 52 w 236"/>
                      <a:gd name="T87" fmla="*/ 23 h 138"/>
                      <a:gd name="T88" fmla="*/ 60 w 236"/>
                      <a:gd name="T89" fmla="*/ 28 h 138"/>
                      <a:gd name="T90" fmla="*/ 68 w 236"/>
                      <a:gd name="T91" fmla="*/ 33 h 1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36"/>
                      <a:gd name="T139" fmla="*/ 0 h 138"/>
                      <a:gd name="T140" fmla="*/ 236 w 236"/>
                      <a:gd name="T141" fmla="*/ 138 h 13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36" h="138">
                        <a:moveTo>
                          <a:pt x="68" y="33"/>
                        </a:moveTo>
                        <a:lnTo>
                          <a:pt x="83" y="38"/>
                        </a:lnTo>
                        <a:lnTo>
                          <a:pt x="98" y="44"/>
                        </a:lnTo>
                        <a:lnTo>
                          <a:pt x="112" y="52"/>
                        </a:lnTo>
                        <a:lnTo>
                          <a:pt x="125" y="61"/>
                        </a:lnTo>
                        <a:lnTo>
                          <a:pt x="139" y="70"/>
                        </a:lnTo>
                        <a:lnTo>
                          <a:pt x="153" y="79"/>
                        </a:lnTo>
                        <a:lnTo>
                          <a:pt x="168" y="86"/>
                        </a:lnTo>
                        <a:lnTo>
                          <a:pt x="183" y="92"/>
                        </a:lnTo>
                        <a:lnTo>
                          <a:pt x="190" y="97"/>
                        </a:lnTo>
                        <a:lnTo>
                          <a:pt x="198" y="101"/>
                        </a:lnTo>
                        <a:lnTo>
                          <a:pt x="207" y="105"/>
                        </a:lnTo>
                        <a:lnTo>
                          <a:pt x="215" y="109"/>
                        </a:lnTo>
                        <a:lnTo>
                          <a:pt x="223" y="114"/>
                        </a:lnTo>
                        <a:lnTo>
                          <a:pt x="229" y="120"/>
                        </a:lnTo>
                        <a:lnTo>
                          <a:pt x="234" y="128"/>
                        </a:lnTo>
                        <a:lnTo>
                          <a:pt x="236" y="137"/>
                        </a:lnTo>
                        <a:lnTo>
                          <a:pt x="229" y="138"/>
                        </a:lnTo>
                        <a:lnTo>
                          <a:pt x="222" y="135"/>
                        </a:lnTo>
                        <a:lnTo>
                          <a:pt x="215" y="130"/>
                        </a:lnTo>
                        <a:lnTo>
                          <a:pt x="208" y="126"/>
                        </a:lnTo>
                        <a:lnTo>
                          <a:pt x="195" y="120"/>
                        </a:lnTo>
                        <a:lnTo>
                          <a:pt x="182" y="113"/>
                        </a:lnTo>
                        <a:lnTo>
                          <a:pt x="168" y="106"/>
                        </a:lnTo>
                        <a:lnTo>
                          <a:pt x="155" y="98"/>
                        </a:lnTo>
                        <a:lnTo>
                          <a:pt x="143" y="91"/>
                        </a:lnTo>
                        <a:lnTo>
                          <a:pt x="130" y="83"/>
                        </a:lnTo>
                        <a:lnTo>
                          <a:pt x="117" y="75"/>
                        </a:lnTo>
                        <a:lnTo>
                          <a:pt x="105" y="67"/>
                        </a:lnTo>
                        <a:lnTo>
                          <a:pt x="92" y="59"/>
                        </a:lnTo>
                        <a:lnTo>
                          <a:pt x="79" y="51"/>
                        </a:lnTo>
                        <a:lnTo>
                          <a:pt x="67" y="43"/>
                        </a:lnTo>
                        <a:lnTo>
                          <a:pt x="53" y="36"/>
                        </a:lnTo>
                        <a:lnTo>
                          <a:pt x="40" y="28"/>
                        </a:lnTo>
                        <a:lnTo>
                          <a:pt x="28" y="21"/>
                        </a:lnTo>
                        <a:lnTo>
                          <a:pt x="14" y="15"/>
                        </a:lnTo>
                        <a:lnTo>
                          <a:pt x="0" y="9"/>
                        </a:lnTo>
                        <a:lnTo>
                          <a:pt x="0" y="0"/>
                        </a:lnTo>
                        <a:lnTo>
                          <a:pt x="9" y="2"/>
                        </a:lnTo>
                        <a:lnTo>
                          <a:pt x="18" y="6"/>
                        </a:lnTo>
                        <a:lnTo>
                          <a:pt x="28" y="9"/>
                        </a:lnTo>
                        <a:lnTo>
                          <a:pt x="36" y="13"/>
                        </a:lnTo>
                        <a:lnTo>
                          <a:pt x="44" y="17"/>
                        </a:lnTo>
                        <a:lnTo>
                          <a:pt x="52" y="23"/>
                        </a:lnTo>
                        <a:lnTo>
                          <a:pt x="60" y="28"/>
                        </a:lnTo>
                        <a:lnTo>
                          <a:pt x="68" y="33"/>
                        </a:lnTo>
                        <a:close/>
                      </a:path>
                    </a:pathLst>
                  </a:custGeom>
                  <a:solidFill>
                    <a:srgbClr val="000000"/>
                  </a:solidFill>
                  <a:ln w="9525">
                    <a:noFill/>
                    <a:round/>
                    <a:headEnd/>
                    <a:tailEnd/>
                  </a:ln>
                </p:spPr>
                <p:txBody>
                  <a:bodyPr/>
                  <a:lstStyle/>
                  <a:p>
                    <a:endParaRPr lang="zh-CN" altLang="en-US"/>
                  </a:p>
                </p:txBody>
              </p:sp>
              <p:sp>
                <p:nvSpPr>
                  <p:cNvPr id="575" name="Freeform 202"/>
                  <p:cNvSpPr>
                    <a:spLocks/>
                  </p:cNvSpPr>
                  <p:nvPr/>
                </p:nvSpPr>
                <p:spPr bwMode="auto">
                  <a:xfrm>
                    <a:off x="1766" y="2653"/>
                    <a:ext cx="42" cy="11"/>
                  </a:xfrm>
                  <a:custGeom>
                    <a:avLst/>
                    <a:gdLst>
                      <a:gd name="T0" fmla="*/ 85 w 85"/>
                      <a:gd name="T1" fmla="*/ 10 h 22"/>
                      <a:gd name="T2" fmla="*/ 85 w 85"/>
                      <a:gd name="T3" fmla="*/ 13 h 22"/>
                      <a:gd name="T4" fmla="*/ 84 w 85"/>
                      <a:gd name="T5" fmla="*/ 16 h 22"/>
                      <a:gd name="T6" fmla="*/ 80 w 85"/>
                      <a:gd name="T7" fmla="*/ 19 h 22"/>
                      <a:gd name="T8" fmla="*/ 78 w 85"/>
                      <a:gd name="T9" fmla="*/ 21 h 22"/>
                      <a:gd name="T10" fmla="*/ 68 w 85"/>
                      <a:gd name="T11" fmla="*/ 22 h 22"/>
                      <a:gd name="T12" fmla="*/ 58 w 85"/>
                      <a:gd name="T13" fmla="*/ 21 h 22"/>
                      <a:gd name="T14" fmla="*/ 48 w 85"/>
                      <a:gd name="T15" fmla="*/ 20 h 22"/>
                      <a:gd name="T16" fmla="*/ 39 w 85"/>
                      <a:gd name="T17" fmla="*/ 19 h 22"/>
                      <a:gd name="T18" fmla="*/ 30 w 85"/>
                      <a:gd name="T19" fmla="*/ 18 h 22"/>
                      <a:gd name="T20" fmla="*/ 20 w 85"/>
                      <a:gd name="T21" fmla="*/ 16 h 22"/>
                      <a:gd name="T22" fmla="*/ 10 w 85"/>
                      <a:gd name="T23" fmla="*/ 15 h 22"/>
                      <a:gd name="T24" fmla="*/ 1 w 85"/>
                      <a:gd name="T25" fmla="*/ 16 h 22"/>
                      <a:gd name="T26" fmla="*/ 0 w 85"/>
                      <a:gd name="T27" fmla="*/ 12 h 22"/>
                      <a:gd name="T28" fmla="*/ 0 w 85"/>
                      <a:gd name="T29" fmla="*/ 6 h 22"/>
                      <a:gd name="T30" fmla="*/ 3 w 85"/>
                      <a:gd name="T31" fmla="*/ 3 h 22"/>
                      <a:gd name="T32" fmla="*/ 8 w 85"/>
                      <a:gd name="T33" fmla="*/ 0 h 22"/>
                      <a:gd name="T34" fmla="*/ 18 w 85"/>
                      <a:gd name="T35" fmla="*/ 1 h 22"/>
                      <a:gd name="T36" fmla="*/ 29 w 85"/>
                      <a:gd name="T37" fmla="*/ 1 h 22"/>
                      <a:gd name="T38" fmla="*/ 39 w 85"/>
                      <a:gd name="T39" fmla="*/ 0 h 22"/>
                      <a:gd name="T40" fmla="*/ 49 w 85"/>
                      <a:gd name="T41" fmla="*/ 0 h 22"/>
                      <a:gd name="T42" fmla="*/ 60 w 85"/>
                      <a:gd name="T43" fmla="*/ 0 h 22"/>
                      <a:gd name="T44" fmla="*/ 69 w 85"/>
                      <a:gd name="T45" fmla="*/ 1 h 22"/>
                      <a:gd name="T46" fmla="*/ 78 w 85"/>
                      <a:gd name="T47" fmla="*/ 5 h 22"/>
                      <a:gd name="T48" fmla="*/ 85 w 85"/>
                      <a:gd name="T49" fmla="*/ 10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
                      <a:gd name="T76" fmla="*/ 0 h 22"/>
                      <a:gd name="T77" fmla="*/ 85 w 85"/>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 h="22">
                        <a:moveTo>
                          <a:pt x="85" y="10"/>
                        </a:moveTo>
                        <a:lnTo>
                          <a:pt x="85" y="13"/>
                        </a:lnTo>
                        <a:lnTo>
                          <a:pt x="84" y="16"/>
                        </a:lnTo>
                        <a:lnTo>
                          <a:pt x="80" y="19"/>
                        </a:lnTo>
                        <a:lnTo>
                          <a:pt x="78" y="21"/>
                        </a:lnTo>
                        <a:lnTo>
                          <a:pt x="68" y="22"/>
                        </a:lnTo>
                        <a:lnTo>
                          <a:pt x="58" y="21"/>
                        </a:lnTo>
                        <a:lnTo>
                          <a:pt x="48" y="20"/>
                        </a:lnTo>
                        <a:lnTo>
                          <a:pt x="39" y="19"/>
                        </a:lnTo>
                        <a:lnTo>
                          <a:pt x="30" y="18"/>
                        </a:lnTo>
                        <a:lnTo>
                          <a:pt x="20" y="16"/>
                        </a:lnTo>
                        <a:lnTo>
                          <a:pt x="10" y="15"/>
                        </a:lnTo>
                        <a:lnTo>
                          <a:pt x="1" y="16"/>
                        </a:lnTo>
                        <a:lnTo>
                          <a:pt x="0" y="12"/>
                        </a:lnTo>
                        <a:lnTo>
                          <a:pt x="0" y="6"/>
                        </a:lnTo>
                        <a:lnTo>
                          <a:pt x="3" y="3"/>
                        </a:lnTo>
                        <a:lnTo>
                          <a:pt x="8" y="0"/>
                        </a:lnTo>
                        <a:lnTo>
                          <a:pt x="18" y="1"/>
                        </a:lnTo>
                        <a:lnTo>
                          <a:pt x="29" y="1"/>
                        </a:lnTo>
                        <a:lnTo>
                          <a:pt x="39" y="0"/>
                        </a:lnTo>
                        <a:lnTo>
                          <a:pt x="49" y="0"/>
                        </a:lnTo>
                        <a:lnTo>
                          <a:pt x="60" y="0"/>
                        </a:lnTo>
                        <a:lnTo>
                          <a:pt x="69" y="1"/>
                        </a:lnTo>
                        <a:lnTo>
                          <a:pt x="78" y="5"/>
                        </a:lnTo>
                        <a:lnTo>
                          <a:pt x="85" y="10"/>
                        </a:lnTo>
                        <a:close/>
                      </a:path>
                    </a:pathLst>
                  </a:custGeom>
                  <a:solidFill>
                    <a:srgbClr val="000000"/>
                  </a:solidFill>
                  <a:ln w="9525">
                    <a:noFill/>
                    <a:round/>
                    <a:headEnd/>
                    <a:tailEnd/>
                  </a:ln>
                </p:spPr>
                <p:txBody>
                  <a:bodyPr/>
                  <a:lstStyle/>
                  <a:p>
                    <a:endParaRPr lang="zh-CN" altLang="en-US"/>
                  </a:p>
                </p:txBody>
              </p:sp>
              <p:sp>
                <p:nvSpPr>
                  <p:cNvPr id="576" name="Freeform 203"/>
                  <p:cNvSpPr>
                    <a:spLocks/>
                  </p:cNvSpPr>
                  <p:nvPr/>
                </p:nvSpPr>
                <p:spPr bwMode="auto">
                  <a:xfrm>
                    <a:off x="1743" y="2672"/>
                    <a:ext cx="44" cy="9"/>
                  </a:xfrm>
                  <a:custGeom>
                    <a:avLst/>
                    <a:gdLst>
                      <a:gd name="T0" fmla="*/ 79 w 87"/>
                      <a:gd name="T1" fmla="*/ 0 h 20"/>
                      <a:gd name="T2" fmla="*/ 84 w 87"/>
                      <a:gd name="T3" fmla="*/ 4 h 20"/>
                      <a:gd name="T4" fmla="*/ 86 w 87"/>
                      <a:gd name="T5" fmla="*/ 7 h 20"/>
                      <a:gd name="T6" fmla="*/ 87 w 87"/>
                      <a:gd name="T7" fmla="*/ 12 h 20"/>
                      <a:gd name="T8" fmla="*/ 85 w 87"/>
                      <a:gd name="T9" fmla="*/ 16 h 20"/>
                      <a:gd name="T10" fmla="*/ 76 w 87"/>
                      <a:gd name="T11" fmla="*/ 20 h 20"/>
                      <a:gd name="T12" fmla="*/ 66 w 87"/>
                      <a:gd name="T13" fmla="*/ 19 h 20"/>
                      <a:gd name="T14" fmla="*/ 57 w 87"/>
                      <a:gd name="T15" fmla="*/ 19 h 20"/>
                      <a:gd name="T16" fmla="*/ 48 w 87"/>
                      <a:gd name="T17" fmla="*/ 19 h 20"/>
                      <a:gd name="T18" fmla="*/ 39 w 87"/>
                      <a:gd name="T19" fmla="*/ 19 h 20"/>
                      <a:gd name="T20" fmla="*/ 30 w 87"/>
                      <a:gd name="T21" fmla="*/ 19 h 20"/>
                      <a:gd name="T22" fmla="*/ 20 w 87"/>
                      <a:gd name="T23" fmla="*/ 19 h 20"/>
                      <a:gd name="T24" fmla="*/ 11 w 87"/>
                      <a:gd name="T25" fmla="*/ 17 h 20"/>
                      <a:gd name="T26" fmla="*/ 2 w 87"/>
                      <a:gd name="T27" fmla="*/ 15 h 20"/>
                      <a:gd name="T28" fmla="*/ 0 w 87"/>
                      <a:gd name="T29" fmla="*/ 12 h 20"/>
                      <a:gd name="T30" fmla="*/ 1 w 87"/>
                      <a:gd name="T31" fmla="*/ 7 h 20"/>
                      <a:gd name="T32" fmla="*/ 3 w 87"/>
                      <a:gd name="T33" fmla="*/ 2 h 20"/>
                      <a:gd name="T34" fmla="*/ 7 w 87"/>
                      <a:gd name="T35" fmla="*/ 0 h 20"/>
                      <a:gd name="T36" fmla="*/ 79 w 87"/>
                      <a:gd name="T37" fmla="*/ 0 h 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7"/>
                      <a:gd name="T58" fmla="*/ 0 h 20"/>
                      <a:gd name="T59" fmla="*/ 87 w 87"/>
                      <a:gd name="T60" fmla="*/ 20 h 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7" h="20">
                        <a:moveTo>
                          <a:pt x="79" y="0"/>
                        </a:moveTo>
                        <a:lnTo>
                          <a:pt x="84" y="4"/>
                        </a:lnTo>
                        <a:lnTo>
                          <a:pt x="86" y="7"/>
                        </a:lnTo>
                        <a:lnTo>
                          <a:pt x="87" y="12"/>
                        </a:lnTo>
                        <a:lnTo>
                          <a:pt x="85" y="16"/>
                        </a:lnTo>
                        <a:lnTo>
                          <a:pt x="76" y="20"/>
                        </a:lnTo>
                        <a:lnTo>
                          <a:pt x="66" y="19"/>
                        </a:lnTo>
                        <a:lnTo>
                          <a:pt x="57" y="19"/>
                        </a:lnTo>
                        <a:lnTo>
                          <a:pt x="48" y="19"/>
                        </a:lnTo>
                        <a:lnTo>
                          <a:pt x="39" y="19"/>
                        </a:lnTo>
                        <a:lnTo>
                          <a:pt x="30" y="19"/>
                        </a:lnTo>
                        <a:lnTo>
                          <a:pt x="20" y="19"/>
                        </a:lnTo>
                        <a:lnTo>
                          <a:pt x="11" y="17"/>
                        </a:lnTo>
                        <a:lnTo>
                          <a:pt x="2" y="15"/>
                        </a:lnTo>
                        <a:lnTo>
                          <a:pt x="0" y="12"/>
                        </a:lnTo>
                        <a:lnTo>
                          <a:pt x="1" y="7"/>
                        </a:lnTo>
                        <a:lnTo>
                          <a:pt x="3" y="2"/>
                        </a:lnTo>
                        <a:lnTo>
                          <a:pt x="7" y="0"/>
                        </a:lnTo>
                        <a:lnTo>
                          <a:pt x="79" y="0"/>
                        </a:lnTo>
                        <a:close/>
                      </a:path>
                    </a:pathLst>
                  </a:custGeom>
                  <a:solidFill>
                    <a:srgbClr val="000000"/>
                  </a:solidFill>
                  <a:ln w="9525">
                    <a:noFill/>
                    <a:round/>
                    <a:headEnd/>
                    <a:tailEnd/>
                  </a:ln>
                </p:spPr>
                <p:txBody>
                  <a:bodyPr/>
                  <a:lstStyle/>
                  <a:p>
                    <a:endParaRPr lang="zh-CN" altLang="en-US"/>
                  </a:p>
                </p:txBody>
              </p:sp>
              <p:sp>
                <p:nvSpPr>
                  <p:cNvPr id="577" name="Freeform 204"/>
                  <p:cNvSpPr>
                    <a:spLocks/>
                  </p:cNvSpPr>
                  <p:nvPr/>
                </p:nvSpPr>
                <p:spPr bwMode="auto">
                  <a:xfrm>
                    <a:off x="1729" y="2691"/>
                    <a:ext cx="41" cy="11"/>
                  </a:xfrm>
                  <a:custGeom>
                    <a:avLst/>
                    <a:gdLst>
                      <a:gd name="T0" fmla="*/ 77 w 83"/>
                      <a:gd name="T1" fmla="*/ 3 h 22"/>
                      <a:gd name="T2" fmla="*/ 79 w 83"/>
                      <a:gd name="T3" fmla="*/ 6 h 22"/>
                      <a:gd name="T4" fmla="*/ 82 w 83"/>
                      <a:gd name="T5" fmla="*/ 9 h 22"/>
                      <a:gd name="T6" fmla="*/ 83 w 83"/>
                      <a:gd name="T7" fmla="*/ 14 h 22"/>
                      <a:gd name="T8" fmla="*/ 79 w 83"/>
                      <a:gd name="T9" fmla="*/ 19 h 22"/>
                      <a:gd name="T10" fmla="*/ 69 w 83"/>
                      <a:gd name="T11" fmla="*/ 19 h 22"/>
                      <a:gd name="T12" fmla="*/ 59 w 83"/>
                      <a:gd name="T13" fmla="*/ 20 h 22"/>
                      <a:gd name="T14" fmla="*/ 48 w 83"/>
                      <a:gd name="T15" fmla="*/ 21 h 22"/>
                      <a:gd name="T16" fmla="*/ 38 w 83"/>
                      <a:gd name="T17" fmla="*/ 22 h 22"/>
                      <a:gd name="T18" fmla="*/ 29 w 83"/>
                      <a:gd name="T19" fmla="*/ 22 h 22"/>
                      <a:gd name="T20" fmla="*/ 18 w 83"/>
                      <a:gd name="T21" fmla="*/ 21 h 22"/>
                      <a:gd name="T22" fmla="*/ 9 w 83"/>
                      <a:gd name="T23" fmla="*/ 19 h 22"/>
                      <a:gd name="T24" fmla="*/ 0 w 83"/>
                      <a:gd name="T25" fmla="*/ 13 h 22"/>
                      <a:gd name="T26" fmla="*/ 1 w 83"/>
                      <a:gd name="T27" fmla="*/ 7 h 22"/>
                      <a:gd name="T28" fmla="*/ 5 w 83"/>
                      <a:gd name="T29" fmla="*/ 4 h 22"/>
                      <a:gd name="T30" fmla="*/ 8 w 83"/>
                      <a:gd name="T31" fmla="*/ 1 h 22"/>
                      <a:gd name="T32" fmla="*/ 14 w 83"/>
                      <a:gd name="T33" fmla="*/ 0 h 22"/>
                      <a:gd name="T34" fmla="*/ 77 w 83"/>
                      <a:gd name="T35" fmla="*/ 3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3"/>
                      <a:gd name="T55" fmla="*/ 0 h 22"/>
                      <a:gd name="T56" fmla="*/ 83 w 83"/>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3" h="22">
                        <a:moveTo>
                          <a:pt x="77" y="3"/>
                        </a:moveTo>
                        <a:lnTo>
                          <a:pt x="79" y="6"/>
                        </a:lnTo>
                        <a:lnTo>
                          <a:pt x="82" y="9"/>
                        </a:lnTo>
                        <a:lnTo>
                          <a:pt x="83" y="14"/>
                        </a:lnTo>
                        <a:lnTo>
                          <a:pt x="79" y="19"/>
                        </a:lnTo>
                        <a:lnTo>
                          <a:pt x="69" y="19"/>
                        </a:lnTo>
                        <a:lnTo>
                          <a:pt x="59" y="20"/>
                        </a:lnTo>
                        <a:lnTo>
                          <a:pt x="48" y="21"/>
                        </a:lnTo>
                        <a:lnTo>
                          <a:pt x="38" y="22"/>
                        </a:lnTo>
                        <a:lnTo>
                          <a:pt x="29" y="22"/>
                        </a:lnTo>
                        <a:lnTo>
                          <a:pt x="18" y="21"/>
                        </a:lnTo>
                        <a:lnTo>
                          <a:pt x="9" y="19"/>
                        </a:lnTo>
                        <a:lnTo>
                          <a:pt x="0" y="13"/>
                        </a:lnTo>
                        <a:lnTo>
                          <a:pt x="1" y="7"/>
                        </a:lnTo>
                        <a:lnTo>
                          <a:pt x="5" y="4"/>
                        </a:lnTo>
                        <a:lnTo>
                          <a:pt x="8" y="1"/>
                        </a:lnTo>
                        <a:lnTo>
                          <a:pt x="14" y="0"/>
                        </a:lnTo>
                        <a:lnTo>
                          <a:pt x="77" y="3"/>
                        </a:lnTo>
                        <a:close/>
                      </a:path>
                    </a:pathLst>
                  </a:custGeom>
                  <a:solidFill>
                    <a:srgbClr val="000000"/>
                  </a:solidFill>
                  <a:ln w="9525">
                    <a:noFill/>
                    <a:round/>
                    <a:headEnd/>
                    <a:tailEnd/>
                  </a:ln>
                </p:spPr>
                <p:txBody>
                  <a:bodyPr/>
                  <a:lstStyle/>
                  <a:p>
                    <a:endParaRPr lang="zh-CN" altLang="en-US"/>
                  </a:p>
                </p:txBody>
              </p:sp>
              <p:sp>
                <p:nvSpPr>
                  <p:cNvPr id="578" name="Freeform 205"/>
                  <p:cNvSpPr>
                    <a:spLocks/>
                  </p:cNvSpPr>
                  <p:nvPr/>
                </p:nvSpPr>
                <p:spPr bwMode="auto">
                  <a:xfrm>
                    <a:off x="1712" y="2708"/>
                    <a:ext cx="41" cy="10"/>
                  </a:xfrm>
                  <a:custGeom>
                    <a:avLst/>
                    <a:gdLst>
                      <a:gd name="T0" fmla="*/ 81 w 81"/>
                      <a:gd name="T1" fmla="*/ 9 h 21"/>
                      <a:gd name="T2" fmla="*/ 81 w 81"/>
                      <a:gd name="T3" fmla="*/ 12 h 21"/>
                      <a:gd name="T4" fmla="*/ 80 w 81"/>
                      <a:gd name="T5" fmla="*/ 16 h 21"/>
                      <a:gd name="T6" fmla="*/ 79 w 81"/>
                      <a:gd name="T7" fmla="*/ 18 h 21"/>
                      <a:gd name="T8" fmla="*/ 76 w 81"/>
                      <a:gd name="T9" fmla="*/ 19 h 21"/>
                      <a:gd name="T10" fmla="*/ 65 w 81"/>
                      <a:gd name="T11" fmla="*/ 18 h 21"/>
                      <a:gd name="T12" fmla="*/ 56 w 81"/>
                      <a:gd name="T13" fmla="*/ 17 h 21"/>
                      <a:gd name="T14" fmla="*/ 46 w 81"/>
                      <a:gd name="T15" fmla="*/ 18 h 21"/>
                      <a:gd name="T16" fmla="*/ 35 w 81"/>
                      <a:gd name="T17" fmla="*/ 19 h 21"/>
                      <a:gd name="T18" fmla="*/ 26 w 81"/>
                      <a:gd name="T19" fmla="*/ 21 h 21"/>
                      <a:gd name="T20" fmla="*/ 17 w 81"/>
                      <a:gd name="T21" fmla="*/ 19 h 21"/>
                      <a:gd name="T22" fmla="*/ 8 w 81"/>
                      <a:gd name="T23" fmla="*/ 18 h 21"/>
                      <a:gd name="T24" fmla="*/ 0 w 81"/>
                      <a:gd name="T25" fmla="*/ 15 h 21"/>
                      <a:gd name="T26" fmla="*/ 0 w 81"/>
                      <a:gd name="T27" fmla="*/ 7 h 21"/>
                      <a:gd name="T28" fmla="*/ 2 w 81"/>
                      <a:gd name="T29" fmla="*/ 2 h 21"/>
                      <a:gd name="T30" fmla="*/ 6 w 81"/>
                      <a:gd name="T31" fmla="*/ 1 h 21"/>
                      <a:gd name="T32" fmla="*/ 11 w 81"/>
                      <a:gd name="T33" fmla="*/ 2 h 21"/>
                      <a:gd name="T34" fmla="*/ 18 w 81"/>
                      <a:gd name="T35" fmla="*/ 3 h 21"/>
                      <a:gd name="T36" fmla="*/ 24 w 81"/>
                      <a:gd name="T37" fmla="*/ 3 h 21"/>
                      <a:gd name="T38" fmla="*/ 28 w 81"/>
                      <a:gd name="T39" fmla="*/ 3 h 21"/>
                      <a:gd name="T40" fmla="*/ 33 w 81"/>
                      <a:gd name="T41" fmla="*/ 0 h 21"/>
                      <a:gd name="T42" fmla="*/ 40 w 81"/>
                      <a:gd name="T43" fmla="*/ 0 h 21"/>
                      <a:gd name="T44" fmla="*/ 47 w 81"/>
                      <a:gd name="T45" fmla="*/ 0 h 21"/>
                      <a:gd name="T46" fmla="*/ 53 w 81"/>
                      <a:gd name="T47" fmla="*/ 0 h 21"/>
                      <a:gd name="T48" fmla="*/ 59 w 81"/>
                      <a:gd name="T49" fmla="*/ 1 h 21"/>
                      <a:gd name="T50" fmla="*/ 65 w 81"/>
                      <a:gd name="T51" fmla="*/ 2 h 21"/>
                      <a:gd name="T52" fmla="*/ 71 w 81"/>
                      <a:gd name="T53" fmla="*/ 4 h 21"/>
                      <a:gd name="T54" fmla="*/ 77 w 81"/>
                      <a:gd name="T55" fmla="*/ 7 h 21"/>
                      <a:gd name="T56" fmla="*/ 81 w 81"/>
                      <a:gd name="T57" fmla="*/ 9 h 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1"/>
                      <a:gd name="T88" fmla="*/ 0 h 21"/>
                      <a:gd name="T89" fmla="*/ 81 w 81"/>
                      <a:gd name="T90" fmla="*/ 21 h 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1" h="21">
                        <a:moveTo>
                          <a:pt x="81" y="9"/>
                        </a:moveTo>
                        <a:lnTo>
                          <a:pt x="81" y="12"/>
                        </a:lnTo>
                        <a:lnTo>
                          <a:pt x="80" y="16"/>
                        </a:lnTo>
                        <a:lnTo>
                          <a:pt x="79" y="18"/>
                        </a:lnTo>
                        <a:lnTo>
                          <a:pt x="76" y="19"/>
                        </a:lnTo>
                        <a:lnTo>
                          <a:pt x="65" y="18"/>
                        </a:lnTo>
                        <a:lnTo>
                          <a:pt x="56" y="17"/>
                        </a:lnTo>
                        <a:lnTo>
                          <a:pt x="46" y="18"/>
                        </a:lnTo>
                        <a:lnTo>
                          <a:pt x="35" y="19"/>
                        </a:lnTo>
                        <a:lnTo>
                          <a:pt x="26" y="21"/>
                        </a:lnTo>
                        <a:lnTo>
                          <a:pt x="17" y="19"/>
                        </a:lnTo>
                        <a:lnTo>
                          <a:pt x="8" y="18"/>
                        </a:lnTo>
                        <a:lnTo>
                          <a:pt x="0" y="15"/>
                        </a:lnTo>
                        <a:lnTo>
                          <a:pt x="0" y="7"/>
                        </a:lnTo>
                        <a:lnTo>
                          <a:pt x="2" y="2"/>
                        </a:lnTo>
                        <a:lnTo>
                          <a:pt x="6" y="1"/>
                        </a:lnTo>
                        <a:lnTo>
                          <a:pt x="11" y="2"/>
                        </a:lnTo>
                        <a:lnTo>
                          <a:pt x="18" y="3"/>
                        </a:lnTo>
                        <a:lnTo>
                          <a:pt x="24" y="3"/>
                        </a:lnTo>
                        <a:lnTo>
                          <a:pt x="28" y="3"/>
                        </a:lnTo>
                        <a:lnTo>
                          <a:pt x="33" y="0"/>
                        </a:lnTo>
                        <a:lnTo>
                          <a:pt x="40" y="0"/>
                        </a:lnTo>
                        <a:lnTo>
                          <a:pt x="47" y="0"/>
                        </a:lnTo>
                        <a:lnTo>
                          <a:pt x="53" y="0"/>
                        </a:lnTo>
                        <a:lnTo>
                          <a:pt x="59" y="1"/>
                        </a:lnTo>
                        <a:lnTo>
                          <a:pt x="65" y="2"/>
                        </a:lnTo>
                        <a:lnTo>
                          <a:pt x="71" y="4"/>
                        </a:lnTo>
                        <a:lnTo>
                          <a:pt x="77" y="7"/>
                        </a:lnTo>
                        <a:lnTo>
                          <a:pt x="81" y="9"/>
                        </a:lnTo>
                        <a:close/>
                      </a:path>
                    </a:pathLst>
                  </a:custGeom>
                  <a:solidFill>
                    <a:srgbClr val="000000"/>
                  </a:solidFill>
                  <a:ln w="9525">
                    <a:noFill/>
                    <a:round/>
                    <a:headEnd/>
                    <a:tailEnd/>
                  </a:ln>
                </p:spPr>
                <p:txBody>
                  <a:bodyPr/>
                  <a:lstStyle/>
                  <a:p>
                    <a:endParaRPr lang="zh-CN" altLang="en-US"/>
                  </a:p>
                </p:txBody>
              </p:sp>
              <p:sp>
                <p:nvSpPr>
                  <p:cNvPr id="579" name="Freeform 206"/>
                  <p:cNvSpPr>
                    <a:spLocks/>
                  </p:cNvSpPr>
                  <p:nvPr/>
                </p:nvSpPr>
                <p:spPr bwMode="auto">
                  <a:xfrm>
                    <a:off x="1696" y="2726"/>
                    <a:ext cx="37" cy="11"/>
                  </a:xfrm>
                  <a:custGeom>
                    <a:avLst/>
                    <a:gdLst>
                      <a:gd name="T0" fmla="*/ 72 w 75"/>
                      <a:gd name="T1" fmla="*/ 4 h 21"/>
                      <a:gd name="T2" fmla="*/ 75 w 75"/>
                      <a:gd name="T3" fmla="*/ 6 h 21"/>
                      <a:gd name="T4" fmla="*/ 75 w 75"/>
                      <a:gd name="T5" fmla="*/ 9 h 21"/>
                      <a:gd name="T6" fmla="*/ 75 w 75"/>
                      <a:gd name="T7" fmla="*/ 12 h 21"/>
                      <a:gd name="T8" fmla="*/ 75 w 75"/>
                      <a:gd name="T9" fmla="*/ 16 h 21"/>
                      <a:gd name="T10" fmla="*/ 67 w 75"/>
                      <a:gd name="T11" fmla="*/ 18 h 21"/>
                      <a:gd name="T12" fmla="*/ 59 w 75"/>
                      <a:gd name="T13" fmla="*/ 19 h 21"/>
                      <a:gd name="T14" fmla="*/ 51 w 75"/>
                      <a:gd name="T15" fmla="*/ 20 h 21"/>
                      <a:gd name="T16" fmla="*/ 43 w 75"/>
                      <a:gd name="T17" fmla="*/ 21 h 21"/>
                      <a:gd name="T18" fmla="*/ 34 w 75"/>
                      <a:gd name="T19" fmla="*/ 21 h 21"/>
                      <a:gd name="T20" fmla="*/ 25 w 75"/>
                      <a:gd name="T21" fmla="*/ 21 h 21"/>
                      <a:gd name="T22" fmla="*/ 19 w 75"/>
                      <a:gd name="T23" fmla="*/ 21 h 21"/>
                      <a:gd name="T24" fmla="*/ 11 w 75"/>
                      <a:gd name="T25" fmla="*/ 21 h 21"/>
                      <a:gd name="T26" fmla="*/ 4 w 75"/>
                      <a:gd name="T27" fmla="*/ 18 h 21"/>
                      <a:gd name="T28" fmla="*/ 0 w 75"/>
                      <a:gd name="T29" fmla="*/ 11 h 21"/>
                      <a:gd name="T30" fmla="*/ 0 w 75"/>
                      <a:gd name="T31" fmla="*/ 4 h 21"/>
                      <a:gd name="T32" fmla="*/ 6 w 75"/>
                      <a:gd name="T33" fmla="*/ 0 h 21"/>
                      <a:gd name="T34" fmla="*/ 72 w 75"/>
                      <a:gd name="T35" fmla="*/ 4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
                      <a:gd name="T55" fmla="*/ 0 h 21"/>
                      <a:gd name="T56" fmla="*/ 75 w 75"/>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 h="21">
                        <a:moveTo>
                          <a:pt x="72" y="4"/>
                        </a:moveTo>
                        <a:lnTo>
                          <a:pt x="75" y="6"/>
                        </a:lnTo>
                        <a:lnTo>
                          <a:pt x="75" y="9"/>
                        </a:lnTo>
                        <a:lnTo>
                          <a:pt x="75" y="12"/>
                        </a:lnTo>
                        <a:lnTo>
                          <a:pt x="75" y="16"/>
                        </a:lnTo>
                        <a:lnTo>
                          <a:pt x="67" y="18"/>
                        </a:lnTo>
                        <a:lnTo>
                          <a:pt x="59" y="19"/>
                        </a:lnTo>
                        <a:lnTo>
                          <a:pt x="51" y="20"/>
                        </a:lnTo>
                        <a:lnTo>
                          <a:pt x="43" y="21"/>
                        </a:lnTo>
                        <a:lnTo>
                          <a:pt x="34" y="21"/>
                        </a:lnTo>
                        <a:lnTo>
                          <a:pt x="25" y="21"/>
                        </a:lnTo>
                        <a:lnTo>
                          <a:pt x="19" y="21"/>
                        </a:lnTo>
                        <a:lnTo>
                          <a:pt x="11" y="21"/>
                        </a:lnTo>
                        <a:lnTo>
                          <a:pt x="4" y="18"/>
                        </a:lnTo>
                        <a:lnTo>
                          <a:pt x="0" y="11"/>
                        </a:lnTo>
                        <a:lnTo>
                          <a:pt x="0" y="4"/>
                        </a:lnTo>
                        <a:lnTo>
                          <a:pt x="6" y="0"/>
                        </a:lnTo>
                        <a:lnTo>
                          <a:pt x="72" y="4"/>
                        </a:lnTo>
                        <a:close/>
                      </a:path>
                    </a:pathLst>
                  </a:custGeom>
                  <a:solidFill>
                    <a:srgbClr val="000000"/>
                  </a:solidFill>
                  <a:ln w="9525">
                    <a:noFill/>
                    <a:round/>
                    <a:headEnd/>
                    <a:tailEnd/>
                  </a:ln>
                </p:spPr>
                <p:txBody>
                  <a:bodyPr/>
                  <a:lstStyle/>
                  <a:p>
                    <a:endParaRPr lang="zh-CN" altLang="en-US"/>
                  </a:p>
                </p:txBody>
              </p:sp>
              <p:sp>
                <p:nvSpPr>
                  <p:cNvPr id="580" name="Freeform 207"/>
                  <p:cNvSpPr>
                    <a:spLocks/>
                  </p:cNvSpPr>
                  <p:nvPr/>
                </p:nvSpPr>
                <p:spPr bwMode="auto">
                  <a:xfrm>
                    <a:off x="1676" y="2747"/>
                    <a:ext cx="37" cy="11"/>
                  </a:xfrm>
                  <a:custGeom>
                    <a:avLst/>
                    <a:gdLst>
                      <a:gd name="T0" fmla="*/ 75 w 75"/>
                      <a:gd name="T1" fmla="*/ 7 h 22"/>
                      <a:gd name="T2" fmla="*/ 75 w 75"/>
                      <a:gd name="T3" fmla="*/ 11 h 22"/>
                      <a:gd name="T4" fmla="*/ 73 w 75"/>
                      <a:gd name="T5" fmla="*/ 14 h 22"/>
                      <a:gd name="T6" fmla="*/ 69 w 75"/>
                      <a:gd name="T7" fmla="*/ 16 h 22"/>
                      <a:gd name="T8" fmla="*/ 66 w 75"/>
                      <a:gd name="T9" fmla="*/ 19 h 22"/>
                      <a:gd name="T10" fmla="*/ 56 w 75"/>
                      <a:gd name="T11" fmla="*/ 19 h 22"/>
                      <a:gd name="T12" fmla="*/ 46 w 75"/>
                      <a:gd name="T13" fmla="*/ 19 h 22"/>
                      <a:gd name="T14" fmla="*/ 37 w 75"/>
                      <a:gd name="T15" fmla="*/ 21 h 22"/>
                      <a:gd name="T16" fmla="*/ 28 w 75"/>
                      <a:gd name="T17" fmla="*/ 22 h 22"/>
                      <a:gd name="T18" fmla="*/ 18 w 75"/>
                      <a:gd name="T19" fmla="*/ 22 h 22"/>
                      <a:gd name="T20" fmla="*/ 10 w 75"/>
                      <a:gd name="T21" fmla="*/ 21 h 22"/>
                      <a:gd name="T22" fmla="*/ 5 w 75"/>
                      <a:gd name="T23" fmla="*/ 16 h 22"/>
                      <a:gd name="T24" fmla="*/ 0 w 75"/>
                      <a:gd name="T25" fmla="*/ 9 h 22"/>
                      <a:gd name="T26" fmla="*/ 8 w 75"/>
                      <a:gd name="T27" fmla="*/ 6 h 22"/>
                      <a:gd name="T28" fmla="*/ 16 w 75"/>
                      <a:gd name="T29" fmla="*/ 4 h 22"/>
                      <a:gd name="T30" fmla="*/ 24 w 75"/>
                      <a:gd name="T31" fmla="*/ 1 h 22"/>
                      <a:gd name="T32" fmla="*/ 32 w 75"/>
                      <a:gd name="T33" fmla="*/ 0 h 22"/>
                      <a:gd name="T34" fmla="*/ 41 w 75"/>
                      <a:gd name="T35" fmla="*/ 0 h 22"/>
                      <a:gd name="T36" fmla="*/ 51 w 75"/>
                      <a:gd name="T37" fmla="*/ 0 h 22"/>
                      <a:gd name="T38" fmla="*/ 59 w 75"/>
                      <a:gd name="T39" fmla="*/ 0 h 22"/>
                      <a:gd name="T40" fmla="*/ 68 w 75"/>
                      <a:gd name="T41" fmla="*/ 0 h 22"/>
                      <a:gd name="T42" fmla="*/ 70 w 75"/>
                      <a:gd name="T43" fmla="*/ 1 h 22"/>
                      <a:gd name="T44" fmla="*/ 71 w 75"/>
                      <a:gd name="T45" fmla="*/ 4 h 22"/>
                      <a:gd name="T46" fmla="*/ 73 w 75"/>
                      <a:gd name="T47" fmla="*/ 5 h 22"/>
                      <a:gd name="T48" fmla="*/ 75 w 75"/>
                      <a:gd name="T49" fmla="*/ 7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22"/>
                      <a:gd name="T77" fmla="*/ 75 w 75"/>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22">
                        <a:moveTo>
                          <a:pt x="75" y="7"/>
                        </a:moveTo>
                        <a:lnTo>
                          <a:pt x="75" y="11"/>
                        </a:lnTo>
                        <a:lnTo>
                          <a:pt x="73" y="14"/>
                        </a:lnTo>
                        <a:lnTo>
                          <a:pt x="69" y="16"/>
                        </a:lnTo>
                        <a:lnTo>
                          <a:pt x="66" y="19"/>
                        </a:lnTo>
                        <a:lnTo>
                          <a:pt x="56" y="19"/>
                        </a:lnTo>
                        <a:lnTo>
                          <a:pt x="46" y="19"/>
                        </a:lnTo>
                        <a:lnTo>
                          <a:pt x="37" y="21"/>
                        </a:lnTo>
                        <a:lnTo>
                          <a:pt x="28" y="22"/>
                        </a:lnTo>
                        <a:lnTo>
                          <a:pt x="18" y="22"/>
                        </a:lnTo>
                        <a:lnTo>
                          <a:pt x="10" y="21"/>
                        </a:lnTo>
                        <a:lnTo>
                          <a:pt x="5" y="16"/>
                        </a:lnTo>
                        <a:lnTo>
                          <a:pt x="0" y="9"/>
                        </a:lnTo>
                        <a:lnTo>
                          <a:pt x="8" y="6"/>
                        </a:lnTo>
                        <a:lnTo>
                          <a:pt x="16" y="4"/>
                        </a:lnTo>
                        <a:lnTo>
                          <a:pt x="24" y="1"/>
                        </a:lnTo>
                        <a:lnTo>
                          <a:pt x="32" y="0"/>
                        </a:lnTo>
                        <a:lnTo>
                          <a:pt x="41" y="0"/>
                        </a:lnTo>
                        <a:lnTo>
                          <a:pt x="51" y="0"/>
                        </a:lnTo>
                        <a:lnTo>
                          <a:pt x="59" y="0"/>
                        </a:lnTo>
                        <a:lnTo>
                          <a:pt x="68" y="0"/>
                        </a:lnTo>
                        <a:lnTo>
                          <a:pt x="70" y="1"/>
                        </a:lnTo>
                        <a:lnTo>
                          <a:pt x="71" y="4"/>
                        </a:lnTo>
                        <a:lnTo>
                          <a:pt x="73" y="5"/>
                        </a:lnTo>
                        <a:lnTo>
                          <a:pt x="75" y="7"/>
                        </a:lnTo>
                        <a:close/>
                      </a:path>
                    </a:pathLst>
                  </a:custGeom>
                  <a:solidFill>
                    <a:srgbClr val="000000"/>
                  </a:solidFill>
                  <a:ln w="9525">
                    <a:noFill/>
                    <a:round/>
                    <a:headEnd/>
                    <a:tailEnd/>
                  </a:ln>
                </p:spPr>
                <p:txBody>
                  <a:bodyPr/>
                  <a:lstStyle/>
                  <a:p>
                    <a:endParaRPr lang="zh-CN" altLang="en-US"/>
                  </a:p>
                </p:txBody>
              </p:sp>
            </p:grpSp>
            <p:sp>
              <p:nvSpPr>
                <p:cNvPr id="377" name="Freeform 208"/>
                <p:cNvSpPr>
                  <a:spLocks/>
                </p:cNvSpPr>
                <p:nvPr/>
              </p:nvSpPr>
              <p:spPr bwMode="auto">
                <a:xfrm>
                  <a:off x="1563" y="2759"/>
                  <a:ext cx="29" cy="28"/>
                </a:xfrm>
                <a:custGeom>
                  <a:avLst/>
                  <a:gdLst>
                    <a:gd name="T0" fmla="*/ 58 w 58"/>
                    <a:gd name="T1" fmla="*/ 14 h 57"/>
                    <a:gd name="T2" fmla="*/ 57 w 58"/>
                    <a:gd name="T3" fmla="*/ 27 h 57"/>
                    <a:gd name="T4" fmla="*/ 49 w 58"/>
                    <a:gd name="T5" fmla="*/ 37 h 57"/>
                    <a:gd name="T6" fmla="*/ 37 w 58"/>
                    <a:gd name="T7" fmla="*/ 46 h 57"/>
                    <a:gd name="T8" fmla="*/ 29 w 58"/>
                    <a:gd name="T9" fmla="*/ 57 h 57"/>
                    <a:gd name="T10" fmla="*/ 21 w 58"/>
                    <a:gd name="T11" fmla="*/ 57 h 57"/>
                    <a:gd name="T12" fmla="*/ 13 w 58"/>
                    <a:gd name="T13" fmla="*/ 56 h 57"/>
                    <a:gd name="T14" fmla="*/ 6 w 58"/>
                    <a:gd name="T15" fmla="*/ 51 h 57"/>
                    <a:gd name="T16" fmla="*/ 1 w 58"/>
                    <a:gd name="T17" fmla="*/ 45 h 57"/>
                    <a:gd name="T18" fmla="*/ 0 w 58"/>
                    <a:gd name="T19" fmla="*/ 35 h 57"/>
                    <a:gd name="T20" fmla="*/ 4 w 58"/>
                    <a:gd name="T21" fmla="*/ 27 h 57"/>
                    <a:gd name="T22" fmla="*/ 8 w 58"/>
                    <a:gd name="T23" fmla="*/ 19 h 57"/>
                    <a:gd name="T24" fmla="*/ 15 w 58"/>
                    <a:gd name="T25" fmla="*/ 12 h 57"/>
                    <a:gd name="T26" fmla="*/ 20 w 58"/>
                    <a:gd name="T27" fmla="*/ 7 h 57"/>
                    <a:gd name="T28" fmla="*/ 24 w 58"/>
                    <a:gd name="T29" fmla="*/ 5 h 57"/>
                    <a:gd name="T30" fmla="*/ 29 w 58"/>
                    <a:gd name="T31" fmla="*/ 4 h 57"/>
                    <a:gd name="T32" fmla="*/ 34 w 58"/>
                    <a:gd name="T33" fmla="*/ 0 h 57"/>
                    <a:gd name="T34" fmla="*/ 40 w 58"/>
                    <a:gd name="T35" fmla="*/ 2 h 57"/>
                    <a:gd name="T36" fmla="*/ 46 w 58"/>
                    <a:gd name="T37" fmla="*/ 5 h 57"/>
                    <a:gd name="T38" fmla="*/ 52 w 58"/>
                    <a:gd name="T39" fmla="*/ 9 h 57"/>
                    <a:gd name="T40" fmla="*/ 58 w 58"/>
                    <a:gd name="T41" fmla="*/ 14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57"/>
                    <a:gd name="T65" fmla="*/ 58 w 58"/>
                    <a:gd name="T66" fmla="*/ 57 h 5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57">
                      <a:moveTo>
                        <a:pt x="58" y="14"/>
                      </a:moveTo>
                      <a:lnTo>
                        <a:pt x="57" y="27"/>
                      </a:lnTo>
                      <a:lnTo>
                        <a:pt x="49" y="37"/>
                      </a:lnTo>
                      <a:lnTo>
                        <a:pt x="37" y="46"/>
                      </a:lnTo>
                      <a:lnTo>
                        <a:pt x="29" y="57"/>
                      </a:lnTo>
                      <a:lnTo>
                        <a:pt x="21" y="57"/>
                      </a:lnTo>
                      <a:lnTo>
                        <a:pt x="13" y="56"/>
                      </a:lnTo>
                      <a:lnTo>
                        <a:pt x="6" y="51"/>
                      </a:lnTo>
                      <a:lnTo>
                        <a:pt x="1" y="45"/>
                      </a:lnTo>
                      <a:lnTo>
                        <a:pt x="0" y="35"/>
                      </a:lnTo>
                      <a:lnTo>
                        <a:pt x="4" y="27"/>
                      </a:lnTo>
                      <a:lnTo>
                        <a:pt x="8" y="19"/>
                      </a:lnTo>
                      <a:lnTo>
                        <a:pt x="15" y="12"/>
                      </a:lnTo>
                      <a:lnTo>
                        <a:pt x="20" y="7"/>
                      </a:lnTo>
                      <a:lnTo>
                        <a:pt x="24" y="5"/>
                      </a:lnTo>
                      <a:lnTo>
                        <a:pt x="29" y="4"/>
                      </a:lnTo>
                      <a:lnTo>
                        <a:pt x="34" y="0"/>
                      </a:lnTo>
                      <a:lnTo>
                        <a:pt x="40" y="2"/>
                      </a:lnTo>
                      <a:lnTo>
                        <a:pt x="46" y="5"/>
                      </a:lnTo>
                      <a:lnTo>
                        <a:pt x="52" y="9"/>
                      </a:lnTo>
                      <a:lnTo>
                        <a:pt x="58" y="14"/>
                      </a:lnTo>
                      <a:close/>
                    </a:path>
                  </a:pathLst>
                </a:custGeom>
                <a:solidFill>
                  <a:srgbClr val="000000"/>
                </a:solidFill>
                <a:ln w="9525">
                  <a:noFill/>
                  <a:round/>
                  <a:headEnd/>
                  <a:tailEnd/>
                </a:ln>
              </p:spPr>
              <p:txBody>
                <a:bodyPr/>
                <a:lstStyle/>
                <a:p>
                  <a:endParaRPr lang="zh-CN" altLang="en-US"/>
                </a:p>
              </p:txBody>
            </p:sp>
            <p:sp>
              <p:nvSpPr>
                <p:cNvPr id="378" name="Freeform 209"/>
                <p:cNvSpPr>
                  <a:spLocks/>
                </p:cNvSpPr>
                <p:nvPr/>
              </p:nvSpPr>
              <p:spPr bwMode="auto">
                <a:xfrm>
                  <a:off x="1650" y="2767"/>
                  <a:ext cx="43" cy="11"/>
                </a:xfrm>
                <a:custGeom>
                  <a:avLst/>
                  <a:gdLst>
                    <a:gd name="T0" fmla="*/ 83 w 87"/>
                    <a:gd name="T1" fmla="*/ 3 h 22"/>
                    <a:gd name="T2" fmla="*/ 84 w 87"/>
                    <a:gd name="T3" fmla="*/ 5 h 22"/>
                    <a:gd name="T4" fmla="*/ 85 w 87"/>
                    <a:gd name="T5" fmla="*/ 8 h 22"/>
                    <a:gd name="T6" fmla="*/ 87 w 87"/>
                    <a:gd name="T7" fmla="*/ 12 h 22"/>
                    <a:gd name="T8" fmla="*/ 87 w 87"/>
                    <a:gd name="T9" fmla="*/ 15 h 22"/>
                    <a:gd name="T10" fmla="*/ 77 w 87"/>
                    <a:gd name="T11" fmla="*/ 18 h 22"/>
                    <a:gd name="T12" fmla="*/ 69 w 87"/>
                    <a:gd name="T13" fmla="*/ 19 h 22"/>
                    <a:gd name="T14" fmla="*/ 60 w 87"/>
                    <a:gd name="T15" fmla="*/ 20 h 22"/>
                    <a:gd name="T16" fmla="*/ 51 w 87"/>
                    <a:gd name="T17" fmla="*/ 21 h 22"/>
                    <a:gd name="T18" fmla="*/ 43 w 87"/>
                    <a:gd name="T19" fmla="*/ 22 h 22"/>
                    <a:gd name="T20" fmla="*/ 34 w 87"/>
                    <a:gd name="T21" fmla="*/ 22 h 22"/>
                    <a:gd name="T22" fmla="*/ 24 w 87"/>
                    <a:gd name="T23" fmla="*/ 21 h 22"/>
                    <a:gd name="T24" fmla="*/ 15 w 87"/>
                    <a:gd name="T25" fmla="*/ 20 h 22"/>
                    <a:gd name="T26" fmla="*/ 0 w 87"/>
                    <a:gd name="T27" fmla="*/ 19 h 22"/>
                    <a:gd name="T28" fmla="*/ 6 w 87"/>
                    <a:gd name="T29" fmla="*/ 10 h 22"/>
                    <a:gd name="T30" fmla="*/ 15 w 87"/>
                    <a:gd name="T31" fmla="*/ 4 h 22"/>
                    <a:gd name="T32" fmla="*/ 24 w 87"/>
                    <a:gd name="T33" fmla="*/ 1 h 22"/>
                    <a:gd name="T34" fmla="*/ 36 w 87"/>
                    <a:gd name="T35" fmla="*/ 0 h 22"/>
                    <a:gd name="T36" fmla="*/ 49 w 87"/>
                    <a:gd name="T37" fmla="*/ 1 h 22"/>
                    <a:gd name="T38" fmla="*/ 60 w 87"/>
                    <a:gd name="T39" fmla="*/ 3 h 22"/>
                    <a:gd name="T40" fmla="*/ 72 w 87"/>
                    <a:gd name="T41" fmla="*/ 4 h 22"/>
                    <a:gd name="T42" fmla="*/ 83 w 87"/>
                    <a:gd name="T43" fmla="*/ 3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7"/>
                    <a:gd name="T67" fmla="*/ 0 h 22"/>
                    <a:gd name="T68" fmla="*/ 87 w 87"/>
                    <a:gd name="T69" fmla="*/ 22 h 2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7" h="22">
                      <a:moveTo>
                        <a:pt x="83" y="3"/>
                      </a:moveTo>
                      <a:lnTo>
                        <a:pt x="84" y="5"/>
                      </a:lnTo>
                      <a:lnTo>
                        <a:pt x="85" y="8"/>
                      </a:lnTo>
                      <a:lnTo>
                        <a:pt x="87" y="12"/>
                      </a:lnTo>
                      <a:lnTo>
                        <a:pt x="87" y="15"/>
                      </a:lnTo>
                      <a:lnTo>
                        <a:pt x="77" y="18"/>
                      </a:lnTo>
                      <a:lnTo>
                        <a:pt x="69" y="19"/>
                      </a:lnTo>
                      <a:lnTo>
                        <a:pt x="60" y="20"/>
                      </a:lnTo>
                      <a:lnTo>
                        <a:pt x="51" y="21"/>
                      </a:lnTo>
                      <a:lnTo>
                        <a:pt x="43" y="22"/>
                      </a:lnTo>
                      <a:lnTo>
                        <a:pt x="34" y="22"/>
                      </a:lnTo>
                      <a:lnTo>
                        <a:pt x="24" y="21"/>
                      </a:lnTo>
                      <a:lnTo>
                        <a:pt x="15" y="20"/>
                      </a:lnTo>
                      <a:lnTo>
                        <a:pt x="0" y="19"/>
                      </a:lnTo>
                      <a:lnTo>
                        <a:pt x="6" y="10"/>
                      </a:lnTo>
                      <a:lnTo>
                        <a:pt x="15" y="4"/>
                      </a:lnTo>
                      <a:lnTo>
                        <a:pt x="24" y="1"/>
                      </a:lnTo>
                      <a:lnTo>
                        <a:pt x="36" y="0"/>
                      </a:lnTo>
                      <a:lnTo>
                        <a:pt x="49" y="1"/>
                      </a:lnTo>
                      <a:lnTo>
                        <a:pt x="60" y="3"/>
                      </a:lnTo>
                      <a:lnTo>
                        <a:pt x="72" y="4"/>
                      </a:lnTo>
                      <a:lnTo>
                        <a:pt x="83" y="3"/>
                      </a:lnTo>
                      <a:close/>
                    </a:path>
                  </a:pathLst>
                </a:custGeom>
                <a:solidFill>
                  <a:srgbClr val="000000"/>
                </a:solidFill>
                <a:ln w="9525">
                  <a:noFill/>
                  <a:round/>
                  <a:headEnd/>
                  <a:tailEnd/>
                </a:ln>
              </p:spPr>
              <p:txBody>
                <a:bodyPr/>
                <a:lstStyle/>
                <a:p>
                  <a:endParaRPr lang="zh-CN" altLang="en-US"/>
                </a:p>
              </p:txBody>
            </p:sp>
            <p:sp>
              <p:nvSpPr>
                <p:cNvPr id="379" name="Freeform 210"/>
                <p:cNvSpPr>
                  <a:spLocks/>
                </p:cNvSpPr>
                <p:nvPr/>
              </p:nvSpPr>
              <p:spPr bwMode="auto">
                <a:xfrm>
                  <a:off x="1633" y="2785"/>
                  <a:ext cx="37" cy="10"/>
                </a:xfrm>
                <a:custGeom>
                  <a:avLst/>
                  <a:gdLst>
                    <a:gd name="T0" fmla="*/ 74 w 74"/>
                    <a:gd name="T1" fmla="*/ 14 h 22"/>
                    <a:gd name="T2" fmla="*/ 74 w 74"/>
                    <a:gd name="T3" fmla="*/ 18 h 22"/>
                    <a:gd name="T4" fmla="*/ 65 w 74"/>
                    <a:gd name="T5" fmla="*/ 17 h 22"/>
                    <a:gd name="T6" fmla="*/ 55 w 74"/>
                    <a:gd name="T7" fmla="*/ 18 h 22"/>
                    <a:gd name="T8" fmla="*/ 46 w 74"/>
                    <a:gd name="T9" fmla="*/ 20 h 22"/>
                    <a:gd name="T10" fmla="*/ 35 w 74"/>
                    <a:gd name="T11" fmla="*/ 21 h 22"/>
                    <a:gd name="T12" fmla="*/ 26 w 74"/>
                    <a:gd name="T13" fmla="*/ 22 h 22"/>
                    <a:gd name="T14" fmla="*/ 17 w 74"/>
                    <a:gd name="T15" fmla="*/ 22 h 22"/>
                    <a:gd name="T16" fmla="*/ 8 w 74"/>
                    <a:gd name="T17" fmla="*/ 20 h 22"/>
                    <a:gd name="T18" fmla="*/ 0 w 74"/>
                    <a:gd name="T19" fmla="*/ 15 h 22"/>
                    <a:gd name="T20" fmla="*/ 0 w 74"/>
                    <a:gd name="T21" fmla="*/ 7 h 22"/>
                    <a:gd name="T22" fmla="*/ 9 w 74"/>
                    <a:gd name="T23" fmla="*/ 6 h 22"/>
                    <a:gd name="T24" fmla="*/ 18 w 74"/>
                    <a:gd name="T25" fmla="*/ 4 h 22"/>
                    <a:gd name="T26" fmla="*/ 28 w 74"/>
                    <a:gd name="T27" fmla="*/ 1 h 22"/>
                    <a:gd name="T28" fmla="*/ 39 w 74"/>
                    <a:gd name="T29" fmla="*/ 0 h 22"/>
                    <a:gd name="T30" fmla="*/ 49 w 74"/>
                    <a:gd name="T31" fmla="*/ 0 h 22"/>
                    <a:gd name="T32" fmla="*/ 58 w 74"/>
                    <a:gd name="T33" fmla="*/ 2 h 22"/>
                    <a:gd name="T34" fmla="*/ 68 w 74"/>
                    <a:gd name="T35" fmla="*/ 7 h 22"/>
                    <a:gd name="T36" fmla="*/ 74 w 74"/>
                    <a:gd name="T37" fmla="*/ 14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
                    <a:gd name="T58" fmla="*/ 0 h 22"/>
                    <a:gd name="T59" fmla="*/ 74 w 74"/>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 h="22">
                      <a:moveTo>
                        <a:pt x="74" y="14"/>
                      </a:moveTo>
                      <a:lnTo>
                        <a:pt x="74" y="18"/>
                      </a:lnTo>
                      <a:lnTo>
                        <a:pt x="65" y="17"/>
                      </a:lnTo>
                      <a:lnTo>
                        <a:pt x="55" y="18"/>
                      </a:lnTo>
                      <a:lnTo>
                        <a:pt x="46" y="20"/>
                      </a:lnTo>
                      <a:lnTo>
                        <a:pt x="35" y="21"/>
                      </a:lnTo>
                      <a:lnTo>
                        <a:pt x="26" y="22"/>
                      </a:lnTo>
                      <a:lnTo>
                        <a:pt x="17" y="22"/>
                      </a:lnTo>
                      <a:lnTo>
                        <a:pt x="8" y="20"/>
                      </a:lnTo>
                      <a:lnTo>
                        <a:pt x="0" y="15"/>
                      </a:lnTo>
                      <a:lnTo>
                        <a:pt x="0" y="7"/>
                      </a:lnTo>
                      <a:lnTo>
                        <a:pt x="9" y="6"/>
                      </a:lnTo>
                      <a:lnTo>
                        <a:pt x="18" y="4"/>
                      </a:lnTo>
                      <a:lnTo>
                        <a:pt x="28" y="1"/>
                      </a:lnTo>
                      <a:lnTo>
                        <a:pt x="39" y="0"/>
                      </a:lnTo>
                      <a:lnTo>
                        <a:pt x="49" y="0"/>
                      </a:lnTo>
                      <a:lnTo>
                        <a:pt x="58" y="2"/>
                      </a:lnTo>
                      <a:lnTo>
                        <a:pt x="68" y="7"/>
                      </a:lnTo>
                      <a:lnTo>
                        <a:pt x="74" y="14"/>
                      </a:lnTo>
                      <a:close/>
                    </a:path>
                  </a:pathLst>
                </a:custGeom>
                <a:solidFill>
                  <a:srgbClr val="000000"/>
                </a:solidFill>
                <a:ln w="9525">
                  <a:noFill/>
                  <a:round/>
                  <a:headEnd/>
                  <a:tailEnd/>
                </a:ln>
              </p:spPr>
              <p:txBody>
                <a:bodyPr/>
                <a:lstStyle/>
                <a:p>
                  <a:endParaRPr lang="zh-CN" altLang="en-US"/>
                </a:p>
              </p:txBody>
            </p:sp>
            <p:sp>
              <p:nvSpPr>
                <p:cNvPr id="380" name="Freeform 211"/>
                <p:cNvSpPr>
                  <a:spLocks/>
                </p:cNvSpPr>
                <p:nvPr/>
              </p:nvSpPr>
              <p:spPr bwMode="auto">
                <a:xfrm>
                  <a:off x="1614" y="2804"/>
                  <a:ext cx="44" cy="12"/>
                </a:xfrm>
                <a:custGeom>
                  <a:avLst/>
                  <a:gdLst>
                    <a:gd name="T0" fmla="*/ 87 w 87"/>
                    <a:gd name="T1" fmla="*/ 13 h 23"/>
                    <a:gd name="T2" fmla="*/ 81 w 87"/>
                    <a:gd name="T3" fmla="*/ 16 h 23"/>
                    <a:gd name="T4" fmla="*/ 73 w 87"/>
                    <a:gd name="T5" fmla="*/ 19 h 23"/>
                    <a:gd name="T6" fmla="*/ 65 w 87"/>
                    <a:gd name="T7" fmla="*/ 21 h 23"/>
                    <a:gd name="T8" fmla="*/ 57 w 87"/>
                    <a:gd name="T9" fmla="*/ 22 h 23"/>
                    <a:gd name="T10" fmla="*/ 48 w 87"/>
                    <a:gd name="T11" fmla="*/ 23 h 23"/>
                    <a:gd name="T12" fmla="*/ 40 w 87"/>
                    <a:gd name="T13" fmla="*/ 22 h 23"/>
                    <a:gd name="T14" fmla="*/ 31 w 87"/>
                    <a:gd name="T15" fmla="*/ 22 h 23"/>
                    <a:gd name="T16" fmla="*/ 23 w 87"/>
                    <a:gd name="T17" fmla="*/ 20 h 23"/>
                    <a:gd name="T18" fmla="*/ 17 w 87"/>
                    <a:gd name="T19" fmla="*/ 21 h 23"/>
                    <a:gd name="T20" fmla="*/ 11 w 87"/>
                    <a:gd name="T21" fmla="*/ 23 h 23"/>
                    <a:gd name="T22" fmla="*/ 5 w 87"/>
                    <a:gd name="T23" fmla="*/ 23 h 23"/>
                    <a:gd name="T24" fmla="*/ 0 w 87"/>
                    <a:gd name="T25" fmla="*/ 20 h 23"/>
                    <a:gd name="T26" fmla="*/ 0 w 87"/>
                    <a:gd name="T27" fmla="*/ 13 h 23"/>
                    <a:gd name="T28" fmla="*/ 9 w 87"/>
                    <a:gd name="T29" fmla="*/ 11 h 23"/>
                    <a:gd name="T30" fmla="*/ 19 w 87"/>
                    <a:gd name="T31" fmla="*/ 8 h 23"/>
                    <a:gd name="T32" fmla="*/ 30 w 87"/>
                    <a:gd name="T33" fmla="*/ 7 h 23"/>
                    <a:gd name="T34" fmla="*/ 40 w 87"/>
                    <a:gd name="T35" fmla="*/ 5 h 23"/>
                    <a:gd name="T36" fmla="*/ 50 w 87"/>
                    <a:gd name="T37" fmla="*/ 4 h 23"/>
                    <a:gd name="T38" fmla="*/ 59 w 87"/>
                    <a:gd name="T39" fmla="*/ 3 h 23"/>
                    <a:gd name="T40" fmla="*/ 70 w 87"/>
                    <a:gd name="T41" fmla="*/ 1 h 23"/>
                    <a:gd name="T42" fmla="*/ 80 w 87"/>
                    <a:gd name="T43" fmla="*/ 0 h 23"/>
                    <a:gd name="T44" fmla="*/ 87 w 87"/>
                    <a:gd name="T45" fmla="*/ 13 h 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7"/>
                    <a:gd name="T70" fmla="*/ 0 h 23"/>
                    <a:gd name="T71" fmla="*/ 87 w 87"/>
                    <a:gd name="T72" fmla="*/ 23 h 2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7" h="23">
                      <a:moveTo>
                        <a:pt x="87" y="13"/>
                      </a:moveTo>
                      <a:lnTo>
                        <a:pt x="81" y="16"/>
                      </a:lnTo>
                      <a:lnTo>
                        <a:pt x="73" y="19"/>
                      </a:lnTo>
                      <a:lnTo>
                        <a:pt x="65" y="21"/>
                      </a:lnTo>
                      <a:lnTo>
                        <a:pt x="57" y="22"/>
                      </a:lnTo>
                      <a:lnTo>
                        <a:pt x="48" y="23"/>
                      </a:lnTo>
                      <a:lnTo>
                        <a:pt x="40" y="22"/>
                      </a:lnTo>
                      <a:lnTo>
                        <a:pt x="31" y="22"/>
                      </a:lnTo>
                      <a:lnTo>
                        <a:pt x="23" y="20"/>
                      </a:lnTo>
                      <a:lnTo>
                        <a:pt x="17" y="21"/>
                      </a:lnTo>
                      <a:lnTo>
                        <a:pt x="11" y="23"/>
                      </a:lnTo>
                      <a:lnTo>
                        <a:pt x="5" y="23"/>
                      </a:lnTo>
                      <a:lnTo>
                        <a:pt x="0" y="20"/>
                      </a:lnTo>
                      <a:lnTo>
                        <a:pt x="0" y="13"/>
                      </a:lnTo>
                      <a:lnTo>
                        <a:pt x="9" y="11"/>
                      </a:lnTo>
                      <a:lnTo>
                        <a:pt x="19" y="8"/>
                      </a:lnTo>
                      <a:lnTo>
                        <a:pt x="30" y="7"/>
                      </a:lnTo>
                      <a:lnTo>
                        <a:pt x="40" y="5"/>
                      </a:lnTo>
                      <a:lnTo>
                        <a:pt x="50" y="4"/>
                      </a:lnTo>
                      <a:lnTo>
                        <a:pt x="59" y="3"/>
                      </a:lnTo>
                      <a:lnTo>
                        <a:pt x="70" y="1"/>
                      </a:lnTo>
                      <a:lnTo>
                        <a:pt x="80" y="0"/>
                      </a:lnTo>
                      <a:lnTo>
                        <a:pt x="87" y="13"/>
                      </a:lnTo>
                      <a:close/>
                    </a:path>
                  </a:pathLst>
                </a:custGeom>
                <a:solidFill>
                  <a:srgbClr val="000000"/>
                </a:solidFill>
                <a:ln w="9525">
                  <a:noFill/>
                  <a:round/>
                  <a:headEnd/>
                  <a:tailEnd/>
                </a:ln>
              </p:spPr>
              <p:txBody>
                <a:bodyPr/>
                <a:lstStyle/>
                <a:p>
                  <a:endParaRPr lang="zh-CN" altLang="en-US"/>
                </a:p>
              </p:txBody>
            </p:sp>
          </p:grpSp>
          <p:grpSp>
            <p:nvGrpSpPr>
              <p:cNvPr id="297" name="Group 212"/>
              <p:cNvGrpSpPr>
                <a:grpSpLocks noChangeAspect="1"/>
              </p:cNvGrpSpPr>
              <p:nvPr/>
            </p:nvGrpSpPr>
            <p:grpSpPr bwMode="auto">
              <a:xfrm>
                <a:off x="1403350" y="4724400"/>
                <a:ext cx="1819275" cy="1809750"/>
                <a:chOff x="975" y="2931"/>
                <a:chExt cx="1146" cy="1140"/>
              </a:xfrm>
            </p:grpSpPr>
            <p:sp>
              <p:nvSpPr>
                <p:cNvPr id="365" name="AutoShape 213"/>
                <p:cNvSpPr>
                  <a:spLocks noChangeAspect="1" noChangeArrowheads="1" noTextEdit="1"/>
                </p:cNvSpPr>
                <p:nvPr/>
              </p:nvSpPr>
              <p:spPr bwMode="auto">
                <a:xfrm>
                  <a:off x="975" y="2931"/>
                  <a:ext cx="1146" cy="1140"/>
                </a:xfrm>
                <a:prstGeom prst="rect">
                  <a:avLst/>
                </a:prstGeom>
                <a:noFill/>
                <a:ln w="9525">
                  <a:noFill/>
                  <a:miter lim="800000"/>
                  <a:headEnd/>
                  <a:tailEnd/>
                </a:ln>
              </p:spPr>
              <p:txBody>
                <a:bodyPr/>
                <a:lstStyle/>
                <a:p>
                  <a:endParaRPr lang="zh-CN" altLang="en-US"/>
                </a:p>
              </p:txBody>
            </p:sp>
            <p:sp>
              <p:nvSpPr>
                <p:cNvPr id="366" name="Freeform 214"/>
                <p:cNvSpPr>
                  <a:spLocks/>
                </p:cNvSpPr>
                <p:nvPr/>
              </p:nvSpPr>
              <p:spPr bwMode="auto">
                <a:xfrm>
                  <a:off x="975" y="2931"/>
                  <a:ext cx="1146" cy="830"/>
                </a:xfrm>
                <a:custGeom>
                  <a:avLst/>
                  <a:gdLst>
                    <a:gd name="T0" fmla="*/ 1791 w 2292"/>
                    <a:gd name="T1" fmla="*/ 1660 h 1660"/>
                    <a:gd name="T2" fmla="*/ 2292 w 2292"/>
                    <a:gd name="T3" fmla="*/ 1175 h 1660"/>
                    <a:gd name="T4" fmla="*/ 1119 w 2292"/>
                    <a:gd name="T5" fmla="*/ 0 h 1660"/>
                    <a:gd name="T6" fmla="*/ 0 w 2292"/>
                    <a:gd name="T7" fmla="*/ 1235 h 1660"/>
                    <a:gd name="T8" fmla="*/ 408 w 2292"/>
                    <a:gd name="T9" fmla="*/ 1651 h 1660"/>
                    <a:gd name="T10" fmla="*/ 452 w 2292"/>
                    <a:gd name="T11" fmla="*/ 1639 h 1660"/>
                    <a:gd name="T12" fmla="*/ 494 w 2292"/>
                    <a:gd name="T13" fmla="*/ 1628 h 1660"/>
                    <a:gd name="T14" fmla="*/ 538 w 2292"/>
                    <a:gd name="T15" fmla="*/ 1618 h 1660"/>
                    <a:gd name="T16" fmla="*/ 582 w 2292"/>
                    <a:gd name="T17" fmla="*/ 1608 h 1660"/>
                    <a:gd name="T18" fmla="*/ 627 w 2292"/>
                    <a:gd name="T19" fmla="*/ 1599 h 1660"/>
                    <a:gd name="T20" fmla="*/ 671 w 2292"/>
                    <a:gd name="T21" fmla="*/ 1591 h 1660"/>
                    <a:gd name="T22" fmla="*/ 714 w 2292"/>
                    <a:gd name="T23" fmla="*/ 1583 h 1660"/>
                    <a:gd name="T24" fmla="*/ 759 w 2292"/>
                    <a:gd name="T25" fmla="*/ 1576 h 1660"/>
                    <a:gd name="T26" fmla="*/ 803 w 2292"/>
                    <a:gd name="T27" fmla="*/ 1570 h 1660"/>
                    <a:gd name="T28" fmla="*/ 848 w 2292"/>
                    <a:gd name="T29" fmla="*/ 1565 h 1660"/>
                    <a:gd name="T30" fmla="*/ 893 w 2292"/>
                    <a:gd name="T31" fmla="*/ 1560 h 1660"/>
                    <a:gd name="T32" fmla="*/ 938 w 2292"/>
                    <a:gd name="T33" fmla="*/ 1556 h 1660"/>
                    <a:gd name="T34" fmla="*/ 983 w 2292"/>
                    <a:gd name="T35" fmla="*/ 1553 h 1660"/>
                    <a:gd name="T36" fmla="*/ 1027 w 2292"/>
                    <a:gd name="T37" fmla="*/ 1551 h 1660"/>
                    <a:gd name="T38" fmla="*/ 1072 w 2292"/>
                    <a:gd name="T39" fmla="*/ 1550 h 1660"/>
                    <a:gd name="T40" fmla="*/ 1117 w 2292"/>
                    <a:gd name="T41" fmla="*/ 1550 h 1660"/>
                    <a:gd name="T42" fmla="*/ 1164 w 2292"/>
                    <a:gd name="T43" fmla="*/ 1550 h 1660"/>
                    <a:gd name="T44" fmla="*/ 1210 w 2292"/>
                    <a:gd name="T45" fmla="*/ 1551 h 1660"/>
                    <a:gd name="T46" fmla="*/ 1256 w 2292"/>
                    <a:gd name="T47" fmla="*/ 1553 h 1660"/>
                    <a:gd name="T48" fmla="*/ 1301 w 2292"/>
                    <a:gd name="T49" fmla="*/ 1556 h 1660"/>
                    <a:gd name="T50" fmla="*/ 1346 w 2292"/>
                    <a:gd name="T51" fmla="*/ 1560 h 1660"/>
                    <a:gd name="T52" fmla="*/ 1390 w 2292"/>
                    <a:gd name="T53" fmla="*/ 1565 h 1660"/>
                    <a:gd name="T54" fmla="*/ 1434 w 2292"/>
                    <a:gd name="T55" fmla="*/ 1570 h 1660"/>
                    <a:gd name="T56" fmla="*/ 1476 w 2292"/>
                    <a:gd name="T57" fmla="*/ 1577 h 1660"/>
                    <a:gd name="T58" fmla="*/ 1518 w 2292"/>
                    <a:gd name="T59" fmla="*/ 1584 h 1660"/>
                    <a:gd name="T60" fmla="*/ 1559 w 2292"/>
                    <a:gd name="T61" fmla="*/ 1593 h 1660"/>
                    <a:gd name="T62" fmla="*/ 1599 w 2292"/>
                    <a:gd name="T63" fmla="*/ 1603 h 1660"/>
                    <a:gd name="T64" fmla="*/ 1640 w 2292"/>
                    <a:gd name="T65" fmla="*/ 1612 h 1660"/>
                    <a:gd name="T66" fmla="*/ 1678 w 2292"/>
                    <a:gd name="T67" fmla="*/ 1623 h 1660"/>
                    <a:gd name="T68" fmla="*/ 1717 w 2292"/>
                    <a:gd name="T69" fmla="*/ 1635 h 1660"/>
                    <a:gd name="T70" fmla="*/ 1754 w 2292"/>
                    <a:gd name="T71" fmla="*/ 1647 h 1660"/>
                    <a:gd name="T72" fmla="*/ 1791 w 2292"/>
                    <a:gd name="T73" fmla="*/ 1660 h 16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92"/>
                    <a:gd name="T112" fmla="*/ 0 h 1660"/>
                    <a:gd name="T113" fmla="*/ 2292 w 2292"/>
                    <a:gd name="T114" fmla="*/ 1660 h 16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92" h="1660">
                      <a:moveTo>
                        <a:pt x="1791" y="1660"/>
                      </a:moveTo>
                      <a:lnTo>
                        <a:pt x="2292" y="1175"/>
                      </a:lnTo>
                      <a:lnTo>
                        <a:pt x="1119" y="0"/>
                      </a:lnTo>
                      <a:lnTo>
                        <a:pt x="0" y="1235"/>
                      </a:lnTo>
                      <a:lnTo>
                        <a:pt x="408" y="1651"/>
                      </a:lnTo>
                      <a:lnTo>
                        <a:pt x="452" y="1639"/>
                      </a:lnTo>
                      <a:lnTo>
                        <a:pt x="494" y="1628"/>
                      </a:lnTo>
                      <a:lnTo>
                        <a:pt x="538" y="1618"/>
                      </a:lnTo>
                      <a:lnTo>
                        <a:pt x="582" y="1608"/>
                      </a:lnTo>
                      <a:lnTo>
                        <a:pt x="627" y="1599"/>
                      </a:lnTo>
                      <a:lnTo>
                        <a:pt x="671" y="1591"/>
                      </a:lnTo>
                      <a:lnTo>
                        <a:pt x="714" y="1583"/>
                      </a:lnTo>
                      <a:lnTo>
                        <a:pt x="759" y="1576"/>
                      </a:lnTo>
                      <a:lnTo>
                        <a:pt x="803" y="1570"/>
                      </a:lnTo>
                      <a:lnTo>
                        <a:pt x="848" y="1565"/>
                      </a:lnTo>
                      <a:lnTo>
                        <a:pt x="893" y="1560"/>
                      </a:lnTo>
                      <a:lnTo>
                        <a:pt x="938" y="1556"/>
                      </a:lnTo>
                      <a:lnTo>
                        <a:pt x="983" y="1553"/>
                      </a:lnTo>
                      <a:lnTo>
                        <a:pt x="1027" y="1551"/>
                      </a:lnTo>
                      <a:lnTo>
                        <a:pt x="1072" y="1550"/>
                      </a:lnTo>
                      <a:lnTo>
                        <a:pt x="1117" y="1550"/>
                      </a:lnTo>
                      <a:lnTo>
                        <a:pt x="1164" y="1550"/>
                      </a:lnTo>
                      <a:lnTo>
                        <a:pt x="1210" y="1551"/>
                      </a:lnTo>
                      <a:lnTo>
                        <a:pt x="1256" y="1553"/>
                      </a:lnTo>
                      <a:lnTo>
                        <a:pt x="1301" y="1556"/>
                      </a:lnTo>
                      <a:lnTo>
                        <a:pt x="1346" y="1560"/>
                      </a:lnTo>
                      <a:lnTo>
                        <a:pt x="1390" y="1565"/>
                      </a:lnTo>
                      <a:lnTo>
                        <a:pt x="1434" y="1570"/>
                      </a:lnTo>
                      <a:lnTo>
                        <a:pt x="1476" y="1577"/>
                      </a:lnTo>
                      <a:lnTo>
                        <a:pt x="1518" y="1584"/>
                      </a:lnTo>
                      <a:lnTo>
                        <a:pt x="1559" y="1593"/>
                      </a:lnTo>
                      <a:lnTo>
                        <a:pt x="1599" y="1603"/>
                      </a:lnTo>
                      <a:lnTo>
                        <a:pt x="1640" y="1612"/>
                      </a:lnTo>
                      <a:lnTo>
                        <a:pt x="1678" y="1623"/>
                      </a:lnTo>
                      <a:lnTo>
                        <a:pt x="1717" y="1635"/>
                      </a:lnTo>
                      <a:lnTo>
                        <a:pt x="1754" y="1647"/>
                      </a:lnTo>
                      <a:lnTo>
                        <a:pt x="1791" y="1660"/>
                      </a:lnTo>
                      <a:close/>
                    </a:path>
                  </a:pathLst>
                </a:custGeom>
                <a:solidFill>
                  <a:srgbClr val="E2E2C1"/>
                </a:solidFill>
                <a:ln w="9525">
                  <a:noFill/>
                  <a:round/>
                  <a:headEnd/>
                  <a:tailEnd/>
                </a:ln>
              </p:spPr>
              <p:txBody>
                <a:bodyPr/>
                <a:lstStyle/>
                <a:p>
                  <a:endParaRPr lang="zh-CN" altLang="en-US"/>
                </a:p>
              </p:txBody>
            </p:sp>
            <p:sp>
              <p:nvSpPr>
                <p:cNvPr id="367" name="Freeform 215"/>
                <p:cNvSpPr>
                  <a:spLocks/>
                </p:cNvSpPr>
                <p:nvPr/>
              </p:nvSpPr>
              <p:spPr bwMode="auto">
                <a:xfrm>
                  <a:off x="1301" y="3213"/>
                  <a:ext cx="546" cy="508"/>
                </a:xfrm>
                <a:custGeom>
                  <a:avLst/>
                  <a:gdLst>
                    <a:gd name="T0" fmla="*/ 833 w 1093"/>
                    <a:gd name="T1" fmla="*/ 6 h 1015"/>
                    <a:gd name="T2" fmla="*/ 778 w 1093"/>
                    <a:gd name="T3" fmla="*/ 19 h 1015"/>
                    <a:gd name="T4" fmla="*/ 724 w 1093"/>
                    <a:gd name="T5" fmla="*/ 33 h 1015"/>
                    <a:gd name="T6" fmla="*/ 723 w 1093"/>
                    <a:gd name="T7" fmla="*/ 33 h 1015"/>
                    <a:gd name="T8" fmla="*/ 712 w 1093"/>
                    <a:gd name="T9" fmla="*/ 36 h 1015"/>
                    <a:gd name="T10" fmla="*/ 702 w 1093"/>
                    <a:gd name="T11" fmla="*/ 40 h 1015"/>
                    <a:gd name="T12" fmla="*/ 701 w 1093"/>
                    <a:gd name="T13" fmla="*/ 40 h 1015"/>
                    <a:gd name="T14" fmla="*/ 671 w 1093"/>
                    <a:gd name="T15" fmla="*/ 49 h 1015"/>
                    <a:gd name="T16" fmla="*/ 651 w 1093"/>
                    <a:gd name="T17" fmla="*/ 55 h 1015"/>
                    <a:gd name="T18" fmla="*/ 628 w 1093"/>
                    <a:gd name="T19" fmla="*/ 62 h 1015"/>
                    <a:gd name="T20" fmla="*/ 576 w 1093"/>
                    <a:gd name="T21" fmla="*/ 79 h 1015"/>
                    <a:gd name="T22" fmla="*/ 527 w 1093"/>
                    <a:gd name="T23" fmla="*/ 97 h 1015"/>
                    <a:gd name="T24" fmla="*/ 459 w 1093"/>
                    <a:gd name="T25" fmla="*/ 123 h 1015"/>
                    <a:gd name="T26" fmla="*/ 382 w 1093"/>
                    <a:gd name="T27" fmla="*/ 153 h 1015"/>
                    <a:gd name="T28" fmla="*/ 307 w 1093"/>
                    <a:gd name="T29" fmla="*/ 182 h 1015"/>
                    <a:gd name="T30" fmla="*/ 231 w 1093"/>
                    <a:gd name="T31" fmla="*/ 209 h 1015"/>
                    <a:gd name="T32" fmla="*/ 153 w 1093"/>
                    <a:gd name="T33" fmla="*/ 236 h 1015"/>
                    <a:gd name="T34" fmla="*/ 102 w 1093"/>
                    <a:gd name="T35" fmla="*/ 251 h 1015"/>
                    <a:gd name="T36" fmla="*/ 102 w 1093"/>
                    <a:gd name="T37" fmla="*/ 251 h 1015"/>
                    <a:gd name="T38" fmla="*/ 82 w 1093"/>
                    <a:gd name="T39" fmla="*/ 256 h 1015"/>
                    <a:gd name="T40" fmla="*/ 64 w 1093"/>
                    <a:gd name="T41" fmla="*/ 262 h 1015"/>
                    <a:gd name="T42" fmla="*/ 44 w 1093"/>
                    <a:gd name="T43" fmla="*/ 278 h 1015"/>
                    <a:gd name="T44" fmla="*/ 26 w 1093"/>
                    <a:gd name="T45" fmla="*/ 318 h 1015"/>
                    <a:gd name="T46" fmla="*/ 7 w 1093"/>
                    <a:gd name="T47" fmla="*/ 357 h 1015"/>
                    <a:gd name="T48" fmla="*/ 66 w 1093"/>
                    <a:gd name="T49" fmla="*/ 525 h 1015"/>
                    <a:gd name="T50" fmla="*/ 134 w 1093"/>
                    <a:gd name="T51" fmla="*/ 760 h 1015"/>
                    <a:gd name="T52" fmla="*/ 174 w 1093"/>
                    <a:gd name="T53" fmla="*/ 1003 h 1015"/>
                    <a:gd name="T54" fmla="*/ 228 w 1093"/>
                    <a:gd name="T55" fmla="*/ 996 h 1015"/>
                    <a:gd name="T56" fmla="*/ 284 w 1093"/>
                    <a:gd name="T57" fmla="*/ 991 h 1015"/>
                    <a:gd name="T58" fmla="*/ 338 w 1093"/>
                    <a:gd name="T59" fmla="*/ 988 h 1015"/>
                    <a:gd name="T60" fmla="*/ 392 w 1093"/>
                    <a:gd name="T61" fmla="*/ 986 h 1015"/>
                    <a:gd name="T62" fmla="*/ 446 w 1093"/>
                    <a:gd name="T63" fmla="*/ 985 h 1015"/>
                    <a:gd name="T64" fmla="*/ 513 w 1093"/>
                    <a:gd name="T65" fmla="*/ 985 h 1015"/>
                    <a:gd name="T66" fmla="*/ 586 w 1093"/>
                    <a:gd name="T67" fmla="*/ 987 h 1015"/>
                    <a:gd name="T68" fmla="*/ 656 w 1093"/>
                    <a:gd name="T69" fmla="*/ 991 h 1015"/>
                    <a:gd name="T70" fmla="*/ 725 w 1093"/>
                    <a:gd name="T71" fmla="*/ 998 h 1015"/>
                    <a:gd name="T72" fmla="*/ 793 w 1093"/>
                    <a:gd name="T73" fmla="*/ 1008 h 1015"/>
                    <a:gd name="T74" fmla="*/ 853 w 1093"/>
                    <a:gd name="T75" fmla="*/ 1010 h 1015"/>
                    <a:gd name="T76" fmla="*/ 900 w 1093"/>
                    <a:gd name="T77" fmla="*/ 998 h 1015"/>
                    <a:gd name="T78" fmla="*/ 949 w 1093"/>
                    <a:gd name="T79" fmla="*/ 986 h 1015"/>
                    <a:gd name="T80" fmla="*/ 996 w 1093"/>
                    <a:gd name="T81" fmla="*/ 973 h 1015"/>
                    <a:gd name="T82" fmla="*/ 1044 w 1093"/>
                    <a:gd name="T83" fmla="*/ 960 h 1015"/>
                    <a:gd name="T84" fmla="*/ 1093 w 1093"/>
                    <a:gd name="T85" fmla="*/ 949 h 1015"/>
                    <a:gd name="T86" fmla="*/ 1074 w 1093"/>
                    <a:gd name="T87" fmla="*/ 771 h 1015"/>
                    <a:gd name="T88" fmla="*/ 1047 w 1093"/>
                    <a:gd name="T89" fmla="*/ 596 h 1015"/>
                    <a:gd name="T90" fmla="*/ 1009 w 1093"/>
                    <a:gd name="T91" fmla="*/ 421 h 1015"/>
                    <a:gd name="T92" fmla="*/ 958 w 1093"/>
                    <a:gd name="T93" fmla="*/ 244 h 1015"/>
                    <a:gd name="T94" fmla="*/ 896 w 1093"/>
                    <a:gd name="T95" fmla="*/ 62 h 10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93"/>
                    <a:gd name="T145" fmla="*/ 0 h 1015"/>
                    <a:gd name="T146" fmla="*/ 1093 w 1093"/>
                    <a:gd name="T147" fmla="*/ 1015 h 10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93" h="1015">
                      <a:moveTo>
                        <a:pt x="871" y="0"/>
                      </a:moveTo>
                      <a:lnTo>
                        <a:pt x="852" y="3"/>
                      </a:lnTo>
                      <a:lnTo>
                        <a:pt x="833" y="6"/>
                      </a:lnTo>
                      <a:lnTo>
                        <a:pt x="815" y="11"/>
                      </a:lnTo>
                      <a:lnTo>
                        <a:pt x="796" y="15"/>
                      </a:lnTo>
                      <a:lnTo>
                        <a:pt x="778" y="19"/>
                      </a:lnTo>
                      <a:lnTo>
                        <a:pt x="760" y="24"/>
                      </a:lnTo>
                      <a:lnTo>
                        <a:pt x="741" y="28"/>
                      </a:lnTo>
                      <a:lnTo>
                        <a:pt x="724" y="33"/>
                      </a:lnTo>
                      <a:lnTo>
                        <a:pt x="723" y="33"/>
                      </a:lnTo>
                      <a:lnTo>
                        <a:pt x="718" y="34"/>
                      </a:lnTo>
                      <a:lnTo>
                        <a:pt x="712" y="36"/>
                      </a:lnTo>
                      <a:lnTo>
                        <a:pt x="708" y="38"/>
                      </a:lnTo>
                      <a:lnTo>
                        <a:pt x="702" y="39"/>
                      </a:lnTo>
                      <a:lnTo>
                        <a:pt x="702" y="40"/>
                      </a:lnTo>
                      <a:lnTo>
                        <a:pt x="701" y="40"/>
                      </a:lnTo>
                      <a:lnTo>
                        <a:pt x="689" y="43"/>
                      </a:lnTo>
                      <a:lnTo>
                        <a:pt x="679" y="46"/>
                      </a:lnTo>
                      <a:lnTo>
                        <a:pt x="671" y="49"/>
                      </a:lnTo>
                      <a:lnTo>
                        <a:pt x="663" y="51"/>
                      </a:lnTo>
                      <a:lnTo>
                        <a:pt x="657" y="53"/>
                      </a:lnTo>
                      <a:lnTo>
                        <a:pt x="651" y="55"/>
                      </a:lnTo>
                      <a:lnTo>
                        <a:pt x="648" y="55"/>
                      </a:lnTo>
                      <a:lnTo>
                        <a:pt x="646" y="56"/>
                      </a:lnTo>
                      <a:lnTo>
                        <a:pt x="628" y="62"/>
                      </a:lnTo>
                      <a:lnTo>
                        <a:pt x="611" y="68"/>
                      </a:lnTo>
                      <a:lnTo>
                        <a:pt x="594" y="73"/>
                      </a:lnTo>
                      <a:lnTo>
                        <a:pt x="576" y="79"/>
                      </a:lnTo>
                      <a:lnTo>
                        <a:pt x="560" y="85"/>
                      </a:lnTo>
                      <a:lnTo>
                        <a:pt x="544" y="92"/>
                      </a:lnTo>
                      <a:lnTo>
                        <a:pt x="527" y="97"/>
                      </a:lnTo>
                      <a:lnTo>
                        <a:pt x="511" y="103"/>
                      </a:lnTo>
                      <a:lnTo>
                        <a:pt x="484" y="112"/>
                      </a:lnTo>
                      <a:lnTo>
                        <a:pt x="459" y="123"/>
                      </a:lnTo>
                      <a:lnTo>
                        <a:pt x="434" y="133"/>
                      </a:lnTo>
                      <a:lnTo>
                        <a:pt x="408" y="142"/>
                      </a:lnTo>
                      <a:lnTo>
                        <a:pt x="382" y="153"/>
                      </a:lnTo>
                      <a:lnTo>
                        <a:pt x="356" y="162"/>
                      </a:lnTo>
                      <a:lnTo>
                        <a:pt x="331" y="172"/>
                      </a:lnTo>
                      <a:lnTo>
                        <a:pt x="307" y="182"/>
                      </a:lnTo>
                      <a:lnTo>
                        <a:pt x="281" y="191"/>
                      </a:lnTo>
                      <a:lnTo>
                        <a:pt x="256" y="200"/>
                      </a:lnTo>
                      <a:lnTo>
                        <a:pt x="231" y="209"/>
                      </a:lnTo>
                      <a:lnTo>
                        <a:pt x="205" y="218"/>
                      </a:lnTo>
                      <a:lnTo>
                        <a:pt x="179" y="226"/>
                      </a:lnTo>
                      <a:lnTo>
                        <a:pt x="153" y="236"/>
                      </a:lnTo>
                      <a:lnTo>
                        <a:pt x="128" y="243"/>
                      </a:lnTo>
                      <a:lnTo>
                        <a:pt x="102" y="251"/>
                      </a:lnTo>
                      <a:lnTo>
                        <a:pt x="95" y="253"/>
                      </a:lnTo>
                      <a:lnTo>
                        <a:pt x="89" y="255"/>
                      </a:lnTo>
                      <a:lnTo>
                        <a:pt x="82" y="256"/>
                      </a:lnTo>
                      <a:lnTo>
                        <a:pt x="76" y="259"/>
                      </a:lnTo>
                      <a:lnTo>
                        <a:pt x="71" y="260"/>
                      </a:lnTo>
                      <a:lnTo>
                        <a:pt x="64" y="262"/>
                      </a:lnTo>
                      <a:lnTo>
                        <a:pt x="58" y="263"/>
                      </a:lnTo>
                      <a:lnTo>
                        <a:pt x="51" y="265"/>
                      </a:lnTo>
                      <a:lnTo>
                        <a:pt x="44" y="278"/>
                      </a:lnTo>
                      <a:lnTo>
                        <a:pt x="38" y="292"/>
                      </a:lnTo>
                      <a:lnTo>
                        <a:pt x="31" y="305"/>
                      </a:lnTo>
                      <a:lnTo>
                        <a:pt x="26" y="318"/>
                      </a:lnTo>
                      <a:lnTo>
                        <a:pt x="20" y="331"/>
                      </a:lnTo>
                      <a:lnTo>
                        <a:pt x="13" y="344"/>
                      </a:lnTo>
                      <a:lnTo>
                        <a:pt x="7" y="357"/>
                      </a:lnTo>
                      <a:lnTo>
                        <a:pt x="0" y="371"/>
                      </a:lnTo>
                      <a:lnTo>
                        <a:pt x="35" y="448"/>
                      </a:lnTo>
                      <a:lnTo>
                        <a:pt x="66" y="525"/>
                      </a:lnTo>
                      <a:lnTo>
                        <a:pt x="92" y="602"/>
                      </a:lnTo>
                      <a:lnTo>
                        <a:pt x="114" y="682"/>
                      </a:lnTo>
                      <a:lnTo>
                        <a:pt x="134" y="760"/>
                      </a:lnTo>
                      <a:lnTo>
                        <a:pt x="150" y="841"/>
                      </a:lnTo>
                      <a:lnTo>
                        <a:pt x="163" y="921"/>
                      </a:lnTo>
                      <a:lnTo>
                        <a:pt x="174" y="1003"/>
                      </a:lnTo>
                      <a:lnTo>
                        <a:pt x="193" y="1001"/>
                      </a:lnTo>
                      <a:lnTo>
                        <a:pt x="211" y="998"/>
                      </a:lnTo>
                      <a:lnTo>
                        <a:pt x="228" y="996"/>
                      </a:lnTo>
                      <a:lnTo>
                        <a:pt x="247" y="995"/>
                      </a:lnTo>
                      <a:lnTo>
                        <a:pt x="265" y="993"/>
                      </a:lnTo>
                      <a:lnTo>
                        <a:pt x="284" y="991"/>
                      </a:lnTo>
                      <a:lnTo>
                        <a:pt x="301" y="990"/>
                      </a:lnTo>
                      <a:lnTo>
                        <a:pt x="319" y="989"/>
                      </a:lnTo>
                      <a:lnTo>
                        <a:pt x="338" y="988"/>
                      </a:lnTo>
                      <a:lnTo>
                        <a:pt x="356" y="987"/>
                      </a:lnTo>
                      <a:lnTo>
                        <a:pt x="374" y="986"/>
                      </a:lnTo>
                      <a:lnTo>
                        <a:pt x="392" y="986"/>
                      </a:lnTo>
                      <a:lnTo>
                        <a:pt x="410" y="986"/>
                      </a:lnTo>
                      <a:lnTo>
                        <a:pt x="429" y="985"/>
                      </a:lnTo>
                      <a:lnTo>
                        <a:pt x="446" y="985"/>
                      </a:lnTo>
                      <a:lnTo>
                        <a:pt x="465" y="985"/>
                      </a:lnTo>
                      <a:lnTo>
                        <a:pt x="489" y="985"/>
                      </a:lnTo>
                      <a:lnTo>
                        <a:pt x="513" y="985"/>
                      </a:lnTo>
                      <a:lnTo>
                        <a:pt x="537" y="986"/>
                      </a:lnTo>
                      <a:lnTo>
                        <a:pt x="561" y="986"/>
                      </a:lnTo>
                      <a:lnTo>
                        <a:pt x="586" y="987"/>
                      </a:lnTo>
                      <a:lnTo>
                        <a:pt x="610" y="988"/>
                      </a:lnTo>
                      <a:lnTo>
                        <a:pt x="633" y="990"/>
                      </a:lnTo>
                      <a:lnTo>
                        <a:pt x="656" y="991"/>
                      </a:lnTo>
                      <a:lnTo>
                        <a:pt x="680" y="994"/>
                      </a:lnTo>
                      <a:lnTo>
                        <a:pt x="702" y="996"/>
                      </a:lnTo>
                      <a:lnTo>
                        <a:pt x="725" y="998"/>
                      </a:lnTo>
                      <a:lnTo>
                        <a:pt x="748" y="1002"/>
                      </a:lnTo>
                      <a:lnTo>
                        <a:pt x="770" y="1004"/>
                      </a:lnTo>
                      <a:lnTo>
                        <a:pt x="793" y="1008"/>
                      </a:lnTo>
                      <a:lnTo>
                        <a:pt x="815" y="1011"/>
                      </a:lnTo>
                      <a:lnTo>
                        <a:pt x="837" y="1015"/>
                      </a:lnTo>
                      <a:lnTo>
                        <a:pt x="853" y="1010"/>
                      </a:lnTo>
                      <a:lnTo>
                        <a:pt x="869" y="1006"/>
                      </a:lnTo>
                      <a:lnTo>
                        <a:pt x="885" y="1002"/>
                      </a:lnTo>
                      <a:lnTo>
                        <a:pt x="900" y="998"/>
                      </a:lnTo>
                      <a:lnTo>
                        <a:pt x="916" y="994"/>
                      </a:lnTo>
                      <a:lnTo>
                        <a:pt x="932" y="989"/>
                      </a:lnTo>
                      <a:lnTo>
                        <a:pt x="949" y="986"/>
                      </a:lnTo>
                      <a:lnTo>
                        <a:pt x="965" y="981"/>
                      </a:lnTo>
                      <a:lnTo>
                        <a:pt x="980" y="978"/>
                      </a:lnTo>
                      <a:lnTo>
                        <a:pt x="996" y="973"/>
                      </a:lnTo>
                      <a:lnTo>
                        <a:pt x="1012" y="968"/>
                      </a:lnTo>
                      <a:lnTo>
                        <a:pt x="1028" y="965"/>
                      </a:lnTo>
                      <a:lnTo>
                        <a:pt x="1044" y="960"/>
                      </a:lnTo>
                      <a:lnTo>
                        <a:pt x="1060" y="957"/>
                      </a:lnTo>
                      <a:lnTo>
                        <a:pt x="1077" y="952"/>
                      </a:lnTo>
                      <a:lnTo>
                        <a:pt x="1093" y="949"/>
                      </a:lnTo>
                      <a:lnTo>
                        <a:pt x="1087" y="889"/>
                      </a:lnTo>
                      <a:lnTo>
                        <a:pt x="1081" y="830"/>
                      </a:lnTo>
                      <a:lnTo>
                        <a:pt x="1074" y="771"/>
                      </a:lnTo>
                      <a:lnTo>
                        <a:pt x="1066" y="713"/>
                      </a:lnTo>
                      <a:lnTo>
                        <a:pt x="1057" y="654"/>
                      </a:lnTo>
                      <a:lnTo>
                        <a:pt x="1047" y="596"/>
                      </a:lnTo>
                      <a:lnTo>
                        <a:pt x="1035" y="538"/>
                      </a:lnTo>
                      <a:lnTo>
                        <a:pt x="1022" y="480"/>
                      </a:lnTo>
                      <a:lnTo>
                        <a:pt x="1009" y="421"/>
                      </a:lnTo>
                      <a:lnTo>
                        <a:pt x="992" y="362"/>
                      </a:lnTo>
                      <a:lnTo>
                        <a:pt x="976" y="304"/>
                      </a:lnTo>
                      <a:lnTo>
                        <a:pt x="958" y="244"/>
                      </a:lnTo>
                      <a:lnTo>
                        <a:pt x="939" y="184"/>
                      </a:lnTo>
                      <a:lnTo>
                        <a:pt x="917" y="124"/>
                      </a:lnTo>
                      <a:lnTo>
                        <a:pt x="896" y="62"/>
                      </a:lnTo>
                      <a:lnTo>
                        <a:pt x="871" y="0"/>
                      </a:lnTo>
                      <a:close/>
                    </a:path>
                  </a:pathLst>
                </a:custGeom>
                <a:solidFill>
                  <a:srgbClr val="B7B78C"/>
                </a:solidFill>
                <a:ln w="9525">
                  <a:noFill/>
                  <a:round/>
                  <a:headEnd/>
                  <a:tailEnd/>
                </a:ln>
              </p:spPr>
              <p:txBody>
                <a:bodyPr/>
                <a:lstStyle/>
                <a:p>
                  <a:endParaRPr lang="zh-CN" altLang="en-US"/>
                </a:p>
              </p:txBody>
            </p:sp>
            <p:sp>
              <p:nvSpPr>
                <p:cNvPr id="368" name="Freeform 216"/>
                <p:cNvSpPr>
                  <a:spLocks/>
                </p:cNvSpPr>
                <p:nvPr/>
              </p:nvSpPr>
              <p:spPr bwMode="auto">
                <a:xfrm>
                  <a:off x="991" y="3743"/>
                  <a:ext cx="1047" cy="328"/>
                </a:xfrm>
                <a:custGeom>
                  <a:avLst/>
                  <a:gdLst>
                    <a:gd name="T0" fmla="*/ 910 w 2095"/>
                    <a:gd name="T1" fmla="*/ 26 h 656"/>
                    <a:gd name="T2" fmla="*/ 652 w 2095"/>
                    <a:gd name="T3" fmla="*/ 82 h 656"/>
                    <a:gd name="T4" fmla="*/ 401 w 2095"/>
                    <a:gd name="T5" fmla="*/ 168 h 656"/>
                    <a:gd name="T6" fmla="*/ 161 w 2095"/>
                    <a:gd name="T7" fmla="*/ 278 h 656"/>
                    <a:gd name="T8" fmla="*/ 59 w 2095"/>
                    <a:gd name="T9" fmla="*/ 340 h 656"/>
                    <a:gd name="T10" fmla="*/ 271 w 2095"/>
                    <a:gd name="T11" fmla="*/ 241 h 656"/>
                    <a:gd name="T12" fmla="*/ 492 w 2095"/>
                    <a:gd name="T13" fmla="*/ 164 h 656"/>
                    <a:gd name="T14" fmla="*/ 720 w 2095"/>
                    <a:gd name="T15" fmla="*/ 108 h 656"/>
                    <a:gd name="T16" fmla="*/ 952 w 2095"/>
                    <a:gd name="T17" fmla="*/ 75 h 656"/>
                    <a:gd name="T18" fmla="*/ 1174 w 2095"/>
                    <a:gd name="T19" fmla="*/ 70 h 656"/>
                    <a:gd name="T20" fmla="*/ 1379 w 2095"/>
                    <a:gd name="T21" fmla="*/ 88 h 656"/>
                    <a:gd name="T22" fmla="*/ 1566 w 2095"/>
                    <a:gd name="T23" fmla="*/ 129 h 656"/>
                    <a:gd name="T24" fmla="*/ 1733 w 2095"/>
                    <a:gd name="T25" fmla="*/ 193 h 656"/>
                    <a:gd name="T26" fmla="*/ 1824 w 2095"/>
                    <a:gd name="T27" fmla="*/ 244 h 656"/>
                    <a:gd name="T28" fmla="*/ 1547 w 2095"/>
                    <a:gd name="T29" fmla="*/ 144 h 656"/>
                    <a:gd name="T30" fmla="*/ 1210 w 2095"/>
                    <a:gd name="T31" fmla="*/ 117 h 656"/>
                    <a:gd name="T32" fmla="*/ 948 w 2095"/>
                    <a:gd name="T33" fmla="*/ 141 h 656"/>
                    <a:gd name="T34" fmla="*/ 710 w 2095"/>
                    <a:gd name="T35" fmla="*/ 193 h 656"/>
                    <a:gd name="T36" fmla="*/ 479 w 2095"/>
                    <a:gd name="T37" fmla="*/ 271 h 656"/>
                    <a:gd name="T38" fmla="*/ 258 w 2095"/>
                    <a:gd name="T39" fmla="*/ 374 h 656"/>
                    <a:gd name="T40" fmla="*/ 164 w 2095"/>
                    <a:gd name="T41" fmla="*/ 431 h 656"/>
                    <a:gd name="T42" fmla="*/ 357 w 2095"/>
                    <a:gd name="T43" fmla="*/ 343 h 656"/>
                    <a:gd name="T44" fmla="*/ 560 w 2095"/>
                    <a:gd name="T45" fmla="*/ 271 h 656"/>
                    <a:gd name="T46" fmla="*/ 768 w 2095"/>
                    <a:gd name="T47" fmla="*/ 221 h 656"/>
                    <a:gd name="T48" fmla="*/ 978 w 2095"/>
                    <a:gd name="T49" fmla="*/ 192 h 656"/>
                    <a:gd name="T50" fmla="*/ 1190 w 2095"/>
                    <a:gd name="T51" fmla="*/ 185 h 656"/>
                    <a:gd name="T52" fmla="*/ 1384 w 2095"/>
                    <a:gd name="T53" fmla="*/ 204 h 656"/>
                    <a:gd name="T54" fmla="*/ 1556 w 2095"/>
                    <a:gd name="T55" fmla="*/ 246 h 656"/>
                    <a:gd name="T56" fmla="*/ 1708 w 2095"/>
                    <a:gd name="T57" fmla="*/ 312 h 656"/>
                    <a:gd name="T58" fmla="*/ 1791 w 2095"/>
                    <a:gd name="T59" fmla="*/ 363 h 656"/>
                    <a:gd name="T60" fmla="*/ 1519 w 2095"/>
                    <a:gd name="T61" fmla="*/ 261 h 656"/>
                    <a:gd name="T62" fmla="*/ 1182 w 2095"/>
                    <a:gd name="T63" fmla="*/ 234 h 656"/>
                    <a:gd name="T64" fmla="*/ 947 w 2095"/>
                    <a:gd name="T65" fmla="*/ 261 h 656"/>
                    <a:gd name="T66" fmla="*/ 738 w 2095"/>
                    <a:gd name="T67" fmla="*/ 312 h 656"/>
                    <a:gd name="T68" fmla="*/ 534 w 2095"/>
                    <a:gd name="T69" fmla="*/ 384 h 656"/>
                    <a:gd name="T70" fmla="*/ 339 w 2095"/>
                    <a:gd name="T71" fmla="*/ 479 h 656"/>
                    <a:gd name="T72" fmla="*/ 254 w 2095"/>
                    <a:gd name="T73" fmla="*/ 532 h 656"/>
                    <a:gd name="T74" fmla="*/ 422 w 2095"/>
                    <a:gd name="T75" fmla="*/ 453 h 656"/>
                    <a:gd name="T76" fmla="*/ 597 w 2095"/>
                    <a:gd name="T77" fmla="*/ 389 h 656"/>
                    <a:gd name="T78" fmla="*/ 778 w 2095"/>
                    <a:gd name="T79" fmla="*/ 341 h 656"/>
                    <a:gd name="T80" fmla="*/ 960 w 2095"/>
                    <a:gd name="T81" fmla="*/ 313 h 656"/>
                    <a:gd name="T82" fmla="*/ 1269 w 2095"/>
                    <a:gd name="T83" fmla="*/ 312 h 656"/>
                    <a:gd name="T84" fmla="*/ 1574 w 2095"/>
                    <a:gd name="T85" fmla="*/ 385 h 656"/>
                    <a:gd name="T86" fmla="*/ 1626 w 2095"/>
                    <a:gd name="T87" fmla="*/ 416 h 656"/>
                    <a:gd name="T88" fmla="*/ 1376 w 2095"/>
                    <a:gd name="T89" fmla="*/ 355 h 656"/>
                    <a:gd name="T90" fmla="*/ 1094 w 2095"/>
                    <a:gd name="T91" fmla="*/ 359 h 656"/>
                    <a:gd name="T92" fmla="*/ 907 w 2095"/>
                    <a:gd name="T93" fmla="*/ 392 h 656"/>
                    <a:gd name="T94" fmla="*/ 723 w 2095"/>
                    <a:gd name="T95" fmla="*/ 447 h 656"/>
                    <a:gd name="T96" fmla="*/ 545 w 2095"/>
                    <a:gd name="T97" fmla="*/ 521 h 656"/>
                    <a:gd name="T98" fmla="*/ 378 w 2095"/>
                    <a:gd name="T99" fmla="*/ 612 h 656"/>
                    <a:gd name="T100" fmla="*/ 474 w 2095"/>
                    <a:gd name="T101" fmla="*/ 573 h 656"/>
                    <a:gd name="T102" fmla="*/ 779 w 2095"/>
                    <a:gd name="T103" fmla="*/ 468 h 656"/>
                    <a:gd name="T104" fmla="*/ 1124 w 2095"/>
                    <a:gd name="T105" fmla="*/ 423 h 656"/>
                    <a:gd name="T106" fmla="*/ 1480 w 2095"/>
                    <a:gd name="T107" fmla="*/ 482 h 656"/>
                    <a:gd name="T108" fmla="*/ 1703 w 2095"/>
                    <a:gd name="T109" fmla="*/ 651 h 656"/>
                    <a:gd name="T110" fmla="*/ 1963 w 2095"/>
                    <a:gd name="T111" fmla="*/ 186 h 656"/>
                    <a:gd name="T112" fmla="*/ 1778 w 2095"/>
                    <a:gd name="T113" fmla="*/ 94 h 656"/>
                    <a:gd name="T114" fmla="*/ 1564 w 2095"/>
                    <a:gd name="T115" fmla="*/ 32 h 656"/>
                    <a:gd name="T116" fmla="*/ 1322 w 2095"/>
                    <a:gd name="T117" fmla="*/ 2 h 65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095"/>
                    <a:gd name="T178" fmla="*/ 0 h 656"/>
                    <a:gd name="T179" fmla="*/ 2095 w 2095"/>
                    <a:gd name="T180" fmla="*/ 656 h 65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095" h="656">
                      <a:moveTo>
                        <a:pt x="1135" y="3"/>
                      </a:moveTo>
                      <a:lnTo>
                        <a:pt x="1097" y="5"/>
                      </a:lnTo>
                      <a:lnTo>
                        <a:pt x="1060" y="7"/>
                      </a:lnTo>
                      <a:lnTo>
                        <a:pt x="1022" y="11"/>
                      </a:lnTo>
                      <a:lnTo>
                        <a:pt x="985" y="15"/>
                      </a:lnTo>
                      <a:lnTo>
                        <a:pt x="948" y="20"/>
                      </a:lnTo>
                      <a:lnTo>
                        <a:pt x="910" y="26"/>
                      </a:lnTo>
                      <a:lnTo>
                        <a:pt x="874" y="33"/>
                      </a:lnTo>
                      <a:lnTo>
                        <a:pt x="837" y="38"/>
                      </a:lnTo>
                      <a:lnTo>
                        <a:pt x="799" y="47"/>
                      </a:lnTo>
                      <a:lnTo>
                        <a:pt x="762" y="55"/>
                      </a:lnTo>
                      <a:lnTo>
                        <a:pt x="725" y="63"/>
                      </a:lnTo>
                      <a:lnTo>
                        <a:pt x="689" y="72"/>
                      </a:lnTo>
                      <a:lnTo>
                        <a:pt x="652" y="82"/>
                      </a:lnTo>
                      <a:lnTo>
                        <a:pt x="615" y="93"/>
                      </a:lnTo>
                      <a:lnTo>
                        <a:pt x="580" y="104"/>
                      </a:lnTo>
                      <a:lnTo>
                        <a:pt x="544" y="116"/>
                      </a:lnTo>
                      <a:lnTo>
                        <a:pt x="507" y="127"/>
                      </a:lnTo>
                      <a:lnTo>
                        <a:pt x="471" y="140"/>
                      </a:lnTo>
                      <a:lnTo>
                        <a:pt x="437" y="154"/>
                      </a:lnTo>
                      <a:lnTo>
                        <a:pt x="401" y="168"/>
                      </a:lnTo>
                      <a:lnTo>
                        <a:pt x="367" y="181"/>
                      </a:lnTo>
                      <a:lnTo>
                        <a:pt x="332" y="196"/>
                      </a:lnTo>
                      <a:lnTo>
                        <a:pt x="297" y="211"/>
                      </a:lnTo>
                      <a:lnTo>
                        <a:pt x="263" y="227"/>
                      </a:lnTo>
                      <a:lnTo>
                        <a:pt x="228" y="244"/>
                      </a:lnTo>
                      <a:lnTo>
                        <a:pt x="195" y="261"/>
                      </a:lnTo>
                      <a:lnTo>
                        <a:pt x="161" y="278"/>
                      </a:lnTo>
                      <a:lnTo>
                        <a:pt x="129" y="295"/>
                      </a:lnTo>
                      <a:lnTo>
                        <a:pt x="96" y="314"/>
                      </a:lnTo>
                      <a:lnTo>
                        <a:pt x="63" y="332"/>
                      </a:lnTo>
                      <a:lnTo>
                        <a:pt x="31" y="352"/>
                      </a:lnTo>
                      <a:lnTo>
                        <a:pt x="0" y="371"/>
                      </a:lnTo>
                      <a:lnTo>
                        <a:pt x="29" y="355"/>
                      </a:lnTo>
                      <a:lnTo>
                        <a:pt x="59" y="340"/>
                      </a:lnTo>
                      <a:lnTo>
                        <a:pt x="88" y="325"/>
                      </a:lnTo>
                      <a:lnTo>
                        <a:pt x="118" y="310"/>
                      </a:lnTo>
                      <a:lnTo>
                        <a:pt x="148" y="295"/>
                      </a:lnTo>
                      <a:lnTo>
                        <a:pt x="179" y="282"/>
                      </a:lnTo>
                      <a:lnTo>
                        <a:pt x="209" y="268"/>
                      </a:lnTo>
                      <a:lnTo>
                        <a:pt x="240" y="255"/>
                      </a:lnTo>
                      <a:lnTo>
                        <a:pt x="271" y="241"/>
                      </a:lnTo>
                      <a:lnTo>
                        <a:pt x="302" y="230"/>
                      </a:lnTo>
                      <a:lnTo>
                        <a:pt x="333" y="217"/>
                      </a:lnTo>
                      <a:lnTo>
                        <a:pt x="364" y="206"/>
                      </a:lnTo>
                      <a:lnTo>
                        <a:pt x="397" y="194"/>
                      </a:lnTo>
                      <a:lnTo>
                        <a:pt x="429" y="184"/>
                      </a:lnTo>
                      <a:lnTo>
                        <a:pt x="460" y="173"/>
                      </a:lnTo>
                      <a:lnTo>
                        <a:pt x="492" y="164"/>
                      </a:lnTo>
                      <a:lnTo>
                        <a:pt x="524" y="154"/>
                      </a:lnTo>
                      <a:lnTo>
                        <a:pt x="557" y="146"/>
                      </a:lnTo>
                      <a:lnTo>
                        <a:pt x="590" y="136"/>
                      </a:lnTo>
                      <a:lnTo>
                        <a:pt x="622" y="128"/>
                      </a:lnTo>
                      <a:lnTo>
                        <a:pt x="655" y="121"/>
                      </a:lnTo>
                      <a:lnTo>
                        <a:pt x="688" y="115"/>
                      </a:lnTo>
                      <a:lnTo>
                        <a:pt x="720" y="108"/>
                      </a:lnTo>
                      <a:lnTo>
                        <a:pt x="754" y="102"/>
                      </a:lnTo>
                      <a:lnTo>
                        <a:pt x="786" y="96"/>
                      </a:lnTo>
                      <a:lnTo>
                        <a:pt x="819" y="90"/>
                      </a:lnTo>
                      <a:lnTo>
                        <a:pt x="853" y="86"/>
                      </a:lnTo>
                      <a:lnTo>
                        <a:pt x="885" y="82"/>
                      </a:lnTo>
                      <a:lnTo>
                        <a:pt x="919" y="79"/>
                      </a:lnTo>
                      <a:lnTo>
                        <a:pt x="952" y="75"/>
                      </a:lnTo>
                      <a:lnTo>
                        <a:pt x="984" y="73"/>
                      </a:lnTo>
                      <a:lnTo>
                        <a:pt x="1018" y="71"/>
                      </a:lnTo>
                      <a:lnTo>
                        <a:pt x="1050" y="70"/>
                      </a:lnTo>
                      <a:lnTo>
                        <a:pt x="1081" y="68"/>
                      </a:lnTo>
                      <a:lnTo>
                        <a:pt x="1113" y="68"/>
                      </a:lnTo>
                      <a:lnTo>
                        <a:pt x="1144" y="68"/>
                      </a:lnTo>
                      <a:lnTo>
                        <a:pt x="1174" y="70"/>
                      </a:lnTo>
                      <a:lnTo>
                        <a:pt x="1205" y="71"/>
                      </a:lnTo>
                      <a:lnTo>
                        <a:pt x="1235" y="72"/>
                      </a:lnTo>
                      <a:lnTo>
                        <a:pt x="1264" y="74"/>
                      </a:lnTo>
                      <a:lnTo>
                        <a:pt x="1294" y="76"/>
                      </a:lnTo>
                      <a:lnTo>
                        <a:pt x="1323" y="80"/>
                      </a:lnTo>
                      <a:lnTo>
                        <a:pt x="1352" y="83"/>
                      </a:lnTo>
                      <a:lnTo>
                        <a:pt x="1379" y="88"/>
                      </a:lnTo>
                      <a:lnTo>
                        <a:pt x="1407" y="93"/>
                      </a:lnTo>
                      <a:lnTo>
                        <a:pt x="1435" y="97"/>
                      </a:lnTo>
                      <a:lnTo>
                        <a:pt x="1462" y="103"/>
                      </a:lnTo>
                      <a:lnTo>
                        <a:pt x="1489" y="109"/>
                      </a:lnTo>
                      <a:lnTo>
                        <a:pt x="1515" y="116"/>
                      </a:lnTo>
                      <a:lnTo>
                        <a:pt x="1541" y="123"/>
                      </a:lnTo>
                      <a:lnTo>
                        <a:pt x="1566" y="129"/>
                      </a:lnTo>
                      <a:lnTo>
                        <a:pt x="1591" y="138"/>
                      </a:lnTo>
                      <a:lnTo>
                        <a:pt x="1617" y="146"/>
                      </a:lnTo>
                      <a:lnTo>
                        <a:pt x="1641" y="155"/>
                      </a:lnTo>
                      <a:lnTo>
                        <a:pt x="1665" y="163"/>
                      </a:lnTo>
                      <a:lnTo>
                        <a:pt x="1688" y="173"/>
                      </a:lnTo>
                      <a:lnTo>
                        <a:pt x="1711" y="182"/>
                      </a:lnTo>
                      <a:lnTo>
                        <a:pt x="1733" y="193"/>
                      </a:lnTo>
                      <a:lnTo>
                        <a:pt x="1756" y="203"/>
                      </a:lnTo>
                      <a:lnTo>
                        <a:pt x="1778" y="215"/>
                      </a:lnTo>
                      <a:lnTo>
                        <a:pt x="1799" y="226"/>
                      </a:lnTo>
                      <a:lnTo>
                        <a:pt x="1820" y="238"/>
                      </a:lnTo>
                      <a:lnTo>
                        <a:pt x="1840" y="250"/>
                      </a:lnTo>
                      <a:lnTo>
                        <a:pt x="1860" y="263"/>
                      </a:lnTo>
                      <a:lnTo>
                        <a:pt x="1824" y="244"/>
                      </a:lnTo>
                      <a:lnTo>
                        <a:pt x="1787" y="225"/>
                      </a:lnTo>
                      <a:lnTo>
                        <a:pt x="1749" y="208"/>
                      </a:lnTo>
                      <a:lnTo>
                        <a:pt x="1711" y="192"/>
                      </a:lnTo>
                      <a:lnTo>
                        <a:pt x="1672" y="178"/>
                      </a:lnTo>
                      <a:lnTo>
                        <a:pt x="1632" y="165"/>
                      </a:lnTo>
                      <a:lnTo>
                        <a:pt x="1589" y="154"/>
                      </a:lnTo>
                      <a:lnTo>
                        <a:pt x="1547" y="144"/>
                      </a:lnTo>
                      <a:lnTo>
                        <a:pt x="1503" y="135"/>
                      </a:lnTo>
                      <a:lnTo>
                        <a:pt x="1458" y="129"/>
                      </a:lnTo>
                      <a:lnTo>
                        <a:pt x="1411" y="124"/>
                      </a:lnTo>
                      <a:lnTo>
                        <a:pt x="1363" y="120"/>
                      </a:lnTo>
                      <a:lnTo>
                        <a:pt x="1314" y="117"/>
                      </a:lnTo>
                      <a:lnTo>
                        <a:pt x="1262" y="117"/>
                      </a:lnTo>
                      <a:lnTo>
                        <a:pt x="1210" y="117"/>
                      </a:lnTo>
                      <a:lnTo>
                        <a:pt x="1156" y="119"/>
                      </a:lnTo>
                      <a:lnTo>
                        <a:pt x="1121" y="121"/>
                      </a:lnTo>
                      <a:lnTo>
                        <a:pt x="1087" y="124"/>
                      </a:lnTo>
                      <a:lnTo>
                        <a:pt x="1052" y="127"/>
                      </a:lnTo>
                      <a:lnTo>
                        <a:pt x="1018" y="131"/>
                      </a:lnTo>
                      <a:lnTo>
                        <a:pt x="983" y="135"/>
                      </a:lnTo>
                      <a:lnTo>
                        <a:pt x="948" y="141"/>
                      </a:lnTo>
                      <a:lnTo>
                        <a:pt x="915" y="147"/>
                      </a:lnTo>
                      <a:lnTo>
                        <a:pt x="880" y="153"/>
                      </a:lnTo>
                      <a:lnTo>
                        <a:pt x="846" y="159"/>
                      </a:lnTo>
                      <a:lnTo>
                        <a:pt x="813" y="168"/>
                      </a:lnTo>
                      <a:lnTo>
                        <a:pt x="778" y="176"/>
                      </a:lnTo>
                      <a:lnTo>
                        <a:pt x="745" y="184"/>
                      </a:lnTo>
                      <a:lnTo>
                        <a:pt x="710" y="193"/>
                      </a:lnTo>
                      <a:lnTo>
                        <a:pt x="677" y="202"/>
                      </a:lnTo>
                      <a:lnTo>
                        <a:pt x="643" y="212"/>
                      </a:lnTo>
                      <a:lnTo>
                        <a:pt x="611" y="224"/>
                      </a:lnTo>
                      <a:lnTo>
                        <a:pt x="577" y="234"/>
                      </a:lnTo>
                      <a:lnTo>
                        <a:pt x="544" y="247"/>
                      </a:lnTo>
                      <a:lnTo>
                        <a:pt x="512" y="259"/>
                      </a:lnTo>
                      <a:lnTo>
                        <a:pt x="479" y="271"/>
                      </a:lnTo>
                      <a:lnTo>
                        <a:pt x="447" y="285"/>
                      </a:lnTo>
                      <a:lnTo>
                        <a:pt x="415" y="299"/>
                      </a:lnTo>
                      <a:lnTo>
                        <a:pt x="383" y="313"/>
                      </a:lnTo>
                      <a:lnTo>
                        <a:pt x="352" y="328"/>
                      </a:lnTo>
                      <a:lnTo>
                        <a:pt x="320" y="343"/>
                      </a:lnTo>
                      <a:lnTo>
                        <a:pt x="289" y="358"/>
                      </a:lnTo>
                      <a:lnTo>
                        <a:pt x="258" y="374"/>
                      </a:lnTo>
                      <a:lnTo>
                        <a:pt x="228" y="390"/>
                      </a:lnTo>
                      <a:lnTo>
                        <a:pt x="198" y="407"/>
                      </a:lnTo>
                      <a:lnTo>
                        <a:pt x="168" y="424"/>
                      </a:lnTo>
                      <a:lnTo>
                        <a:pt x="138" y="442"/>
                      </a:lnTo>
                      <a:lnTo>
                        <a:pt x="110" y="460"/>
                      </a:lnTo>
                      <a:lnTo>
                        <a:pt x="136" y="445"/>
                      </a:lnTo>
                      <a:lnTo>
                        <a:pt x="164" y="431"/>
                      </a:lnTo>
                      <a:lnTo>
                        <a:pt x="190" y="418"/>
                      </a:lnTo>
                      <a:lnTo>
                        <a:pt x="218" y="405"/>
                      </a:lnTo>
                      <a:lnTo>
                        <a:pt x="246" y="391"/>
                      </a:lnTo>
                      <a:lnTo>
                        <a:pt x="273" y="378"/>
                      </a:lnTo>
                      <a:lnTo>
                        <a:pt x="301" y="367"/>
                      </a:lnTo>
                      <a:lnTo>
                        <a:pt x="329" y="354"/>
                      </a:lnTo>
                      <a:lnTo>
                        <a:pt x="357" y="343"/>
                      </a:lnTo>
                      <a:lnTo>
                        <a:pt x="386" y="331"/>
                      </a:lnTo>
                      <a:lnTo>
                        <a:pt x="415" y="321"/>
                      </a:lnTo>
                      <a:lnTo>
                        <a:pt x="444" y="310"/>
                      </a:lnTo>
                      <a:lnTo>
                        <a:pt x="473" y="300"/>
                      </a:lnTo>
                      <a:lnTo>
                        <a:pt x="501" y="290"/>
                      </a:lnTo>
                      <a:lnTo>
                        <a:pt x="530" y="280"/>
                      </a:lnTo>
                      <a:lnTo>
                        <a:pt x="560" y="271"/>
                      </a:lnTo>
                      <a:lnTo>
                        <a:pt x="589" y="263"/>
                      </a:lnTo>
                      <a:lnTo>
                        <a:pt x="619" y="255"/>
                      </a:lnTo>
                      <a:lnTo>
                        <a:pt x="648" y="247"/>
                      </a:lnTo>
                      <a:lnTo>
                        <a:pt x="678" y="240"/>
                      </a:lnTo>
                      <a:lnTo>
                        <a:pt x="708" y="233"/>
                      </a:lnTo>
                      <a:lnTo>
                        <a:pt x="738" y="226"/>
                      </a:lnTo>
                      <a:lnTo>
                        <a:pt x="768" y="221"/>
                      </a:lnTo>
                      <a:lnTo>
                        <a:pt x="798" y="215"/>
                      </a:lnTo>
                      <a:lnTo>
                        <a:pt x="827" y="210"/>
                      </a:lnTo>
                      <a:lnTo>
                        <a:pt x="857" y="206"/>
                      </a:lnTo>
                      <a:lnTo>
                        <a:pt x="887" y="201"/>
                      </a:lnTo>
                      <a:lnTo>
                        <a:pt x="917" y="197"/>
                      </a:lnTo>
                      <a:lnTo>
                        <a:pt x="948" y="194"/>
                      </a:lnTo>
                      <a:lnTo>
                        <a:pt x="978" y="192"/>
                      </a:lnTo>
                      <a:lnTo>
                        <a:pt x="1008" y="189"/>
                      </a:lnTo>
                      <a:lnTo>
                        <a:pt x="1038" y="187"/>
                      </a:lnTo>
                      <a:lnTo>
                        <a:pt x="1069" y="186"/>
                      </a:lnTo>
                      <a:lnTo>
                        <a:pt x="1101" y="185"/>
                      </a:lnTo>
                      <a:lnTo>
                        <a:pt x="1131" y="185"/>
                      </a:lnTo>
                      <a:lnTo>
                        <a:pt x="1161" y="185"/>
                      </a:lnTo>
                      <a:lnTo>
                        <a:pt x="1190" y="185"/>
                      </a:lnTo>
                      <a:lnTo>
                        <a:pt x="1219" y="186"/>
                      </a:lnTo>
                      <a:lnTo>
                        <a:pt x="1248" y="188"/>
                      </a:lnTo>
                      <a:lnTo>
                        <a:pt x="1276" y="191"/>
                      </a:lnTo>
                      <a:lnTo>
                        <a:pt x="1303" y="193"/>
                      </a:lnTo>
                      <a:lnTo>
                        <a:pt x="1331" y="196"/>
                      </a:lnTo>
                      <a:lnTo>
                        <a:pt x="1358" y="200"/>
                      </a:lnTo>
                      <a:lnTo>
                        <a:pt x="1384" y="204"/>
                      </a:lnTo>
                      <a:lnTo>
                        <a:pt x="1409" y="209"/>
                      </a:lnTo>
                      <a:lnTo>
                        <a:pt x="1435" y="214"/>
                      </a:lnTo>
                      <a:lnTo>
                        <a:pt x="1460" y="219"/>
                      </a:lnTo>
                      <a:lnTo>
                        <a:pt x="1484" y="225"/>
                      </a:lnTo>
                      <a:lnTo>
                        <a:pt x="1509" y="232"/>
                      </a:lnTo>
                      <a:lnTo>
                        <a:pt x="1532" y="239"/>
                      </a:lnTo>
                      <a:lnTo>
                        <a:pt x="1556" y="246"/>
                      </a:lnTo>
                      <a:lnTo>
                        <a:pt x="1579" y="254"/>
                      </a:lnTo>
                      <a:lnTo>
                        <a:pt x="1601" y="262"/>
                      </a:lnTo>
                      <a:lnTo>
                        <a:pt x="1623" y="271"/>
                      </a:lnTo>
                      <a:lnTo>
                        <a:pt x="1644" y="280"/>
                      </a:lnTo>
                      <a:lnTo>
                        <a:pt x="1666" y="290"/>
                      </a:lnTo>
                      <a:lnTo>
                        <a:pt x="1687" y="300"/>
                      </a:lnTo>
                      <a:lnTo>
                        <a:pt x="1708" y="312"/>
                      </a:lnTo>
                      <a:lnTo>
                        <a:pt x="1727" y="322"/>
                      </a:lnTo>
                      <a:lnTo>
                        <a:pt x="1747" y="333"/>
                      </a:lnTo>
                      <a:lnTo>
                        <a:pt x="1767" y="346"/>
                      </a:lnTo>
                      <a:lnTo>
                        <a:pt x="1786" y="358"/>
                      </a:lnTo>
                      <a:lnTo>
                        <a:pt x="1805" y="370"/>
                      </a:lnTo>
                      <a:lnTo>
                        <a:pt x="1823" y="384"/>
                      </a:lnTo>
                      <a:lnTo>
                        <a:pt x="1791" y="363"/>
                      </a:lnTo>
                      <a:lnTo>
                        <a:pt x="1756" y="345"/>
                      </a:lnTo>
                      <a:lnTo>
                        <a:pt x="1721" y="328"/>
                      </a:lnTo>
                      <a:lnTo>
                        <a:pt x="1683" y="312"/>
                      </a:lnTo>
                      <a:lnTo>
                        <a:pt x="1644" y="297"/>
                      </a:lnTo>
                      <a:lnTo>
                        <a:pt x="1604" y="283"/>
                      </a:lnTo>
                      <a:lnTo>
                        <a:pt x="1562" y="271"/>
                      </a:lnTo>
                      <a:lnTo>
                        <a:pt x="1519" y="261"/>
                      </a:lnTo>
                      <a:lnTo>
                        <a:pt x="1475" y="252"/>
                      </a:lnTo>
                      <a:lnTo>
                        <a:pt x="1429" y="245"/>
                      </a:lnTo>
                      <a:lnTo>
                        <a:pt x="1382" y="239"/>
                      </a:lnTo>
                      <a:lnTo>
                        <a:pt x="1333" y="235"/>
                      </a:lnTo>
                      <a:lnTo>
                        <a:pt x="1285" y="233"/>
                      </a:lnTo>
                      <a:lnTo>
                        <a:pt x="1234" y="233"/>
                      </a:lnTo>
                      <a:lnTo>
                        <a:pt x="1182" y="234"/>
                      </a:lnTo>
                      <a:lnTo>
                        <a:pt x="1129" y="238"/>
                      </a:lnTo>
                      <a:lnTo>
                        <a:pt x="1099" y="240"/>
                      </a:lnTo>
                      <a:lnTo>
                        <a:pt x="1068" y="244"/>
                      </a:lnTo>
                      <a:lnTo>
                        <a:pt x="1038" y="247"/>
                      </a:lnTo>
                      <a:lnTo>
                        <a:pt x="1008" y="250"/>
                      </a:lnTo>
                      <a:lnTo>
                        <a:pt x="977" y="255"/>
                      </a:lnTo>
                      <a:lnTo>
                        <a:pt x="947" y="261"/>
                      </a:lnTo>
                      <a:lnTo>
                        <a:pt x="917" y="267"/>
                      </a:lnTo>
                      <a:lnTo>
                        <a:pt x="887" y="272"/>
                      </a:lnTo>
                      <a:lnTo>
                        <a:pt x="857" y="279"/>
                      </a:lnTo>
                      <a:lnTo>
                        <a:pt x="826" y="286"/>
                      </a:lnTo>
                      <a:lnTo>
                        <a:pt x="798" y="294"/>
                      </a:lnTo>
                      <a:lnTo>
                        <a:pt x="768" y="302"/>
                      </a:lnTo>
                      <a:lnTo>
                        <a:pt x="738" y="312"/>
                      </a:lnTo>
                      <a:lnTo>
                        <a:pt x="708" y="321"/>
                      </a:lnTo>
                      <a:lnTo>
                        <a:pt x="679" y="330"/>
                      </a:lnTo>
                      <a:lnTo>
                        <a:pt x="649" y="340"/>
                      </a:lnTo>
                      <a:lnTo>
                        <a:pt x="620" y="351"/>
                      </a:lnTo>
                      <a:lnTo>
                        <a:pt x="591" y="361"/>
                      </a:lnTo>
                      <a:lnTo>
                        <a:pt x="562" y="373"/>
                      </a:lnTo>
                      <a:lnTo>
                        <a:pt x="534" y="384"/>
                      </a:lnTo>
                      <a:lnTo>
                        <a:pt x="505" y="397"/>
                      </a:lnTo>
                      <a:lnTo>
                        <a:pt x="477" y="409"/>
                      </a:lnTo>
                      <a:lnTo>
                        <a:pt x="448" y="422"/>
                      </a:lnTo>
                      <a:lnTo>
                        <a:pt x="421" y="436"/>
                      </a:lnTo>
                      <a:lnTo>
                        <a:pt x="393" y="450"/>
                      </a:lnTo>
                      <a:lnTo>
                        <a:pt x="365" y="464"/>
                      </a:lnTo>
                      <a:lnTo>
                        <a:pt x="339" y="479"/>
                      </a:lnTo>
                      <a:lnTo>
                        <a:pt x="312" y="494"/>
                      </a:lnTo>
                      <a:lnTo>
                        <a:pt x="286" y="509"/>
                      </a:lnTo>
                      <a:lnTo>
                        <a:pt x="259" y="525"/>
                      </a:lnTo>
                      <a:lnTo>
                        <a:pt x="233" y="541"/>
                      </a:lnTo>
                      <a:lnTo>
                        <a:pt x="208" y="557"/>
                      </a:lnTo>
                      <a:lnTo>
                        <a:pt x="231" y="544"/>
                      </a:lnTo>
                      <a:lnTo>
                        <a:pt x="254" y="532"/>
                      </a:lnTo>
                      <a:lnTo>
                        <a:pt x="278" y="520"/>
                      </a:lnTo>
                      <a:lnTo>
                        <a:pt x="301" y="507"/>
                      </a:lnTo>
                      <a:lnTo>
                        <a:pt x="325" y="496"/>
                      </a:lnTo>
                      <a:lnTo>
                        <a:pt x="349" y="484"/>
                      </a:lnTo>
                      <a:lnTo>
                        <a:pt x="373" y="474"/>
                      </a:lnTo>
                      <a:lnTo>
                        <a:pt x="398" y="464"/>
                      </a:lnTo>
                      <a:lnTo>
                        <a:pt x="422" y="453"/>
                      </a:lnTo>
                      <a:lnTo>
                        <a:pt x="447" y="443"/>
                      </a:lnTo>
                      <a:lnTo>
                        <a:pt x="471" y="432"/>
                      </a:lnTo>
                      <a:lnTo>
                        <a:pt x="497" y="423"/>
                      </a:lnTo>
                      <a:lnTo>
                        <a:pt x="521" y="414"/>
                      </a:lnTo>
                      <a:lnTo>
                        <a:pt x="546" y="406"/>
                      </a:lnTo>
                      <a:lnTo>
                        <a:pt x="572" y="397"/>
                      </a:lnTo>
                      <a:lnTo>
                        <a:pt x="597" y="389"/>
                      </a:lnTo>
                      <a:lnTo>
                        <a:pt x="622" y="381"/>
                      </a:lnTo>
                      <a:lnTo>
                        <a:pt x="649" y="374"/>
                      </a:lnTo>
                      <a:lnTo>
                        <a:pt x="674" y="367"/>
                      </a:lnTo>
                      <a:lnTo>
                        <a:pt x="700" y="360"/>
                      </a:lnTo>
                      <a:lnTo>
                        <a:pt x="726" y="353"/>
                      </a:lnTo>
                      <a:lnTo>
                        <a:pt x="751" y="347"/>
                      </a:lnTo>
                      <a:lnTo>
                        <a:pt x="778" y="341"/>
                      </a:lnTo>
                      <a:lnTo>
                        <a:pt x="803" y="337"/>
                      </a:lnTo>
                      <a:lnTo>
                        <a:pt x="830" y="331"/>
                      </a:lnTo>
                      <a:lnTo>
                        <a:pt x="856" y="327"/>
                      </a:lnTo>
                      <a:lnTo>
                        <a:pt x="882" y="323"/>
                      </a:lnTo>
                      <a:lnTo>
                        <a:pt x="908" y="320"/>
                      </a:lnTo>
                      <a:lnTo>
                        <a:pt x="935" y="316"/>
                      </a:lnTo>
                      <a:lnTo>
                        <a:pt x="960" y="313"/>
                      </a:lnTo>
                      <a:lnTo>
                        <a:pt x="987" y="310"/>
                      </a:lnTo>
                      <a:lnTo>
                        <a:pt x="1013" y="308"/>
                      </a:lnTo>
                      <a:lnTo>
                        <a:pt x="1066" y="305"/>
                      </a:lnTo>
                      <a:lnTo>
                        <a:pt x="1119" y="303"/>
                      </a:lnTo>
                      <a:lnTo>
                        <a:pt x="1170" y="305"/>
                      </a:lnTo>
                      <a:lnTo>
                        <a:pt x="1220" y="307"/>
                      </a:lnTo>
                      <a:lnTo>
                        <a:pt x="1269" y="312"/>
                      </a:lnTo>
                      <a:lnTo>
                        <a:pt x="1317" y="317"/>
                      </a:lnTo>
                      <a:lnTo>
                        <a:pt x="1363" y="324"/>
                      </a:lnTo>
                      <a:lnTo>
                        <a:pt x="1408" y="333"/>
                      </a:lnTo>
                      <a:lnTo>
                        <a:pt x="1452" y="345"/>
                      </a:lnTo>
                      <a:lnTo>
                        <a:pt x="1494" y="356"/>
                      </a:lnTo>
                      <a:lnTo>
                        <a:pt x="1535" y="370"/>
                      </a:lnTo>
                      <a:lnTo>
                        <a:pt x="1574" y="385"/>
                      </a:lnTo>
                      <a:lnTo>
                        <a:pt x="1611" y="403"/>
                      </a:lnTo>
                      <a:lnTo>
                        <a:pt x="1648" y="421"/>
                      </a:lnTo>
                      <a:lnTo>
                        <a:pt x="1683" y="441"/>
                      </a:lnTo>
                      <a:lnTo>
                        <a:pt x="1715" y="461"/>
                      </a:lnTo>
                      <a:lnTo>
                        <a:pt x="1686" y="445"/>
                      </a:lnTo>
                      <a:lnTo>
                        <a:pt x="1657" y="430"/>
                      </a:lnTo>
                      <a:lnTo>
                        <a:pt x="1626" y="416"/>
                      </a:lnTo>
                      <a:lnTo>
                        <a:pt x="1594" y="404"/>
                      </a:lnTo>
                      <a:lnTo>
                        <a:pt x="1560" y="393"/>
                      </a:lnTo>
                      <a:lnTo>
                        <a:pt x="1526" y="383"/>
                      </a:lnTo>
                      <a:lnTo>
                        <a:pt x="1490" y="374"/>
                      </a:lnTo>
                      <a:lnTo>
                        <a:pt x="1453" y="367"/>
                      </a:lnTo>
                      <a:lnTo>
                        <a:pt x="1415" y="360"/>
                      </a:lnTo>
                      <a:lnTo>
                        <a:pt x="1376" y="355"/>
                      </a:lnTo>
                      <a:lnTo>
                        <a:pt x="1336" y="352"/>
                      </a:lnTo>
                      <a:lnTo>
                        <a:pt x="1294" y="351"/>
                      </a:lnTo>
                      <a:lnTo>
                        <a:pt x="1253" y="350"/>
                      </a:lnTo>
                      <a:lnTo>
                        <a:pt x="1209" y="351"/>
                      </a:lnTo>
                      <a:lnTo>
                        <a:pt x="1165" y="353"/>
                      </a:lnTo>
                      <a:lnTo>
                        <a:pt x="1120" y="356"/>
                      </a:lnTo>
                      <a:lnTo>
                        <a:pt x="1094" y="359"/>
                      </a:lnTo>
                      <a:lnTo>
                        <a:pt x="1066" y="362"/>
                      </a:lnTo>
                      <a:lnTo>
                        <a:pt x="1040" y="367"/>
                      </a:lnTo>
                      <a:lnTo>
                        <a:pt x="1013" y="370"/>
                      </a:lnTo>
                      <a:lnTo>
                        <a:pt x="987" y="375"/>
                      </a:lnTo>
                      <a:lnTo>
                        <a:pt x="960" y="381"/>
                      </a:lnTo>
                      <a:lnTo>
                        <a:pt x="934" y="386"/>
                      </a:lnTo>
                      <a:lnTo>
                        <a:pt x="907" y="392"/>
                      </a:lnTo>
                      <a:lnTo>
                        <a:pt x="879" y="399"/>
                      </a:lnTo>
                      <a:lnTo>
                        <a:pt x="854" y="406"/>
                      </a:lnTo>
                      <a:lnTo>
                        <a:pt x="827" y="413"/>
                      </a:lnTo>
                      <a:lnTo>
                        <a:pt x="801" y="421"/>
                      </a:lnTo>
                      <a:lnTo>
                        <a:pt x="774" y="429"/>
                      </a:lnTo>
                      <a:lnTo>
                        <a:pt x="749" y="438"/>
                      </a:lnTo>
                      <a:lnTo>
                        <a:pt x="723" y="447"/>
                      </a:lnTo>
                      <a:lnTo>
                        <a:pt x="697" y="457"/>
                      </a:lnTo>
                      <a:lnTo>
                        <a:pt x="672" y="466"/>
                      </a:lnTo>
                      <a:lnTo>
                        <a:pt x="645" y="476"/>
                      </a:lnTo>
                      <a:lnTo>
                        <a:pt x="620" y="487"/>
                      </a:lnTo>
                      <a:lnTo>
                        <a:pt x="596" y="498"/>
                      </a:lnTo>
                      <a:lnTo>
                        <a:pt x="571" y="510"/>
                      </a:lnTo>
                      <a:lnTo>
                        <a:pt x="545" y="521"/>
                      </a:lnTo>
                      <a:lnTo>
                        <a:pt x="521" y="533"/>
                      </a:lnTo>
                      <a:lnTo>
                        <a:pt x="497" y="545"/>
                      </a:lnTo>
                      <a:lnTo>
                        <a:pt x="473" y="558"/>
                      </a:lnTo>
                      <a:lnTo>
                        <a:pt x="448" y="571"/>
                      </a:lnTo>
                      <a:lnTo>
                        <a:pt x="425" y="585"/>
                      </a:lnTo>
                      <a:lnTo>
                        <a:pt x="401" y="598"/>
                      </a:lnTo>
                      <a:lnTo>
                        <a:pt x="378" y="612"/>
                      </a:lnTo>
                      <a:lnTo>
                        <a:pt x="355" y="626"/>
                      </a:lnTo>
                      <a:lnTo>
                        <a:pt x="332" y="641"/>
                      </a:lnTo>
                      <a:lnTo>
                        <a:pt x="310" y="656"/>
                      </a:lnTo>
                      <a:lnTo>
                        <a:pt x="350" y="634"/>
                      </a:lnTo>
                      <a:lnTo>
                        <a:pt x="391" y="613"/>
                      </a:lnTo>
                      <a:lnTo>
                        <a:pt x="432" y="593"/>
                      </a:lnTo>
                      <a:lnTo>
                        <a:pt x="474" y="573"/>
                      </a:lnTo>
                      <a:lnTo>
                        <a:pt x="516" y="555"/>
                      </a:lnTo>
                      <a:lnTo>
                        <a:pt x="559" y="538"/>
                      </a:lnTo>
                      <a:lnTo>
                        <a:pt x="603" y="522"/>
                      </a:lnTo>
                      <a:lnTo>
                        <a:pt x="647" y="506"/>
                      </a:lnTo>
                      <a:lnTo>
                        <a:pt x="690" y="492"/>
                      </a:lnTo>
                      <a:lnTo>
                        <a:pt x="734" y="480"/>
                      </a:lnTo>
                      <a:lnTo>
                        <a:pt x="779" y="468"/>
                      </a:lnTo>
                      <a:lnTo>
                        <a:pt x="823" y="458"/>
                      </a:lnTo>
                      <a:lnTo>
                        <a:pt x="868" y="450"/>
                      </a:lnTo>
                      <a:lnTo>
                        <a:pt x="913" y="442"/>
                      </a:lnTo>
                      <a:lnTo>
                        <a:pt x="958" y="435"/>
                      </a:lnTo>
                      <a:lnTo>
                        <a:pt x="1003" y="430"/>
                      </a:lnTo>
                      <a:lnTo>
                        <a:pt x="1064" y="426"/>
                      </a:lnTo>
                      <a:lnTo>
                        <a:pt x="1124" y="423"/>
                      </a:lnTo>
                      <a:lnTo>
                        <a:pt x="1181" y="424"/>
                      </a:lnTo>
                      <a:lnTo>
                        <a:pt x="1237" y="428"/>
                      </a:lnTo>
                      <a:lnTo>
                        <a:pt x="1291" y="434"/>
                      </a:lnTo>
                      <a:lnTo>
                        <a:pt x="1341" y="442"/>
                      </a:lnTo>
                      <a:lnTo>
                        <a:pt x="1390" y="453"/>
                      </a:lnTo>
                      <a:lnTo>
                        <a:pt x="1436" y="466"/>
                      </a:lnTo>
                      <a:lnTo>
                        <a:pt x="1480" y="482"/>
                      </a:lnTo>
                      <a:lnTo>
                        <a:pt x="1521" y="499"/>
                      </a:lnTo>
                      <a:lnTo>
                        <a:pt x="1559" y="520"/>
                      </a:lnTo>
                      <a:lnTo>
                        <a:pt x="1594" y="542"/>
                      </a:lnTo>
                      <a:lnTo>
                        <a:pt x="1626" y="566"/>
                      </a:lnTo>
                      <a:lnTo>
                        <a:pt x="1655" y="593"/>
                      </a:lnTo>
                      <a:lnTo>
                        <a:pt x="1681" y="621"/>
                      </a:lnTo>
                      <a:lnTo>
                        <a:pt x="1703" y="651"/>
                      </a:lnTo>
                      <a:lnTo>
                        <a:pt x="2095" y="286"/>
                      </a:lnTo>
                      <a:lnTo>
                        <a:pt x="2074" y="268"/>
                      </a:lnTo>
                      <a:lnTo>
                        <a:pt x="2054" y="250"/>
                      </a:lnTo>
                      <a:lnTo>
                        <a:pt x="2032" y="233"/>
                      </a:lnTo>
                      <a:lnTo>
                        <a:pt x="2010" y="217"/>
                      </a:lnTo>
                      <a:lnTo>
                        <a:pt x="1987" y="201"/>
                      </a:lnTo>
                      <a:lnTo>
                        <a:pt x="1963" y="186"/>
                      </a:lnTo>
                      <a:lnTo>
                        <a:pt x="1938" y="171"/>
                      </a:lnTo>
                      <a:lnTo>
                        <a:pt x="1913" y="156"/>
                      </a:lnTo>
                      <a:lnTo>
                        <a:pt x="1888" y="142"/>
                      </a:lnTo>
                      <a:lnTo>
                        <a:pt x="1861" y="129"/>
                      </a:lnTo>
                      <a:lnTo>
                        <a:pt x="1835" y="117"/>
                      </a:lnTo>
                      <a:lnTo>
                        <a:pt x="1807" y="104"/>
                      </a:lnTo>
                      <a:lnTo>
                        <a:pt x="1778" y="94"/>
                      </a:lnTo>
                      <a:lnTo>
                        <a:pt x="1749" y="82"/>
                      </a:lnTo>
                      <a:lnTo>
                        <a:pt x="1719" y="72"/>
                      </a:lnTo>
                      <a:lnTo>
                        <a:pt x="1689" y="63"/>
                      </a:lnTo>
                      <a:lnTo>
                        <a:pt x="1659" y="53"/>
                      </a:lnTo>
                      <a:lnTo>
                        <a:pt x="1628" y="45"/>
                      </a:lnTo>
                      <a:lnTo>
                        <a:pt x="1596" y="38"/>
                      </a:lnTo>
                      <a:lnTo>
                        <a:pt x="1564" y="32"/>
                      </a:lnTo>
                      <a:lnTo>
                        <a:pt x="1530" y="25"/>
                      </a:lnTo>
                      <a:lnTo>
                        <a:pt x="1497" y="19"/>
                      </a:lnTo>
                      <a:lnTo>
                        <a:pt x="1464" y="14"/>
                      </a:lnTo>
                      <a:lnTo>
                        <a:pt x="1429" y="11"/>
                      </a:lnTo>
                      <a:lnTo>
                        <a:pt x="1394" y="6"/>
                      </a:lnTo>
                      <a:lnTo>
                        <a:pt x="1359" y="4"/>
                      </a:lnTo>
                      <a:lnTo>
                        <a:pt x="1322" y="2"/>
                      </a:lnTo>
                      <a:lnTo>
                        <a:pt x="1286" y="0"/>
                      </a:lnTo>
                      <a:lnTo>
                        <a:pt x="1249" y="0"/>
                      </a:lnTo>
                      <a:lnTo>
                        <a:pt x="1211" y="0"/>
                      </a:lnTo>
                      <a:lnTo>
                        <a:pt x="1173" y="2"/>
                      </a:lnTo>
                      <a:lnTo>
                        <a:pt x="1135" y="3"/>
                      </a:lnTo>
                      <a:close/>
                    </a:path>
                  </a:pathLst>
                </a:custGeom>
                <a:solidFill>
                  <a:srgbClr val="E2E2C1"/>
                </a:solidFill>
                <a:ln w="9525">
                  <a:noFill/>
                  <a:round/>
                  <a:headEnd/>
                  <a:tailEnd/>
                </a:ln>
              </p:spPr>
              <p:txBody>
                <a:bodyPr/>
                <a:lstStyle/>
                <a:p>
                  <a:endParaRPr lang="zh-CN" altLang="en-US"/>
                </a:p>
              </p:txBody>
            </p:sp>
            <p:sp>
              <p:nvSpPr>
                <p:cNvPr id="369" name="Freeform 217"/>
                <p:cNvSpPr>
                  <a:spLocks/>
                </p:cNvSpPr>
                <p:nvPr/>
              </p:nvSpPr>
              <p:spPr bwMode="auto">
                <a:xfrm>
                  <a:off x="1256" y="3180"/>
                  <a:ext cx="550" cy="540"/>
                </a:xfrm>
                <a:custGeom>
                  <a:avLst/>
                  <a:gdLst>
                    <a:gd name="T0" fmla="*/ 836 w 1102"/>
                    <a:gd name="T1" fmla="*/ 6 h 1078"/>
                    <a:gd name="T2" fmla="*/ 778 w 1102"/>
                    <a:gd name="T3" fmla="*/ 19 h 1078"/>
                    <a:gd name="T4" fmla="*/ 723 w 1102"/>
                    <a:gd name="T5" fmla="*/ 34 h 1078"/>
                    <a:gd name="T6" fmla="*/ 670 w 1102"/>
                    <a:gd name="T7" fmla="*/ 52 h 1078"/>
                    <a:gd name="T8" fmla="*/ 617 w 1102"/>
                    <a:gd name="T9" fmla="*/ 69 h 1078"/>
                    <a:gd name="T10" fmla="*/ 565 w 1102"/>
                    <a:gd name="T11" fmla="*/ 87 h 1078"/>
                    <a:gd name="T12" fmla="*/ 515 w 1102"/>
                    <a:gd name="T13" fmla="*/ 107 h 1078"/>
                    <a:gd name="T14" fmla="*/ 466 w 1102"/>
                    <a:gd name="T15" fmla="*/ 127 h 1078"/>
                    <a:gd name="T16" fmla="*/ 416 w 1102"/>
                    <a:gd name="T17" fmla="*/ 146 h 1078"/>
                    <a:gd name="T18" fmla="*/ 368 w 1102"/>
                    <a:gd name="T19" fmla="*/ 166 h 1078"/>
                    <a:gd name="T20" fmla="*/ 319 w 1102"/>
                    <a:gd name="T21" fmla="*/ 185 h 1078"/>
                    <a:gd name="T22" fmla="*/ 271 w 1102"/>
                    <a:gd name="T23" fmla="*/ 205 h 1078"/>
                    <a:gd name="T24" fmla="*/ 223 w 1102"/>
                    <a:gd name="T25" fmla="*/ 223 h 1078"/>
                    <a:gd name="T26" fmla="*/ 174 w 1102"/>
                    <a:gd name="T27" fmla="*/ 241 h 1078"/>
                    <a:gd name="T28" fmla="*/ 125 w 1102"/>
                    <a:gd name="T29" fmla="*/ 258 h 1078"/>
                    <a:gd name="T30" fmla="*/ 75 w 1102"/>
                    <a:gd name="T31" fmla="*/ 273 h 1078"/>
                    <a:gd name="T32" fmla="*/ 43 w 1102"/>
                    <a:gd name="T33" fmla="*/ 294 h 1078"/>
                    <a:gd name="T34" fmla="*/ 30 w 1102"/>
                    <a:gd name="T35" fmla="*/ 320 h 1078"/>
                    <a:gd name="T36" fmla="*/ 19 w 1102"/>
                    <a:gd name="T37" fmla="*/ 347 h 1078"/>
                    <a:gd name="T38" fmla="*/ 6 w 1102"/>
                    <a:gd name="T39" fmla="*/ 373 h 1078"/>
                    <a:gd name="T40" fmla="*/ 21 w 1102"/>
                    <a:gd name="T41" fmla="*/ 428 h 1078"/>
                    <a:gd name="T42" fmla="*/ 58 w 1102"/>
                    <a:gd name="T43" fmla="*/ 513 h 1078"/>
                    <a:gd name="T44" fmla="*/ 89 w 1102"/>
                    <a:gd name="T45" fmla="*/ 597 h 1078"/>
                    <a:gd name="T46" fmla="*/ 117 w 1102"/>
                    <a:gd name="T47" fmla="*/ 682 h 1078"/>
                    <a:gd name="T48" fmla="*/ 138 w 1102"/>
                    <a:gd name="T49" fmla="*/ 768 h 1078"/>
                    <a:gd name="T50" fmla="*/ 158 w 1102"/>
                    <a:gd name="T51" fmla="*/ 856 h 1078"/>
                    <a:gd name="T52" fmla="*/ 174 w 1102"/>
                    <a:gd name="T53" fmla="*/ 943 h 1078"/>
                    <a:gd name="T54" fmla="*/ 187 w 1102"/>
                    <a:gd name="T55" fmla="*/ 1033 h 1078"/>
                    <a:gd name="T56" fmla="*/ 216 w 1102"/>
                    <a:gd name="T57" fmla="*/ 1075 h 1078"/>
                    <a:gd name="T58" fmla="*/ 261 w 1102"/>
                    <a:gd name="T59" fmla="*/ 1069 h 1078"/>
                    <a:gd name="T60" fmla="*/ 306 w 1102"/>
                    <a:gd name="T61" fmla="*/ 1063 h 1078"/>
                    <a:gd name="T62" fmla="*/ 352 w 1102"/>
                    <a:gd name="T63" fmla="*/ 1060 h 1078"/>
                    <a:gd name="T64" fmla="*/ 397 w 1102"/>
                    <a:gd name="T65" fmla="*/ 1056 h 1078"/>
                    <a:gd name="T66" fmla="*/ 443 w 1102"/>
                    <a:gd name="T67" fmla="*/ 1053 h 1078"/>
                    <a:gd name="T68" fmla="*/ 488 w 1102"/>
                    <a:gd name="T69" fmla="*/ 1052 h 1078"/>
                    <a:gd name="T70" fmla="*/ 533 w 1102"/>
                    <a:gd name="T71" fmla="*/ 1051 h 1078"/>
                    <a:gd name="T72" fmla="*/ 576 w 1102"/>
                    <a:gd name="T73" fmla="*/ 1051 h 1078"/>
                    <a:gd name="T74" fmla="*/ 616 w 1102"/>
                    <a:gd name="T75" fmla="*/ 1051 h 1078"/>
                    <a:gd name="T76" fmla="*/ 655 w 1102"/>
                    <a:gd name="T77" fmla="*/ 1052 h 1078"/>
                    <a:gd name="T78" fmla="*/ 693 w 1102"/>
                    <a:gd name="T79" fmla="*/ 1054 h 1078"/>
                    <a:gd name="T80" fmla="*/ 735 w 1102"/>
                    <a:gd name="T81" fmla="*/ 1048 h 1078"/>
                    <a:gd name="T82" fmla="*/ 784 w 1102"/>
                    <a:gd name="T83" fmla="*/ 1036 h 1078"/>
                    <a:gd name="T84" fmla="*/ 832 w 1102"/>
                    <a:gd name="T85" fmla="*/ 1022 h 1078"/>
                    <a:gd name="T86" fmla="*/ 882 w 1102"/>
                    <a:gd name="T87" fmla="*/ 1008 h 1078"/>
                    <a:gd name="T88" fmla="*/ 930 w 1102"/>
                    <a:gd name="T89" fmla="*/ 994 h 1078"/>
                    <a:gd name="T90" fmla="*/ 979 w 1102"/>
                    <a:gd name="T91" fmla="*/ 980 h 1078"/>
                    <a:gd name="T92" fmla="*/ 1028 w 1102"/>
                    <a:gd name="T93" fmla="*/ 966 h 1078"/>
                    <a:gd name="T94" fmla="*/ 1078 w 1102"/>
                    <a:gd name="T95" fmla="*/ 953 h 1078"/>
                    <a:gd name="T96" fmla="*/ 1096 w 1102"/>
                    <a:gd name="T97" fmla="*/ 886 h 1078"/>
                    <a:gd name="T98" fmla="*/ 1081 w 1102"/>
                    <a:gd name="T99" fmla="*/ 768 h 1078"/>
                    <a:gd name="T100" fmla="*/ 1061 w 1102"/>
                    <a:gd name="T101" fmla="*/ 652 h 1078"/>
                    <a:gd name="T102" fmla="*/ 1037 w 1102"/>
                    <a:gd name="T103" fmla="*/ 536 h 1078"/>
                    <a:gd name="T104" fmla="*/ 1008 w 1102"/>
                    <a:gd name="T105" fmla="*/ 419 h 1078"/>
                    <a:gd name="T106" fmla="*/ 975 w 1102"/>
                    <a:gd name="T107" fmla="*/ 303 h 1078"/>
                    <a:gd name="T108" fmla="*/ 935 w 1102"/>
                    <a:gd name="T109" fmla="*/ 183 h 1078"/>
                    <a:gd name="T110" fmla="*/ 890 w 1102"/>
                    <a:gd name="T111" fmla="*/ 62 h 10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02"/>
                    <a:gd name="T169" fmla="*/ 0 h 1078"/>
                    <a:gd name="T170" fmla="*/ 1102 w 1102"/>
                    <a:gd name="T171" fmla="*/ 1078 h 107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02" h="1078">
                      <a:moveTo>
                        <a:pt x="864" y="0"/>
                      </a:moveTo>
                      <a:lnTo>
                        <a:pt x="836" y="6"/>
                      </a:lnTo>
                      <a:lnTo>
                        <a:pt x="807" y="13"/>
                      </a:lnTo>
                      <a:lnTo>
                        <a:pt x="778" y="19"/>
                      </a:lnTo>
                      <a:lnTo>
                        <a:pt x="750" y="28"/>
                      </a:lnTo>
                      <a:lnTo>
                        <a:pt x="723" y="34"/>
                      </a:lnTo>
                      <a:lnTo>
                        <a:pt x="696" y="42"/>
                      </a:lnTo>
                      <a:lnTo>
                        <a:pt x="670" y="52"/>
                      </a:lnTo>
                      <a:lnTo>
                        <a:pt x="643" y="60"/>
                      </a:lnTo>
                      <a:lnTo>
                        <a:pt x="617" y="69"/>
                      </a:lnTo>
                      <a:lnTo>
                        <a:pt x="591" y="78"/>
                      </a:lnTo>
                      <a:lnTo>
                        <a:pt x="565" y="87"/>
                      </a:lnTo>
                      <a:lnTo>
                        <a:pt x="539" y="97"/>
                      </a:lnTo>
                      <a:lnTo>
                        <a:pt x="515" y="107"/>
                      </a:lnTo>
                      <a:lnTo>
                        <a:pt x="490" y="116"/>
                      </a:lnTo>
                      <a:lnTo>
                        <a:pt x="466" y="127"/>
                      </a:lnTo>
                      <a:lnTo>
                        <a:pt x="440" y="136"/>
                      </a:lnTo>
                      <a:lnTo>
                        <a:pt x="416" y="146"/>
                      </a:lnTo>
                      <a:lnTo>
                        <a:pt x="392" y="157"/>
                      </a:lnTo>
                      <a:lnTo>
                        <a:pt x="368" y="166"/>
                      </a:lnTo>
                      <a:lnTo>
                        <a:pt x="344" y="176"/>
                      </a:lnTo>
                      <a:lnTo>
                        <a:pt x="319" y="185"/>
                      </a:lnTo>
                      <a:lnTo>
                        <a:pt x="295" y="196"/>
                      </a:lnTo>
                      <a:lnTo>
                        <a:pt x="271" y="205"/>
                      </a:lnTo>
                      <a:lnTo>
                        <a:pt x="247" y="214"/>
                      </a:lnTo>
                      <a:lnTo>
                        <a:pt x="223" y="223"/>
                      </a:lnTo>
                      <a:lnTo>
                        <a:pt x="198" y="233"/>
                      </a:lnTo>
                      <a:lnTo>
                        <a:pt x="174" y="241"/>
                      </a:lnTo>
                      <a:lnTo>
                        <a:pt x="149" y="250"/>
                      </a:lnTo>
                      <a:lnTo>
                        <a:pt x="125" y="258"/>
                      </a:lnTo>
                      <a:lnTo>
                        <a:pt x="100" y="265"/>
                      </a:lnTo>
                      <a:lnTo>
                        <a:pt x="75" y="273"/>
                      </a:lnTo>
                      <a:lnTo>
                        <a:pt x="50" y="280"/>
                      </a:lnTo>
                      <a:lnTo>
                        <a:pt x="43" y="294"/>
                      </a:lnTo>
                      <a:lnTo>
                        <a:pt x="37" y="307"/>
                      </a:lnTo>
                      <a:lnTo>
                        <a:pt x="30" y="320"/>
                      </a:lnTo>
                      <a:lnTo>
                        <a:pt x="24" y="334"/>
                      </a:lnTo>
                      <a:lnTo>
                        <a:pt x="19" y="347"/>
                      </a:lnTo>
                      <a:lnTo>
                        <a:pt x="13" y="360"/>
                      </a:lnTo>
                      <a:lnTo>
                        <a:pt x="6" y="373"/>
                      </a:lnTo>
                      <a:lnTo>
                        <a:pt x="0" y="387"/>
                      </a:lnTo>
                      <a:lnTo>
                        <a:pt x="21" y="428"/>
                      </a:lnTo>
                      <a:lnTo>
                        <a:pt x="39" y="470"/>
                      </a:lnTo>
                      <a:lnTo>
                        <a:pt x="58" y="513"/>
                      </a:lnTo>
                      <a:lnTo>
                        <a:pt x="74" y="554"/>
                      </a:lnTo>
                      <a:lnTo>
                        <a:pt x="89" y="597"/>
                      </a:lnTo>
                      <a:lnTo>
                        <a:pt x="103" y="639"/>
                      </a:lnTo>
                      <a:lnTo>
                        <a:pt x="117" y="682"/>
                      </a:lnTo>
                      <a:lnTo>
                        <a:pt x="128" y="726"/>
                      </a:lnTo>
                      <a:lnTo>
                        <a:pt x="138" y="768"/>
                      </a:lnTo>
                      <a:lnTo>
                        <a:pt x="149" y="812"/>
                      </a:lnTo>
                      <a:lnTo>
                        <a:pt x="158" y="856"/>
                      </a:lnTo>
                      <a:lnTo>
                        <a:pt x="166" y="900"/>
                      </a:lnTo>
                      <a:lnTo>
                        <a:pt x="174" y="943"/>
                      </a:lnTo>
                      <a:lnTo>
                        <a:pt x="181" y="988"/>
                      </a:lnTo>
                      <a:lnTo>
                        <a:pt x="187" y="1033"/>
                      </a:lnTo>
                      <a:lnTo>
                        <a:pt x="193" y="1078"/>
                      </a:lnTo>
                      <a:lnTo>
                        <a:pt x="216" y="1075"/>
                      </a:lnTo>
                      <a:lnTo>
                        <a:pt x="238" y="1071"/>
                      </a:lnTo>
                      <a:lnTo>
                        <a:pt x="261" y="1069"/>
                      </a:lnTo>
                      <a:lnTo>
                        <a:pt x="284" y="1066"/>
                      </a:lnTo>
                      <a:lnTo>
                        <a:pt x="306" y="1063"/>
                      </a:lnTo>
                      <a:lnTo>
                        <a:pt x="329" y="1061"/>
                      </a:lnTo>
                      <a:lnTo>
                        <a:pt x="352" y="1060"/>
                      </a:lnTo>
                      <a:lnTo>
                        <a:pt x="375" y="1057"/>
                      </a:lnTo>
                      <a:lnTo>
                        <a:pt x="397" y="1056"/>
                      </a:lnTo>
                      <a:lnTo>
                        <a:pt x="420" y="1054"/>
                      </a:lnTo>
                      <a:lnTo>
                        <a:pt x="443" y="1053"/>
                      </a:lnTo>
                      <a:lnTo>
                        <a:pt x="465" y="1052"/>
                      </a:lnTo>
                      <a:lnTo>
                        <a:pt x="488" y="1052"/>
                      </a:lnTo>
                      <a:lnTo>
                        <a:pt x="511" y="1051"/>
                      </a:lnTo>
                      <a:lnTo>
                        <a:pt x="533" y="1051"/>
                      </a:lnTo>
                      <a:lnTo>
                        <a:pt x="556" y="1051"/>
                      </a:lnTo>
                      <a:lnTo>
                        <a:pt x="576" y="1051"/>
                      </a:lnTo>
                      <a:lnTo>
                        <a:pt x="596" y="1051"/>
                      </a:lnTo>
                      <a:lnTo>
                        <a:pt x="616" y="1051"/>
                      </a:lnTo>
                      <a:lnTo>
                        <a:pt x="635" y="1052"/>
                      </a:lnTo>
                      <a:lnTo>
                        <a:pt x="655" y="1052"/>
                      </a:lnTo>
                      <a:lnTo>
                        <a:pt x="673" y="1053"/>
                      </a:lnTo>
                      <a:lnTo>
                        <a:pt x="693" y="1054"/>
                      </a:lnTo>
                      <a:lnTo>
                        <a:pt x="711" y="1055"/>
                      </a:lnTo>
                      <a:lnTo>
                        <a:pt x="735" y="1048"/>
                      </a:lnTo>
                      <a:lnTo>
                        <a:pt x="760" y="1041"/>
                      </a:lnTo>
                      <a:lnTo>
                        <a:pt x="784" y="1036"/>
                      </a:lnTo>
                      <a:lnTo>
                        <a:pt x="808" y="1029"/>
                      </a:lnTo>
                      <a:lnTo>
                        <a:pt x="832" y="1022"/>
                      </a:lnTo>
                      <a:lnTo>
                        <a:pt x="856" y="1015"/>
                      </a:lnTo>
                      <a:lnTo>
                        <a:pt x="882" y="1008"/>
                      </a:lnTo>
                      <a:lnTo>
                        <a:pt x="906" y="1001"/>
                      </a:lnTo>
                      <a:lnTo>
                        <a:pt x="930" y="994"/>
                      </a:lnTo>
                      <a:lnTo>
                        <a:pt x="954" y="987"/>
                      </a:lnTo>
                      <a:lnTo>
                        <a:pt x="979" y="980"/>
                      </a:lnTo>
                      <a:lnTo>
                        <a:pt x="1004" y="973"/>
                      </a:lnTo>
                      <a:lnTo>
                        <a:pt x="1028" y="966"/>
                      </a:lnTo>
                      <a:lnTo>
                        <a:pt x="1052" y="960"/>
                      </a:lnTo>
                      <a:lnTo>
                        <a:pt x="1078" y="953"/>
                      </a:lnTo>
                      <a:lnTo>
                        <a:pt x="1102" y="946"/>
                      </a:lnTo>
                      <a:lnTo>
                        <a:pt x="1096" y="886"/>
                      </a:lnTo>
                      <a:lnTo>
                        <a:pt x="1089" y="827"/>
                      </a:lnTo>
                      <a:lnTo>
                        <a:pt x="1081" y="768"/>
                      </a:lnTo>
                      <a:lnTo>
                        <a:pt x="1072" y="710"/>
                      </a:lnTo>
                      <a:lnTo>
                        <a:pt x="1061" y="652"/>
                      </a:lnTo>
                      <a:lnTo>
                        <a:pt x="1050" y="594"/>
                      </a:lnTo>
                      <a:lnTo>
                        <a:pt x="1037" y="536"/>
                      </a:lnTo>
                      <a:lnTo>
                        <a:pt x="1023" y="478"/>
                      </a:lnTo>
                      <a:lnTo>
                        <a:pt x="1008" y="419"/>
                      </a:lnTo>
                      <a:lnTo>
                        <a:pt x="992" y="362"/>
                      </a:lnTo>
                      <a:lnTo>
                        <a:pt x="975" y="303"/>
                      </a:lnTo>
                      <a:lnTo>
                        <a:pt x="955" y="243"/>
                      </a:lnTo>
                      <a:lnTo>
                        <a:pt x="935" y="183"/>
                      </a:lnTo>
                      <a:lnTo>
                        <a:pt x="913" y="123"/>
                      </a:lnTo>
                      <a:lnTo>
                        <a:pt x="890" y="62"/>
                      </a:lnTo>
                      <a:lnTo>
                        <a:pt x="864" y="0"/>
                      </a:lnTo>
                      <a:close/>
                    </a:path>
                  </a:pathLst>
                </a:custGeom>
                <a:solidFill>
                  <a:srgbClr val="0026A5"/>
                </a:solidFill>
                <a:ln w="9525">
                  <a:noFill/>
                  <a:round/>
                  <a:headEnd/>
                  <a:tailEnd/>
                </a:ln>
              </p:spPr>
              <p:txBody>
                <a:bodyPr/>
                <a:lstStyle/>
                <a:p>
                  <a:endParaRPr lang="zh-CN" altLang="en-US"/>
                </a:p>
              </p:txBody>
            </p:sp>
            <p:sp>
              <p:nvSpPr>
                <p:cNvPr id="370" name="Freeform 218"/>
                <p:cNvSpPr>
                  <a:spLocks/>
                </p:cNvSpPr>
                <p:nvPr/>
              </p:nvSpPr>
              <p:spPr bwMode="auto">
                <a:xfrm>
                  <a:off x="1447" y="3413"/>
                  <a:ext cx="185" cy="191"/>
                </a:xfrm>
                <a:custGeom>
                  <a:avLst/>
                  <a:gdLst>
                    <a:gd name="T0" fmla="*/ 226 w 369"/>
                    <a:gd name="T1" fmla="*/ 377 h 384"/>
                    <a:gd name="T2" fmla="*/ 261 w 369"/>
                    <a:gd name="T3" fmla="*/ 362 h 384"/>
                    <a:gd name="T4" fmla="*/ 293 w 369"/>
                    <a:gd name="T5" fmla="*/ 341 h 384"/>
                    <a:gd name="T6" fmla="*/ 319 w 369"/>
                    <a:gd name="T7" fmla="*/ 316 h 384"/>
                    <a:gd name="T8" fmla="*/ 341 w 369"/>
                    <a:gd name="T9" fmla="*/ 286 h 384"/>
                    <a:gd name="T10" fmla="*/ 357 w 369"/>
                    <a:gd name="T11" fmla="*/ 252 h 384"/>
                    <a:gd name="T12" fmla="*/ 366 w 369"/>
                    <a:gd name="T13" fmla="*/ 216 h 384"/>
                    <a:gd name="T14" fmla="*/ 369 w 369"/>
                    <a:gd name="T15" fmla="*/ 178 h 384"/>
                    <a:gd name="T16" fmla="*/ 363 w 369"/>
                    <a:gd name="T17" fmla="*/ 138 h 384"/>
                    <a:gd name="T18" fmla="*/ 356 w 369"/>
                    <a:gd name="T19" fmla="*/ 119 h 384"/>
                    <a:gd name="T20" fmla="*/ 348 w 369"/>
                    <a:gd name="T21" fmla="*/ 102 h 384"/>
                    <a:gd name="T22" fmla="*/ 339 w 369"/>
                    <a:gd name="T23" fmla="*/ 84 h 384"/>
                    <a:gd name="T24" fmla="*/ 327 w 369"/>
                    <a:gd name="T25" fmla="*/ 69 h 384"/>
                    <a:gd name="T26" fmla="*/ 315 w 369"/>
                    <a:gd name="T27" fmla="*/ 55 h 384"/>
                    <a:gd name="T28" fmla="*/ 302 w 369"/>
                    <a:gd name="T29" fmla="*/ 43 h 384"/>
                    <a:gd name="T30" fmla="*/ 287 w 369"/>
                    <a:gd name="T31" fmla="*/ 32 h 384"/>
                    <a:gd name="T32" fmla="*/ 271 w 369"/>
                    <a:gd name="T33" fmla="*/ 22 h 384"/>
                    <a:gd name="T34" fmla="*/ 255 w 369"/>
                    <a:gd name="T35" fmla="*/ 14 h 384"/>
                    <a:gd name="T36" fmla="*/ 237 w 369"/>
                    <a:gd name="T37" fmla="*/ 8 h 384"/>
                    <a:gd name="T38" fmla="*/ 220 w 369"/>
                    <a:gd name="T39" fmla="*/ 4 h 384"/>
                    <a:gd name="T40" fmla="*/ 202 w 369"/>
                    <a:gd name="T41" fmla="*/ 0 h 384"/>
                    <a:gd name="T42" fmla="*/ 183 w 369"/>
                    <a:gd name="T43" fmla="*/ 0 h 384"/>
                    <a:gd name="T44" fmla="*/ 165 w 369"/>
                    <a:gd name="T45" fmla="*/ 0 h 384"/>
                    <a:gd name="T46" fmla="*/ 145 w 369"/>
                    <a:gd name="T47" fmla="*/ 4 h 384"/>
                    <a:gd name="T48" fmla="*/ 127 w 369"/>
                    <a:gd name="T49" fmla="*/ 8 h 384"/>
                    <a:gd name="T50" fmla="*/ 92 w 369"/>
                    <a:gd name="T51" fmla="*/ 23 h 384"/>
                    <a:gd name="T52" fmla="*/ 62 w 369"/>
                    <a:gd name="T53" fmla="*/ 45 h 384"/>
                    <a:gd name="T54" fmla="*/ 38 w 369"/>
                    <a:gd name="T55" fmla="*/ 70 h 384"/>
                    <a:gd name="T56" fmla="*/ 20 w 369"/>
                    <a:gd name="T57" fmla="*/ 100 h 384"/>
                    <a:gd name="T58" fmla="*/ 7 w 369"/>
                    <a:gd name="T59" fmla="*/ 134 h 384"/>
                    <a:gd name="T60" fmla="*/ 0 w 369"/>
                    <a:gd name="T61" fmla="*/ 168 h 384"/>
                    <a:gd name="T62" fmla="*/ 0 w 369"/>
                    <a:gd name="T63" fmla="*/ 206 h 384"/>
                    <a:gd name="T64" fmla="*/ 6 w 369"/>
                    <a:gd name="T65" fmla="*/ 244 h 384"/>
                    <a:gd name="T66" fmla="*/ 11 w 369"/>
                    <a:gd name="T67" fmla="*/ 263 h 384"/>
                    <a:gd name="T68" fmla="*/ 18 w 369"/>
                    <a:gd name="T69" fmla="*/ 280 h 384"/>
                    <a:gd name="T70" fmla="*/ 28 w 369"/>
                    <a:gd name="T71" fmla="*/ 297 h 384"/>
                    <a:gd name="T72" fmla="*/ 38 w 369"/>
                    <a:gd name="T73" fmla="*/ 312 h 384"/>
                    <a:gd name="T74" fmla="*/ 48 w 369"/>
                    <a:gd name="T75" fmla="*/ 326 h 384"/>
                    <a:gd name="T76" fmla="*/ 61 w 369"/>
                    <a:gd name="T77" fmla="*/ 339 h 384"/>
                    <a:gd name="T78" fmla="*/ 74 w 369"/>
                    <a:gd name="T79" fmla="*/ 349 h 384"/>
                    <a:gd name="T80" fmla="*/ 89 w 369"/>
                    <a:gd name="T81" fmla="*/ 360 h 384"/>
                    <a:gd name="T82" fmla="*/ 104 w 369"/>
                    <a:gd name="T83" fmla="*/ 368 h 384"/>
                    <a:gd name="T84" fmla="*/ 119 w 369"/>
                    <a:gd name="T85" fmla="*/ 375 h 384"/>
                    <a:gd name="T86" fmla="*/ 136 w 369"/>
                    <a:gd name="T87" fmla="*/ 379 h 384"/>
                    <a:gd name="T88" fmla="*/ 152 w 369"/>
                    <a:gd name="T89" fmla="*/ 383 h 384"/>
                    <a:gd name="T90" fmla="*/ 170 w 369"/>
                    <a:gd name="T91" fmla="*/ 384 h 384"/>
                    <a:gd name="T92" fmla="*/ 189 w 369"/>
                    <a:gd name="T93" fmla="*/ 384 h 384"/>
                    <a:gd name="T94" fmla="*/ 207 w 369"/>
                    <a:gd name="T95" fmla="*/ 381 h 384"/>
                    <a:gd name="T96" fmla="*/ 226 w 369"/>
                    <a:gd name="T97" fmla="*/ 377 h 38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69"/>
                    <a:gd name="T148" fmla="*/ 0 h 384"/>
                    <a:gd name="T149" fmla="*/ 369 w 369"/>
                    <a:gd name="T150" fmla="*/ 384 h 38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69" h="384">
                      <a:moveTo>
                        <a:pt x="226" y="377"/>
                      </a:moveTo>
                      <a:lnTo>
                        <a:pt x="261" y="362"/>
                      </a:lnTo>
                      <a:lnTo>
                        <a:pt x="293" y="341"/>
                      </a:lnTo>
                      <a:lnTo>
                        <a:pt x="319" y="316"/>
                      </a:lnTo>
                      <a:lnTo>
                        <a:pt x="341" y="286"/>
                      </a:lnTo>
                      <a:lnTo>
                        <a:pt x="357" y="252"/>
                      </a:lnTo>
                      <a:lnTo>
                        <a:pt x="366" y="216"/>
                      </a:lnTo>
                      <a:lnTo>
                        <a:pt x="369" y="178"/>
                      </a:lnTo>
                      <a:lnTo>
                        <a:pt x="363" y="138"/>
                      </a:lnTo>
                      <a:lnTo>
                        <a:pt x="356" y="119"/>
                      </a:lnTo>
                      <a:lnTo>
                        <a:pt x="348" y="102"/>
                      </a:lnTo>
                      <a:lnTo>
                        <a:pt x="339" y="84"/>
                      </a:lnTo>
                      <a:lnTo>
                        <a:pt x="327" y="69"/>
                      </a:lnTo>
                      <a:lnTo>
                        <a:pt x="315" y="55"/>
                      </a:lnTo>
                      <a:lnTo>
                        <a:pt x="302" y="43"/>
                      </a:lnTo>
                      <a:lnTo>
                        <a:pt x="287" y="32"/>
                      </a:lnTo>
                      <a:lnTo>
                        <a:pt x="271" y="22"/>
                      </a:lnTo>
                      <a:lnTo>
                        <a:pt x="255" y="14"/>
                      </a:lnTo>
                      <a:lnTo>
                        <a:pt x="237" y="8"/>
                      </a:lnTo>
                      <a:lnTo>
                        <a:pt x="220" y="4"/>
                      </a:lnTo>
                      <a:lnTo>
                        <a:pt x="202" y="0"/>
                      </a:lnTo>
                      <a:lnTo>
                        <a:pt x="183" y="0"/>
                      </a:lnTo>
                      <a:lnTo>
                        <a:pt x="165" y="0"/>
                      </a:lnTo>
                      <a:lnTo>
                        <a:pt x="145" y="4"/>
                      </a:lnTo>
                      <a:lnTo>
                        <a:pt x="127" y="8"/>
                      </a:lnTo>
                      <a:lnTo>
                        <a:pt x="92" y="23"/>
                      </a:lnTo>
                      <a:lnTo>
                        <a:pt x="62" y="45"/>
                      </a:lnTo>
                      <a:lnTo>
                        <a:pt x="38" y="70"/>
                      </a:lnTo>
                      <a:lnTo>
                        <a:pt x="20" y="100"/>
                      </a:lnTo>
                      <a:lnTo>
                        <a:pt x="7" y="134"/>
                      </a:lnTo>
                      <a:lnTo>
                        <a:pt x="0" y="168"/>
                      </a:lnTo>
                      <a:lnTo>
                        <a:pt x="0" y="206"/>
                      </a:lnTo>
                      <a:lnTo>
                        <a:pt x="6" y="244"/>
                      </a:lnTo>
                      <a:lnTo>
                        <a:pt x="11" y="263"/>
                      </a:lnTo>
                      <a:lnTo>
                        <a:pt x="18" y="280"/>
                      </a:lnTo>
                      <a:lnTo>
                        <a:pt x="28" y="297"/>
                      </a:lnTo>
                      <a:lnTo>
                        <a:pt x="38" y="312"/>
                      </a:lnTo>
                      <a:lnTo>
                        <a:pt x="48" y="326"/>
                      </a:lnTo>
                      <a:lnTo>
                        <a:pt x="61" y="339"/>
                      </a:lnTo>
                      <a:lnTo>
                        <a:pt x="74" y="349"/>
                      </a:lnTo>
                      <a:lnTo>
                        <a:pt x="89" y="360"/>
                      </a:lnTo>
                      <a:lnTo>
                        <a:pt x="104" y="368"/>
                      </a:lnTo>
                      <a:lnTo>
                        <a:pt x="119" y="375"/>
                      </a:lnTo>
                      <a:lnTo>
                        <a:pt x="136" y="379"/>
                      </a:lnTo>
                      <a:lnTo>
                        <a:pt x="152" y="383"/>
                      </a:lnTo>
                      <a:lnTo>
                        <a:pt x="170" y="384"/>
                      </a:lnTo>
                      <a:lnTo>
                        <a:pt x="189" y="384"/>
                      </a:lnTo>
                      <a:lnTo>
                        <a:pt x="207" y="381"/>
                      </a:lnTo>
                      <a:lnTo>
                        <a:pt x="226" y="377"/>
                      </a:lnTo>
                      <a:close/>
                    </a:path>
                  </a:pathLst>
                </a:custGeom>
                <a:solidFill>
                  <a:srgbClr val="FFFFFF"/>
                </a:solidFill>
                <a:ln w="9525">
                  <a:noFill/>
                  <a:round/>
                  <a:headEnd/>
                  <a:tailEnd/>
                </a:ln>
              </p:spPr>
              <p:txBody>
                <a:bodyPr/>
                <a:lstStyle/>
                <a:p>
                  <a:endParaRPr lang="zh-CN" altLang="en-US"/>
                </a:p>
              </p:txBody>
            </p:sp>
            <p:sp>
              <p:nvSpPr>
                <p:cNvPr id="371" name="Freeform 219"/>
                <p:cNvSpPr>
                  <a:spLocks/>
                </p:cNvSpPr>
                <p:nvPr/>
              </p:nvSpPr>
              <p:spPr bwMode="auto">
                <a:xfrm>
                  <a:off x="1510" y="3480"/>
                  <a:ext cx="52" cy="54"/>
                </a:xfrm>
                <a:custGeom>
                  <a:avLst/>
                  <a:gdLst>
                    <a:gd name="T0" fmla="*/ 102 w 102"/>
                    <a:gd name="T1" fmla="*/ 84 h 107"/>
                    <a:gd name="T2" fmla="*/ 96 w 102"/>
                    <a:gd name="T3" fmla="*/ 62 h 107"/>
                    <a:gd name="T4" fmla="*/ 92 w 102"/>
                    <a:gd name="T5" fmla="*/ 41 h 107"/>
                    <a:gd name="T6" fmla="*/ 86 w 102"/>
                    <a:gd name="T7" fmla="*/ 21 h 107"/>
                    <a:gd name="T8" fmla="*/ 80 w 102"/>
                    <a:gd name="T9" fmla="*/ 0 h 107"/>
                    <a:gd name="T10" fmla="*/ 70 w 102"/>
                    <a:gd name="T11" fmla="*/ 3 h 107"/>
                    <a:gd name="T12" fmla="*/ 59 w 102"/>
                    <a:gd name="T13" fmla="*/ 6 h 107"/>
                    <a:gd name="T14" fmla="*/ 49 w 102"/>
                    <a:gd name="T15" fmla="*/ 9 h 107"/>
                    <a:gd name="T16" fmla="*/ 40 w 102"/>
                    <a:gd name="T17" fmla="*/ 11 h 107"/>
                    <a:gd name="T18" fmla="*/ 29 w 102"/>
                    <a:gd name="T19" fmla="*/ 15 h 107"/>
                    <a:gd name="T20" fmla="*/ 19 w 102"/>
                    <a:gd name="T21" fmla="*/ 18 h 107"/>
                    <a:gd name="T22" fmla="*/ 10 w 102"/>
                    <a:gd name="T23" fmla="*/ 21 h 107"/>
                    <a:gd name="T24" fmla="*/ 0 w 102"/>
                    <a:gd name="T25" fmla="*/ 24 h 107"/>
                    <a:gd name="T26" fmla="*/ 5 w 102"/>
                    <a:gd name="T27" fmla="*/ 45 h 107"/>
                    <a:gd name="T28" fmla="*/ 10 w 102"/>
                    <a:gd name="T29" fmla="*/ 66 h 107"/>
                    <a:gd name="T30" fmla="*/ 16 w 102"/>
                    <a:gd name="T31" fmla="*/ 86 h 107"/>
                    <a:gd name="T32" fmla="*/ 21 w 102"/>
                    <a:gd name="T33" fmla="*/ 107 h 107"/>
                    <a:gd name="T34" fmla="*/ 32 w 102"/>
                    <a:gd name="T35" fmla="*/ 104 h 107"/>
                    <a:gd name="T36" fmla="*/ 41 w 102"/>
                    <a:gd name="T37" fmla="*/ 101 h 107"/>
                    <a:gd name="T38" fmla="*/ 51 w 102"/>
                    <a:gd name="T39" fmla="*/ 98 h 107"/>
                    <a:gd name="T40" fmla="*/ 62 w 102"/>
                    <a:gd name="T41" fmla="*/ 96 h 107"/>
                    <a:gd name="T42" fmla="*/ 71 w 102"/>
                    <a:gd name="T43" fmla="*/ 93 h 107"/>
                    <a:gd name="T44" fmla="*/ 81 w 102"/>
                    <a:gd name="T45" fmla="*/ 90 h 107"/>
                    <a:gd name="T46" fmla="*/ 92 w 102"/>
                    <a:gd name="T47" fmla="*/ 88 h 107"/>
                    <a:gd name="T48" fmla="*/ 102 w 102"/>
                    <a:gd name="T49" fmla="*/ 84 h 1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107"/>
                    <a:gd name="T77" fmla="*/ 102 w 102"/>
                    <a:gd name="T78" fmla="*/ 107 h 10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107">
                      <a:moveTo>
                        <a:pt x="102" y="84"/>
                      </a:moveTo>
                      <a:lnTo>
                        <a:pt x="96" y="62"/>
                      </a:lnTo>
                      <a:lnTo>
                        <a:pt x="92" y="41"/>
                      </a:lnTo>
                      <a:lnTo>
                        <a:pt x="86" y="21"/>
                      </a:lnTo>
                      <a:lnTo>
                        <a:pt x="80" y="0"/>
                      </a:lnTo>
                      <a:lnTo>
                        <a:pt x="70" y="3"/>
                      </a:lnTo>
                      <a:lnTo>
                        <a:pt x="59" y="6"/>
                      </a:lnTo>
                      <a:lnTo>
                        <a:pt x="49" y="9"/>
                      </a:lnTo>
                      <a:lnTo>
                        <a:pt x="40" y="11"/>
                      </a:lnTo>
                      <a:lnTo>
                        <a:pt x="29" y="15"/>
                      </a:lnTo>
                      <a:lnTo>
                        <a:pt x="19" y="18"/>
                      </a:lnTo>
                      <a:lnTo>
                        <a:pt x="10" y="21"/>
                      </a:lnTo>
                      <a:lnTo>
                        <a:pt x="0" y="24"/>
                      </a:lnTo>
                      <a:lnTo>
                        <a:pt x="5" y="45"/>
                      </a:lnTo>
                      <a:lnTo>
                        <a:pt x="10" y="66"/>
                      </a:lnTo>
                      <a:lnTo>
                        <a:pt x="16" y="86"/>
                      </a:lnTo>
                      <a:lnTo>
                        <a:pt x="21" y="107"/>
                      </a:lnTo>
                      <a:lnTo>
                        <a:pt x="32" y="104"/>
                      </a:lnTo>
                      <a:lnTo>
                        <a:pt x="41" y="101"/>
                      </a:lnTo>
                      <a:lnTo>
                        <a:pt x="51" y="98"/>
                      </a:lnTo>
                      <a:lnTo>
                        <a:pt x="62" y="96"/>
                      </a:lnTo>
                      <a:lnTo>
                        <a:pt x="71" y="93"/>
                      </a:lnTo>
                      <a:lnTo>
                        <a:pt x="81" y="90"/>
                      </a:lnTo>
                      <a:lnTo>
                        <a:pt x="92" y="88"/>
                      </a:lnTo>
                      <a:lnTo>
                        <a:pt x="102" y="84"/>
                      </a:lnTo>
                      <a:close/>
                    </a:path>
                  </a:pathLst>
                </a:custGeom>
                <a:solidFill>
                  <a:srgbClr val="0026A5"/>
                </a:solidFill>
                <a:ln w="9525">
                  <a:noFill/>
                  <a:round/>
                  <a:headEnd/>
                  <a:tailEnd/>
                </a:ln>
              </p:spPr>
              <p:txBody>
                <a:bodyPr/>
                <a:lstStyle/>
                <a:p>
                  <a:endParaRPr lang="zh-CN" altLang="en-US"/>
                </a:p>
              </p:txBody>
            </p:sp>
            <p:sp>
              <p:nvSpPr>
                <p:cNvPr id="372" name="Freeform 220"/>
                <p:cNvSpPr>
                  <a:spLocks/>
                </p:cNvSpPr>
                <p:nvPr/>
              </p:nvSpPr>
              <p:spPr bwMode="auto">
                <a:xfrm>
                  <a:off x="1427" y="3626"/>
                  <a:ext cx="311" cy="85"/>
                </a:xfrm>
                <a:custGeom>
                  <a:avLst/>
                  <a:gdLst>
                    <a:gd name="T0" fmla="*/ 612 w 624"/>
                    <a:gd name="T1" fmla="*/ 18 h 169"/>
                    <a:gd name="T2" fmla="*/ 605 w 624"/>
                    <a:gd name="T3" fmla="*/ 8 h 169"/>
                    <a:gd name="T4" fmla="*/ 596 w 624"/>
                    <a:gd name="T5" fmla="*/ 2 h 169"/>
                    <a:gd name="T6" fmla="*/ 585 w 624"/>
                    <a:gd name="T7" fmla="*/ 0 h 169"/>
                    <a:gd name="T8" fmla="*/ 542 w 624"/>
                    <a:gd name="T9" fmla="*/ 11 h 169"/>
                    <a:gd name="T10" fmla="*/ 469 w 624"/>
                    <a:gd name="T11" fmla="*/ 32 h 169"/>
                    <a:gd name="T12" fmla="*/ 398 w 624"/>
                    <a:gd name="T13" fmla="*/ 51 h 169"/>
                    <a:gd name="T14" fmla="*/ 328 w 624"/>
                    <a:gd name="T15" fmla="*/ 72 h 169"/>
                    <a:gd name="T16" fmla="*/ 257 w 624"/>
                    <a:gd name="T17" fmla="*/ 92 h 169"/>
                    <a:gd name="T18" fmla="*/ 188 w 624"/>
                    <a:gd name="T19" fmla="*/ 111 h 169"/>
                    <a:gd name="T20" fmla="*/ 119 w 624"/>
                    <a:gd name="T21" fmla="*/ 131 h 169"/>
                    <a:gd name="T22" fmla="*/ 49 w 624"/>
                    <a:gd name="T23" fmla="*/ 151 h 169"/>
                    <a:gd name="T24" fmla="*/ 10 w 624"/>
                    <a:gd name="T25" fmla="*/ 162 h 169"/>
                    <a:gd name="T26" fmla="*/ 3 w 624"/>
                    <a:gd name="T27" fmla="*/ 167 h 169"/>
                    <a:gd name="T28" fmla="*/ 14 w 624"/>
                    <a:gd name="T29" fmla="*/ 168 h 169"/>
                    <a:gd name="T30" fmla="*/ 41 w 624"/>
                    <a:gd name="T31" fmla="*/ 165 h 169"/>
                    <a:gd name="T32" fmla="*/ 67 w 624"/>
                    <a:gd name="T33" fmla="*/ 163 h 169"/>
                    <a:gd name="T34" fmla="*/ 94 w 624"/>
                    <a:gd name="T35" fmla="*/ 162 h 169"/>
                    <a:gd name="T36" fmla="*/ 120 w 624"/>
                    <a:gd name="T37" fmla="*/ 161 h 169"/>
                    <a:gd name="T38" fmla="*/ 148 w 624"/>
                    <a:gd name="T39" fmla="*/ 160 h 169"/>
                    <a:gd name="T40" fmla="*/ 174 w 624"/>
                    <a:gd name="T41" fmla="*/ 159 h 169"/>
                    <a:gd name="T42" fmla="*/ 201 w 624"/>
                    <a:gd name="T43" fmla="*/ 159 h 169"/>
                    <a:gd name="T44" fmla="*/ 234 w 624"/>
                    <a:gd name="T45" fmla="*/ 159 h 169"/>
                    <a:gd name="T46" fmla="*/ 274 w 624"/>
                    <a:gd name="T47" fmla="*/ 159 h 169"/>
                    <a:gd name="T48" fmla="*/ 313 w 624"/>
                    <a:gd name="T49" fmla="*/ 160 h 169"/>
                    <a:gd name="T50" fmla="*/ 351 w 624"/>
                    <a:gd name="T51" fmla="*/ 162 h 169"/>
                    <a:gd name="T52" fmla="*/ 385 w 624"/>
                    <a:gd name="T53" fmla="*/ 159 h 169"/>
                    <a:gd name="T54" fmla="*/ 416 w 624"/>
                    <a:gd name="T55" fmla="*/ 149 h 169"/>
                    <a:gd name="T56" fmla="*/ 448 w 624"/>
                    <a:gd name="T57" fmla="*/ 141 h 169"/>
                    <a:gd name="T58" fmla="*/ 480 w 624"/>
                    <a:gd name="T59" fmla="*/ 132 h 169"/>
                    <a:gd name="T60" fmla="*/ 512 w 624"/>
                    <a:gd name="T61" fmla="*/ 124 h 169"/>
                    <a:gd name="T62" fmla="*/ 543 w 624"/>
                    <a:gd name="T63" fmla="*/ 115 h 169"/>
                    <a:gd name="T64" fmla="*/ 575 w 624"/>
                    <a:gd name="T65" fmla="*/ 106 h 169"/>
                    <a:gd name="T66" fmla="*/ 608 w 624"/>
                    <a:gd name="T67" fmla="*/ 96 h 169"/>
                    <a:gd name="T68" fmla="*/ 622 w 624"/>
                    <a:gd name="T69" fmla="*/ 74 h 169"/>
                    <a:gd name="T70" fmla="*/ 616 w 624"/>
                    <a:gd name="T71" fmla="*/ 41 h 1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4"/>
                    <a:gd name="T109" fmla="*/ 0 h 169"/>
                    <a:gd name="T110" fmla="*/ 624 w 624"/>
                    <a:gd name="T111" fmla="*/ 169 h 1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4" h="169">
                      <a:moveTo>
                        <a:pt x="613" y="24"/>
                      </a:moveTo>
                      <a:lnTo>
                        <a:pt x="612" y="18"/>
                      </a:lnTo>
                      <a:lnTo>
                        <a:pt x="609" y="12"/>
                      </a:lnTo>
                      <a:lnTo>
                        <a:pt x="605" y="8"/>
                      </a:lnTo>
                      <a:lnTo>
                        <a:pt x="602" y="4"/>
                      </a:lnTo>
                      <a:lnTo>
                        <a:pt x="596" y="2"/>
                      </a:lnTo>
                      <a:lnTo>
                        <a:pt x="590" y="1"/>
                      </a:lnTo>
                      <a:lnTo>
                        <a:pt x="585" y="0"/>
                      </a:lnTo>
                      <a:lnTo>
                        <a:pt x="579" y="1"/>
                      </a:lnTo>
                      <a:lnTo>
                        <a:pt x="542" y="11"/>
                      </a:lnTo>
                      <a:lnTo>
                        <a:pt x="505" y="21"/>
                      </a:lnTo>
                      <a:lnTo>
                        <a:pt x="469" y="32"/>
                      </a:lnTo>
                      <a:lnTo>
                        <a:pt x="434" y="41"/>
                      </a:lnTo>
                      <a:lnTo>
                        <a:pt x="398" y="51"/>
                      </a:lnTo>
                      <a:lnTo>
                        <a:pt x="363" y="62"/>
                      </a:lnTo>
                      <a:lnTo>
                        <a:pt x="328" y="72"/>
                      </a:lnTo>
                      <a:lnTo>
                        <a:pt x="293" y="81"/>
                      </a:lnTo>
                      <a:lnTo>
                        <a:pt x="257" y="92"/>
                      </a:lnTo>
                      <a:lnTo>
                        <a:pt x="223" y="101"/>
                      </a:lnTo>
                      <a:lnTo>
                        <a:pt x="188" y="111"/>
                      </a:lnTo>
                      <a:lnTo>
                        <a:pt x="154" y="122"/>
                      </a:lnTo>
                      <a:lnTo>
                        <a:pt x="119" y="131"/>
                      </a:lnTo>
                      <a:lnTo>
                        <a:pt x="85" y="141"/>
                      </a:lnTo>
                      <a:lnTo>
                        <a:pt x="49" y="151"/>
                      </a:lnTo>
                      <a:lnTo>
                        <a:pt x="14" y="161"/>
                      </a:lnTo>
                      <a:lnTo>
                        <a:pt x="10" y="162"/>
                      </a:lnTo>
                      <a:lnTo>
                        <a:pt x="6" y="164"/>
                      </a:lnTo>
                      <a:lnTo>
                        <a:pt x="3" y="167"/>
                      </a:lnTo>
                      <a:lnTo>
                        <a:pt x="0" y="169"/>
                      </a:lnTo>
                      <a:lnTo>
                        <a:pt x="14" y="168"/>
                      </a:lnTo>
                      <a:lnTo>
                        <a:pt x="27" y="167"/>
                      </a:lnTo>
                      <a:lnTo>
                        <a:pt x="41" y="165"/>
                      </a:lnTo>
                      <a:lnTo>
                        <a:pt x="53" y="164"/>
                      </a:lnTo>
                      <a:lnTo>
                        <a:pt x="67" y="163"/>
                      </a:lnTo>
                      <a:lnTo>
                        <a:pt x="81" y="163"/>
                      </a:lnTo>
                      <a:lnTo>
                        <a:pt x="94" y="162"/>
                      </a:lnTo>
                      <a:lnTo>
                        <a:pt x="108" y="161"/>
                      </a:lnTo>
                      <a:lnTo>
                        <a:pt x="120" y="161"/>
                      </a:lnTo>
                      <a:lnTo>
                        <a:pt x="134" y="160"/>
                      </a:lnTo>
                      <a:lnTo>
                        <a:pt x="148" y="160"/>
                      </a:lnTo>
                      <a:lnTo>
                        <a:pt x="161" y="160"/>
                      </a:lnTo>
                      <a:lnTo>
                        <a:pt x="174" y="159"/>
                      </a:lnTo>
                      <a:lnTo>
                        <a:pt x="187" y="159"/>
                      </a:lnTo>
                      <a:lnTo>
                        <a:pt x="201" y="159"/>
                      </a:lnTo>
                      <a:lnTo>
                        <a:pt x="214" y="159"/>
                      </a:lnTo>
                      <a:lnTo>
                        <a:pt x="234" y="159"/>
                      </a:lnTo>
                      <a:lnTo>
                        <a:pt x="254" y="159"/>
                      </a:lnTo>
                      <a:lnTo>
                        <a:pt x="274" y="159"/>
                      </a:lnTo>
                      <a:lnTo>
                        <a:pt x="293" y="160"/>
                      </a:lnTo>
                      <a:lnTo>
                        <a:pt x="313" y="160"/>
                      </a:lnTo>
                      <a:lnTo>
                        <a:pt x="331" y="161"/>
                      </a:lnTo>
                      <a:lnTo>
                        <a:pt x="351" y="162"/>
                      </a:lnTo>
                      <a:lnTo>
                        <a:pt x="369" y="163"/>
                      </a:lnTo>
                      <a:lnTo>
                        <a:pt x="385" y="159"/>
                      </a:lnTo>
                      <a:lnTo>
                        <a:pt x="400" y="154"/>
                      </a:lnTo>
                      <a:lnTo>
                        <a:pt x="416" y="149"/>
                      </a:lnTo>
                      <a:lnTo>
                        <a:pt x="433" y="146"/>
                      </a:lnTo>
                      <a:lnTo>
                        <a:pt x="448" y="141"/>
                      </a:lnTo>
                      <a:lnTo>
                        <a:pt x="464" y="137"/>
                      </a:lnTo>
                      <a:lnTo>
                        <a:pt x="480" y="132"/>
                      </a:lnTo>
                      <a:lnTo>
                        <a:pt x="496" y="127"/>
                      </a:lnTo>
                      <a:lnTo>
                        <a:pt x="512" y="124"/>
                      </a:lnTo>
                      <a:lnTo>
                        <a:pt x="527" y="119"/>
                      </a:lnTo>
                      <a:lnTo>
                        <a:pt x="543" y="115"/>
                      </a:lnTo>
                      <a:lnTo>
                        <a:pt x="559" y="110"/>
                      </a:lnTo>
                      <a:lnTo>
                        <a:pt x="575" y="106"/>
                      </a:lnTo>
                      <a:lnTo>
                        <a:pt x="592" y="101"/>
                      </a:lnTo>
                      <a:lnTo>
                        <a:pt x="608" y="96"/>
                      </a:lnTo>
                      <a:lnTo>
                        <a:pt x="624" y="92"/>
                      </a:lnTo>
                      <a:lnTo>
                        <a:pt x="622" y="74"/>
                      </a:lnTo>
                      <a:lnTo>
                        <a:pt x="619" y="57"/>
                      </a:lnTo>
                      <a:lnTo>
                        <a:pt x="616" y="41"/>
                      </a:lnTo>
                      <a:lnTo>
                        <a:pt x="613" y="24"/>
                      </a:lnTo>
                      <a:close/>
                    </a:path>
                  </a:pathLst>
                </a:custGeom>
                <a:solidFill>
                  <a:srgbClr val="3F9EFF"/>
                </a:solidFill>
                <a:ln w="9525">
                  <a:noFill/>
                  <a:round/>
                  <a:headEnd/>
                  <a:tailEnd/>
                </a:ln>
              </p:spPr>
              <p:txBody>
                <a:bodyPr/>
                <a:lstStyle/>
                <a:p>
                  <a:endParaRPr lang="zh-CN" altLang="en-US"/>
                </a:p>
              </p:txBody>
            </p:sp>
            <p:sp>
              <p:nvSpPr>
                <p:cNvPr id="373" name="Freeform 221"/>
                <p:cNvSpPr>
                  <a:spLocks/>
                </p:cNvSpPr>
                <p:nvPr/>
              </p:nvSpPr>
              <p:spPr bwMode="auto">
                <a:xfrm>
                  <a:off x="1301" y="3199"/>
                  <a:ext cx="354" cy="222"/>
                </a:xfrm>
                <a:custGeom>
                  <a:avLst/>
                  <a:gdLst>
                    <a:gd name="T0" fmla="*/ 122 w 710"/>
                    <a:gd name="T1" fmla="*/ 442 h 443"/>
                    <a:gd name="T2" fmla="*/ 156 w 710"/>
                    <a:gd name="T3" fmla="*/ 432 h 443"/>
                    <a:gd name="T4" fmla="*/ 189 w 710"/>
                    <a:gd name="T5" fmla="*/ 420 h 443"/>
                    <a:gd name="T6" fmla="*/ 222 w 710"/>
                    <a:gd name="T7" fmla="*/ 410 h 443"/>
                    <a:gd name="T8" fmla="*/ 257 w 710"/>
                    <a:gd name="T9" fmla="*/ 398 h 443"/>
                    <a:gd name="T10" fmla="*/ 290 w 710"/>
                    <a:gd name="T11" fmla="*/ 387 h 443"/>
                    <a:gd name="T12" fmla="*/ 324 w 710"/>
                    <a:gd name="T13" fmla="*/ 375 h 443"/>
                    <a:gd name="T14" fmla="*/ 358 w 710"/>
                    <a:gd name="T15" fmla="*/ 364 h 443"/>
                    <a:gd name="T16" fmla="*/ 393 w 710"/>
                    <a:gd name="T17" fmla="*/ 352 h 443"/>
                    <a:gd name="T18" fmla="*/ 429 w 710"/>
                    <a:gd name="T19" fmla="*/ 340 h 443"/>
                    <a:gd name="T20" fmla="*/ 463 w 710"/>
                    <a:gd name="T21" fmla="*/ 328 h 443"/>
                    <a:gd name="T22" fmla="*/ 499 w 710"/>
                    <a:gd name="T23" fmla="*/ 317 h 443"/>
                    <a:gd name="T24" fmla="*/ 536 w 710"/>
                    <a:gd name="T25" fmla="*/ 305 h 443"/>
                    <a:gd name="T26" fmla="*/ 573 w 710"/>
                    <a:gd name="T27" fmla="*/ 292 h 443"/>
                    <a:gd name="T28" fmla="*/ 610 w 710"/>
                    <a:gd name="T29" fmla="*/ 282 h 443"/>
                    <a:gd name="T30" fmla="*/ 648 w 710"/>
                    <a:gd name="T31" fmla="*/ 270 h 443"/>
                    <a:gd name="T32" fmla="*/ 687 w 710"/>
                    <a:gd name="T33" fmla="*/ 259 h 443"/>
                    <a:gd name="T34" fmla="*/ 698 w 710"/>
                    <a:gd name="T35" fmla="*/ 253 h 443"/>
                    <a:gd name="T36" fmla="*/ 706 w 710"/>
                    <a:gd name="T37" fmla="*/ 243 h 443"/>
                    <a:gd name="T38" fmla="*/ 710 w 710"/>
                    <a:gd name="T39" fmla="*/ 231 h 443"/>
                    <a:gd name="T40" fmla="*/ 709 w 710"/>
                    <a:gd name="T41" fmla="*/ 219 h 443"/>
                    <a:gd name="T42" fmla="*/ 700 w 710"/>
                    <a:gd name="T43" fmla="*/ 191 h 443"/>
                    <a:gd name="T44" fmla="*/ 689 w 710"/>
                    <a:gd name="T45" fmla="*/ 163 h 443"/>
                    <a:gd name="T46" fmla="*/ 680 w 710"/>
                    <a:gd name="T47" fmla="*/ 137 h 443"/>
                    <a:gd name="T48" fmla="*/ 670 w 710"/>
                    <a:gd name="T49" fmla="*/ 109 h 443"/>
                    <a:gd name="T50" fmla="*/ 660 w 710"/>
                    <a:gd name="T51" fmla="*/ 83 h 443"/>
                    <a:gd name="T52" fmla="*/ 649 w 710"/>
                    <a:gd name="T53" fmla="*/ 55 h 443"/>
                    <a:gd name="T54" fmla="*/ 638 w 710"/>
                    <a:gd name="T55" fmla="*/ 27 h 443"/>
                    <a:gd name="T56" fmla="*/ 627 w 710"/>
                    <a:gd name="T57" fmla="*/ 0 h 443"/>
                    <a:gd name="T58" fmla="*/ 584 w 710"/>
                    <a:gd name="T59" fmla="*/ 12 h 443"/>
                    <a:gd name="T60" fmla="*/ 543 w 710"/>
                    <a:gd name="T61" fmla="*/ 26 h 443"/>
                    <a:gd name="T62" fmla="*/ 501 w 710"/>
                    <a:gd name="T63" fmla="*/ 41 h 443"/>
                    <a:gd name="T64" fmla="*/ 462 w 710"/>
                    <a:gd name="T65" fmla="*/ 56 h 443"/>
                    <a:gd name="T66" fmla="*/ 422 w 710"/>
                    <a:gd name="T67" fmla="*/ 71 h 443"/>
                    <a:gd name="T68" fmla="*/ 383 w 710"/>
                    <a:gd name="T69" fmla="*/ 86 h 443"/>
                    <a:gd name="T70" fmla="*/ 345 w 710"/>
                    <a:gd name="T71" fmla="*/ 101 h 443"/>
                    <a:gd name="T72" fmla="*/ 307 w 710"/>
                    <a:gd name="T73" fmla="*/ 117 h 443"/>
                    <a:gd name="T74" fmla="*/ 269 w 710"/>
                    <a:gd name="T75" fmla="*/ 132 h 443"/>
                    <a:gd name="T76" fmla="*/ 231 w 710"/>
                    <a:gd name="T77" fmla="*/ 148 h 443"/>
                    <a:gd name="T78" fmla="*/ 193 w 710"/>
                    <a:gd name="T79" fmla="*/ 163 h 443"/>
                    <a:gd name="T80" fmla="*/ 154 w 710"/>
                    <a:gd name="T81" fmla="*/ 178 h 443"/>
                    <a:gd name="T82" fmla="*/ 116 w 710"/>
                    <a:gd name="T83" fmla="*/ 192 h 443"/>
                    <a:gd name="T84" fmla="*/ 77 w 710"/>
                    <a:gd name="T85" fmla="*/ 206 h 443"/>
                    <a:gd name="T86" fmla="*/ 39 w 710"/>
                    <a:gd name="T87" fmla="*/ 219 h 443"/>
                    <a:gd name="T88" fmla="*/ 0 w 710"/>
                    <a:gd name="T89" fmla="*/ 231 h 443"/>
                    <a:gd name="T90" fmla="*/ 12 w 710"/>
                    <a:gd name="T91" fmla="*/ 255 h 443"/>
                    <a:gd name="T92" fmla="*/ 23 w 710"/>
                    <a:gd name="T93" fmla="*/ 279 h 443"/>
                    <a:gd name="T94" fmla="*/ 35 w 710"/>
                    <a:gd name="T95" fmla="*/ 302 h 443"/>
                    <a:gd name="T96" fmla="*/ 45 w 710"/>
                    <a:gd name="T97" fmla="*/ 326 h 443"/>
                    <a:gd name="T98" fmla="*/ 55 w 710"/>
                    <a:gd name="T99" fmla="*/ 349 h 443"/>
                    <a:gd name="T100" fmla="*/ 66 w 710"/>
                    <a:gd name="T101" fmla="*/ 373 h 443"/>
                    <a:gd name="T102" fmla="*/ 75 w 710"/>
                    <a:gd name="T103" fmla="*/ 397 h 443"/>
                    <a:gd name="T104" fmla="*/ 84 w 710"/>
                    <a:gd name="T105" fmla="*/ 421 h 443"/>
                    <a:gd name="T106" fmla="*/ 88 w 710"/>
                    <a:gd name="T107" fmla="*/ 427 h 443"/>
                    <a:gd name="T108" fmla="*/ 91 w 710"/>
                    <a:gd name="T109" fmla="*/ 432 h 443"/>
                    <a:gd name="T110" fmla="*/ 96 w 710"/>
                    <a:gd name="T111" fmla="*/ 436 h 443"/>
                    <a:gd name="T112" fmla="*/ 100 w 710"/>
                    <a:gd name="T113" fmla="*/ 440 h 443"/>
                    <a:gd name="T114" fmla="*/ 105 w 710"/>
                    <a:gd name="T115" fmla="*/ 442 h 443"/>
                    <a:gd name="T116" fmla="*/ 111 w 710"/>
                    <a:gd name="T117" fmla="*/ 443 h 443"/>
                    <a:gd name="T118" fmla="*/ 116 w 710"/>
                    <a:gd name="T119" fmla="*/ 443 h 443"/>
                    <a:gd name="T120" fmla="*/ 122 w 710"/>
                    <a:gd name="T121" fmla="*/ 442 h 4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10"/>
                    <a:gd name="T184" fmla="*/ 0 h 443"/>
                    <a:gd name="T185" fmla="*/ 710 w 710"/>
                    <a:gd name="T186" fmla="*/ 443 h 44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10" h="443">
                      <a:moveTo>
                        <a:pt x="122" y="442"/>
                      </a:moveTo>
                      <a:lnTo>
                        <a:pt x="156" y="432"/>
                      </a:lnTo>
                      <a:lnTo>
                        <a:pt x="189" y="420"/>
                      </a:lnTo>
                      <a:lnTo>
                        <a:pt x="222" y="410"/>
                      </a:lnTo>
                      <a:lnTo>
                        <a:pt x="257" y="398"/>
                      </a:lnTo>
                      <a:lnTo>
                        <a:pt x="290" y="387"/>
                      </a:lnTo>
                      <a:lnTo>
                        <a:pt x="324" y="375"/>
                      </a:lnTo>
                      <a:lnTo>
                        <a:pt x="358" y="364"/>
                      </a:lnTo>
                      <a:lnTo>
                        <a:pt x="393" y="352"/>
                      </a:lnTo>
                      <a:lnTo>
                        <a:pt x="429" y="340"/>
                      </a:lnTo>
                      <a:lnTo>
                        <a:pt x="463" y="328"/>
                      </a:lnTo>
                      <a:lnTo>
                        <a:pt x="499" y="317"/>
                      </a:lnTo>
                      <a:lnTo>
                        <a:pt x="536" y="305"/>
                      </a:lnTo>
                      <a:lnTo>
                        <a:pt x="573" y="292"/>
                      </a:lnTo>
                      <a:lnTo>
                        <a:pt x="610" y="282"/>
                      </a:lnTo>
                      <a:lnTo>
                        <a:pt x="648" y="270"/>
                      </a:lnTo>
                      <a:lnTo>
                        <a:pt x="687" y="259"/>
                      </a:lnTo>
                      <a:lnTo>
                        <a:pt x="698" y="253"/>
                      </a:lnTo>
                      <a:lnTo>
                        <a:pt x="706" y="243"/>
                      </a:lnTo>
                      <a:lnTo>
                        <a:pt x="710" y="231"/>
                      </a:lnTo>
                      <a:lnTo>
                        <a:pt x="709" y="219"/>
                      </a:lnTo>
                      <a:lnTo>
                        <a:pt x="700" y="191"/>
                      </a:lnTo>
                      <a:lnTo>
                        <a:pt x="689" y="163"/>
                      </a:lnTo>
                      <a:lnTo>
                        <a:pt x="680" y="137"/>
                      </a:lnTo>
                      <a:lnTo>
                        <a:pt x="670" y="109"/>
                      </a:lnTo>
                      <a:lnTo>
                        <a:pt x="660" y="83"/>
                      </a:lnTo>
                      <a:lnTo>
                        <a:pt x="649" y="55"/>
                      </a:lnTo>
                      <a:lnTo>
                        <a:pt x="638" y="27"/>
                      </a:lnTo>
                      <a:lnTo>
                        <a:pt x="627" y="0"/>
                      </a:lnTo>
                      <a:lnTo>
                        <a:pt x="584" y="12"/>
                      </a:lnTo>
                      <a:lnTo>
                        <a:pt x="543" y="26"/>
                      </a:lnTo>
                      <a:lnTo>
                        <a:pt x="501" y="41"/>
                      </a:lnTo>
                      <a:lnTo>
                        <a:pt x="462" y="56"/>
                      </a:lnTo>
                      <a:lnTo>
                        <a:pt x="422" y="71"/>
                      </a:lnTo>
                      <a:lnTo>
                        <a:pt x="383" y="86"/>
                      </a:lnTo>
                      <a:lnTo>
                        <a:pt x="345" y="101"/>
                      </a:lnTo>
                      <a:lnTo>
                        <a:pt x="307" y="117"/>
                      </a:lnTo>
                      <a:lnTo>
                        <a:pt x="269" y="132"/>
                      </a:lnTo>
                      <a:lnTo>
                        <a:pt x="231" y="148"/>
                      </a:lnTo>
                      <a:lnTo>
                        <a:pt x="193" y="163"/>
                      </a:lnTo>
                      <a:lnTo>
                        <a:pt x="154" y="178"/>
                      </a:lnTo>
                      <a:lnTo>
                        <a:pt x="116" y="192"/>
                      </a:lnTo>
                      <a:lnTo>
                        <a:pt x="77" y="206"/>
                      </a:lnTo>
                      <a:lnTo>
                        <a:pt x="39" y="219"/>
                      </a:lnTo>
                      <a:lnTo>
                        <a:pt x="0" y="231"/>
                      </a:lnTo>
                      <a:lnTo>
                        <a:pt x="12" y="255"/>
                      </a:lnTo>
                      <a:lnTo>
                        <a:pt x="23" y="279"/>
                      </a:lnTo>
                      <a:lnTo>
                        <a:pt x="35" y="302"/>
                      </a:lnTo>
                      <a:lnTo>
                        <a:pt x="45" y="326"/>
                      </a:lnTo>
                      <a:lnTo>
                        <a:pt x="55" y="349"/>
                      </a:lnTo>
                      <a:lnTo>
                        <a:pt x="66" y="373"/>
                      </a:lnTo>
                      <a:lnTo>
                        <a:pt x="75" y="397"/>
                      </a:lnTo>
                      <a:lnTo>
                        <a:pt x="84" y="421"/>
                      </a:lnTo>
                      <a:lnTo>
                        <a:pt x="88" y="427"/>
                      </a:lnTo>
                      <a:lnTo>
                        <a:pt x="91" y="432"/>
                      </a:lnTo>
                      <a:lnTo>
                        <a:pt x="96" y="436"/>
                      </a:lnTo>
                      <a:lnTo>
                        <a:pt x="100" y="440"/>
                      </a:lnTo>
                      <a:lnTo>
                        <a:pt x="105" y="442"/>
                      </a:lnTo>
                      <a:lnTo>
                        <a:pt x="111" y="443"/>
                      </a:lnTo>
                      <a:lnTo>
                        <a:pt x="116" y="443"/>
                      </a:lnTo>
                      <a:lnTo>
                        <a:pt x="122" y="442"/>
                      </a:lnTo>
                      <a:close/>
                    </a:path>
                  </a:pathLst>
                </a:custGeom>
                <a:solidFill>
                  <a:srgbClr val="3F9EFF"/>
                </a:solidFill>
                <a:ln w="9525">
                  <a:noFill/>
                  <a:round/>
                  <a:headEnd/>
                  <a:tailEnd/>
                </a:ln>
              </p:spPr>
              <p:txBody>
                <a:bodyPr/>
                <a:lstStyle/>
                <a:p>
                  <a:endParaRPr lang="zh-CN" altLang="en-US"/>
                </a:p>
              </p:txBody>
            </p:sp>
            <p:sp>
              <p:nvSpPr>
                <p:cNvPr id="374" name="Freeform 222"/>
                <p:cNvSpPr>
                  <a:spLocks/>
                </p:cNvSpPr>
                <p:nvPr/>
              </p:nvSpPr>
              <p:spPr bwMode="auto">
                <a:xfrm>
                  <a:off x="1540" y="3229"/>
                  <a:ext cx="88" cy="98"/>
                </a:xfrm>
                <a:custGeom>
                  <a:avLst/>
                  <a:gdLst>
                    <a:gd name="T0" fmla="*/ 177 w 177"/>
                    <a:gd name="T1" fmla="*/ 160 h 197"/>
                    <a:gd name="T2" fmla="*/ 170 w 177"/>
                    <a:gd name="T3" fmla="*/ 139 h 197"/>
                    <a:gd name="T4" fmla="*/ 163 w 177"/>
                    <a:gd name="T5" fmla="*/ 119 h 197"/>
                    <a:gd name="T6" fmla="*/ 156 w 177"/>
                    <a:gd name="T7" fmla="*/ 100 h 197"/>
                    <a:gd name="T8" fmla="*/ 148 w 177"/>
                    <a:gd name="T9" fmla="*/ 79 h 197"/>
                    <a:gd name="T10" fmla="*/ 141 w 177"/>
                    <a:gd name="T11" fmla="*/ 60 h 197"/>
                    <a:gd name="T12" fmla="*/ 133 w 177"/>
                    <a:gd name="T13" fmla="*/ 40 h 197"/>
                    <a:gd name="T14" fmla="*/ 125 w 177"/>
                    <a:gd name="T15" fmla="*/ 20 h 197"/>
                    <a:gd name="T16" fmla="*/ 117 w 177"/>
                    <a:gd name="T17" fmla="*/ 0 h 197"/>
                    <a:gd name="T18" fmla="*/ 102 w 177"/>
                    <a:gd name="T19" fmla="*/ 4 h 197"/>
                    <a:gd name="T20" fmla="*/ 88 w 177"/>
                    <a:gd name="T21" fmla="*/ 9 h 197"/>
                    <a:gd name="T22" fmla="*/ 73 w 177"/>
                    <a:gd name="T23" fmla="*/ 13 h 197"/>
                    <a:gd name="T24" fmla="*/ 59 w 177"/>
                    <a:gd name="T25" fmla="*/ 19 h 197"/>
                    <a:gd name="T26" fmla="*/ 44 w 177"/>
                    <a:gd name="T27" fmla="*/ 24 h 197"/>
                    <a:gd name="T28" fmla="*/ 29 w 177"/>
                    <a:gd name="T29" fmla="*/ 28 h 197"/>
                    <a:gd name="T30" fmla="*/ 15 w 177"/>
                    <a:gd name="T31" fmla="*/ 34 h 197"/>
                    <a:gd name="T32" fmla="*/ 0 w 177"/>
                    <a:gd name="T33" fmla="*/ 39 h 197"/>
                    <a:gd name="T34" fmla="*/ 9 w 177"/>
                    <a:gd name="T35" fmla="*/ 58 h 197"/>
                    <a:gd name="T36" fmla="*/ 15 w 177"/>
                    <a:gd name="T37" fmla="*/ 79 h 197"/>
                    <a:gd name="T38" fmla="*/ 23 w 177"/>
                    <a:gd name="T39" fmla="*/ 99 h 197"/>
                    <a:gd name="T40" fmla="*/ 30 w 177"/>
                    <a:gd name="T41" fmla="*/ 118 h 197"/>
                    <a:gd name="T42" fmla="*/ 37 w 177"/>
                    <a:gd name="T43" fmla="*/ 138 h 197"/>
                    <a:gd name="T44" fmla="*/ 44 w 177"/>
                    <a:gd name="T45" fmla="*/ 157 h 197"/>
                    <a:gd name="T46" fmla="*/ 51 w 177"/>
                    <a:gd name="T47" fmla="*/ 177 h 197"/>
                    <a:gd name="T48" fmla="*/ 58 w 177"/>
                    <a:gd name="T49" fmla="*/ 197 h 197"/>
                    <a:gd name="T50" fmla="*/ 73 w 177"/>
                    <a:gd name="T51" fmla="*/ 192 h 197"/>
                    <a:gd name="T52" fmla="*/ 87 w 177"/>
                    <a:gd name="T53" fmla="*/ 187 h 197"/>
                    <a:gd name="T54" fmla="*/ 102 w 177"/>
                    <a:gd name="T55" fmla="*/ 183 h 197"/>
                    <a:gd name="T56" fmla="*/ 117 w 177"/>
                    <a:gd name="T57" fmla="*/ 178 h 197"/>
                    <a:gd name="T58" fmla="*/ 132 w 177"/>
                    <a:gd name="T59" fmla="*/ 174 h 197"/>
                    <a:gd name="T60" fmla="*/ 147 w 177"/>
                    <a:gd name="T61" fmla="*/ 169 h 197"/>
                    <a:gd name="T62" fmla="*/ 162 w 177"/>
                    <a:gd name="T63" fmla="*/ 164 h 197"/>
                    <a:gd name="T64" fmla="*/ 177 w 177"/>
                    <a:gd name="T65" fmla="*/ 160 h 1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197"/>
                    <a:gd name="T101" fmla="*/ 177 w 177"/>
                    <a:gd name="T102" fmla="*/ 197 h 1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197">
                      <a:moveTo>
                        <a:pt x="177" y="160"/>
                      </a:moveTo>
                      <a:lnTo>
                        <a:pt x="170" y="139"/>
                      </a:lnTo>
                      <a:lnTo>
                        <a:pt x="163" y="119"/>
                      </a:lnTo>
                      <a:lnTo>
                        <a:pt x="156" y="100"/>
                      </a:lnTo>
                      <a:lnTo>
                        <a:pt x="148" y="79"/>
                      </a:lnTo>
                      <a:lnTo>
                        <a:pt x="141" y="60"/>
                      </a:lnTo>
                      <a:lnTo>
                        <a:pt x="133" y="40"/>
                      </a:lnTo>
                      <a:lnTo>
                        <a:pt x="125" y="20"/>
                      </a:lnTo>
                      <a:lnTo>
                        <a:pt x="117" y="0"/>
                      </a:lnTo>
                      <a:lnTo>
                        <a:pt x="102" y="4"/>
                      </a:lnTo>
                      <a:lnTo>
                        <a:pt x="88" y="9"/>
                      </a:lnTo>
                      <a:lnTo>
                        <a:pt x="73" y="13"/>
                      </a:lnTo>
                      <a:lnTo>
                        <a:pt x="59" y="19"/>
                      </a:lnTo>
                      <a:lnTo>
                        <a:pt x="44" y="24"/>
                      </a:lnTo>
                      <a:lnTo>
                        <a:pt x="29" y="28"/>
                      </a:lnTo>
                      <a:lnTo>
                        <a:pt x="15" y="34"/>
                      </a:lnTo>
                      <a:lnTo>
                        <a:pt x="0" y="39"/>
                      </a:lnTo>
                      <a:lnTo>
                        <a:pt x="9" y="58"/>
                      </a:lnTo>
                      <a:lnTo>
                        <a:pt x="15" y="79"/>
                      </a:lnTo>
                      <a:lnTo>
                        <a:pt x="23" y="99"/>
                      </a:lnTo>
                      <a:lnTo>
                        <a:pt x="30" y="118"/>
                      </a:lnTo>
                      <a:lnTo>
                        <a:pt x="37" y="138"/>
                      </a:lnTo>
                      <a:lnTo>
                        <a:pt x="44" y="157"/>
                      </a:lnTo>
                      <a:lnTo>
                        <a:pt x="51" y="177"/>
                      </a:lnTo>
                      <a:lnTo>
                        <a:pt x="58" y="197"/>
                      </a:lnTo>
                      <a:lnTo>
                        <a:pt x="73" y="192"/>
                      </a:lnTo>
                      <a:lnTo>
                        <a:pt x="87" y="187"/>
                      </a:lnTo>
                      <a:lnTo>
                        <a:pt x="102" y="183"/>
                      </a:lnTo>
                      <a:lnTo>
                        <a:pt x="117" y="178"/>
                      </a:lnTo>
                      <a:lnTo>
                        <a:pt x="132" y="174"/>
                      </a:lnTo>
                      <a:lnTo>
                        <a:pt x="147" y="169"/>
                      </a:lnTo>
                      <a:lnTo>
                        <a:pt x="162" y="164"/>
                      </a:lnTo>
                      <a:lnTo>
                        <a:pt x="177" y="160"/>
                      </a:lnTo>
                      <a:close/>
                    </a:path>
                  </a:pathLst>
                </a:custGeom>
                <a:solidFill>
                  <a:srgbClr val="0026A5"/>
                </a:solidFill>
                <a:ln w="9525">
                  <a:noFill/>
                  <a:round/>
                  <a:headEnd/>
                  <a:tailEnd/>
                </a:ln>
              </p:spPr>
              <p:txBody>
                <a:bodyPr/>
                <a:lstStyle/>
                <a:p>
                  <a:endParaRPr lang="zh-CN" altLang="en-US"/>
                </a:p>
              </p:txBody>
            </p:sp>
          </p:grpSp>
          <p:grpSp>
            <p:nvGrpSpPr>
              <p:cNvPr id="298" name="Group 223"/>
              <p:cNvGrpSpPr>
                <a:grpSpLocks noChangeAspect="1"/>
              </p:cNvGrpSpPr>
              <p:nvPr/>
            </p:nvGrpSpPr>
            <p:grpSpPr bwMode="auto">
              <a:xfrm>
                <a:off x="3779838" y="2997200"/>
                <a:ext cx="1879600" cy="2951163"/>
                <a:chOff x="2426" y="1888"/>
                <a:chExt cx="1184" cy="1859"/>
              </a:xfrm>
            </p:grpSpPr>
            <p:sp>
              <p:nvSpPr>
                <p:cNvPr id="322" name="AutoShape 224"/>
                <p:cNvSpPr>
                  <a:spLocks noChangeAspect="1" noChangeArrowheads="1" noTextEdit="1"/>
                </p:cNvSpPr>
                <p:nvPr/>
              </p:nvSpPr>
              <p:spPr bwMode="auto">
                <a:xfrm>
                  <a:off x="2426" y="1888"/>
                  <a:ext cx="1184" cy="1859"/>
                </a:xfrm>
                <a:prstGeom prst="rect">
                  <a:avLst/>
                </a:prstGeom>
                <a:noFill/>
                <a:ln w="9525">
                  <a:noFill/>
                  <a:miter lim="800000"/>
                  <a:headEnd/>
                  <a:tailEnd/>
                </a:ln>
              </p:spPr>
              <p:txBody>
                <a:bodyPr/>
                <a:lstStyle/>
                <a:p>
                  <a:endParaRPr lang="zh-CN" altLang="en-US"/>
                </a:p>
              </p:txBody>
            </p:sp>
            <p:sp>
              <p:nvSpPr>
                <p:cNvPr id="323" name="Rectangle 225"/>
                <p:cNvSpPr>
                  <a:spLocks noChangeArrowheads="1"/>
                </p:cNvSpPr>
                <p:nvPr/>
              </p:nvSpPr>
              <p:spPr bwMode="auto">
                <a:xfrm>
                  <a:off x="2426" y="2555"/>
                  <a:ext cx="1184" cy="1192"/>
                </a:xfrm>
                <a:prstGeom prst="rect">
                  <a:avLst/>
                </a:prstGeom>
                <a:solidFill>
                  <a:srgbClr val="002D47"/>
                </a:solidFill>
                <a:ln w="9525">
                  <a:noFill/>
                  <a:miter lim="800000"/>
                  <a:headEnd/>
                  <a:tailEnd/>
                </a:ln>
              </p:spPr>
              <p:txBody>
                <a:bodyPr/>
                <a:lstStyle/>
                <a:p>
                  <a:endParaRPr lang="zh-CN" altLang="en-US"/>
                </a:p>
              </p:txBody>
            </p:sp>
            <p:sp>
              <p:nvSpPr>
                <p:cNvPr id="324" name="Freeform 226"/>
                <p:cNvSpPr>
                  <a:spLocks/>
                </p:cNvSpPr>
                <p:nvPr/>
              </p:nvSpPr>
              <p:spPr bwMode="auto">
                <a:xfrm>
                  <a:off x="2780" y="3578"/>
                  <a:ext cx="239" cy="169"/>
                </a:xfrm>
                <a:custGeom>
                  <a:avLst/>
                  <a:gdLst>
                    <a:gd name="T0" fmla="*/ 0 w 478"/>
                    <a:gd name="T1" fmla="*/ 0 h 339"/>
                    <a:gd name="T2" fmla="*/ 0 w 478"/>
                    <a:gd name="T3" fmla="*/ 326 h 339"/>
                    <a:gd name="T4" fmla="*/ 459 w 478"/>
                    <a:gd name="T5" fmla="*/ 339 h 339"/>
                    <a:gd name="T6" fmla="*/ 478 w 478"/>
                    <a:gd name="T7" fmla="*/ 54 h 339"/>
                    <a:gd name="T8" fmla="*/ 0 w 478"/>
                    <a:gd name="T9" fmla="*/ 0 h 339"/>
                    <a:gd name="T10" fmla="*/ 0 60000 65536"/>
                    <a:gd name="T11" fmla="*/ 0 60000 65536"/>
                    <a:gd name="T12" fmla="*/ 0 60000 65536"/>
                    <a:gd name="T13" fmla="*/ 0 60000 65536"/>
                    <a:gd name="T14" fmla="*/ 0 60000 65536"/>
                    <a:gd name="T15" fmla="*/ 0 w 478"/>
                    <a:gd name="T16" fmla="*/ 0 h 339"/>
                    <a:gd name="T17" fmla="*/ 478 w 478"/>
                    <a:gd name="T18" fmla="*/ 339 h 339"/>
                  </a:gdLst>
                  <a:ahLst/>
                  <a:cxnLst>
                    <a:cxn ang="T10">
                      <a:pos x="T0" y="T1"/>
                    </a:cxn>
                    <a:cxn ang="T11">
                      <a:pos x="T2" y="T3"/>
                    </a:cxn>
                    <a:cxn ang="T12">
                      <a:pos x="T4" y="T5"/>
                    </a:cxn>
                    <a:cxn ang="T13">
                      <a:pos x="T6" y="T7"/>
                    </a:cxn>
                    <a:cxn ang="T14">
                      <a:pos x="T8" y="T9"/>
                    </a:cxn>
                  </a:cxnLst>
                  <a:rect l="T15" t="T16" r="T17" b="T18"/>
                  <a:pathLst>
                    <a:path w="478" h="339">
                      <a:moveTo>
                        <a:pt x="0" y="0"/>
                      </a:moveTo>
                      <a:lnTo>
                        <a:pt x="0" y="326"/>
                      </a:lnTo>
                      <a:lnTo>
                        <a:pt x="459" y="339"/>
                      </a:lnTo>
                      <a:lnTo>
                        <a:pt x="478" y="54"/>
                      </a:lnTo>
                      <a:lnTo>
                        <a:pt x="0" y="0"/>
                      </a:lnTo>
                      <a:close/>
                    </a:path>
                  </a:pathLst>
                </a:custGeom>
                <a:solidFill>
                  <a:srgbClr val="757272"/>
                </a:solidFill>
                <a:ln w="9525">
                  <a:noFill/>
                  <a:round/>
                  <a:headEnd/>
                  <a:tailEnd/>
                </a:ln>
              </p:spPr>
              <p:txBody>
                <a:bodyPr/>
                <a:lstStyle/>
                <a:p>
                  <a:endParaRPr lang="zh-CN" altLang="en-US"/>
                </a:p>
              </p:txBody>
            </p:sp>
            <p:sp>
              <p:nvSpPr>
                <p:cNvPr id="325" name="Freeform 227"/>
                <p:cNvSpPr>
                  <a:spLocks/>
                </p:cNvSpPr>
                <p:nvPr/>
              </p:nvSpPr>
              <p:spPr bwMode="auto">
                <a:xfrm>
                  <a:off x="3037" y="3586"/>
                  <a:ext cx="238" cy="161"/>
                </a:xfrm>
                <a:custGeom>
                  <a:avLst/>
                  <a:gdLst>
                    <a:gd name="T0" fmla="*/ 0 w 476"/>
                    <a:gd name="T1" fmla="*/ 0 h 322"/>
                    <a:gd name="T2" fmla="*/ 50 w 476"/>
                    <a:gd name="T3" fmla="*/ 309 h 322"/>
                    <a:gd name="T4" fmla="*/ 476 w 476"/>
                    <a:gd name="T5" fmla="*/ 322 h 322"/>
                    <a:gd name="T6" fmla="*/ 476 w 476"/>
                    <a:gd name="T7" fmla="*/ 37 h 322"/>
                    <a:gd name="T8" fmla="*/ 0 w 476"/>
                    <a:gd name="T9" fmla="*/ 0 h 322"/>
                    <a:gd name="T10" fmla="*/ 0 60000 65536"/>
                    <a:gd name="T11" fmla="*/ 0 60000 65536"/>
                    <a:gd name="T12" fmla="*/ 0 60000 65536"/>
                    <a:gd name="T13" fmla="*/ 0 60000 65536"/>
                    <a:gd name="T14" fmla="*/ 0 60000 65536"/>
                    <a:gd name="T15" fmla="*/ 0 w 476"/>
                    <a:gd name="T16" fmla="*/ 0 h 322"/>
                    <a:gd name="T17" fmla="*/ 476 w 476"/>
                    <a:gd name="T18" fmla="*/ 322 h 322"/>
                  </a:gdLst>
                  <a:ahLst/>
                  <a:cxnLst>
                    <a:cxn ang="T10">
                      <a:pos x="T0" y="T1"/>
                    </a:cxn>
                    <a:cxn ang="T11">
                      <a:pos x="T2" y="T3"/>
                    </a:cxn>
                    <a:cxn ang="T12">
                      <a:pos x="T4" y="T5"/>
                    </a:cxn>
                    <a:cxn ang="T13">
                      <a:pos x="T6" y="T7"/>
                    </a:cxn>
                    <a:cxn ang="T14">
                      <a:pos x="T8" y="T9"/>
                    </a:cxn>
                  </a:cxnLst>
                  <a:rect l="T15" t="T16" r="T17" b="T18"/>
                  <a:pathLst>
                    <a:path w="476" h="322">
                      <a:moveTo>
                        <a:pt x="0" y="0"/>
                      </a:moveTo>
                      <a:lnTo>
                        <a:pt x="50" y="309"/>
                      </a:lnTo>
                      <a:lnTo>
                        <a:pt x="476" y="322"/>
                      </a:lnTo>
                      <a:lnTo>
                        <a:pt x="476" y="37"/>
                      </a:lnTo>
                      <a:lnTo>
                        <a:pt x="0" y="0"/>
                      </a:lnTo>
                      <a:close/>
                    </a:path>
                  </a:pathLst>
                </a:custGeom>
                <a:solidFill>
                  <a:srgbClr val="757272"/>
                </a:solidFill>
                <a:ln w="9525">
                  <a:noFill/>
                  <a:round/>
                  <a:headEnd/>
                  <a:tailEnd/>
                </a:ln>
              </p:spPr>
              <p:txBody>
                <a:bodyPr/>
                <a:lstStyle/>
                <a:p>
                  <a:endParaRPr lang="zh-CN" altLang="en-US"/>
                </a:p>
              </p:txBody>
            </p:sp>
            <p:sp>
              <p:nvSpPr>
                <p:cNvPr id="326" name="Freeform 228"/>
                <p:cNvSpPr>
                  <a:spLocks/>
                </p:cNvSpPr>
                <p:nvPr/>
              </p:nvSpPr>
              <p:spPr bwMode="auto">
                <a:xfrm>
                  <a:off x="2629" y="2216"/>
                  <a:ext cx="795" cy="1417"/>
                </a:xfrm>
                <a:custGeom>
                  <a:avLst/>
                  <a:gdLst>
                    <a:gd name="T0" fmla="*/ 420 w 1590"/>
                    <a:gd name="T1" fmla="*/ 186 h 2832"/>
                    <a:gd name="T2" fmla="*/ 349 w 1590"/>
                    <a:gd name="T3" fmla="*/ 218 h 2832"/>
                    <a:gd name="T4" fmla="*/ 295 w 1590"/>
                    <a:gd name="T5" fmla="*/ 249 h 2832"/>
                    <a:gd name="T6" fmla="*/ 253 w 1590"/>
                    <a:gd name="T7" fmla="*/ 285 h 2832"/>
                    <a:gd name="T8" fmla="*/ 219 w 1590"/>
                    <a:gd name="T9" fmla="*/ 326 h 2832"/>
                    <a:gd name="T10" fmla="*/ 189 w 1590"/>
                    <a:gd name="T11" fmla="*/ 376 h 2832"/>
                    <a:gd name="T12" fmla="*/ 159 w 1590"/>
                    <a:gd name="T13" fmla="*/ 435 h 2832"/>
                    <a:gd name="T14" fmla="*/ 128 w 1590"/>
                    <a:gd name="T15" fmla="*/ 510 h 2832"/>
                    <a:gd name="T16" fmla="*/ 78 w 1590"/>
                    <a:gd name="T17" fmla="*/ 701 h 2832"/>
                    <a:gd name="T18" fmla="*/ 1 w 1590"/>
                    <a:gd name="T19" fmla="*/ 914 h 2832"/>
                    <a:gd name="T20" fmla="*/ 9 w 1590"/>
                    <a:gd name="T21" fmla="*/ 1031 h 2832"/>
                    <a:gd name="T22" fmla="*/ 57 w 1590"/>
                    <a:gd name="T23" fmla="*/ 1115 h 2832"/>
                    <a:gd name="T24" fmla="*/ 146 w 1590"/>
                    <a:gd name="T25" fmla="*/ 1161 h 2832"/>
                    <a:gd name="T26" fmla="*/ 264 w 1590"/>
                    <a:gd name="T27" fmla="*/ 1196 h 2832"/>
                    <a:gd name="T28" fmla="*/ 230 w 1590"/>
                    <a:gd name="T29" fmla="*/ 1658 h 2832"/>
                    <a:gd name="T30" fmla="*/ 234 w 1590"/>
                    <a:gd name="T31" fmla="*/ 2119 h 2832"/>
                    <a:gd name="T32" fmla="*/ 247 w 1590"/>
                    <a:gd name="T33" fmla="*/ 2791 h 2832"/>
                    <a:gd name="T34" fmla="*/ 323 w 1590"/>
                    <a:gd name="T35" fmla="*/ 2810 h 2832"/>
                    <a:gd name="T36" fmla="*/ 412 w 1590"/>
                    <a:gd name="T37" fmla="*/ 2821 h 2832"/>
                    <a:gd name="T38" fmla="*/ 513 w 1590"/>
                    <a:gd name="T39" fmla="*/ 2828 h 2832"/>
                    <a:gd name="T40" fmla="*/ 617 w 1590"/>
                    <a:gd name="T41" fmla="*/ 2830 h 2832"/>
                    <a:gd name="T42" fmla="*/ 725 w 1590"/>
                    <a:gd name="T43" fmla="*/ 2830 h 2832"/>
                    <a:gd name="T44" fmla="*/ 829 w 1590"/>
                    <a:gd name="T45" fmla="*/ 2830 h 2832"/>
                    <a:gd name="T46" fmla="*/ 926 w 1590"/>
                    <a:gd name="T47" fmla="*/ 2830 h 2832"/>
                    <a:gd name="T48" fmla="*/ 1322 w 1590"/>
                    <a:gd name="T49" fmla="*/ 2802 h 2832"/>
                    <a:gd name="T50" fmla="*/ 1302 w 1590"/>
                    <a:gd name="T51" fmla="*/ 1167 h 2832"/>
                    <a:gd name="T52" fmla="*/ 1432 w 1590"/>
                    <a:gd name="T53" fmla="*/ 1113 h 2832"/>
                    <a:gd name="T54" fmla="*/ 1488 w 1590"/>
                    <a:gd name="T55" fmla="*/ 1083 h 2832"/>
                    <a:gd name="T56" fmla="*/ 1529 w 1590"/>
                    <a:gd name="T57" fmla="*/ 1051 h 2832"/>
                    <a:gd name="T58" fmla="*/ 1560 w 1590"/>
                    <a:gd name="T59" fmla="*/ 1020 h 2832"/>
                    <a:gd name="T60" fmla="*/ 1588 w 1590"/>
                    <a:gd name="T61" fmla="*/ 966 h 2832"/>
                    <a:gd name="T62" fmla="*/ 1581 w 1590"/>
                    <a:gd name="T63" fmla="*/ 882 h 2832"/>
                    <a:gd name="T64" fmla="*/ 1543 w 1590"/>
                    <a:gd name="T65" fmla="*/ 781 h 2832"/>
                    <a:gd name="T66" fmla="*/ 1495 w 1590"/>
                    <a:gd name="T67" fmla="*/ 655 h 2832"/>
                    <a:gd name="T68" fmla="*/ 1415 w 1590"/>
                    <a:gd name="T69" fmla="*/ 402 h 2832"/>
                    <a:gd name="T70" fmla="*/ 1365 w 1590"/>
                    <a:gd name="T71" fmla="*/ 318 h 2832"/>
                    <a:gd name="T72" fmla="*/ 1322 w 1590"/>
                    <a:gd name="T73" fmla="*/ 255 h 2832"/>
                    <a:gd name="T74" fmla="*/ 1279 w 1590"/>
                    <a:gd name="T75" fmla="*/ 206 h 2832"/>
                    <a:gd name="T76" fmla="*/ 1235 w 1590"/>
                    <a:gd name="T77" fmla="*/ 167 h 2832"/>
                    <a:gd name="T78" fmla="*/ 1184 w 1590"/>
                    <a:gd name="T79" fmla="*/ 138 h 2832"/>
                    <a:gd name="T80" fmla="*/ 1125 w 1590"/>
                    <a:gd name="T81" fmla="*/ 110 h 2832"/>
                    <a:gd name="T82" fmla="*/ 1052 w 1590"/>
                    <a:gd name="T83" fmla="*/ 80 h 2832"/>
                    <a:gd name="T84" fmla="*/ 963 w 1590"/>
                    <a:gd name="T85" fmla="*/ 45 h 2832"/>
                    <a:gd name="T86" fmla="*/ 943 w 1590"/>
                    <a:gd name="T87" fmla="*/ 32 h 2832"/>
                    <a:gd name="T88" fmla="*/ 898 w 1590"/>
                    <a:gd name="T89" fmla="*/ 17 h 2832"/>
                    <a:gd name="T90" fmla="*/ 835 w 1590"/>
                    <a:gd name="T91" fmla="*/ 4 h 2832"/>
                    <a:gd name="T92" fmla="*/ 762 w 1590"/>
                    <a:gd name="T93" fmla="*/ 0 h 2832"/>
                    <a:gd name="T94" fmla="*/ 682 w 1590"/>
                    <a:gd name="T95" fmla="*/ 9 h 2832"/>
                    <a:gd name="T96" fmla="*/ 602 w 1590"/>
                    <a:gd name="T97" fmla="*/ 37 h 2832"/>
                    <a:gd name="T98" fmla="*/ 526 w 1590"/>
                    <a:gd name="T99" fmla="*/ 89 h 2832"/>
                    <a:gd name="T100" fmla="*/ 463 w 1590"/>
                    <a:gd name="T101" fmla="*/ 169 h 283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90"/>
                    <a:gd name="T154" fmla="*/ 0 h 2832"/>
                    <a:gd name="T155" fmla="*/ 1590 w 1590"/>
                    <a:gd name="T156" fmla="*/ 2832 h 283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90" h="2832">
                      <a:moveTo>
                        <a:pt x="463" y="169"/>
                      </a:moveTo>
                      <a:lnTo>
                        <a:pt x="420" y="186"/>
                      </a:lnTo>
                      <a:lnTo>
                        <a:pt x="383" y="201"/>
                      </a:lnTo>
                      <a:lnTo>
                        <a:pt x="349" y="218"/>
                      </a:lnTo>
                      <a:lnTo>
                        <a:pt x="319" y="232"/>
                      </a:lnTo>
                      <a:lnTo>
                        <a:pt x="295" y="249"/>
                      </a:lnTo>
                      <a:lnTo>
                        <a:pt x="273" y="266"/>
                      </a:lnTo>
                      <a:lnTo>
                        <a:pt x="253" y="285"/>
                      </a:lnTo>
                      <a:lnTo>
                        <a:pt x="234" y="305"/>
                      </a:lnTo>
                      <a:lnTo>
                        <a:pt x="219" y="326"/>
                      </a:lnTo>
                      <a:lnTo>
                        <a:pt x="202" y="350"/>
                      </a:lnTo>
                      <a:lnTo>
                        <a:pt x="189" y="376"/>
                      </a:lnTo>
                      <a:lnTo>
                        <a:pt x="174" y="404"/>
                      </a:lnTo>
                      <a:lnTo>
                        <a:pt x="159" y="435"/>
                      </a:lnTo>
                      <a:lnTo>
                        <a:pt x="145" y="471"/>
                      </a:lnTo>
                      <a:lnTo>
                        <a:pt x="128" y="510"/>
                      </a:lnTo>
                      <a:lnTo>
                        <a:pt x="109" y="553"/>
                      </a:lnTo>
                      <a:lnTo>
                        <a:pt x="78" y="701"/>
                      </a:lnTo>
                      <a:lnTo>
                        <a:pt x="14" y="843"/>
                      </a:lnTo>
                      <a:lnTo>
                        <a:pt x="1" y="914"/>
                      </a:lnTo>
                      <a:lnTo>
                        <a:pt x="0" y="977"/>
                      </a:lnTo>
                      <a:lnTo>
                        <a:pt x="9" y="1031"/>
                      </a:lnTo>
                      <a:lnTo>
                        <a:pt x="27" y="1077"/>
                      </a:lnTo>
                      <a:lnTo>
                        <a:pt x="57" y="1115"/>
                      </a:lnTo>
                      <a:lnTo>
                        <a:pt x="96" y="1142"/>
                      </a:lnTo>
                      <a:lnTo>
                        <a:pt x="146" y="1161"/>
                      </a:lnTo>
                      <a:lnTo>
                        <a:pt x="206" y="1172"/>
                      </a:lnTo>
                      <a:lnTo>
                        <a:pt x="264" y="1196"/>
                      </a:lnTo>
                      <a:lnTo>
                        <a:pt x="243" y="1433"/>
                      </a:lnTo>
                      <a:lnTo>
                        <a:pt x="230" y="1658"/>
                      </a:lnTo>
                      <a:lnTo>
                        <a:pt x="228" y="1881"/>
                      </a:lnTo>
                      <a:lnTo>
                        <a:pt x="234" y="2119"/>
                      </a:lnTo>
                      <a:lnTo>
                        <a:pt x="217" y="2778"/>
                      </a:lnTo>
                      <a:lnTo>
                        <a:pt x="247" y="2791"/>
                      </a:lnTo>
                      <a:lnTo>
                        <a:pt x="282" y="2800"/>
                      </a:lnTo>
                      <a:lnTo>
                        <a:pt x="323" y="2810"/>
                      </a:lnTo>
                      <a:lnTo>
                        <a:pt x="366" y="2815"/>
                      </a:lnTo>
                      <a:lnTo>
                        <a:pt x="412" y="2821"/>
                      </a:lnTo>
                      <a:lnTo>
                        <a:pt x="461" y="2825"/>
                      </a:lnTo>
                      <a:lnTo>
                        <a:pt x="513" y="2828"/>
                      </a:lnTo>
                      <a:lnTo>
                        <a:pt x="565" y="2830"/>
                      </a:lnTo>
                      <a:lnTo>
                        <a:pt x="617" y="2830"/>
                      </a:lnTo>
                      <a:lnTo>
                        <a:pt x="671" y="2830"/>
                      </a:lnTo>
                      <a:lnTo>
                        <a:pt x="725" y="2830"/>
                      </a:lnTo>
                      <a:lnTo>
                        <a:pt x="779" y="2830"/>
                      </a:lnTo>
                      <a:lnTo>
                        <a:pt x="829" y="2830"/>
                      </a:lnTo>
                      <a:lnTo>
                        <a:pt x="879" y="2830"/>
                      </a:lnTo>
                      <a:lnTo>
                        <a:pt x="926" y="2830"/>
                      </a:lnTo>
                      <a:lnTo>
                        <a:pt x="971" y="2832"/>
                      </a:lnTo>
                      <a:lnTo>
                        <a:pt x="1322" y="2802"/>
                      </a:lnTo>
                      <a:lnTo>
                        <a:pt x="1318" y="2246"/>
                      </a:lnTo>
                      <a:lnTo>
                        <a:pt x="1302" y="1167"/>
                      </a:lnTo>
                      <a:lnTo>
                        <a:pt x="1400" y="1129"/>
                      </a:lnTo>
                      <a:lnTo>
                        <a:pt x="1432" y="1113"/>
                      </a:lnTo>
                      <a:lnTo>
                        <a:pt x="1462" y="1098"/>
                      </a:lnTo>
                      <a:lnTo>
                        <a:pt x="1488" y="1083"/>
                      </a:lnTo>
                      <a:lnTo>
                        <a:pt x="1510" y="1066"/>
                      </a:lnTo>
                      <a:lnTo>
                        <a:pt x="1529" y="1051"/>
                      </a:lnTo>
                      <a:lnTo>
                        <a:pt x="1547" y="1036"/>
                      </a:lnTo>
                      <a:lnTo>
                        <a:pt x="1560" y="1020"/>
                      </a:lnTo>
                      <a:lnTo>
                        <a:pt x="1573" y="1003"/>
                      </a:lnTo>
                      <a:lnTo>
                        <a:pt x="1588" y="966"/>
                      </a:lnTo>
                      <a:lnTo>
                        <a:pt x="1590" y="925"/>
                      </a:lnTo>
                      <a:lnTo>
                        <a:pt x="1581" y="882"/>
                      </a:lnTo>
                      <a:lnTo>
                        <a:pt x="1564" y="834"/>
                      </a:lnTo>
                      <a:lnTo>
                        <a:pt x="1543" y="781"/>
                      </a:lnTo>
                      <a:lnTo>
                        <a:pt x="1519" y="722"/>
                      </a:lnTo>
                      <a:lnTo>
                        <a:pt x="1495" y="655"/>
                      </a:lnTo>
                      <a:lnTo>
                        <a:pt x="1475" y="580"/>
                      </a:lnTo>
                      <a:lnTo>
                        <a:pt x="1415" y="402"/>
                      </a:lnTo>
                      <a:lnTo>
                        <a:pt x="1389" y="357"/>
                      </a:lnTo>
                      <a:lnTo>
                        <a:pt x="1365" y="318"/>
                      </a:lnTo>
                      <a:lnTo>
                        <a:pt x="1343" y="285"/>
                      </a:lnTo>
                      <a:lnTo>
                        <a:pt x="1322" y="255"/>
                      </a:lnTo>
                      <a:lnTo>
                        <a:pt x="1300" y="229"/>
                      </a:lnTo>
                      <a:lnTo>
                        <a:pt x="1279" y="206"/>
                      </a:lnTo>
                      <a:lnTo>
                        <a:pt x="1257" y="186"/>
                      </a:lnTo>
                      <a:lnTo>
                        <a:pt x="1235" y="167"/>
                      </a:lnTo>
                      <a:lnTo>
                        <a:pt x="1210" y="152"/>
                      </a:lnTo>
                      <a:lnTo>
                        <a:pt x="1184" y="138"/>
                      </a:lnTo>
                      <a:lnTo>
                        <a:pt x="1157" y="123"/>
                      </a:lnTo>
                      <a:lnTo>
                        <a:pt x="1125" y="110"/>
                      </a:lnTo>
                      <a:lnTo>
                        <a:pt x="1091" y="95"/>
                      </a:lnTo>
                      <a:lnTo>
                        <a:pt x="1052" y="80"/>
                      </a:lnTo>
                      <a:lnTo>
                        <a:pt x="1010" y="63"/>
                      </a:lnTo>
                      <a:lnTo>
                        <a:pt x="963" y="45"/>
                      </a:lnTo>
                      <a:lnTo>
                        <a:pt x="956" y="39"/>
                      </a:lnTo>
                      <a:lnTo>
                        <a:pt x="943" y="32"/>
                      </a:lnTo>
                      <a:lnTo>
                        <a:pt x="922" y="24"/>
                      </a:lnTo>
                      <a:lnTo>
                        <a:pt x="898" y="17"/>
                      </a:lnTo>
                      <a:lnTo>
                        <a:pt x="868" y="9"/>
                      </a:lnTo>
                      <a:lnTo>
                        <a:pt x="835" y="4"/>
                      </a:lnTo>
                      <a:lnTo>
                        <a:pt x="799" y="2"/>
                      </a:lnTo>
                      <a:lnTo>
                        <a:pt x="762" y="0"/>
                      </a:lnTo>
                      <a:lnTo>
                        <a:pt x="721" y="4"/>
                      </a:lnTo>
                      <a:lnTo>
                        <a:pt x="682" y="9"/>
                      </a:lnTo>
                      <a:lnTo>
                        <a:pt x="641" y="20"/>
                      </a:lnTo>
                      <a:lnTo>
                        <a:pt x="602" y="37"/>
                      </a:lnTo>
                      <a:lnTo>
                        <a:pt x="563" y="59"/>
                      </a:lnTo>
                      <a:lnTo>
                        <a:pt x="526" y="89"/>
                      </a:lnTo>
                      <a:lnTo>
                        <a:pt x="492" y="125"/>
                      </a:lnTo>
                      <a:lnTo>
                        <a:pt x="463" y="169"/>
                      </a:lnTo>
                      <a:close/>
                    </a:path>
                  </a:pathLst>
                </a:custGeom>
                <a:solidFill>
                  <a:srgbClr val="B5A8B2"/>
                </a:solidFill>
                <a:ln w="9525">
                  <a:noFill/>
                  <a:round/>
                  <a:headEnd/>
                  <a:tailEnd/>
                </a:ln>
              </p:spPr>
              <p:txBody>
                <a:bodyPr/>
                <a:lstStyle/>
                <a:p>
                  <a:endParaRPr lang="zh-CN" altLang="en-US"/>
                </a:p>
              </p:txBody>
            </p:sp>
            <p:sp>
              <p:nvSpPr>
                <p:cNvPr id="327" name="Freeform 229"/>
                <p:cNvSpPr>
                  <a:spLocks/>
                </p:cNvSpPr>
                <p:nvPr/>
              </p:nvSpPr>
              <p:spPr bwMode="auto">
                <a:xfrm>
                  <a:off x="2847" y="1888"/>
                  <a:ext cx="329" cy="308"/>
                </a:xfrm>
                <a:custGeom>
                  <a:avLst/>
                  <a:gdLst>
                    <a:gd name="T0" fmla="*/ 292 w 656"/>
                    <a:gd name="T1" fmla="*/ 9 h 616"/>
                    <a:gd name="T2" fmla="*/ 255 w 656"/>
                    <a:gd name="T3" fmla="*/ 11 h 616"/>
                    <a:gd name="T4" fmla="*/ 221 w 656"/>
                    <a:gd name="T5" fmla="*/ 15 h 616"/>
                    <a:gd name="T6" fmla="*/ 191 w 656"/>
                    <a:gd name="T7" fmla="*/ 22 h 616"/>
                    <a:gd name="T8" fmla="*/ 165 w 656"/>
                    <a:gd name="T9" fmla="*/ 33 h 616"/>
                    <a:gd name="T10" fmla="*/ 143 w 656"/>
                    <a:gd name="T11" fmla="*/ 52 h 616"/>
                    <a:gd name="T12" fmla="*/ 122 w 656"/>
                    <a:gd name="T13" fmla="*/ 76 h 616"/>
                    <a:gd name="T14" fmla="*/ 106 w 656"/>
                    <a:gd name="T15" fmla="*/ 110 h 616"/>
                    <a:gd name="T16" fmla="*/ 93 w 656"/>
                    <a:gd name="T17" fmla="*/ 153 h 616"/>
                    <a:gd name="T18" fmla="*/ 70 w 656"/>
                    <a:gd name="T19" fmla="*/ 244 h 616"/>
                    <a:gd name="T20" fmla="*/ 41 w 656"/>
                    <a:gd name="T21" fmla="*/ 285 h 616"/>
                    <a:gd name="T22" fmla="*/ 20 w 656"/>
                    <a:gd name="T23" fmla="*/ 318 h 616"/>
                    <a:gd name="T24" fmla="*/ 5 w 656"/>
                    <a:gd name="T25" fmla="*/ 352 h 616"/>
                    <a:gd name="T26" fmla="*/ 0 w 656"/>
                    <a:gd name="T27" fmla="*/ 381 h 616"/>
                    <a:gd name="T28" fmla="*/ 0 w 656"/>
                    <a:gd name="T29" fmla="*/ 415 h 616"/>
                    <a:gd name="T30" fmla="*/ 7 w 656"/>
                    <a:gd name="T31" fmla="*/ 448 h 616"/>
                    <a:gd name="T32" fmla="*/ 18 w 656"/>
                    <a:gd name="T33" fmla="*/ 489 h 616"/>
                    <a:gd name="T34" fmla="*/ 35 w 656"/>
                    <a:gd name="T35" fmla="*/ 536 h 616"/>
                    <a:gd name="T36" fmla="*/ 61 w 656"/>
                    <a:gd name="T37" fmla="*/ 558 h 616"/>
                    <a:gd name="T38" fmla="*/ 89 w 656"/>
                    <a:gd name="T39" fmla="*/ 577 h 616"/>
                    <a:gd name="T40" fmla="*/ 119 w 656"/>
                    <a:gd name="T41" fmla="*/ 592 h 616"/>
                    <a:gd name="T42" fmla="*/ 147 w 656"/>
                    <a:gd name="T43" fmla="*/ 603 h 616"/>
                    <a:gd name="T44" fmla="*/ 176 w 656"/>
                    <a:gd name="T45" fmla="*/ 610 h 616"/>
                    <a:gd name="T46" fmla="*/ 206 w 656"/>
                    <a:gd name="T47" fmla="*/ 614 h 616"/>
                    <a:gd name="T48" fmla="*/ 236 w 656"/>
                    <a:gd name="T49" fmla="*/ 616 h 616"/>
                    <a:gd name="T50" fmla="*/ 268 w 656"/>
                    <a:gd name="T51" fmla="*/ 616 h 616"/>
                    <a:gd name="T52" fmla="*/ 297 w 656"/>
                    <a:gd name="T53" fmla="*/ 614 h 616"/>
                    <a:gd name="T54" fmla="*/ 329 w 656"/>
                    <a:gd name="T55" fmla="*/ 610 h 616"/>
                    <a:gd name="T56" fmla="*/ 361 w 656"/>
                    <a:gd name="T57" fmla="*/ 607 h 616"/>
                    <a:gd name="T58" fmla="*/ 390 w 656"/>
                    <a:gd name="T59" fmla="*/ 601 h 616"/>
                    <a:gd name="T60" fmla="*/ 422 w 656"/>
                    <a:gd name="T61" fmla="*/ 595 h 616"/>
                    <a:gd name="T62" fmla="*/ 452 w 656"/>
                    <a:gd name="T63" fmla="*/ 592 h 616"/>
                    <a:gd name="T64" fmla="*/ 483 w 656"/>
                    <a:gd name="T65" fmla="*/ 586 h 616"/>
                    <a:gd name="T66" fmla="*/ 513 w 656"/>
                    <a:gd name="T67" fmla="*/ 582 h 616"/>
                    <a:gd name="T68" fmla="*/ 586 w 656"/>
                    <a:gd name="T69" fmla="*/ 564 h 616"/>
                    <a:gd name="T70" fmla="*/ 649 w 656"/>
                    <a:gd name="T71" fmla="*/ 486 h 616"/>
                    <a:gd name="T72" fmla="*/ 656 w 656"/>
                    <a:gd name="T73" fmla="*/ 380 h 616"/>
                    <a:gd name="T74" fmla="*/ 614 w 656"/>
                    <a:gd name="T75" fmla="*/ 300 h 616"/>
                    <a:gd name="T76" fmla="*/ 615 w 656"/>
                    <a:gd name="T77" fmla="*/ 244 h 616"/>
                    <a:gd name="T78" fmla="*/ 586 w 656"/>
                    <a:gd name="T79" fmla="*/ 164 h 616"/>
                    <a:gd name="T80" fmla="*/ 522 w 656"/>
                    <a:gd name="T81" fmla="*/ 115 h 616"/>
                    <a:gd name="T82" fmla="*/ 483 w 656"/>
                    <a:gd name="T83" fmla="*/ 48 h 616"/>
                    <a:gd name="T84" fmla="*/ 400 w 656"/>
                    <a:gd name="T85" fmla="*/ 0 h 616"/>
                    <a:gd name="T86" fmla="*/ 327 w 656"/>
                    <a:gd name="T87" fmla="*/ 11 h 616"/>
                    <a:gd name="T88" fmla="*/ 292 w 656"/>
                    <a:gd name="T89" fmla="*/ 9 h 6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56"/>
                    <a:gd name="T136" fmla="*/ 0 h 616"/>
                    <a:gd name="T137" fmla="*/ 656 w 656"/>
                    <a:gd name="T138" fmla="*/ 616 h 61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56" h="616">
                      <a:moveTo>
                        <a:pt x="292" y="9"/>
                      </a:moveTo>
                      <a:lnTo>
                        <a:pt x="255" y="11"/>
                      </a:lnTo>
                      <a:lnTo>
                        <a:pt x="221" y="15"/>
                      </a:lnTo>
                      <a:lnTo>
                        <a:pt x="191" y="22"/>
                      </a:lnTo>
                      <a:lnTo>
                        <a:pt x="165" y="33"/>
                      </a:lnTo>
                      <a:lnTo>
                        <a:pt x="143" y="52"/>
                      </a:lnTo>
                      <a:lnTo>
                        <a:pt x="122" y="76"/>
                      </a:lnTo>
                      <a:lnTo>
                        <a:pt x="106" y="110"/>
                      </a:lnTo>
                      <a:lnTo>
                        <a:pt x="93" y="153"/>
                      </a:lnTo>
                      <a:lnTo>
                        <a:pt x="70" y="244"/>
                      </a:lnTo>
                      <a:lnTo>
                        <a:pt x="41" y="285"/>
                      </a:lnTo>
                      <a:lnTo>
                        <a:pt x="20" y="318"/>
                      </a:lnTo>
                      <a:lnTo>
                        <a:pt x="5" y="352"/>
                      </a:lnTo>
                      <a:lnTo>
                        <a:pt x="0" y="381"/>
                      </a:lnTo>
                      <a:lnTo>
                        <a:pt x="0" y="415"/>
                      </a:lnTo>
                      <a:lnTo>
                        <a:pt x="7" y="448"/>
                      </a:lnTo>
                      <a:lnTo>
                        <a:pt x="18" y="489"/>
                      </a:lnTo>
                      <a:lnTo>
                        <a:pt x="35" y="536"/>
                      </a:lnTo>
                      <a:lnTo>
                        <a:pt x="61" y="558"/>
                      </a:lnTo>
                      <a:lnTo>
                        <a:pt x="89" y="577"/>
                      </a:lnTo>
                      <a:lnTo>
                        <a:pt x="119" y="592"/>
                      </a:lnTo>
                      <a:lnTo>
                        <a:pt x="147" y="603"/>
                      </a:lnTo>
                      <a:lnTo>
                        <a:pt x="176" y="610"/>
                      </a:lnTo>
                      <a:lnTo>
                        <a:pt x="206" y="614"/>
                      </a:lnTo>
                      <a:lnTo>
                        <a:pt x="236" y="616"/>
                      </a:lnTo>
                      <a:lnTo>
                        <a:pt x="268" y="616"/>
                      </a:lnTo>
                      <a:lnTo>
                        <a:pt x="297" y="614"/>
                      </a:lnTo>
                      <a:lnTo>
                        <a:pt x="329" y="610"/>
                      </a:lnTo>
                      <a:lnTo>
                        <a:pt x="361" y="607"/>
                      </a:lnTo>
                      <a:lnTo>
                        <a:pt x="390" y="601"/>
                      </a:lnTo>
                      <a:lnTo>
                        <a:pt x="422" y="595"/>
                      </a:lnTo>
                      <a:lnTo>
                        <a:pt x="452" y="592"/>
                      </a:lnTo>
                      <a:lnTo>
                        <a:pt x="483" y="586"/>
                      </a:lnTo>
                      <a:lnTo>
                        <a:pt x="513" y="582"/>
                      </a:lnTo>
                      <a:lnTo>
                        <a:pt x="586" y="564"/>
                      </a:lnTo>
                      <a:lnTo>
                        <a:pt x="649" y="486"/>
                      </a:lnTo>
                      <a:lnTo>
                        <a:pt x="656" y="380"/>
                      </a:lnTo>
                      <a:lnTo>
                        <a:pt x="614" y="300"/>
                      </a:lnTo>
                      <a:lnTo>
                        <a:pt x="615" y="244"/>
                      </a:lnTo>
                      <a:lnTo>
                        <a:pt x="586" y="164"/>
                      </a:lnTo>
                      <a:lnTo>
                        <a:pt x="522" y="115"/>
                      </a:lnTo>
                      <a:lnTo>
                        <a:pt x="483" y="48"/>
                      </a:lnTo>
                      <a:lnTo>
                        <a:pt x="400" y="0"/>
                      </a:lnTo>
                      <a:lnTo>
                        <a:pt x="327" y="11"/>
                      </a:lnTo>
                      <a:lnTo>
                        <a:pt x="292" y="9"/>
                      </a:lnTo>
                      <a:close/>
                    </a:path>
                  </a:pathLst>
                </a:custGeom>
                <a:solidFill>
                  <a:srgbClr val="542100"/>
                </a:solidFill>
                <a:ln w="9525">
                  <a:noFill/>
                  <a:round/>
                  <a:headEnd/>
                  <a:tailEnd/>
                </a:ln>
              </p:spPr>
              <p:txBody>
                <a:bodyPr/>
                <a:lstStyle/>
                <a:p>
                  <a:endParaRPr lang="zh-CN" altLang="en-US"/>
                </a:p>
              </p:txBody>
            </p:sp>
            <p:sp>
              <p:nvSpPr>
                <p:cNvPr id="328" name="Freeform 230"/>
                <p:cNvSpPr>
                  <a:spLocks/>
                </p:cNvSpPr>
                <p:nvPr/>
              </p:nvSpPr>
              <p:spPr bwMode="auto">
                <a:xfrm>
                  <a:off x="2903" y="2217"/>
                  <a:ext cx="233" cy="395"/>
                </a:xfrm>
                <a:custGeom>
                  <a:avLst/>
                  <a:gdLst>
                    <a:gd name="T0" fmla="*/ 359 w 465"/>
                    <a:gd name="T1" fmla="*/ 76 h 789"/>
                    <a:gd name="T2" fmla="*/ 343 w 465"/>
                    <a:gd name="T3" fmla="*/ 167 h 789"/>
                    <a:gd name="T4" fmla="*/ 320 w 465"/>
                    <a:gd name="T5" fmla="*/ 214 h 789"/>
                    <a:gd name="T6" fmla="*/ 311 w 465"/>
                    <a:gd name="T7" fmla="*/ 283 h 789"/>
                    <a:gd name="T8" fmla="*/ 261 w 465"/>
                    <a:gd name="T9" fmla="*/ 357 h 789"/>
                    <a:gd name="T10" fmla="*/ 209 w 465"/>
                    <a:gd name="T11" fmla="*/ 258 h 789"/>
                    <a:gd name="T12" fmla="*/ 127 w 465"/>
                    <a:gd name="T13" fmla="*/ 208 h 789"/>
                    <a:gd name="T14" fmla="*/ 97 w 465"/>
                    <a:gd name="T15" fmla="*/ 97 h 789"/>
                    <a:gd name="T16" fmla="*/ 99 w 465"/>
                    <a:gd name="T17" fmla="*/ 0 h 789"/>
                    <a:gd name="T18" fmla="*/ 43 w 465"/>
                    <a:gd name="T19" fmla="*/ 59 h 789"/>
                    <a:gd name="T20" fmla="*/ 11 w 465"/>
                    <a:gd name="T21" fmla="*/ 162 h 789"/>
                    <a:gd name="T22" fmla="*/ 0 w 465"/>
                    <a:gd name="T23" fmla="*/ 286 h 789"/>
                    <a:gd name="T24" fmla="*/ 164 w 465"/>
                    <a:gd name="T25" fmla="*/ 348 h 789"/>
                    <a:gd name="T26" fmla="*/ 242 w 465"/>
                    <a:gd name="T27" fmla="*/ 489 h 789"/>
                    <a:gd name="T28" fmla="*/ 292 w 465"/>
                    <a:gd name="T29" fmla="*/ 664 h 789"/>
                    <a:gd name="T30" fmla="*/ 302 w 465"/>
                    <a:gd name="T31" fmla="*/ 789 h 789"/>
                    <a:gd name="T32" fmla="*/ 367 w 465"/>
                    <a:gd name="T33" fmla="*/ 452 h 789"/>
                    <a:gd name="T34" fmla="*/ 374 w 465"/>
                    <a:gd name="T35" fmla="*/ 258 h 789"/>
                    <a:gd name="T36" fmla="*/ 465 w 465"/>
                    <a:gd name="T37" fmla="*/ 164 h 789"/>
                    <a:gd name="T38" fmla="*/ 434 w 465"/>
                    <a:gd name="T39" fmla="*/ 100 h 789"/>
                    <a:gd name="T40" fmla="*/ 354 w 465"/>
                    <a:gd name="T41" fmla="*/ 20 h 789"/>
                    <a:gd name="T42" fmla="*/ 359 w 465"/>
                    <a:gd name="T43" fmla="*/ 76 h 7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65"/>
                    <a:gd name="T67" fmla="*/ 0 h 789"/>
                    <a:gd name="T68" fmla="*/ 465 w 465"/>
                    <a:gd name="T69" fmla="*/ 789 h 7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65" h="789">
                      <a:moveTo>
                        <a:pt x="359" y="76"/>
                      </a:moveTo>
                      <a:lnTo>
                        <a:pt x="343" y="167"/>
                      </a:lnTo>
                      <a:lnTo>
                        <a:pt x="320" y="214"/>
                      </a:lnTo>
                      <a:lnTo>
                        <a:pt x="311" y="283"/>
                      </a:lnTo>
                      <a:lnTo>
                        <a:pt x="261" y="357"/>
                      </a:lnTo>
                      <a:lnTo>
                        <a:pt x="209" y="258"/>
                      </a:lnTo>
                      <a:lnTo>
                        <a:pt x="127" y="208"/>
                      </a:lnTo>
                      <a:lnTo>
                        <a:pt x="97" y="97"/>
                      </a:lnTo>
                      <a:lnTo>
                        <a:pt x="99" y="0"/>
                      </a:lnTo>
                      <a:lnTo>
                        <a:pt x="43" y="59"/>
                      </a:lnTo>
                      <a:lnTo>
                        <a:pt x="11" y="162"/>
                      </a:lnTo>
                      <a:lnTo>
                        <a:pt x="0" y="286"/>
                      </a:lnTo>
                      <a:lnTo>
                        <a:pt x="164" y="348"/>
                      </a:lnTo>
                      <a:lnTo>
                        <a:pt x="242" y="489"/>
                      </a:lnTo>
                      <a:lnTo>
                        <a:pt x="292" y="664"/>
                      </a:lnTo>
                      <a:lnTo>
                        <a:pt x="302" y="789"/>
                      </a:lnTo>
                      <a:lnTo>
                        <a:pt x="367" y="452"/>
                      </a:lnTo>
                      <a:lnTo>
                        <a:pt x="374" y="258"/>
                      </a:lnTo>
                      <a:lnTo>
                        <a:pt x="465" y="164"/>
                      </a:lnTo>
                      <a:lnTo>
                        <a:pt x="434" y="100"/>
                      </a:lnTo>
                      <a:lnTo>
                        <a:pt x="354" y="20"/>
                      </a:lnTo>
                      <a:lnTo>
                        <a:pt x="359" y="76"/>
                      </a:lnTo>
                      <a:close/>
                    </a:path>
                  </a:pathLst>
                </a:custGeom>
                <a:solidFill>
                  <a:srgbClr val="87193F"/>
                </a:solidFill>
                <a:ln w="9525">
                  <a:noFill/>
                  <a:round/>
                  <a:headEnd/>
                  <a:tailEnd/>
                </a:ln>
              </p:spPr>
              <p:txBody>
                <a:bodyPr/>
                <a:lstStyle/>
                <a:p>
                  <a:endParaRPr lang="zh-CN" altLang="en-US"/>
                </a:p>
              </p:txBody>
            </p:sp>
            <p:sp>
              <p:nvSpPr>
                <p:cNvPr id="329" name="Freeform 231"/>
                <p:cNvSpPr>
                  <a:spLocks/>
                </p:cNvSpPr>
                <p:nvPr/>
              </p:nvSpPr>
              <p:spPr bwMode="auto">
                <a:xfrm>
                  <a:off x="2914" y="1982"/>
                  <a:ext cx="209" cy="424"/>
                </a:xfrm>
                <a:custGeom>
                  <a:avLst/>
                  <a:gdLst>
                    <a:gd name="T0" fmla="*/ 221 w 416"/>
                    <a:gd name="T1" fmla="*/ 0 h 848"/>
                    <a:gd name="T2" fmla="*/ 292 w 416"/>
                    <a:gd name="T3" fmla="*/ 54 h 848"/>
                    <a:gd name="T4" fmla="*/ 293 w 416"/>
                    <a:gd name="T5" fmla="*/ 76 h 848"/>
                    <a:gd name="T6" fmla="*/ 299 w 416"/>
                    <a:gd name="T7" fmla="*/ 93 h 848"/>
                    <a:gd name="T8" fmla="*/ 310 w 416"/>
                    <a:gd name="T9" fmla="*/ 106 h 848"/>
                    <a:gd name="T10" fmla="*/ 323 w 416"/>
                    <a:gd name="T11" fmla="*/ 113 h 848"/>
                    <a:gd name="T12" fmla="*/ 340 w 416"/>
                    <a:gd name="T13" fmla="*/ 119 h 848"/>
                    <a:gd name="T14" fmla="*/ 359 w 416"/>
                    <a:gd name="T15" fmla="*/ 121 h 848"/>
                    <a:gd name="T16" fmla="*/ 379 w 416"/>
                    <a:gd name="T17" fmla="*/ 123 h 848"/>
                    <a:gd name="T18" fmla="*/ 401 w 416"/>
                    <a:gd name="T19" fmla="*/ 123 h 848"/>
                    <a:gd name="T20" fmla="*/ 401 w 416"/>
                    <a:gd name="T21" fmla="*/ 162 h 848"/>
                    <a:gd name="T22" fmla="*/ 405 w 416"/>
                    <a:gd name="T23" fmla="*/ 199 h 848"/>
                    <a:gd name="T24" fmla="*/ 411 w 416"/>
                    <a:gd name="T25" fmla="*/ 234 h 848"/>
                    <a:gd name="T26" fmla="*/ 416 w 416"/>
                    <a:gd name="T27" fmla="*/ 272 h 848"/>
                    <a:gd name="T28" fmla="*/ 409 w 416"/>
                    <a:gd name="T29" fmla="*/ 322 h 848"/>
                    <a:gd name="T30" fmla="*/ 381 w 416"/>
                    <a:gd name="T31" fmla="*/ 331 h 848"/>
                    <a:gd name="T32" fmla="*/ 364 w 416"/>
                    <a:gd name="T33" fmla="*/ 385 h 848"/>
                    <a:gd name="T34" fmla="*/ 342 w 416"/>
                    <a:gd name="T35" fmla="*/ 404 h 848"/>
                    <a:gd name="T36" fmla="*/ 329 w 416"/>
                    <a:gd name="T37" fmla="*/ 473 h 848"/>
                    <a:gd name="T38" fmla="*/ 336 w 416"/>
                    <a:gd name="T39" fmla="*/ 575 h 848"/>
                    <a:gd name="T40" fmla="*/ 321 w 416"/>
                    <a:gd name="T41" fmla="*/ 768 h 848"/>
                    <a:gd name="T42" fmla="*/ 232 w 416"/>
                    <a:gd name="T43" fmla="*/ 848 h 848"/>
                    <a:gd name="T44" fmla="*/ 160 w 416"/>
                    <a:gd name="T45" fmla="*/ 752 h 848"/>
                    <a:gd name="T46" fmla="*/ 111 w 416"/>
                    <a:gd name="T47" fmla="*/ 703 h 848"/>
                    <a:gd name="T48" fmla="*/ 74 w 416"/>
                    <a:gd name="T49" fmla="*/ 629 h 848"/>
                    <a:gd name="T50" fmla="*/ 52 w 416"/>
                    <a:gd name="T51" fmla="*/ 545 h 848"/>
                    <a:gd name="T52" fmla="*/ 52 w 416"/>
                    <a:gd name="T53" fmla="*/ 411 h 848"/>
                    <a:gd name="T54" fmla="*/ 48 w 416"/>
                    <a:gd name="T55" fmla="*/ 354 h 848"/>
                    <a:gd name="T56" fmla="*/ 26 w 416"/>
                    <a:gd name="T57" fmla="*/ 335 h 848"/>
                    <a:gd name="T58" fmla="*/ 11 w 416"/>
                    <a:gd name="T59" fmla="*/ 318 h 848"/>
                    <a:gd name="T60" fmla="*/ 1 w 416"/>
                    <a:gd name="T61" fmla="*/ 301 h 848"/>
                    <a:gd name="T62" fmla="*/ 0 w 416"/>
                    <a:gd name="T63" fmla="*/ 287 h 848"/>
                    <a:gd name="T64" fmla="*/ 3 w 416"/>
                    <a:gd name="T65" fmla="*/ 270 h 848"/>
                    <a:gd name="T66" fmla="*/ 9 w 416"/>
                    <a:gd name="T67" fmla="*/ 249 h 848"/>
                    <a:gd name="T68" fmla="*/ 18 w 416"/>
                    <a:gd name="T69" fmla="*/ 227 h 848"/>
                    <a:gd name="T70" fmla="*/ 29 w 416"/>
                    <a:gd name="T71" fmla="*/ 199 h 848"/>
                    <a:gd name="T72" fmla="*/ 37 w 416"/>
                    <a:gd name="T73" fmla="*/ 97 h 848"/>
                    <a:gd name="T74" fmla="*/ 107 w 416"/>
                    <a:gd name="T75" fmla="*/ 86 h 848"/>
                    <a:gd name="T76" fmla="*/ 145 w 416"/>
                    <a:gd name="T77" fmla="*/ 45 h 848"/>
                    <a:gd name="T78" fmla="*/ 178 w 416"/>
                    <a:gd name="T79" fmla="*/ 17 h 848"/>
                    <a:gd name="T80" fmla="*/ 221 w 416"/>
                    <a:gd name="T81" fmla="*/ 0 h 84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16"/>
                    <a:gd name="T124" fmla="*/ 0 h 848"/>
                    <a:gd name="T125" fmla="*/ 416 w 416"/>
                    <a:gd name="T126" fmla="*/ 848 h 84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16" h="848">
                      <a:moveTo>
                        <a:pt x="221" y="0"/>
                      </a:moveTo>
                      <a:lnTo>
                        <a:pt x="292" y="54"/>
                      </a:lnTo>
                      <a:lnTo>
                        <a:pt x="293" y="76"/>
                      </a:lnTo>
                      <a:lnTo>
                        <a:pt x="299" y="93"/>
                      </a:lnTo>
                      <a:lnTo>
                        <a:pt x="310" y="106"/>
                      </a:lnTo>
                      <a:lnTo>
                        <a:pt x="323" y="113"/>
                      </a:lnTo>
                      <a:lnTo>
                        <a:pt x="340" y="119"/>
                      </a:lnTo>
                      <a:lnTo>
                        <a:pt x="359" y="121"/>
                      </a:lnTo>
                      <a:lnTo>
                        <a:pt x="379" y="123"/>
                      </a:lnTo>
                      <a:lnTo>
                        <a:pt x="401" y="123"/>
                      </a:lnTo>
                      <a:lnTo>
                        <a:pt x="401" y="162"/>
                      </a:lnTo>
                      <a:lnTo>
                        <a:pt x="405" y="199"/>
                      </a:lnTo>
                      <a:lnTo>
                        <a:pt x="411" y="234"/>
                      </a:lnTo>
                      <a:lnTo>
                        <a:pt x="416" y="272"/>
                      </a:lnTo>
                      <a:lnTo>
                        <a:pt x="409" y="322"/>
                      </a:lnTo>
                      <a:lnTo>
                        <a:pt x="381" y="331"/>
                      </a:lnTo>
                      <a:lnTo>
                        <a:pt x="364" y="385"/>
                      </a:lnTo>
                      <a:lnTo>
                        <a:pt x="342" y="404"/>
                      </a:lnTo>
                      <a:lnTo>
                        <a:pt x="329" y="473"/>
                      </a:lnTo>
                      <a:lnTo>
                        <a:pt x="336" y="575"/>
                      </a:lnTo>
                      <a:lnTo>
                        <a:pt x="321" y="768"/>
                      </a:lnTo>
                      <a:lnTo>
                        <a:pt x="232" y="848"/>
                      </a:lnTo>
                      <a:lnTo>
                        <a:pt x="160" y="752"/>
                      </a:lnTo>
                      <a:lnTo>
                        <a:pt x="111" y="703"/>
                      </a:lnTo>
                      <a:lnTo>
                        <a:pt x="74" y="629"/>
                      </a:lnTo>
                      <a:lnTo>
                        <a:pt x="52" y="545"/>
                      </a:lnTo>
                      <a:lnTo>
                        <a:pt x="52" y="411"/>
                      </a:lnTo>
                      <a:lnTo>
                        <a:pt x="48" y="354"/>
                      </a:lnTo>
                      <a:lnTo>
                        <a:pt x="26" y="335"/>
                      </a:lnTo>
                      <a:lnTo>
                        <a:pt x="11" y="318"/>
                      </a:lnTo>
                      <a:lnTo>
                        <a:pt x="1" y="301"/>
                      </a:lnTo>
                      <a:lnTo>
                        <a:pt x="0" y="287"/>
                      </a:lnTo>
                      <a:lnTo>
                        <a:pt x="3" y="270"/>
                      </a:lnTo>
                      <a:lnTo>
                        <a:pt x="9" y="249"/>
                      </a:lnTo>
                      <a:lnTo>
                        <a:pt x="18" y="227"/>
                      </a:lnTo>
                      <a:lnTo>
                        <a:pt x="29" y="199"/>
                      </a:lnTo>
                      <a:lnTo>
                        <a:pt x="37" y="97"/>
                      </a:lnTo>
                      <a:lnTo>
                        <a:pt x="107" y="86"/>
                      </a:lnTo>
                      <a:lnTo>
                        <a:pt x="145" y="45"/>
                      </a:lnTo>
                      <a:lnTo>
                        <a:pt x="178" y="17"/>
                      </a:lnTo>
                      <a:lnTo>
                        <a:pt x="221" y="0"/>
                      </a:lnTo>
                      <a:close/>
                    </a:path>
                  </a:pathLst>
                </a:custGeom>
                <a:solidFill>
                  <a:srgbClr val="993300"/>
                </a:solidFill>
                <a:ln w="9525">
                  <a:noFill/>
                  <a:round/>
                  <a:headEnd/>
                  <a:tailEnd/>
                </a:ln>
              </p:spPr>
              <p:txBody>
                <a:bodyPr/>
                <a:lstStyle/>
                <a:p>
                  <a:endParaRPr lang="zh-CN" altLang="en-US"/>
                </a:p>
              </p:txBody>
            </p:sp>
            <p:sp>
              <p:nvSpPr>
                <p:cNvPr id="330" name="Freeform 232"/>
                <p:cNvSpPr>
                  <a:spLocks/>
                </p:cNvSpPr>
                <p:nvPr/>
              </p:nvSpPr>
              <p:spPr bwMode="auto">
                <a:xfrm>
                  <a:off x="3023" y="2045"/>
                  <a:ext cx="99" cy="161"/>
                </a:xfrm>
                <a:custGeom>
                  <a:avLst/>
                  <a:gdLst>
                    <a:gd name="T0" fmla="*/ 179 w 197"/>
                    <a:gd name="T1" fmla="*/ 4 h 322"/>
                    <a:gd name="T2" fmla="*/ 136 w 197"/>
                    <a:gd name="T3" fmla="*/ 0 h 322"/>
                    <a:gd name="T4" fmla="*/ 130 w 197"/>
                    <a:gd name="T5" fmla="*/ 25 h 322"/>
                    <a:gd name="T6" fmla="*/ 151 w 197"/>
                    <a:gd name="T7" fmla="*/ 49 h 322"/>
                    <a:gd name="T8" fmla="*/ 145 w 197"/>
                    <a:gd name="T9" fmla="*/ 64 h 322"/>
                    <a:gd name="T10" fmla="*/ 121 w 197"/>
                    <a:gd name="T11" fmla="*/ 75 h 322"/>
                    <a:gd name="T12" fmla="*/ 97 w 197"/>
                    <a:gd name="T13" fmla="*/ 81 h 322"/>
                    <a:gd name="T14" fmla="*/ 62 w 197"/>
                    <a:gd name="T15" fmla="*/ 92 h 322"/>
                    <a:gd name="T16" fmla="*/ 34 w 197"/>
                    <a:gd name="T17" fmla="*/ 71 h 322"/>
                    <a:gd name="T18" fmla="*/ 34 w 197"/>
                    <a:gd name="T19" fmla="*/ 47 h 322"/>
                    <a:gd name="T20" fmla="*/ 6 w 197"/>
                    <a:gd name="T21" fmla="*/ 58 h 322"/>
                    <a:gd name="T22" fmla="*/ 6 w 197"/>
                    <a:gd name="T23" fmla="*/ 108 h 322"/>
                    <a:gd name="T24" fmla="*/ 0 w 197"/>
                    <a:gd name="T25" fmla="*/ 127 h 322"/>
                    <a:gd name="T26" fmla="*/ 0 w 197"/>
                    <a:gd name="T27" fmla="*/ 140 h 322"/>
                    <a:gd name="T28" fmla="*/ 4 w 197"/>
                    <a:gd name="T29" fmla="*/ 149 h 322"/>
                    <a:gd name="T30" fmla="*/ 10 w 197"/>
                    <a:gd name="T31" fmla="*/ 153 h 322"/>
                    <a:gd name="T32" fmla="*/ 17 w 197"/>
                    <a:gd name="T33" fmla="*/ 155 h 322"/>
                    <a:gd name="T34" fmla="*/ 28 w 197"/>
                    <a:gd name="T35" fmla="*/ 151 h 322"/>
                    <a:gd name="T36" fmla="*/ 39 w 197"/>
                    <a:gd name="T37" fmla="*/ 147 h 322"/>
                    <a:gd name="T38" fmla="*/ 50 w 197"/>
                    <a:gd name="T39" fmla="*/ 140 h 322"/>
                    <a:gd name="T40" fmla="*/ 50 w 197"/>
                    <a:gd name="T41" fmla="*/ 118 h 322"/>
                    <a:gd name="T42" fmla="*/ 88 w 197"/>
                    <a:gd name="T43" fmla="*/ 134 h 322"/>
                    <a:gd name="T44" fmla="*/ 123 w 197"/>
                    <a:gd name="T45" fmla="*/ 131 h 322"/>
                    <a:gd name="T46" fmla="*/ 132 w 197"/>
                    <a:gd name="T47" fmla="*/ 181 h 322"/>
                    <a:gd name="T48" fmla="*/ 125 w 197"/>
                    <a:gd name="T49" fmla="*/ 205 h 322"/>
                    <a:gd name="T50" fmla="*/ 104 w 197"/>
                    <a:gd name="T51" fmla="*/ 220 h 322"/>
                    <a:gd name="T52" fmla="*/ 104 w 197"/>
                    <a:gd name="T53" fmla="*/ 252 h 322"/>
                    <a:gd name="T54" fmla="*/ 88 w 197"/>
                    <a:gd name="T55" fmla="*/ 272 h 322"/>
                    <a:gd name="T56" fmla="*/ 73 w 197"/>
                    <a:gd name="T57" fmla="*/ 222 h 322"/>
                    <a:gd name="T58" fmla="*/ 15 w 197"/>
                    <a:gd name="T59" fmla="*/ 233 h 322"/>
                    <a:gd name="T60" fmla="*/ 15 w 197"/>
                    <a:gd name="T61" fmla="*/ 252 h 322"/>
                    <a:gd name="T62" fmla="*/ 50 w 197"/>
                    <a:gd name="T63" fmla="*/ 252 h 322"/>
                    <a:gd name="T64" fmla="*/ 49 w 197"/>
                    <a:gd name="T65" fmla="*/ 281 h 322"/>
                    <a:gd name="T66" fmla="*/ 21 w 197"/>
                    <a:gd name="T67" fmla="*/ 287 h 322"/>
                    <a:gd name="T68" fmla="*/ 23 w 197"/>
                    <a:gd name="T69" fmla="*/ 304 h 322"/>
                    <a:gd name="T70" fmla="*/ 26 w 197"/>
                    <a:gd name="T71" fmla="*/ 315 h 322"/>
                    <a:gd name="T72" fmla="*/ 36 w 197"/>
                    <a:gd name="T73" fmla="*/ 322 h 322"/>
                    <a:gd name="T74" fmla="*/ 45 w 197"/>
                    <a:gd name="T75" fmla="*/ 322 h 322"/>
                    <a:gd name="T76" fmla="*/ 56 w 197"/>
                    <a:gd name="T77" fmla="*/ 321 h 322"/>
                    <a:gd name="T78" fmla="*/ 69 w 197"/>
                    <a:gd name="T79" fmla="*/ 317 h 322"/>
                    <a:gd name="T80" fmla="*/ 84 w 197"/>
                    <a:gd name="T81" fmla="*/ 309 h 322"/>
                    <a:gd name="T82" fmla="*/ 97 w 197"/>
                    <a:gd name="T83" fmla="*/ 302 h 322"/>
                    <a:gd name="T84" fmla="*/ 147 w 197"/>
                    <a:gd name="T85" fmla="*/ 242 h 322"/>
                    <a:gd name="T86" fmla="*/ 153 w 197"/>
                    <a:gd name="T87" fmla="*/ 209 h 322"/>
                    <a:gd name="T88" fmla="*/ 188 w 197"/>
                    <a:gd name="T89" fmla="*/ 200 h 322"/>
                    <a:gd name="T90" fmla="*/ 197 w 197"/>
                    <a:gd name="T91" fmla="*/ 159 h 322"/>
                    <a:gd name="T92" fmla="*/ 177 w 197"/>
                    <a:gd name="T93" fmla="*/ 170 h 322"/>
                    <a:gd name="T94" fmla="*/ 170 w 197"/>
                    <a:gd name="T95" fmla="*/ 185 h 322"/>
                    <a:gd name="T96" fmla="*/ 168 w 197"/>
                    <a:gd name="T97" fmla="*/ 146 h 322"/>
                    <a:gd name="T98" fmla="*/ 179 w 197"/>
                    <a:gd name="T99" fmla="*/ 133 h 322"/>
                    <a:gd name="T100" fmla="*/ 186 w 197"/>
                    <a:gd name="T101" fmla="*/ 107 h 322"/>
                    <a:gd name="T102" fmla="*/ 186 w 197"/>
                    <a:gd name="T103" fmla="*/ 66 h 322"/>
                    <a:gd name="T104" fmla="*/ 179 w 197"/>
                    <a:gd name="T105" fmla="*/ 4 h 3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97"/>
                    <a:gd name="T160" fmla="*/ 0 h 322"/>
                    <a:gd name="T161" fmla="*/ 197 w 197"/>
                    <a:gd name="T162" fmla="*/ 322 h 3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97" h="322">
                      <a:moveTo>
                        <a:pt x="179" y="4"/>
                      </a:moveTo>
                      <a:lnTo>
                        <a:pt x="136" y="0"/>
                      </a:lnTo>
                      <a:lnTo>
                        <a:pt x="130" y="25"/>
                      </a:lnTo>
                      <a:lnTo>
                        <a:pt x="151" y="49"/>
                      </a:lnTo>
                      <a:lnTo>
                        <a:pt x="145" y="64"/>
                      </a:lnTo>
                      <a:lnTo>
                        <a:pt x="121" y="75"/>
                      </a:lnTo>
                      <a:lnTo>
                        <a:pt x="97" y="81"/>
                      </a:lnTo>
                      <a:lnTo>
                        <a:pt x="62" y="92"/>
                      </a:lnTo>
                      <a:lnTo>
                        <a:pt x="34" y="71"/>
                      </a:lnTo>
                      <a:lnTo>
                        <a:pt x="34" y="47"/>
                      </a:lnTo>
                      <a:lnTo>
                        <a:pt x="6" y="58"/>
                      </a:lnTo>
                      <a:lnTo>
                        <a:pt x="6" y="108"/>
                      </a:lnTo>
                      <a:lnTo>
                        <a:pt x="0" y="127"/>
                      </a:lnTo>
                      <a:lnTo>
                        <a:pt x="0" y="140"/>
                      </a:lnTo>
                      <a:lnTo>
                        <a:pt x="4" y="149"/>
                      </a:lnTo>
                      <a:lnTo>
                        <a:pt x="10" y="153"/>
                      </a:lnTo>
                      <a:lnTo>
                        <a:pt x="17" y="155"/>
                      </a:lnTo>
                      <a:lnTo>
                        <a:pt x="28" y="151"/>
                      </a:lnTo>
                      <a:lnTo>
                        <a:pt x="39" y="147"/>
                      </a:lnTo>
                      <a:lnTo>
                        <a:pt x="50" y="140"/>
                      </a:lnTo>
                      <a:lnTo>
                        <a:pt x="50" y="118"/>
                      </a:lnTo>
                      <a:lnTo>
                        <a:pt x="88" y="134"/>
                      </a:lnTo>
                      <a:lnTo>
                        <a:pt x="123" y="131"/>
                      </a:lnTo>
                      <a:lnTo>
                        <a:pt x="132" y="181"/>
                      </a:lnTo>
                      <a:lnTo>
                        <a:pt x="125" y="205"/>
                      </a:lnTo>
                      <a:lnTo>
                        <a:pt x="104" y="220"/>
                      </a:lnTo>
                      <a:lnTo>
                        <a:pt x="104" y="252"/>
                      </a:lnTo>
                      <a:lnTo>
                        <a:pt x="88" y="272"/>
                      </a:lnTo>
                      <a:lnTo>
                        <a:pt x="73" y="222"/>
                      </a:lnTo>
                      <a:lnTo>
                        <a:pt x="15" y="233"/>
                      </a:lnTo>
                      <a:lnTo>
                        <a:pt x="15" y="252"/>
                      </a:lnTo>
                      <a:lnTo>
                        <a:pt x="50" y="252"/>
                      </a:lnTo>
                      <a:lnTo>
                        <a:pt x="49" y="281"/>
                      </a:lnTo>
                      <a:lnTo>
                        <a:pt x="21" y="287"/>
                      </a:lnTo>
                      <a:lnTo>
                        <a:pt x="23" y="304"/>
                      </a:lnTo>
                      <a:lnTo>
                        <a:pt x="26" y="315"/>
                      </a:lnTo>
                      <a:lnTo>
                        <a:pt x="36" y="322"/>
                      </a:lnTo>
                      <a:lnTo>
                        <a:pt x="45" y="322"/>
                      </a:lnTo>
                      <a:lnTo>
                        <a:pt x="56" y="321"/>
                      </a:lnTo>
                      <a:lnTo>
                        <a:pt x="69" y="317"/>
                      </a:lnTo>
                      <a:lnTo>
                        <a:pt x="84" y="309"/>
                      </a:lnTo>
                      <a:lnTo>
                        <a:pt x="97" y="302"/>
                      </a:lnTo>
                      <a:lnTo>
                        <a:pt x="147" y="242"/>
                      </a:lnTo>
                      <a:lnTo>
                        <a:pt x="153" y="209"/>
                      </a:lnTo>
                      <a:lnTo>
                        <a:pt x="188" y="200"/>
                      </a:lnTo>
                      <a:lnTo>
                        <a:pt x="197" y="159"/>
                      </a:lnTo>
                      <a:lnTo>
                        <a:pt x="177" y="170"/>
                      </a:lnTo>
                      <a:lnTo>
                        <a:pt x="170" y="185"/>
                      </a:lnTo>
                      <a:lnTo>
                        <a:pt x="168" y="146"/>
                      </a:lnTo>
                      <a:lnTo>
                        <a:pt x="179" y="133"/>
                      </a:lnTo>
                      <a:lnTo>
                        <a:pt x="186" y="107"/>
                      </a:lnTo>
                      <a:lnTo>
                        <a:pt x="186" y="66"/>
                      </a:lnTo>
                      <a:lnTo>
                        <a:pt x="179" y="4"/>
                      </a:lnTo>
                      <a:close/>
                    </a:path>
                  </a:pathLst>
                </a:custGeom>
                <a:solidFill>
                  <a:srgbClr val="FF773F"/>
                </a:solidFill>
                <a:ln w="9525">
                  <a:noFill/>
                  <a:round/>
                  <a:headEnd/>
                  <a:tailEnd/>
                </a:ln>
              </p:spPr>
              <p:txBody>
                <a:bodyPr/>
                <a:lstStyle/>
                <a:p>
                  <a:endParaRPr lang="zh-CN" altLang="en-US"/>
                </a:p>
              </p:txBody>
            </p:sp>
            <p:sp>
              <p:nvSpPr>
                <p:cNvPr id="331" name="Freeform 233"/>
                <p:cNvSpPr>
                  <a:spLocks/>
                </p:cNvSpPr>
                <p:nvPr/>
              </p:nvSpPr>
              <p:spPr bwMode="auto">
                <a:xfrm>
                  <a:off x="3031" y="2122"/>
                  <a:ext cx="36" cy="27"/>
                </a:xfrm>
                <a:custGeom>
                  <a:avLst/>
                  <a:gdLst>
                    <a:gd name="T0" fmla="*/ 73 w 73"/>
                    <a:gd name="T1" fmla="*/ 30 h 52"/>
                    <a:gd name="T2" fmla="*/ 45 w 73"/>
                    <a:gd name="T3" fmla="*/ 15 h 52"/>
                    <a:gd name="T4" fmla="*/ 39 w 73"/>
                    <a:gd name="T5" fmla="*/ 0 h 52"/>
                    <a:gd name="T6" fmla="*/ 15 w 73"/>
                    <a:gd name="T7" fmla="*/ 15 h 52"/>
                    <a:gd name="T8" fmla="*/ 2 w 73"/>
                    <a:gd name="T9" fmla="*/ 22 h 52"/>
                    <a:gd name="T10" fmla="*/ 0 w 73"/>
                    <a:gd name="T11" fmla="*/ 52 h 52"/>
                    <a:gd name="T12" fmla="*/ 41 w 73"/>
                    <a:gd name="T13" fmla="*/ 52 h 52"/>
                    <a:gd name="T14" fmla="*/ 67 w 73"/>
                    <a:gd name="T15" fmla="*/ 48 h 52"/>
                    <a:gd name="T16" fmla="*/ 73 w 73"/>
                    <a:gd name="T17" fmla="*/ 30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52"/>
                    <a:gd name="T29" fmla="*/ 73 w 73"/>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52">
                      <a:moveTo>
                        <a:pt x="73" y="30"/>
                      </a:moveTo>
                      <a:lnTo>
                        <a:pt x="45" y="15"/>
                      </a:lnTo>
                      <a:lnTo>
                        <a:pt x="39" y="0"/>
                      </a:lnTo>
                      <a:lnTo>
                        <a:pt x="15" y="15"/>
                      </a:lnTo>
                      <a:lnTo>
                        <a:pt x="2" y="22"/>
                      </a:lnTo>
                      <a:lnTo>
                        <a:pt x="0" y="52"/>
                      </a:lnTo>
                      <a:lnTo>
                        <a:pt x="41" y="52"/>
                      </a:lnTo>
                      <a:lnTo>
                        <a:pt x="67" y="48"/>
                      </a:lnTo>
                      <a:lnTo>
                        <a:pt x="73" y="30"/>
                      </a:lnTo>
                      <a:close/>
                    </a:path>
                  </a:pathLst>
                </a:custGeom>
                <a:solidFill>
                  <a:srgbClr val="FF773F"/>
                </a:solidFill>
                <a:ln w="9525">
                  <a:noFill/>
                  <a:round/>
                  <a:headEnd/>
                  <a:tailEnd/>
                </a:ln>
              </p:spPr>
              <p:txBody>
                <a:bodyPr/>
                <a:lstStyle/>
                <a:p>
                  <a:endParaRPr lang="zh-CN" altLang="en-US"/>
                </a:p>
              </p:txBody>
            </p:sp>
            <p:sp>
              <p:nvSpPr>
                <p:cNvPr id="332" name="Freeform 234"/>
                <p:cNvSpPr>
                  <a:spLocks/>
                </p:cNvSpPr>
                <p:nvPr/>
              </p:nvSpPr>
              <p:spPr bwMode="auto">
                <a:xfrm>
                  <a:off x="3028" y="2191"/>
                  <a:ext cx="55" cy="106"/>
                </a:xfrm>
                <a:custGeom>
                  <a:avLst/>
                  <a:gdLst>
                    <a:gd name="T0" fmla="*/ 109 w 109"/>
                    <a:gd name="T1" fmla="*/ 0 h 212"/>
                    <a:gd name="T2" fmla="*/ 68 w 109"/>
                    <a:gd name="T3" fmla="*/ 31 h 212"/>
                    <a:gd name="T4" fmla="*/ 22 w 109"/>
                    <a:gd name="T5" fmla="*/ 44 h 212"/>
                    <a:gd name="T6" fmla="*/ 3 w 109"/>
                    <a:gd name="T7" fmla="*/ 80 h 212"/>
                    <a:gd name="T8" fmla="*/ 0 w 109"/>
                    <a:gd name="T9" fmla="*/ 122 h 212"/>
                    <a:gd name="T10" fmla="*/ 5 w 109"/>
                    <a:gd name="T11" fmla="*/ 169 h 212"/>
                    <a:gd name="T12" fmla="*/ 11 w 109"/>
                    <a:gd name="T13" fmla="*/ 212 h 212"/>
                    <a:gd name="T14" fmla="*/ 42 w 109"/>
                    <a:gd name="T15" fmla="*/ 175 h 212"/>
                    <a:gd name="T16" fmla="*/ 50 w 109"/>
                    <a:gd name="T17" fmla="*/ 124 h 212"/>
                    <a:gd name="T18" fmla="*/ 63 w 109"/>
                    <a:gd name="T19" fmla="*/ 130 h 212"/>
                    <a:gd name="T20" fmla="*/ 61 w 109"/>
                    <a:gd name="T21" fmla="*/ 165 h 212"/>
                    <a:gd name="T22" fmla="*/ 98 w 109"/>
                    <a:gd name="T23" fmla="*/ 139 h 212"/>
                    <a:gd name="T24" fmla="*/ 109 w 109"/>
                    <a:gd name="T25" fmla="*/ 57 h 212"/>
                    <a:gd name="T26" fmla="*/ 109 w 109"/>
                    <a:gd name="T27" fmla="*/ 48 h 212"/>
                    <a:gd name="T28" fmla="*/ 107 w 109"/>
                    <a:gd name="T29" fmla="*/ 29 h 212"/>
                    <a:gd name="T30" fmla="*/ 107 w 109"/>
                    <a:gd name="T31" fmla="*/ 9 h 212"/>
                    <a:gd name="T32" fmla="*/ 109 w 109"/>
                    <a:gd name="T33" fmla="*/ 0 h 2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9"/>
                    <a:gd name="T52" fmla="*/ 0 h 212"/>
                    <a:gd name="T53" fmla="*/ 109 w 109"/>
                    <a:gd name="T54" fmla="*/ 212 h 2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9" h="212">
                      <a:moveTo>
                        <a:pt x="109" y="0"/>
                      </a:moveTo>
                      <a:lnTo>
                        <a:pt x="68" y="31"/>
                      </a:lnTo>
                      <a:lnTo>
                        <a:pt x="22" y="44"/>
                      </a:lnTo>
                      <a:lnTo>
                        <a:pt x="3" y="80"/>
                      </a:lnTo>
                      <a:lnTo>
                        <a:pt x="0" y="122"/>
                      </a:lnTo>
                      <a:lnTo>
                        <a:pt x="5" y="169"/>
                      </a:lnTo>
                      <a:lnTo>
                        <a:pt x="11" y="212"/>
                      </a:lnTo>
                      <a:lnTo>
                        <a:pt x="42" y="175"/>
                      </a:lnTo>
                      <a:lnTo>
                        <a:pt x="50" y="124"/>
                      </a:lnTo>
                      <a:lnTo>
                        <a:pt x="63" y="130"/>
                      </a:lnTo>
                      <a:lnTo>
                        <a:pt x="61" y="165"/>
                      </a:lnTo>
                      <a:lnTo>
                        <a:pt x="98" y="139"/>
                      </a:lnTo>
                      <a:lnTo>
                        <a:pt x="109" y="57"/>
                      </a:lnTo>
                      <a:lnTo>
                        <a:pt x="109" y="48"/>
                      </a:lnTo>
                      <a:lnTo>
                        <a:pt x="107" y="29"/>
                      </a:lnTo>
                      <a:lnTo>
                        <a:pt x="107" y="9"/>
                      </a:lnTo>
                      <a:lnTo>
                        <a:pt x="109" y="0"/>
                      </a:lnTo>
                      <a:close/>
                    </a:path>
                  </a:pathLst>
                </a:custGeom>
                <a:solidFill>
                  <a:srgbClr val="FF773F"/>
                </a:solidFill>
                <a:ln w="9525">
                  <a:noFill/>
                  <a:round/>
                  <a:headEnd/>
                  <a:tailEnd/>
                </a:ln>
              </p:spPr>
              <p:txBody>
                <a:bodyPr/>
                <a:lstStyle/>
                <a:p>
                  <a:endParaRPr lang="zh-CN" altLang="en-US"/>
                </a:p>
              </p:txBody>
            </p:sp>
            <p:sp>
              <p:nvSpPr>
                <p:cNvPr id="333" name="Freeform 235"/>
                <p:cNvSpPr>
                  <a:spLocks/>
                </p:cNvSpPr>
                <p:nvPr/>
              </p:nvSpPr>
              <p:spPr bwMode="auto">
                <a:xfrm>
                  <a:off x="2951" y="2042"/>
                  <a:ext cx="59" cy="44"/>
                </a:xfrm>
                <a:custGeom>
                  <a:avLst/>
                  <a:gdLst>
                    <a:gd name="T0" fmla="*/ 110 w 117"/>
                    <a:gd name="T1" fmla="*/ 11 h 87"/>
                    <a:gd name="T2" fmla="*/ 78 w 117"/>
                    <a:gd name="T3" fmla="*/ 0 h 87"/>
                    <a:gd name="T4" fmla="*/ 30 w 117"/>
                    <a:gd name="T5" fmla="*/ 0 h 87"/>
                    <a:gd name="T6" fmla="*/ 17 w 117"/>
                    <a:gd name="T7" fmla="*/ 7 h 87"/>
                    <a:gd name="T8" fmla="*/ 65 w 117"/>
                    <a:gd name="T9" fmla="*/ 11 h 87"/>
                    <a:gd name="T10" fmla="*/ 80 w 117"/>
                    <a:gd name="T11" fmla="*/ 22 h 87"/>
                    <a:gd name="T12" fmla="*/ 43 w 117"/>
                    <a:gd name="T13" fmla="*/ 20 h 87"/>
                    <a:gd name="T14" fmla="*/ 22 w 117"/>
                    <a:gd name="T15" fmla="*/ 33 h 87"/>
                    <a:gd name="T16" fmla="*/ 9 w 117"/>
                    <a:gd name="T17" fmla="*/ 45 h 87"/>
                    <a:gd name="T18" fmla="*/ 0 w 117"/>
                    <a:gd name="T19" fmla="*/ 54 h 87"/>
                    <a:gd name="T20" fmla="*/ 22 w 117"/>
                    <a:gd name="T21" fmla="*/ 56 h 87"/>
                    <a:gd name="T22" fmla="*/ 41 w 117"/>
                    <a:gd name="T23" fmla="*/ 46 h 87"/>
                    <a:gd name="T24" fmla="*/ 45 w 117"/>
                    <a:gd name="T25" fmla="*/ 63 h 87"/>
                    <a:gd name="T26" fmla="*/ 73 w 117"/>
                    <a:gd name="T27" fmla="*/ 63 h 87"/>
                    <a:gd name="T28" fmla="*/ 82 w 117"/>
                    <a:gd name="T29" fmla="*/ 46 h 87"/>
                    <a:gd name="T30" fmla="*/ 91 w 117"/>
                    <a:gd name="T31" fmla="*/ 65 h 87"/>
                    <a:gd name="T32" fmla="*/ 43 w 117"/>
                    <a:gd name="T33" fmla="*/ 71 h 87"/>
                    <a:gd name="T34" fmla="*/ 60 w 117"/>
                    <a:gd name="T35" fmla="*/ 87 h 87"/>
                    <a:gd name="T36" fmla="*/ 97 w 117"/>
                    <a:gd name="T37" fmla="*/ 78 h 87"/>
                    <a:gd name="T38" fmla="*/ 117 w 117"/>
                    <a:gd name="T39" fmla="*/ 58 h 87"/>
                    <a:gd name="T40" fmla="*/ 99 w 117"/>
                    <a:gd name="T41" fmla="*/ 30 h 87"/>
                    <a:gd name="T42" fmla="*/ 110 w 117"/>
                    <a:gd name="T43" fmla="*/ 11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7"/>
                    <a:gd name="T67" fmla="*/ 0 h 87"/>
                    <a:gd name="T68" fmla="*/ 117 w 117"/>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7" h="87">
                      <a:moveTo>
                        <a:pt x="110" y="11"/>
                      </a:moveTo>
                      <a:lnTo>
                        <a:pt x="78" y="0"/>
                      </a:lnTo>
                      <a:lnTo>
                        <a:pt x="30" y="0"/>
                      </a:lnTo>
                      <a:lnTo>
                        <a:pt x="17" y="7"/>
                      </a:lnTo>
                      <a:lnTo>
                        <a:pt x="65" y="11"/>
                      </a:lnTo>
                      <a:lnTo>
                        <a:pt x="80" y="22"/>
                      </a:lnTo>
                      <a:lnTo>
                        <a:pt x="43" y="20"/>
                      </a:lnTo>
                      <a:lnTo>
                        <a:pt x="22" y="33"/>
                      </a:lnTo>
                      <a:lnTo>
                        <a:pt x="9" y="45"/>
                      </a:lnTo>
                      <a:lnTo>
                        <a:pt x="0" y="54"/>
                      </a:lnTo>
                      <a:lnTo>
                        <a:pt x="22" y="56"/>
                      </a:lnTo>
                      <a:lnTo>
                        <a:pt x="41" y="46"/>
                      </a:lnTo>
                      <a:lnTo>
                        <a:pt x="45" y="63"/>
                      </a:lnTo>
                      <a:lnTo>
                        <a:pt x="73" y="63"/>
                      </a:lnTo>
                      <a:lnTo>
                        <a:pt x="82" y="46"/>
                      </a:lnTo>
                      <a:lnTo>
                        <a:pt x="91" y="65"/>
                      </a:lnTo>
                      <a:lnTo>
                        <a:pt x="43" y="71"/>
                      </a:lnTo>
                      <a:lnTo>
                        <a:pt x="60" y="87"/>
                      </a:lnTo>
                      <a:lnTo>
                        <a:pt x="97" y="78"/>
                      </a:lnTo>
                      <a:lnTo>
                        <a:pt x="117" y="58"/>
                      </a:lnTo>
                      <a:lnTo>
                        <a:pt x="99" y="30"/>
                      </a:lnTo>
                      <a:lnTo>
                        <a:pt x="110" y="11"/>
                      </a:lnTo>
                      <a:close/>
                    </a:path>
                  </a:pathLst>
                </a:custGeom>
                <a:solidFill>
                  <a:srgbClr val="601900"/>
                </a:solidFill>
                <a:ln w="9525">
                  <a:noFill/>
                  <a:round/>
                  <a:headEnd/>
                  <a:tailEnd/>
                </a:ln>
              </p:spPr>
              <p:txBody>
                <a:bodyPr/>
                <a:lstStyle/>
                <a:p>
                  <a:endParaRPr lang="zh-CN" altLang="en-US"/>
                </a:p>
              </p:txBody>
            </p:sp>
            <p:sp>
              <p:nvSpPr>
                <p:cNvPr id="334" name="Freeform 236"/>
                <p:cNvSpPr>
                  <a:spLocks/>
                </p:cNvSpPr>
                <p:nvPr/>
              </p:nvSpPr>
              <p:spPr bwMode="auto">
                <a:xfrm>
                  <a:off x="3039" y="2049"/>
                  <a:ext cx="61" cy="39"/>
                </a:xfrm>
                <a:custGeom>
                  <a:avLst/>
                  <a:gdLst>
                    <a:gd name="T0" fmla="*/ 98 w 123"/>
                    <a:gd name="T1" fmla="*/ 2 h 78"/>
                    <a:gd name="T2" fmla="*/ 35 w 123"/>
                    <a:gd name="T3" fmla="*/ 0 h 78"/>
                    <a:gd name="T4" fmla="*/ 2 w 123"/>
                    <a:gd name="T5" fmla="*/ 20 h 78"/>
                    <a:gd name="T6" fmla="*/ 0 w 123"/>
                    <a:gd name="T7" fmla="*/ 46 h 78"/>
                    <a:gd name="T8" fmla="*/ 17 w 123"/>
                    <a:gd name="T9" fmla="*/ 76 h 78"/>
                    <a:gd name="T10" fmla="*/ 71 w 123"/>
                    <a:gd name="T11" fmla="*/ 78 h 78"/>
                    <a:gd name="T12" fmla="*/ 71 w 123"/>
                    <a:gd name="T13" fmla="*/ 65 h 78"/>
                    <a:gd name="T14" fmla="*/ 46 w 123"/>
                    <a:gd name="T15" fmla="*/ 61 h 78"/>
                    <a:gd name="T16" fmla="*/ 35 w 123"/>
                    <a:gd name="T17" fmla="*/ 54 h 78"/>
                    <a:gd name="T18" fmla="*/ 18 w 123"/>
                    <a:gd name="T19" fmla="*/ 50 h 78"/>
                    <a:gd name="T20" fmla="*/ 33 w 123"/>
                    <a:gd name="T21" fmla="*/ 33 h 78"/>
                    <a:gd name="T22" fmla="*/ 44 w 123"/>
                    <a:gd name="T23" fmla="*/ 54 h 78"/>
                    <a:gd name="T24" fmla="*/ 78 w 123"/>
                    <a:gd name="T25" fmla="*/ 54 h 78"/>
                    <a:gd name="T26" fmla="*/ 78 w 123"/>
                    <a:gd name="T27" fmla="*/ 37 h 78"/>
                    <a:gd name="T28" fmla="*/ 98 w 123"/>
                    <a:gd name="T29" fmla="*/ 46 h 78"/>
                    <a:gd name="T30" fmla="*/ 123 w 123"/>
                    <a:gd name="T31" fmla="*/ 59 h 78"/>
                    <a:gd name="T32" fmla="*/ 119 w 123"/>
                    <a:gd name="T33" fmla="*/ 43 h 78"/>
                    <a:gd name="T34" fmla="*/ 91 w 123"/>
                    <a:gd name="T35" fmla="*/ 28 h 78"/>
                    <a:gd name="T36" fmla="*/ 44 w 123"/>
                    <a:gd name="T37" fmla="*/ 13 h 78"/>
                    <a:gd name="T38" fmla="*/ 74 w 123"/>
                    <a:gd name="T39" fmla="*/ 9 h 78"/>
                    <a:gd name="T40" fmla="*/ 98 w 123"/>
                    <a:gd name="T41" fmla="*/ 2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78"/>
                    <a:gd name="T65" fmla="*/ 123 w 123"/>
                    <a:gd name="T66" fmla="*/ 78 h 7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78">
                      <a:moveTo>
                        <a:pt x="98" y="2"/>
                      </a:moveTo>
                      <a:lnTo>
                        <a:pt x="35" y="0"/>
                      </a:lnTo>
                      <a:lnTo>
                        <a:pt x="2" y="20"/>
                      </a:lnTo>
                      <a:lnTo>
                        <a:pt x="0" y="46"/>
                      </a:lnTo>
                      <a:lnTo>
                        <a:pt x="17" y="76"/>
                      </a:lnTo>
                      <a:lnTo>
                        <a:pt x="71" y="78"/>
                      </a:lnTo>
                      <a:lnTo>
                        <a:pt x="71" y="65"/>
                      </a:lnTo>
                      <a:lnTo>
                        <a:pt x="46" y="61"/>
                      </a:lnTo>
                      <a:lnTo>
                        <a:pt x="35" y="54"/>
                      </a:lnTo>
                      <a:lnTo>
                        <a:pt x="18" y="50"/>
                      </a:lnTo>
                      <a:lnTo>
                        <a:pt x="33" y="33"/>
                      </a:lnTo>
                      <a:lnTo>
                        <a:pt x="44" y="54"/>
                      </a:lnTo>
                      <a:lnTo>
                        <a:pt x="78" y="54"/>
                      </a:lnTo>
                      <a:lnTo>
                        <a:pt x="78" y="37"/>
                      </a:lnTo>
                      <a:lnTo>
                        <a:pt x="98" y="46"/>
                      </a:lnTo>
                      <a:lnTo>
                        <a:pt x="123" y="59"/>
                      </a:lnTo>
                      <a:lnTo>
                        <a:pt x="119" y="43"/>
                      </a:lnTo>
                      <a:lnTo>
                        <a:pt x="91" y="28"/>
                      </a:lnTo>
                      <a:lnTo>
                        <a:pt x="44" y="13"/>
                      </a:lnTo>
                      <a:lnTo>
                        <a:pt x="74" y="9"/>
                      </a:lnTo>
                      <a:lnTo>
                        <a:pt x="98" y="2"/>
                      </a:lnTo>
                      <a:close/>
                    </a:path>
                  </a:pathLst>
                </a:custGeom>
                <a:solidFill>
                  <a:srgbClr val="601900"/>
                </a:solidFill>
                <a:ln w="9525">
                  <a:noFill/>
                  <a:round/>
                  <a:headEnd/>
                  <a:tailEnd/>
                </a:ln>
              </p:spPr>
              <p:txBody>
                <a:bodyPr/>
                <a:lstStyle/>
                <a:p>
                  <a:endParaRPr lang="zh-CN" altLang="en-US"/>
                </a:p>
              </p:txBody>
            </p:sp>
            <p:sp>
              <p:nvSpPr>
                <p:cNvPr id="335" name="Freeform 237"/>
                <p:cNvSpPr>
                  <a:spLocks/>
                </p:cNvSpPr>
                <p:nvPr/>
              </p:nvSpPr>
              <p:spPr bwMode="auto">
                <a:xfrm>
                  <a:off x="2899" y="2269"/>
                  <a:ext cx="145" cy="228"/>
                </a:xfrm>
                <a:custGeom>
                  <a:avLst/>
                  <a:gdLst>
                    <a:gd name="T0" fmla="*/ 63 w 288"/>
                    <a:gd name="T1" fmla="*/ 0 h 458"/>
                    <a:gd name="T2" fmla="*/ 37 w 288"/>
                    <a:gd name="T3" fmla="*/ 110 h 458"/>
                    <a:gd name="T4" fmla="*/ 0 w 288"/>
                    <a:gd name="T5" fmla="*/ 205 h 458"/>
                    <a:gd name="T6" fmla="*/ 102 w 288"/>
                    <a:gd name="T7" fmla="*/ 216 h 458"/>
                    <a:gd name="T8" fmla="*/ 219 w 288"/>
                    <a:gd name="T9" fmla="*/ 309 h 458"/>
                    <a:gd name="T10" fmla="*/ 288 w 288"/>
                    <a:gd name="T11" fmla="*/ 458 h 458"/>
                    <a:gd name="T12" fmla="*/ 266 w 288"/>
                    <a:gd name="T13" fmla="*/ 290 h 458"/>
                    <a:gd name="T14" fmla="*/ 137 w 288"/>
                    <a:gd name="T15" fmla="*/ 182 h 458"/>
                    <a:gd name="T16" fmla="*/ 93 w 288"/>
                    <a:gd name="T17" fmla="*/ 112 h 458"/>
                    <a:gd name="T18" fmla="*/ 173 w 288"/>
                    <a:gd name="T19" fmla="*/ 177 h 458"/>
                    <a:gd name="T20" fmla="*/ 227 w 288"/>
                    <a:gd name="T21" fmla="*/ 212 h 458"/>
                    <a:gd name="T22" fmla="*/ 210 w 288"/>
                    <a:gd name="T23" fmla="*/ 115 h 458"/>
                    <a:gd name="T24" fmla="*/ 128 w 288"/>
                    <a:gd name="T25" fmla="*/ 78 h 458"/>
                    <a:gd name="T26" fmla="*/ 63 w 288"/>
                    <a:gd name="T27" fmla="*/ 0 h 4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8"/>
                    <a:gd name="T43" fmla="*/ 0 h 458"/>
                    <a:gd name="T44" fmla="*/ 288 w 288"/>
                    <a:gd name="T45" fmla="*/ 458 h 45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8" h="458">
                      <a:moveTo>
                        <a:pt x="63" y="0"/>
                      </a:moveTo>
                      <a:lnTo>
                        <a:pt x="37" y="110"/>
                      </a:lnTo>
                      <a:lnTo>
                        <a:pt x="0" y="205"/>
                      </a:lnTo>
                      <a:lnTo>
                        <a:pt x="102" y="216"/>
                      </a:lnTo>
                      <a:lnTo>
                        <a:pt x="219" y="309"/>
                      </a:lnTo>
                      <a:lnTo>
                        <a:pt x="288" y="458"/>
                      </a:lnTo>
                      <a:lnTo>
                        <a:pt x="266" y="290"/>
                      </a:lnTo>
                      <a:lnTo>
                        <a:pt x="137" y="182"/>
                      </a:lnTo>
                      <a:lnTo>
                        <a:pt x="93" y="112"/>
                      </a:lnTo>
                      <a:lnTo>
                        <a:pt x="173" y="177"/>
                      </a:lnTo>
                      <a:lnTo>
                        <a:pt x="227" y="212"/>
                      </a:lnTo>
                      <a:lnTo>
                        <a:pt x="210" y="115"/>
                      </a:lnTo>
                      <a:lnTo>
                        <a:pt x="128" y="78"/>
                      </a:lnTo>
                      <a:lnTo>
                        <a:pt x="63" y="0"/>
                      </a:lnTo>
                      <a:close/>
                    </a:path>
                  </a:pathLst>
                </a:custGeom>
                <a:solidFill>
                  <a:srgbClr val="FF3311"/>
                </a:solidFill>
                <a:ln w="9525">
                  <a:noFill/>
                  <a:round/>
                  <a:headEnd/>
                  <a:tailEnd/>
                </a:ln>
              </p:spPr>
              <p:txBody>
                <a:bodyPr/>
                <a:lstStyle/>
                <a:p>
                  <a:endParaRPr lang="zh-CN" altLang="en-US"/>
                </a:p>
              </p:txBody>
            </p:sp>
            <p:sp>
              <p:nvSpPr>
                <p:cNvPr id="336" name="Freeform 238"/>
                <p:cNvSpPr>
                  <a:spLocks/>
                </p:cNvSpPr>
                <p:nvPr/>
              </p:nvSpPr>
              <p:spPr bwMode="auto">
                <a:xfrm>
                  <a:off x="3048" y="2347"/>
                  <a:ext cx="54" cy="206"/>
                </a:xfrm>
                <a:custGeom>
                  <a:avLst/>
                  <a:gdLst>
                    <a:gd name="T0" fmla="*/ 105 w 108"/>
                    <a:gd name="T1" fmla="*/ 0 h 414"/>
                    <a:gd name="T2" fmla="*/ 49 w 108"/>
                    <a:gd name="T3" fmla="*/ 26 h 414"/>
                    <a:gd name="T4" fmla="*/ 30 w 108"/>
                    <a:gd name="T5" fmla="*/ 136 h 414"/>
                    <a:gd name="T6" fmla="*/ 0 w 108"/>
                    <a:gd name="T7" fmla="*/ 289 h 414"/>
                    <a:gd name="T8" fmla="*/ 15 w 108"/>
                    <a:gd name="T9" fmla="*/ 414 h 414"/>
                    <a:gd name="T10" fmla="*/ 40 w 108"/>
                    <a:gd name="T11" fmla="*/ 296 h 414"/>
                    <a:gd name="T12" fmla="*/ 62 w 108"/>
                    <a:gd name="T13" fmla="*/ 47 h 414"/>
                    <a:gd name="T14" fmla="*/ 108 w 108"/>
                    <a:gd name="T15" fmla="*/ 56 h 414"/>
                    <a:gd name="T16" fmla="*/ 105 w 108"/>
                    <a:gd name="T17" fmla="*/ 0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
                    <a:gd name="T28" fmla="*/ 0 h 414"/>
                    <a:gd name="T29" fmla="*/ 108 w 108"/>
                    <a:gd name="T30" fmla="*/ 414 h 4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 h="414">
                      <a:moveTo>
                        <a:pt x="105" y="0"/>
                      </a:moveTo>
                      <a:lnTo>
                        <a:pt x="49" y="26"/>
                      </a:lnTo>
                      <a:lnTo>
                        <a:pt x="30" y="136"/>
                      </a:lnTo>
                      <a:lnTo>
                        <a:pt x="0" y="289"/>
                      </a:lnTo>
                      <a:lnTo>
                        <a:pt x="15" y="414"/>
                      </a:lnTo>
                      <a:lnTo>
                        <a:pt x="40" y="296"/>
                      </a:lnTo>
                      <a:lnTo>
                        <a:pt x="62" y="47"/>
                      </a:lnTo>
                      <a:lnTo>
                        <a:pt x="108" y="56"/>
                      </a:lnTo>
                      <a:lnTo>
                        <a:pt x="105" y="0"/>
                      </a:lnTo>
                      <a:close/>
                    </a:path>
                  </a:pathLst>
                </a:custGeom>
                <a:solidFill>
                  <a:srgbClr val="FF3311"/>
                </a:solidFill>
                <a:ln w="9525">
                  <a:noFill/>
                  <a:round/>
                  <a:headEnd/>
                  <a:tailEnd/>
                </a:ln>
              </p:spPr>
              <p:txBody>
                <a:bodyPr/>
                <a:lstStyle/>
                <a:p>
                  <a:endParaRPr lang="zh-CN" altLang="en-US"/>
                </a:p>
              </p:txBody>
            </p:sp>
            <p:sp>
              <p:nvSpPr>
                <p:cNvPr id="337" name="Freeform 239"/>
                <p:cNvSpPr>
                  <a:spLocks/>
                </p:cNvSpPr>
                <p:nvPr/>
              </p:nvSpPr>
              <p:spPr bwMode="auto">
                <a:xfrm>
                  <a:off x="3061" y="2240"/>
                  <a:ext cx="368" cy="568"/>
                </a:xfrm>
                <a:custGeom>
                  <a:avLst/>
                  <a:gdLst>
                    <a:gd name="T0" fmla="*/ 365 w 735"/>
                    <a:gd name="T1" fmla="*/ 106 h 1137"/>
                    <a:gd name="T2" fmla="*/ 648 w 735"/>
                    <a:gd name="T3" fmla="*/ 475 h 1137"/>
                    <a:gd name="T4" fmla="*/ 711 w 735"/>
                    <a:gd name="T5" fmla="*/ 665 h 1137"/>
                    <a:gd name="T6" fmla="*/ 730 w 735"/>
                    <a:gd name="T7" fmla="*/ 761 h 1137"/>
                    <a:gd name="T8" fmla="*/ 735 w 735"/>
                    <a:gd name="T9" fmla="*/ 838 h 1137"/>
                    <a:gd name="T10" fmla="*/ 715 w 735"/>
                    <a:gd name="T11" fmla="*/ 910 h 1137"/>
                    <a:gd name="T12" fmla="*/ 653 w 735"/>
                    <a:gd name="T13" fmla="*/ 985 h 1137"/>
                    <a:gd name="T14" fmla="*/ 594 w 735"/>
                    <a:gd name="T15" fmla="*/ 1020 h 1137"/>
                    <a:gd name="T16" fmla="*/ 540 w 735"/>
                    <a:gd name="T17" fmla="*/ 1052 h 1137"/>
                    <a:gd name="T18" fmla="*/ 482 w 735"/>
                    <a:gd name="T19" fmla="*/ 1074 h 1137"/>
                    <a:gd name="T20" fmla="*/ 415 w 735"/>
                    <a:gd name="T21" fmla="*/ 1082 h 1137"/>
                    <a:gd name="T22" fmla="*/ 326 w 735"/>
                    <a:gd name="T23" fmla="*/ 1050 h 1137"/>
                    <a:gd name="T24" fmla="*/ 311 w 735"/>
                    <a:gd name="T25" fmla="*/ 1128 h 1137"/>
                    <a:gd name="T26" fmla="*/ 283 w 735"/>
                    <a:gd name="T27" fmla="*/ 1130 h 1137"/>
                    <a:gd name="T28" fmla="*/ 259 w 735"/>
                    <a:gd name="T29" fmla="*/ 1091 h 1137"/>
                    <a:gd name="T30" fmla="*/ 239 w 735"/>
                    <a:gd name="T31" fmla="*/ 1028 h 1137"/>
                    <a:gd name="T32" fmla="*/ 278 w 735"/>
                    <a:gd name="T33" fmla="*/ 869 h 1137"/>
                    <a:gd name="T34" fmla="*/ 326 w 735"/>
                    <a:gd name="T35" fmla="*/ 884 h 1137"/>
                    <a:gd name="T36" fmla="*/ 369 w 735"/>
                    <a:gd name="T37" fmla="*/ 823 h 1137"/>
                    <a:gd name="T38" fmla="*/ 510 w 735"/>
                    <a:gd name="T39" fmla="*/ 918 h 1137"/>
                    <a:gd name="T40" fmla="*/ 559 w 735"/>
                    <a:gd name="T41" fmla="*/ 933 h 1137"/>
                    <a:gd name="T42" fmla="*/ 581 w 735"/>
                    <a:gd name="T43" fmla="*/ 866 h 1137"/>
                    <a:gd name="T44" fmla="*/ 665 w 735"/>
                    <a:gd name="T45" fmla="*/ 840 h 1137"/>
                    <a:gd name="T46" fmla="*/ 611 w 735"/>
                    <a:gd name="T47" fmla="*/ 797 h 1137"/>
                    <a:gd name="T48" fmla="*/ 508 w 735"/>
                    <a:gd name="T49" fmla="*/ 756 h 1137"/>
                    <a:gd name="T50" fmla="*/ 434 w 735"/>
                    <a:gd name="T51" fmla="*/ 704 h 1137"/>
                    <a:gd name="T52" fmla="*/ 495 w 735"/>
                    <a:gd name="T53" fmla="*/ 525 h 1137"/>
                    <a:gd name="T54" fmla="*/ 432 w 735"/>
                    <a:gd name="T55" fmla="*/ 551 h 1137"/>
                    <a:gd name="T56" fmla="*/ 453 w 735"/>
                    <a:gd name="T57" fmla="*/ 358 h 1137"/>
                    <a:gd name="T58" fmla="*/ 386 w 735"/>
                    <a:gd name="T59" fmla="*/ 521 h 1137"/>
                    <a:gd name="T60" fmla="*/ 363 w 735"/>
                    <a:gd name="T61" fmla="*/ 810 h 1137"/>
                    <a:gd name="T62" fmla="*/ 209 w 735"/>
                    <a:gd name="T63" fmla="*/ 853 h 1137"/>
                    <a:gd name="T64" fmla="*/ 222 w 735"/>
                    <a:gd name="T65" fmla="*/ 670 h 1137"/>
                    <a:gd name="T66" fmla="*/ 146 w 735"/>
                    <a:gd name="T67" fmla="*/ 907 h 1137"/>
                    <a:gd name="T68" fmla="*/ 0 w 735"/>
                    <a:gd name="T69" fmla="*/ 888 h 1137"/>
                    <a:gd name="T70" fmla="*/ 49 w 735"/>
                    <a:gd name="T71" fmla="*/ 276 h 1137"/>
                    <a:gd name="T72" fmla="*/ 136 w 735"/>
                    <a:gd name="T73" fmla="*/ 133 h 1137"/>
                    <a:gd name="T74" fmla="*/ 185 w 735"/>
                    <a:gd name="T75" fmla="*/ 307 h 1137"/>
                    <a:gd name="T76" fmla="*/ 153 w 735"/>
                    <a:gd name="T77" fmla="*/ 646 h 1137"/>
                    <a:gd name="T78" fmla="*/ 214 w 735"/>
                    <a:gd name="T79" fmla="*/ 261 h 1137"/>
                    <a:gd name="T80" fmla="*/ 257 w 735"/>
                    <a:gd name="T81" fmla="*/ 220 h 1137"/>
                    <a:gd name="T82" fmla="*/ 343 w 735"/>
                    <a:gd name="T83" fmla="*/ 542 h 1137"/>
                    <a:gd name="T84" fmla="*/ 259 w 735"/>
                    <a:gd name="T85" fmla="*/ 172 h 1137"/>
                    <a:gd name="T86" fmla="*/ 177 w 735"/>
                    <a:gd name="T87" fmla="*/ 114 h 1137"/>
                    <a:gd name="T88" fmla="*/ 86 w 735"/>
                    <a:gd name="T89" fmla="*/ 41 h 1137"/>
                    <a:gd name="T90" fmla="*/ 94 w 735"/>
                    <a:gd name="T91" fmla="*/ 8 h 113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35"/>
                    <a:gd name="T139" fmla="*/ 0 h 1137"/>
                    <a:gd name="T140" fmla="*/ 735 w 735"/>
                    <a:gd name="T141" fmla="*/ 1137 h 113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35" h="1137">
                      <a:moveTo>
                        <a:pt x="92" y="0"/>
                      </a:moveTo>
                      <a:lnTo>
                        <a:pt x="365" y="106"/>
                      </a:lnTo>
                      <a:lnTo>
                        <a:pt x="544" y="306"/>
                      </a:lnTo>
                      <a:lnTo>
                        <a:pt x="648" y="475"/>
                      </a:lnTo>
                      <a:lnTo>
                        <a:pt x="653" y="559"/>
                      </a:lnTo>
                      <a:lnTo>
                        <a:pt x="711" y="665"/>
                      </a:lnTo>
                      <a:lnTo>
                        <a:pt x="722" y="715"/>
                      </a:lnTo>
                      <a:lnTo>
                        <a:pt x="730" y="761"/>
                      </a:lnTo>
                      <a:lnTo>
                        <a:pt x="735" y="801"/>
                      </a:lnTo>
                      <a:lnTo>
                        <a:pt x="735" y="838"/>
                      </a:lnTo>
                      <a:lnTo>
                        <a:pt x="730" y="875"/>
                      </a:lnTo>
                      <a:lnTo>
                        <a:pt x="715" y="910"/>
                      </a:lnTo>
                      <a:lnTo>
                        <a:pt x="691" y="946"/>
                      </a:lnTo>
                      <a:lnTo>
                        <a:pt x="653" y="985"/>
                      </a:lnTo>
                      <a:lnTo>
                        <a:pt x="622" y="1002"/>
                      </a:lnTo>
                      <a:lnTo>
                        <a:pt x="594" y="1020"/>
                      </a:lnTo>
                      <a:lnTo>
                        <a:pt x="566" y="1037"/>
                      </a:lnTo>
                      <a:lnTo>
                        <a:pt x="540" y="1052"/>
                      </a:lnTo>
                      <a:lnTo>
                        <a:pt x="512" y="1065"/>
                      </a:lnTo>
                      <a:lnTo>
                        <a:pt x="482" y="1074"/>
                      </a:lnTo>
                      <a:lnTo>
                        <a:pt x="451" y="1080"/>
                      </a:lnTo>
                      <a:lnTo>
                        <a:pt x="415" y="1082"/>
                      </a:lnTo>
                      <a:lnTo>
                        <a:pt x="328" y="996"/>
                      </a:lnTo>
                      <a:lnTo>
                        <a:pt x="326" y="1050"/>
                      </a:lnTo>
                      <a:lnTo>
                        <a:pt x="322" y="1100"/>
                      </a:lnTo>
                      <a:lnTo>
                        <a:pt x="311" y="1128"/>
                      </a:lnTo>
                      <a:lnTo>
                        <a:pt x="298" y="1137"/>
                      </a:lnTo>
                      <a:lnTo>
                        <a:pt x="283" y="1130"/>
                      </a:lnTo>
                      <a:lnTo>
                        <a:pt x="270" y="1113"/>
                      </a:lnTo>
                      <a:lnTo>
                        <a:pt x="259" y="1091"/>
                      </a:lnTo>
                      <a:lnTo>
                        <a:pt x="248" y="1061"/>
                      </a:lnTo>
                      <a:lnTo>
                        <a:pt x="239" y="1028"/>
                      </a:lnTo>
                      <a:lnTo>
                        <a:pt x="177" y="892"/>
                      </a:lnTo>
                      <a:lnTo>
                        <a:pt x="278" y="869"/>
                      </a:lnTo>
                      <a:lnTo>
                        <a:pt x="326" y="849"/>
                      </a:lnTo>
                      <a:lnTo>
                        <a:pt x="326" y="884"/>
                      </a:lnTo>
                      <a:lnTo>
                        <a:pt x="361" y="871"/>
                      </a:lnTo>
                      <a:lnTo>
                        <a:pt x="369" y="823"/>
                      </a:lnTo>
                      <a:lnTo>
                        <a:pt x="423" y="832"/>
                      </a:lnTo>
                      <a:lnTo>
                        <a:pt x="510" y="918"/>
                      </a:lnTo>
                      <a:lnTo>
                        <a:pt x="529" y="989"/>
                      </a:lnTo>
                      <a:lnTo>
                        <a:pt x="559" y="933"/>
                      </a:lnTo>
                      <a:lnTo>
                        <a:pt x="484" y="847"/>
                      </a:lnTo>
                      <a:lnTo>
                        <a:pt x="581" y="866"/>
                      </a:lnTo>
                      <a:lnTo>
                        <a:pt x="642" y="894"/>
                      </a:lnTo>
                      <a:lnTo>
                        <a:pt x="665" y="840"/>
                      </a:lnTo>
                      <a:lnTo>
                        <a:pt x="521" y="814"/>
                      </a:lnTo>
                      <a:lnTo>
                        <a:pt x="611" y="797"/>
                      </a:lnTo>
                      <a:lnTo>
                        <a:pt x="577" y="758"/>
                      </a:lnTo>
                      <a:lnTo>
                        <a:pt x="508" y="756"/>
                      </a:lnTo>
                      <a:lnTo>
                        <a:pt x="425" y="780"/>
                      </a:lnTo>
                      <a:lnTo>
                        <a:pt x="434" y="704"/>
                      </a:lnTo>
                      <a:lnTo>
                        <a:pt x="492" y="624"/>
                      </a:lnTo>
                      <a:lnTo>
                        <a:pt x="495" y="525"/>
                      </a:lnTo>
                      <a:lnTo>
                        <a:pt x="445" y="587"/>
                      </a:lnTo>
                      <a:lnTo>
                        <a:pt x="432" y="551"/>
                      </a:lnTo>
                      <a:lnTo>
                        <a:pt x="449" y="477"/>
                      </a:lnTo>
                      <a:lnTo>
                        <a:pt x="453" y="358"/>
                      </a:lnTo>
                      <a:lnTo>
                        <a:pt x="410" y="419"/>
                      </a:lnTo>
                      <a:lnTo>
                        <a:pt x="386" y="521"/>
                      </a:lnTo>
                      <a:lnTo>
                        <a:pt x="378" y="722"/>
                      </a:lnTo>
                      <a:lnTo>
                        <a:pt x="363" y="810"/>
                      </a:lnTo>
                      <a:lnTo>
                        <a:pt x="278" y="855"/>
                      </a:lnTo>
                      <a:lnTo>
                        <a:pt x="209" y="853"/>
                      </a:lnTo>
                      <a:lnTo>
                        <a:pt x="211" y="780"/>
                      </a:lnTo>
                      <a:lnTo>
                        <a:pt x="222" y="670"/>
                      </a:lnTo>
                      <a:lnTo>
                        <a:pt x="177" y="752"/>
                      </a:lnTo>
                      <a:lnTo>
                        <a:pt x="146" y="907"/>
                      </a:lnTo>
                      <a:lnTo>
                        <a:pt x="77" y="905"/>
                      </a:lnTo>
                      <a:lnTo>
                        <a:pt x="0" y="888"/>
                      </a:lnTo>
                      <a:lnTo>
                        <a:pt x="21" y="726"/>
                      </a:lnTo>
                      <a:lnTo>
                        <a:pt x="49" y="276"/>
                      </a:lnTo>
                      <a:lnTo>
                        <a:pt x="94" y="181"/>
                      </a:lnTo>
                      <a:lnTo>
                        <a:pt x="136" y="133"/>
                      </a:lnTo>
                      <a:lnTo>
                        <a:pt x="190" y="175"/>
                      </a:lnTo>
                      <a:lnTo>
                        <a:pt x="185" y="307"/>
                      </a:lnTo>
                      <a:lnTo>
                        <a:pt x="159" y="521"/>
                      </a:lnTo>
                      <a:lnTo>
                        <a:pt x="153" y="646"/>
                      </a:lnTo>
                      <a:lnTo>
                        <a:pt x="207" y="531"/>
                      </a:lnTo>
                      <a:lnTo>
                        <a:pt x="214" y="261"/>
                      </a:lnTo>
                      <a:lnTo>
                        <a:pt x="213" y="129"/>
                      </a:lnTo>
                      <a:lnTo>
                        <a:pt x="257" y="220"/>
                      </a:lnTo>
                      <a:lnTo>
                        <a:pt x="280" y="367"/>
                      </a:lnTo>
                      <a:lnTo>
                        <a:pt x="343" y="542"/>
                      </a:lnTo>
                      <a:lnTo>
                        <a:pt x="319" y="430"/>
                      </a:lnTo>
                      <a:lnTo>
                        <a:pt x="259" y="172"/>
                      </a:lnTo>
                      <a:lnTo>
                        <a:pt x="213" y="93"/>
                      </a:lnTo>
                      <a:lnTo>
                        <a:pt x="177" y="114"/>
                      </a:lnTo>
                      <a:lnTo>
                        <a:pt x="84" y="49"/>
                      </a:lnTo>
                      <a:lnTo>
                        <a:pt x="86" y="41"/>
                      </a:lnTo>
                      <a:lnTo>
                        <a:pt x="92" y="25"/>
                      </a:lnTo>
                      <a:lnTo>
                        <a:pt x="94" y="8"/>
                      </a:lnTo>
                      <a:lnTo>
                        <a:pt x="92" y="0"/>
                      </a:lnTo>
                      <a:close/>
                    </a:path>
                  </a:pathLst>
                </a:custGeom>
                <a:solidFill>
                  <a:srgbClr val="FFEFE2"/>
                </a:solidFill>
                <a:ln w="9525">
                  <a:noFill/>
                  <a:round/>
                  <a:headEnd/>
                  <a:tailEnd/>
                </a:ln>
              </p:spPr>
              <p:txBody>
                <a:bodyPr/>
                <a:lstStyle/>
                <a:p>
                  <a:endParaRPr lang="zh-CN" altLang="en-US"/>
                </a:p>
              </p:txBody>
            </p:sp>
            <p:sp>
              <p:nvSpPr>
                <p:cNvPr id="338" name="Freeform 240"/>
                <p:cNvSpPr>
                  <a:spLocks/>
                </p:cNvSpPr>
                <p:nvPr/>
              </p:nvSpPr>
              <p:spPr bwMode="auto">
                <a:xfrm>
                  <a:off x="2813" y="2379"/>
                  <a:ext cx="234" cy="284"/>
                </a:xfrm>
                <a:custGeom>
                  <a:avLst/>
                  <a:gdLst>
                    <a:gd name="T0" fmla="*/ 452 w 469"/>
                    <a:gd name="T1" fmla="*/ 297 h 567"/>
                    <a:gd name="T2" fmla="*/ 469 w 469"/>
                    <a:gd name="T3" fmla="*/ 485 h 567"/>
                    <a:gd name="T4" fmla="*/ 396 w 469"/>
                    <a:gd name="T5" fmla="*/ 338 h 567"/>
                    <a:gd name="T6" fmla="*/ 310 w 469"/>
                    <a:gd name="T7" fmla="*/ 225 h 567"/>
                    <a:gd name="T8" fmla="*/ 197 w 469"/>
                    <a:gd name="T9" fmla="*/ 81 h 567"/>
                    <a:gd name="T10" fmla="*/ 216 w 469"/>
                    <a:gd name="T11" fmla="*/ 173 h 567"/>
                    <a:gd name="T12" fmla="*/ 374 w 469"/>
                    <a:gd name="T13" fmla="*/ 400 h 567"/>
                    <a:gd name="T14" fmla="*/ 409 w 469"/>
                    <a:gd name="T15" fmla="*/ 563 h 567"/>
                    <a:gd name="T16" fmla="*/ 320 w 469"/>
                    <a:gd name="T17" fmla="*/ 567 h 567"/>
                    <a:gd name="T18" fmla="*/ 167 w 469"/>
                    <a:gd name="T19" fmla="*/ 364 h 567"/>
                    <a:gd name="T20" fmla="*/ 11 w 469"/>
                    <a:gd name="T21" fmla="*/ 55 h 567"/>
                    <a:gd name="T22" fmla="*/ 0 w 469"/>
                    <a:gd name="T23" fmla="*/ 0 h 567"/>
                    <a:gd name="T24" fmla="*/ 111 w 469"/>
                    <a:gd name="T25" fmla="*/ 42 h 567"/>
                    <a:gd name="T26" fmla="*/ 145 w 469"/>
                    <a:gd name="T27" fmla="*/ 11 h 567"/>
                    <a:gd name="T28" fmla="*/ 184 w 469"/>
                    <a:gd name="T29" fmla="*/ 18 h 567"/>
                    <a:gd name="T30" fmla="*/ 217 w 469"/>
                    <a:gd name="T31" fmla="*/ 27 h 567"/>
                    <a:gd name="T32" fmla="*/ 247 w 469"/>
                    <a:gd name="T33" fmla="*/ 35 h 567"/>
                    <a:gd name="T34" fmla="*/ 273 w 469"/>
                    <a:gd name="T35" fmla="*/ 44 h 567"/>
                    <a:gd name="T36" fmla="*/ 294 w 469"/>
                    <a:gd name="T37" fmla="*/ 53 h 567"/>
                    <a:gd name="T38" fmla="*/ 312 w 469"/>
                    <a:gd name="T39" fmla="*/ 63 h 567"/>
                    <a:gd name="T40" fmla="*/ 329 w 469"/>
                    <a:gd name="T41" fmla="*/ 74 h 567"/>
                    <a:gd name="T42" fmla="*/ 344 w 469"/>
                    <a:gd name="T43" fmla="*/ 89 h 567"/>
                    <a:gd name="T44" fmla="*/ 355 w 469"/>
                    <a:gd name="T45" fmla="*/ 104 h 567"/>
                    <a:gd name="T46" fmla="*/ 368 w 469"/>
                    <a:gd name="T47" fmla="*/ 122 h 567"/>
                    <a:gd name="T48" fmla="*/ 379 w 469"/>
                    <a:gd name="T49" fmla="*/ 143 h 567"/>
                    <a:gd name="T50" fmla="*/ 390 w 469"/>
                    <a:gd name="T51" fmla="*/ 167 h 567"/>
                    <a:gd name="T52" fmla="*/ 403 w 469"/>
                    <a:gd name="T53" fmla="*/ 193 h 567"/>
                    <a:gd name="T54" fmla="*/ 418 w 469"/>
                    <a:gd name="T55" fmla="*/ 223 h 567"/>
                    <a:gd name="T56" fmla="*/ 433 w 469"/>
                    <a:gd name="T57" fmla="*/ 258 h 567"/>
                    <a:gd name="T58" fmla="*/ 452 w 469"/>
                    <a:gd name="T59" fmla="*/ 297 h 5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9"/>
                    <a:gd name="T91" fmla="*/ 0 h 567"/>
                    <a:gd name="T92" fmla="*/ 469 w 469"/>
                    <a:gd name="T93" fmla="*/ 567 h 56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9" h="567">
                      <a:moveTo>
                        <a:pt x="452" y="297"/>
                      </a:moveTo>
                      <a:lnTo>
                        <a:pt x="469" y="485"/>
                      </a:lnTo>
                      <a:lnTo>
                        <a:pt x="396" y="338"/>
                      </a:lnTo>
                      <a:lnTo>
                        <a:pt x="310" y="225"/>
                      </a:lnTo>
                      <a:lnTo>
                        <a:pt x="197" y="81"/>
                      </a:lnTo>
                      <a:lnTo>
                        <a:pt x="216" y="173"/>
                      </a:lnTo>
                      <a:lnTo>
                        <a:pt x="374" y="400"/>
                      </a:lnTo>
                      <a:lnTo>
                        <a:pt x="409" y="563"/>
                      </a:lnTo>
                      <a:lnTo>
                        <a:pt x="320" y="567"/>
                      </a:lnTo>
                      <a:lnTo>
                        <a:pt x="167" y="364"/>
                      </a:lnTo>
                      <a:lnTo>
                        <a:pt x="11" y="55"/>
                      </a:lnTo>
                      <a:lnTo>
                        <a:pt x="0" y="0"/>
                      </a:lnTo>
                      <a:lnTo>
                        <a:pt x="111" y="42"/>
                      </a:lnTo>
                      <a:lnTo>
                        <a:pt x="145" y="11"/>
                      </a:lnTo>
                      <a:lnTo>
                        <a:pt x="184" y="18"/>
                      </a:lnTo>
                      <a:lnTo>
                        <a:pt x="217" y="27"/>
                      </a:lnTo>
                      <a:lnTo>
                        <a:pt x="247" y="35"/>
                      </a:lnTo>
                      <a:lnTo>
                        <a:pt x="273" y="44"/>
                      </a:lnTo>
                      <a:lnTo>
                        <a:pt x="294" y="53"/>
                      </a:lnTo>
                      <a:lnTo>
                        <a:pt x="312" y="63"/>
                      </a:lnTo>
                      <a:lnTo>
                        <a:pt x="329" y="74"/>
                      </a:lnTo>
                      <a:lnTo>
                        <a:pt x="344" y="89"/>
                      </a:lnTo>
                      <a:lnTo>
                        <a:pt x="355" y="104"/>
                      </a:lnTo>
                      <a:lnTo>
                        <a:pt x="368" y="122"/>
                      </a:lnTo>
                      <a:lnTo>
                        <a:pt x="379" y="143"/>
                      </a:lnTo>
                      <a:lnTo>
                        <a:pt x="390" y="167"/>
                      </a:lnTo>
                      <a:lnTo>
                        <a:pt x="403" y="193"/>
                      </a:lnTo>
                      <a:lnTo>
                        <a:pt x="418" y="223"/>
                      </a:lnTo>
                      <a:lnTo>
                        <a:pt x="433" y="258"/>
                      </a:lnTo>
                      <a:lnTo>
                        <a:pt x="452" y="297"/>
                      </a:lnTo>
                      <a:close/>
                    </a:path>
                  </a:pathLst>
                </a:custGeom>
                <a:solidFill>
                  <a:srgbClr val="FFEFE2"/>
                </a:solidFill>
                <a:ln w="9525">
                  <a:noFill/>
                  <a:round/>
                  <a:headEnd/>
                  <a:tailEnd/>
                </a:ln>
              </p:spPr>
              <p:txBody>
                <a:bodyPr/>
                <a:lstStyle/>
                <a:p>
                  <a:endParaRPr lang="zh-CN" altLang="en-US"/>
                </a:p>
              </p:txBody>
            </p:sp>
            <p:sp>
              <p:nvSpPr>
                <p:cNvPr id="339" name="Freeform 241"/>
                <p:cNvSpPr>
                  <a:spLocks/>
                </p:cNvSpPr>
                <p:nvPr/>
              </p:nvSpPr>
              <p:spPr bwMode="auto">
                <a:xfrm>
                  <a:off x="3072" y="2794"/>
                  <a:ext cx="228" cy="849"/>
                </a:xfrm>
                <a:custGeom>
                  <a:avLst/>
                  <a:gdLst>
                    <a:gd name="T0" fmla="*/ 426 w 456"/>
                    <a:gd name="T1" fmla="*/ 0 h 1698"/>
                    <a:gd name="T2" fmla="*/ 418 w 456"/>
                    <a:gd name="T3" fmla="*/ 209 h 1698"/>
                    <a:gd name="T4" fmla="*/ 416 w 456"/>
                    <a:gd name="T5" fmla="*/ 369 h 1698"/>
                    <a:gd name="T6" fmla="*/ 456 w 456"/>
                    <a:gd name="T7" fmla="*/ 1031 h 1698"/>
                    <a:gd name="T8" fmla="*/ 435 w 456"/>
                    <a:gd name="T9" fmla="*/ 1673 h 1698"/>
                    <a:gd name="T10" fmla="*/ 221 w 456"/>
                    <a:gd name="T11" fmla="*/ 1698 h 1698"/>
                    <a:gd name="T12" fmla="*/ 39 w 456"/>
                    <a:gd name="T13" fmla="*/ 1692 h 1698"/>
                    <a:gd name="T14" fmla="*/ 43 w 456"/>
                    <a:gd name="T15" fmla="*/ 1584 h 1698"/>
                    <a:gd name="T16" fmla="*/ 50 w 456"/>
                    <a:gd name="T17" fmla="*/ 1355 h 1698"/>
                    <a:gd name="T18" fmla="*/ 69 w 456"/>
                    <a:gd name="T19" fmla="*/ 804 h 1698"/>
                    <a:gd name="T20" fmla="*/ 93 w 456"/>
                    <a:gd name="T21" fmla="*/ 944 h 1698"/>
                    <a:gd name="T22" fmla="*/ 193 w 456"/>
                    <a:gd name="T23" fmla="*/ 1145 h 1698"/>
                    <a:gd name="T24" fmla="*/ 214 w 456"/>
                    <a:gd name="T25" fmla="*/ 1422 h 1698"/>
                    <a:gd name="T26" fmla="*/ 249 w 456"/>
                    <a:gd name="T27" fmla="*/ 1284 h 1698"/>
                    <a:gd name="T28" fmla="*/ 225 w 456"/>
                    <a:gd name="T29" fmla="*/ 1070 h 1698"/>
                    <a:gd name="T30" fmla="*/ 115 w 456"/>
                    <a:gd name="T31" fmla="*/ 730 h 1698"/>
                    <a:gd name="T32" fmla="*/ 48 w 456"/>
                    <a:gd name="T33" fmla="*/ 438 h 1698"/>
                    <a:gd name="T34" fmla="*/ 0 w 456"/>
                    <a:gd name="T35" fmla="*/ 67 h 1698"/>
                    <a:gd name="T36" fmla="*/ 74 w 456"/>
                    <a:gd name="T37" fmla="*/ 101 h 1698"/>
                    <a:gd name="T38" fmla="*/ 130 w 456"/>
                    <a:gd name="T39" fmla="*/ 241 h 1698"/>
                    <a:gd name="T40" fmla="*/ 223 w 456"/>
                    <a:gd name="T41" fmla="*/ 657 h 1698"/>
                    <a:gd name="T42" fmla="*/ 201 w 456"/>
                    <a:gd name="T43" fmla="*/ 442 h 1698"/>
                    <a:gd name="T44" fmla="*/ 136 w 456"/>
                    <a:gd name="T45" fmla="*/ 19 h 1698"/>
                    <a:gd name="T46" fmla="*/ 242 w 456"/>
                    <a:gd name="T47" fmla="*/ 107 h 1698"/>
                    <a:gd name="T48" fmla="*/ 251 w 456"/>
                    <a:gd name="T49" fmla="*/ 103 h 1698"/>
                    <a:gd name="T50" fmla="*/ 271 w 456"/>
                    <a:gd name="T51" fmla="*/ 92 h 1698"/>
                    <a:gd name="T52" fmla="*/ 303 w 456"/>
                    <a:gd name="T53" fmla="*/ 77 h 1698"/>
                    <a:gd name="T54" fmla="*/ 338 w 456"/>
                    <a:gd name="T55" fmla="*/ 58 h 1698"/>
                    <a:gd name="T56" fmla="*/ 374 w 456"/>
                    <a:gd name="T57" fmla="*/ 40 h 1698"/>
                    <a:gd name="T58" fmla="*/ 402 w 456"/>
                    <a:gd name="T59" fmla="*/ 23 h 1698"/>
                    <a:gd name="T60" fmla="*/ 422 w 456"/>
                    <a:gd name="T61" fmla="*/ 8 h 1698"/>
                    <a:gd name="T62" fmla="*/ 426 w 456"/>
                    <a:gd name="T63" fmla="*/ 0 h 16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6"/>
                    <a:gd name="T97" fmla="*/ 0 h 1698"/>
                    <a:gd name="T98" fmla="*/ 456 w 456"/>
                    <a:gd name="T99" fmla="*/ 1698 h 169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6" h="1698">
                      <a:moveTo>
                        <a:pt x="426" y="0"/>
                      </a:moveTo>
                      <a:lnTo>
                        <a:pt x="418" y="209"/>
                      </a:lnTo>
                      <a:lnTo>
                        <a:pt x="416" y="369"/>
                      </a:lnTo>
                      <a:lnTo>
                        <a:pt x="456" y="1031"/>
                      </a:lnTo>
                      <a:lnTo>
                        <a:pt x="435" y="1673"/>
                      </a:lnTo>
                      <a:lnTo>
                        <a:pt x="221" y="1698"/>
                      </a:lnTo>
                      <a:lnTo>
                        <a:pt x="39" y="1692"/>
                      </a:lnTo>
                      <a:lnTo>
                        <a:pt x="43" y="1584"/>
                      </a:lnTo>
                      <a:lnTo>
                        <a:pt x="50" y="1355"/>
                      </a:lnTo>
                      <a:lnTo>
                        <a:pt x="69" y="804"/>
                      </a:lnTo>
                      <a:lnTo>
                        <a:pt x="93" y="944"/>
                      </a:lnTo>
                      <a:lnTo>
                        <a:pt x="193" y="1145"/>
                      </a:lnTo>
                      <a:lnTo>
                        <a:pt x="214" y="1422"/>
                      </a:lnTo>
                      <a:lnTo>
                        <a:pt x="249" y="1284"/>
                      </a:lnTo>
                      <a:lnTo>
                        <a:pt x="225" y="1070"/>
                      </a:lnTo>
                      <a:lnTo>
                        <a:pt x="115" y="730"/>
                      </a:lnTo>
                      <a:lnTo>
                        <a:pt x="48" y="438"/>
                      </a:lnTo>
                      <a:lnTo>
                        <a:pt x="0" y="67"/>
                      </a:lnTo>
                      <a:lnTo>
                        <a:pt x="74" y="101"/>
                      </a:lnTo>
                      <a:lnTo>
                        <a:pt x="130" y="241"/>
                      </a:lnTo>
                      <a:lnTo>
                        <a:pt x="223" y="657"/>
                      </a:lnTo>
                      <a:lnTo>
                        <a:pt x="201" y="442"/>
                      </a:lnTo>
                      <a:lnTo>
                        <a:pt x="136" y="19"/>
                      </a:lnTo>
                      <a:lnTo>
                        <a:pt x="242" y="107"/>
                      </a:lnTo>
                      <a:lnTo>
                        <a:pt x="251" y="103"/>
                      </a:lnTo>
                      <a:lnTo>
                        <a:pt x="271" y="92"/>
                      </a:lnTo>
                      <a:lnTo>
                        <a:pt x="303" y="77"/>
                      </a:lnTo>
                      <a:lnTo>
                        <a:pt x="338" y="58"/>
                      </a:lnTo>
                      <a:lnTo>
                        <a:pt x="374" y="40"/>
                      </a:lnTo>
                      <a:lnTo>
                        <a:pt x="402" y="23"/>
                      </a:lnTo>
                      <a:lnTo>
                        <a:pt x="422" y="8"/>
                      </a:lnTo>
                      <a:lnTo>
                        <a:pt x="426" y="0"/>
                      </a:lnTo>
                      <a:close/>
                    </a:path>
                  </a:pathLst>
                </a:custGeom>
                <a:solidFill>
                  <a:srgbClr val="FFEFE2"/>
                </a:solidFill>
                <a:ln w="9525">
                  <a:noFill/>
                  <a:round/>
                  <a:headEnd/>
                  <a:tailEnd/>
                </a:ln>
              </p:spPr>
              <p:txBody>
                <a:bodyPr/>
                <a:lstStyle/>
                <a:p>
                  <a:endParaRPr lang="zh-CN" altLang="en-US"/>
                </a:p>
              </p:txBody>
            </p:sp>
            <p:sp>
              <p:nvSpPr>
                <p:cNvPr id="340" name="Freeform 242"/>
                <p:cNvSpPr>
                  <a:spLocks/>
                </p:cNvSpPr>
                <p:nvPr/>
              </p:nvSpPr>
              <p:spPr bwMode="auto">
                <a:xfrm>
                  <a:off x="2815" y="2816"/>
                  <a:ext cx="266" cy="832"/>
                </a:xfrm>
                <a:custGeom>
                  <a:avLst/>
                  <a:gdLst>
                    <a:gd name="T0" fmla="*/ 466 w 532"/>
                    <a:gd name="T1" fmla="*/ 116 h 1666"/>
                    <a:gd name="T2" fmla="*/ 487 w 532"/>
                    <a:gd name="T3" fmla="*/ 423 h 1666"/>
                    <a:gd name="T4" fmla="*/ 532 w 532"/>
                    <a:gd name="T5" fmla="*/ 882 h 1666"/>
                    <a:gd name="T6" fmla="*/ 507 w 532"/>
                    <a:gd name="T7" fmla="*/ 1666 h 1666"/>
                    <a:gd name="T8" fmla="*/ 189 w 532"/>
                    <a:gd name="T9" fmla="*/ 1625 h 1666"/>
                    <a:gd name="T10" fmla="*/ 0 w 532"/>
                    <a:gd name="T11" fmla="*/ 1616 h 1666"/>
                    <a:gd name="T12" fmla="*/ 76 w 532"/>
                    <a:gd name="T13" fmla="*/ 1342 h 1666"/>
                    <a:gd name="T14" fmla="*/ 94 w 532"/>
                    <a:gd name="T15" fmla="*/ 761 h 1666"/>
                    <a:gd name="T16" fmla="*/ 137 w 532"/>
                    <a:gd name="T17" fmla="*/ 886 h 1666"/>
                    <a:gd name="T18" fmla="*/ 160 w 532"/>
                    <a:gd name="T19" fmla="*/ 1115 h 1666"/>
                    <a:gd name="T20" fmla="*/ 366 w 532"/>
                    <a:gd name="T21" fmla="*/ 1321 h 1666"/>
                    <a:gd name="T22" fmla="*/ 329 w 532"/>
                    <a:gd name="T23" fmla="*/ 1076 h 1666"/>
                    <a:gd name="T24" fmla="*/ 189 w 532"/>
                    <a:gd name="T25" fmla="*/ 538 h 1666"/>
                    <a:gd name="T26" fmla="*/ 195 w 532"/>
                    <a:gd name="T27" fmla="*/ 484 h 1666"/>
                    <a:gd name="T28" fmla="*/ 187 w 532"/>
                    <a:gd name="T29" fmla="*/ 423 h 1666"/>
                    <a:gd name="T30" fmla="*/ 173 w 532"/>
                    <a:gd name="T31" fmla="*/ 358 h 1666"/>
                    <a:gd name="T32" fmla="*/ 152 w 532"/>
                    <a:gd name="T33" fmla="*/ 291 h 1666"/>
                    <a:gd name="T34" fmla="*/ 132 w 532"/>
                    <a:gd name="T35" fmla="*/ 227 h 1666"/>
                    <a:gd name="T36" fmla="*/ 115 w 532"/>
                    <a:gd name="T37" fmla="*/ 170 h 1666"/>
                    <a:gd name="T38" fmla="*/ 104 w 532"/>
                    <a:gd name="T39" fmla="*/ 123 h 1666"/>
                    <a:gd name="T40" fmla="*/ 102 w 532"/>
                    <a:gd name="T41" fmla="*/ 88 h 1666"/>
                    <a:gd name="T42" fmla="*/ 106 w 532"/>
                    <a:gd name="T43" fmla="*/ 73 h 1666"/>
                    <a:gd name="T44" fmla="*/ 111 w 532"/>
                    <a:gd name="T45" fmla="*/ 62 h 1666"/>
                    <a:gd name="T46" fmla="*/ 119 w 532"/>
                    <a:gd name="T47" fmla="*/ 58 h 1666"/>
                    <a:gd name="T48" fmla="*/ 130 w 532"/>
                    <a:gd name="T49" fmla="*/ 60 h 1666"/>
                    <a:gd name="T50" fmla="*/ 141 w 532"/>
                    <a:gd name="T51" fmla="*/ 67 h 1666"/>
                    <a:gd name="T52" fmla="*/ 156 w 532"/>
                    <a:gd name="T53" fmla="*/ 84 h 1666"/>
                    <a:gd name="T54" fmla="*/ 173 w 532"/>
                    <a:gd name="T55" fmla="*/ 106 h 1666"/>
                    <a:gd name="T56" fmla="*/ 191 w 532"/>
                    <a:gd name="T57" fmla="*/ 138 h 1666"/>
                    <a:gd name="T58" fmla="*/ 385 w 532"/>
                    <a:gd name="T59" fmla="*/ 296 h 1666"/>
                    <a:gd name="T60" fmla="*/ 344 w 532"/>
                    <a:gd name="T61" fmla="*/ 157 h 1666"/>
                    <a:gd name="T62" fmla="*/ 226 w 532"/>
                    <a:gd name="T63" fmla="*/ 0 h 1666"/>
                    <a:gd name="T64" fmla="*/ 439 w 532"/>
                    <a:gd name="T65" fmla="*/ 23 h 1666"/>
                    <a:gd name="T66" fmla="*/ 466 w 532"/>
                    <a:gd name="T67" fmla="*/ 116 h 16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2"/>
                    <a:gd name="T103" fmla="*/ 0 h 1666"/>
                    <a:gd name="T104" fmla="*/ 532 w 532"/>
                    <a:gd name="T105" fmla="*/ 1666 h 16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2" h="1666">
                      <a:moveTo>
                        <a:pt x="466" y="116"/>
                      </a:moveTo>
                      <a:lnTo>
                        <a:pt x="487" y="423"/>
                      </a:lnTo>
                      <a:lnTo>
                        <a:pt x="532" y="882"/>
                      </a:lnTo>
                      <a:lnTo>
                        <a:pt x="507" y="1666"/>
                      </a:lnTo>
                      <a:lnTo>
                        <a:pt x="189" y="1625"/>
                      </a:lnTo>
                      <a:lnTo>
                        <a:pt x="0" y="1616"/>
                      </a:lnTo>
                      <a:lnTo>
                        <a:pt x="76" y="1342"/>
                      </a:lnTo>
                      <a:lnTo>
                        <a:pt x="94" y="761"/>
                      </a:lnTo>
                      <a:lnTo>
                        <a:pt x="137" y="886"/>
                      </a:lnTo>
                      <a:lnTo>
                        <a:pt x="160" y="1115"/>
                      </a:lnTo>
                      <a:lnTo>
                        <a:pt x="366" y="1321"/>
                      </a:lnTo>
                      <a:lnTo>
                        <a:pt x="329" y="1076"/>
                      </a:lnTo>
                      <a:lnTo>
                        <a:pt x="189" y="538"/>
                      </a:lnTo>
                      <a:lnTo>
                        <a:pt x="195" y="484"/>
                      </a:lnTo>
                      <a:lnTo>
                        <a:pt x="187" y="423"/>
                      </a:lnTo>
                      <a:lnTo>
                        <a:pt x="173" y="358"/>
                      </a:lnTo>
                      <a:lnTo>
                        <a:pt x="152" y="291"/>
                      </a:lnTo>
                      <a:lnTo>
                        <a:pt x="132" y="227"/>
                      </a:lnTo>
                      <a:lnTo>
                        <a:pt x="115" y="170"/>
                      </a:lnTo>
                      <a:lnTo>
                        <a:pt x="104" y="123"/>
                      </a:lnTo>
                      <a:lnTo>
                        <a:pt x="102" y="88"/>
                      </a:lnTo>
                      <a:lnTo>
                        <a:pt x="106" y="73"/>
                      </a:lnTo>
                      <a:lnTo>
                        <a:pt x="111" y="62"/>
                      </a:lnTo>
                      <a:lnTo>
                        <a:pt x="119" y="58"/>
                      </a:lnTo>
                      <a:lnTo>
                        <a:pt x="130" y="60"/>
                      </a:lnTo>
                      <a:lnTo>
                        <a:pt x="141" y="67"/>
                      </a:lnTo>
                      <a:lnTo>
                        <a:pt x="156" y="84"/>
                      </a:lnTo>
                      <a:lnTo>
                        <a:pt x="173" y="106"/>
                      </a:lnTo>
                      <a:lnTo>
                        <a:pt x="191" y="138"/>
                      </a:lnTo>
                      <a:lnTo>
                        <a:pt x="385" y="296"/>
                      </a:lnTo>
                      <a:lnTo>
                        <a:pt x="344" y="157"/>
                      </a:lnTo>
                      <a:lnTo>
                        <a:pt x="226" y="0"/>
                      </a:lnTo>
                      <a:lnTo>
                        <a:pt x="439" y="23"/>
                      </a:lnTo>
                      <a:lnTo>
                        <a:pt x="466" y="116"/>
                      </a:lnTo>
                      <a:close/>
                    </a:path>
                  </a:pathLst>
                </a:custGeom>
                <a:solidFill>
                  <a:srgbClr val="FFEFE2"/>
                </a:solidFill>
                <a:ln w="9525">
                  <a:noFill/>
                  <a:round/>
                  <a:headEnd/>
                  <a:tailEnd/>
                </a:ln>
              </p:spPr>
              <p:txBody>
                <a:bodyPr/>
                <a:lstStyle/>
                <a:p>
                  <a:endParaRPr lang="zh-CN" altLang="en-US"/>
                </a:p>
              </p:txBody>
            </p:sp>
            <p:sp>
              <p:nvSpPr>
                <p:cNvPr id="341" name="Freeform 243"/>
                <p:cNvSpPr>
                  <a:spLocks/>
                </p:cNvSpPr>
                <p:nvPr/>
              </p:nvSpPr>
              <p:spPr bwMode="auto">
                <a:xfrm>
                  <a:off x="2660" y="2361"/>
                  <a:ext cx="389" cy="462"/>
                </a:xfrm>
                <a:custGeom>
                  <a:avLst/>
                  <a:gdLst>
                    <a:gd name="T0" fmla="*/ 645 w 777"/>
                    <a:gd name="T1" fmla="*/ 592 h 925"/>
                    <a:gd name="T2" fmla="*/ 359 w 777"/>
                    <a:gd name="T3" fmla="*/ 0 h 925"/>
                    <a:gd name="T4" fmla="*/ 0 w 777"/>
                    <a:gd name="T5" fmla="*/ 95 h 925"/>
                    <a:gd name="T6" fmla="*/ 184 w 777"/>
                    <a:gd name="T7" fmla="*/ 557 h 925"/>
                    <a:gd name="T8" fmla="*/ 264 w 777"/>
                    <a:gd name="T9" fmla="*/ 512 h 925"/>
                    <a:gd name="T10" fmla="*/ 322 w 777"/>
                    <a:gd name="T11" fmla="*/ 479 h 925"/>
                    <a:gd name="T12" fmla="*/ 383 w 777"/>
                    <a:gd name="T13" fmla="*/ 523 h 925"/>
                    <a:gd name="T14" fmla="*/ 446 w 777"/>
                    <a:gd name="T15" fmla="*/ 601 h 925"/>
                    <a:gd name="T16" fmla="*/ 441 w 777"/>
                    <a:gd name="T17" fmla="*/ 750 h 925"/>
                    <a:gd name="T18" fmla="*/ 346 w 777"/>
                    <a:gd name="T19" fmla="*/ 806 h 925"/>
                    <a:gd name="T20" fmla="*/ 387 w 777"/>
                    <a:gd name="T21" fmla="*/ 879 h 925"/>
                    <a:gd name="T22" fmla="*/ 777 w 777"/>
                    <a:gd name="T23" fmla="*/ 925 h 925"/>
                    <a:gd name="T24" fmla="*/ 749 w 777"/>
                    <a:gd name="T25" fmla="*/ 862 h 925"/>
                    <a:gd name="T26" fmla="*/ 645 w 777"/>
                    <a:gd name="T27" fmla="*/ 592 h 9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7"/>
                    <a:gd name="T43" fmla="*/ 0 h 925"/>
                    <a:gd name="T44" fmla="*/ 777 w 777"/>
                    <a:gd name="T45" fmla="*/ 925 h 9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7" h="925">
                      <a:moveTo>
                        <a:pt x="645" y="592"/>
                      </a:moveTo>
                      <a:lnTo>
                        <a:pt x="359" y="0"/>
                      </a:lnTo>
                      <a:lnTo>
                        <a:pt x="0" y="95"/>
                      </a:lnTo>
                      <a:lnTo>
                        <a:pt x="184" y="557"/>
                      </a:lnTo>
                      <a:lnTo>
                        <a:pt x="264" y="512"/>
                      </a:lnTo>
                      <a:lnTo>
                        <a:pt x="322" y="479"/>
                      </a:lnTo>
                      <a:lnTo>
                        <a:pt x="383" y="523"/>
                      </a:lnTo>
                      <a:lnTo>
                        <a:pt x="446" y="601"/>
                      </a:lnTo>
                      <a:lnTo>
                        <a:pt x="441" y="750"/>
                      </a:lnTo>
                      <a:lnTo>
                        <a:pt x="346" y="806"/>
                      </a:lnTo>
                      <a:lnTo>
                        <a:pt x="387" y="879"/>
                      </a:lnTo>
                      <a:lnTo>
                        <a:pt x="777" y="925"/>
                      </a:lnTo>
                      <a:lnTo>
                        <a:pt x="749" y="862"/>
                      </a:lnTo>
                      <a:lnTo>
                        <a:pt x="645" y="592"/>
                      </a:lnTo>
                      <a:close/>
                    </a:path>
                  </a:pathLst>
                </a:custGeom>
                <a:solidFill>
                  <a:srgbClr val="001919"/>
                </a:solidFill>
                <a:ln w="9525">
                  <a:noFill/>
                  <a:round/>
                  <a:headEnd/>
                  <a:tailEnd/>
                </a:ln>
              </p:spPr>
              <p:txBody>
                <a:bodyPr/>
                <a:lstStyle/>
                <a:p>
                  <a:endParaRPr lang="zh-CN" altLang="en-US"/>
                </a:p>
              </p:txBody>
            </p:sp>
            <p:sp>
              <p:nvSpPr>
                <p:cNvPr id="342" name="Freeform 244"/>
                <p:cNvSpPr>
                  <a:spLocks/>
                </p:cNvSpPr>
                <p:nvPr/>
              </p:nvSpPr>
              <p:spPr bwMode="auto">
                <a:xfrm>
                  <a:off x="2922" y="2663"/>
                  <a:ext cx="233" cy="131"/>
                </a:xfrm>
                <a:custGeom>
                  <a:avLst/>
                  <a:gdLst>
                    <a:gd name="T0" fmla="*/ 441 w 467"/>
                    <a:gd name="T1" fmla="*/ 69 h 262"/>
                    <a:gd name="T2" fmla="*/ 333 w 467"/>
                    <a:gd name="T3" fmla="*/ 67 h 262"/>
                    <a:gd name="T4" fmla="*/ 229 w 467"/>
                    <a:gd name="T5" fmla="*/ 6 h 262"/>
                    <a:gd name="T6" fmla="*/ 138 w 467"/>
                    <a:gd name="T7" fmla="*/ 2 h 262"/>
                    <a:gd name="T8" fmla="*/ 66 w 467"/>
                    <a:gd name="T9" fmla="*/ 0 h 262"/>
                    <a:gd name="T10" fmla="*/ 86 w 467"/>
                    <a:gd name="T11" fmla="*/ 37 h 262"/>
                    <a:gd name="T12" fmla="*/ 15 w 467"/>
                    <a:gd name="T13" fmla="*/ 13 h 262"/>
                    <a:gd name="T14" fmla="*/ 6 w 467"/>
                    <a:gd name="T15" fmla="*/ 56 h 262"/>
                    <a:gd name="T16" fmla="*/ 0 w 467"/>
                    <a:gd name="T17" fmla="*/ 102 h 262"/>
                    <a:gd name="T18" fmla="*/ 40 w 467"/>
                    <a:gd name="T19" fmla="*/ 143 h 262"/>
                    <a:gd name="T20" fmla="*/ 53 w 467"/>
                    <a:gd name="T21" fmla="*/ 201 h 262"/>
                    <a:gd name="T22" fmla="*/ 138 w 467"/>
                    <a:gd name="T23" fmla="*/ 261 h 262"/>
                    <a:gd name="T24" fmla="*/ 214 w 467"/>
                    <a:gd name="T25" fmla="*/ 262 h 262"/>
                    <a:gd name="T26" fmla="*/ 464 w 467"/>
                    <a:gd name="T27" fmla="*/ 222 h 262"/>
                    <a:gd name="T28" fmla="*/ 467 w 467"/>
                    <a:gd name="T29" fmla="*/ 142 h 262"/>
                    <a:gd name="T30" fmla="*/ 441 w 467"/>
                    <a:gd name="T31" fmla="*/ 69 h 2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67"/>
                    <a:gd name="T49" fmla="*/ 0 h 262"/>
                    <a:gd name="T50" fmla="*/ 467 w 467"/>
                    <a:gd name="T51" fmla="*/ 262 h 26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67" h="262">
                      <a:moveTo>
                        <a:pt x="441" y="69"/>
                      </a:moveTo>
                      <a:lnTo>
                        <a:pt x="333" y="67"/>
                      </a:lnTo>
                      <a:lnTo>
                        <a:pt x="229" y="6"/>
                      </a:lnTo>
                      <a:lnTo>
                        <a:pt x="138" y="2"/>
                      </a:lnTo>
                      <a:lnTo>
                        <a:pt x="66" y="0"/>
                      </a:lnTo>
                      <a:lnTo>
                        <a:pt x="86" y="37"/>
                      </a:lnTo>
                      <a:lnTo>
                        <a:pt x="15" y="13"/>
                      </a:lnTo>
                      <a:lnTo>
                        <a:pt x="6" y="56"/>
                      </a:lnTo>
                      <a:lnTo>
                        <a:pt x="0" y="102"/>
                      </a:lnTo>
                      <a:lnTo>
                        <a:pt x="40" y="143"/>
                      </a:lnTo>
                      <a:lnTo>
                        <a:pt x="53" y="201"/>
                      </a:lnTo>
                      <a:lnTo>
                        <a:pt x="138" y="261"/>
                      </a:lnTo>
                      <a:lnTo>
                        <a:pt x="214" y="262"/>
                      </a:lnTo>
                      <a:lnTo>
                        <a:pt x="464" y="222"/>
                      </a:lnTo>
                      <a:lnTo>
                        <a:pt x="467" y="142"/>
                      </a:lnTo>
                      <a:lnTo>
                        <a:pt x="441" y="69"/>
                      </a:lnTo>
                      <a:close/>
                    </a:path>
                  </a:pathLst>
                </a:custGeom>
                <a:solidFill>
                  <a:srgbClr val="993300"/>
                </a:solidFill>
                <a:ln w="9525">
                  <a:noFill/>
                  <a:round/>
                  <a:headEnd/>
                  <a:tailEnd/>
                </a:ln>
              </p:spPr>
              <p:txBody>
                <a:bodyPr/>
                <a:lstStyle/>
                <a:p>
                  <a:endParaRPr lang="zh-CN" altLang="en-US"/>
                </a:p>
              </p:txBody>
            </p:sp>
            <p:sp>
              <p:nvSpPr>
                <p:cNvPr id="343" name="Freeform 245"/>
                <p:cNvSpPr>
                  <a:spLocks/>
                </p:cNvSpPr>
                <p:nvPr/>
              </p:nvSpPr>
              <p:spPr bwMode="auto">
                <a:xfrm>
                  <a:off x="2811" y="2471"/>
                  <a:ext cx="142" cy="241"/>
                </a:xfrm>
                <a:custGeom>
                  <a:avLst/>
                  <a:gdLst>
                    <a:gd name="T0" fmla="*/ 19 w 285"/>
                    <a:gd name="T1" fmla="*/ 284 h 482"/>
                    <a:gd name="T2" fmla="*/ 43 w 285"/>
                    <a:gd name="T3" fmla="*/ 214 h 482"/>
                    <a:gd name="T4" fmla="*/ 24 w 285"/>
                    <a:gd name="T5" fmla="*/ 128 h 482"/>
                    <a:gd name="T6" fmla="*/ 41 w 285"/>
                    <a:gd name="T7" fmla="*/ 0 h 482"/>
                    <a:gd name="T8" fmla="*/ 84 w 285"/>
                    <a:gd name="T9" fmla="*/ 37 h 482"/>
                    <a:gd name="T10" fmla="*/ 82 w 285"/>
                    <a:gd name="T11" fmla="*/ 115 h 482"/>
                    <a:gd name="T12" fmla="*/ 138 w 285"/>
                    <a:gd name="T13" fmla="*/ 117 h 482"/>
                    <a:gd name="T14" fmla="*/ 169 w 285"/>
                    <a:gd name="T15" fmla="*/ 74 h 482"/>
                    <a:gd name="T16" fmla="*/ 208 w 285"/>
                    <a:gd name="T17" fmla="*/ 48 h 482"/>
                    <a:gd name="T18" fmla="*/ 233 w 285"/>
                    <a:gd name="T19" fmla="*/ 56 h 482"/>
                    <a:gd name="T20" fmla="*/ 233 w 285"/>
                    <a:gd name="T21" fmla="*/ 98 h 482"/>
                    <a:gd name="T22" fmla="*/ 274 w 285"/>
                    <a:gd name="T23" fmla="*/ 136 h 482"/>
                    <a:gd name="T24" fmla="*/ 272 w 285"/>
                    <a:gd name="T25" fmla="*/ 193 h 482"/>
                    <a:gd name="T26" fmla="*/ 285 w 285"/>
                    <a:gd name="T27" fmla="*/ 244 h 482"/>
                    <a:gd name="T28" fmla="*/ 261 w 285"/>
                    <a:gd name="T29" fmla="*/ 307 h 482"/>
                    <a:gd name="T30" fmla="*/ 195 w 285"/>
                    <a:gd name="T31" fmla="*/ 351 h 482"/>
                    <a:gd name="T32" fmla="*/ 71 w 285"/>
                    <a:gd name="T33" fmla="*/ 433 h 482"/>
                    <a:gd name="T34" fmla="*/ 26 w 285"/>
                    <a:gd name="T35" fmla="*/ 482 h 482"/>
                    <a:gd name="T36" fmla="*/ 0 w 285"/>
                    <a:gd name="T37" fmla="*/ 417 h 482"/>
                    <a:gd name="T38" fmla="*/ 19 w 285"/>
                    <a:gd name="T39" fmla="*/ 284 h 48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5"/>
                    <a:gd name="T61" fmla="*/ 0 h 482"/>
                    <a:gd name="T62" fmla="*/ 285 w 285"/>
                    <a:gd name="T63" fmla="*/ 482 h 48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5" h="482">
                      <a:moveTo>
                        <a:pt x="19" y="284"/>
                      </a:moveTo>
                      <a:lnTo>
                        <a:pt x="43" y="214"/>
                      </a:lnTo>
                      <a:lnTo>
                        <a:pt x="24" y="128"/>
                      </a:lnTo>
                      <a:lnTo>
                        <a:pt x="41" y="0"/>
                      </a:lnTo>
                      <a:lnTo>
                        <a:pt x="84" y="37"/>
                      </a:lnTo>
                      <a:lnTo>
                        <a:pt x="82" y="115"/>
                      </a:lnTo>
                      <a:lnTo>
                        <a:pt x="138" y="117"/>
                      </a:lnTo>
                      <a:lnTo>
                        <a:pt x="169" y="74"/>
                      </a:lnTo>
                      <a:lnTo>
                        <a:pt x="208" y="48"/>
                      </a:lnTo>
                      <a:lnTo>
                        <a:pt x="233" y="56"/>
                      </a:lnTo>
                      <a:lnTo>
                        <a:pt x="233" y="98"/>
                      </a:lnTo>
                      <a:lnTo>
                        <a:pt x="274" y="136"/>
                      </a:lnTo>
                      <a:lnTo>
                        <a:pt x="272" y="193"/>
                      </a:lnTo>
                      <a:lnTo>
                        <a:pt x="285" y="244"/>
                      </a:lnTo>
                      <a:lnTo>
                        <a:pt x="261" y="307"/>
                      </a:lnTo>
                      <a:lnTo>
                        <a:pt x="195" y="351"/>
                      </a:lnTo>
                      <a:lnTo>
                        <a:pt x="71" y="433"/>
                      </a:lnTo>
                      <a:lnTo>
                        <a:pt x="26" y="482"/>
                      </a:lnTo>
                      <a:lnTo>
                        <a:pt x="0" y="417"/>
                      </a:lnTo>
                      <a:lnTo>
                        <a:pt x="19" y="284"/>
                      </a:lnTo>
                      <a:close/>
                    </a:path>
                  </a:pathLst>
                </a:custGeom>
                <a:solidFill>
                  <a:srgbClr val="993300"/>
                </a:solidFill>
                <a:ln w="9525">
                  <a:noFill/>
                  <a:round/>
                  <a:headEnd/>
                  <a:tailEnd/>
                </a:ln>
              </p:spPr>
              <p:txBody>
                <a:bodyPr/>
                <a:lstStyle/>
                <a:p>
                  <a:endParaRPr lang="zh-CN" altLang="en-US"/>
                </a:p>
              </p:txBody>
            </p:sp>
            <p:sp>
              <p:nvSpPr>
                <p:cNvPr id="344" name="Freeform 246"/>
                <p:cNvSpPr>
                  <a:spLocks/>
                </p:cNvSpPr>
                <p:nvPr/>
              </p:nvSpPr>
              <p:spPr bwMode="auto">
                <a:xfrm>
                  <a:off x="2655" y="2578"/>
                  <a:ext cx="161" cy="193"/>
                </a:xfrm>
                <a:custGeom>
                  <a:avLst/>
                  <a:gdLst>
                    <a:gd name="T0" fmla="*/ 310 w 321"/>
                    <a:gd name="T1" fmla="*/ 63 h 385"/>
                    <a:gd name="T2" fmla="*/ 223 w 321"/>
                    <a:gd name="T3" fmla="*/ 111 h 385"/>
                    <a:gd name="T4" fmla="*/ 186 w 321"/>
                    <a:gd name="T5" fmla="*/ 171 h 385"/>
                    <a:gd name="T6" fmla="*/ 141 w 321"/>
                    <a:gd name="T7" fmla="*/ 247 h 385"/>
                    <a:gd name="T8" fmla="*/ 135 w 321"/>
                    <a:gd name="T9" fmla="*/ 190 h 385"/>
                    <a:gd name="T10" fmla="*/ 180 w 321"/>
                    <a:gd name="T11" fmla="*/ 110 h 385"/>
                    <a:gd name="T12" fmla="*/ 102 w 321"/>
                    <a:gd name="T13" fmla="*/ 119 h 385"/>
                    <a:gd name="T14" fmla="*/ 111 w 321"/>
                    <a:gd name="T15" fmla="*/ 70 h 385"/>
                    <a:gd name="T16" fmla="*/ 147 w 321"/>
                    <a:gd name="T17" fmla="*/ 57 h 385"/>
                    <a:gd name="T18" fmla="*/ 91 w 321"/>
                    <a:gd name="T19" fmla="*/ 0 h 385"/>
                    <a:gd name="T20" fmla="*/ 76 w 321"/>
                    <a:gd name="T21" fmla="*/ 56 h 385"/>
                    <a:gd name="T22" fmla="*/ 31 w 321"/>
                    <a:gd name="T23" fmla="*/ 91 h 385"/>
                    <a:gd name="T24" fmla="*/ 0 w 321"/>
                    <a:gd name="T25" fmla="*/ 167 h 385"/>
                    <a:gd name="T26" fmla="*/ 3 w 321"/>
                    <a:gd name="T27" fmla="*/ 238 h 385"/>
                    <a:gd name="T28" fmla="*/ 7 w 321"/>
                    <a:gd name="T29" fmla="*/ 290 h 385"/>
                    <a:gd name="T30" fmla="*/ 13 w 321"/>
                    <a:gd name="T31" fmla="*/ 327 h 385"/>
                    <a:gd name="T32" fmla="*/ 22 w 321"/>
                    <a:gd name="T33" fmla="*/ 351 h 385"/>
                    <a:gd name="T34" fmla="*/ 39 w 321"/>
                    <a:gd name="T35" fmla="*/ 364 h 385"/>
                    <a:gd name="T36" fmla="*/ 61 w 321"/>
                    <a:gd name="T37" fmla="*/ 374 h 385"/>
                    <a:gd name="T38" fmla="*/ 94 w 321"/>
                    <a:gd name="T39" fmla="*/ 379 h 385"/>
                    <a:gd name="T40" fmla="*/ 139 w 321"/>
                    <a:gd name="T41" fmla="*/ 385 h 385"/>
                    <a:gd name="T42" fmla="*/ 321 w 321"/>
                    <a:gd name="T43" fmla="*/ 376 h 385"/>
                    <a:gd name="T44" fmla="*/ 303 w 321"/>
                    <a:gd name="T45" fmla="*/ 311 h 385"/>
                    <a:gd name="T46" fmla="*/ 292 w 321"/>
                    <a:gd name="T47" fmla="*/ 210 h 385"/>
                    <a:gd name="T48" fmla="*/ 310 w 321"/>
                    <a:gd name="T49" fmla="*/ 63 h 3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21"/>
                    <a:gd name="T76" fmla="*/ 0 h 385"/>
                    <a:gd name="T77" fmla="*/ 321 w 321"/>
                    <a:gd name="T78" fmla="*/ 385 h 3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21" h="385">
                      <a:moveTo>
                        <a:pt x="310" y="63"/>
                      </a:moveTo>
                      <a:lnTo>
                        <a:pt x="223" y="111"/>
                      </a:lnTo>
                      <a:lnTo>
                        <a:pt x="186" y="171"/>
                      </a:lnTo>
                      <a:lnTo>
                        <a:pt x="141" y="247"/>
                      </a:lnTo>
                      <a:lnTo>
                        <a:pt x="135" y="190"/>
                      </a:lnTo>
                      <a:lnTo>
                        <a:pt x="180" y="110"/>
                      </a:lnTo>
                      <a:lnTo>
                        <a:pt x="102" y="119"/>
                      </a:lnTo>
                      <a:lnTo>
                        <a:pt x="111" y="70"/>
                      </a:lnTo>
                      <a:lnTo>
                        <a:pt x="147" y="57"/>
                      </a:lnTo>
                      <a:lnTo>
                        <a:pt x="91" y="0"/>
                      </a:lnTo>
                      <a:lnTo>
                        <a:pt x="76" y="56"/>
                      </a:lnTo>
                      <a:lnTo>
                        <a:pt x="31" y="91"/>
                      </a:lnTo>
                      <a:lnTo>
                        <a:pt x="0" y="167"/>
                      </a:lnTo>
                      <a:lnTo>
                        <a:pt x="3" y="238"/>
                      </a:lnTo>
                      <a:lnTo>
                        <a:pt x="7" y="290"/>
                      </a:lnTo>
                      <a:lnTo>
                        <a:pt x="13" y="327"/>
                      </a:lnTo>
                      <a:lnTo>
                        <a:pt x="22" y="351"/>
                      </a:lnTo>
                      <a:lnTo>
                        <a:pt x="39" y="364"/>
                      </a:lnTo>
                      <a:lnTo>
                        <a:pt x="61" y="374"/>
                      </a:lnTo>
                      <a:lnTo>
                        <a:pt x="94" y="379"/>
                      </a:lnTo>
                      <a:lnTo>
                        <a:pt x="139" y="385"/>
                      </a:lnTo>
                      <a:lnTo>
                        <a:pt x="321" y="376"/>
                      </a:lnTo>
                      <a:lnTo>
                        <a:pt x="303" y="311"/>
                      </a:lnTo>
                      <a:lnTo>
                        <a:pt x="292" y="210"/>
                      </a:lnTo>
                      <a:lnTo>
                        <a:pt x="310" y="63"/>
                      </a:lnTo>
                      <a:close/>
                    </a:path>
                  </a:pathLst>
                </a:custGeom>
                <a:solidFill>
                  <a:srgbClr val="D8CCD6"/>
                </a:solidFill>
                <a:ln w="9525">
                  <a:noFill/>
                  <a:round/>
                  <a:headEnd/>
                  <a:tailEnd/>
                </a:ln>
              </p:spPr>
              <p:txBody>
                <a:bodyPr/>
                <a:lstStyle/>
                <a:p>
                  <a:endParaRPr lang="zh-CN" altLang="en-US"/>
                </a:p>
              </p:txBody>
            </p:sp>
            <p:sp>
              <p:nvSpPr>
                <p:cNvPr id="345" name="Freeform 247"/>
                <p:cNvSpPr>
                  <a:spLocks/>
                </p:cNvSpPr>
                <p:nvPr/>
              </p:nvSpPr>
              <p:spPr bwMode="auto">
                <a:xfrm>
                  <a:off x="2810" y="2672"/>
                  <a:ext cx="66" cy="80"/>
                </a:xfrm>
                <a:custGeom>
                  <a:avLst/>
                  <a:gdLst>
                    <a:gd name="T0" fmla="*/ 125 w 132"/>
                    <a:gd name="T1" fmla="*/ 0 h 160"/>
                    <a:gd name="T2" fmla="*/ 63 w 132"/>
                    <a:gd name="T3" fmla="*/ 29 h 160"/>
                    <a:gd name="T4" fmla="*/ 2 w 132"/>
                    <a:gd name="T5" fmla="*/ 15 h 160"/>
                    <a:gd name="T6" fmla="*/ 0 w 132"/>
                    <a:gd name="T7" fmla="*/ 95 h 160"/>
                    <a:gd name="T8" fmla="*/ 34 w 132"/>
                    <a:gd name="T9" fmla="*/ 160 h 160"/>
                    <a:gd name="T10" fmla="*/ 125 w 132"/>
                    <a:gd name="T11" fmla="*/ 115 h 160"/>
                    <a:gd name="T12" fmla="*/ 132 w 132"/>
                    <a:gd name="T13" fmla="*/ 48 h 160"/>
                    <a:gd name="T14" fmla="*/ 125 w 132"/>
                    <a:gd name="T15" fmla="*/ 0 h 160"/>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160"/>
                    <a:gd name="T26" fmla="*/ 132 w 132"/>
                    <a:gd name="T27" fmla="*/ 160 h 1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160">
                      <a:moveTo>
                        <a:pt x="125" y="0"/>
                      </a:moveTo>
                      <a:lnTo>
                        <a:pt x="63" y="29"/>
                      </a:lnTo>
                      <a:lnTo>
                        <a:pt x="2" y="15"/>
                      </a:lnTo>
                      <a:lnTo>
                        <a:pt x="0" y="95"/>
                      </a:lnTo>
                      <a:lnTo>
                        <a:pt x="34" y="160"/>
                      </a:lnTo>
                      <a:lnTo>
                        <a:pt x="125" y="115"/>
                      </a:lnTo>
                      <a:lnTo>
                        <a:pt x="132" y="48"/>
                      </a:lnTo>
                      <a:lnTo>
                        <a:pt x="125" y="0"/>
                      </a:lnTo>
                      <a:close/>
                    </a:path>
                  </a:pathLst>
                </a:custGeom>
                <a:solidFill>
                  <a:srgbClr val="354747"/>
                </a:solidFill>
                <a:ln w="9525">
                  <a:noFill/>
                  <a:round/>
                  <a:headEnd/>
                  <a:tailEnd/>
                </a:ln>
              </p:spPr>
              <p:txBody>
                <a:bodyPr/>
                <a:lstStyle/>
                <a:p>
                  <a:endParaRPr lang="zh-CN" altLang="en-US"/>
                </a:p>
              </p:txBody>
            </p:sp>
            <p:sp>
              <p:nvSpPr>
                <p:cNvPr id="346" name="Freeform 248"/>
                <p:cNvSpPr>
                  <a:spLocks/>
                </p:cNvSpPr>
                <p:nvPr/>
              </p:nvSpPr>
              <p:spPr bwMode="auto">
                <a:xfrm>
                  <a:off x="2931" y="2222"/>
                  <a:ext cx="100" cy="429"/>
                </a:xfrm>
                <a:custGeom>
                  <a:avLst/>
                  <a:gdLst>
                    <a:gd name="T0" fmla="*/ 26 w 199"/>
                    <a:gd name="T1" fmla="*/ 0 h 858"/>
                    <a:gd name="T2" fmla="*/ 0 w 199"/>
                    <a:gd name="T3" fmla="*/ 24 h 858"/>
                    <a:gd name="T4" fmla="*/ 24 w 199"/>
                    <a:gd name="T5" fmla="*/ 268 h 858"/>
                    <a:gd name="T6" fmla="*/ 22 w 199"/>
                    <a:gd name="T7" fmla="*/ 482 h 858"/>
                    <a:gd name="T8" fmla="*/ 112 w 199"/>
                    <a:gd name="T9" fmla="*/ 689 h 858"/>
                    <a:gd name="T10" fmla="*/ 149 w 199"/>
                    <a:gd name="T11" fmla="*/ 858 h 858"/>
                    <a:gd name="T12" fmla="*/ 199 w 199"/>
                    <a:gd name="T13" fmla="*/ 858 h 858"/>
                    <a:gd name="T14" fmla="*/ 71 w 199"/>
                    <a:gd name="T15" fmla="*/ 555 h 858"/>
                    <a:gd name="T16" fmla="*/ 43 w 199"/>
                    <a:gd name="T17" fmla="*/ 439 h 858"/>
                    <a:gd name="T18" fmla="*/ 50 w 199"/>
                    <a:gd name="T19" fmla="*/ 218 h 858"/>
                    <a:gd name="T20" fmla="*/ 21 w 199"/>
                    <a:gd name="T21" fmla="*/ 76 h 858"/>
                    <a:gd name="T22" fmla="*/ 26 w 199"/>
                    <a:gd name="T23" fmla="*/ 0 h 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9"/>
                    <a:gd name="T37" fmla="*/ 0 h 858"/>
                    <a:gd name="T38" fmla="*/ 199 w 199"/>
                    <a:gd name="T39" fmla="*/ 858 h 8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9" h="858">
                      <a:moveTo>
                        <a:pt x="26" y="0"/>
                      </a:moveTo>
                      <a:lnTo>
                        <a:pt x="0" y="24"/>
                      </a:lnTo>
                      <a:lnTo>
                        <a:pt x="24" y="268"/>
                      </a:lnTo>
                      <a:lnTo>
                        <a:pt x="22" y="482"/>
                      </a:lnTo>
                      <a:lnTo>
                        <a:pt x="112" y="689"/>
                      </a:lnTo>
                      <a:lnTo>
                        <a:pt x="149" y="858"/>
                      </a:lnTo>
                      <a:lnTo>
                        <a:pt x="199" y="858"/>
                      </a:lnTo>
                      <a:lnTo>
                        <a:pt x="71" y="555"/>
                      </a:lnTo>
                      <a:lnTo>
                        <a:pt x="43" y="439"/>
                      </a:lnTo>
                      <a:lnTo>
                        <a:pt x="50" y="218"/>
                      </a:lnTo>
                      <a:lnTo>
                        <a:pt x="21" y="76"/>
                      </a:lnTo>
                      <a:lnTo>
                        <a:pt x="26" y="0"/>
                      </a:lnTo>
                      <a:close/>
                    </a:path>
                  </a:pathLst>
                </a:custGeom>
                <a:solidFill>
                  <a:srgbClr val="001919"/>
                </a:solidFill>
                <a:ln w="9525">
                  <a:noFill/>
                  <a:round/>
                  <a:headEnd/>
                  <a:tailEnd/>
                </a:ln>
              </p:spPr>
              <p:txBody>
                <a:bodyPr/>
                <a:lstStyle/>
                <a:p>
                  <a:endParaRPr lang="zh-CN" altLang="en-US"/>
                </a:p>
              </p:txBody>
            </p:sp>
            <p:sp>
              <p:nvSpPr>
                <p:cNvPr id="347" name="Freeform 249"/>
                <p:cNvSpPr>
                  <a:spLocks/>
                </p:cNvSpPr>
                <p:nvPr/>
              </p:nvSpPr>
              <p:spPr bwMode="auto">
                <a:xfrm>
                  <a:off x="3103" y="2232"/>
                  <a:ext cx="134" cy="206"/>
                </a:xfrm>
                <a:custGeom>
                  <a:avLst/>
                  <a:gdLst>
                    <a:gd name="T0" fmla="*/ 0 w 268"/>
                    <a:gd name="T1" fmla="*/ 0 h 411"/>
                    <a:gd name="T2" fmla="*/ 45 w 268"/>
                    <a:gd name="T3" fmla="*/ 22 h 411"/>
                    <a:gd name="T4" fmla="*/ 82 w 268"/>
                    <a:gd name="T5" fmla="*/ 42 h 411"/>
                    <a:gd name="T6" fmla="*/ 110 w 268"/>
                    <a:gd name="T7" fmla="*/ 63 h 411"/>
                    <a:gd name="T8" fmla="*/ 134 w 268"/>
                    <a:gd name="T9" fmla="*/ 87 h 411"/>
                    <a:gd name="T10" fmla="*/ 149 w 268"/>
                    <a:gd name="T11" fmla="*/ 113 h 411"/>
                    <a:gd name="T12" fmla="*/ 160 w 268"/>
                    <a:gd name="T13" fmla="*/ 145 h 411"/>
                    <a:gd name="T14" fmla="*/ 166 w 268"/>
                    <a:gd name="T15" fmla="*/ 186 h 411"/>
                    <a:gd name="T16" fmla="*/ 166 w 268"/>
                    <a:gd name="T17" fmla="*/ 236 h 411"/>
                    <a:gd name="T18" fmla="*/ 229 w 268"/>
                    <a:gd name="T19" fmla="*/ 238 h 411"/>
                    <a:gd name="T20" fmla="*/ 251 w 268"/>
                    <a:gd name="T21" fmla="*/ 303 h 411"/>
                    <a:gd name="T22" fmla="*/ 268 w 268"/>
                    <a:gd name="T23" fmla="*/ 385 h 411"/>
                    <a:gd name="T24" fmla="*/ 231 w 268"/>
                    <a:gd name="T25" fmla="*/ 366 h 411"/>
                    <a:gd name="T26" fmla="*/ 214 w 268"/>
                    <a:gd name="T27" fmla="*/ 269 h 411"/>
                    <a:gd name="T28" fmla="*/ 160 w 268"/>
                    <a:gd name="T29" fmla="*/ 267 h 411"/>
                    <a:gd name="T30" fmla="*/ 106 w 268"/>
                    <a:gd name="T31" fmla="*/ 297 h 411"/>
                    <a:gd name="T32" fmla="*/ 104 w 268"/>
                    <a:gd name="T33" fmla="*/ 374 h 411"/>
                    <a:gd name="T34" fmla="*/ 78 w 268"/>
                    <a:gd name="T35" fmla="*/ 411 h 411"/>
                    <a:gd name="T36" fmla="*/ 80 w 268"/>
                    <a:gd name="T37" fmla="*/ 310 h 411"/>
                    <a:gd name="T38" fmla="*/ 84 w 268"/>
                    <a:gd name="T39" fmla="*/ 266 h 411"/>
                    <a:gd name="T40" fmla="*/ 134 w 268"/>
                    <a:gd name="T41" fmla="*/ 223 h 411"/>
                    <a:gd name="T42" fmla="*/ 134 w 268"/>
                    <a:gd name="T43" fmla="*/ 186 h 411"/>
                    <a:gd name="T44" fmla="*/ 132 w 268"/>
                    <a:gd name="T45" fmla="*/ 156 h 411"/>
                    <a:gd name="T46" fmla="*/ 129 w 268"/>
                    <a:gd name="T47" fmla="*/ 134 h 411"/>
                    <a:gd name="T48" fmla="*/ 121 w 268"/>
                    <a:gd name="T49" fmla="*/ 115 h 411"/>
                    <a:gd name="T50" fmla="*/ 108 w 268"/>
                    <a:gd name="T51" fmla="*/ 98 h 411"/>
                    <a:gd name="T52" fmla="*/ 91 w 268"/>
                    <a:gd name="T53" fmla="*/ 83 h 411"/>
                    <a:gd name="T54" fmla="*/ 69 w 268"/>
                    <a:gd name="T55" fmla="*/ 65 h 411"/>
                    <a:gd name="T56" fmla="*/ 39 w 268"/>
                    <a:gd name="T57" fmla="*/ 42 h 411"/>
                    <a:gd name="T58" fmla="*/ 0 w 268"/>
                    <a:gd name="T59" fmla="*/ 0 h 41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8"/>
                    <a:gd name="T91" fmla="*/ 0 h 411"/>
                    <a:gd name="T92" fmla="*/ 268 w 268"/>
                    <a:gd name="T93" fmla="*/ 411 h 41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8" h="411">
                      <a:moveTo>
                        <a:pt x="0" y="0"/>
                      </a:moveTo>
                      <a:lnTo>
                        <a:pt x="45" y="22"/>
                      </a:lnTo>
                      <a:lnTo>
                        <a:pt x="82" y="42"/>
                      </a:lnTo>
                      <a:lnTo>
                        <a:pt x="110" y="63"/>
                      </a:lnTo>
                      <a:lnTo>
                        <a:pt x="134" y="87"/>
                      </a:lnTo>
                      <a:lnTo>
                        <a:pt x="149" y="113"/>
                      </a:lnTo>
                      <a:lnTo>
                        <a:pt x="160" y="145"/>
                      </a:lnTo>
                      <a:lnTo>
                        <a:pt x="166" y="186"/>
                      </a:lnTo>
                      <a:lnTo>
                        <a:pt x="166" y="236"/>
                      </a:lnTo>
                      <a:lnTo>
                        <a:pt x="229" y="238"/>
                      </a:lnTo>
                      <a:lnTo>
                        <a:pt x="251" y="303"/>
                      </a:lnTo>
                      <a:lnTo>
                        <a:pt x="268" y="385"/>
                      </a:lnTo>
                      <a:lnTo>
                        <a:pt x="231" y="366"/>
                      </a:lnTo>
                      <a:lnTo>
                        <a:pt x="214" y="269"/>
                      </a:lnTo>
                      <a:lnTo>
                        <a:pt x="160" y="267"/>
                      </a:lnTo>
                      <a:lnTo>
                        <a:pt x="106" y="297"/>
                      </a:lnTo>
                      <a:lnTo>
                        <a:pt x="104" y="374"/>
                      </a:lnTo>
                      <a:lnTo>
                        <a:pt x="78" y="411"/>
                      </a:lnTo>
                      <a:lnTo>
                        <a:pt x="80" y="310"/>
                      </a:lnTo>
                      <a:lnTo>
                        <a:pt x="84" y="266"/>
                      </a:lnTo>
                      <a:lnTo>
                        <a:pt x="134" y="223"/>
                      </a:lnTo>
                      <a:lnTo>
                        <a:pt x="134" y="186"/>
                      </a:lnTo>
                      <a:lnTo>
                        <a:pt x="132" y="156"/>
                      </a:lnTo>
                      <a:lnTo>
                        <a:pt x="129" y="134"/>
                      </a:lnTo>
                      <a:lnTo>
                        <a:pt x="121" y="115"/>
                      </a:lnTo>
                      <a:lnTo>
                        <a:pt x="108" y="98"/>
                      </a:lnTo>
                      <a:lnTo>
                        <a:pt x="91" y="83"/>
                      </a:lnTo>
                      <a:lnTo>
                        <a:pt x="69" y="65"/>
                      </a:lnTo>
                      <a:lnTo>
                        <a:pt x="39" y="42"/>
                      </a:lnTo>
                      <a:lnTo>
                        <a:pt x="0" y="0"/>
                      </a:lnTo>
                      <a:close/>
                    </a:path>
                  </a:pathLst>
                </a:custGeom>
                <a:solidFill>
                  <a:srgbClr val="001919"/>
                </a:solidFill>
                <a:ln w="9525">
                  <a:noFill/>
                  <a:round/>
                  <a:headEnd/>
                  <a:tailEnd/>
                </a:ln>
              </p:spPr>
              <p:txBody>
                <a:bodyPr/>
                <a:lstStyle/>
                <a:p>
                  <a:endParaRPr lang="zh-CN" altLang="en-US"/>
                </a:p>
              </p:txBody>
            </p:sp>
            <p:sp>
              <p:nvSpPr>
                <p:cNvPr id="348" name="Freeform 250"/>
                <p:cNvSpPr>
                  <a:spLocks/>
                </p:cNvSpPr>
                <p:nvPr/>
              </p:nvSpPr>
              <p:spPr bwMode="auto">
                <a:xfrm>
                  <a:off x="3203" y="2393"/>
                  <a:ext cx="65" cy="212"/>
                </a:xfrm>
                <a:custGeom>
                  <a:avLst/>
                  <a:gdLst>
                    <a:gd name="T0" fmla="*/ 63 w 130"/>
                    <a:gd name="T1" fmla="*/ 45 h 425"/>
                    <a:gd name="T2" fmla="*/ 130 w 130"/>
                    <a:gd name="T3" fmla="*/ 294 h 425"/>
                    <a:gd name="T4" fmla="*/ 129 w 130"/>
                    <a:gd name="T5" fmla="*/ 371 h 425"/>
                    <a:gd name="T6" fmla="*/ 127 w 130"/>
                    <a:gd name="T7" fmla="*/ 415 h 425"/>
                    <a:gd name="T8" fmla="*/ 58 w 130"/>
                    <a:gd name="T9" fmla="*/ 419 h 425"/>
                    <a:gd name="T10" fmla="*/ 0 w 130"/>
                    <a:gd name="T11" fmla="*/ 425 h 425"/>
                    <a:gd name="T12" fmla="*/ 2 w 130"/>
                    <a:gd name="T13" fmla="*/ 380 h 425"/>
                    <a:gd name="T14" fmla="*/ 47 w 130"/>
                    <a:gd name="T15" fmla="*/ 369 h 425"/>
                    <a:gd name="T16" fmla="*/ 45 w 130"/>
                    <a:gd name="T17" fmla="*/ 406 h 425"/>
                    <a:gd name="T18" fmla="*/ 108 w 130"/>
                    <a:gd name="T19" fmla="*/ 389 h 425"/>
                    <a:gd name="T20" fmla="*/ 112 w 130"/>
                    <a:gd name="T21" fmla="*/ 300 h 425"/>
                    <a:gd name="T22" fmla="*/ 41 w 130"/>
                    <a:gd name="T23" fmla="*/ 0 h 425"/>
                    <a:gd name="T24" fmla="*/ 63 w 130"/>
                    <a:gd name="T25" fmla="*/ 45 h 4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
                    <a:gd name="T40" fmla="*/ 0 h 425"/>
                    <a:gd name="T41" fmla="*/ 130 w 130"/>
                    <a:gd name="T42" fmla="*/ 425 h 4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 h="425">
                      <a:moveTo>
                        <a:pt x="63" y="45"/>
                      </a:moveTo>
                      <a:lnTo>
                        <a:pt x="130" y="294"/>
                      </a:lnTo>
                      <a:lnTo>
                        <a:pt x="129" y="371"/>
                      </a:lnTo>
                      <a:lnTo>
                        <a:pt x="127" y="415"/>
                      </a:lnTo>
                      <a:lnTo>
                        <a:pt x="58" y="419"/>
                      </a:lnTo>
                      <a:lnTo>
                        <a:pt x="0" y="425"/>
                      </a:lnTo>
                      <a:lnTo>
                        <a:pt x="2" y="380"/>
                      </a:lnTo>
                      <a:lnTo>
                        <a:pt x="47" y="369"/>
                      </a:lnTo>
                      <a:lnTo>
                        <a:pt x="45" y="406"/>
                      </a:lnTo>
                      <a:lnTo>
                        <a:pt x="108" y="389"/>
                      </a:lnTo>
                      <a:lnTo>
                        <a:pt x="112" y="300"/>
                      </a:lnTo>
                      <a:lnTo>
                        <a:pt x="41" y="0"/>
                      </a:lnTo>
                      <a:lnTo>
                        <a:pt x="63" y="45"/>
                      </a:lnTo>
                      <a:close/>
                    </a:path>
                  </a:pathLst>
                </a:custGeom>
                <a:solidFill>
                  <a:srgbClr val="5E5B5B"/>
                </a:solidFill>
                <a:ln w="9525">
                  <a:noFill/>
                  <a:round/>
                  <a:headEnd/>
                  <a:tailEnd/>
                </a:ln>
              </p:spPr>
              <p:txBody>
                <a:bodyPr/>
                <a:lstStyle/>
                <a:p>
                  <a:endParaRPr lang="zh-CN" altLang="en-US"/>
                </a:p>
              </p:txBody>
            </p:sp>
            <p:sp>
              <p:nvSpPr>
                <p:cNvPr id="349" name="Freeform 251"/>
                <p:cNvSpPr>
                  <a:spLocks/>
                </p:cNvSpPr>
                <p:nvPr/>
              </p:nvSpPr>
              <p:spPr bwMode="auto">
                <a:xfrm>
                  <a:off x="3138" y="2397"/>
                  <a:ext cx="46" cy="210"/>
                </a:xfrm>
                <a:custGeom>
                  <a:avLst/>
                  <a:gdLst>
                    <a:gd name="T0" fmla="*/ 22 w 93"/>
                    <a:gd name="T1" fmla="*/ 58 h 420"/>
                    <a:gd name="T2" fmla="*/ 19 w 93"/>
                    <a:gd name="T3" fmla="*/ 171 h 420"/>
                    <a:gd name="T4" fmla="*/ 24 w 93"/>
                    <a:gd name="T5" fmla="*/ 361 h 420"/>
                    <a:gd name="T6" fmla="*/ 56 w 93"/>
                    <a:gd name="T7" fmla="*/ 389 h 420"/>
                    <a:gd name="T8" fmla="*/ 93 w 93"/>
                    <a:gd name="T9" fmla="*/ 389 h 420"/>
                    <a:gd name="T10" fmla="*/ 93 w 93"/>
                    <a:gd name="T11" fmla="*/ 420 h 420"/>
                    <a:gd name="T12" fmla="*/ 48 w 93"/>
                    <a:gd name="T13" fmla="*/ 419 h 420"/>
                    <a:gd name="T14" fmla="*/ 0 w 93"/>
                    <a:gd name="T15" fmla="*/ 366 h 420"/>
                    <a:gd name="T16" fmla="*/ 6 w 93"/>
                    <a:gd name="T17" fmla="*/ 164 h 420"/>
                    <a:gd name="T18" fmla="*/ 11 w 93"/>
                    <a:gd name="T19" fmla="*/ 0 h 420"/>
                    <a:gd name="T20" fmla="*/ 22 w 93"/>
                    <a:gd name="T21" fmla="*/ 58 h 4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420"/>
                    <a:gd name="T35" fmla="*/ 93 w 93"/>
                    <a:gd name="T36" fmla="*/ 420 h 4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420">
                      <a:moveTo>
                        <a:pt x="22" y="58"/>
                      </a:moveTo>
                      <a:lnTo>
                        <a:pt x="19" y="171"/>
                      </a:lnTo>
                      <a:lnTo>
                        <a:pt x="24" y="361"/>
                      </a:lnTo>
                      <a:lnTo>
                        <a:pt x="56" y="389"/>
                      </a:lnTo>
                      <a:lnTo>
                        <a:pt x="93" y="389"/>
                      </a:lnTo>
                      <a:lnTo>
                        <a:pt x="93" y="420"/>
                      </a:lnTo>
                      <a:lnTo>
                        <a:pt x="48" y="419"/>
                      </a:lnTo>
                      <a:lnTo>
                        <a:pt x="0" y="366"/>
                      </a:lnTo>
                      <a:lnTo>
                        <a:pt x="6" y="164"/>
                      </a:lnTo>
                      <a:lnTo>
                        <a:pt x="11" y="0"/>
                      </a:lnTo>
                      <a:lnTo>
                        <a:pt x="22" y="58"/>
                      </a:lnTo>
                      <a:close/>
                    </a:path>
                  </a:pathLst>
                </a:custGeom>
                <a:solidFill>
                  <a:srgbClr val="5E5B5B"/>
                </a:solidFill>
                <a:ln w="9525">
                  <a:noFill/>
                  <a:round/>
                  <a:headEnd/>
                  <a:tailEnd/>
                </a:ln>
              </p:spPr>
              <p:txBody>
                <a:bodyPr/>
                <a:lstStyle/>
                <a:p>
                  <a:endParaRPr lang="zh-CN" altLang="en-US"/>
                </a:p>
              </p:txBody>
            </p:sp>
            <p:sp>
              <p:nvSpPr>
                <p:cNvPr id="350" name="Freeform 252"/>
                <p:cNvSpPr>
                  <a:spLocks/>
                </p:cNvSpPr>
                <p:nvPr/>
              </p:nvSpPr>
              <p:spPr bwMode="auto">
                <a:xfrm>
                  <a:off x="3204" y="2577"/>
                  <a:ext cx="40" cy="31"/>
                </a:xfrm>
                <a:custGeom>
                  <a:avLst/>
                  <a:gdLst>
                    <a:gd name="T0" fmla="*/ 56 w 80"/>
                    <a:gd name="T1" fmla="*/ 0 h 61"/>
                    <a:gd name="T2" fmla="*/ 0 w 80"/>
                    <a:gd name="T3" fmla="*/ 22 h 61"/>
                    <a:gd name="T4" fmla="*/ 11 w 80"/>
                    <a:gd name="T5" fmla="*/ 61 h 61"/>
                    <a:gd name="T6" fmla="*/ 80 w 80"/>
                    <a:gd name="T7" fmla="*/ 58 h 61"/>
                    <a:gd name="T8" fmla="*/ 56 w 80"/>
                    <a:gd name="T9" fmla="*/ 0 h 61"/>
                    <a:gd name="T10" fmla="*/ 0 60000 65536"/>
                    <a:gd name="T11" fmla="*/ 0 60000 65536"/>
                    <a:gd name="T12" fmla="*/ 0 60000 65536"/>
                    <a:gd name="T13" fmla="*/ 0 60000 65536"/>
                    <a:gd name="T14" fmla="*/ 0 60000 65536"/>
                    <a:gd name="T15" fmla="*/ 0 w 80"/>
                    <a:gd name="T16" fmla="*/ 0 h 61"/>
                    <a:gd name="T17" fmla="*/ 80 w 80"/>
                    <a:gd name="T18" fmla="*/ 61 h 61"/>
                  </a:gdLst>
                  <a:ahLst/>
                  <a:cxnLst>
                    <a:cxn ang="T10">
                      <a:pos x="T0" y="T1"/>
                    </a:cxn>
                    <a:cxn ang="T11">
                      <a:pos x="T2" y="T3"/>
                    </a:cxn>
                    <a:cxn ang="T12">
                      <a:pos x="T4" y="T5"/>
                    </a:cxn>
                    <a:cxn ang="T13">
                      <a:pos x="T6" y="T7"/>
                    </a:cxn>
                    <a:cxn ang="T14">
                      <a:pos x="T8" y="T9"/>
                    </a:cxn>
                  </a:cxnLst>
                  <a:rect l="T15" t="T16" r="T17" b="T18"/>
                  <a:pathLst>
                    <a:path w="80" h="61">
                      <a:moveTo>
                        <a:pt x="56" y="0"/>
                      </a:moveTo>
                      <a:lnTo>
                        <a:pt x="0" y="22"/>
                      </a:lnTo>
                      <a:lnTo>
                        <a:pt x="11" y="61"/>
                      </a:lnTo>
                      <a:lnTo>
                        <a:pt x="80" y="58"/>
                      </a:lnTo>
                      <a:lnTo>
                        <a:pt x="56" y="0"/>
                      </a:lnTo>
                      <a:close/>
                    </a:path>
                  </a:pathLst>
                </a:custGeom>
                <a:solidFill>
                  <a:srgbClr val="001919"/>
                </a:solidFill>
                <a:ln w="9525">
                  <a:noFill/>
                  <a:round/>
                  <a:headEnd/>
                  <a:tailEnd/>
                </a:ln>
              </p:spPr>
              <p:txBody>
                <a:bodyPr/>
                <a:lstStyle/>
                <a:p>
                  <a:endParaRPr lang="zh-CN" altLang="en-US"/>
                </a:p>
              </p:txBody>
            </p:sp>
            <p:sp>
              <p:nvSpPr>
                <p:cNvPr id="351" name="Freeform 253"/>
                <p:cNvSpPr>
                  <a:spLocks/>
                </p:cNvSpPr>
                <p:nvPr/>
              </p:nvSpPr>
              <p:spPr bwMode="auto">
                <a:xfrm>
                  <a:off x="3152" y="2576"/>
                  <a:ext cx="41" cy="30"/>
                </a:xfrm>
                <a:custGeom>
                  <a:avLst/>
                  <a:gdLst>
                    <a:gd name="T0" fmla="*/ 57 w 82"/>
                    <a:gd name="T1" fmla="*/ 0 h 62"/>
                    <a:gd name="T2" fmla="*/ 0 w 82"/>
                    <a:gd name="T3" fmla="*/ 24 h 62"/>
                    <a:gd name="T4" fmla="*/ 11 w 82"/>
                    <a:gd name="T5" fmla="*/ 62 h 62"/>
                    <a:gd name="T6" fmla="*/ 82 w 82"/>
                    <a:gd name="T7" fmla="*/ 58 h 62"/>
                    <a:gd name="T8" fmla="*/ 57 w 82"/>
                    <a:gd name="T9" fmla="*/ 0 h 62"/>
                    <a:gd name="T10" fmla="*/ 0 60000 65536"/>
                    <a:gd name="T11" fmla="*/ 0 60000 65536"/>
                    <a:gd name="T12" fmla="*/ 0 60000 65536"/>
                    <a:gd name="T13" fmla="*/ 0 60000 65536"/>
                    <a:gd name="T14" fmla="*/ 0 60000 65536"/>
                    <a:gd name="T15" fmla="*/ 0 w 82"/>
                    <a:gd name="T16" fmla="*/ 0 h 62"/>
                    <a:gd name="T17" fmla="*/ 82 w 82"/>
                    <a:gd name="T18" fmla="*/ 62 h 62"/>
                  </a:gdLst>
                  <a:ahLst/>
                  <a:cxnLst>
                    <a:cxn ang="T10">
                      <a:pos x="T0" y="T1"/>
                    </a:cxn>
                    <a:cxn ang="T11">
                      <a:pos x="T2" y="T3"/>
                    </a:cxn>
                    <a:cxn ang="T12">
                      <a:pos x="T4" y="T5"/>
                    </a:cxn>
                    <a:cxn ang="T13">
                      <a:pos x="T6" y="T7"/>
                    </a:cxn>
                    <a:cxn ang="T14">
                      <a:pos x="T8" y="T9"/>
                    </a:cxn>
                  </a:cxnLst>
                  <a:rect l="T15" t="T16" r="T17" b="T18"/>
                  <a:pathLst>
                    <a:path w="82" h="62">
                      <a:moveTo>
                        <a:pt x="57" y="0"/>
                      </a:moveTo>
                      <a:lnTo>
                        <a:pt x="0" y="24"/>
                      </a:lnTo>
                      <a:lnTo>
                        <a:pt x="11" y="62"/>
                      </a:lnTo>
                      <a:lnTo>
                        <a:pt x="82" y="58"/>
                      </a:lnTo>
                      <a:lnTo>
                        <a:pt x="57" y="0"/>
                      </a:lnTo>
                      <a:close/>
                    </a:path>
                  </a:pathLst>
                </a:custGeom>
                <a:solidFill>
                  <a:srgbClr val="001919"/>
                </a:solidFill>
                <a:ln w="9525">
                  <a:noFill/>
                  <a:round/>
                  <a:headEnd/>
                  <a:tailEnd/>
                </a:ln>
              </p:spPr>
              <p:txBody>
                <a:bodyPr/>
                <a:lstStyle/>
                <a:p>
                  <a:endParaRPr lang="zh-CN" altLang="en-US"/>
                </a:p>
              </p:txBody>
            </p:sp>
            <p:sp>
              <p:nvSpPr>
                <p:cNvPr id="352" name="Freeform 254"/>
                <p:cNvSpPr>
                  <a:spLocks/>
                </p:cNvSpPr>
                <p:nvPr/>
              </p:nvSpPr>
              <p:spPr bwMode="auto">
                <a:xfrm>
                  <a:off x="2880" y="2501"/>
                  <a:ext cx="78" cy="118"/>
                </a:xfrm>
                <a:custGeom>
                  <a:avLst/>
                  <a:gdLst>
                    <a:gd name="T0" fmla="*/ 108 w 156"/>
                    <a:gd name="T1" fmla="*/ 49 h 237"/>
                    <a:gd name="T2" fmla="*/ 110 w 156"/>
                    <a:gd name="T3" fmla="*/ 13 h 237"/>
                    <a:gd name="T4" fmla="*/ 72 w 156"/>
                    <a:gd name="T5" fmla="*/ 0 h 237"/>
                    <a:gd name="T6" fmla="*/ 33 w 156"/>
                    <a:gd name="T7" fmla="*/ 34 h 237"/>
                    <a:gd name="T8" fmla="*/ 0 w 156"/>
                    <a:gd name="T9" fmla="*/ 71 h 237"/>
                    <a:gd name="T10" fmla="*/ 15 w 156"/>
                    <a:gd name="T11" fmla="*/ 110 h 237"/>
                    <a:gd name="T12" fmla="*/ 39 w 156"/>
                    <a:gd name="T13" fmla="*/ 110 h 237"/>
                    <a:gd name="T14" fmla="*/ 39 w 156"/>
                    <a:gd name="T15" fmla="*/ 149 h 237"/>
                    <a:gd name="T16" fmla="*/ 63 w 156"/>
                    <a:gd name="T17" fmla="*/ 158 h 237"/>
                    <a:gd name="T18" fmla="*/ 63 w 156"/>
                    <a:gd name="T19" fmla="*/ 190 h 237"/>
                    <a:gd name="T20" fmla="*/ 91 w 156"/>
                    <a:gd name="T21" fmla="*/ 198 h 237"/>
                    <a:gd name="T22" fmla="*/ 89 w 156"/>
                    <a:gd name="T23" fmla="*/ 227 h 237"/>
                    <a:gd name="T24" fmla="*/ 108 w 156"/>
                    <a:gd name="T25" fmla="*/ 237 h 237"/>
                    <a:gd name="T26" fmla="*/ 154 w 156"/>
                    <a:gd name="T27" fmla="*/ 203 h 237"/>
                    <a:gd name="T28" fmla="*/ 156 w 156"/>
                    <a:gd name="T29" fmla="*/ 153 h 237"/>
                    <a:gd name="T30" fmla="*/ 136 w 156"/>
                    <a:gd name="T31" fmla="*/ 145 h 237"/>
                    <a:gd name="T32" fmla="*/ 137 w 156"/>
                    <a:gd name="T33" fmla="*/ 118 h 237"/>
                    <a:gd name="T34" fmla="*/ 119 w 156"/>
                    <a:gd name="T35" fmla="*/ 101 h 237"/>
                    <a:gd name="T36" fmla="*/ 130 w 156"/>
                    <a:gd name="T37" fmla="*/ 73 h 237"/>
                    <a:gd name="T38" fmla="*/ 108 w 156"/>
                    <a:gd name="T39" fmla="*/ 49 h 2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6"/>
                    <a:gd name="T61" fmla="*/ 0 h 237"/>
                    <a:gd name="T62" fmla="*/ 156 w 156"/>
                    <a:gd name="T63" fmla="*/ 237 h 2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6" h="237">
                      <a:moveTo>
                        <a:pt x="108" y="49"/>
                      </a:moveTo>
                      <a:lnTo>
                        <a:pt x="110" y="13"/>
                      </a:lnTo>
                      <a:lnTo>
                        <a:pt x="72" y="0"/>
                      </a:lnTo>
                      <a:lnTo>
                        <a:pt x="33" y="34"/>
                      </a:lnTo>
                      <a:lnTo>
                        <a:pt x="0" y="71"/>
                      </a:lnTo>
                      <a:lnTo>
                        <a:pt x="15" y="110"/>
                      </a:lnTo>
                      <a:lnTo>
                        <a:pt x="39" y="110"/>
                      </a:lnTo>
                      <a:lnTo>
                        <a:pt x="39" y="149"/>
                      </a:lnTo>
                      <a:lnTo>
                        <a:pt x="63" y="158"/>
                      </a:lnTo>
                      <a:lnTo>
                        <a:pt x="63" y="190"/>
                      </a:lnTo>
                      <a:lnTo>
                        <a:pt x="91" y="198"/>
                      </a:lnTo>
                      <a:lnTo>
                        <a:pt x="89" y="227"/>
                      </a:lnTo>
                      <a:lnTo>
                        <a:pt x="108" y="237"/>
                      </a:lnTo>
                      <a:lnTo>
                        <a:pt x="154" y="203"/>
                      </a:lnTo>
                      <a:lnTo>
                        <a:pt x="156" y="153"/>
                      </a:lnTo>
                      <a:lnTo>
                        <a:pt x="136" y="145"/>
                      </a:lnTo>
                      <a:lnTo>
                        <a:pt x="137" y="118"/>
                      </a:lnTo>
                      <a:lnTo>
                        <a:pt x="119" y="101"/>
                      </a:lnTo>
                      <a:lnTo>
                        <a:pt x="130" y="73"/>
                      </a:lnTo>
                      <a:lnTo>
                        <a:pt x="108" y="49"/>
                      </a:lnTo>
                      <a:close/>
                    </a:path>
                  </a:pathLst>
                </a:custGeom>
                <a:solidFill>
                  <a:srgbClr val="FF773F"/>
                </a:solidFill>
                <a:ln w="9525">
                  <a:noFill/>
                  <a:round/>
                  <a:headEnd/>
                  <a:tailEnd/>
                </a:ln>
              </p:spPr>
              <p:txBody>
                <a:bodyPr/>
                <a:lstStyle/>
                <a:p>
                  <a:endParaRPr lang="zh-CN" altLang="en-US"/>
                </a:p>
              </p:txBody>
            </p:sp>
            <p:sp>
              <p:nvSpPr>
                <p:cNvPr id="353" name="Freeform 255"/>
                <p:cNvSpPr>
                  <a:spLocks/>
                </p:cNvSpPr>
                <p:nvPr/>
              </p:nvSpPr>
              <p:spPr bwMode="auto">
                <a:xfrm>
                  <a:off x="3010" y="2674"/>
                  <a:ext cx="126" cy="71"/>
                </a:xfrm>
                <a:custGeom>
                  <a:avLst/>
                  <a:gdLst>
                    <a:gd name="T0" fmla="*/ 222 w 251"/>
                    <a:gd name="T1" fmla="*/ 49 h 142"/>
                    <a:gd name="T2" fmla="*/ 179 w 251"/>
                    <a:gd name="T3" fmla="*/ 47 h 142"/>
                    <a:gd name="T4" fmla="*/ 132 w 251"/>
                    <a:gd name="T5" fmla="*/ 17 h 142"/>
                    <a:gd name="T6" fmla="*/ 76 w 251"/>
                    <a:gd name="T7" fmla="*/ 0 h 142"/>
                    <a:gd name="T8" fmla="*/ 37 w 251"/>
                    <a:gd name="T9" fmla="*/ 8 h 142"/>
                    <a:gd name="T10" fmla="*/ 2 w 251"/>
                    <a:gd name="T11" fmla="*/ 32 h 142"/>
                    <a:gd name="T12" fmla="*/ 0 w 251"/>
                    <a:gd name="T13" fmla="*/ 77 h 142"/>
                    <a:gd name="T14" fmla="*/ 45 w 251"/>
                    <a:gd name="T15" fmla="*/ 80 h 142"/>
                    <a:gd name="T16" fmla="*/ 52 w 251"/>
                    <a:gd name="T17" fmla="*/ 110 h 142"/>
                    <a:gd name="T18" fmla="*/ 62 w 251"/>
                    <a:gd name="T19" fmla="*/ 129 h 142"/>
                    <a:gd name="T20" fmla="*/ 93 w 251"/>
                    <a:gd name="T21" fmla="*/ 131 h 142"/>
                    <a:gd name="T22" fmla="*/ 175 w 251"/>
                    <a:gd name="T23" fmla="*/ 142 h 142"/>
                    <a:gd name="T24" fmla="*/ 249 w 251"/>
                    <a:gd name="T25" fmla="*/ 101 h 142"/>
                    <a:gd name="T26" fmla="*/ 251 w 251"/>
                    <a:gd name="T27" fmla="*/ 49 h 142"/>
                    <a:gd name="T28" fmla="*/ 222 w 251"/>
                    <a:gd name="T29" fmla="*/ 49 h 1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1"/>
                    <a:gd name="T46" fmla="*/ 0 h 142"/>
                    <a:gd name="T47" fmla="*/ 251 w 251"/>
                    <a:gd name="T48" fmla="*/ 142 h 1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1" h="142">
                      <a:moveTo>
                        <a:pt x="222" y="49"/>
                      </a:moveTo>
                      <a:lnTo>
                        <a:pt x="179" y="47"/>
                      </a:lnTo>
                      <a:lnTo>
                        <a:pt x="132" y="17"/>
                      </a:lnTo>
                      <a:lnTo>
                        <a:pt x="76" y="0"/>
                      </a:lnTo>
                      <a:lnTo>
                        <a:pt x="37" y="8"/>
                      </a:lnTo>
                      <a:lnTo>
                        <a:pt x="2" y="32"/>
                      </a:lnTo>
                      <a:lnTo>
                        <a:pt x="0" y="77"/>
                      </a:lnTo>
                      <a:lnTo>
                        <a:pt x="45" y="80"/>
                      </a:lnTo>
                      <a:lnTo>
                        <a:pt x="52" y="110"/>
                      </a:lnTo>
                      <a:lnTo>
                        <a:pt x="62" y="129"/>
                      </a:lnTo>
                      <a:lnTo>
                        <a:pt x="93" y="131"/>
                      </a:lnTo>
                      <a:lnTo>
                        <a:pt x="175" y="142"/>
                      </a:lnTo>
                      <a:lnTo>
                        <a:pt x="249" y="101"/>
                      </a:lnTo>
                      <a:lnTo>
                        <a:pt x="251" y="49"/>
                      </a:lnTo>
                      <a:lnTo>
                        <a:pt x="222" y="49"/>
                      </a:lnTo>
                      <a:close/>
                    </a:path>
                  </a:pathLst>
                </a:custGeom>
                <a:solidFill>
                  <a:srgbClr val="FF773F"/>
                </a:solidFill>
                <a:ln w="9525">
                  <a:noFill/>
                  <a:round/>
                  <a:headEnd/>
                  <a:tailEnd/>
                </a:ln>
              </p:spPr>
              <p:txBody>
                <a:bodyPr/>
                <a:lstStyle/>
                <a:p>
                  <a:endParaRPr lang="zh-CN" altLang="en-US"/>
                </a:p>
              </p:txBody>
            </p:sp>
            <p:sp>
              <p:nvSpPr>
                <p:cNvPr id="354" name="Freeform 256"/>
                <p:cNvSpPr>
                  <a:spLocks/>
                </p:cNvSpPr>
                <p:nvPr/>
              </p:nvSpPr>
              <p:spPr bwMode="auto">
                <a:xfrm>
                  <a:off x="2961" y="2661"/>
                  <a:ext cx="71" cy="21"/>
                </a:xfrm>
                <a:custGeom>
                  <a:avLst/>
                  <a:gdLst>
                    <a:gd name="T0" fmla="*/ 143 w 143"/>
                    <a:gd name="T1" fmla="*/ 15 h 41"/>
                    <a:gd name="T2" fmla="*/ 89 w 143"/>
                    <a:gd name="T3" fmla="*/ 17 h 41"/>
                    <a:gd name="T4" fmla="*/ 44 w 143"/>
                    <a:gd name="T5" fmla="*/ 0 h 41"/>
                    <a:gd name="T6" fmla="*/ 0 w 143"/>
                    <a:gd name="T7" fmla="*/ 13 h 41"/>
                    <a:gd name="T8" fmla="*/ 54 w 143"/>
                    <a:gd name="T9" fmla="*/ 41 h 41"/>
                    <a:gd name="T10" fmla="*/ 143 w 143"/>
                    <a:gd name="T11" fmla="*/ 15 h 41"/>
                    <a:gd name="T12" fmla="*/ 0 60000 65536"/>
                    <a:gd name="T13" fmla="*/ 0 60000 65536"/>
                    <a:gd name="T14" fmla="*/ 0 60000 65536"/>
                    <a:gd name="T15" fmla="*/ 0 60000 65536"/>
                    <a:gd name="T16" fmla="*/ 0 60000 65536"/>
                    <a:gd name="T17" fmla="*/ 0 60000 65536"/>
                    <a:gd name="T18" fmla="*/ 0 w 143"/>
                    <a:gd name="T19" fmla="*/ 0 h 41"/>
                    <a:gd name="T20" fmla="*/ 143 w 143"/>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143" h="41">
                      <a:moveTo>
                        <a:pt x="143" y="15"/>
                      </a:moveTo>
                      <a:lnTo>
                        <a:pt x="89" y="17"/>
                      </a:lnTo>
                      <a:lnTo>
                        <a:pt x="44" y="0"/>
                      </a:lnTo>
                      <a:lnTo>
                        <a:pt x="0" y="13"/>
                      </a:lnTo>
                      <a:lnTo>
                        <a:pt x="54" y="41"/>
                      </a:lnTo>
                      <a:lnTo>
                        <a:pt x="143" y="15"/>
                      </a:lnTo>
                      <a:close/>
                    </a:path>
                  </a:pathLst>
                </a:custGeom>
                <a:solidFill>
                  <a:srgbClr val="FF773F"/>
                </a:solidFill>
                <a:ln w="9525">
                  <a:noFill/>
                  <a:round/>
                  <a:headEnd/>
                  <a:tailEnd/>
                </a:ln>
              </p:spPr>
              <p:txBody>
                <a:bodyPr/>
                <a:lstStyle/>
                <a:p>
                  <a:endParaRPr lang="zh-CN" altLang="en-US"/>
                </a:p>
              </p:txBody>
            </p:sp>
            <p:sp>
              <p:nvSpPr>
                <p:cNvPr id="355" name="Freeform 257"/>
                <p:cNvSpPr>
                  <a:spLocks/>
                </p:cNvSpPr>
                <p:nvPr/>
              </p:nvSpPr>
              <p:spPr bwMode="auto">
                <a:xfrm>
                  <a:off x="2947" y="2673"/>
                  <a:ext cx="50" cy="24"/>
                </a:xfrm>
                <a:custGeom>
                  <a:avLst/>
                  <a:gdLst>
                    <a:gd name="T0" fmla="*/ 100 w 100"/>
                    <a:gd name="T1" fmla="*/ 29 h 48"/>
                    <a:gd name="T2" fmla="*/ 39 w 100"/>
                    <a:gd name="T3" fmla="*/ 14 h 48"/>
                    <a:gd name="T4" fmla="*/ 0 w 100"/>
                    <a:gd name="T5" fmla="*/ 0 h 48"/>
                    <a:gd name="T6" fmla="*/ 35 w 100"/>
                    <a:gd name="T7" fmla="*/ 33 h 48"/>
                    <a:gd name="T8" fmla="*/ 87 w 100"/>
                    <a:gd name="T9" fmla="*/ 48 h 48"/>
                    <a:gd name="T10" fmla="*/ 100 w 100"/>
                    <a:gd name="T11" fmla="*/ 29 h 48"/>
                    <a:gd name="T12" fmla="*/ 0 60000 65536"/>
                    <a:gd name="T13" fmla="*/ 0 60000 65536"/>
                    <a:gd name="T14" fmla="*/ 0 60000 65536"/>
                    <a:gd name="T15" fmla="*/ 0 60000 65536"/>
                    <a:gd name="T16" fmla="*/ 0 60000 65536"/>
                    <a:gd name="T17" fmla="*/ 0 60000 65536"/>
                    <a:gd name="T18" fmla="*/ 0 w 100"/>
                    <a:gd name="T19" fmla="*/ 0 h 48"/>
                    <a:gd name="T20" fmla="*/ 100 w 10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00" h="48">
                      <a:moveTo>
                        <a:pt x="100" y="29"/>
                      </a:moveTo>
                      <a:lnTo>
                        <a:pt x="39" y="14"/>
                      </a:lnTo>
                      <a:lnTo>
                        <a:pt x="0" y="0"/>
                      </a:lnTo>
                      <a:lnTo>
                        <a:pt x="35" y="33"/>
                      </a:lnTo>
                      <a:lnTo>
                        <a:pt x="87" y="48"/>
                      </a:lnTo>
                      <a:lnTo>
                        <a:pt x="100" y="29"/>
                      </a:lnTo>
                      <a:close/>
                    </a:path>
                  </a:pathLst>
                </a:custGeom>
                <a:solidFill>
                  <a:srgbClr val="FF773F"/>
                </a:solidFill>
                <a:ln w="9525">
                  <a:noFill/>
                  <a:round/>
                  <a:headEnd/>
                  <a:tailEnd/>
                </a:ln>
              </p:spPr>
              <p:txBody>
                <a:bodyPr/>
                <a:lstStyle/>
                <a:p>
                  <a:endParaRPr lang="zh-CN" altLang="en-US"/>
                </a:p>
              </p:txBody>
            </p:sp>
            <p:sp>
              <p:nvSpPr>
                <p:cNvPr id="356" name="Freeform 258"/>
                <p:cNvSpPr>
                  <a:spLocks/>
                </p:cNvSpPr>
                <p:nvPr/>
              </p:nvSpPr>
              <p:spPr bwMode="auto">
                <a:xfrm>
                  <a:off x="3071" y="2049"/>
                  <a:ext cx="43" cy="49"/>
                </a:xfrm>
                <a:custGeom>
                  <a:avLst/>
                  <a:gdLst>
                    <a:gd name="T0" fmla="*/ 0 w 86"/>
                    <a:gd name="T1" fmla="*/ 82 h 99"/>
                    <a:gd name="T2" fmla="*/ 0 w 86"/>
                    <a:gd name="T3" fmla="*/ 99 h 99"/>
                    <a:gd name="T4" fmla="*/ 48 w 86"/>
                    <a:gd name="T5" fmla="*/ 89 h 99"/>
                    <a:gd name="T6" fmla="*/ 74 w 86"/>
                    <a:gd name="T7" fmla="*/ 32 h 99"/>
                    <a:gd name="T8" fmla="*/ 86 w 86"/>
                    <a:gd name="T9" fmla="*/ 7 h 99"/>
                    <a:gd name="T10" fmla="*/ 11 w 86"/>
                    <a:gd name="T11" fmla="*/ 0 h 99"/>
                    <a:gd name="T12" fmla="*/ 0 w 86"/>
                    <a:gd name="T13" fmla="*/ 2 h 99"/>
                    <a:gd name="T14" fmla="*/ 0 w 86"/>
                    <a:gd name="T15" fmla="*/ 13 h 99"/>
                    <a:gd name="T16" fmla="*/ 54 w 86"/>
                    <a:gd name="T17" fmla="*/ 15 h 99"/>
                    <a:gd name="T18" fmla="*/ 54 w 86"/>
                    <a:gd name="T19" fmla="*/ 54 h 99"/>
                    <a:gd name="T20" fmla="*/ 30 w 86"/>
                    <a:gd name="T21" fmla="*/ 84 h 99"/>
                    <a:gd name="T22" fmla="*/ 0 w 86"/>
                    <a:gd name="T23" fmla="*/ 82 h 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
                    <a:gd name="T37" fmla="*/ 0 h 99"/>
                    <a:gd name="T38" fmla="*/ 86 w 86"/>
                    <a:gd name="T39" fmla="*/ 99 h 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 h="99">
                      <a:moveTo>
                        <a:pt x="0" y="82"/>
                      </a:moveTo>
                      <a:lnTo>
                        <a:pt x="0" y="99"/>
                      </a:lnTo>
                      <a:lnTo>
                        <a:pt x="48" y="89"/>
                      </a:lnTo>
                      <a:lnTo>
                        <a:pt x="74" y="32"/>
                      </a:lnTo>
                      <a:lnTo>
                        <a:pt x="86" y="7"/>
                      </a:lnTo>
                      <a:lnTo>
                        <a:pt x="11" y="0"/>
                      </a:lnTo>
                      <a:lnTo>
                        <a:pt x="0" y="2"/>
                      </a:lnTo>
                      <a:lnTo>
                        <a:pt x="0" y="13"/>
                      </a:lnTo>
                      <a:lnTo>
                        <a:pt x="54" y="15"/>
                      </a:lnTo>
                      <a:lnTo>
                        <a:pt x="54" y="54"/>
                      </a:lnTo>
                      <a:lnTo>
                        <a:pt x="30" y="84"/>
                      </a:lnTo>
                      <a:lnTo>
                        <a:pt x="0" y="82"/>
                      </a:lnTo>
                      <a:close/>
                    </a:path>
                  </a:pathLst>
                </a:custGeom>
                <a:solidFill>
                  <a:srgbClr val="441400"/>
                </a:solidFill>
                <a:ln w="9525">
                  <a:noFill/>
                  <a:round/>
                  <a:headEnd/>
                  <a:tailEnd/>
                </a:ln>
              </p:spPr>
              <p:txBody>
                <a:bodyPr/>
                <a:lstStyle/>
                <a:p>
                  <a:endParaRPr lang="zh-CN" altLang="en-US"/>
                </a:p>
              </p:txBody>
            </p:sp>
            <p:sp>
              <p:nvSpPr>
                <p:cNvPr id="357" name="Freeform 259"/>
                <p:cNvSpPr>
                  <a:spLocks/>
                </p:cNvSpPr>
                <p:nvPr/>
              </p:nvSpPr>
              <p:spPr bwMode="auto">
                <a:xfrm>
                  <a:off x="2981" y="2049"/>
                  <a:ext cx="90" cy="51"/>
                </a:xfrm>
                <a:custGeom>
                  <a:avLst/>
                  <a:gdLst>
                    <a:gd name="T0" fmla="*/ 180 w 180"/>
                    <a:gd name="T1" fmla="*/ 13 h 102"/>
                    <a:gd name="T2" fmla="*/ 180 w 180"/>
                    <a:gd name="T3" fmla="*/ 2 h 102"/>
                    <a:gd name="T4" fmla="*/ 143 w 180"/>
                    <a:gd name="T5" fmla="*/ 13 h 102"/>
                    <a:gd name="T6" fmla="*/ 59 w 180"/>
                    <a:gd name="T7" fmla="*/ 6 h 102"/>
                    <a:gd name="T8" fmla="*/ 0 w 180"/>
                    <a:gd name="T9" fmla="*/ 0 h 102"/>
                    <a:gd name="T10" fmla="*/ 0 w 180"/>
                    <a:gd name="T11" fmla="*/ 15 h 102"/>
                    <a:gd name="T12" fmla="*/ 55 w 180"/>
                    <a:gd name="T13" fmla="*/ 17 h 102"/>
                    <a:gd name="T14" fmla="*/ 55 w 180"/>
                    <a:gd name="T15" fmla="*/ 56 h 102"/>
                    <a:gd name="T16" fmla="*/ 29 w 180"/>
                    <a:gd name="T17" fmla="*/ 86 h 102"/>
                    <a:gd name="T18" fmla="*/ 0 w 180"/>
                    <a:gd name="T19" fmla="*/ 84 h 102"/>
                    <a:gd name="T20" fmla="*/ 0 w 180"/>
                    <a:gd name="T21" fmla="*/ 102 h 102"/>
                    <a:gd name="T22" fmla="*/ 18 w 180"/>
                    <a:gd name="T23" fmla="*/ 102 h 102"/>
                    <a:gd name="T24" fmla="*/ 57 w 180"/>
                    <a:gd name="T25" fmla="*/ 89 h 102"/>
                    <a:gd name="T26" fmla="*/ 68 w 180"/>
                    <a:gd name="T27" fmla="*/ 24 h 102"/>
                    <a:gd name="T28" fmla="*/ 107 w 180"/>
                    <a:gd name="T29" fmla="*/ 32 h 102"/>
                    <a:gd name="T30" fmla="*/ 120 w 180"/>
                    <a:gd name="T31" fmla="*/ 80 h 102"/>
                    <a:gd name="T32" fmla="*/ 163 w 180"/>
                    <a:gd name="T33" fmla="*/ 102 h 102"/>
                    <a:gd name="T34" fmla="*/ 180 w 180"/>
                    <a:gd name="T35" fmla="*/ 99 h 102"/>
                    <a:gd name="T36" fmla="*/ 180 w 180"/>
                    <a:gd name="T37" fmla="*/ 82 h 102"/>
                    <a:gd name="T38" fmla="*/ 171 w 180"/>
                    <a:gd name="T39" fmla="*/ 82 h 102"/>
                    <a:gd name="T40" fmla="*/ 143 w 180"/>
                    <a:gd name="T41" fmla="*/ 76 h 102"/>
                    <a:gd name="T42" fmla="*/ 126 w 180"/>
                    <a:gd name="T43" fmla="*/ 50 h 102"/>
                    <a:gd name="T44" fmla="*/ 128 w 180"/>
                    <a:gd name="T45" fmla="*/ 28 h 102"/>
                    <a:gd name="T46" fmla="*/ 171 w 180"/>
                    <a:gd name="T47" fmla="*/ 13 h 102"/>
                    <a:gd name="T48" fmla="*/ 180 w 180"/>
                    <a:gd name="T49" fmla="*/ 13 h 1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0"/>
                    <a:gd name="T76" fmla="*/ 0 h 102"/>
                    <a:gd name="T77" fmla="*/ 180 w 180"/>
                    <a:gd name="T78" fmla="*/ 102 h 1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0" h="102">
                      <a:moveTo>
                        <a:pt x="180" y="13"/>
                      </a:moveTo>
                      <a:lnTo>
                        <a:pt x="180" y="2"/>
                      </a:lnTo>
                      <a:lnTo>
                        <a:pt x="143" y="13"/>
                      </a:lnTo>
                      <a:lnTo>
                        <a:pt x="59" y="6"/>
                      </a:lnTo>
                      <a:lnTo>
                        <a:pt x="0" y="0"/>
                      </a:lnTo>
                      <a:lnTo>
                        <a:pt x="0" y="15"/>
                      </a:lnTo>
                      <a:lnTo>
                        <a:pt x="55" y="17"/>
                      </a:lnTo>
                      <a:lnTo>
                        <a:pt x="55" y="56"/>
                      </a:lnTo>
                      <a:lnTo>
                        <a:pt x="29" y="86"/>
                      </a:lnTo>
                      <a:lnTo>
                        <a:pt x="0" y="84"/>
                      </a:lnTo>
                      <a:lnTo>
                        <a:pt x="0" y="102"/>
                      </a:lnTo>
                      <a:lnTo>
                        <a:pt x="18" y="102"/>
                      </a:lnTo>
                      <a:lnTo>
                        <a:pt x="57" y="89"/>
                      </a:lnTo>
                      <a:lnTo>
                        <a:pt x="68" y="24"/>
                      </a:lnTo>
                      <a:lnTo>
                        <a:pt x="107" y="32"/>
                      </a:lnTo>
                      <a:lnTo>
                        <a:pt x="120" y="80"/>
                      </a:lnTo>
                      <a:lnTo>
                        <a:pt x="163" y="102"/>
                      </a:lnTo>
                      <a:lnTo>
                        <a:pt x="180" y="99"/>
                      </a:lnTo>
                      <a:lnTo>
                        <a:pt x="180" y="82"/>
                      </a:lnTo>
                      <a:lnTo>
                        <a:pt x="171" y="82"/>
                      </a:lnTo>
                      <a:lnTo>
                        <a:pt x="143" y="76"/>
                      </a:lnTo>
                      <a:lnTo>
                        <a:pt x="126" y="50"/>
                      </a:lnTo>
                      <a:lnTo>
                        <a:pt x="128" y="28"/>
                      </a:lnTo>
                      <a:lnTo>
                        <a:pt x="171" y="13"/>
                      </a:lnTo>
                      <a:lnTo>
                        <a:pt x="180" y="13"/>
                      </a:lnTo>
                      <a:close/>
                    </a:path>
                  </a:pathLst>
                </a:custGeom>
                <a:solidFill>
                  <a:srgbClr val="441400"/>
                </a:solidFill>
                <a:ln w="9525">
                  <a:noFill/>
                  <a:round/>
                  <a:headEnd/>
                  <a:tailEnd/>
                </a:ln>
              </p:spPr>
              <p:txBody>
                <a:bodyPr/>
                <a:lstStyle/>
                <a:p>
                  <a:endParaRPr lang="zh-CN" altLang="en-US"/>
                </a:p>
              </p:txBody>
            </p:sp>
            <p:sp>
              <p:nvSpPr>
                <p:cNvPr id="358" name="Freeform 260"/>
                <p:cNvSpPr>
                  <a:spLocks/>
                </p:cNvSpPr>
                <p:nvPr/>
              </p:nvSpPr>
              <p:spPr bwMode="auto">
                <a:xfrm>
                  <a:off x="2914" y="2048"/>
                  <a:ext cx="67" cy="52"/>
                </a:xfrm>
                <a:custGeom>
                  <a:avLst/>
                  <a:gdLst>
                    <a:gd name="T0" fmla="*/ 134 w 134"/>
                    <a:gd name="T1" fmla="*/ 17 h 104"/>
                    <a:gd name="T2" fmla="*/ 134 w 134"/>
                    <a:gd name="T3" fmla="*/ 2 h 104"/>
                    <a:gd name="T4" fmla="*/ 115 w 134"/>
                    <a:gd name="T5" fmla="*/ 0 h 104"/>
                    <a:gd name="T6" fmla="*/ 85 w 134"/>
                    <a:gd name="T7" fmla="*/ 8 h 104"/>
                    <a:gd name="T8" fmla="*/ 1 w 134"/>
                    <a:gd name="T9" fmla="*/ 26 h 104"/>
                    <a:gd name="T10" fmla="*/ 0 w 134"/>
                    <a:gd name="T11" fmla="*/ 50 h 104"/>
                    <a:gd name="T12" fmla="*/ 72 w 134"/>
                    <a:gd name="T13" fmla="*/ 37 h 104"/>
                    <a:gd name="T14" fmla="*/ 74 w 134"/>
                    <a:gd name="T15" fmla="*/ 76 h 104"/>
                    <a:gd name="T16" fmla="*/ 111 w 134"/>
                    <a:gd name="T17" fmla="*/ 102 h 104"/>
                    <a:gd name="T18" fmla="*/ 134 w 134"/>
                    <a:gd name="T19" fmla="*/ 104 h 104"/>
                    <a:gd name="T20" fmla="*/ 134 w 134"/>
                    <a:gd name="T21" fmla="*/ 86 h 104"/>
                    <a:gd name="T22" fmla="*/ 122 w 134"/>
                    <a:gd name="T23" fmla="*/ 86 h 104"/>
                    <a:gd name="T24" fmla="*/ 98 w 134"/>
                    <a:gd name="T25" fmla="*/ 80 h 104"/>
                    <a:gd name="T26" fmla="*/ 81 w 134"/>
                    <a:gd name="T27" fmla="*/ 54 h 104"/>
                    <a:gd name="T28" fmla="*/ 81 w 134"/>
                    <a:gd name="T29" fmla="*/ 32 h 104"/>
                    <a:gd name="T30" fmla="*/ 124 w 134"/>
                    <a:gd name="T31" fmla="*/ 17 h 104"/>
                    <a:gd name="T32" fmla="*/ 134 w 134"/>
                    <a:gd name="T33" fmla="*/ 17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4"/>
                    <a:gd name="T52" fmla="*/ 0 h 104"/>
                    <a:gd name="T53" fmla="*/ 134 w 134"/>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4" h="104">
                      <a:moveTo>
                        <a:pt x="134" y="17"/>
                      </a:moveTo>
                      <a:lnTo>
                        <a:pt x="134" y="2"/>
                      </a:lnTo>
                      <a:lnTo>
                        <a:pt x="115" y="0"/>
                      </a:lnTo>
                      <a:lnTo>
                        <a:pt x="85" y="8"/>
                      </a:lnTo>
                      <a:lnTo>
                        <a:pt x="1" y="26"/>
                      </a:lnTo>
                      <a:lnTo>
                        <a:pt x="0" y="50"/>
                      </a:lnTo>
                      <a:lnTo>
                        <a:pt x="72" y="37"/>
                      </a:lnTo>
                      <a:lnTo>
                        <a:pt x="74" y="76"/>
                      </a:lnTo>
                      <a:lnTo>
                        <a:pt x="111" y="102"/>
                      </a:lnTo>
                      <a:lnTo>
                        <a:pt x="134" y="104"/>
                      </a:lnTo>
                      <a:lnTo>
                        <a:pt x="134" y="86"/>
                      </a:lnTo>
                      <a:lnTo>
                        <a:pt x="122" y="86"/>
                      </a:lnTo>
                      <a:lnTo>
                        <a:pt x="98" y="80"/>
                      </a:lnTo>
                      <a:lnTo>
                        <a:pt x="81" y="54"/>
                      </a:lnTo>
                      <a:lnTo>
                        <a:pt x="81" y="32"/>
                      </a:lnTo>
                      <a:lnTo>
                        <a:pt x="124" y="17"/>
                      </a:lnTo>
                      <a:lnTo>
                        <a:pt x="134" y="17"/>
                      </a:lnTo>
                      <a:close/>
                    </a:path>
                  </a:pathLst>
                </a:custGeom>
                <a:solidFill>
                  <a:srgbClr val="441400"/>
                </a:solidFill>
                <a:ln w="9525">
                  <a:noFill/>
                  <a:round/>
                  <a:headEnd/>
                  <a:tailEnd/>
                </a:ln>
              </p:spPr>
              <p:txBody>
                <a:bodyPr/>
                <a:lstStyle/>
                <a:p>
                  <a:endParaRPr lang="zh-CN" altLang="en-US"/>
                </a:p>
              </p:txBody>
            </p:sp>
            <p:sp>
              <p:nvSpPr>
                <p:cNvPr id="359" name="Freeform 261"/>
                <p:cNvSpPr>
                  <a:spLocks/>
                </p:cNvSpPr>
                <p:nvPr/>
              </p:nvSpPr>
              <p:spPr bwMode="auto">
                <a:xfrm>
                  <a:off x="2942" y="1896"/>
                  <a:ext cx="233" cy="263"/>
                </a:xfrm>
                <a:custGeom>
                  <a:avLst/>
                  <a:gdLst>
                    <a:gd name="T0" fmla="*/ 227 w 465"/>
                    <a:gd name="T1" fmla="*/ 11 h 525"/>
                    <a:gd name="T2" fmla="*/ 248 w 465"/>
                    <a:gd name="T3" fmla="*/ 15 h 525"/>
                    <a:gd name="T4" fmla="*/ 266 w 465"/>
                    <a:gd name="T5" fmla="*/ 20 h 525"/>
                    <a:gd name="T6" fmla="*/ 285 w 465"/>
                    <a:gd name="T7" fmla="*/ 26 h 525"/>
                    <a:gd name="T8" fmla="*/ 302 w 465"/>
                    <a:gd name="T9" fmla="*/ 33 h 525"/>
                    <a:gd name="T10" fmla="*/ 317 w 465"/>
                    <a:gd name="T11" fmla="*/ 44 h 525"/>
                    <a:gd name="T12" fmla="*/ 330 w 465"/>
                    <a:gd name="T13" fmla="*/ 61 h 525"/>
                    <a:gd name="T14" fmla="*/ 339 w 465"/>
                    <a:gd name="T15" fmla="*/ 83 h 525"/>
                    <a:gd name="T16" fmla="*/ 345 w 465"/>
                    <a:gd name="T17" fmla="*/ 113 h 525"/>
                    <a:gd name="T18" fmla="*/ 369 w 465"/>
                    <a:gd name="T19" fmla="*/ 128 h 525"/>
                    <a:gd name="T20" fmla="*/ 387 w 465"/>
                    <a:gd name="T21" fmla="*/ 141 h 525"/>
                    <a:gd name="T22" fmla="*/ 402 w 465"/>
                    <a:gd name="T23" fmla="*/ 158 h 525"/>
                    <a:gd name="T24" fmla="*/ 413 w 465"/>
                    <a:gd name="T25" fmla="*/ 175 h 525"/>
                    <a:gd name="T26" fmla="*/ 421 w 465"/>
                    <a:gd name="T27" fmla="*/ 193 h 525"/>
                    <a:gd name="T28" fmla="*/ 425 w 465"/>
                    <a:gd name="T29" fmla="*/ 216 h 525"/>
                    <a:gd name="T30" fmla="*/ 428 w 465"/>
                    <a:gd name="T31" fmla="*/ 240 h 525"/>
                    <a:gd name="T32" fmla="*/ 428 w 465"/>
                    <a:gd name="T33" fmla="*/ 268 h 525"/>
                    <a:gd name="T34" fmla="*/ 458 w 465"/>
                    <a:gd name="T35" fmla="*/ 312 h 525"/>
                    <a:gd name="T36" fmla="*/ 465 w 465"/>
                    <a:gd name="T37" fmla="*/ 370 h 525"/>
                    <a:gd name="T38" fmla="*/ 464 w 465"/>
                    <a:gd name="T39" fmla="*/ 411 h 525"/>
                    <a:gd name="T40" fmla="*/ 454 w 465"/>
                    <a:gd name="T41" fmla="*/ 448 h 525"/>
                    <a:gd name="T42" fmla="*/ 438 w 465"/>
                    <a:gd name="T43" fmla="*/ 495 h 525"/>
                    <a:gd name="T44" fmla="*/ 398 w 465"/>
                    <a:gd name="T45" fmla="*/ 525 h 525"/>
                    <a:gd name="T46" fmla="*/ 398 w 465"/>
                    <a:gd name="T47" fmla="*/ 480 h 525"/>
                    <a:gd name="T48" fmla="*/ 419 w 465"/>
                    <a:gd name="T49" fmla="*/ 381 h 525"/>
                    <a:gd name="T50" fmla="*/ 380 w 465"/>
                    <a:gd name="T51" fmla="*/ 271 h 525"/>
                    <a:gd name="T52" fmla="*/ 330 w 465"/>
                    <a:gd name="T53" fmla="*/ 169 h 525"/>
                    <a:gd name="T54" fmla="*/ 292 w 465"/>
                    <a:gd name="T55" fmla="*/ 203 h 525"/>
                    <a:gd name="T56" fmla="*/ 231 w 465"/>
                    <a:gd name="T57" fmla="*/ 178 h 525"/>
                    <a:gd name="T58" fmla="*/ 168 w 465"/>
                    <a:gd name="T59" fmla="*/ 149 h 525"/>
                    <a:gd name="T60" fmla="*/ 207 w 465"/>
                    <a:gd name="T61" fmla="*/ 95 h 525"/>
                    <a:gd name="T62" fmla="*/ 198 w 465"/>
                    <a:gd name="T63" fmla="*/ 44 h 525"/>
                    <a:gd name="T64" fmla="*/ 159 w 465"/>
                    <a:gd name="T65" fmla="*/ 89 h 525"/>
                    <a:gd name="T66" fmla="*/ 136 w 465"/>
                    <a:gd name="T67" fmla="*/ 149 h 525"/>
                    <a:gd name="T68" fmla="*/ 123 w 465"/>
                    <a:gd name="T69" fmla="*/ 169 h 525"/>
                    <a:gd name="T70" fmla="*/ 110 w 465"/>
                    <a:gd name="T71" fmla="*/ 188 h 525"/>
                    <a:gd name="T72" fmla="*/ 95 w 465"/>
                    <a:gd name="T73" fmla="*/ 206 h 525"/>
                    <a:gd name="T74" fmla="*/ 79 w 465"/>
                    <a:gd name="T75" fmla="*/ 221 h 525"/>
                    <a:gd name="T76" fmla="*/ 62 w 465"/>
                    <a:gd name="T77" fmla="*/ 230 h 525"/>
                    <a:gd name="T78" fmla="*/ 43 w 465"/>
                    <a:gd name="T79" fmla="*/ 234 h 525"/>
                    <a:gd name="T80" fmla="*/ 23 w 465"/>
                    <a:gd name="T81" fmla="*/ 230 h 525"/>
                    <a:gd name="T82" fmla="*/ 0 w 465"/>
                    <a:gd name="T83" fmla="*/ 217 h 525"/>
                    <a:gd name="T84" fmla="*/ 30 w 465"/>
                    <a:gd name="T85" fmla="*/ 212 h 525"/>
                    <a:gd name="T86" fmla="*/ 52 w 465"/>
                    <a:gd name="T87" fmla="*/ 204 h 525"/>
                    <a:gd name="T88" fmla="*/ 69 w 465"/>
                    <a:gd name="T89" fmla="*/ 199 h 525"/>
                    <a:gd name="T90" fmla="*/ 80 w 465"/>
                    <a:gd name="T91" fmla="*/ 190 h 525"/>
                    <a:gd name="T92" fmla="*/ 88 w 465"/>
                    <a:gd name="T93" fmla="*/ 178 h 525"/>
                    <a:gd name="T94" fmla="*/ 92 w 465"/>
                    <a:gd name="T95" fmla="*/ 162 h 525"/>
                    <a:gd name="T96" fmla="*/ 93 w 465"/>
                    <a:gd name="T97" fmla="*/ 139 h 525"/>
                    <a:gd name="T98" fmla="*/ 93 w 465"/>
                    <a:gd name="T99" fmla="*/ 110 h 525"/>
                    <a:gd name="T100" fmla="*/ 60 w 465"/>
                    <a:gd name="T101" fmla="*/ 89 h 525"/>
                    <a:gd name="T102" fmla="*/ 84 w 465"/>
                    <a:gd name="T103" fmla="*/ 44 h 525"/>
                    <a:gd name="T104" fmla="*/ 129 w 465"/>
                    <a:gd name="T105" fmla="*/ 41 h 525"/>
                    <a:gd name="T106" fmla="*/ 153 w 465"/>
                    <a:gd name="T107" fmla="*/ 0 h 525"/>
                    <a:gd name="T108" fmla="*/ 227 w 465"/>
                    <a:gd name="T109" fmla="*/ 11 h 52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65"/>
                    <a:gd name="T166" fmla="*/ 0 h 525"/>
                    <a:gd name="T167" fmla="*/ 465 w 465"/>
                    <a:gd name="T168" fmla="*/ 525 h 52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65" h="525">
                      <a:moveTo>
                        <a:pt x="227" y="11"/>
                      </a:moveTo>
                      <a:lnTo>
                        <a:pt x="248" y="15"/>
                      </a:lnTo>
                      <a:lnTo>
                        <a:pt x="266" y="20"/>
                      </a:lnTo>
                      <a:lnTo>
                        <a:pt x="285" y="26"/>
                      </a:lnTo>
                      <a:lnTo>
                        <a:pt x="302" y="33"/>
                      </a:lnTo>
                      <a:lnTo>
                        <a:pt x="317" y="44"/>
                      </a:lnTo>
                      <a:lnTo>
                        <a:pt x="330" y="61"/>
                      </a:lnTo>
                      <a:lnTo>
                        <a:pt x="339" y="83"/>
                      </a:lnTo>
                      <a:lnTo>
                        <a:pt x="345" y="113"/>
                      </a:lnTo>
                      <a:lnTo>
                        <a:pt x="369" y="128"/>
                      </a:lnTo>
                      <a:lnTo>
                        <a:pt x="387" y="141"/>
                      </a:lnTo>
                      <a:lnTo>
                        <a:pt x="402" y="158"/>
                      </a:lnTo>
                      <a:lnTo>
                        <a:pt x="413" y="175"/>
                      </a:lnTo>
                      <a:lnTo>
                        <a:pt x="421" y="193"/>
                      </a:lnTo>
                      <a:lnTo>
                        <a:pt x="425" y="216"/>
                      </a:lnTo>
                      <a:lnTo>
                        <a:pt x="428" y="240"/>
                      </a:lnTo>
                      <a:lnTo>
                        <a:pt x="428" y="268"/>
                      </a:lnTo>
                      <a:lnTo>
                        <a:pt x="458" y="312"/>
                      </a:lnTo>
                      <a:lnTo>
                        <a:pt x="465" y="370"/>
                      </a:lnTo>
                      <a:lnTo>
                        <a:pt x="464" y="411"/>
                      </a:lnTo>
                      <a:lnTo>
                        <a:pt x="454" y="448"/>
                      </a:lnTo>
                      <a:lnTo>
                        <a:pt x="438" y="495"/>
                      </a:lnTo>
                      <a:lnTo>
                        <a:pt x="398" y="525"/>
                      </a:lnTo>
                      <a:lnTo>
                        <a:pt x="398" y="480"/>
                      </a:lnTo>
                      <a:lnTo>
                        <a:pt x="419" y="381"/>
                      </a:lnTo>
                      <a:lnTo>
                        <a:pt x="380" y="271"/>
                      </a:lnTo>
                      <a:lnTo>
                        <a:pt x="330" y="169"/>
                      </a:lnTo>
                      <a:lnTo>
                        <a:pt x="292" y="203"/>
                      </a:lnTo>
                      <a:lnTo>
                        <a:pt x="231" y="178"/>
                      </a:lnTo>
                      <a:lnTo>
                        <a:pt x="168" y="149"/>
                      </a:lnTo>
                      <a:lnTo>
                        <a:pt x="207" y="95"/>
                      </a:lnTo>
                      <a:lnTo>
                        <a:pt x="198" y="44"/>
                      </a:lnTo>
                      <a:lnTo>
                        <a:pt x="159" y="89"/>
                      </a:lnTo>
                      <a:lnTo>
                        <a:pt x="136" y="149"/>
                      </a:lnTo>
                      <a:lnTo>
                        <a:pt x="123" y="169"/>
                      </a:lnTo>
                      <a:lnTo>
                        <a:pt x="110" y="188"/>
                      </a:lnTo>
                      <a:lnTo>
                        <a:pt x="95" y="206"/>
                      </a:lnTo>
                      <a:lnTo>
                        <a:pt x="79" y="221"/>
                      </a:lnTo>
                      <a:lnTo>
                        <a:pt x="62" y="230"/>
                      </a:lnTo>
                      <a:lnTo>
                        <a:pt x="43" y="234"/>
                      </a:lnTo>
                      <a:lnTo>
                        <a:pt x="23" y="230"/>
                      </a:lnTo>
                      <a:lnTo>
                        <a:pt x="0" y="217"/>
                      </a:lnTo>
                      <a:lnTo>
                        <a:pt x="30" y="212"/>
                      </a:lnTo>
                      <a:lnTo>
                        <a:pt x="52" y="204"/>
                      </a:lnTo>
                      <a:lnTo>
                        <a:pt x="69" y="199"/>
                      </a:lnTo>
                      <a:lnTo>
                        <a:pt x="80" y="190"/>
                      </a:lnTo>
                      <a:lnTo>
                        <a:pt x="88" y="178"/>
                      </a:lnTo>
                      <a:lnTo>
                        <a:pt x="92" y="162"/>
                      </a:lnTo>
                      <a:lnTo>
                        <a:pt x="93" y="139"/>
                      </a:lnTo>
                      <a:lnTo>
                        <a:pt x="93" y="110"/>
                      </a:lnTo>
                      <a:lnTo>
                        <a:pt x="60" y="89"/>
                      </a:lnTo>
                      <a:lnTo>
                        <a:pt x="84" y="44"/>
                      </a:lnTo>
                      <a:lnTo>
                        <a:pt x="129" y="41"/>
                      </a:lnTo>
                      <a:lnTo>
                        <a:pt x="153" y="0"/>
                      </a:lnTo>
                      <a:lnTo>
                        <a:pt x="227" y="11"/>
                      </a:lnTo>
                      <a:close/>
                    </a:path>
                  </a:pathLst>
                </a:custGeom>
                <a:solidFill>
                  <a:srgbClr val="AA590A"/>
                </a:solidFill>
                <a:ln w="9525">
                  <a:noFill/>
                  <a:round/>
                  <a:headEnd/>
                  <a:tailEnd/>
                </a:ln>
              </p:spPr>
              <p:txBody>
                <a:bodyPr/>
                <a:lstStyle/>
                <a:p>
                  <a:endParaRPr lang="zh-CN" altLang="en-US"/>
                </a:p>
              </p:txBody>
            </p:sp>
            <p:sp>
              <p:nvSpPr>
                <p:cNvPr id="360" name="Freeform 262"/>
                <p:cNvSpPr>
                  <a:spLocks/>
                </p:cNvSpPr>
                <p:nvPr/>
              </p:nvSpPr>
              <p:spPr bwMode="auto">
                <a:xfrm>
                  <a:off x="2927" y="2071"/>
                  <a:ext cx="76" cy="135"/>
                </a:xfrm>
                <a:custGeom>
                  <a:avLst/>
                  <a:gdLst>
                    <a:gd name="T0" fmla="*/ 0 w 150"/>
                    <a:gd name="T1" fmla="*/ 39 h 269"/>
                    <a:gd name="T2" fmla="*/ 5 w 150"/>
                    <a:gd name="T3" fmla="*/ 85 h 269"/>
                    <a:gd name="T4" fmla="*/ 15 w 150"/>
                    <a:gd name="T5" fmla="*/ 137 h 269"/>
                    <a:gd name="T6" fmla="*/ 28 w 150"/>
                    <a:gd name="T7" fmla="*/ 186 h 269"/>
                    <a:gd name="T8" fmla="*/ 54 w 150"/>
                    <a:gd name="T9" fmla="*/ 221 h 269"/>
                    <a:gd name="T10" fmla="*/ 106 w 150"/>
                    <a:gd name="T11" fmla="*/ 258 h 269"/>
                    <a:gd name="T12" fmla="*/ 150 w 150"/>
                    <a:gd name="T13" fmla="*/ 269 h 269"/>
                    <a:gd name="T14" fmla="*/ 122 w 150"/>
                    <a:gd name="T15" fmla="*/ 247 h 269"/>
                    <a:gd name="T16" fmla="*/ 81 w 150"/>
                    <a:gd name="T17" fmla="*/ 212 h 269"/>
                    <a:gd name="T18" fmla="*/ 80 w 150"/>
                    <a:gd name="T19" fmla="*/ 180 h 269"/>
                    <a:gd name="T20" fmla="*/ 78 w 150"/>
                    <a:gd name="T21" fmla="*/ 158 h 269"/>
                    <a:gd name="T22" fmla="*/ 70 w 150"/>
                    <a:gd name="T23" fmla="*/ 139 h 269"/>
                    <a:gd name="T24" fmla="*/ 55 w 150"/>
                    <a:gd name="T25" fmla="*/ 111 h 269"/>
                    <a:gd name="T26" fmla="*/ 37 w 150"/>
                    <a:gd name="T27" fmla="*/ 78 h 269"/>
                    <a:gd name="T28" fmla="*/ 37 w 150"/>
                    <a:gd name="T29" fmla="*/ 41 h 269"/>
                    <a:gd name="T30" fmla="*/ 37 w 150"/>
                    <a:gd name="T31" fmla="*/ 0 h 269"/>
                    <a:gd name="T32" fmla="*/ 15 w 150"/>
                    <a:gd name="T33" fmla="*/ 1 h 269"/>
                    <a:gd name="T34" fmla="*/ 0 w 150"/>
                    <a:gd name="T35" fmla="*/ 39 h 2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269"/>
                    <a:gd name="T56" fmla="*/ 150 w 150"/>
                    <a:gd name="T57" fmla="*/ 269 h 26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269">
                      <a:moveTo>
                        <a:pt x="0" y="39"/>
                      </a:moveTo>
                      <a:lnTo>
                        <a:pt x="5" y="85"/>
                      </a:lnTo>
                      <a:lnTo>
                        <a:pt x="15" y="137"/>
                      </a:lnTo>
                      <a:lnTo>
                        <a:pt x="28" y="186"/>
                      </a:lnTo>
                      <a:lnTo>
                        <a:pt x="54" y="221"/>
                      </a:lnTo>
                      <a:lnTo>
                        <a:pt x="106" y="258"/>
                      </a:lnTo>
                      <a:lnTo>
                        <a:pt x="150" y="269"/>
                      </a:lnTo>
                      <a:lnTo>
                        <a:pt x="122" y="247"/>
                      </a:lnTo>
                      <a:lnTo>
                        <a:pt x="81" y="212"/>
                      </a:lnTo>
                      <a:lnTo>
                        <a:pt x="80" y="180"/>
                      </a:lnTo>
                      <a:lnTo>
                        <a:pt x="78" y="158"/>
                      </a:lnTo>
                      <a:lnTo>
                        <a:pt x="70" y="139"/>
                      </a:lnTo>
                      <a:lnTo>
                        <a:pt x="55" y="111"/>
                      </a:lnTo>
                      <a:lnTo>
                        <a:pt x="37" y="78"/>
                      </a:lnTo>
                      <a:lnTo>
                        <a:pt x="37" y="41"/>
                      </a:lnTo>
                      <a:lnTo>
                        <a:pt x="37" y="0"/>
                      </a:lnTo>
                      <a:lnTo>
                        <a:pt x="15" y="1"/>
                      </a:lnTo>
                      <a:lnTo>
                        <a:pt x="0" y="39"/>
                      </a:lnTo>
                      <a:close/>
                    </a:path>
                  </a:pathLst>
                </a:custGeom>
                <a:solidFill>
                  <a:srgbClr val="A84C16"/>
                </a:solidFill>
                <a:ln w="9525">
                  <a:noFill/>
                  <a:round/>
                  <a:headEnd/>
                  <a:tailEnd/>
                </a:ln>
              </p:spPr>
              <p:txBody>
                <a:bodyPr/>
                <a:lstStyle/>
                <a:p>
                  <a:endParaRPr lang="zh-CN" altLang="en-US"/>
                </a:p>
              </p:txBody>
            </p:sp>
            <p:sp>
              <p:nvSpPr>
                <p:cNvPr id="361" name="Freeform 263"/>
                <p:cNvSpPr>
                  <a:spLocks/>
                </p:cNvSpPr>
                <p:nvPr/>
              </p:nvSpPr>
              <p:spPr bwMode="auto">
                <a:xfrm>
                  <a:off x="3003" y="2103"/>
                  <a:ext cx="15" cy="18"/>
                </a:xfrm>
                <a:custGeom>
                  <a:avLst/>
                  <a:gdLst>
                    <a:gd name="T0" fmla="*/ 24 w 30"/>
                    <a:gd name="T1" fmla="*/ 0 h 35"/>
                    <a:gd name="T2" fmla="*/ 0 w 30"/>
                    <a:gd name="T3" fmla="*/ 11 h 35"/>
                    <a:gd name="T4" fmla="*/ 0 w 30"/>
                    <a:gd name="T5" fmla="*/ 31 h 35"/>
                    <a:gd name="T6" fmla="*/ 30 w 30"/>
                    <a:gd name="T7" fmla="*/ 35 h 35"/>
                    <a:gd name="T8" fmla="*/ 24 w 30"/>
                    <a:gd name="T9" fmla="*/ 0 h 35"/>
                    <a:gd name="T10" fmla="*/ 0 60000 65536"/>
                    <a:gd name="T11" fmla="*/ 0 60000 65536"/>
                    <a:gd name="T12" fmla="*/ 0 60000 65536"/>
                    <a:gd name="T13" fmla="*/ 0 60000 65536"/>
                    <a:gd name="T14" fmla="*/ 0 60000 65536"/>
                    <a:gd name="T15" fmla="*/ 0 w 30"/>
                    <a:gd name="T16" fmla="*/ 0 h 35"/>
                    <a:gd name="T17" fmla="*/ 30 w 30"/>
                    <a:gd name="T18" fmla="*/ 35 h 35"/>
                  </a:gdLst>
                  <a:ahLst/>
                  <a:cxnLst>
                    <a:cxn ang="T10">
                      <a:pos x="T0" y="T1"/>
                    </a:cxn>
                    <a:cxn ang="T11">
                      <a:pos x="T2" y="T3"/>
                    </a:cxn>
                    <a:cxn ang="T12">
                      <a:pos x="T4" y="T5"/>
                    </a:cxn>
                    <a:cxn ang="T13">
                      <a:pos x="T6" y="T7"/>
                    </a:cxn>
                    <a:cxn ang="T14">
                      <a:pos x="T8" y="T9"/>
                    </a:cxn>
                  </a:cxnLst>
                  <a:rect l="T15" t="T16" r="T17" b="T18"/>
                  <a:pathLst>
                    <a:path w="30" h="35">
                      <a:moveTo>
                        <a:pt x="24" y="0"/>
                      </a:moveTo>
                      <a:lnTo>
                        <a:pt x="0" y="11"/>
                      </a:lnTo>
                      <a:lnTo>
                        <a:pt x="0" y="31"/>
                      </a:lnTo>
                      <a:lnTo>
                        <a:pt x="30" y="35"/>
                      </a:lnTo>
                      <a:lnTo>
                        <a:pt x="24" y="0"/>
                      </a:lnTo>
                      <a:close/>
                    </a:path>
                  </a:pathLst>
                </a:custGeom>
                <a:solidFill>
                  <a:srgbClr val="A84C16"/>
                </a:solidFill>
                <a:ln w="9525">
                  <a:noFill/>
                  <a:round/>
                  <a:headEnd/>
                  <a:tailEnd/>
                </a:ln>
              </p:spPr>
              <p:txBody>
                <a:bodyPr/>
                <a:lstStyle/>
                <a:p>
                  <a:endParaRPr lang="zh-CN" altLang="en-US"/>
                </a:p>
              </p:txBody>
            </p:sp>
            <p:sp>
              <p:nvSpPr>
                <p:cNvPr id="362" name="Freeform 264"/>
                <p:cNvSpPr>
                  <a:spLocks/>
                </p:cNvSpPr>
                <p:nvPr/>
              </p:nvSpPr>
              <p:spPr bwMode="auto">
                <a:xfrm>
                  <a:off x="2980" y="2130"/>
                  <a:ext cx="37" cy="22"/>
                </a:xfrm>
                <a:custGeom>
                  <a:avLst/>
                  <a:gdLst>
                    <a:gd name="T0" fmla="*/ 15 w 72"/>
                    <a:gd name="T1" fmla="*/ 13 h 44"/>
                    <a:gd name="T2" fmla="*/ 37 w 72"/>
                    <a:gd name="T3" fmla="*/ 0 h 44"/>
                    <a:gd name="T4" fmla="*/ 52 w 72"/>
                    <a:gd name="T5" fmla="*/ 5 h 44"/>
                    <a:gd name="T6" fmla="*/ 72 w 72"/>
                    <a:gd name="T7" fmla="*/ 9 h 44"/>
                    <a:gd name="T8" fmla="*/ 72 w 72"/>
                    <a:gd name="T9" fmla="*/ 41 h 44"/>
                    <a:gd name="T10" fmla="*/ 42 w 72"/>
                    <a:gd name="T11" fmla="*/ 44 h 44"/>
                    <a:gd name="T12" fmla="*/ 20 w 72"/>
                    <a:gd name="T13" fmla="*/ 43 h 44"/>
                    <a:gd name="T14" fmla="*/ 0 w 72"/>
                    <a:gd name="T15" fmla="*/ 33 h 44"/>
                    <a:gd name="T16" fmla="*/ 3 w 72"/>
                    <a:gd name="T17" fmla="*/ 24 h 44"/>
                    <a:gd name="T18" fmla="*/ 15 w 72"/>
                    <a:gd name="T19" fmla="*/ 13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44"/>
                    <a:gd name="T32" fmla="*/ 72 w 72"/>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44">
                      <a:moveTo>
                        <a:pt x="15" y="13"/>
                      </a:moveTo>
                      <a:lnTo>
                        <a:pt x="37" y="0"/>
                      </a:lnTo>
                      <a:lnTo>
                        <a:pt x="52" y="5"/>
                      </a:lnTo>
                      <a:lnTo>
                        <a:pt x="72" y="9"/>
                      </a:lnTo>
                      <a:lnTo>
                        <a:pt x="72" y="41"/>
                      </a:lnTo>
                      <a:lnTo>
                        <a:pt x="42" y="44"/>
                      </a:lnTo>
                      <a:lnTo>
                        <a:pt x="20" y="43"/>
                      </a:lnTo>
                      <a:lnTo>
                        <a:pt x="0" y="33"/>
                      </a:lnTo>
                      <a:lnTo>
                        <a:pt x="3" y="24"/>
                      </a:lnTo>
                      <a:lnTo>
                        <a:pt x="15" y="13"/>
                      </a:lnTo>
                      <a:close/>
                    </a:path>
                  </a:pathLst>
                </a:custGeom>
                <a:solidFill>
                  <a:srgbClr val="A84C16"/>
                </a:solidFill>
                <a:ln w="9525">
                  <a:noFill/>
                  <a:round/>
                  <a:headEnd/>
                  <a:tailEnd/>
                </a:ln>
              </p:spPr>
              <p:txBody>
                <a:bodyPr/>
                <a:lstStyle/>
                <a:p>
                  <a:endParaRPr lang="zh-CN" altLang="en-US"/>
                </a:p>
              </p:txBody>
            </p:sp>
            <p:sp>
              <p:nvSpPr>
                <p:cNvPr id="363" name="Freeform 265"/>
                <p:cNvSpPr>
                  <a:spLocks/>
                </p:cNvSpPr>
                <p:nvPr/>
              </p:nvSpPr>
              <p:spPr bwMode="auto">
                <a:xfrm>
                  <a:off x="2976" y="2164"/>
                  <a:ext cx="53" cy="41"/>
                </a:xfrm>
                <a:custGeom>
                  <a:avLst/>
                  <a:gdLst>
                    <a:gd name="T0" fmla="*/ 47 w 106"/>
                    <a:gd name="T1" fmla="*/ 20 h 82"/>
                    <a:gd name="T2" fmla="*/ 71 w 106"/>
                    <a:gd name="T3" fmla="*/ 13 h 82"/>
                    <a:gd name="T4" fmla="*/ 97 w 106"/>
                    <a:gd name="T5" fmla="*/ 29 h 82"/>
                    <a:gd name="T6" fmla="*/ 101 w 106"/>
                    <a:gd name="T7" fmla="*/ 59 h 82"/>
                    <a:gd name="T8" fmla="*/ 106 w 106"/>
                    <a:gd name="T9" fmla="*/ 80 h 82"/>
                    <a:gd name="T10" fmla="*/ 84 w 106"/>
                    <a:gd name="T11" fmla="*/ 82 h 82"/>
                    <a:gd name="T12" fmla="*/ 39 w 106"/>
                    <a:gd name="T13" fmla="*/ 78 h 82"/>
                    <a:gd name="T14" fmla="*/ 0 w 106"/>
                    <a:gd name="T15" fmla="*/ 57 h 82"/>
                    <a:gd name="T16" fmla="*/ 21 w 106"/>
                    <a:gd name="T17" fmla="*/ 0 h 82"/>
                    <a:gd name="T18" fmla="*/ 45 w 106"/>
                    <a:gd name="T19" fmla="*/ 5 h 82"/>
                    <a:gd name="T20" fmla="*/ 47 w 106"/>
                    <a:gd name="T21" fmla="*/ 20 h 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82"/>
                    <a:gd name="T35" fmla="*/ 106 w 106"/>
                    <a:gd name="T36" fmla="*/ 82 h 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82">
                      <a:moveTo>
                        <a:pt x="47" y="20"/>
                      </a:moveTo>
                      <a:lnTo>
                        <a:pt x="71" y="13"/>
                      </a:lnTo>
                      <a:lnTo>
                        <a:pt x="97" y="29"/>
                      </a:lnTo>
                      <a:lnTo>
                        <a:pt x="101" y="59"/>
                      </a:lnTo>
                      <a:lnTo>
                        <a:pt x="106" y="80"/>
                      </a:lnTo>
                      <a:lnTo>
                        <a:pt x="84" y="82"/>
                      </a:lnTo>
                      <a:lnTo>
                        <a:pt x="39" y="78"/>
                      </a:lnTo>
                      <a:lnTo>
                        <a:pt x="0" y="57"/>
                      </a:lnTo>
                      <a:lnTo>
                        <a:pt x="21" y="0"/>
                      </a:lnTo>
                      <a:lnTo>
                        <a:pt x="45" y="5"/>
                      </a:lnTo>
                      <a:lnTo>
                        <a:pt x="47" y="20"/>
                      </a:lnTo>
                      <a:close/>
                    </a:path>
                  </a:pathLst>
                </a:custGeom>
                <a:solidFill>
                  <a:srgbClr val="A84C16"/>
                </a:solidFill>
                <a:ln w="9525">
                  <a:noFill/>
                  <a:round/>
                  <a:headEnd/>
                  <a:tailEnd/>
                </a:ln>
              </p:spPr>
              <p:txBody>
                <a:bodyPr/>
                <a:lstStyle/>
                <a:p>
                  <a:endParaRPr lang="zh-CN" altLang="en-US"/>
                </a:p>
              </p:txBody>
            </p:sp>
            <p:sp>
              <p:nvSpPr>
                <p:cNvPr id="364" name="Freeform 266"/>
                <p:cNvSpPr>
                  <a:spLocks/>
                </p:cNvSpPr>
                <p:nvPr/>
              </p:nvSpPr>
              <p:spPr bwMode="auto">
                <a:xfrm>
                  <a:off x="2940" y="2178"/>
                  <a:ext cx="28" cy="121"/>
                </a:xfrm>
                <a:custGeom>
                  <a:avLst/>
                  <a:gdLst>
                    <a:gd name="T0" fmla="*/ 3 w 55"/>
                    <a:gd name="T1" fmla="*/ 22 h 242"/>
                    <a:gd name="T2" fmla="*/ 3 w 55"/>
                    <a:gd name="T3" fmla="*/ 109 h 242"/>
                    <a:gd name="T4" fmla="*/ 3 w 55"/>
                    <a:gd name="T5" fmla="*/ 156 h 242"/>
                    <a:gd name="T6" fmla="*/ 13 w 55"/>
                    <a:gd name="T7" fmla="*/ 210 h 242"/>
                    <a:gd name="T8" fmla="*/ 41 w 55"/>
                    <a:gd name="T9" fmla="*/ 242 h 242"/>
                    <a:gd name="T10" fmla="*/ 52 w 55"/>
                    <a:gd name="T11" fmla="*/ 219 h 242"/>
                    <a:gd name="T12" fmla="*/ 52 w 55"/>
                    <a:gd name="T13" fmla="*/ 178 h 242"/>
                    <a:gd name="T14" fmla="*/ 55 w 55"/>
                    <a:gd name="T15" fmla="*/ 109 h 242"/>
                    <a:gd name="T16" fmla="*/ 46 w 55"/>
                    <a:gd name="T17" fmla="*/ 68 h 242"/>
                    <a:gd name="T18" fmla="*/ 24 w 55"/>
                    <a:gd name="T19" fmla="*/ 89 h 242"/>
                    <a:gd name="T20" fmla="*/ 24 w 55"/>
                    <a:gd name="T21" fmla="*/ 42 h 242"/>
                    <a:gd name="T22" fmla="*/ 0 w 55"/>
                    <a:gd name="T23" fmla="*/ 0 h 242"/>
                    <a:gd name="T24" fmla="*/ 3 w 55"/>
                    <a:gd name="T25" fmla="*/ 22 h 2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
                    <a:gd name="T40" fmla="*/ 0 h 242"/>
                    <a:gd name="T41" fmla="*/ 55 w 55"/>
                    <a:gd name="T42" fmla="*/ 242 h 2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 h="242">
                      <a:moveTo>
                        <a:pt x="3" y="22"/>
                      </a:moveTo>
                      <a:lnTo>
                        <a:pt x="3" y="109"/>
                      </a:lnTo>
                      <a:lnTo>
                        <a:pt x="3" y="156"/>
                      </a:lnTo>
                      <a:lnTo>
                        <a:pt x="13" y="210"/>
                      </a:lnTo>
                      <a:lnTo>
                        <a:pt x="41" y="242"/>
                      </a:lnTo>
                      <a:lnTo>
                        <a:pt x="52" y="219"/>
                      </a:lnTo>
                      <a:lnTo>
                        <a:pt x="52" y="178"/>
                      </a:lnTo>
                      <a:lnTo>
                        <a:pt x="55" y="109"/>
                      </a:lnTo>
                      <a:lnTo>
                        <a:pt x="46" y="68"/>
                      </a:lnTo>
                      <a:lnTo>
                        <a:pt x="24" y="89"/>
                      </a:lnTo>
                      <a:lnTo>
                        <a:pt x="24" y="42"/>
                      </a:lnTo>
                      <a:lnTo>
                        <a:pt x="0" y="0"/>
                      </a:lnTo>
                      <a:lnTo>
                        <a:pt x="3" y="22"/>
                      </a:lnTo>
                      <a:close/>
                    </a:path>
                  </a:pathLst>
                </a:custGeom>
                <a:solidFill>
                  <a:srgbClr val="A84C16"/>
                </a:solidFill>
                <a:ln w="9525">
                  <a:noFill/>
                  <a:round/>
                  <a:headEnd/>
                  <a:tailEnd/>
                </a:ln>
              </p:spPr>
              <p:txBody>
                <a:bodyPr/>
                <a:lstStyle/>
                <a:p>
                  <a:endParaRPr lang="zh-CN" altLang="en-US"/>
                </a:p>
              </p:txBody>
            </p:sp>
          </p:grpSp>
          <p:grpSp>
            <p:nvGrpSpPr>
              <p:cNvPr id="299" name="Group 280"/>
              <p:cNvGrpSpPr>
                <a:grpSpLocks noChangeAspect="1"/>
              </p:cNvGrpSpPr>
              <p:nvPr/>
            </p:nvGrpSpPr>
            <p:grpSpPr bwMode="auto">
              <a:xfrm>
                <a:off x="6443663" y="4652963"/>
                <a:ext cx="1100137" cy="1804987"/>
                <a:chOff x="4150" y="2931"/>
                <a:chExt cx="693" cy="1137"/>
              </a:xfrm>
            </p:grpSpPr>
            <p:sp>
              <p:nvSpPr>
                <p:cNvPr id="300" name="AutoShape 281"/>
                <p:cNvSpPr>
                  <a:spLocks noChangeAspect="1" noChangeArrowheads="1" noTextEdit="1"/>
                </p:cNvSpPr>
                <p:nvPr/>
              </p:nvSpPr>
              <p:spPr bwMode="auto">
                <a:xfrm>
                  <a:off x="4150" y="2931"/>
                  <a:ext cx="693" cy="1137"/>
                </a:xfrm>
                <a:prstGeom prst="rect">
                  <a:avLst/>
                </a:prstGeom>
                <a:noFill/>
                <a:ln w="9525">
                  <a:noFill/>
                  <a:miter lim="800000"/>
                  <a:headEnd/>
                  <a:tailEnd/>
                </a:ln>
              </p:spPr>
              <p:txBody>
                <a:bodyPr/>
                <a:lstStyle/>
                <a:p>
                  <a:endParaRPr lang="zh-CN" altLang="en-US"/>
                </a:p>
              </p:txBody>
            </p:sp>
            <p:sp>
              <p:nvSpPr>
                <p:cNvPr id="301" name="Freeform 282"/>
                <p:cNvSpPr>
                  <a:spLocks/>
                </p:cNvSpPr>
                <p:nvPr/>
              </p:nvSpPr>
              <p:spPr bwMode="auto">
                <a:xfrm>
                  <a:off x="4150" y="3029"/>
                  <a:ext cx="501" cy="501"/>
                </a:xfrm>
                <a:custGeom>
                  <a:avLst/>
                  <a:gdLst>
                    <a:gd name="T0" fmla="*/ 551 w 1001"/>
                    <a:gd name="T1" fmla="*/ 2 h 1002"/>
                    <a:gd name="T2" fmla="*/ 649 w 1001"/>
                    <a:gd name="T3" fmla="*/ 23 h 1002"/>
                    <a:gd name="T4" fmla="*/ 739 w 1001"/>
                    <a:gd name="T5" fmla="*/ 61 h 1002"/>
                    <a:gd name="T6" fmla="*/ 819 w 1001"/>
                    <a:gd name="T7" fmla="*/ 114 h 1002"/>
                    <a:gd name="T8" fmla="*/ 887 w 1001"/>
                    <a:gd name="T9" fmla="*/ 182 h 1002"/>
                    <a:gd name="T10" fmla="*/ 940 w 1001"/>
                    <a:gd name="T11" fmla="*/ 262 h 1002"/>
                    <a:gd name="T12" fmla="*/ 978 w 1001"/>
                    <a:gd name="T13" fmla="*/ 352 h 1002"/>
                    <a:gd name="T14" fmla="*/ 999 w 1001"/>
                    <a:gd name="T15" fmla="*/ 450 h 1002"/>
                    <a:gd name="T16" fmla="*/ 999 w 1001"/>
                    <a:gd name="T17" fmla="*/ 552 h 1002"/>
                    <a:gd name="T18" fmla="*/ 978 w 1001"/>
                    <a:gd name="T19" fmla="*/ 650 h 1002"/>
                    <a:gd name="T20" fmla="*/ 940 w 1001"/>
                    <a:gd name="T21" fmla="*/ 739 h 1002"/>
                    <a:gd name="T22" fmla="*/ 887 w 1001"/>
                    <a:gd name="T23" fmla="*/ 820 h 1002"/>
                    <a:gd name="T24" fmla="*/ 819 w 1001"/>
                    <a:gd name="T25" fmla="*/ 888 h 1002"/>
                    <a:gd name="T26" fmla="*/ 739 w 1001"/>
                    <a:gd name="T27" fmla="*/ 941 h 1002"/>
                    <a:gd name="T28" fmla="*/ 649 w 1001"/>
                    <a:gd name="T29" fmla="*/ 979 h 1002"/>
                    <a:gd name="T30" fmla="*/ 551 w 1001"/>
                    <a:gd name="T31" fmla="*/ 1000 h 1002"/>
                    <a:gd name="T32" fmla="*/ 449 w 1001"/>
                    <a:gd name="T33" fmla="*/ 1000 h 1002"/>
                    <a:gd name="T34" fmla="*/ 351 w 1001"/>
                    <a:gd name="T35" fmla="*/ 979 h 1002"/>
                    <a:gd name="T36" fmla="*/ 262 w 1001"/>
                    <a:gd name="T37" fmla="*/ 941 h 1002"/>
                    <a:gd name="T38" fmla="*/ 182 w 1001"/>
                    <a:gd name="T39" fmla="*/ 888 h 1002"/>
                    <a:gd name="T40" fmla="*/ 114 w 1001"/>
                    <a:gd name="T41" fmla="*/ 820 h 1002"/>
                    <a:gd name="T42" fmla="*/ 60 w 1001"/>
                    <a:gd name="T43" fmla="*/ 739 h 1002"/>
                    <a:gd name="T44" fmla="*/ 22 w 1001"/>
                    <a:gd name="T45" fmla="*/ 650 h 1002"/>
                    <a:gd name="T46" fmla="*/ 2 w 1001"/>
                    <a:gd name="T47" fmla="*/ 552 h 1002"/>
                    <a:gd name="T48" fmla="*/ 2 w 1001"/>
                    <a:gd name="T49" fmla="*/ 450 h 1002"/>
                    <a:gd name="T50" fmla="*/ 22 w 1001"/>
                    <a:gd name="T51" fmla="*/ 352 h 1002"/>
                    <a:gd name="T52" fmla="*/ 60 w 1001"/>
                    <a:gd name="T53" fmla="*/ 262 h 1002"/>
                    <a:gd name="T54" fmla="*/ 114 w 1001"/>
                    <a:gd name="T55" fmla="*/ 182 h 1002"/>
                    <a:gd name="T56" fmla="*/ 182 w 1001"/>
                    <a:gd name="T57" fmla="*/ 114 h 1002"/>
                    <a:gd name="T58" fmla="*/ 262 w 1001"/>
                    <a:gd name="T59" fmla="*/ 61 h 1002"/>
                    <a:gd name="T60" fmla="*/ 351 w 1001"/>
                    <a:gd name="T61" fmla="*/ 23 h 1002"/>
                    <a:gd name="T62" fmla="*/ 449 w 1001"/>
                    <a:gd name="T63" fmla="*/ 2 h 10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01"/>
                    <a:gd name="T97" fmla="*/ 0 h 1002"/>
                    <a:gd name="T98" fmla="*/ 1001 w 1001"/>
                    <a:gd name="T99" fmla="*/ 1002 h 10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01" h="1002">
                      <a:moveTo>
                        <a:pt x="500" y="0"/>
                      </a:moveTo>
                      <a:lnTo>
                        <a:pt x="551" y="2"/>
                      </a:lnTo>
                      <a:lnTo>
                        <a:pt x="601" y="10"/>
                      </a:lnTo>
                      <a:lnTo>
                        <a:pt x="649" y="23"/>
                      </a:lnTo>
                      <a:lnTo>
                        <a:pt x="695" y="39"/>
                      </a:lnTo>
                      <a:lnTo>
                        <a:pt x="739" y="61"/>
                      </a:lnTo>
                      <a:lnTo>
                        <a:pt x="780" y="85"/>
                      </a:lnTo>
                      <a:lnTo>
                        <a:pt x="819" y="114"/>
                      </a:lnTo>
                      <a:lnTo>
                        <a:pt x="855" y="146"/>
                      </a:lnTo>
                      <a:lnTo>
                        <a:pt x="887" y="182"/>
                      </a:lnTo>
                      <a:lnTo>
                        <a:pt x="916" y="221"/>
                      </a:lnTo>
                      <a:lnTo>
                        <a:pt x="940" y="262"/>
                      </a:lnTo>
                      <a:lnTo>
                        <a:pt x="962" y="306"/>
                      </a:lnTo>
                      <a:lnTo>
                        <a:pt x="978" y="352"/>
                      </a:lnTo>
                      <a:lnTo>
                        <a:pt x="991" y="400"/>
                      </a:lnTo>
                      <a:lnTo>
                        <a:pt x="999" y="450"/>
                      </a:lnTo>
                      <a:lnTo>
                        <a:pt x="1001" y="501"/>
                      </a:lnTo>
                      <a:lnTo>
                        <a:pt x="999" y="552"/>
                      </a:lnTo>
                      <a:lnTo>
                        <a:pt x="991" y="602"/>
                      </a:lnTo>
                      <a:lnTo>
                        <a:pt x="978" y="650"/>
                      </a:lnTo>
                      <a:lnTo>
                        <a:pt x="962" y="696"/>
                      </a:lnTo>
                      <a:lnTo>
                        <a:pt x="940" y="739"/>
                      </a:lnTo>
                      <a:lnTo>
                        <a:pt x="916" y="781"/>
                      </a:lnTo>
                      <a:lnTo>
                        <a:pt x="887" y="820"/>
                      </a:lnTo>
                      <a:lnTo>
                        <a:pt x="855" y="855"/>
                      </a:lnTo>
                      <a:lnTo>
                        <a:pt x="819" y="888"/>
                      </a:lnTo>
                      <a:lnTo>
                        <a:pt x="780" y="917"/>
                      </a:lnTo>
                      <a:lnTo>
                        <a:pt x="739" y="941"/>
                      </a:lnTo>
                      <a:lnTo>
                        <a:pt x="695" y="963"/>
                      </a:lnTo>
                      <a:lnTo>
                        <a:pt x="649" y="979"/>
                      </a:lnTo>
                      <a:lnTo>
                        <a:pt x="601" y="992"/>
                      </a:lnTo>
                      <a:lnTo>
                        <a:pt x="551" y="1000"/>
                      </a:lnTo>
                      <a:lnTo>
                        <a:pt x="500" y="1002"/>
                      </a:lnTo>
                      <a:lnTo>
                        <a:pt x="449" y="1000"/>
                      </a:lnTo>
                      <a:lnTo>
                        <a:pt x="399" y="992"/>
                      </a:lnTo>
                      <a:lnTo>
                        <a:pt x="351" y="979"/>
                      </a:lnTo>
                      <a:lnTo>
                        <a:pt x="305" y="963"/>
                      </a:lnTo>
                      <a:lnTo>
                        <a:pt x="262" y="941"/>
                      </a:lnTo>
                      <a:lnTo>
                        <a:pt x="220" y="917"/>
                      </a:lnTo>
                      <a:lnTo>
                        <a:pt x="182" y="888"/>
                      </a:lnTo>
                      <a:lnTo>
                        <a:pt x="146" y="855"/>
                      </a:lnTo>
                      <a:lnTo>
                        <a:pt x="114" y="820"/>
                      </a:lnTo>
                      <a:lnTo>
                        <a:pt x="85" y="781"/>
                      </a:lnTo>
                      <a:lnTo>
                        <a:pt x="60" y="739"/>
                      </a:lnTo>
                      <a:lnTo>
                        <a:pt x="39" y="696"/>
                      </a:lnTo>
                      <a:lnTo>
                        <a:pt x="22" y="650"/>
                      </a:lnTo>
                      <a:lnTo>
                        <a:pt x="10" y="602"/>
                      </a:lnTo>
                      <a:lnTo>
                        <a:pt x="2" y="552"/>
                      </a:lnTo>
                      <a:lnTo>
                        <a:pt x="0" y="501"/>
                      </a:lnTo>
                      <a:lnTo>
                        <a:pt x="2" y="450"/>
                      </a:lnTo>
                      <a:lnTo>
                        <a:pt x="10" y="400"/>
                      </a:lnTo>
                      <a:lnTo>
                        <a:pt x="22" y="352"/>
                      </a:lnTo>
                      <a:lnTo>
                        <a:pt x="39" y="306"/>
                      </a:lnTo>
                      <a:lnTo>
                        <a:pt x="60" y="262"/>
                      </a:lnTo>
                      <a:lnTo>
                        <a:pt x="85" y="221"/>
                      </a:lnTo>
                      <a:lnTo>
                        <a:pt x="114" y="182"/>
                      </a:lnTo>
                      <a:lnTo>
                        <a:pt x="146" y="146"/>
                      </a:lnTo>
                      <a:lnTo>
                        <a:pt x="182" y="114"/>
                      </a:lnTo>
                      <a:lnTo>
                        <a:pt x="220" y="85"/>
                      </a:lnTo>
                      <a:lnTo>
                        <a:pt x="262" y="61"/>
                      </a:lnTo>
                      <a:lnTo>
                        <a:pt x="305" y="39"/>
                      </a:lnTo>
                      <a:lnTo>
                        <a:pt x="351" y="23"/>
                      </a:lnTo>
                      <a:lnTo>
                        <a:pt x="399" y="10"/>
                      </a:lnTo>
                      <a:lnTo>
                        <a:pt x="449" y="2"/>
                      </a:lnTo>
                      <a:lnTo>
                        <a:pt x="500" y="0"/>
                      </a:lnTo>
                      <a:close/>
                    </a:path>
                  </a:pathLst>
                </a:custGeom>
                <a:solidFill>
                  <a:srgbClr val="DDDDBF"/>
                </a:solidFill>
                <a:ln w="9525">
                  <a:noFill/>
                  <a:round/>
                  <a:headEnd/>
                  <a:tailEnd/>
                </a:ln>
              </p:spPr>
              <p:txBody>
                <a:bodyPr/>
                <a:lstStyle/>
                <a:p>
                  <a:endParaRPr lang="zh-CN" altLang="en-US"/>
                </a:p>
              </p:txBody>
            </p:sp>
            <p:sp>
              <p:nvSpPr>
                <p:cNvPr id="302" name="Freeform 283"/>
                <p:cNvSpPr>
                  <a:spLocks/>
                </p:cNvSpPr>
                <p:nvPr/>
              </p:nvSpPr>
              <p:spPr bwMode="auto">
                <a:xfrm>
                  <a:off x="4342" y="3568"/>
                  <a:ext cx="501" cy="500"/>
                </a:xfrm>
                <a:custGeom>
                  <a:avLst/>
                  <a:gdLst>
                    <a:gd name="T0" fmla="*/ 552 w 1002"/>
                    <a:gd name="T1" fmla="*/ 2 h 1000"/>
                    <a:gd name="T2" fmla="*/ 649 w 1002"/>
                    <a:gd name="T3" fmla="*/ 22 h 1000"/>
                    <a:gd name="T4" fmla="*/ 739 w 1002"/>
                    <a:gd name="T5" fmla="*/ 60 h 1000"/>
                    <a:gd name="T6" fmla="*/ 820 w 1002"/>
                    <a:gd name="T7" fmla="*/ 114 h 1000"/>
                    <a:gd name="T8" fmla="*/ 888 w 1002"/>
                    <a:gd name="T9" fmla="*/ 182 h 1000"/>
                    <a:gd name="T10" fmla="*/ 941 w 1002"/>
                    <a:gd name="T11" fmla="*/ 262 h 1000"/>
                    <a:gd name="T12" fmla="*/ 979 w 1002"/>
                    <a:gd name="T13" fmla="*/ 350 h 1000"/>
                    <a:gd name="T14" fmla="*/ 1000 w 1002"/>
                    <a:gd name="T15" fmla="*/ 448 h 1000"/>
                    <a:gd name="T16" fmla="*/ 1000 w 1002"/>
                    <a:gd name="T17" fmla="*/ 551 h 1000"/>
                    <a:gd name="T18" fmla="*/ 979 w 1002"/>
                    <a:gd name="T19" fmla="*/ 649 h 1000"/>
                    <a:gd name="T20" fmla="*/ 941 w 1002"/>
                    <a:gd name="T21" fmla="*/ 739 h 1000"/>
                    <a:gd name="T22" fmla="*/ 888 w 1002"/>
                    <a:gd name="T23" fmla="*/ 818 h 1000"/>
                    <a:gd name="T24" fmla="*/ 820 w 1002"/>
                    <a:gd name="T25" fmla="*/ 886 h 1000"/>
                    <a:gd name="T26" fmla="*/ 739 w 1002"/>
                    <a:gd name="T27" fmla="*/ 940 h 1000"/>
                    <a:gd name="T28" fmla="*/ 649 w 1002"/>
                    <a:gd name="T29" fmla="*/ 978 h 1000"/>
                    <a:gd name="T30" fmla="*/ 552 w 1002"/>
                    <a:gd name="T31" fmla="*/ 998 h 1000"/>
                    <a:gd name="T32" fmla="*/ 450 w 1002"/>
                    <a:gd name="T33" fmla="*/ 998 h 1000"/>
                    <a:gd name="T34" fmla="*/ 352 w 1002"/>
                    <a:gd name="T35" fmla="*/ 978 h 1000"/>
                    <a:gd name="T36" fmla="*/ 262 w 1002"/>
                    <a:gd name="T37" fmla="*/ 940 h 1000"/>
                    <a:gd name="T38" fmla="*/ 182 w 1002"/>
                    <a:gd name="T39" fmla="*/ 886 h 1000"/>
                    <a:gd name="T40" fmla="*/ 114 w 1002"/>
                    <a:gd name="T41" fmla="*/ 818 h 1000"/>
                    <a:gd name="T42" fmla="*/ 61 w 1002"/>
                    <a:gd name="T43" fmla="*/ 739 h 1000"/>
                    <a:gd name="T44" fmla="*/ 23 w 1002"/>
                    <a:gd name="T45" fmla="*/ 649 h 1000"/>
                    <a:gd name="T46" fmla="*/ 2 w 1002"/>
                    <a:gd name="T47" fmla="*/ 551 h 1000"/>
                    <a:gd name="T48" fmla="*/ 2 w 1002"/>
                    <a:gd name="T49" fmla="*/ 448 h 1000"/>
                    <a:gd name="T50" fmla="*/ 23 w 1002"/>
                    <a:gd name="T51" fmla="*/ 350 h 1000"/>
                    <a:gd name="T52" fmla="*/ 61 w 1002"/>
                    <a:gd name="T53" fmla="*/ 262 h 1000"/>
                    <a:gd name="T54" fmla="*/ 114 w 1002"/>
                    <a:gd name="T55" fmla="*/ 182 h 1000"/>
                    <a:gd name="T56" fmla="*/ 182 w 1002"/>
                    <a:gd name="T57" fmla="*/ 114 h 1000"/>
                    <a:gd name="T58" fmla="*/ 262 w 1002"/>
                    <a:gd name="T59" fmla="*/ 60 h 1000"/>
                    <a:gd name="T60" fmla="*/ 352 w 1002"/>
                    <a:gd name="T61" fmla="*/ 22 h 1000"/>
                    <a:gd name="T62" fmla="*/ 450 w 1002"/>
                    <a:gd name="T63" fmla="*/ 2 h 10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02"/>
                    <a:gd name="T97" fmla="*/ 0 h 1000"/>
                    <a:gd name="T98" fmla="*/ 1002 w 1002"/>
                    <a:gd name="T99" fmla="*/ 1000 h 10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02" h="1000">
                      <a:moveTo>
                        <a:pt x="501" y="0"/>
                      </a:moveTo>
                      <a:lnTo>
                        <a:pt x="552" y="2"/>
                      </a:lnTo>
                      <a:lnTo>
                        <a:pt x="602" y="10"/>
                      </a:lnTo>
                      <a:lnTo>
                        <a:pt x="649" y="22"/>
                      </a:lnTo>
                      <a:lnTo>
                        <a:pt x="696" y="39"/>
                      </a:lnTo>
                      <a:lnTo>
                        <a:pt x="739" y="60"/>
                      </a:lnTo>
                      <a:lnTo>
                        <a:pt x="781" y="85"/>
                      </a:lnTo>
                      <a:lnTo>
                        <a:pt x="820" y="114"/>
                      </a:lnTo>
                      <a:lnTo>
                        <a:pt x="856" y="146"/>
                      </a:lnTo>
                      <a:lnTo>
                        <a:pt x="888" y="182"/>
                      </a:lnTo>
                      <a:lnTo>
                        <a:pt x="917" y="220"/>
                      </a:lnTo>
                      <a:lnTo>
                        <a:pt x="941" y="262"/>
                      </a:lnTo>
                      <a:lnTo>
                        <a:pt x="963" y="305"/>
                      </a:lnTo>
                      <a:lnTo>
                        <a:pt x="979" y="350"/>
                      </a:lnTo>
                      <a:lnTo>
                        <a:pt x="992" y="399"/>
                      </a:lnTo>
                      <a:lnTo>
                        <a:pt x="1000" y="448"/>
                      </a:lnTo>
                      <a:lnTo>
                        <a:pt x="1002" y="499"/>
                      </a:lnTo>
                      <a:lnTo>
                        <a:pt x="1000" y="551"/>
                      </a:lnTo>
                      <a:lnTo>
                        <a:pt x="992" y="600"/>
                      </a:lnTo>
                      <a:lnTo>
                        <a:pt x="979" y="649"/>
                      </a:lnTo>
                      <a:lnTo>
                        <a:pt x="963" y="695"/>
                      </a:lnTo>
                      <a:lnTo>
                        <a:pt x="941" y="739"/>
                      </a:lnTo>
                      <a:lnTo>
                        <a:pt x="917" y="780"/>
                      </a:lnTo>
                      <a:lnTo>
                        <a:pt x="888" y="818"/>
                      </a:lnTo>
                      <a:lnTo>
                        <a:pt x="856" y="854"/>
                      </a:lnTo>
                      <a:lnTo>
                        <a:pt x="820" y="886"/>
                      </a:lnTo>
                      <a:lnTo>
                        <a:pt x="781" y="915"/>
                      </a:lnTo>
                      <a:lnTo>
                        <a:pt x="739" y="940"/>
                      </a:lnTo>
                      <a:lnTo>
                        <a:pt x="696" y="961"/>
                      </a:lnTo>
                      <a:lnTo>
                        <a:pt x="649" y="978"/>
                      </a:lnTo>
                      <a:lnTo>
                        <a:pt x="602" y="990"/>
                      </a:lnTo>
                      <a:lnTo>
                        <a:pt x="552" y="998"/>
                      </a:lnTo>
                      <a:lnTo>
                        <a:pt x="501" y="1000"/>
                      </a:lnTo>
                      <a:lnTo>
                        <a:pt x="450" y="998"/>
                      </a:lnTo>
                      <a:lnTo>
                        <a:pt x="399" y="990"/>
                      </a:lnTo>
                      <a:lnTo>
                        <a:pt x="352" y="978"/>
                      </a:lnTo>
                      <a:lnTo>
                        <a:pt x="306" y="961"/>
                      </a:lnTo>
                      <a:lnTo>
                        <a:pt x="262" y="940"/>
                      </a:lnTo>
                      <a:lnTo>
                        <a:pt x="221" y="915"/>
                      </a:lnTo>
                      <a:lnTo>
                        <a:pt x="182" y="886"/>
                      </a:lnTo>
                      <a:lnTo>
                        <a:pt x="147" y="854"/>
                      </a:lnTo>
                      <a:lnTo>
                        <a:pt x="114" y="818"/>
                      </a:lnTo>
                      <a:lnTo>
                        <a:pt x="85" y="780"/>
                      </a:lnTo>
                      <a:lnTo>
                        <a:pt x="61" y="739"/>
                      </a:lnTo>
                      <a:lnTo>
                        <a:pt x="39" y="695"/>
                      </a:lnTo>
                      <a:lnTo>
                        <a:pt x="23" y="649"/>
                      </a:lnTo>
                      <a:lnTo>
                        <a:pt x="10" y="600"/>
                      </a:lnTo>
                      <a:lnTo>
                        <a:pt x="2" y="551"/>
                      </a:lnTo>
                      <a:lnTo>
                        <a:pt x="0" y="499"/>
                      </a:lnTo>
                      <a:lnTo>
                        <a:pt x="2" y="448"/>
                      </a:lnTo>
                      <a:lnTo>
                        <a:pt x="10" y="399"/>
                      </a:lnTo>
                      <a:lnTo>
                        <a:pt x="23" y="350"/>
                      </a:lnTo>
                      <a:lnTo>
                        <a:pt x="39" y="305"/>
                      </a:lnTo>
                      <a:lnTo>
                        <a:pt x="61" y="262"/>
                      </a:lnTo>
                      <a:lnTo>
                        <a:pt x="85" y="220"/>
                      </a:lnTo>
                      <a:lnTo>
                        <a:pt x="114" y="182"/>
                      </a:lnTo>
                      <a:lnTo>
                        <a:pt x="147" y="146"/>
                      </a:lnTo>
                      <a:lnTo>
                        <a:pt x="182" y="114"/>
                      </a:lnTo>
                      <a:lnTo>
                        <a:pt x="221" y="85"/>
                      </a:lnTo>
                      <a:lnTo>
                        <a:pt x="262" y="60"/>
                      </a:lnTo>
                      <a:lnTo>
                        <a:pt x="306" y="39"/>
                      </a:lnTo>
                      <a:lnTo>
                        <a:pt x="352" y="22"/>
                      </a:lnTo>
                      <a:lnTo>
                        <a:pt x="399" y="10"/>
                      </a:lnTo>
                      <a:lnTo>
                        <a:pt x="450" y="2"/>
                      </a:lnTo>
                      <a:lnTo>
                        <a:pt x="501" y="0"/>
                      </a:lnTo>
                      <a:close/>
                    </a:path>
                  </a:pathLst>
                </a:custGeom>
                <a:solidFill>
                  <a:srgbClr val="BFDDDD"/>
                </a:solidFill>
                <a:ln w="9525">
                  <a:noFill/>
                  <a:round/>
                  <a:headEnd/>
                  <a:tailEnd/>
                </a:ln>
              </p:spPr>
              <p:txBody>
                <a:bodyPr/>
                <a:lstStyle/>
                <a:p>
                  <a:endParaRPr lang="zh-CN" altLang="en-US"/>
                </a:p>
              </p:txBody>
            </p:sp>
            <p:sp>
              <p:nvSpPr>
                <p:cNvPr id="303" name="Freeform 284"/>
                <p:cNvSpPr>
                  <a:spLocks/>
                </p:cNvSpPr>
                <p:nvPr/>
              </p:nvSpPr>
              <p:spPr bwMode="auto">
                <a:xfrm>
                  <a:off x="4315" y="3491"/>
                  <a:ext cx="374" cy="496"/>
                </a:xfrm>
                <a:custGeom>
                  <a:avLst/>
                  <a:gdLst>
                    <a:gd name="T0" fmla="*/ 331 w 746"/>
                    <a:gd name="T1" fmla="*/ 139 h 992"/>
                    <a:gd name="T2" fmla="*/ 315 w 746"/>
                    <a:gd name="T3" fmla="*/ 143 h 992"/>
                    <a:gd name="T4" fmla="*/ 303 w 746"/>
                    <a:gd name="T5" fmla="*/ 151 h 992"/>
                    <a:gd name="T6" fmla="*/ 293 w 746"/>
                    <a:gd name="T7" fmla="*/ 165 h 992"/>
                    <a:gd name="T8" fmla="*/ 289 w 746"/>
                    <a:gd name="T9" fmla="*/ 181 h 992"/>
                    <a:gd name="T10" fmla="*/ 292 w 746"/>
                    <a:gd name="T11" fmla="*/ 197 h 992"/>
                    <a:gd name="T12" fmla="*/ 300 w 746"/>
                    <a:gd name="T13" fmla="*/ 210 h 992"/>
                    <a:gd name="T14" fmla="*/ 314 w 746"/>
                    <a:gd name="T15" fmla="*/ 219 h 992"/>
                    <a:gd name="T16" fmla="*/ 356 w 746"/>
                    <a:gd name="T17" fmla="*/ 231 h 992"/>
                    <a:gd name="T18" fmla="*/ 420 w 746"/>
                    <a:gd name="T19" fmla="*/ 257 h 992"/>
                    <a:gd name="T20" fmla="*/ 478 w 746"/>
                    <a:gd name="T21" fmla="*/ 291 h 992"/>
                    <a:gd name="T22" fmla="*/ 530 w 746"/>
                    <a:gd name="T23" fmla="*/ 335 h 992"/>
                    <a:gd name="T24" fmla="*/ 575 w 746"/>
                    <a:gd name="T25" fmla="*/ 386 h 992"/>
                    <a:gd name="T26" fmla="*/ 611 w 746"/>
                    <a:gd name="T27" fmla="*/ 442 h 992"/>
                    <a:gd name="T28" fmla="*/ 639 w 746"/>
                    <a:gd name="T29" fmla="*/ 504 h 992"/>
                    <a:gd name="T30" fmla="*/ 656 w 746"/>
                    <a:gd name="T31" fmla="*/ 570 h 992"/>
                    <a:gd name="T32" fmla="*/ 510 w 746"/>
                    <a:gd name="T33" fmla="*/ 605 h 992"/>
                    <a:gd name="T34" fmla="*/ 486 w 746"/>
                    <a:gd name="T35" fmla="*/ 759 h 992"/>
                    <a:gd name="T36" fmla="*/ 442 w 746"/>
                    <a:gd name="T37" fmla="*/ 744 h 992"/>
                    <a:gd name="T38" fmla="*/ 404 w 746"/>
                    <a:gd name="T39" fmla="*/ 719 h 992"/>
                    <a:gd name="T40" fmla="*/ 373 w 746"/>
                    <a:gd name="T41" fmla="*/ 684 h 992"/>
                    <a:gd name="T42" fmla="*/ 357 w 746"/>
                    <a:gd name="T43" fmla="*/ 656 h 992"/>
                    <a:gd name="T44" fmla="*/ 345 w 746"/>
                    <a:gd name="T45" fmla="*/ 646 h 992"/>
                    <a:gd name="T46" fmla="*/ 330 w 746"/>
                    <a:gd name="T47" fmla="*/ 640 h 992"/>
                    <a:gd name="T48" fmla="*/ 314 w 746"/>
                    <a:gd name="T49" fmla="*/ 642 h 992"/>
                    <a:gd name="T50" fmla="*/ 293 w 746"/>
                    <a:gd name="T51" fmla="*/ 654 h 992"/>
                    <a:gd name="T52" fmla="*/ 283 w 746"/>
                    <a:gd name="T53" fmla="*/ 684 h 992"/>
                    <a:gd name="T54" fmla="*/ 288 w 746"/>
                    <a:gd name="T55" fmla="*/ 699 h 992"/>
                    <a:gd name="T56" fmla="*/ 305 w 746"/>
                    <a:gd name="T57" fmla="*/ 730 h 992"/>
                    <a:gd name="T58" fmla="*/ 327 w 746"/>
                    <a:gd name="T59" fmla="*/ 758 h 992"/>
                    <a:gd name="T60" fmla="*/ 351 w 746"/>
                    <a:gd name="T61" fmla="*/ 783 h 992"/>
                    <a:gd name="T62" fmla="*/ 379 w 746"/>
                    <a:gd name="T63" fmla="*/ 803 h 992"/>
                    <a:gd name="T64" fmla="*/ 409 w 746"/>
                    <a:gd name="T65" fmla="*/ 820 h 992"/>
                    <a:gd name="T66" fmla="*/ 441 w 746"/>
                    <a:gd name="T67" fmla="*/ 833 h 992"/>
                    <a:gd name="T68" fmla="*/ 474 w 746"/>
                    <a:gd name="T69" fmla="*/ 842 h 992"/>
                    <a:gd name="T70" fmla="*/ 510 w 746"/>
                    <a:gd name="T71" fmla="*/ 845 h 992"/>
                    <a:gd name="T72" fmla="*/ 83 w 746"/>
                    <a:gd name="T73" fmla="*/ 909 h 992"/>
                    <a:gd name="T74" fmla="*/ 217 w 746"/>
                    <a:gd name="T75" fmla="*/ 212 h 992"/>
                    <a:gd name="T76" fmla="*/ 134 w 746"/>
                    <a:gd name="T77" fmla="*/ 18 h 992"/>
                    <a:gd name="T78" fmla="*/ 123 w 746"/>
                    <a:gd name="T79" fmla="*/ 7 h 992"/>
                    <a:gd name="T80" fmla="*/ 109 w 746"/>
                    <a:gd name="T81" fmla="*/ 1 h 992"/>
                    <a:gd name="T82" fmla="*/ 93 w 746"/>
                    <a:gd name="T83" fmla="*/ 1 h 992"/>
                    <a:gd name="T84" fmla="*/ 71 w 746"/>
                    <a:gd name="T85" fmla="*/ 13 h 992"/>
                    <a:gd name="T86" fmla="*/ 60 w 746"/>
                    <a:gd name="T87" fmla="*/ 41 h 992"/>
                    <a:gd name="T88" fmla="*/ 63 w 746"/>
                    <a:gd name="T89" fmla="*/ 57 h 992"/>
                    <a:gd name="T90" fmla="*/ 0 w 746"/>
                    <a:gd name="T91" fmla="*/ 129 h 992"/>
                    <a:gd name="T92" fmla="*/ 593 w 746"/>
                    <a:gd name="T93" fmla="*/ 991 h 992"/>
                    <a:gd name="T94" fmla="*/ 746 w 746"/>
                    <a:gd name="T95" fmla="*/ 688 h 992"/>
                    <a:gd name="T96" fmla="*/ 744 w 746"/>
                    <a:gd name="T97" fmla="*/ 601 h 992"/>
                    <a:gd name="T98" fmla="*/ 729 w 746"/>
                    <a:gd name="T99" fmla="*/ 515 h 992"/>
                    <a:gd name="T100" fmla="*/ 699 w 746"/>
                    <a:gd name="T101" fmla="*/ 433 h 992"/>
                    <a:gd name="T102" fmla="*/ 656 w 746"/>
                    <a:gd name="T103" fmla="*/ 358 h 992"/>
                    <a:gd name="T104" fmla="*/ 602 w 746"/>
                    <a:gd name="T105" fmla="*/ 290 h 992"/>
                    <a:gd name="T106" fmla="*/ 538 w 746"/>
                    <a:gd name="T107" fmla="*/ 233 h 992"/>
                    <a:gd name="T108" fmla="*/ 464 w 746"/>
                    <a:gd name="T109" fmla="*/ 186 h 992"/>
                    <a:gd name="T110" fmla="*/ 383 w 746"/>
                    <a:gd name="T111" fmla="*/ 152 h 9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46"/>
                    <a:gd name="T169" fmla="*/ 0 h 992"/>
                    <a:gd name="T170" fmla="*/ 746 w 746"/>
                    <a:gd name="T171" fmla="*/ 992 h 9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46" h="992">
                      <a:moveTo>
                        <a:pt x="340" y="140"/>
                      </a:moveTo>
                      <a:lnTo>
                        <a:pt x="331" y="139"/>
                      </a:lnTo>
                      <a:lnTo>
                        <a:pt x="323" y="140"/>
                      </a:lnTo>
                      <a:lnTo>
                        <a:pt x="315" y="143"/>
                      </a:lnTo>
                      <a:lnTo>
                        <a:pt x="308" y="146"/>
                      </a:lnTo>
                      <a:lnTo>
                        <a:pt x="303" y="151"/>
                      </a:lnTo>
                      <a:lnTo>
                        <a:pt x="297" y="158"/>
                      </a:lnTo>
                      <a:lnTo>
                        <a:pt x="293" y="165"/>
                      </a:lnTo>
                      <a:lnTo>
                        <a:pt x="290" y="173"/>
                      </a:lnTo>
                      <a:lnTo>
                        <a:pt x="289" y="181"/>
                      </a:lnTo>
                      <a:lnTo>
                        <a:pt x="290" y="189"/>
                      </a:lnTo>
                      <a:lnTo>
                        <a:pt x="292" y="197"/>
                      </a:lnTo>
                      <a:lnTo>
                        <a:pt x="296" y="204"/>
                      </a:lnTo>
                      <a:lnTo>
                        <a:pt x="300" y="210"/>
                      </a:lnTo>
                      <a:lnTo>
                        <a:pt x="307" y="215"/>
                      </a:lnTo>
                      <a:lnTo>
                        <a:pt x="314" y="219"/>
                      </a:lnTo>
                      <a:lnTo>
                        <a:pt x="322" y="222"/>
                      </a:lnTo>
                      <a:lnTo>
                        <a:pt x="356" y="231"/>
                      </a:lnTo>
                      <a:lnTo>
                        <a:pt x="389" y="243"/>
                      </a:lnTo>
                      <a:lnTo>
                        <a:pt x="420" y="257"/>
                      </a:lnTo>
                      <a:lnTo>
                        <a:pt x="450" y="273"/>
                      </a:lnTo>
                      <a:lnTo>
                        <a:pt x="478" y="291"/>
                      </a:lnTo>
                      <a:lnTo>
                        <a:pt x="505" y="312"/>
                      </a:lnTo>
                      <a:lnTo>
                        <a:pt x="530" y="335"/>
                      </a:lnTo>
                      <a:lnTo>
                        <a:pt x="554" y="359"/>
                      </a:lnTo>
                      <a:lnTo>
                        <a:pt x="575" y="386"/>
                      </a:lnTo>
                      <a:lnTo>
                        <a:pt x="594" y="413"/>
                      </a:lnTo>
                      <a:lnTo>
                        <a:pt x="611" y="442"/>
                      </a:lnTo>
                      <a:lnTo>
                        <a:pt x="626" y="473"/>
                      </a:lnTo>
                      <a:lnTo>
                        <a:pt x="639" y="504"/>
                      </a:lnTo>
                      <a:lnTo>
                        <a:pt x="648" y="537"/>
                      </a:lnTo>
                      <a:lnTo>
                        <a:pt x="656" y="570"/>
                      </a:lnTo>
                      <a:lnTo>
                        <a:pt x="661" y="605"/>
                      </a:lnTo>
                      <a:lnTo>
                        <a:pt x="510" y="605"/>
                      </a:lnTo>
                      <a:lnTo>
                        <a:pt x="510" y="762"/>
                      </a:lnTo>
                      <a:lnTo>
                        <a:pt x="486" y="759"/>
                      </a:lnTo>
                      <a:lnTo>
                        <a:pt x="464" y="753"/>
                      </a:lnTo>
                      <a:lnTo>
                        <a:pt x="442" y="744"/>
                      </a:lnTo>
                      <a:lnTo>
                        <a:pt x="422" y="733"/>
                      </a:lnTo>
                      <a:lnTo>
                        <a:pt x="404" y="719"/>
                      </a:lnTo>
                      <a:lnTo>
                        <a:pt x="388" y="703"/>
                      </a:lnTo>
                      <a:lnTo>
                        <a:pt x="373" y="684"/>
                      </a:lnTo>
                      <a:lnTo>
                        <a:pt x="361" y="663"/>
                      </a:lnTo>
                      <a:lnTo>
                        <a:pt x="357" y="656"/>
                      </a:lnTo>
                      <a:lnTo>
                        <a:pt x="351" y="651"/>
                      </a:lnTo>
                      <a:lnTo>
                        <a:pt x="345" y="646"/>
                      </a:lnTo>
                      <a:lnTo>
                        <a:pt x="337" y="643"/>
                      </a:lnTo>
                      <a:lnTo>
                        <a:pt x="330" y="640"/>
                      </a:lnTo>
                      <a:lnTo>
                        <a:pt x="322" y="640"/>
                      </a:lnTo>
                      <a:lnTo>
                        <a:pt x="314" y="642"/>
                      </a:lnTo>
                      <a:lnTo>
                        <a:pt x="306" y="644"/>
                      </a:lnTo>
                      <a:lnTo>
                        <a:pt x="293" y="654"/>
                      </a:lnTo>
                      <a:lnTo>
                        <a:pt x="285" y="668"/>
                      </a:lnTo>
                      <a:lnTo>
                        <a:pt x="283" y="684"/>
                      </a:lnTo>
                      <a:lnTo>
                        <a:pt x="288" y="699"/>
                      </a:lnTo>
                      <a:lnTo>
                        <a:pt x="296" y="715"/>
                      </a:lnTo>
                      <a:lnTo>
                        <a:pt x="305" y="730"/>
                      </a:lnTo>
                      <a:lnTo>
                        <a:pt x="315" y="745"/>
                      </a:lnTo>
                      <a:lnTo>
                        <a:pt x="327" y="758"/>
                      </a:lnTo>
                      <a:lnTo>
                        <a:pt x="338" y="771"/>
                      </a:lnTo>
                      <a:lnTo>
                        <a:pt x="351" y="783"/>
                      </a:lnTo>
                      <a:lnTo>
                        <a:pt x="365" y="794"/>
                      </a:lnTo>
                      <a:lnTo>
                        <a:pt x="379" y="803"/>
                      </a:lnTo>
                      <a:lnTo>
                        <a:pt x="394" y="812"/>
                      </a:lnTo>
                      <a:lnTo>
                        <a:pt x="409" y="820"/>
                      </a:lnTo>
                      <a:lnTo>
                        <a:pt x="425" y="827"/>
                      </a:lnTo>
                      <a:lnTo>
                        <a:pt x="441" y="833"/>
                      </a:lnTo>
                      <a:lnTo>
                        <a:pt x="457" y="837"/>
                      </a:lnTo>
                      <a:lnTo>
                        <a:pt x="474" y="842"/>
                      </a:lnTo>
                      <a:lnTo>
                        <a:pt x="493" y="844"/>
                      </a:lnTo>
                      <a:lnTo>
                        <a:pt x="510" y="845"/>
                      </a:lnTo>
                      <a:lnTo>
                        <a:pt x="510" y="909"/>
                      </a:lnTo>
                      <a:lnTo>
                        <a:pt x="83" y="909"/>
                      </a:lnTo>
                      <a:lnTo>
                        <a:pt x="83" y="212"/>
                      </a:lnTo>
                      <a:lnTo>
                        <a:pt x="217" y="212"/>
                      </a:lnTo>
                      <a:lnTo>
                        <a:pt x="139" y="25"/>
                      </a:lnTo>
                      <a:lnTo>
                        <a:pt x="134" y="18"/>
                      </a:lnTo>
                      <a:lnTo>
                        <a:pt x="130" y="11"/>
                      </a:lnTo>
                      <a:lnTo>
                        <a:pt x="123" y="7"/>
                      </a:lnTo>
                      <a:lnTo>
                        <a:pt x="116" y="3"/>
                      </a:lnTo>
                      <a:lnTo>
                        <a:pt x="109" y="1"/>
                      </a:lnTo>
                      <a:lnTo>
                        <a:pt x="101" y="0"/>
                      </a:lnTo>
                      <a:lnTo>
                        <a:pt x="93" y="1"/>
                      </a:lnTo>
                      <a:lnTo>
                        <a:pt x="85" y="3"/>
                      </a:lnTo>
                      <a:lnTo>
                        <a:pt x="71" y="13"/>
                      </a:lnTo>
                      <a:lnTo>
                        <a:pt x="63" y="26"/>
                      </a:lnTo>
                      <a:lnTo>
                        <a:pt x="60" y="41"/>
                      </a:lnTo>
                      <a:lnTo>
                        <a:pt x="63" y="57"/>
                      </a:lnTo>
                      <a:lnTo>
                        <a:pt x="93" y="129"/>
                      </a:lnTo>
                      <a:lnTo>
                        <a:pt x="0" y="129"/>
                      </a:lnTo>
                      <a:lnTo>
                        <a:pt x="0" y="992"/>
                      </a:lnTo>
                      <a:lnTo>
                        <a:pt x="593" y="991"/>
                      </a:lnTo>
                      <a:lnTo>
                        <a:pt x="593" y="688"/>
                      </a:lnTo>
                      <a:lnTo>
                        <a:pt x="746" y="688"/>
                      </a:lnTo>
                      <a:lnTo>
                        <a:pt x="746" y="646"/>
                      </a:lnTo>
                      <a:lnTo>
                        <a:pt x="744" y="601"/>
                      </a:lnTo>
                      <a:lnTo>
                        <a:pt x="738" y="557"/>
                      </a:lnTo>
                      <a:lnTo>
                        <a:pt x="729" y="515"/>
                      </a:lnTo>
                      <a:lnTo>
                        <a:pt x="716" y="473"/>
                      </a:lnTo>
                      <a:lnTo>
                        <a:pt x="699" y="433"/>
                      </a:lnTo>
                      <a:lnTo>
                        <a:pt x="679" y="394"/>
                      </a:lnTo>
                      <a:lnTo>
                        <a:pt x="656" y="358"/>
                      </a:lnTo>
                      <a:lnTo>
                        <a:pt x="631" y="322"/>
                      </a:lnTo>
                      <a:lnTo>
                        <a:pt x="602" y="290"/>
                      </a:lnTo>
                      <a:lnTo>
                        <a:pt x="571" y="260"/>
                      </a:lnTo>
                      <a:lnTo>
                        <a:pt x="538" y="233"/>
                      </a:lnTo>
                      <a:lnTo>
                        <a:pt x="502" y="208"/>
                      </a:lnTo>
                      <a:lnTo>
                        <a:pt x="464" y="186"/>
                      </a:lnTo>
                      <a:lnTo>
                        <a:pt x="425" y="167"/>
                      </a:lnTo>
                      <a:lnTo>
                        <a:pt x="383" y="152"/>
                      </a:lnTo>
                      <a:lnTo>
                        <a:pt x="340" y="140"/>
                      </a:lnTo>
                      <a:close/>
                    </a:path>
                  </a:pathLst>
                </a:custGeom>
                <a:solidFill>
                  <a:srgbClr val="000000"/>
                </a:solidFill>
                <a:ln w="9525">
                  <a:noFill/>
                  <a:round/>
                  <a:headEnd/>
                  <a:tailEnd/>
                </a:ln>
              </p:spPr>
              <p:txBody>
                <a:bodyPr/>
                <a:lstStyle/>
                <a:p>
                  <a:endParaRPr lang="zh-CN" altLang="en-US"/>
                </a:p>
              </p:txBody>
            </p:sp>
            <p:sp>
              <p:nvSpPr>
                <p:cNvPr id="304" name="Rectangle 285"/>
                <p:cNvSpPr>
                  <a:spLocks noChangeArrowheads="1"/>
                </p:cNvSpPr>
                <p:nvPr/>
              </p:nvSpPr>
              <p:spPr bwMode="auto">
                <a:xfrm>
                  <a:off x="4426" y="3370"/>
                  <a:ext cx="33" cy="34"/>
                </a:xfrm>
                <a:prstGeom prst="rect">
                  <a:avLst/>
                </a:prstGeom>
                <a:solidFill>
                  <a:srgbClr val="000000"/>
                </a:solidFill>
                <a:ln w="9525">
                  <a:noFill/>
                  <a:miter lim="800000"/>
                  <a:headEnd/>
                  <a:tailEnd/>
                </a:ln>
              </p:spPr>
              <p:txBody>
                <a:bodyPr/>
                <a:lstStyle/>
                <a:p>
                  <a:endParaRPr lang="zh-CN" altLang="en-US"/>
                </a:p>
              </p:txBody>
            </p:sp>
            <p:sp>
              <p:nvSpPr>
                <p:cNvPr id="305" name="Freeform 286"/>
                <p:cNvSpPr>
                  <a:spLocks/>
                </p:cNvSpPr>
                <p:nvPr/>
              </p:nvSpPr>
              <p:spPr bwMode="auto">
                <a:xfrm>
                  <a:off x="4380" y="3432"/>
                  <a:ext cx="125" cy="101"/>
                </a:xfrm>
                <a:custGeom>
                  <a:avLst/>
                  <a:gdLst>
                    <a:gd name="T0" fmla="*/ 92 w 250"/>
                    <a:gd name="T1" fmla="*/ 66 h 204"/>
                    <a:gd name="T2" fmla="*/ 0 w 250"/>
                    <a:gd name="T3" fmla="*/ 66 h 204"/>
                    <a:gd name="T4" fmla="*/ 125 w 250"/>
                    <a:gd name="T5" fmla="*/ 204 h 204"/>
                    <a:gd name="T6" fmla="*/ 250 w 250"/>
                    <a:gd name="T7" fmla="*/ 66 h 204"/>
                    <a:gd name="T8" fmla="*/ 159 w 250"/>
                    <a:gd name="T9" fmla="*/ 66 h 204"/>
                    <a:gd name="T10" fmla="*/ 159 w 250"/>
                    <a:gd name="T11" fmla="*/ 0 h 204"/>
                    <a:gd name="T12" fmla="*/ 92 w 250"/>
                    <a:gd name="T13" fmla="*/ 0 h 204"/>
                    <a:gd name="T14" fmla="*/ 92 w 250"/>
                    <a:gd name="T15" fmla="*/ 66 h 204"/>
                    <a:gd name="T16" fmla="*/ 0 60000 65536"/>
                    <a:gd name="T17" fmla="*/ 0 60000 65536"/>
                    <a:gd name="T18" fmla="*/ 0 60000 65536"/>
                    <a:gd name="T19" fmla="*/ 0 60000 65536"/>
                    <a:gd name="T20" fmla="*/ 0 60000 65536"/>
                    <a:gd name="T21" fmla="*/ 0 60000 65536"/>
                    <a:gd name="T22" fmla="*/ 0 60000 65536"/>
                    <a:gd name="T23" fmla="*/ 0 60000 65536"/>
                    <a:gd name="T24" fmla="*/ 0 w 250"/>
                    <a:gd name="T25" fmla="*/ 0 h 204"/>
                    <a:gd name="T26" fmla="*/ 250 w 250"/>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0" h="204">
                      <a:moveTo>
                        <a:pt x="92" y="66"/>
                      </a:moveTo>
                      <a:lnTo>
                        <a:pt x="0" y="66"/>
                      </a:lnTo>
                      <a:lnTo>
                        <a:pt x="125" y="204"/>
                      </a:lnTo>
                      <a:lnTo>
                        <a:pt x="250" y="66"/>
                      </a:lnTo>
                      <a:lnTo>
                        <a:pt x="159" y="66"/>
                      </a:lnTo>
                      <a:lnTo>
                        <a:pt x="159" y="0"/>
                      </a:lnTo>
                      <a:lnTo>
                        <a:pt x="92" y="0"/>
                      </a:lnTo>
                      <a:lnTo>
                        <a:pt x="92" y="66"/>
                      </a:lnTo>
                      <a:close/>
                    </a:path>
                  </a:pathLst>
                </a:custGeom>
                <a:solidFill>
                  <a:srgbClr val="000000"/>
                </a:solidFill>
                <a:ln w="9525">
                  <a:noFill/>
                  <a:round/>
                  <a:headEnd/>
                  <a:tailEnd/>
                </a:ln>
              </p:spPr>
              <p:txBody>
                <a:bodyPr/>
                <a:lstStyle/>
                <a:p>
                  <a:endParaRPr lang="zh-CN" altLang="en-US"/>
                </a:p>
              </p:txBody>
            </p:sp>
            <p:sp>
              <p:nvSpPr>
                <p:cNvPr id="306" name="Freeform 287"/>
                <p:cNvSpPr>
                  <a:spLocks/>
                </p:cNvSpPr>
                <p:nvPr/>
              </p:nvSpPr>
              <p:spPr bwMode="auto">
                <a:xfrm>
                  <a:off x="4250" y="3110"/>
                  <a:ext cx="160" cy="58"/>
                </a:xfrm>
                <a:custGeom>
                  <a:avLst/>
                  <a:gdLst>
                    <a:gd name="T0" fmla="*/ 312 w 321"/>
                    <a:gd name="T1" fmla="*/ 79 h 115"/>
                    <a:gd name="T2" fmla="*/ 312 w 321"/>
                    <a:gd name="T3" fmla="*/ 79 h 115"/>
                    <a:gd name="T4" fmla="*/ 297 w 321"/>
                    <a:gd name="T5" fmla="*/ 69 h 115"/>
                    <a:gd name="T6" fmla="*/ 282 w 321"/>
                    <a:gd name="T7" fmla="*/ 60 h 115"/>
                    <a:gd name="T8" fmla="*/ 265 w 321"/>
                    <a:gd name="T9" fmla="*/ 52 h 115"/>
                    <a:gd name="T10" fmla="*/ 249 w 321"/>
                    <a:gd name="T11" fmla="*/ 45 h 115"/>
                    <a:gd name="T12" fmla="*/ 232 w 321"/>
                    <a:gd name="T13" fmla="*/ 38 h 115"/>
                    <a:gd name="T14" fmla="*/ 215 w 321"/>
                    <a:gd name="T15" fmla="*/ 31 h 115"/>
                    <a:gd name="T16" fmla="*/ 196 w 321"/>
                    <a:gd name="T17" fmla="*/ 26 h 115"/>
                    <a:gd name="T18" fmla="*/ 179 w 321"/>
                    <a:gd name="T19" fmla="*/ 20 h 115"/>
                    <a:gd name="T20" fmla="*/ 159 w 321"/>
                    <a:gd name="T21" fmla="*/ 15 h 115"/>
                    <a:gd name="T22" fmla="*/ 141 w 321"/>
                    <a:gd name="T23" fmla="*/ 12 h 115"/>
                    <a:gd name="T24" fmla="*/ 121 w 321"/>
                    <a:gd name="T25" fmla="*/ 8 h 115"/>
                    <a:gd name="T26" fmla="*/ 102 w 321"/>
                    <a:gd name="T27" fmla="*/ 5 h 115"/>
                    <a:gd name="T28" fmla="*/ 82 w 321"/>
                    <a:gd name="T29" fmla="*/ 4 h 115"/>
                    <a:gd name="T30" fmla="*/ 62 w 321"/>
                    <a:gd name="T31" fmla="*/ 1 h 115"/>
                    <a:gd name="T32" fmla="*/ 42 w 321"/>
                    <a:gd name="T33" fmla="*/ 0 h 115"/>
                    <a:gd name="T34" fmla="*/ 21 w 321"/>
                    <a:gd name="T35" fmla="*/ 0 h 115"/>
                    <a:gd name="T36" fmla="*/ 13 w 321"/>
                    <a:gd name="T37" fmla="*/ 1 h 115"/>
                    <a:gd name="T38" fmla="*/ 6 w 321"/>
                    <a:gd name="T39" fmla="*/ 6 h 115"/>
                    <a:gd name="T40" fmla="*/ 2 w 321"/>
                    <a:gd name="T41" fmla="*/ 13 h 115"/>
                    <a:gd name="T42" fmla="*/ 0 w 321"/>
                    <a:gd name="T43" fmla="*/ 21 h 115"/>
                    <a:gd name="T44" fmla="*/ 2 w 321"/>
                    <a:gd name="T45" fmla="*/ 29 h 115"/>
                    <a:gd name="T46" fmla="*/ 6 w 321"/>
                    <a:gd name="T47" fmla="*/ 36 h 115"/>
                    <a:gd name="T48" fmla="*/ 13 w 321"/>
                    <a:gd name="T49" fmla="*/ 41 h 115"/>
                    <a:gd name="T50" fmla="*/ 21 w 321"/>
                    <a:gd name="T51" fmla="*/ 42 h 115"/>
                    <a:gd name="T52" fmla="*/ 40 w 321"/>
                    <a:gd name="T53" fmla="*/ 42 h 115"/>
                    <a:gd name="T54" fmla="*/ 58 w 321"/>
                    <a:gd name="T55" fmla="*/ 43 h 115"/>
                    <a:gd name="T56" fmla="*/ 78 w 321"/>
                    <a:gd name="T57" fmla="*/ 44 h 115"/>
                    <a:gd name="T58" fmla="*/ 96 w 321"/>
                    <a:gd name="T59" fmla="*/ 46 h 115"/>
                    <a:gd name="T60" fmla="*/ 113 w 321"/>
                    <a:gd name="T61" fmla="*/ 50 h 115"/>
                    <a:gd name="T62" fmla="*/ 132 w 321"/>
                    <a:gd name="T63" fmla="*/ 52 h 115"/>
                    <a:gd name="T64" fmla="*/ 149 w 321"/>
                    <a:gd name="T65" fmla="*/ 57 h 115"/>
                    <a:gd name="T66" fmla="*/ 166 w 321"/>
                    <a:gd name="T67" fmla="*/ 60 h 115"/>
                    <a:gd name="T68" fmla="*/ 184 w 321"/>
                    <a:gd name="T69" fmla="*/ 66 h 115"/>
                    <a:gd name="T70" fmla="*/ 200 w 321"/>
                    <a:gd name="T71" fmla="*/ 71 h 115"/>
                    <a:gd name="T72" fmla="*/ 216 w 321"/>
                    <a:gd name="T73" fmla="*/ 76 h 115"/>
                    <a:gd name="T74" fmla="*/ 232 w 321"/>
                    <a:gd name="T75" fmla="*/ 83 h 115"/>
                    <a:gd name="T76" fmla="*/ 247 w 321"/>
                    <a:gd name="T77" fmla="*/ 90 h 115"/>
                    <a:gd name="T78" fmla="*/ 262 w 321"/>
                    <a:gd name="T79" fmla="*/ 97 h 115"/>
                    <a:gd name="T80" fmla="*/ 276 w 321"/>
                    <a:gd name="T81" fmla="*/ 105 h 115"/>
                    <a:gd name="T82" fmla="*/ 290 w 321"/>
                    <a:gd name="T83" fmla="*/ 113 h 115"/>
                    <a:gd name="T84" fmla="*/ 297 w 321"/>
                    <a:gd name="T85" fmla="*/ 115 h 115"/>
                    <a:gd name="T86" fmla="*/ 305 w 321"/>
                    <a:gd name="T87" fmla="*/ 115 h 115"/>
                    <a:gd name="T88" fmla="*/ 312 w 321"/>
                    <a:gd name="T89" fmla="*/ 113 h 115"/>
                    <a:gd name="T90" fmla="*/ 317 w 321"/>
                    <a:gd name="T91" fmla="*/ 107 h 115"/>
                    <a:gd name="T92" fmla="*/ 321 w 321"/>
                    <a:gd name="T93" fmla="*/ 99 h 115"/>
                    <a:gd name="T94" fmla="*/ 321 w 321"/>
                    <a:gd name="T95" fmla="*/ 91 h 115"/>
                    <a:gd name="T96" fmla="*/ 317 w 321"/>
                    <a:gd name="T97" fmla="*/ 84 h 115"/>
                    <a:gd name="T98" fmla="*/ 312 w 321"/>
                    <a:gd name="T99" fmla="*/ 79 h 1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1"/>
                    <a:gd name="T151" fmla="*/ 0 h 115"/>
                    <a:gd name="T152" fmla="*/ 321 w 321"/>
                    <a:gd name="T153" fmla="*/ 115 h 11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1" h="115">
                      <a:moveTo>
                        <a:pt x="312" y="79"/>
                      </a:moveTo>
                      <a:lnTo>
                        <a:pt x="312" y="79"/>
                      </a:lnTo>
                      <a:lnTo>
                        <a:pt x="297" y="69"/>
                      </a:lnTo>
                      <a:lnTo>
                        <a:pt x="282" y="60"/>
                      </a:lnTo>
                      <a:lnTo>
                        <a:pt x="265" y="52"/>
                      </a:lnTo>
                      <a:lnTo>
                        <a:pt x="249" y="45"/>
                      </a:lnTo>
                      <a:lnTo>
                        <a:pt x="232" y="38"/>
                      </a:lnTo>
                      <a:lnTo>
                        <a:pt x="215" y="31"/>
                      </a:lnTo>
                      <a:lnTo>
                        <a:pt x="196" y="26"/>
                      </a:lnTo>
                      <a:lnTo>
                        <a:pt x="179" y="20"/>
                      </a:lnTo>
                      <a:lnTo>
                        <a:pt x="159" y="15"/>
                      </a:lnTo>
                      <a:lnTo>
                        <a:pt x="141" y="12"/>
                      </a:lnTo>
                      <a:lnTo>
                        <a:pt x="121" y="8"/>
                      </a:lnTo>
                      <a:lnTo>
                        <a:pt x="102" y="5"/>
                      </a:lnTo>
                      <a:lnTo>
                        <a:pt x="82" y="4"/>
                      </a:lnTo>
                      <a:lnTo>
                        <a:pt x="62" y="1"/>
                      </a:lnTo>
                      <a:lnTo>
                        <a:pt x="42" y="0"/>
                      </a:lnTo>
                      <a:lnTo>
                        <a:pt x="21" y="0"/>
                      </a:lnTo>
                      <a:lnTo>
                        <a:pt x="13" y="1"/>
                      </a:lnTo>
                      <a:lnTo>
                        <a:pt x="6" y="6"/>
                      </a:lnTo>
                      <a:lnTo>
                        <a:pt x="2" y="13"/>
                      </a:lnTo>
                      <a:lnTo>
                        <a:pt x="0" y="21"/>
                      </a:lnTo>
                      <a:lnTo>
                        <a:pt x="2" y="29"/>
                      </a:lnTo>
                      <a:lnTo>
                        <a:pt x="6" y="36"/>
                      </a:lnTo>
                      <a:lnTo>
                        <a:pt x="13" y="41"/>
                      </a:lnTo>
                      <a:lnTo>
                        <a:pt x="21" y="42"/>
                      </a:lnTo>
                      <a:lnTo>
                        <a:pt x="40" y="42"/>
                      </a:lnTo>
                      <a:lnTo>
                        <a:pt x="58" y="43"/>
                      </a:lnTo>
                      <a:lnTo>
                        <a:pt x="78" y="44"/>
                      </a:lnTo>
                      <a:lnTo>
                        <a:pt x="96" y="46"/>
                      </a:lnTo>
                      <a:lnTo>
                        <a:pt x="113" y="50"/>
                      </a:lnTo>
                      <a:lnTo>
                        <a:pt x="132" y="52"/>
                      </a:lnTo>
                      <a:lnTo>
                        <a:pt x="149" y="57"/>
                      </a:lnTo>
                      <a:lnTo>
                        <a:pt x="166" y="60"/>
                      </a:lnTo>
                      <a:lnTo>
                        <a:pt x="184" y="66"/>
                      </a:lnTo>
                      <a:lnTo>
                        <a:pt x="200" y="71"/>
                      </a:lnTo>
                      <a:lnTo>
                        <a:pt x="216" y="76"/>
                      </a:lnTo>
                      <a:lnTo>
                        <a:pt x="232" y="83"/>
                      </a:lnTo>
                      <a:lnTo>
                        <a:pt x="247" y="90"/>
                      </a:lnTo>
                      <a:lnTo>
                        <a:pt x="262" y="97"/>
                      </a:lnTo>
                      <a:lnTo>
                        <a:pt x="276" y="105"/>
                      </a:lnTo>
                      <a:lnTo>
                        <a:pt x="290" y="113"/>
                      </a:lnTo>
                      <a:lnTo>
                        <a:pt x="297" y="115"/>
                      </a:lnTo>
                      <a:lnTo>
                        <a:pt x="305" y="115"/>
                      </a:lnTo>
                      <a:lnTo>
                        <a:pt x="312" y="113"/>
                      </a:lnTo>
                      <a:lnTo>
                        <a:pt x="317" y="107"/>
                      </a:lnTo>
                      <a:lnTo>
                        <a:pt x="321" y="99"/>
                      </a:lnTo>
                      <a:lnTo>
                        <a:pt x="321" y="91"/>
                      </a:lnTo>
                      <a:lnTo>
                        <a:pt x="317" y="84"/>
                      </a:lnTo>
                      <a:lnTo>
                        <a:pt x="312" y="79"/>
                      </a:lnTo>
                      <a:close/>
                    </a:path>
                  </a:pathLst>
                </a:custGeom>
                <a:solidFill>
                  <a:srgbClr val="000000"/>
                </a:solidFill>
                <a:ln w="9525">
                  <a:noFill/>
                  <a:round/>
                  <a:headEnd/>
                  <a:tailEnd/>
                </a:ln>
              </p:spPr>
              <p:txBody>
                <a:bodyPr/>
                <a:lstStyle/>
                <a:p>
                  <a:endParaRPr lang="zh-CN" altLang="en-US"/>
                </a:p>
              </p:txBody>
            </p:sp>
            <p:sp>
              <p:nvSpPr>
                <p:cNvPr id="307" name="Freeform 288"/>
                <p:cNvSpPr>
                  <a:spLocks/>
                </p:cNvSpPr>
                <p:nvPr/>
              </p:nvSpPr>
              <p:spPr bwMode="auto">
                <a:xfrm>
                  <a:off x="4470" y="3037"/>
                  <a:ext cx="163" cy="59"/>
                </a:xfrm>
                <a:custGeom>
                  <a:avLst/>
                  <a:gdLst>
                    <a:gd name="T0" fmla="*/ 32 w 326"/>
                    <a:gd name="T1" fmla="*/ 115 h 119"/>
                    <a:gd name="T2" fmla="*/ 32 w 326"/>
                    <a:gd name="T3" fmla="*/ 115 h 119"/>
                    <a:gd name="T4" fmla="*/ 46 w 326"/>
                    <a:gd name="T5" fmla="*/ 107 h 119"/>
                    <a:gd name="T6" fmla="*/ 59 w 326"/>
                    <a:gd name="T7" fmla="*/ 98 h 119"/>
                    <a:gd name="T8" fmla="*/ 73 w 326"/>
                    <a:gd name="T9" fmla="*/ 91 h 119"/>
                    <a:gd name="T10" fmla="*/ 89 w 326"/>
                    <a:gd name="T11" fmla="*/ 84 h 119"/>
                    <a:gd name="T12" fmla="*/ 104 w 326"/>
                    <a:gd name="T13" fmla="*/ 77 h 119"/>
                    <a:gd name="T14" fmla="*/ 122 w 326"/>
                    <a:gd name="T15" fmla="*/ 71 h 119"/>
                    <a:gd name="T16" fmla="*/ 138 w 326"/>
                    <a:gd name="T17" fmla="*/ 66 h 119"/>
                    <a:gd name="T18" fmla="*/ 155 w 326"/>
                    <a:gd name="T19" fmla="*/ 61 h 119"/>
                    <a:gd name="T20" fmla="*/ 174 w 326"/>
                    <a:gd name="T21" fmla="*/ 56 h 119"/>
                    <a:gd name="T22" fmla="*/ 191 w 326"/>
                    <a:gd name="T23" fmla="*/ 52 h 119"/>
                    <a:gd name="T24" fmla="*/ 209 w 326"/>
                    <a:gd name="T25" fmla="*/ 49 h 119"/>
                    <a:gd name="T26" fmla="*/ 228 w 326"/>
                    <a:gd name="T27" fmla="*/ 46 h 119"/>
                    <a:gd name="T28" fmla="*/ 247 w 326"/>
                    <a:gd name="T29" fmla="*/ 44 h 119"/>
                    <a:gd name="T30" fmla="*/ 266 w 326"/>
                    <a:gd name="T31" fmla="*/ 43 h 119"/>
                    <a:gd name="T32" fmla="*/ 285 w 326"/>
                    <a:gd name="T33" fmla="*/ 41 h 119"/>
                    <a:gd name="T34" fmla="*/ 305 w 326"/>
                    <a:gd name="T35" fmla="*/ 41 h 119"/>
                    <a:gd name="T36" fmla="*/ 313 w 326"/>
                    <a:gd name="T37" fmla="*/ 40 h 119"/>
                    <a:gd name="T38" fmla="*/ 320 w 326"/>
                    <a:gd name="T39" fmla="*/ 36 h 119"/>
                    <a:gd name="T40" fmla="*/ 324 w 326"/>
                    <a:gd name="T41" fmla="*/ 29 h 119"/>
                    <a:gd name="T42" fmla="*/ 326 w 326"/>
                    <a:gd name="T43" fmla="*/ 21 h 119"/>
                    <a:gd name="T44" fmla="*/ 324 w 326"/>
                    <a:gd name="T45" fmla="*/ 13 h 119"/>
                    <a:gd name="T46" fmla="*/ 320 w 326"/>
                    <a:gd name="T47" fmla="*/ 6 h 119"/>
                    <a:gd name="T48" fmla="*/ 313 w 326"/>
                    <a:gd name="T49" fmla="*/ 1 h 119"/>
                    <a:gd name="T50" fmla="*/ 305 w 326"/>
                    <a:gd name="T51" fmla="*/ 0 h 119"/>
                    <a:gd name="T52" fmla="*/ 284 w 326"/>
                    <a:gd name="T53" fmla="*/ 0 h 119"/>
                    <a:gd name="T54" fmla="*/ 263 w 326"/>
                    <a:gd name="T55" fmla="*/ 1 h 119"/>
                    <a:gd name="T56" fmla="*/ 243 w 326"/>
                    <a:gd name="T57" fmla="*/ 3 h 119"/>
                    <a:gd name="T58" fmla="*/ 222 w 326"/>
                    <a:gd name="T59" fmla="*/ 6 h 119"/>
                    <a:gd name="T60" fmla="*/ 202 w 326"/>
                    <a:gd name="T61" fmla="*/ 8 h 119"/>
                    <a:gd name="T62" fmla="*/ 182 w 326"/>
                    <a:gd name="T63" fmla="*/ 13 h 119"/>
                    <a:gd name="T64" fmla="*/ 162 w 326"/>
                    <a:gd name="T65" fmla="*/ 16 h 119"/>
                    <a:gd name="T66" fmla="*/ 144 w 326"/>
                    <a:gd name="T67" fmla="*/ 22 h 119"/>
                    <a:gd name="T68" fmla="*/ 124 w 326"/>
                    <a:gd name="T69" fmla="*/ 26 h 119"/>
                    <a:gd name="T70" fmla="*/ 107 w 326"/>
                    <a:gd name="T71" fmla="*/ 33 h 119"/>
                    <a:gd name="T72" fmla="*/ 88 w 326"/>
                    <a:gd name="T73" fmla="*/ 40 h 119"/>
                    <a:gd name="T74" fmla="*/ 71 w 326"/>
                    <a:gd name="T75" fmla="*/ 47 h 119"/>
                    <a:gd name="T76" fmla="*/ 54 w 326"/>
                    <a:gd name="T77" fmla="*/ 55 h 119"/>
                    <a:gd name="T78" fmla="*/ 38 w 326"/>
                    <a:gd name="T79" fmla="*/ 63 h 119"/>
                    <a:gd name="T80" fmla="*/ 23 w 326"/>
                    <a:gd name="T81" fmla="*/ 73 h 119"/>
                    <a:gd name="T82" fmla="*/ 8 w 326"/>
                    <a:gd name="T83" fmla="*/ 82 h 119"/>
                    <a:gd name="T84" fmla="*/ 2 w 326"/>
                    <a:gd name="T85" fmla="*/ 88 h 119"/>
                    <a:gd name="T86" fmla="*/ 0 w 326"/>
                    <a:gd name="T87" fmla="*/ 94 h 119"/>
                    <a:gd name="T88" fmla="*/ 0 w 326"/>
                    <a:gd name="T89" fmla="*/ 102 h 119"/>
                    <a:gd name="T90" fmla="*/ 3 w 326"/>
                    <a:gd name="T91" fmla="*/ 111 h 119"/>
                    <a:gd name="T92" fmla="*/ 9 w 326"/>
                    <a:gd name="T93" fmla="*/ 116 h 119"/>
                    <a:gd name="T94" fmla="*/ 16 w 326"/>
                    <a:gd name="T95" fmla="*/ 119 h 119"/>
                    <a:gd name="T96" fmla="*/ 24 w 326"/>
                    <a:gd name="T97" fmla="*/ 119 h 119"/>
                    <a:gd name="T98" fmla="*/ 32 w 326"/>
                    <a:gd name="T99" fmla="*/ 115 h 1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6"/>
                    <a:gd name="T151" fmla="*/ 0 h 119"/>
                    <a:gd name="T152" fmla="*/ 326 w 326"/>
                    <a:gd name="T153" fmla="*/ 119 h 11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6" h="119">
                      <a:moveTo>
                        <a:pt x="32" y="115"/>
                      </a:moveTo>
                      <a:lnTo>
                        <a:pt x="32" y="115"/>
                      </a:lnTo>
                      <a:lnTo>
                        <a:pt x="46" y="107"/>
                      </a:lnTo>
                      <a:lnTo>
                        <a:pt x="59" y="98"/>
                      </a:lnTo>
                      <a:lnTo>
                        <a:pt x="73" y="91"/>
                      </a:lnTo>
                      <a:lnTo>
                        <a:pt x="89" y="84"/>
                      </a:lnTo>
                      <a:lnTo>
                        <a:pt x="104" y="77"/>
                      </a:lnTo>
                      <a:lnTo>
                        <a:pt x="122" y="71"/>
                      </a:lnTo>
                      <a:lnTo>
                        <a:pt x="138" y="66"/>
                      </a:lnTo>
                      <a:lnTo>
                        <a:pt x="155" y="61"/>
                      </a:lnTo>
                      <a:lnTo>
                        <a:pt x="174" y="56"/>
                      </a:lnTo>
                      <a:lnTo>
                        <a:pt x="191" y="52"/>
                      </a:lnTo>
                      <a:lnTo>
                        <a:pt x="209" y="49"/>
                      </a:lnTo>
                      <a:lnTo>
                        <a:pt x="228" y="46"/>
                      </a:lnTo>
                      <a:lnTo>
                        <a:pt x="247" y="44"/>
                      </a:lnTo>
                      <a:lnTo>
                        <a:pt x="266" y="43"/>
                      </a:lnTo>
                      <a:lnTo>
                        <a:pt x="285" y="41"/>
                      </a:lnTo>
                      <a:lnTo>
                        <a:pt x="305" y="41"/>
                      </a:lnTo>
                      <a:lnTo>
                        <a:pt x="313" y="40"/>
                      </a:lnTo>
                      <a:lnTo>
                        <a:pt x="320" y="36"/>
                      </a:lnTo>
                      <a:lnTo>
                        <a:pt x="324" y="29"/>
                      </a:lnTo>
                      <a:lnTo>
                        <a:pt x="326" y="21"/>
                      </a:lnTo>
                      <a:lnTo>
                        <a:pt x="324" y="13"/>
                      </a:lnTo>
                      <a:lnTo>
                        <a:pt x="320" y="6"/>
                      </a:lnTo>
                      <a:lnTo>
                        <a:pt x="313" y="1"/>
                      </a:lnTo>
                      <a:lnTo>
                        <a:pt x="305" y="0"/>
                      </a:lnTo>
                      <a:lnTo>
                        <a:pt x="284" y="0"/>
                      </a:lnTo>
                      <a:lnTo>
                        <a:pt x="263" y="1"/>
                      </a:lnTo>
                      <a:lnTo>
                        <a:pt x="243" y="3"/>
                      </a:lnTo>
                      <a:lnTo>
                        <a:pt x="222" y="6"/>
                      </a:lnTo>
                      <a:lnTo>
                        <a:pt x="202" y="8"/>
                      </a:lnTo>
                      <a:lnTo>
                        <a:pt x="182" y="13"/>
                      </a:lnTo>
                      <a:lnTo>
                        <a:pt x="162" y="16"/>
                      </a:lnTo>
                      <a:lnTo>
                        <a:pt x="144" y="22"/>
                      </a:lnTo>
                      <a:lnTo>
                        <a:pt x="124" y="26"/>
                      </a:lnTo>
                      <a:lnTo>
                        <a:pt x="107" y="33"/>
                      </a:lnTo>
                      <a:lnTo>
                        <a:pt x="88" y="40"/>
                      </a:lnTo>
                      <a:lnTo>
                        <a:pt x="71" y="47"/>
                      </a:lnTo>
                      <a:lnTo>
                        <a:pt x="54" y="55"/>
                      </a:lnTo>
                      <a:lnTo>
                        <a:pt x="38" y="63"/>
                      </a:lnTo>
                      <a:lnTo>
                        <a:pt x="23" y="73"/>
                      </a:lnTo>
                      <a:lnTo>
                        <a:pt x="8" y="82"/>
                      </a:lnTo>
                      <a:lnTo>
                        <a:pt x="2" y="88"/>
                      </a:lnTo>
                      <a:lnTo>
                        <a:pt x="0" y="94"/>
                      </a:lnTo>
                      <a:lnTo>
                        <a:pt x="0" y="102"/>
                      </a:lnTo>
                      <a:lnTo>
                        <a:pt x="3" y="111"/>
                      </a:lnTo>
                      <a:lnTo>
                        <a:pt x="9" y="116"/>
                      </a:lnTo>
                      <a:lnTo>
                        <a:pt x="16" y="119"/>
                      </a:lnTo>
                      <a:lnTo>
                        <a:pt x="24" y="119"/>
                      </a:lnTo>
                      <a:lnTo>
                        <a:pt x="32" y="115"/>
                      </a:lnTo>
                      <a:close/>
                    </a:path>
                  </a:pathLst>
                </a:custGeom>
                <a:solidFill>
                  <a:srgbClr val="000000"/>
                </a:solidFill>
                <a:ln w="9525">
                  <a:noFill/>
                  <a:round/>
                  <a:headEnd/>
                  <a:tailEnd/>
                </a:ln>
              </p:spPr>
              <p:txBody>
                <a:bodyPr/>
                <a:lstStyle/>
                <a:p>
                  <a:endParaRPr lang="zh-CN" altLang="en-US"/>
                </a:p>
              </p:txBody>
            </p:sp>
            <p:sp>
              <p:nvSpPr>
                <p:cNvPr id="308" name="Freeform 289"/>
                <p:cNvSpPr>
                  <a:spLocks/>
                </p:cNvSpPr>
                <p:nvPr/>
              </p:nvSpPr>
              <p:spPr bwMode="auto">
                <a:xfrm>
                  <a:off x="4473" y="3110"/>
                  <a:ext cx="160" cy="58"/>
                </a:xfrm>
                <a:custGeom>
                  <a:avLst/>
                  <a:gdLst>
                    <a:gd name="T0" fmla="*/ 300 w 321"/>
                    <a:gd name="T1" fmla="*/ 0 h 115"/>
                    <a:gd name="T2" fmla="*/ 279 w 321"/>
                    <a:gd name="T3" fmla="*/ 0 h 115"/>
                    <a:gd name="T4" fmla="*/ 258 w 321"/>
                    <a:gd name="T5" fmla="*/ 1 h 115"/>
                    <a:gd name="T6" fmla="*/ 239 w 321"/>
                    <a:gd name="T7" fmla="*/ 4 h 115"/>
                    <a:gd name="T8" fmla="*/ 219 w 321"/>
                    <a:gd name="T9" fmla="*/ 5 h 115"/>
                    <a:gd name="T10" fmla="*/ 200 w 321"/>
                    <a:gd name="T11" fmla="*/ 8 h 115"/>
                    <a:gd name="T12" fmla="*/ 180 w 321"/>
                    <a:gd name="T13" fmla="*/ 12 h 115"/>
                    <a:gd name="T14" fmla="*/ 160 w 321"/>
                    <a:gd name="T15" fmla="*/ 15 h 115"/>
                    <a:gd name="T16" fmla="*/ 142 w 321"/>
                    <a:gd name="T17" fmla="*/ 20 h 115"/>
                    <a:gd name="T18" fmla="*/ 124 w 321"/>
                    <a:gd name="T19" fmla="*/ 26 h 115"/>
                    <a:gd name="T20" fmla="*/ 106 w 321"/>
                    <a:gd name="T21" fmla="*/ 31 h 115"/>
                    <a:gd name="T22" fmla="*/ 89 w 321"/>
                    <a:gd name="T23" fmla="*/ 38 h 115"/>
                    <a:gd name="T24" fmla="*/ 72 w 321"/>
                    <a:gd name="T25" fmla="*/ 45 h 115"/>
                    <a:gd name="T26" fmla="*/ 56 w 321"/>
                    <a:gd name="T27" fmla="*/ 52 h 115"/>
                    <a:gd name="T28" fmla="*/ 40 w 321"/>
                    <a:gd name="T29" fmla="*/ 60 h 115"/>
                    <a:gd name="T30" fmla="*/ 25 w 321"/>
                    <a:gd name="T31" fmla="*/ 69 h 115"/>
                    <a:gd name="T32" fmla="*/ 10 w 321"/>
                    <a:gd name="T33" fmla="*/ 79 h 115"/>
                    <a:gd name="T34" fmla="*/ 10 w 321"/>
                    <a:gd name="T35" fmla="*/ 79 h 115"/>
                    <a:gd name="T36" fmla="*/ 4 w 321"/>
                    <a:gd name="T37" fmla="*/ 84 h 115"/>
                    <a:gd name="T38" fmla="*/ 0 w 321"/>
                    <a:gd name="T39" fmla="*/ 91 h 115"/>
                    <a:gd name="T40" fmla="*/ 0 w 321"/>
                    <a:gd name="T41" fmla="*/ 99 h 115"/>
                    <a:gd name="T42" fmla="*/ 3 w 321"/>
                    <a:gd name="T43" fmla="*/ 107 h 115"/>
                    <a:gd name="T44" fmla="*/ 8 w 321"/>
                    <a:gd name="T45" fmla="*/ 113 h 115"/>
                    <a:gd name="T46" fmla="*/ 16 w 321"/>
                    <a:gd name="T47" fmla="*/ 115 h 115"/>
                    <a:gd name="T48" fmla="*/ 25 w 321"/>
                    <a:gd name="T49" fmla="*/ 115 h 115"/>
                    <a:gd name="T50" fmla="*/ 31 w 321"/>
                    <a:gd name="T51" fmla="*/ 113 h 115"/>
                    <a:gd name="T52" fmla="*/ 45 w 321"/>
                    <a:gd name="T53" fmla="*/ 105 h 115"/>
                    <a:gd name="T54" fmla="*/ 59 w 321"/>
                    <a:gd name="T55" fmla="*/ 97 h 115"/>
                    <a:gd name="T56" fmla="*/ 74 w 321"/>
                    <a:gd name="T57" fmla="*/ 90 h 115"/>
                    <a:gd name="T58" fmla="*/ 89 w 321"/>
                    <a:gd name="T59" fmla="*/ 83 h 115"/>
                    <a:gd name="T60" fmla="*/ 105 w 321"/>
                    <a:gd name="T61" fmla="*/ 76 h 115"/>
                    <a:gd name="T62" fmla="*/ 121 w 321"/>
                    <a:gd name="T63" fmla="*/ 71 h 115"/>
                    <a:gd name="T64" fmla="*/ 137 w 321"/>
                    <a:gd name="T65" fmla="*/ 66 h 115"/>
                    <a:gd name="T66" fmla="*/ 155 w 321"/>
                    <a:gd name="T67" fmla="*/ 60 h 115"/>
                    <a:gd name="T68" fmla="*/ 172 w 321"/>
                    <a:gd name="T69" fmla="*/ 57 h 115"/>
                    <a:gd name="T70" fmla="*/ 189 w 321"/>
                    <a:gd name="T71" fmla="*/ 52 h 115"/>
                    <a:gd name="T72" fmla="*/ 208 w 321"/>
                    <a:gd name="T73" fmla="*/ 50 h 115"/>
                    <a:gd name="T74" fmla="*/ 225 w 321"/>
                    <a:gd name="T75" fmla="*/ 46 h 115"/>
                    <a:gd name="T76" fmla="*/ 243 w 321"/>
                    <a:gd name="T77" fmla="*/ 44 h 115"/>
                    <a:gd name="T78" fmla="*/ 263 w 321"/>
                    <a:gd name="T79" fmla="*/ 43 h 115"/>
                    <a:gd name="T80" fmla="*/ 281 w 321"/>
                    <a:gd name="T81" fmla="*/ 42 h 115"/>
                    <a:gd name="T82" fmla="*/ 300 w 321"/>
                    <a:gd name="T83" fmla="*/ 42 h 115"/>
                    <a:gd name="T84" fmla="*/ 308 w 321"/>
                    <a:gd name="T85" fmla="*/ 41 h 115"/>
                    <a:gd name="T86" fmla="*/ 315 w 321"/>
                    <a:gd name="T87" fmla="*/ 36 h 115"/>
                    <a:gd name="T88" fmla="*/ 319 w 321"/>
                    <a:gd name="T89" fmla="*/ 29 h 115"/>
                    <a:gd name="T90" fmla="*/ 321 w 321"/>
                    <a:gd name="T91" fmla="*/ 21 h 115"/>
                    <a:gd name="T92" fmla="*/ 319 w 321"/>
                    <a:gd name="T93" fmla="*/ 13 h 115"/>
                    <a:gd name="T94" fmla="*/ 315 w 321"/>
                    <a:gd name="T95" fmla="*/ 6 h 115"/>
                    <a:gd name="T96" fmla="*/ 308 w 321"/>
                    <a:gd name="T97" fmla="*/ 1 h 115"/>
                    <a:gd name="T98" fmla="*/ 300 w 321"/>
                    <a:gd name="T99" fmla="*/ 0 h 11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21"/>
                    <a:gd name="T151" fmla="*/ 0 h 115"/>
                    <a:gd name="T152" fmla="*/ 321 w 321"/>
                    <a:gd name="T153" fmla="*/ 115 h 11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21" h="115">
                      <a:moveTo>
                        <a:pt x="300" y="0"/>
                      </a:moveTo>
                      <a:lnTo>
                        <a:pt x="279" y="0"/>
                      </a:lnTo>
                      <a:lnTo>
                        <a:pt x="258" y="1"/>
                      </a:lnTo>
                      <a:lnTo>
                        <a:pt x="239" y="4"/>
                      </a:lnTo>
                      <a:lnTo>
                        <a:pt x="219" y="5"/>
                      </a:lnTo>
                      <a:lnTo>
                        <a:pt x="200" y="8"/>
                      </a:lnTo>
                      <a:lnTo>
                        <a:pt x="180" y="12"/>
                      </a:lnTo>
                      <a:lnTo>
                        <a:pt x="160" y="15"/>
                      </a:lnTo>
                      <a:lnTo>
                        <a:pt x="142" y="20"/>
                      </a:lnTo>
                      <a:lnTo>
                        <a:pt x="124" y="26"/>
                      </a:lnTo>
                      <a:lnTo>
                        <a:pt x="106" y="31"/>
                      </a:lnTo>
                      <a:lnTo>
                        <a:pt x="89" y="38"/>
                      </a:lnTo>
                      <a:lnTo>
                        <a:pt x="72" y="45"/>
                      </a:lnTo>
                      <a:lnTo>
                        <a:pt x="56" y="52"/>
                      </a:lnTo>
                      <a:lnTo>
                        <a:pt x="40" y="60"/>
                      </a:lnTo>
                      <a:lnTo>
                        <a:pt x="25" y="69"/>
                      </a:lnTo>
                      <a:lnTo>
                        <a:pt x="10" y="79"/>
                      </a:lnTo>
                      <a:lnTo>
                        <a:pt x="4" y="84"/>
                      </a:lnTo>
                      <a:lnTo>
                        <a:pt x="0" y="91"/>
                      </a:lnTo>
                      <a:lnTo>
                        <a:pt x="0" y="99"/>
                      </a:lnTo>
                      <a:lnTo>
                        <a:pt x="3" y="107"/>
                      </a:lnTo>
                      <a:lnTo>
                        <a:pt x="8" y="113"/>
                      </a:lnTo>
                      <a:lnTo>
                        <a:pt x="16" y="115"/>
                      </a:lnTo>
                      <a:lnTo>
                        <a:pt x="25" y="115"/>
                      </a:lnTo>
                      <a:lnTo>
                        <a:pt x="31" y="113"/>
                      </a:lnTo>
                      <a:lnTo>
                        <a:pt x="45" y="105"/>
                      </a:lnTo>
                      <a:lnTo>
                        <a:pt x="59" y="97"/>
                      </a:lnTo>
                      <a:lnTo>
                        <a:pt x="74" y="90"/>
                      </a:lnTo>
                      <a:lnTo>
                        <a:pt x="89" y="83"/>
                      </a:lnTo>
                      <a:lnTo>
                        <a:pt x="105" y="76"/>
                      </a:lnTo>
                      <a:lnTo>
                        <a:pt x="121" y="71"/>
                      </a:lnTo>
                      <a:lnTo>
                        <a:pt x="137" y="66"/>
                      </a:lnTo>
                      <a:lnTo>
                        <a:pt x="155" y="60"/>
                      </a:lnTo>
                      <a:lnTo>
                        <a:pt x="172" y="57"/>
                      </a:lnTo>
                      <a:lnTo>
                        <a:pt x="189" y="52"/>
                      </a:lnTo>
                      <a:lnTo>
                        <a:pt x="208" y="50"/>
                      </a:lnTo>
                      <a:lnTo>
                        <a:pt x="225" y="46"/>
                      </a:lnTo>
                      <a:lnTo>
                        <a:pt x="243" y="44"/>
                      </a:lnTo>
                      <a:lnTo>
                        <a:pt x="263" y="43"/>
                      </a:lnTo>
                      <a:lnTo>
                        <a:pt x="281" y="42"/>
                      </a:lnTo>
                      <a:lnTo>
                        <a:pt x="300" y="42"/>
                      </a:lnTo>
                      <a:lnTo>
                        <a:pt x="308" y="41"/>
                      </a:lnTo>
                      <a:lnTo>
                        <a:pt x="315" y="36"/>
                      </a:lnTo>
                      <a:lnTo>
                        <a:pt x="319" y="29"/>
                      </a:lnTo>
                      <a:lnTo>
                        <a:pt x="321" y="21"/>
                      </a:lnTo>
                      <a:lnTo>
                        <a:pt x="319" y="13"/>
                      </a:lnTo>
                      <a:lnTo>
                        <a:pt x="315" y="6"/>
                      </a:lnTo>
                      <a:lnTo>
                        <a:pt x="308" y="1"/>
                      </a:lnTo>
                      <a:lnTo>
                        <a:pt x="300" y="0"/>
                      </a:lnTo>
                      <a:close/>
                    </a:path>
                  </a:pathLst>
                </a:custGeom>
                <a:solidFill>
                  <a:srgbClr val="000000"/>
                </a:solidFill>
                <a:ln w="9525">
                  <a:noFill/>
                  <a:round/>
                  <a:headEnd/>
                  <a:tailEnd/>
                </a:ln>
              </p:spPr>
              <p:txBody>
                <a:bodyPr/>
                <a:lstStyle/>
                <a:p>
                  <a:endParaRPr lang="zh-CN" altLang="en-US"/>
                </a:p>
              </p:txBody>
            </p:sp>
            <p:sp>
              <p:nvSpPr>
                <p:cNvPr id="309" name="Freeform 290"/>
                <p:cNvSpPr>
                  <a:spLocks/>
                </p:cNvSpPr>
                <p:nvPr/>
              </p:nvSpPr>
              <p:spPr bwMode="auto">
                <a:xfrm>
                  <a:off x="4250" y="3037"/>
                  <a:ext cx="163" cy="59"/>
                </a:xfrm>
                <a:custGeom>
                  <a:avLst/>
                  <a:gdLst>
                    <a:gd name="T0" fmla="*/ 21 w 327"/>
                    <a:gd name="T1" fmla="*/ 41 h 119"/>
                    <a:gd name="T2" fmla="*/ 41 w 327"/>
                    <a:gd name="T3" fmla="*/ 41 h 119"/>
                    <a:gd name="T4" fmla="*/ 60 w 327"/>
                    <a:gd name="T5" fmla="*/ 43 h 119"/>
                    <a:gd name="T6" fmla="*/ 79 w 327"/>
                    <a:gd name="T7" fmla="*/ 44 h 119"/>
                    <a:gd name="T8" fmla="*/ 97 w 327"/>
                    <a:gd name="T9" fmla="*/ 46 h 119"/>
                    <a:gd name="T10" fmla="*/ 117 w 327"/>
                    <a:gd name="T11" fmla="*/ 49 h 119"/>
                    <a:gd name="T12" fmla="*/ 134 w 327"/>
                    <a:gd name="T13" fmla="*/ 52 h 119"/>
                    <a:gd name="T14" fmla="*/ 153 w 327"/>
                    <a:gd name="T15" fmla="*/ 56 h 119"/>
                    <a:gd name="T16" fmla="*/ 170 w 327"/>
                    <a:gd name="T17" fmla="*/ 61 h 119"/>
                    <a:gd name="T18" fmla="*/ 187 w 327"/>
                    <a:gd name="T19" fmla="*/ 66 h 119"/>
                    <a:gd name="T20" fmla="*/ 204 w 327"/>
                    <a:gd name="T21" fmla="*/ 71 h 119"/>
                    <a:gd name="T22" fmla="*/ 221 w 327"/>
                    <a:gd name="T23" fmla="*/ 77 h 119"/>
                    <a:gd name="T24" fmla="*/ 237 w 327"/>
                    <a:gd name="T25" fmla="*/ 84 h 119"/>
                    <a:gd name="T26" fmla="*/ 252 w 327"/>
                    <a:gd name="T27" fmla="*/ 91 h 119"/>
                    <a:gd name="T28" fmla="*/ 267 w 327"/>
                    <a:gd name="T29" fmla="*/ 98 h 119"/>
                    <a:gd name="T30" fmla="*/ 280 w 327"/>
                    <a:gd name="T31" fmla="*/ 107 h 119"/>
                    <a:gd name="T32" fmla="*/ 294 w 327"/>
                    <a:gd name="T33" fmla="*/ 115 h 119"/>
                    <a:gd name="T34" fmla="*/ 302 w 327"/>
                    <a:gd name="T35" fmla="*/ 119 h 119"/>
                    <a:gd name="T36" fmla="*/ 310 w 327"/>
                    <a:gd name="T37" fmla="*/ 119 h 119"/>
                    <a:gd name="T38" fmla="*/ 317 w 327"/>
                    <a:gd name="T39" fmla="*/ 116 h 119"/>
                    <a:gd name="T40" fmla="*/ 323 w 327"/>
                    <a:gd name="T41" fmla="*/ 111 h 119"/>
                    <a:gd name="T42" fmla="*/ 327 w 327"/>
                    <a:gd name="T43" fmla="*/ 102 h 119"/>
                    <a:gd name="T44" fmla="*/ 327 w 327"/>
                    <a:gd name="T45" fmla="*/ 94 h 119"/>
                    <a:gd name="T46" fmla="*/ 323 w 327"/>
                    <a:gd name="T47" fmla="*/ 88 h 119"/>
                    <a:gd name="T48" fmla="*/ 317 w 327"/>
                    <a:gd name="T49" fmla="*/ 82 h 119"/>
                    <a:gd name="T50" fmla="*/ 302 w 327"/>
                    <a:gd name="T51" fmla="*/ 73 h 119"/>
                    <a:gd name="T52" fmla="*/ 287 w 327"/>
                    <a:gd name="T53" fmla="*/ 63 h 119"/>
                    <a:gd name="T54" fmla="*/ 271 w 327"/>
                    <a:gd name="T55" fmla="*/ 55 h 119"/>
                    <a:gd name="T56" fmla="*/ 255 w 327"/>
                    <a:gd name="T57" fmla="*/ 47 h 119"/>
                    <a:gd name="T58" fmla="*/ 238 w 327"/>
                    <a:gd name="T59" fmla="*/ 40 h 119"/>
                    <a:gd name="T60" fmla="*/ 219 w 327"/>
                    <a:gd name="T61" fmla="*/ 33 h 119"/>
                    <a:gd name="T62" fmla="*/ 201 w 327"/>
                    <a:gd name="T63" fmla="*/ 26 h 119"/>
                    <a:gd name="T64" fmla="*/ 183 w 327"/>
                    <a:gd name="T65" fmla="*/ 22 h 119"/>
                    <a:gd name="T66" fmla="*/ 163 w 327"/>
                    <a:gd name="T67" fmla="*/ 16 h 119"/>
                    <a:gd name="T68" fmla="*/ 144 w 327"/>
                    <a:gd name="T69" fmla="*/ 13 h 119"/>
                    <a:gd name="T70" fmla="*/ 124 w 327"/>
                    <a:gd name="T71" fmla="*/ 8 h 119"/>
                    <a:gd name="T72" fmla="*/ 104 w 327"/>
                    <a:gd name="T73" fmla="*/ 6 h 119"/>
                    <a:gd name="T74" fmla="*/ 83 w 327"/>
                    <a:gd name="T75" fmla="*/ 3 h 119"/>
                    <a:gd name="T76" fmla="*/ 63 w 327"/>
                    <a:gd name="T77" fmla="*/ 1 h 119"/>
                    <a:gd name="T78" fmla="*/ 42 w 327"/>
                    <a:gd name="T79" fmla="*/ 0 h 119"/>
                    <a:gd name="T80" fmla="*/ 21 w 327"/>
                    <a:gd name="T81" fmla="*/ 0 h 119"/>
                    <a:gd name="T82" fmla="*/ 13 w 327"/>
                    <a:gd name="T83" fmla="*/ 1 h 119"/>
                    <a:gd name="T84" fmla="*/ 6 w 327"/>
                    <a:gd name="T85" fmla="*/ 6 h 119"/>
                    <a:gd name="T86" fmla="*/ 2 w 327"/>
                    <a:gd name="T87" fmla="*/ 13 h 119"/>
                    <a:gd name="T88" fmla="*/ 0 w 327"/>
                    <a:gd name="T89" fmla="*/ 21 h 119"/>
                    <a:gd name="T90" fmla="*/ 2 w 327"/>
                    <a:gd name="T91" fmla="*/ 29 h 119"/>
                    <a:gd name="T92" fmla="*/ 6 w 327"/>
                    <a:gd name="T93" fmla="*/ 36 h 119"/>
                    <a:gd name="T94" fmla="*/ 13 w 327"/>
                    <a:gd name="T95" fmla="*/ 40 h 119"/>
                    <a:gd name="T96" fmla="*/ 21 w 327"/>
                    <a:gd name="T97" fmla="*/ 41 h 1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7"/>
                    <a:gd name="T148" fmla="*/ 0 h 119"/>
                    <a:gd name="T149" fmla="*/ 327 w 327"/>
                    <a:gd name="T150" fmla="*/ 119 h 1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7" h="119">
                      <a:moveTo>
                        <a:pt x="21" y="41"/>
                      </a:moveTo>
                      <a:lnTo>
                        <a:pt x="41" y="41"/>
                      </a:lnTo>
                      <a:lnTo>
                        <a:pt x="60" y="43"/>
                      </a:lnTo>
                      <a:lnTo>
                        <a:pt x="79" y="44"/>
                      </a:lnTo>
                      <a:lnTo>
                        <a:pt x="97" y="46"/>
                      </a:lnTo>
                      <a:lnTo>
                        <a:pt x="117" y="49"/>
                      </a:lnTo>
                      <a:lnTo>
                        <a:pt x="134" y="52"/>
                      </a:lnTo>
                      <a:lnTo>
                        <a:pt x="153" y="56"/>
                      </a:lnTo>
                      <a:lnTo>
                        <a:pt x="170" y="61"/>
                      </a:lnTo>
                      <a:lnTo>
                        <a:pt x="187" y="66"/>
                      </a:lnTo>
                      <a:lnTo>
                        <a:pt x="204" y="71"/>
                      </a:lnTo>
                      <a:lnTo>
                        <a:pt x="221" y="77"/>
                      </a:lnTo>
                      <a:lnTo>
                        <a:pt x="237" y="84"/>
                      </a:lnTo>
                      <a:lnTo>
                        <a:pt x="252" y="91"/>
                      </a:lnTo>
                      <a:lnTo>
                        <a:pt x="267" y="98"/>
                      </a:lnTo>
                      <a:lnTo>
                        <a:pt x="280" y="107"/>
                      </a:lnTo>
                      <a:lnTo>
                        <a:pt x="294" y="115"/>
                      </a:lnTo>
                      <a:lnTo>
                        <a:pt x="302" y="119"/>
                      </a:lnTo>
                      <a:lnTo>
                        <a:pt x="310" y="119"/>
                      </a:lnTo>
                      <a:lnTo>
                        <a:pt x="317" y="116"/>
                      </a:lnTo>
                      <a:lnTo>
                        <a:pt x="323" y="111"/>
                      </a:lnTo>
                      <a:lnTo>
                        <a:pt x="327" y="102"/>
                      </a:lnTo>
                      <a:lnTo>
                        <a:pt x="327" y="94"/>
                      </a:lnTo>
                      <a:lnTo>
                        <a:pt x="323" y="88"/>
                      </a:lnTo>
                      <a:lnTo>
                        <a:pt x="317" y="82"/>
                      </a:lnTo>
                      <a:lnTo>
                        <a:pt x="302" y="73"/>
                      </a:lnTo>
                      <a:lnTo>
                        <a:pt x="287" y="63"/>
                      </a:lnTo>
                      <a:lnTo>
                        <a:pt x="271" y="55"/>
                      </a:lnTo>
                      <a:lnTo>
                        <a:pt x="255" y="47"/>
                      </a:lnTo>
                      <a:lnTo>
                        <a:pt x="238" y="40"/>
                      </a:lnTo>
                      <a:lnTo>
                        <a:pt x="219" y="33"/>
                      </a:lnTo>
                      <a:lnTo>
                        <a:pt x="201" y="26"/>
                      </a:lnTo>
                      <a:lnTo>
                        <a:pt x="183" y="22"/>
                      </a:lnTo>
                      <a:lnTo>
                        <a:pt x="163" y="16"/>
                      </a:lnTo>
                      <a:lnTo>
                        <a:pt x="144" y="13"/>
                      </a:lnTo>
                      <a:lnTo>
                        <a:pt x="124" y="8"/>
                      </a:lnTo>
                      <a:lnTo>
                        <a:pt x="104" y="6"/>
                      </a:lnTo>
                      <a:lnTo>
                        <a:pt x="83" y="3"/>
                      </a:lnTo>
                      <a:lnTo>
                        <a:pt x="63" y="1"/>
                      </a:lnTo>
                      <a:lnTo>
                        <a:pt x="42" y="0"/>
                      </a:lnTo>
                      <a:lnTo>
                        <a:pt x="21" y="0"/>
                      </a:lnTo>
                      <a:lnTo>
                        <a:pt x="13" y="1"/>
                      </a:lnTo>
                      <a:lnTo>
                        <a:pt x="6" y="6"/>
                      </a:lnTo>
                      <a:lnTo>
                        <a:pt x="2" y="13"/>
                      </a:lnTo>
                      <a:lnTo>
                        <a:pt x="0" y="21"/>
                      </a:lnTo>
                      <a:lnTo>
                        <a:pt x="2" y="29"/>
                      </a:lnTo>
                      <a:lnTo>
                        <a:pt x="6" y="36"/>
                      </a:lnTo>
                      <a:lnTo>
                        <a:pt x="13" y="40"/>
                      </a:lnTo>
                      <a:lnTo>
                        <a:pt x="21" y="41"/>
                      </a:lnTo>
                      <a:close/>
                    </a:path>
                  </a:pathLst>
                </a:custGeom>
                <a:solidFill>
                  <a:srgbClr val="000000"/>
                </a:solidFill>
                <a:ln w="9525">
                  <a:noFill/>
                  <a:round/>
                  <a:headEnd/>
                  <a:tailEnd/>
                </a:ln>
              </p:spPr>
              <p:txBody>
                <a:bodyPr/>
                <a:lstStyle/>
                <a:p>
                  <a:endParaRPr lang="zh-CN" altLang="en-US"/>
                </a:p>
              </p:txBody>
            </p:sp>
            <p:sp>
              <p:nvSpPr>
                <p:cNvPr id="310" name="Freeform 291"/>
                <p:cNvSpPr>
                  <a:spLocks/>
                </p:cNvSpPr>
                <p:nvPr/>
              </p:nvSpPr>
              <p:spPr bwMode="auto">
                <a:xfrm>
                  <a:off x="4569" y="3195"/>
                  <a:ext cx="31" cy="41"/>
                </a:xfrm>
                <a:custGeom>
                  <a:avLst/>
                  <a:gdLst>
                    <a:gd name="T0" fmla="*/ 24 w 62"/>
                    <a:gd name="T1" fmla="*/ 83 h 83"/>
                    <a:gd name="T2" fmla="*/ 28 w 62"/>
                    <a:gd name="T3" fmla="*/ 81 h 83"/>
                    <a:gd name="T4" fmla="*/ 33 w 62"/>
                    <a:gd name="T5" fmla="*/ 81 h 83"/>
                    <a:gd name="T6" fmla="*/ 38 w 62"/>
                    <a:gd name="T7" fmla="*/ 80 h 83"/>
                    <a:gd name="T8" fmla="*/ 43 w 62"/>
                    <a:gd name="T9" fmla="*/ 79 h 83"/>
                    <a:gd name="T10" fmla="*/ 48 w 62"/>
                    <a:gd name="T11" fmla="*/ 78 h 83"/>
                    <a:gd name="T12" fmla="*/ 53 w 62"/>
                    <a:gd name="T13" fmla="*/ 78 h 83"/>
                    <a:gd name="T14" fmla="*/ 57 w 62"/>
                    <a:gd name="T15" fmla="*/ 77 h 83"/>
                    <a:gd name="T16" fmla="*/ 62 w 62"/>
                    <a:gd name="T17" fmla="*/ 77 h 83"/>
                    <a:gd name="T18" fmla="*/ 55 w 62"/>
                    <a:gd name="T19" fmla="*/ 66 h 83"/>
                    <a:gd name="T20" fmla="*/ 49 w 62"/>
                    <a:gd name="T21" fmla="*/ 56 h 83"/>
                    <a:gd name="T22" fmla="*/ 43 w 62"/>
                    <a:gd name="T23" fmla="*/ 46 h 83"/>
                    <a:gd name="T24" fmla="*/ 38 w 62"/>
                    <a:gd name="T25" fmla="*/ 35 h 83"/>
                    <a:gd name="T26" fmla="*/ 32 w 62"/>
                    <a:gd name="T27" fmla="*/ 26 h 83"/>
                    <a:gd name="T28" fmla="*/ 26 w 62"/>
                    <a:gd name="T29" fmla="*/ 17 h 83"/>
                    <a:gd name="T30" fmla="*/ 21 w 62"/>
                    <a:gd name="T31" fmla="*/ 8 h 83"/>
                    <a:gd name="T32" fmla="*/ 16 w 62"/>
                    <a:gd name="T33" fmla="*/ 0 h 83"/>
                    <a:gd name="T34" fmla="*/ 12 w 62"/>
                    <a:gd name="T35" fmla="*/ 1 h 83"/>
                    <a:gd name="T36" fmla="*/ 8 w 62"/>
                    <a:gd name="T37" fmla="*/ 1 h 83"/>
                    <a:gd name="T38" fmla="*/ 4 w 62"/>
                    <a:gd name="T39" fmla="*/ 1 h 83"/>
                    <a:gd name="T40" fmla="*/ 0 w 62"/>
                    <a:gd name="T41" fmla="*/ 2 h 83"/>
                    <a:gd name="T42" fmla="*/ 24 w 62"/>
                    <a:gd name="T43" fmla="*/ 83 h 8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2"/>
                    <a:gd name="T67" fmla="*/ 0 h 83"/>
                    <a:gd name="T68" fmla="*/ 62 w 62"/>
                    <a:gd name="T69" fmla="*/ 83 h 8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2" h="83">
                      <a:moveTo>
                        <a:pt x="24" y="83"/>
                      </a:moveTo>
                      <a:lnTo>
                        <a:pt x="28" y="81"/>
                      </a:lnTo>
                      <a:lnTo>
                        <a:pt x="33" y="81"/>
                      </a:lnTo>
                      <a:lnTo>
                        <a:pt x="38" y="80"/>
                      </a:lnTo>
                      <a:lnTo>
                        <a:pt x="43" y="79"/>
                      </a:lnTo>
                      <a:lnTo>
                        <a:pt x="48" y="78"/>
                      </a:lnTo>
                      <a:lnTo>
                        <a:pt x="53" y="78"/>
                      </a:lnTo>
                      <a:lnTo>
                        <a:pt x="57" y="77"/>
                      </a:lnTo>
                      <a:lnTo>
                        <a:pt x="62" y="77"/>
                      </a:lnTo>
                      <a:lnTo>
                        <a:pt x="55" y="66"/>
                      </a:lnTo>
                      <a:lnTo>
                        <a:pt x="49" y="56"/>
                      </a:lnTo>
                      <a:lnTo>
                        <a:pt x="43" y="46"/>
                      </a:lnTo>
                      <a:lnTo>
                        <a:pt x="38" y="35"/>
                      </a:lnTo>
                      <a:lnTo>
                        <a:pt x="32" y="26"/>
                      </a:lnTo>
                      <a:lnTo>
                        <a:pt x="26" y="17"/>
                      </a:lnTo>
                      <a:lnTo>
                        <a:pt x="21" y="8"/>
                      </a:lnTo>
                      <a:lnTo>
                        <a:pt x="16" y="0"/>
                      </a:lnTo>
                      <a:lnTo>
                        <a:pt x="12" y="1"/>
                      </a:lnTo>
                      <a:lnTo>
                        <a:pt x="8" y="1"/>
                      </a:lnTo>
                      <a:lnTo>
                        <a:pt x="4" y="1"/>
                      </a:lnTo>
                      <a:lnTo>
                        <a:pt x="0" y="2"/>
                      </a:lnTo>
                      <a:lnTo>
                        <a:pt x="24" y="83"/>
                      </a:lnTo>
                      <a:close/>
                    </a:path>
                  </a:pathLst>
                </a:custGeom>
                <a:solidFill>
                  <a:srgbClr val="000000"/>
                </a:solidFill>
                <a:ln w="9525">
                  <a:noFill/>
                  <a:round/>
                  <a:headEnd/>
                  <a:tailEnd/>
                </a:ln>
              </p:spPr>
              <p:txBody>
                <a:bodyPr/>
                <a:lstStyle/>
                <a:p>
                  <a:endParaRPr lang="zh-CN" altLang="en-US"/>
                </a:p>
              </p:txBody>
            </p:sp>
            <p:sp>
              <p:nvSpPr>
                <p:cNvPr id="311" name="Freeform 292"/>
                <p:cNvSpPr>
                  <a:spLocks/>
                </p:cNvSpPr>
                <p:nvPr/>
              </p:nvSpPr>
              <p:spPr bwMode="auto">
                <a:xfrm>
                  <a:off x="4260" y="3191"/>
                  <a:ext cx="30" cy="42"/>
                </a:xfrm>
                <a:custGeom>
                  <a:avLst/>
                  <a:gdLst>
                    <a:gd name="T0" fmla="*/ 60 w 60"/>
                    <a:gd name="T1" fmla="*/ 84 h 84"/>
                    <a:gd name="T2" fmla="*/ 54 w 60"/>
                    <a:gd name="T3" fmla="*/ 1 h 84"/>
                    <a:gd name="T4" fmla="*/ 48 w 60"/>
                    <a:gd name="T5" fmla="*/ 0 h 84"/>
                    <a:gd name="T6" fmla="*/ 44 w 60"/>
                    <a:gd name="T7" fmla="*/ 0 h 84"/>
                    <a:gd name="T8" fmla="*/ 38 w 60"/>
                    <a:gd name="T9" fmla="*/ 0 h 84"/>
                    <a:gd name="T10" fmla="*/ 32 w 60"/>
                    <a:gd name="T11" fmla="*/ 0 h 84"/>
                    <a:gd name="T12" fmla="*/ 0 w 60"/>
                    <a:gd name="T13" fmla="*/ 81 h 84"/>
                    <a:gd name="T14" fmla="*/ 0 w 60"/>
                    <a:gd name="T15" fmla="*/ 81 h 84"/>
                    <a:gd name="T16" fmla="*/ 1 w 60"/>
                    <a:gd name="T17" fmla="*/ 81 h 84"/>
                    <a:gd name="T18" fmla="*/ 1 w 60"/>
                    <a:gd name="T19" fmla="*/ 81 h 84"/>
                    <a:gd name="T20" fmla="*/ 1 w 60"/>
                    <a:gd name="T21" fmla="*/ 81 h 84"/>
                    <a:gd name="T22" fmla="*/ 8 w 60"/>
                    <a:gd name="T23" fmla="*/ 81 h 84"/>
                    <a:gd name="T24" fmla="*/ 16 w 60"/>
                    <a:gd name="T25" fmla="*/ 81 h 84"/>
                    <a:gd name="T26" fmla="*/ 23 w 60"/>
                    <a:gd name="T27" fmla="*/ 81 h 84"/>
                    <a:gd name="T28" fmla="*/ 31 w 60"/>
                    <a:gd name="T29" fmla="*/ 83 h 84"/>
                    <a:gd name="T30" fmla="*/ 38 w 60"/>
                    <a:gd name="T31" fmla="*/ 83 h 84"/>
                    <a:gd name="T32" fmla="*/ 45 w 60"/>
                    <a:gd name="T33" fmla="*/ 83 h 84"/>
                    <a:gd name="T34" fmla="*/ 53 w 60"/>
                    <a:gd name="T35" fmla="*/ 84 h 84"/>
                    <a:gd name="T36" fmla="*/ 60 w 60"/>
                    <a:gd name="T37" fmla="*/ 84 h 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84"/>
                    <a:gd name="T59" fmla="*/ 60 w 60"/>
                    <a:gd name="T60" fmla="*/ 84 h 8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84">
                      <a:moveTo>
                        <a:pt x="60" y="84"/>
                      </a:moveTo>
                      <a:lnTo>
                        <a:pt x="54" y="1"/>
                      </a:lnTo>
                      <a:lnTo>
                        <a:pt x="48" y="0"/>
                      </a:lnTo>
                      <a:lnTo>
                        <a:pt x="44" y="0"/>
                      </a:lnTo>
                      <a:lnTo>
                        <a:pt x="38" y="0"/>
                      </a:lnTo>
                      <a:lnTo>
                        <a:pt x="32" y="0"/>
                      </a:lnTo>
                      <a:lnTo>
                        <a:pt x="0" y="81"/>
                      </a:lnTo>
                      <a:lnTo>
                        <a:pt x="1" y="81"/>
                      </a:lnTo>
                      <a:lnTo>
                        <a:pt x="8" y="81"/>
                      </a:lnTo>
                      <a:lnTo>
                        <a:pt x="16" y="81"/>
                      </a:lnTo>
                      <a:lnTo>
                        <a:pt x="23" y="81"/>
                      </a:lnTo>
                      <a:lnTo>
                        <a:pt x="31" y="83"/>
                      </a:lnTo>
                      <a:lnTo>
                        <a:pt x="38" y="83"/>
                      </a:lnTo>
                      <a:lnTo>
                        <a:pt x="45" y="83"/>
                      </a:lnTo>
                      <a:lnTo>
                        <a:pt x="53" y="84"/>
                      </a:lnTo>
                      <a:lnTo>
                        <a:pt x="60" y="84"/>
                      </a:lnTo>
                      <a:close/>
                    </a:path>
                  </a:pathLst>
                </a:custGeom>
                <a:solidFill>
                  <a:srgbClr val="000000"/>
                </a:solidFill>
                <a:ln w="9525">
                  <a:noFill/>
                  <a:round/>
                  <a:headEnd/>
                  <a:tailEnd/>
                </a:ln>
              </p:spPr>
              <p:txBody>
                <a:bodyPr/>
                <a:lstStyle/>
                <a:p>
                  <a:endParaRPr lang="zh-CN" altLang="en-US"/>
                </a:p>
              </p:txBody>
            </p:sp>
            <p:sp>
              <p:nvSpPr>
                <p:cNvPr id="312" name="Freeform 293"/>
                <p:cNvSpPr>
                  <a:spLocks/>
                </p:cNvSpPr>
                <p:nvPr/>
              </p:nvSpPr>
              <p:spPr bwMode="auto">
                <a:xfrm>
                  <a:off x="4184" y="2931"/>
                  <a:ext cx="521" cy="370"/>
                </a:xfrm>
                <a:custGeom>
                  <a:avLst/>
                  <a:gdLst>
                    <a:gd name="T0" fmla="*/ 963 w 1041"/>
                    <a:gd name="T1" fmla="*/ 5 h 741"/>
                    <a:gd name="T2" fmla="*/ 901 w 1041"/>
                    <a:gd name="T3" fmla="*/ 0 h 741"/>
                    <a:gd name="T4" fmla="*/ 803 w 1041"/>
                    <a:gd name="T5" fmla="*/ 6 h 741"/>
                    <a:gd name="T6" fmla="*/ 699 w 1041"/>
                    <a:gd name="T7" fmla="*/ 29 h 741"/>
                    <a:gd name="T8" fmla="*/ 608 w 1041"/>
                    <a:gd name="T9" fmla="*/ 68 h 741"/>
                    <a:gd name="T10" fmla="*/ 535 w 1041"/>
                    <a:gd name="T11" fmla="*/ 121 h 741"/>
                    <a:gd name="T12" fmla="*/ 470 w 1041"/>
                    <a:gd name="T13" fmla="*/ 92 h 741"/>
                    <a:gd name="T14" fmla="*/ 388 w 1041"/>
                    <a:gd name="T15" fmla="*/ 46 h 741"/>
                    <a:gd name="T16" fmla="*/ 290 w 1041"/>
                    <a:gd name="T17" fmla="*/ 15 h 741"/>
                    <a:gd name="T18" fmla="*/ 182 w 1041"/>
                    <a:gd name="T19" fmla="*/ 1 h 741"/>
                    <a:gd name="T20" fmla="*/ 107 w 1041"/>
                    <a:gd name="T21" fmla="*/ 1 h 741"/>
                    <a:gd name="T22" fmla="*/ 48 w 1041"/>
                    <a:gd name="T23" fmla="*/ 9 h 741"/>
                    <a:gd name="T24" fmla="*/ 0 w 1041"/>
                    <a:gd name="T25" fmla="*/ 563 h 741"/>
                    <a:gd name="T26" fmla="*/ 63 w 1041"/>
                    <a:gd name="T27" fmla="*/ 728 h 741"/>
                    <a:gd name="T28" fmla="*/ 91 w 1041"/>
                    <a:gd name="T29" fmla="*/ 725 h 741"/>
                    <a:gd name="T30" fmla="*/ 131 w 1041"/>
                    <a:gd name="T31" fmla="*/ 638 h 741"/>
                    <a:gd name="T32" fmla="*/ 103 w 1041"/>
                    <a:gd name="T33" fmla="*/ 640 h 741"/>
                    <a:gd name="T34" fmla="*/ 83 w 1041"/>
                    <a:gd name="T35" fmla="*/ 607 h 741"/>
                    <a:gd name="T36" fmla="*/ 116 w 1041"/>
                    <a:gd name="T37" fmla="*/ 604 h 741"/>
                    <a:gd name="T38" fmla="*/ 152 w 1041"/>
                    <a:gd name="T39" fmla="*/ 602 h 741"/>
                    <a:gd name="T40" fmla="*/ 145 w 1041"/>
                    <a:gd name="T41" fmla="*/ 520 h 741"/>
                    <a:gd name="T42" fmla="*/ 96 w 1041"/>
                    <a:gd name="T43" fmla="*/ 523 h 741"/>
                    <a:gd name="T44" fmla="*/ 100 w 1041"/>
                    <a:gd name="T45" fmla="*/ 85 h 741"/>
                    <a:gd name="T46" fmla="*/ 135 w 1041"/>
                    <a:gd name="T47" fmla="*/ 83 h 741"/>
                    <a:gd name="T48" fmla="*/ 209 w 1041"/>
                    <a:gd name="T49" fmla="*/ 85 h 741"/>
                    <a:gd name="T50" fmla="*/ 311 w 1041"/>
                    <a:gd name="T51" fmla="*/ 106 h 741"/>
                    <a:gd name="T52" fmla="*/ 399 w 1041"/>
                    <a:gd name="T53" fmla="*/ 143 h 741"/>
                    <a:gd name="T54" fmla="*/ 462 w 1041"/>
                    <a:gd name="T55" fmla="*/ 195 h 741"/>
                    <a:gd name="T56" fmla="*/ 556 w 1041"/>
                    <a:gd name="T57" fmla="*/ 225 h 741"/>
                    <a:gd name="T58" fmla="*/ 607 w 1041"/>
                    <a:gd name="T59" fmla="*/ 167 h 741"/>
                    <a:gd name="T60" fmla="*/ 683 w 1041"/>
                    <a:gd name="T61" fmla="*/ 122 h 741"/>
                    <a:gd name="T62" fmla="*/ 779 w 1041"/>
                    <a:gd name="T63" fmla="*/ 93 h 741"/>
                    <a:gd name="T64" fmla="*/ 886 w 1041"/>
                    <a:gd name="T65" fmla="*/ 83 h 741"/>
                    <a:gd name="T66" fmla="*/ 923 w 1041"/>
                    <a:gd name="T67" fmla="*/ 84 h 741"/>
                    <a:gd name="T68" fmla="*/ 959 w 1041"/>
                    <a:gd name="T69" fmla="*/ 88 h 741"/>
                    <a:gd name="T70" fmla="*/ 932 w 1041"/>
                    <a:gd name="T71" fmla="*/ 521 h 741"/>
                    <a:gd name="T72" fmla="*/ 895 w 1041"/>
                    <a:gd name="T73" fmla="*/ 520 h 741"/>
                    <a:gd name="T74" fmla="*/ 848 w 1041"/>
                    <a:gd name="T75" fmla="*/ 521 h 741"/>
                    <a:gd name="T76" fmla="*/ 798 w 1041"/>
                    <a:gd name="T77" fmla="*/ 525 h 741"/>
                    <a:gd name="T78" fmla="*/ 802 w 1041"/>
                    <a:gd name="T79" fmla="*/ 554 h 741"/>
                    <a:gd name="T80" fmla="*/ 825 w 1041"/>
                    <a:gd name="T81" fmla="*/ 594 h 741"/>
                    <a:gd name="T82" fmla="*/ 879 w 1041"/>
                    <a:gd name="T83" fmla="*/ 602 h 741"/>
                    <a:gd name="T84" fmla="*/ 942 w 1041"/>
                    <a:gd name="T85" fmla="*/ 605 h 741"/>
                    <a:gd name="T86" fmla="*/ 941 w 1041"/>
                    <a:gd name="T87" fmla="*/ 640 h 741"/>
                    <a:gd name="T88" fmla="*/ 904 w 1041"/>
                    <a:gd name="T89" fmla="*/ 638 h 741"/>
                    <a:gd name="T90" fmla="*/ 870 w 1041"/>
                    <a:gd name="T91" fmla="*/ 638 h 741"/>
                    <a:gd name="T92" fmla="*/ 865 w 1041"/>
                    <a:gd name="T93" fmla="*/ 660 h 741"/>
                    <a:gd name="T94" fmla="*/ 889 w 1041"/>
                    <a:gd name="T95" fmla="*/ 702 h 741"/>
                    <a:gd name="T96" fmla="*/ 924 w 1041"/>
                    <a:gd name="T97" fmla="*/ 722 h 741"/>
                    <a:gd name="T98" fmla="*/ 970 w 1041"/>
                    <a:gd name="T99" fmla="*/ 727 h 741"/>
                    <a:gd name="T100" fmla="*/ 1041 w 1041"/>
                    <a:gd name="T101" fmla="*/ 18 h 74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41"/>
                    <a:gd name="T154" fmla="*/ 0 h 741"/>
                    <a:gd name="T155" fmla="*/ 1041 w 1041"/>
                    <a:gd name="T156" fmla="*/ 741 h 74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41" h="741">
                      <a:moveTo>
                        <a:pt x="1008" y="12"/>
                      </a:moveTo>
                      <a:lnTo>
                        <a:pt x="993" y="9"/>
                      </a:lnTo>
                      <a:lnTo>
                        <a:pt x="978" y="6"/>
                      </a:lnTo>
                      <a:lnTo>
                        <a:pt x="963" y="5"/>
                      </a:lnTo>
                      <a:lnTo>
                        <a:pt x="948" y="2"/>
                      </a:lnTo>
                      <a:lnTo>
                        <a:pt x="932" y="1"/>
                      </a:lnTo>
                      <a:lnTo>
                        <a:pt x="917" y="1"/>
                      </a:lnTo>
                      <a:lnTo>
                        <a:pt x="901" y="0"/>
                      </a:lnTo>
                      <a:lnTo>
                        <a:pt x="886" y="0"/>
                      </a:lnTo>
                      <a:lnTo>
                        <a:pt x="858" y="1"/>
                      </a:lnTo>
                      <a:lnTo>
                        <a:pt x="830" y="2"/>
                      </a:lnTo>
                      <a:lnTo>
                        <a:pt x="803" y="6"/>
                      </a:lnTo>
                      <a:lnTo>
                        <a:pt x="775" y="9"/>
                      </a:lnTo>
                      <a:lnTo>
                        <a:pt x="750" y="15"/>
                      </a:lnTo>
                      <a:lnTo>
                        <a:pt x="724" y="21"/>
                      </a:lnTo>
                      <a:lnTo>
                        <a:pt x="699" y="29"/>
                      </a:lnTo>
                      <a:lnTo>
                        <a:pt x="675" y="37"/>
                      </a:lnTo>
                      <a:lnTo>
                        <a:pt x="652" y="46"/>
                      </a:lnTo>
                      <a:lnTo>
                        <a:pt x="630" y="56"/>
                      </a:lnTo>
                      <a:lnTo>
                        <a:pt x="608" y="68"/>
                      </a:lnTo>
                      <a:lnTo>
                        <a:pt x="589" y="79"/>
                      </a:lnTo>
                      <a:lnTo>
                        <a:pt x="569" y="92"/>
                      </a:lnTo>
                      <a:lnTo>
                        <a:pt x="552" y="106"/>
                      </a:lnTo>
                      <a:lnTo>
                        <a:pt x="535" y="121"/>
                      </a:lnTo>
                      <a:lnTo>
                        <a:pt x="520" y="136"/>
                      </a:lnTo>
                      <a:lnTo>
                        <a:pt x="505" y="121"/>
                      </a:lnTo>
                      <a:lnTo>
                        <a:pt x="488" y="106"/>
                      </a:lnTo>
                      <a:lnTo>
                        <a:pt x="470" y="92"/>
                      </a:lnTo>
                      <a:lnTo>
                        <a:pt x="452" y="79"/>
                      </a:lnTo>
                      <a:lnTo>
                        <a:pt x="432" y="68"/>
                      </a:lnTo>
                      <a:lnTo>
                        <a:pt x="410" y="56"/>
                      </a:lnTo>
                      <a:lnTo>
                        <a:pt x="388" y="46"/>
                      </a:lnTo>
                      <a:lnTo>
                        <a:pt x="365" y="37"/>
                      </a:lnTo>
                      <a:lnTo>
                        <a:pt x="341" y="29"/>
                      </a:lnTo>
                      <a:lnTo>
                        <a:pt x="316" y="21"/>
                      </a:lnTo>
                      <a:lnTo>
                        <a:pt x="290" y="15"/>
                      </a:lnTo>
                      <a:lnTo>
                        <a:pt x="264" y="9"/>
                      </a:lnTo>
                      <a:lnTo>
                        <a:pt x="237" y="6"/>
                      </a:lnTo>
                      <a:lnTo>
                        <a:pt x="210" y="2"/>
                      </a:lnTo>
                      <a:lnTo>
                        <a:pt x="182" y="1"/>
                      </a:lnTo>
                      <a:lnTo>
                        <a:pt x="153" y="0"/>
                      </a:lnTo>
                      <a:lnTo>
                        <a:pt x="138" y="0"/>
                      </a:lnTo>
                      <a:lnTo>
                        <a:pt x="122" y="1"/>
                      </a:lnTo>
                      <a:lnTo>
                        <a:pt x="107" y="1"/>
                      </a:lnTo>
                      <a:lnTo>
                        <a:pt x="92" y="2"/>
                      </a:lnTo>
                      <a:lnTo>
                        <a:pt x="77" y="5"/>
                      </a:lnTo>
                      <a:lnTo>
                        <a:pt x="63" y="6"/>
                      </a:lnTo>
                      <a:lnTo>
                        <a:pt x="48" y="9"/>
                      </a:lnTo>
                      <a:lnTo>
                        <a:pt x="33" y="12"/>
                      </a:lnTo>
                      <a:lnTo>
                        <a:pt x="0" y="18"/>
                      </a:lnTo>
                      <a:lnTo>
                        <a:pt x="0" y="563"/>
                      </a:lnTo>
                      <a:lnTo>
                        <a:pt x="0" y="741"/>
                      </a:lnTo>
                      <a:lnTo>
                        <a:pt x="50" y="730"/>
                      </a:lnTo>
                      <a:lnTo>
                        <a:pt x="56" y="729"/>
                      </a:lnTo>
                      <a:lnTo>
                        <a:pt x="63" y="728"/>
                      </a:lnTo>
                      <a:lnTo>
                        <a:pt x="70" y="727"/>
                      </a:lnTo>
                      <a:lnTo>
                        <a:pt x="77" y="726"/>
                      </a:lnTo>
                      <a:lnTo>
                        <a:pt x="84" y="726"/>
                      </a:lnTo>
                      <a:lnTo>
                        <a:pt x="91" y="725"/>
                      </a:lnTo>
                      <a:lnTo>
                        <a:pt x="98" y="723"/>
                      </a:lnTo>
                      <a:lnTo>
                        <a:pt x="105" y="723"/>
                      </a:lnTo>
                      <a:lnTo>
                        <a:pt x="138" y="638"/>
                      </a:lnTo>
                      <a:lnTo>
                        <a:pt x="131" y="638"/>
                      </a:lnTo>
                      <a:lnTo>
                        <a:pt x="123" y="639"/>
                      </a:lnTo>
                      <a:lnTo>
                        <a:pt x="116" y="639"/>
                      </a:lnTo>
                      <a:lnTo>
                        <a:pt x="109" y="639"/>
                      </a:lnTo>
                      <a:lnTo>
                        <a:pt x="103" y="640"/>
                      </a:lnTo>
                      <a:lnTo>
                        <a:pt x="96" y="640"/>
                      </a:lnTo>
                      <a:lnTo>
                        <a:pt x="90" y="642"/>
                      </a:lnTo>
                      <a:lnTo>
                        <a:pt x="83" y="642"/>
                      </a:lnTo>
                      <a:lnTo>
                        <a:pt x="83" y="607"/>
                      </a:lnTo>
                      <a:lnTo>
                        <a:pt x="91" y="606"/>
                      </a:lnTo>
                      <a:lnTo>
                        <a:pt x="99" y="605"/>
                      </a:lnTo>
                      <a:lnTo>
                        <a:pt x="108" y="604"/>
                      </a:lnTo>
                      <a:lnTo>
                        <a:pt x="116" y="604"/>
                      </a:lnTo>
                      <a:lnTo>
                        <a:pt x="126" y="602"/>
                      </a:lnTo>
                      <a:lnTo>
                        <a:pt x="134" y="602"/>
                      </a:lnTo>
                      <a:lnTo>
                        <a:pt x="143" y="602"/>
                      </a:lnTo>
                      <a:lnTo>
                        <a:pt x="152" y="602"/>
                      </a:lnTo>
                      <a:lnTo>
                        <a:pt x="184" y="521"/>
                      </a:lnTo>
                      <a:lnTo>
                        <a:pt x="172" y="520"/>
                      </a:lnTo>
                      <a:lnTo>
                        <a:pt x="159" y="520"/>
                      </a:lnTo>
                      <a:lnTo>
                        <a:pt x="145" y="520"/>
                      </a:lnTo>
                      <a:lnTo>
                        <a:pt x="132" y="520"/>
                      </a:lnTo>
                      <a:lnTo>
                        <a:pt x="120" y="521"/>
                      </a:lnTo>
                      <a:lnTo>
                        <a:pt x="107" y="522"/>
                      </a:lnTo>
                      <a:lnTo>
                        <a:pt x="96" y="523"/>
                      </a:lnTo>
                      <a:lnTo>
                        <a:pt x="83" y="524"/>
                      </a:lnTo>
                      <a:lnTo>
                        <a:pt x="83" y="88"/>
                      </a:lnTo>
                      <a:lnTo>
                        <a:pt x="91" y="86"/>
                      </a:lnTo>
                      <a:lnTo>
                        <a:pt x="100" y="85"/>
                      </a:lnTo>
                      <a:lnTo>
                        <a:pt x="108" y="84"/>
                      </a:lnTo>
                      <a:lnTo>
                        <a:pt x="117" y="84"/>
                      </a:lnTo>
                      <a:lnTo>
                        <a:pt x="126" y="83"/>
                      </a:lnTo>
                      <a:lnTo>
                        <a:pt x="135" y="83"/>
                      </a:lnTo>
                      <a:lnTo>
                        <a:pt x="144" y="83"/>
                      </a:lnTo>
                      <a:lnTo>
                        <a:pt x="153" y="83"/>
                      </a:lnTo>
                      <a:lnTo>
                        <a:pt x="181" y="84"/>
                      </a:lnTo>
                      <a:lnTo>
                        <a:pt x="209" y="85"/>
                      </a:lnTo>
                      <a:lnTo>
                        <a:pt x="235" y="89"/>
                      </a:lnTo>
                      <a:lnTo>
                        <a:pt x="262" y="93"/>
                      </a:lnTo>
                      <a:lnTo>
                        <a:pt x="287" y="99"/>
                      </a:lnTo>
                      <a:lnTo>
                        <a:pt x="311" y="106"/>
                      </a:lnTo>
                      <a:lnTo>
                        <a:pt x="334" y="113"/>
                      </a:lnTo>
                      <a:lnTo>
                        <a:pt x="357" y="122"/>
                      </a:lnTo>
                      <a:lnTo>
                        <a:pt x="378" y="132"/>
                      </a:lnTo>
                      <a:lnTo>
                        <a:pt x="399" y="143"/>
                      </a:lnTo>
                      <a:lnTo>
                        <a:pt x="417" y="154"/>
                      </a:lnTo>
                      <a:lnTo>
                        <a:pt x="433" y="167"/>
                      </a:lnTo>
                      <a:lnTo>
                        <a:pt x="449" y="181"/>
                      </a:lnTo>
                      <a:lnTo>
                        <a:pt x="462" y="195"/>
                      </a:lnTo>
                      <a:lnTo>
                        <a:pt x="475" y="210"/>
                      </a:lnTo>
                      <a:lnTo>
                        <a:pt x="484" y="225"/>
                      </a:lnTo>
                      <a:lnTo>
                        <a:pt x="520" y="290"/>
                      </a:lnTo>
                      <a:lnTo>
                        <a:pt x="556" y="225"/>
                      </a:lnTo>
                      <a:lnTo>
                        <a:pt x="566" y="210"/>
                      </a:lnTo>
                      <a:lnTo>
                        <a:pt x="578" y="195"/>
                      </a:lnTo>
                      <a:lnTo>
                        <a:pt x="591" y="181"/>
                      </a:lnTo>
                      <a:lnTo>
                        <a:pt x="607" y="167"/>
                      </a:lnTo>
                      <a:lnTo>
                        <a:pt x="623" y="154"/>
                      </a:lnTo>
                      <a:lnTo>
                        <a:pt x="642" y="143"/>
                      </a:lnTo>
                      <a:lnTo>
                        <a:pt x="662" y="132"/>
                      </a:lnTo>
                      <a:lnTo>
                        <a:pt x="683" y="122"/>
                      </a:lnTo>
                      <a:lnTo>
                        <a:pt x="705" y="113"/>
                      </a:lnTo>
                      <a:lnTo>
                        <a:pt x="729" y="106"/>
                      </a:lnTo>
                      <a:lnTo>
                        <a:pt x="753" y="99"/>
                      </a:lnTo>
                      <a:lnTo>
                        <a:pt x="779" y="93"/>
                      </a:lnTo>
                      <a:lnTo>
                        <a:pt x="805" y="89"/>
                      </a:lnTo>
                      <a:lnTo>
                        <a:pt x="832" y="85"/>
                      </a:lnTo>
                      <a:lnTo>
                        <a:pt x="858" y="84"/>
                      </a:lnTo>
                      <a:lnTo>
                        <a:pt x="886" y="83"/>
                      </a:lnTo>
                      <a:lnTo>
                        <a:pt x="895" y="83"/>
                      </a:lnTo>
                      <a:lnTo>
                        <a:pt x="904" y="83"/>
                      </a:lnTo>
                      <a:lnTo>
                        <a:pt x="914" y="83"/>
                      </a:lnTo>
                      <a:lnTo>
                        <a:pt x="923" y="84"/>
                      </a:lnTo>
                      <a:lnTo>
                        <a:pt x="932" y="84"/>
                      </a:lnTo>
                      <a:lnTo>
                        <a:pt x="941" y="85"/>
                      </a:lnTo>
                      <a:lnTo>
                        <a:pt x="949" y="86"/>
                      </a:lnTo>
                      <a:lnTo>
                        <a:pt x="959" y="88"/>
                      </a:lnTo>
                      <a:lnTo>
                        <a:pt x="959" y="524"/>
                      </a:lnTo>
                      <a:lnTo>
                        <a:pt x="949" y="523"/>
                      </a:lnTo>
                      <a:lnTo>
                        <a:pt x="941" y="522"/>
                      </a:lnTo>
                      <a:lnTo>
                        <a:pt x="932" y="521"/>
                      </a:lnTo>
                      <a:lnTo>
                        <a:pt x="923" y="521"/>
                      </a:lnTo>
                      <a:lnTo>
                        <a:pt x="914" y="520"/>
                      </a:lnTo>
                      <a:lnTo>
                        <a:pt x="904" y="520"/>
                      </a:lnTo>
                      <a:lnTo>
                        <a:pt x="895" y="520"/>
                      </a:lnTo>
                      <a:lnTo>
                        <a:pt x="886" y="520"/>
                      </a:lnTo>
                      <a:lnTo>
                        <a:pt x="873" y="520"/>
                      </a:lnTo>
                      <a:lnTo>
                        <a:pt x="861" y="520"/>
                      </a:lnTo>
                      <a:lnTo>
                        <a:pt x="848" y="521"/>
                      </a:lnTo>
                      <a:lnTo>
                        <a:pt x="835" y="522"/>
                      </a:lnTo>
                      <a:lnTo>
                        <a:pt x="823" y="523"/>
                      </a:lnTo>
                      <a:lnTo>
                        <a:pt x="810" y="524"/>
                      </a:lnTo>
                      <a:lnTo>
                        <a:pt x="798" y="525"/>
                      </a:lnTo>
                      <a:lnTo>
                        <a:pt x="786" y="528"/>
                      </a:lnTo>
                      <a:lnTo>
                        <a:pt x="791" y="536"/>
                      </a:lnTo>
                      <a:lnTo>
                        <a:pt x="796" y="545"/>
                      </a:lnTo>
                      <a:lnTo>
                        <a:pt x="802" y="554"/>
                      </a:lnTo>
                      <a:lnTo>
                        <a:pt x="808" y="563"/>
                      </a:lnTo>
                      <a:lnTo>
                        <a:pt x="813" y="574"/>
                      </a:lnTo>
                      <a:lnTo>
                        <a:pt x="819" y="584"/>
                      </a:lnTo>
                      <a:lnTo>
                        <a:pt x="825" y="594"/>
                      </a:lnTo>
                      <a:lnTo>
                        <a:pt x="832" y="605"/>
                      </a:lnTo>
                      <a:lnTo>
                        <a:pt x="848" y="604"/>
                      </a:lnTo>
                      <a:lnTo>
                        <a:pt x="863" y="602"/>
                      </a:lnTo>
                      <a:lnTo>
                        <a:pt x="879" y="602"/>
                      </a:lnTo>
                      <a:lnTo>
                        <a:pt x="895" y="602"/>
                      </a:lnTo>
                      <a:lnTo>
                        <a:pt x="911" y="602"/>
                      </a:lnTo>
                      <a:lnTo>
                        <a:pt x="927" y="604"/>
                      </a:lnTo>
                      <a:lnTo>
                        <a:pt x="942" y="605"/>
                      </a:lnTo>
                      <a:lnTo>
                        <a:pt x="959" y="607"/>
                      </a:lnTo>
                      <a:lnTo>
                        <a:pt x="959" y="642"/>
                      </a:lnTo>
                      <a:lnTo>
                        <a:pt x="949" y="640"/>
                      </a:lnTo>
                      <a:lnTo>
                        <a:pt x="941" y="640"/>
                      </a:lnTo>
                      <a:lnTo>
                        <a:pt x="932" y="639"/>
                      </a:lnTo>
                      <a:lnTo>
                        <a:pt x="923" y="639"/>
                      </a:lnTo>
                      <a:lnTo>
                        <a:pt x="914" y="638"/>
                      </a:lnTo>
                      <a:lnTo>
                        <a:pt x="904" y="638"/>
                      </a:lnTo>
                      <a:lnTo>
                        <a:pt x="895" y="638"/>
                      </a:lnTo>
                      <a:lnTo>
                        <a:pt x="886" y="638"/>
                      </a:lnTo>
                      <a:lnTo>
                        <a:pt x="878" y="638"/>
                      </a:lnTo>
                      <a:lnTo>
                        <a:pt x="870" y="638"/>
                      </a:lnTo>
                      <a:lnTo>
                        <a:pt x="861" y="638"/>
                      </a:lnTo>
                      <a:lnTo>
                        <a:pt x="853" y="639"/>
                      </a:lnTo>
                      <a:lnTo>
                        <a:pt x="858" y="650"/>
                      </a:lnTo>
                      <a:lnTo>
                        <a:pt x="865" y="660"/>
                      </a:lnTo>
                      <a:lnTo>
                        <a:pt x="871" y="670"/>
                      </a:lnTo>
                      <a:lnTo>
                        <a:pt x="877" y="681"/>
                      </a:lnTo>
                      <a:lnTo>
                        <a:pt x="882" y="691"/>
                      </a:lnTo>
                      <a:lnTo>
                        <a:pt x="889" y="702"/>
                      </a:lnTo>
                      <a:lnTo>
                        <a:pt x="895" y="711"/>
                      </a:lnTo>
                      <a:lnTo>
                        <a:pt x="901" y="721"/>
                      </a:lnTo>
                      <a:lnTo>
                        <a:pt x="912" y="721"/>
                      </a:lnTo>
                      <a:lnTo>
                        <a:pt x="924" y="722"/>
                      </a:lnTo>
                      <a:lnTo>
                        <a:pt x="935" y="723"/>
                      </a:lnTo>
                      <a:lnTo>
                        <a:pt x="947" y="723"/>
                      </a:lnTo>
                      <a:lnTo>
                        <a:pt x="959" y="726"/>
                      </a:lnTo>
                      <a:lnTo>
                        <a:pt x="970" y="727"/>
                      </a:lnTo>
                      <a:lnTo>
                        <a:pt x="982" y="728"/>
                      </a:lnTo>
                      <a:lnTo>
                        <a:pt x="992" y="730"/>
                      </a:lnTo>
                      <a:lnTo>
                        <a:pt x="1041" y="741"/>
                      </a:lnTo>
                      <a:lnTo>
                        <a:pt x="1041" y="18"/>
                      </a:lnTo>
                      <a:lnTo>
                        <a:pt x="1008" y="12"/>
                      </a:lnTo>
                      <a:close/>
                    </a:path>
                  </a:pathLst>
                </a:custGeom>
                <a:solidFill>
                  <a:srgbClr val="000000"/>
                </a:solidFill>
                <a:ln w="9525">
                  <a:noFill/>
                  <a:round/>
                  <a:headEnd/>
                  <a:tailEnd/>
                </a:ln>
              </p:spPr>
              <p:txBody>
                <a:bodyPr/>
                <a:lstStyle/>
                <a:p>
                  <a:endParaRPr lang="zh-CN" altLang="en-US"/>
                </a:p>
              </p:txBody>
            </p:sp>
            <p:sp>
              <p:nvSpPr>
                <p:cNvPr id="313" name="Freeform 294"/>
                <p:cNvSpPr>
                  <a:spLocks/>
                </p:cNvSpPr>
                <p:nvPr/>
              </p:nvSpPr>
              <p:spPr bwMode="auto">
                <a:xfrm>
                  <a:off x="4236" y="3250"/>
                  <a:ext cx="57" cy="43"/>
                </a:xfrm>
                <a:custGeom>
                  <a:avLst/>
                  <a:gdLst>
                    <a:gd name="T0" fmla="*/ 33 w 114"/>
                    <a:gd name="T1" fmla="*/ 0 h 87"/>
                    <a:gd name="T2" fmla="*/ 0 w 114"/>
                    <a:gd name="T3" fmla="*/ 85 h 87"/>
                    <a:gd name="T4" fmla="*/ 14 w 114"/>
                    <a:gd name="T5" fmla="*/ 84 h 87"/>
                    <a:gd name="T6" fmla="*/ 29 w 114"/>
                    <a:gd name="T7" fmla="*/ 83 h 87"/>
                    <a:gd name="T8" fmla="*/ 42 w 114"/>
                    <a:gd name="T9" fmla="*/ 83 h 87"/>
                    <a:gd name="T10" fmla="*/ 57 w 114"/>
                    <a:gd name="T11" fmla="*/ 83 h 87"/>
                    <a:gd name="T12" fmla="*/ 71 w 114"/>
                    <a:gd name="T13" fmla="*/ 83 h 87"/>
                    <a:gd name="T14" fmla="*/ 86 w 114"/>
                    <a:gd name="T15" fmla="*/ 84 h 87"/>
                    <a:gd name="T16" fmla="*/ 100 w 114"/>
                    <a:gd name="T17" fmla="*/ 85 h 87"/>
                    <a:gd name="T18" fmla="*/ 114 w 114"/>
                    <a:gd name="T19" fmla="*/ 87 h 87"/>
                    <a:gd name="T20" fmla="*/ 108 w 114"/>
                    <a:gd name="T21" fmla="*/ 4 h 87"/>
                    <a:gd name="T22" fmla="*/ 99 w 114"/>
                    <a:gd name="T23" fmla="*/ 2 h 87"/>
                    <a:gd name="T24" fmla="*/ 90 w 114"/>
                    <a:gd name="T25" fmla="*/ 2 h 87"/>
                    <a:gd name="T26" fmla="*/ 80 w 114"/>
                    <a:gd name="T27" fmla="*/ 1 h 87"/>
                    <a:gd name="T28" fmla="*/ 71 w 114"/>
                    <a:gd name="T29" fmla="*/ 1 h 87"/>
                    <a:gd name="T30" fmla="*/ 62 w 114"/>
                    <a:gd name="T31" fmla="*/ 0 h 87"/>
                    <a:gd name="T32" fmla="*/ 52 w 114"/>
                    <a:gd name="T33" fmla="*/ 0 h 87"/>
                    <a:gd name="T34" fmla="*/ 42 w 114"/>
                    <a:gd name="T35" fmla="*/ 0 h 87"/>
                    <a:gd name="T36" fmla="*/ 33 w 114"/>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87"/>
                    <a:gd name="T59" fmla="*/ 114 w 114"/>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87">
                      <a:moveTo>
                        <a:pt x="33" y="0"/>
                      </a:moveTo>
                      <a:lnTo>
                        <a:pt x="0" y="85"/>
                      </a:lnTo>
                      <a:lnTo>
                        <a:pt x="14" y="84"/>
                      </a:lnTo>
                      <a:lnTo>
                        <a:pt x="29" y="83"/>
                      </a:lnTo>
                      <a:lnTo>
                        <a:pt x="42" y="83"/>
                      </a:lnTo>
                      <a:lnTo>
                        <a:pt x="57" y="83"/>
                      </a:lnTo>
                      <a:lnTo>
                        <a:pt x="71" y="83"/>
                      </a:lnTo>
                      <a:lnTo>
                        <a:pt x="86" y="84"/>
                      </a:lnTo>
                      <a:lnTo>
                        <a:pt x="100" y="85"/>
                      </a:lnTo>
                      <a:lnTo>
                        <a:pt x="114" y="87"/>
                      </a:lnTo>
                      <a:lnTo>
                        <a:pt x="108" y="4"/>
                      </a:lnTo>
                      <a:lnTo>
                        <a:pt x="99" y="2"/>
                      </a:lnTo>
                      <a:lnTo>
                        <a:pt x="90" y="2"/>
                      </a:lnTo>
                      <a:lnTo>
                        <a:pt x="80" y="1"/>
                      </a:lnTo>
                      <a:lnTo>
                        <a:pt x="71" y="1"/>
                      </a:lnTo>
                      <a:lnTo>
                        <a:pt x="62" y="0"/>
                      </a:lnTo>
                      <a:lnTo>
                        <a:pt x="52" y="0"/>
                      </a:lnTo>
                      <a:lnTo>
                        <a:pt x="42" y="0"/>
                      </a:lnTo>
                      <a:lnTo>
                        <a:pt x="33" y="0"/>
                      </a:lnTo>
                      <a:close/>
                    </a:path>
                  </a:pathLst>
                </a:custGeom>
                <a:solidFill>
                  <a:srgbClr val="000000"/>
                </a:solidFill>
                <a:ln w="9525">
                  <a:noFill/>
                  <a:round/>
                  <a:headEnd/>
                  <a:tailEnd/>
                </a:ln>
              </p:spPr>
              <p:txBody>
                <a:bodyPr/>
                <a:lstStyle/>
                <a:p>
                  <a:endParaRPr lang="zh-CN" altLang="en-US"/>
                </a:p>
              </p:txBody>
            </p:sp>
            <p:sp>
              <p:nvSpPr>
                <p:cNvPr id="314" name="Freeform 295"/>
                <p:cNvSpPr>
                  <a:spLocks/>
                </p:cNvSpPr>
                <p:nvPr/>
              </p:nvSpPr>
              <p:spPr bwMode="auto">
                <a:xfrm>
                  <a:off x="4586" y="3251"/>
                  <a:ext cx="48" cy="42"/>
                </a:xfrm>
                <a:custGeom>
                  <a:avLst/>
                  <a:gdLst>
                    <a:gd name="T0" fmla="*/ 0 w 97"/>
                    <a:gd name="T1" fmla="*/ 5 h 84"/>
                    <a:gd name="T2" fmla="*/ 24 w 97"/>
                    <a:gd name="T3" fmla="*/ 84 h 84"/>
                    <a:gd name="T4" fmla="*/ 34 w 97"/>
                    <a:gd name="T5" fmla="*/ 83 h 84"/>
                    <a:gd name="T6" fmla="*/ 43 w 97"/>
                    <a:gd name="T7" fmla="*/ 83 h 84"/>
                    <a:gd name="T8" fmla="*/ 52 w 97"/>
                    <a:gd name="T9" fmla="*/ 82 h 84"/>
                    <a:gd name="T10" fmla="*/ 61 w 97"/>
                    <a:gd name="T11" fmla="*/ 82 h 84"/>
                    <a:gd name="T12" fmla="*/ 69 w 97"/>
                    <a:gd name="T13" fmla="*/ 82 h 84"/>
                    <a:gd name="T14" fmla="*/ 78 w 97"/>
                    <a:gd name="T15" fmla="*/ 82 h 84"/>
                    <a:gd name="T16" fmla="*/ 88 w 97"/>
                    <a:gd name="T17" fmla="*/ 82 h 84"/>
                    <a:gd name="T18" fmla="*/ 97 w 97"/>
                    <a:gd name="T19" fmla="*/ 82 h 84"/>
                    <a:gd name="T20" fmla="*/ 91 w 97"/>
                    <a:gd name="T21" fmla="*/ 72 h 84"/>
                    <a:gd name="T22" fmla="*/ 85 w 97"/>
                    <a:gd name="T23" fmla="*/ 63 h 84"/>
                    <a:gd name="T24" fmla="*/ 78 w 97"/>
                    <a:gd name="T25" fmla="*/ 52 h 84"/>
                    <a:gd name="T26" fmla="*/ 73 w 97"/>
                    <a:gd name="T27" fmla="*/ 42 h 84"/>
                    <a:gd name="T28" fmla="*/ 67 w 97"/>
                    <a:gd name="T29" fmla="*/ 31 h 84"/>
                    <a:gd name="T30" fmla="*/ 61 w 97"/>
                    <a:gd name="T31" fmla="*/ 21 h 84"/>
                    <a:gd name="T32" fmla="*/ 54 w 97"/>
                    <a:gd name="T33" fmla="*/ 11 h 84"/>
                    <a:gd name="T34" fmla="*/ 49 w 97"/>
                    <a:gd name="T35" fmla="*/ 0 h 84"/>
                    <a:gd name="T36" fmla="*/ 43 w 97"/>
                    <a:gd name="T37" fmla="*/ 0 h 84"/>
                    <a:gd name="T38" fmla="*/ 37 w 97"/>
                    <a:gd name="T39" fmla="*/ 1 h 84"/>
                    <a:gd name="T40" fmla="*/ 30 w 97"/>
                    <a:gd name="T41" fmla="*/ 1 h 84"/>
                    <a:gd name="T42" fmla="*/ 24 w 97"/>
                    <a:gd name="T43" fmla="*/ 3 h 84"/>
                    <a:gd name="T44" fmla="*/ 19 w 97"/>
                    <a:gd name="T45" fmla="*/ 3 h 84"/>
                    <a:gd name="T46" fmla="*/ 13 w 97"/>
                    <a:gd name="T47" fmla="*/ 4 h 84"/>
                    <a:gd name="T48" fmla="*/ 6 w 97"/>
                    <a:gd name="T49" fmla="*/ 4 h 84"/>
                    <a:gd name="T50" fmla="*/ 0 w 97"/>
                    <a:gd name="T51" fmla="*/ 5 h 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84"/>
                    <a:gd name="T80" fmla="*/ 97 w 97"/>
                    <a:gd name="T81" fmla="*/ 84 h 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84">
                      <a:moveTo>
                        <a:pt x="0" y="5"/>
                      </a:moveTo>
                      <a:lnTo>
                        <a:pt x="24" y="84"/>
                      </a:lnTo>
                      <a:lnTo>
                        <a:pt x="34" y="83"/>
                      </a:lnTo>
                      <a:lnTo>
                        <a:pt x="43" y="83"/>
                      </a:lnTo>
                      <a:lnTo>
                        <a:pt x="52" y="82"/>
                      </a:lnTo>
                      <a:lnTo>
                        <a:pt x="61" y="82"/>
                      </a:lnTo>
                      <a:lnTo>
                        <a:pt x="69" y="82"/>
                      </a:lnTo>
                      <a:lnTo>
                        <a:pt x="78" y="82"/>
                      </a:lnTo>
                      <a:lnTo>
                        <a:pt x="88" y="82"/>
                      </a:lnTo>
                      <a:lnTo>
                        <a:pt x="97" y="82"/>
                      </a:lnTo>
                      <a:lnTo>
                        <a:pt x="91" y="72"/>
                      </a:lnTo>
                      <a:lnTo>
                        <a:pt x="85" y="63"/>
                      </a:lnTo>
                      <a:lnTo>
                        <a:pt x="78" y="52"/>
                      </a:lnTo>
                      <a:lnTo>
                        <a:pt x="73" y="42"/>
                      </a:lnTo>
                      <a:lnTo>
                        <a:pt x="67" y="31"/>
                      </a:lnTo>
                      <a:lnTo>
                        <a:pt x="61" y="21"/>
                      </a:lnTo>
                      <a:lnTo>
                        <a:pt x="54" y="11"/>
                      </a:lnTo>
                      <a:lnTo>
                        <a:pt x="49" y="0"/>
                      </a:lnTo>
                      <a:lnTo>
                        <a:pt x="43" y="0"/>
                      </a:lnTo>
                      <a:lnTo>
                        <a:pt x="37" y="1"/>
                      </a:lnTo>
                      <a:lnTo>
                        <a:pt x="30" y="1"/>
                      </a:lnTo>
                      <a:lnTo>
                        <a:pt x="24" y="3"/>
                      </a:lnTo>
                      <a:lnTo>
                        <a:pt x="19" y="3"/>
                      </a:lnTo>
                      <a:lnTo>
                        <a:pt x="13" y="4"/>
                      </a:lnTo>
                      <a:lnTo>
                        <a:pt x="6" y="4"/>
                      </a:lnTo>
                      <a:lnTo>
                        <a:pt x="0" y="5"/>
                      </a:lnTo>
                      <a:close/>
                    </a:path>
                  </a:pathLst>
                </a:custGeom>
                <a:solidFill>
                  <a:srgbClr val="000000"/>
                </a:solidFill>
                <a:ln w="9525">
                  <a:noFill/>
                  <a:round/>
                  <a:headEnd/>
                  <a:tailEnd/>
                </a:ln>
              </p:spPr>
              <p:txBody>
                <a:bodyPr/>
                <a:lstStyle/>
                <a:p>
                  <a:endParaRPr lang="zh-CN" altLang="en-US"/>
                </a:p>
              </p:txBody>
            </p:sp>
            <p:sp>
              <p:nvSpPr>
                <p:cNvPr id="315" name="Freeform 296"/>
                <p:cNvSpPr>
                  <a:spLocks/>
                </p:cNvSpPr>
                <p:nvPr/>
              </p:nvSpPr>
              <p:spPr bwMode="auto">
                <a:xfrm>
                  <a:off x="4287" y="3192"/>
                  <a:ext cx="311" cy="155"/>
                </a:xfrm>
                <a:custGeom>
                  <a:avLst/>
                  <a:gdLst>
                    <a:gd name="T0" fmla="*/ 372 w 622"/>
                    <a:gd name="T1" fmla="*/ 192 h 311"/>
                    <a:gd name="T2" fmla="*/ 406 w 622"/>
                    <a:gd name="T3" fmla="*/ 162 h 311"/>
                    <a:gd name="T4" fmla="*/ 447 w 622"/>
                    <a:gd name="T5" fmla="*/ 135 h 311"/>
                    <a:gd name="T6" fmla="*/ 496 w 622"/>
                    <a:gd name="T7" fmla="*/ 113 h 311"/>
                    <a:gd name="T8" fmla="*/ 550 w 622"/>
                    <a:gd name="T9" fmla="*/ 97 h 311"/>
                    <a:gd name="T10" fmla="*/ 564 w 622"/>
                    <a:gd name="T11" fmla="*/ 8 h 311"/>
                    <a:gd name="T12" fmla="*/ 507 w 622"/>
                    <a:gd name="T13" fmla="*/ 22 h 311"/>
                    <a:gd name="T14" fmla="*/ 454 w 622"/>
                    <a:gd name="T15" fmla="*/ 40 h 311"/>
                    <a:gd name="T16" fmla="*/ 406 w 622"/>
                    <a:gd name="T17" fmla="*/ 63 h 311"/>
                    <a:gd name="T18" fmla="*/ 362 w 622"/>
                    <a:gd name="T19" fmla="*/ 91 h 311"/>
                    <a:gd name="T20" fmla="*/ 325 w 622"/>
                    <a:gd name="T21" fmla="*/ 122 h 311"/>
                    <a:gd name="T22" fmla="*/ 286 w 622"/>
                    <a:gd name="T23" fmla="*/ 107 h 311"/>
                    <a:gd name="T24" fmla="*/ 238 w 622"/>
                    <a:gd name="T25" fmla="*/ 72 h 311"/>
                    <a:gd name="T26" fmla="*/ 181 w 622"/>
                    <a:gd name="T27" fmla="*/ 42 h 311"/>
                    <a:gd name="T28" fmla="*/ 117 w 622"/>
                    <a:gd name="T29" fmla="*/ 21 h 311"/>
                    <a:gd name="T30" fmla="*/ 49 w 622"/>
                    <a:gd name="T31" fmla="*/ 6 h 311"/>
                    <a:gd name="T32" fmla="*/ 6 w 622"/>
                    <a:gd name="T33" fmla="*/ 83 h 311"/>
                    <a:gd name="T34" fmla="*/ 72 w 622"/>
                    <a:gd name="T35" fmla="*/ 94 h 311"/>
                    <a:gd name="T36" fmla="*/ 132 w 622"/>
                    <a:gd name="T37" fmla="*/ 112 h 311"/>
                    <a:gd name="T38" fmla="*/ 185 w 622"/>
                    <a:gd name="T39" fmla="*/ 137 h 311"/>
                    <a:gd name="T40" fmla="*/ 229 w 622"/>
                    <a:gd name="T41" fmla="*/ 167 h 311"/>
                    <a:gd name="T42" fmla="*/ 264 w 622"/>
                    <a:gd name="T43" fmla="*/ 203 h 311"/>
                    <a:gd name="T44" fmla="*/ 247 w 622"/>
                    <a:gd name="T45" fmla="*/ 197 h 311"/>
                    <a:gd name="T46" fmla="*/ 203 w 622"/>
                    <a:gd name="T47" fmla="*/ 171 h 311"/>
                    <a:gd name="T48" fmla="*/ 155 w 622"/>
                    <a:gd name="T49" fmla="*/ 152 h 311"/>
                    <a:gd name="T50" fmla="*/ 102 w 622"/>
                    <a:gd name="T51" fmla="*/ 136 h 311"/>
                    <a:gd name="T52" fmla="*/ 46 w 622"/>
                    <a:gd name="T53" fmla="*/ 124 h 311"/>
                    <a:gd name="T54" fmla="*/ 13 w 622"/>
                    <a:gd name="T55" fmla="*/ 203 h 311"/>
                    <a:gd name="T56" fmla="*/ 69 w 622"/>
                    <a:gd name="T57" fmla="*/ 213 h 311"/>
                    <a:gd name="T58" fmla="*/ 122 w 622"/>
                    <a:gd name="T59" fmla="*/ 228 h 311"/>
                    <a:gd name="T60" fmla="*/ 171 w 622"/>
                    <a:gd name="T61" fmla="*/ 248 h 311"/>
                    <a:gd name="T62" fmla="*/ 212 w 622"/>
                    <a:gd name="T63" fmla="*/ 272 h 311"/>
                    <a:gd name="T64" fmla="*/ 247 w 622"/>
                    <a:gd name="T65" fmla="*/ 301 h 311"/>
                    <a:gd name="T66" fmla="*/ 383 w 622"/>
                    <a:gd name="T67" fmla="*/ 301 h 311"/>
                    <a:gd name="T68" fmla="*/ 417 w 622"/>
                    <a:gd name="T69" fmla="*/ 271 h 311"/>
                    <a:gd name="T70" fmla="*/ 460 w 622"/>
                    <a:gd name="T71" fmla="*/ 246 h 311"/>
                    <a:gd name="T72" fmla="*/ 509 w 622"/>
                    <a:gd name="T73" fmla="*/ 226 h 311"/>
                    <a:gd name="T74" fmla="*/ 564 w 622"/>
                    <a:gd name="T75" fmla="*/ 211 h 311"/>
                    <a:gd name="T76" fmla="*/ 622 w 622"/>
                    <a:gd name="T77" fmla="*/ 201 h 311"/>
                    <a:gd name="T78" fmla="*/ 564 w 622"/>
                    <a:gd name="T79" fmla="*/ 128 h 311"/>
                    <a:gd name="T80" fmla="*/ 513 w 622"/>
                    <a:gd name="T81" fmla="*/ 139 h 311"/>
                    <a:gd name="T82" fmla="*/ 465 w 622"/>
                    <a:gd name="T83" fmla="*/ 154 h 311"/>
                    <a:gd name="T84" fmla="*/ 420 w 622"/>
                    <a:gd name="T85" fmla="*/ 175 h 311"/>
                    <a:gd name="T86" fmla="*/ 379 w 622"/>
                    <a:gd name="T87" fmla="*/ 198 h 31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2"/>
                    <a:gd name="T133" fmla="*/ 0 h 311"/>
                    <a:gd name="T134" fmla="*/ 622 w 622"/>
                    <a:gd name="T135" fmla="*/ 311 h 31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2" h="311">
                      <a:moveTo>
                        <a:pt x="355" y="215"/>
                      </a:moveTo>
                      <a:lnTo>
                        <a:pt x="363" y="204"/>
                      </a:lnTo>
                      <a:lnTo>
                        <a:pt x="372" y="192"/>
                      </a:lnTo>
                      <a:lnTo>
                        <a:pt x="382" y="182"/>
                      </a:lnTo>
                      <a:lnTo>
                        <a:pt x="393" y="171"/>
                      </a:lnTo>
                      <a:lnTo>
                        <a:pt x="406" y="162"/>
                      </a:lnTo>
                      <a:lnTo>
                        <a:pt x="418" y="152"/>
                      </a:lnTo>
                      <a:lnTo>
                        <a:pt x="432" y="144"/>
                      </a:lnTo>
                      <a:lnTo>
                        <a:pt x="447" y="135"/>
                      </a:lnTo>
                      <a:lnTo>
                        <a:pt x="462" y="128"/>
                      </a:lnTo>
                      <a:lnTo>
                        <a:pt x="478" y="120"/>
                      </a:lnTo>
                      <a:lnTo>
                        <a:pt x="496" y="113"/>
                      </a:lnTo>
                      <a:lnTo>
                        <a:pt x="513" y="107"/>
                      </a:lnTo>
                      <a:lnTo>
                        <a:pt x="530" y="101"/>
                      </a:lnTo>
                      <a:lnTo>
                        <a:pt x="550" y="97"/>
                      </a:lnTo>
                      <a:lnTo>
                        <a:pt x="568" y="92"/>
                      </a:lnTo>
                      <a:lnTo>
                        <a:pt x="588" y="89"/>
                      </a:lnTo>
                      <a:lnTo>
                        <a:pt x="564" y="8"/>
                      </a:lnTo>
                      <a:lnTo>
                        <a:pt x="544" y="11"/>
                      </a:lnTo>
                      <a:lnTo>
                        <a:pt x="526" y="16"/>
                      </a:lnTo>
                      <a:lnTo>
                        <a:pt x="507" y="22"/>
                      </a:lnTo>
                      <a:lnTo>
                        <a:pt x="489" y="27"/>
                      </a:lnTo>
                      <a:lnTo>
                        <a:pt x="471" y="33"/>
                      </a:lnTo>
                      <a:lnTo>
                        <a:pt x="454" y="40"/>
                      </a:lnTo>
                      <a:lnTo>
                        <a:pt x="437" y="47"/>
                      </a:lnTo>
                      <a:lnTo>
                        <a:pt x="421" y="55"/>
                      </a:lnTo>
                      <a:lnTo>
                        <a:pt x="406" y="63"/>
                      </a:lnTo>
                      <a:lnTo>
                        <a:pt x="390" y="72"/>
                      </a:lnTo>
                      <a:lnTo>
                        <a:pt x="376" y="82"/>
                      </a:lnTo>
                      <a:lnTo>
                        <a:pt x="362" y="91"/>
                      </a:lnTo>
                      <a:lnTo>
                        <a:pt x="349" y="101"/>
                      </a:lnTo>
                      <a:lnTo>
                        <a:pt x="337" y="112"/>
                      </a:lnTo>
                      <a:lnTo>
                        <a:pt x="325" y="122"/>
                      </a:lnTo>
                      <a:lnTo>
                        <a:pt x="314" y="133"/>
                      </a:lnTo>
                      <a:lnTo>
                        <a:pt x="301" y="120"/>
                      </a:lnTo>
                      <a:lnTo>
                        <a:pt x="286" y="107"/>
                      </a:lnTo>
                      <a:lnTo>
                        <a:pt x="271" y="94"/>
                      </a:lnTo>
                      <a:lnTo>
                        <a:pt x="255" y="83"/>
                      </a:lnTo>
                      <a:lnTo>
                        <a:pt x="238" y="72"/>
                      </a:lnTo>
                      <a:lnTo>
                        <a:pt x="219" y="62"/>
                      </a:lnTo>
                      <a:lnTo>
                        <a:pt x="201" y="52"/>
                      </a:lnTo>
                      <a:lnTo>
                        <a:pt x="181" y="42"/>
                      </a:lnTo>
                      <a:lnTo>
                        <a:pt x="160" y="34"/>
                      </a:lnTo>
                      <a:lnTo>
                        <a:pt x="138" y="27"/>
                      </a:lnTo>
                      <a:lnTo>
                        <a:pt x="117" y="21"/>
                      </a:lnTo>
                      <a:lnTo>
                        <a:pt x="95" y="15"/>
                      </a:lnTo>
                      <a:lnTo>
                        <a:pt x="72" y="10"/>
                      </a:lnTo>
                      <a:lnTo>
                        <a:pt x="49" y="6"/>
                      </a:lnTo>
                      <a:lnTo>
                        <a:pt x="24" y="2"/>
                      </a:lnTo>
                      <a:lnTo>
                        <a:pt x="0" y="0"/>
                      </a:lnTo>
                      <a:lnTo>
                        <a:pt x="6" y="83"/>
                      </a:lnTo>
                      <a:lnTo>
                        <a:pt x="28" y="85"/>
                      </a:lnTo>
                      <a:lnTo>
                        <a:pt x="50" y="90"/>
                      </a:lnTo>
                      <a:lnTo>
                        <a:pt x="72" y="94"/>
                      </a:lnTo>
                      <a:lnTo>
                        <a:pt x="92" y="99"/>
                      </a:lnTo>
                      <a:lnTo>
                        <a:pt x="112" y="105"/>
                      </a:lnTo>
                      <a:lnTo>
                        <a:pt x="132" y="112"/>
                      </a:lnTo>
                      <a:lnTo>
                        <a:pt x="150" y="120"/>
                      </a:lnTo>
                      <a:lnTo>
                        <a:pt x="168" y="128"/>
                      </a:lnTo>
                      <a:lnTo>
                        <a:pt x="185" y="137"/>
                      </a:lnTo>
                      <a:lnTo>
                        <a:pt x="201" y="146"/>
                      </a:lnTo>
                      <a:lnTo>
                        <a:pt x="216" y="157"/>
                      </a:lnTo>
                      <a:lnTo>
                        <a:pt x="229" y="167"/>
                      </a:lnTo>
                      <a:lnTo>
                        <a:pt x="242" y="178"/>
                      </a:lnTo>
                      <a:lnTo>
                        <a:pt x="254" y="190"/>
                      </a:lnTo>
                      <a:lnTo>
                        <a:pt x="264" y="203"/>
                      </a:lnTo>
                      <a:lnTo>
                        <a:pt x="273" y="215"/>
                      </a:lnTo>
                      <a:lnTo>
                        <a:pt x="261" y="206"/>
                      </a:lnTo>
                      <a:lnTo>
                        <a:pt x="247" y="197"/>
                      </a:lnTo>
                      <a:lnTo>
                        <a:pt x="233" y="188"/>
                      </a:lnTo>
                      <a:lnTo>
                        <a:pt x="218" y="180"/>
                      </a:lnTo>
                      <a:lnTo>
                        <a:pt x="203" y="171"/>
                      </a:lnTo>
                      <a:lnTo>
                        <a:pt x="187" y="165"/>
                      </a:lnTo>
                      <a:lnTo>
                        <a:pt x="171" y="158"/>
                      </a:lnTo>
                      <a:lnTo>
                        <a:pt x="155" y="152"/>
                      </a:lnTo>
                      <a:lnTo>
                        <a:pt x="137" y="146"/>
                      </a:lnTo>
                      <a:lnTo>
                        <a:pt x="120" y="140"/>
                      </a:lnTo>
                      <a:lnTo>
                        <a:pt x="102" y="136"/>
                      </a:lnTo>
                      <a:lnTo>
                        <a:pt x="83" y="131"/>
                      </a:lnTo>
                      <a:lnTo>
                        <a:pt x="65" y="128"/>
                      </a:lnTo>
                      <a:lnTo>
                        <a:pt x="46" y="124"/>
                      </a:lnTo>
                      <a:lnTo>
                        <a:pt x="27" y="122"/>
                      </a:lnTo>
                      <a:lnTo>
                        <a:pt x="7" y="120"/>
                      </a:lnTo>
                      <a:lnTo>
                        <a:pt x="13" y="203"/>
                      </a:lnTo>
                      <a:lnTo>
                        <a:pt x="32" y="205"/>
                      </a:lnTo>
                      <a:lnTo>
                        <a:pt x="51" y="208"/>
                      </a:lnTo>
                      <a:lnTo>
                        <a:pt x="69" y="213"/>
                      </a:lnTo>
                      <a:lnTo>
                        <a:pt x="88" y="216"/>
                      </a:lnTo>
                      <a:lnTo>
                        <a:pt x="105" y="222"/>
                      </a:lnTo>
                      <a:lnTo>
                        <a:pt x="122" y="228"/>
                      </a:lnTo>
                      <a:lnTo>
                        <a:pt x="140" y="234"/>
                      </a:lnTo>
                      <a:lnTo>
                        <a:pt x="156" y="241"/>
                      </a:lnTo>
                      <a:lnTo>
                        <a:pt x="171" y="248"/>
                      </a:lnTo>
                      <a:lnTo>
                        <a:pt x="186" y="256"/>
                      </a:lnTo>
                      <a:lnTo>
                        <a:pt x="200" y="264"/>
                      </a:lnTo>
                      <a:lnTo>
                        <a:pt x="212" y="272"/>
                      </a:lnTo>
                      <a:lnTo>
                        <a:pt x="225" y="281"/>
                      </a:lnTo>
                      <a:lnTo>
                        <a:pt x="236" y="290"/>
                      </a:lnTo>
                      <a:lnTo>
                        <a:pt x="247" y="301"/>
                      </a:lnTo>
                      <a:lnTo>
                        <a:pt x="256" y="311"/>
                      </a:lnTo>
                      <a:lnTo>
                        <a:pt x="372" y="311"/>
                      </a:lnTo>
                      <a:lnTo>
                        <a:pt x="383" y="301"/>
                      </a:lnTo>
                      <a:lnTo>
                        <a:pt x="393" y="290"/>
                      </a:lnTo>
                      <a:lnTo>
                        <a:pt x="405" y="281"/>
                      </a:lnTo>
                      <a:lnTo>
                        <a:pt x="417" y="271"/>
                      </a:lnTo>
                      <a:lnTo>
                        <a:pt x="431" y="262"/>
                      </a:lnTo>
                      <a:lnTo>
                        <a:pt x="445" y="254"/>
                      </a:lnTo>
                      <a:lnTo>
                        <a:pt x="460" y="246"/>
                      </a:lnTo>
                      <a:lnTo>
                        <a:pt x="476" y="238"/>
                      </a:lnTo>
                      <a:lnTo>
                        <a:pt x="492" y="233"/>
                      </a:lnTo>
                      <a:lnTo>
                        <a:pt x="509" y="226"/>
                      </a:lnTo>
                      <a:lnTo>
                        <a:pt x="528" y="220"/>
                      </a:lnTo>
                      <a:lnTo>
                        <a:pt x="545" y="215"/>
                      </a:lnTo>
                      <a:lnTo>
                        <a:pt x="564" y="211"/>
                      </a:lnTo>
                      <a:lnTo>
                        <a:pt x="583" y="207"/>
                      </a:lnTo>
                      <a:lnTo>
                        <a:pt x="603" y="204"/>
                      </a:lnTo>
                      <a:lnTo>
                        <a:pt x="622" y="201"/>
                      </a:lnTo>
                      <a:lnTo>
                        <a:pt x="598" y="122"/>
                      </a:lnTo>
                      <a:lnTo>
                        <a:pt x="581" y="124"/>
                      </a:lnTo>
                      <a:lnTo>
                        <a:pt x="564" y="128"/>
                      </a:lnTo>
                      <a:lnTo>
                        <a:pt x="546" y="131"/>
                      </a:lnTo>
                      <a:lnTo>
                        <a:pt x="529" y="135"/>
                      </a:lnTo>
                      <a:lnTo>
                        <a:pt x="513" y="139"/>
                      </a:lnTo>
                      <a:lnTo>
                        <a:pt x="496" y="144"/>
                      </a:lnTo>
                      <a:lnTo>
                        <a:pt x="481" y="150"/>
                      </a:lnTo>
                      <a:lnTo>
                        <a:pt x="465" y="154"/>
                      </a:lnTo>
                      <a:lnTo>
                        <a:pt x="450" y="161"/>
                      </a:lnTo>
                      <a:lnTo>
                        <a:pt x="435" y="168"/>
                      </a:lnTo>
                      <a:lnTo>
                        <a:pt x="420" y="175"/>
                      </a:lnTo>
                      <a:lnTo>
                        <a:pt x="406" y="182"/>
                      </a:lnTo>
                      <a:lnTo>
                        <a:pt x="392" y="190"/>
                      </a:lnTo>
                      <a:lnTo>
                        <a:pt x="379" y="198"/>
                      </a:lnTo>
                      <a:lnTo>
                        <a:pt x="367" y="206"/>
                      </a:lnTo>
                      <a:lnTo>
                        <a:pt x="355" y="215"/>
                      </a:lnTo>
                      <a:close/>
                    </a:path>
                  </a:pathLst>
                </a:custGeom>
                <a:solidFill>
                  <a:srgbClr val="000000"/>
                </a:solidFill>
                <a:ln w="9525">
                  <a:noFill/>
                  <a:round/>
                  <a:headEnd/>
                  <a:tailEnd/>
                </a:ln>
              </p:spPr>
              <p:txBody>
                <a:bodyPr/>
                <a:lstStyle/>
                <a:p>
                  <a:endParaRPr lang="zh-CN" altLang="en-US"/>
                </a:p>
              </p:txBody>
            </p:sp>
            <p:sp>
              <p:nvSpPr>
                <p:cNvPr id="316" name="Freeform 297"/>
                <p:cNvSpPr>
                  <a:spLocks/>
                </p:cNvSpPr>
                <p:nvPr/>
              </p:nvSpPr>
              <p:spPr bwMode="auto">
                <a:xfrm>
                  <a:off x="4579" y="3593"/>
                  <a:ext cx="181" cy="181"/>
                </a:xfrm>
                <a:custGeom>
                  <a:avLst/>
                  <a:gdLst>
                    <a:gd name="T0" fmla="*/ 181 w 362"/>
                    <a:gd name="T1" fmla="*/ 361 h 361"/>
                    <a:gd name="T2" fmla="*/ 200 w 362"/>
                    <a:gd name="T3" fmla="*/ 360 h 361"/>
                    <a:gd name="T4" fmla="*/ 217 w 362"/>
                    <a:gd name="T5" fmla="*/ 358 h 361"/>
                    <a:gd name="T6" fmla="*/ 234 w 362"/>
                    <a:gd name="T7" fmla="*/ 353 h 361"/>
                    <a:gd name="T8" fmla="*/ 250 w 362"/>
                    <a:gd name="T9" fmla="*/ 348 h 361"/>
                    <a:gd name="T10" fmla="*/ 266 w 362"/>
                    <a:gd name="T11" fmla="*/ 341 h 361"/>
                    <a:gd name="T12" fmla="*/ 281 w 362"/>
                    <a:gd name="T13" fmla="*/ 332 h 361"/>
                    <a:gd name="T14" fmla="*/ 295 w 362"/>
                    <a:gd name="T15" fmla="*/ 321 h 361"/>
                    <a:gd name="T16" fmla="*/ 309 w 362"/>
                    <a:gd name="T17" fmla="*/ 309 h 361"/>
                    <a:gd name="T18" fmla="*/ 322 w 362"/>
                    <a:gd name="T19" fmla="*/ 296 h 361"/>
                    <a:gd name="T20" fmla="*/ 332 w 362"/>
                    <a:gd name="T21" fmla="*/ 281 h 361"/>
                    <a:gd name="T22" fmla="*/ 341 w 362"/>
                    <a:gd name="T23" fmla="*/ 266 h 361"/>
                    <a:gd name="T24" fmla="*/ 348 w 362"/>
                    <a:gd name="T25" fmla="*/ 250 h 361"/>
                    <a:gd name="T26" fmla="*/ 354 w 362"/>
                    <a:gd name="T27" fmla="*/ 234 h 361"/>
                    <a:gd name="T28" fmla="*/ 359 w 362"/>
                    <a:gd name="T29" fmla="*/ 216 h 361"/>
                    <a:gd name="T30" fmla="*/ 361 w 362"/>
                    <a:gd name="T31" fmla="*/ 199 h 361"/>
                    <a:gd name="T32" fmla="*/ 362 w 362"/>
                    <a:gd name="T33" fmla="*/ 181 h 361"/>
                    <a:gd name="T34" fmla="*/ 361 w 362"/>
                    <a:gd name="T35" fmla="*/ 162 h 361"/>
                    <a:gd name="T36" fmla="*/ 359 w 362"/>
                    <a:gd name="T37" fmla="*/ 145 h 361"/>
                    <a:gd name="T38" fmla="*/ 354 w 362"/>
                    <a:gd name="T39" fmla="*/ 128 h 361"/>
                    <a:gd name="T40" fmla="*/ 348 w 362"/>
                    <a:gd name="T41" fmla="*/ 112 h 361"/>
                    <a:gd name="T42" fmla="*/ 341 w 362"/>
                    <a:gd name="T43" fmla="*/ 95 h 361"/>
                    <a:gd name="T44" fmla="*/ 332 w 362"/>
                    <a:gd name="T45" fmla="*/ 80 h 361"/>
                    <a:gd name="T46" fmla="*/ 322 w 362"/>
                    <a:gd name="T47" fmla="*/ 67 h 361"/>
                    <a:gd name="T48" fmla="*/ 309 w 362"/>
                    <a:gd name="T49" fmla="*/ 53 h 361"/>
                    <a:gd name="T50" fmla="*/ 295 w 362"/>
                    <a:gd name="T51" fmla="*/ 41 h 361"/>
                    <a:gd name="T52" fmla="*/ 281 w 362"/>
                    <a:gd name="T53" fmla="*/ 31 h 361"/>
                    <a:gd name="T54" fmla="*/ 266 w 362"/>
                    <a:gd name="T55" fmla="*/ 22 h 361"/>
                    <a:gd name="T56" fmla="*/ 250 w 362"/>
                    <a:gd name="T57" fmla="*/ 14 h 361"/>
                    <a:gd name="T58" fmla="*/ 234 w 362"/>
                    <a:gd name="T59" fmla="*/ 8 h 361"/>
                    <a:gd name="T60" fmla="*/ 217 w 362"/>
                    <a:gd name="T61" fmla="*/ 3 h 361"/>
                    <a:gd name="T62" fmla="*/ 200 w 362"/>
                    <a:gd name="T63" fmla="*/ 1 h 361"/>
                    <a:gd name="T64" fmla="*/ 181 w 362"/>
                    <a:gd name="T65" fmla="*/ 0 h 361"/>
                    <a:gd name="T66" fmla="*/ 144 w 362"/>
                    <a:gd name="T67" fmla="*/ 3 h 361"/>
                    <a:gd name="T68" fmla="*/ 111 w 362"/>
                    <a:gd name="T69" fmla="*/ 14 h 361"/>
                    <a:gd name="T70" fmla="*/ 80 w 362"/>
                    <a:gd name="T71" fmla="*/ 31 h 361"/>
                    <a:gd name="T72" fmla="*/ 53 w 362"/>
                    <a:gd name="T73" fmla="*/ 53 h 361"/>
                    <a:gd name="T74" fmla="*/ 31 w 362"/>
                    <a:gd name="T75" fmla="*/ 80 h 361"/>
                    <a:gd name="T76" fmla="*/ 14 w 362"/>
                    <a:gd name="T77" fmla="*/ 110 h 361"/>
                    <a:gd name="T78" fmla="*/ 4 w 362"/>
                    <a:gd name="T79" fmla="*/ 145 h 361"/>
                    <a:gd name="T80" fmla="*/ 0 w 362"/>
                    <a:gd name="T81" fmla="*/ 181 h 361"/>
                    <a:gd name="T82" fmla="*/ 1 w 362"/>
                    <a:gd name="T83" fmla="*/ 199 h 361"/>
                    <a:gd name="T84" fmla="*/ 4 w 362"/>
                    <a:gd name="T85" fmla="*/ 216 h 361"/>
                    <a:gd name="T86" fmla="*/ 8 w 362"/>
                    <a:gd name="T87" fmla="*/ 234 h 361"/>
                    <a:gd name="T88" fmla="*/ 14 w 362"/>
                    <a:gd name="T89" fmla="*/ 250 h 361"/>
                    <a:gd name="T90" fmla="*/ 21 w 362"/>
                    <a:gd name="T91" fmla="*/ 266 h 361"/>
                    <a:gd name="T92" fmla="*/ 30 w 362"/>
                    <a:gd name="T93" fmla="*/ 281 h 361"/>
                    <a:gd name="T94" fmla="*/ 41 w 362"/>
                    <a:gd name="T95" fmla="*/ 296 h 361"/>
                    <a:gd name="T96" fmla="*/ 53 w 362"/>
                    <a:gd name="T97" fmla="*/ 309 h 361"/>
                    <a:gd name="T98" fmla="*/ 67 w 362"/>
                    <a:gd name="T99" fmla="*/ 321 h 361"/>
                    <a:gd name="T100" fmla="*/ 81 w 362"/>
                    <a:gd name="T101" fmla="*/ 332 h 361"/>
                    <a:gd name="T102" fmla="*/ 96 w 362"/>
                    <a:gd name="T103" fmla="*/ 341 h 361"/>
                    <a:gd name="T104" fmla="*/ 112 w 362"/>
                    <a:gd name="T105" fmla="*/ 348 h 361"/>
                    <a:gd name="T106" fmla="*/ 128 w 362"/>
                    <a:gd name="T107" fmla="*/ 353 h 361"/>
                    <a:gd name="T108" fmla="*/ 145 w 362"/>
                    <a:gd name="T109" fmla="*/ 358 h 361"/>
                    <a:gd name="T110" fmla="*/ 163 w 362"/>
                    <a:gd name="T111" fmla="*/ 360 h 361"/>
                    <a:gd name="T112" fmla="*/ 181 w 362"/>
                    <a:gd name="T113" fmla="*/ 361 h 3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62"/>
                    <a:gd name="T172" fmla="*/ 0 h 361"/>
                    <a:gd name="T173" fmla="*/ 362 w 362"/>
                    <a:gd name="T174" fmla="*/ 361 h 36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62" h="361">
                      <a:moveTo>
                        <a:pt x="181" y="361"/>
                      </a:moveTo>
                      <a:lnTo>
                        <a:pt x="200" y="360"/>
                      </a:lnTo>
                      <a:lnTo>
                        <a:pt x="217" y="358"/>
                      </a:lnTo>
                      <a:lnTo>
                        <a:pt x="234" y="353"/>
                      </a:lnTo>
                      <a:lnTo>
                        <a:pt x="250" y="348"/>
                      </a:lnTo>
                      <a:lnTo>
                        <a:pt x="266" y="341"/>
                      </a:lnTo>
                      <a:lnTo>
                        <a:pt x="281" y="332"/>
                      </a:lnTo>
                      <a:lnTo>
                        <a:pt x="295" y="321"/>
                      </a:lnTo>
                      <a:lnTo>
                        <a:pt x="309" y="309"/>
                      </a:lnTo>
                      <a:lnTo>
                        <a:pt x="322" y="296"/>
                      </a:lnTo>
                      <a:lnTo>
                        <a:pt x="332" y="281"/>
                      </a:lnTo>
                      <a:lnTo>
                        <a:pt x="341" y="266"/>
                      </a:lnTo>
                      <a:lnTo>
                        <a:pt x="348" y="250"/>
                      </a:lnTo>
                      <a:lnTo>
                        <a:pt x="354" y="234"/>
                      </a:lnTo>
                      <a:lnTo>
                        <a:pt x="359" y="216"/>
                      </a:lnTo>
                      <a:lnTo>
                        <a:pt x="361" y="199"/>
                      </a:lnTo>
                      <a:lnTo>
                        <a:pt x="362" y="181"/>
                      </a:lnTo>
                      <a:lnTo>
                        <a:pt x="361" y="162"/>
                      </a:lnTo>
                      <a:lnTo>
                        <a:pt x="359" y="145"/>
                      </a:lnTo>
                      <a:lnTo>
                        <a:pt x="354" y="128"/>
                      </a:lnTo>
                      <a:lnTo>
                        <a:pt x="348" y="112"/>
                      </a:lnTo>
                      <a:lnTo>
                        <a:pt x="341" y="95"/>
                      </a:lnTo>
                      <a:lnTo>
                        <a:pt x="332" y="80"/>
                      </a:lnTo>
                      <a:lnTo>
                        <a:pt x="322" y="67"/>
                      </a:lnTo>
                      <a:lnTo>
                        <a:pt x="309" y="53"/>
                      </a:lnTo>
                      <a:lnTo>
                        <a:pt x="295" y="41"/>
                      </a:lnTo>
                      <a:lnTo>
                        <a:pt x="281" y="31"/>
                      </a:lnTo>
                      <a:lnTo>
                        <a:pt x="266" y="22"/>
                      </a:lnTo>
                      <a:lnTo>
                        <a:pt x="250" y="14"/>
                      </a:lnTo>
                      <a:lnTo>
                        <a:pt x="234" y="8"/>
                      </a:lnTo>
                      <a:lnTo>
                        <a:pt x="217" y="3"/>
                      </a:lnTo>
                      <a:lnTo>
                        <a:pt x="200" y="1"/>
                      </a:lnTo>
                      <a:lnTo>
                        <a:pt x="181" y="0"/>
                      </a:lnTo>
                      <a:lnTo>
                        <a:pt x="144" y="3"/>
                      </a:lnTo>
                      <a:lnTo>
                        <a:pt x="111" y="14"/>
                      </a:lnTo>
                      <a:lnTo>
                        <a:pt x="80" y="31"/>
                      </a:lnTo>
                      <a:lnTo>
                        <a:pt x="53" y="53"/>
                      </a:lnTo>
                      <a:lnTo>
                        <a:pt x="31" y="80"/>
                      </a:lnTo>
                      <a:lnTo>
                        <a:pt x="14" y="110"/>
                      </a:lnTo>
                      <a:lnTo>
                        <a:pt x="4" y="145"/>
                      </a:lnTo>
                      <a:lnTo>
                        <a:pt x="0" y="181"/>
                      </a:lnTo>
                      <a:lnTo>
                        <a:pt x="1" y="199"/>
                      </a:lnTo>
                      <a:lnTo>
                        <a:pt x="4" y="216"/>
                      </a:lnTo>
                      <a:lnTo>
                        <a:pt x="8" y="234"/>
                      </a:lnTo>
                      <a:lnTo>
                        <a:pt x="14" y="250"/>
                      </a:lnTo>
                      <a:lnTo>
                        <a:pt x="21" y="266"/>
                      </a:lnTo>
                      <a:lnTo>
                        <a:pt x="30" y="281"/>
                      </a:lnTo>
                      <a:lnTo>
                        <a:pt x="41" y="296"/>
                      </a:lnTo>
                      <a:lnTo>
                        <a:pt x="53" y="309"/>
                      </a:lnTo>
                      <a:lnTo>
                        <a:pt x="67" y="321"/>
                      </a:lnTo>
                      <a:lnTo>
                        <a:pt x="81" y="332"/>
                      </a:lnTo>
                      <a:lnTo>
                        <a:pt x="96" y="341"/>
                      </a:lnTo>
                      <a:lnTo>
                        <a:pt x="112" y="348"/>
                      </a:lnTo>
                      <a:lnTo>
                        <a:pt x="128" y="353"/>
                      </a:lnTo>
                      <a:lnTo>
                        <a:pt x="145" y="358"/>
                      </a:lnTo>
                      <a:lnTo>
                        <a:pt x="163" y="360"/>
                      </a:lnTo>
                      <a:lnTo>
                        <a:pt x="181" y="361"/>
                      </a:lnTo>
                      <a:close/>
                    </a:path>
                  </a:pathLst>
                </a:custGeom>
                <a:solidFill>
                  <a:srgbClr val="000000"/>
                </a:solidFill>
                <a:ln w="9525">
                  <a:noFill/>
                  <a:round/>
                  <a:headEnd/>
                  <a:tailEnd/>
                </a:ln>
              </p:spPr>
              <p:txBody>
                <a:bodyPr/>
                <a:lstStyle/>
                <a:p>
                  <a:endParaRPr lang="zh-CN" altLang="en-US"/>
                </a:p>
              </p:txBody>
            </p:sp>
            <p:sp>
              <p:nvSpPr>
                <p:cNvPr id="317" name="Freeform 298"/>
                <p:cNvSpPr>
                  <a:spLocks/>
                </p:cNvSpPr>
                <p:nvPr/>
              </p:nvSpPr>
              <p:spPr bwMode="auto">
                <a:xfrm>
                  <a:off x="4626" y="3640"/>
                  <a:ext cx="87" cy="88"/>
                </a:xfrm>
                <a:custGeom>
                  <a:avLst/>
                  <a:gdLst>
                    <a:gd name="T0" fmla="*/ 0 w 175"/>
                    <a:gd name="T1" fmla="*/ 88 h 175"/>
                    <a:gd name="T2" fmla="*/ 1 w 175"/>
                    <a:gd name="T3" fmla="*/ 70 h 175"/>
                    <a:gd name="T4" fmla="*/ 7 w 175"/>
                    <a:gd name="T5" fmla="*/ 54 h 175"/>
                    <a:gd name="T6" fmla="*/ 15 w 175"/>
                    <a:gd name="T7" fmla="*/ 39 h 175"/>
                    <a:gd name="T8" fmla="*/ 25 w 175"/>
                    <a:gd name="T9" fmla="*/ 27 h 175"/>
                    <a:gd name="T10" fmla="*/ 32 w 175"/>
                    <a:gd name="T11" fmla="*/ 21 h 175"/>
                    <a:gd name="T12" fmla="*/ 39 w 175"/>
                    <a:gd name="T13" fmla="*/ 15 h 175"/>
                    <a:gd name="T14" fmla="*/ 46 w 175"/>
                    <a:gd name="T15" fmla="*/ 10 h 175"/>
                    <a:gd name="T16" fmla="*/ 54 w 175"/>
                    <a:gd name="T17" fmla="*/ 7 h 175"/>
                    <a:gd name="T18" fmla="*/ 62 w 175"/>
                    <a:gd name="T19" fmla="*/ 4 h 175"/>
                    <a:gd name="T20" fmla="*/ 70 w 175"/>
                    <a:gd name="T21" fmla="*/ 1 h 175"/>
                    <a:gd name="T22" fmla="*/ 79 w 175"/>
                    <a:gd name="T23" fmla="*/ 0 h 175"/>
                    <a:gd name="T24" fmla="*/ 87 w 175"/>
                    <a:gd name="T25" fmla="*/ 0 h 175"/>
                    <a:gd name="T26" fmla="*/ 95 w 175"/>
                    <a:gd name="T27" fmla="*/ 0 h 175"/>
                    <a:gd name="T28" fmla="*/ 104 w 175"/>
                    <a:gd name="T29" fmla="*/ 1 h 175"/>
                    <a:gd name="T30" fmla="*/ 113 w 175"/>
                    <a:gd name="T31" fmla="*/ 4 h 175"/>
                    <a:gd name="T32" fmla="*/ 121 w 175"/>
                    <a:gd name="T33" fmla="*/ 7 h 175"/>
                    <a:gd name="T34" fmla="*/ 129 w 175"/>
                    <a:gd name="T35" fmla="*/ 10 h 175"/>
                    <a:gd name="T36" fmla="*/ 136 w 175"/>
                    <a:gd name="T37" fmla="*/ 15 h 175"/>
                    <a:gd name="T38" fmla="*/ 143 w 175"/>
                    <a:gd name="T39" fmla="*/ 21 h 175"/>
                    <a:gd name="T40" fmla="*/ 149 w 175"/>
                    <a:gd name="T41" fmla="*/ 27 h 175"/>
                    <a:gd name="T42" fmla="*/ 160 w 175"/>
                    <a:gd name="T43" fmla="*/ 39 h 175"/>
                    <a:gd name="T44" fmla="*/ 168 w 175"/>
                    <a:gd name="T45" fmla="*/ 54 h 175"/>
                    <a:gd name="T46" fmla="*/ 174 w 175"/>
                    <a:gd name="T47" fmla="*/ 70 h 175"/>
                    <a:gd name="T48" fmla="*/ 175 w 175"/>
                    <a:gd name="T49" fmla="*/ 88 h 175"/>
                    <a:gd name="T50" fmla="*/ 172 w 175"/>
                    <a:gd name="T51" fmla="*/ 105 h 175"/>
                    <a:gd name="T52" fmla="*/ 168 w 175"/>
                    <a:gd name="T53" fmla="*/ 122 h 175"/>
                    <a:gd name="T54" fmla="*/ 160 w 175"/>
                    <a:gd name="T55" fmla="*/ 137 h 175"/>
                    <a:gd name="T56" fmla="*/ 149 w 175"/>
                    <a:gd name="T57" fmla="*/ 150 h 175"/>
                    <a:gd name="T58" fmla="*/ 137 w 175"/>
                    <a:gd name="T59" fmla="*/ 160 h 175"/>
                    <a:gd name="T60" fmla="*/ 122 w 175"/>
                    <a:gd name="T61" fmla="*/ 168 h 175"/>
                    <a:gd name="T62" fmla="*/ 104 w 175"/>
                    <a:gd name="T63" fmla="*/ 173 h 175"/>
                    <a:gd name="T64" fmla="*/ 87 w 175"/>
                    <a:gd name="T65" fmla="*/ 175 h 175"/>
                    <a:gd name="T66" fmla="*/ 79 w 175"/>
                    <a:gd name="T67" fmla="*/ 175 h 175"/>
                    <a:gd name="T68" fmla="*/ 70 w 175"/>
                    <a:gd name="T69" fmla="*/ 174 h 175"/>
                    <a:gd name="T70" fmla="*/ 62 w 175"/>
                    <a:gd name="T71" fmla="*/ 172 h 175"/>
                    <a:gd name="T72" fmla="*/ 54 w 175"/>
                    <a:gd name="T73" fmla="*/ 169 h 175"/>
                    <a:gd name="T74" fmla="*/ 46 w 175"/>
                    <a:gd name="T75" fmla="*/ 166 h 175"/>
                    <a:gd name="T76" fmla="*/ 39 w 175"/>
                    <a:gd name="T77" fmla="*/ 161 h 175"/>
                    <a:gd name="T78" fmla="*/ 32 w 175"/>
                    <a:gd name="T79" fmla="*/ 156 h 175"/>
                    <a:gd name="T80" fmla="*/ 25 w 175"/>
                    <a:gd name="T81" fmla="*/ 150 h 175"/>
                    <a:gd name="T82" fmla="*/ 15 w 175"/>
                    <a:gd name="T83" fmla="*/ 137 h 175"/>
                    <a:gd name="T84" fmla="*/ 7 w 175"/>
                    <a:gd name="T85" fmla="*/ 122 h 175"/>
                    <a:gd name="T86" fmla="*/ 1 w 175"/>
                    <a:gd name="T87" fmla="*/ 105 h 175"/>
                    <a:gd name="T88" fmla="*/ 0 w 175"/>
                    <a:gd name="T89" fmla="*/ 88 h 1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5"/>
                    <a:gd name="T136" fmla="*/ 0 h 175"/>
                    <a:gd name="T137" fmla="*/ 175 w 175"/>
                    <a:gd name="T138" fmla="*/ 175 h 1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5" h="175">
                      <a:moveTo>
                        <a:pt x="0" y="88"/>
                      </a:moveTo>
                      <a:lnTo>
                        <a:pt x="1" y="70"/>
                      </a:lnTo>
                      <a:lnTo>
                        <a:pt x="7" y="54"/>
                      </a:lnTo>
                      <a:lnTo>
                        <a:pt x="15" y="39"/>
                      </a:lnTo>
                      <a:lnTo>
                        <a:pt x="25" y="27"/>
                      </a:lnTo>
                      <a:lnTo>
                        <a:pt x="32" y="21"/>
                      </a:lnTo>
                      <a:lnTo>
                        <a:pt x="39" y="15"/>
                      </a:lnTo>
                      <a:lnTo>
                        <a:pt x="46" y="10"/>
                      </a:lnTo>
                      <a:lnTo>
                        <a:pt x="54" y="7"/>
                      </a:lnTo>
                      <a:lnTo>
                        <a:pt x="62" y="4"/>
                      </a:lnTo>
                      <a:lnTo>
                        <a:pt x="70" y="1"/>
                      </a:lnTo>
                      <a:lnTo>
                        <a:pt x="79" y="0"/>
                      </a:lnTo>
                      <a:lnTo>
                        <a:pt x="87" y="0"/>
                      </a:lnTo>
                      <a:lnTo>
                        <a:pt x="95" y="0"/>
                      </a:lnTo>
                      <a:lnTo>
                        <a:pt x="104" y="1"/>
                      </a:lnTo>
                      <a:lnTo>
                        <a:pt x="113" y="4"/>
                      </a:lnTo>
                      <a:lnTo>
                        <a:pt x="121" y="7"/>
                      </a:lnTo>
                      <a:lnTo>
                        <a:pt x="129" y="10"/>
                      </a:lnTo>
                      <a:lnTo>
                        <a:pt x="136" y="15"/>
                      </a:lnTo>
                      <a:lnTo>
                        <a:pt x="143" y="21"/>
                      </a:lnTo>
                      <a:lnTo>
                        <a:pt x="149" y="27"/>
                      </a:lnTo>
                      <a:lnTo>
                        <a:pt x="160" y="39"/>
                      </a:lnTo>
                      <a:lnTo>
                        <a:pt x="168" y="54"/>
                      </a:lnTo>
                      <a:lnTo>
                        <a:pt x="174" y="70"/>
                      </a:lnTo>
                      <a:lnTo>
                        <a:pt x="175" y="88"/>
                      </a:lnTo>
                      <a:lnTo>
                        <a:pt x="172" y="105"/>
                      </a:lnTo>
                      <a:lnTo>
                        <a:pt x="168" y="122"/>
                      </a:lnTo>
                      <a:lnTo>
                        <a:pt x="160" y="137"/>
                      </a:lnTo>
                      <a:lnTo>
                        <a:pt x="149" y="150"/>
                      </a:lnTo>
                      <a:lnTo>
                        <a:pt x="137" y="160"/>
                      </a:lnTo>
                      <a:lnTo>
                        <a:pt x="122" y="168"/>
                      </a:lnTo>
                      <a:lnTo>
                        <a:pt x="104" y="173"/>
                      </a:lnTo>
                      <a:lnTo>
                        <a:pt x="87" y="175"/>
                      </a:lnTo>
                      <a:lnTo>
                        <a:pt x="79" y="175"/>
                      </a:lnTo>
                      <a:lnTo>
                        <a:pt x="70" y="174"/>
                      </a:lnTo>
                      <a:lnTo>
                        <a:pt x="62" y="172"/>
                      </a:lnTo>
                      <a:lnTo>
                        <a:pt x="54" y="169"/>
                      </a:lnTo>
                      <a:lnTo>
                        <a:pt x="46" y="166"/>
                      </a:lnTo>
                      <a:lnTo>
                        <a:pt x="39" y="161"/>
                      </a:lnTo>
                      <a:lnTo>
                        <a:pt x="32" y="156"/>
                      </a:lnTo>
                      <a:lnTo>
                        <a:pt x="25" y="150"/>
                      </a:lnTo>
                      <a:lnTo>
                        <a:pt x="15" y="137"/>
                      </a:lnTo>
                      <a:lnTo>
                        <a:pt x="7" y="122"/>
                      </a:lnTo>
                      <a:lnTo>
                        <a:pt x="1" y="105"/>
                      </a:lnTo>
                      <a:lnTo>
                        <a:pt x="0" y="88"/>
                      </a:lnTo>
                      <a:close/>
                    </a:path>
                  </a:pathLst>
                </a:custGeom>
                <a:solidFill>
                  <a:srgbClr val="FFFFFF"/>
                </a:solidFill>
                <a:ln w="9525">
                  <a:noFill/>
                  <a:round/>
                  <a:headEnd/>
                  <a:tailEnd/>
                </a:ln>
              </p:spPr>
              <p:txBody>
                <a:bodyPr/>
                <a:lstStyle/>
                <a:p>
                  <a:endParaRPr lang="zh-CN" altLang="en-US"/>
                </a:p>
              </p:txBody>
            </p:sp>
            <p:sp>
              <p:nvSpPr>
                <p:cNvPr id="318" name="Freeform 299"/>
                <p:cNvSpPr>
                  <a:spLocks/>
                </p:cNvSpPr>
                <p:nvPr/>
              </p:nvSpPr>
              <p:spPr bwMode="auto">
                <a:xfrm>
                  <a:off x="4436" y="3593"/>
                  <a:ext cx="181" cy="181"/>
                </a:xfrm>
                <a:custGeom>
                  <a:avLst/>
                  <a:gdLst>
                    <a:gd name="T0" fmla="*/ 181 w 362"/>
                    <a:gd name="T1" fmla="*/ 361 h 361"/>
                    <a:gd name="T2" fmla="*/ 200 w 362"/>
                    <a:gd name="T3" fmla="*/ 360 h 361"/>
                    <a:gd name="T4" fmla="*/ 217 w 362"/>
                    <a:gd name="T5" fmla="*/ 358 h 361"/>
                    <a:gd name="T6" fmla="*/ 234 w 362"/>
                    <a:gd name="T7" fmla="*/ 353 h 361"/>
                    <a:gd name="T8" fmla="*/ 250 w 362"/>
                    <a:gd name="T9" fmla="*/ 348 h 361"/>
                    <a:gd name="T10" fmla="*/ 267 w 362"/>
                    <a:gd name="T11" fmla="*/ 341 h 361"/>
                    <a:gd name="T12" fmla="*/ 282 w 362"/>
                    <a:gd name="T13" fmla="*/ 332 h 361"/>
                    <a:gd name="T14" fmla="*/ 297 w 362"/>
                    <a:gd name="T15" fmla="*/ 321 h 361"/>
                    <a:gd name="T16" fmla="*/ 309 w 362"/>
                    <a:gd name="T17" fmla="*/ 309 h 361"/>
                    <a:gd name="T18" fmla="*/ 322 w 362"/>
                    <a:gd name="T19" fmla="*/ 296 h 361"/>
                    <a:gd name="T20" fmla="*/ 332 w 362"/>
                    <a:gd name="T21" fmla="*/ 281 h 361"/>
                    <a:gd name="T22" fmla="*/ 341 w 362"/>
                    <a:gd name="T23" fmla="*/ 266 h 361"/>
                    <a:gd name="T24" fmla="*/ 348 w 362"/>
                    <a:gd name="T25" fmla="*/ 250 h 361"/>
                    <a:gd name="T26" fmla="*/ 354 w 362"/>
                    <a:gd name="T27" fmla="*/ 234 h 361"/>
                    <a:gd name="T28" fmla="*/ 359 w 362"/>
                    <a:gd name="T29" fmla="*/ 216 h 361"/>
                    <a:gd name="T30" fmla="*/ 361 w 362"/>
                    <a:gd name="T31" fmla="*/ 199 h 361"/>
                    <a:gd name="T32" fmla="*/ 362 w 362"/>
                    <a:gd name="T33" fmla="*/ 181 h 361"/>
                    <a:gd name="T34" fmla="*/ 361 w 362"/>
                    <a:gd name="T35" fmla="*/ 162 h 361"/>
                    <a:gd name="T36" fmla="*/ 359 w 362"/>
                    <a:gd name="T37" fmla="*/ 145 h 361"/>
                    <a:gd name="T38" fmla="*/ 354 w 362"/>
                    <a:gd name="T39" fmla="*/ 128 h 361"/>
                    <a:gd name="T40" fmla="*/ 348 w 362"/>
                    <a:gd name="T41" fmla="*/ 112 h 361"/>
                    <a:gd name="T42" fmla="*/ 341 w 362"/>
                    <a:gd name="T43" fmla="*/ 95 h 361"/>
                    <a:gd name="T44" fmla="*/ 332 w 362"/>
                    <a:gd name="T45" fmla="*/ 80 h 361"/>
                    <a:gd name="T46" fmla="*/ 322 w 362"/>
                    <a:gd name="T47" fmla="*/ 67 h 361"/>
                    <a:gd name="T48" fmla="*/ 309 w 362"/>
                    <a:gd name="T49" fmla="*/ 53 h 361"/>
                    <a:gd name="T50" fmla="*/ 297 w 362"/>
                    <a:gd name="T51" fmla="*/ 41 h 361"/>
                    <a:gd name="T52" fmla="*/ 282 w 362"/>
                    <a:gd name="T53" fmla="*/ 31 h 361"/>
                    <a:gd name="T54" fmla="*/ 267 w 362"/>
                    <a:gd name="T55" fmla="*/ 22 h 361"/>
                    <a:gd name="T56" fmla="*/ 250 w 362"/>
                    <a:gd name="T57" fmla="*/ 14 h 361"/>
                    <a:gd name="T58" fmla="*/ 234 w 362"/>
                    <a:gd name="T59" fmla="*/ 8 h 361"/>
                    <a:gd name="T60" fmla="*/ 217 w 362"/>
                    <a:gd name="T61" fmla="*/ 3 h 361"/>
                    <a:gd name="T62" fmla="*/ 200 w 362"/>
                    <a:gd name="T63" fmla="*/ 1 h 361"/>
                    <a:gd name="T64" fmla="*/ 181 w 362"/>
                    <a:gd name="T65" fmla="*/ 0 h 361"/>
                    <a:gd name="T66" fmla="*/ 146 w 362"/>
                    <a:gd name="T67" fmla="*/ 3 h 361"/>
                    <a:gd name="T68" fmla="*/ 111 w 362"/>
                    <a:gd name="T69" fmla="*/ 14 h 361"/>
                    <a:gd name="T70" fmla="*/ 81 w 362"/>
                    <a:gd name="T71" fmla="*/ 31 h 361"/>
                    <a:gd name="T72" fmla="*/ 53 w 362"/>
                    <a:gd name="T73" fmla="*/ 53 h 361"/>
                    <a:gd name="T74" fmla="*/ 32 w 362"/>
                    <a:gd name="T75" fmla="*/ 80 h 361"/>
                    <a:gd name="T76" fmla="*/ 14 w 362"/>
                    <a:gd name="T77" fmla="*/ 110 h 361"/>
                    <a:gd name="T78" fmla="*/ 4 w 362"/>
                    <a:gd name="T79" fmla="*/ 145 h 361"/>
                    <a:gd name="T80" fmla="*/ 0 w 362"/>
                    <a:gd name="T81" fmla="*/ 181 h 361"/>
                    <a:gd name="T82" fmla="*/ 2 w 362"/>
                    <a:gd name="T83" fmla="*/ 199 h 361"/>
                    <a:gd name="T84" fmla="*/ 4 w 362"/>
                    <a:gd name="T85" fmla="*/ 216 h 361"/>
                    <a:gd name="T86" fmla="*/ 9 w 362"/>
                    <a:gd name="T87" fmla="*/ 234 h 361"/>
                    <a:gd name="T88" fmla="*/ 14 w 362"/>
                    <a:gd name="T89" fmla="*/ 250 h 361"/>
                    <a:gd name="T90" fmla="*/ 21 w 362"/>
                    <a:gd name="T91" fmla="*/ 266 h 361"/>
                    <a:gd name="T92" fmla="*/ 30 w 362"/>
                    <a:gd name="T93" fmla="*/ 281 h 361"/>
                    <a:gd name="T94" fmla="*/ 41 w 362"/>
                    <a:gd name="T95" fmla="*/ 296 h 361"/>
                    <a:gd name="T96" fmla="*/ 53 w 362"/>
                    <a:gd name="T97" fmla="*/ 309 h 361"/>
                    <a:gd name="T98" fmla="*/ 67 w 362"/>
                    <a:gd name="T99" fmla="*/ 321 h 361"/>
                    <a:gd name="T100" fmla="*/ 81 w 362"/>
                    <a:gd name="T101" fmla="*/ 332 h 361"/>
                    <a:gd name="T102" fmla="*/ 96 w 362"/>
                    <a:gd name="T103" fmla="*/ 341 h 361"/>
                    <a:gd name="T104" fmla="*/ 112 w 362"/>
                    <a:gd name="T105" fmla="*/ 348 h 361"/>
                    <a:gd name="T106" fmla="*/ 128 w 362"/>
                    <a:gd name="T107" fmla="*/ 353 h 361"/>
                    <a:gd name="T108" fmla="*/ 146 w 362"/>
                    <a:gd name="T109" fmla="*/ 358 h 361"/>
                    <a:gd name="T110" fmla="*/ 163 w 362"/>
                    <a:gd name="T111" fmla="*/ 360 h 361"/>
                    <a:gd name="T112" fmla="*/ 181 w 362"/>
                    <a:gd name="T113" fmla="*/ 361 h 36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62"/>
                    <a:gd name="T172" fmla="*/ 0 h 361"/>
                    <a:gd name="T173" fmla="*/ 362 w 362"/>
                    <a:gd name="T174" fmla="*/ 361 h 36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62" h="361">
                      <a:moveTo>
                        <a:pt x="181" y="361"/>
                      </a:moveTo>
                      <a:lnTo>
                        <a:pt x="200" y="360"/>
                      </a:lnTo>
                      <a:lnTo>
                        <a:pt x="217" y="358"/>
                      </a:lnTo>
                      <a:lnTo>
                        <a:pt x="234" y="353"/>
                      </a:lnTo>
                      <a:lnTo>
                        <a:pt x="250" y="348"/>
                      </a:lnTo>
                      <a:lnTo>
                        <a:pt x="267" y="341"/>
                      </a:lnTo>
                      <a:lnTo>
                        <a:pt x="282" y="332"/>
                      </a:lnTo>
                      <a:lnTo>
                        <a:pt x="297" y="321"/>
                      </a:lnTo>
                      <a:lnTo>
                        <a:pt x="309" y="309"/>
                      </a:lnTo>
                      <a:lnTo>
                        <a:pt x="322" y="296"/>
                      </a:lnTo>
                      <a:lnTo>
                        <a:pt x="332" y="281"/>
                      </a:lnTo>
                      <a:lnTo>
                        <a:pt x="341" y="266"/>
                      </a:lnTo>
                      <a:lnTo>
                        <a:pt x="348" y="250"/>
                      </a:lnTo>
                      <a:lnTo>
                        <a:pt x="354" y="234"/>
                      </a:lnTo>
                      <a:lnTo>
                        <a:pt x="359" y="216"/>
                      </a:lnTo>
                      <a:lnTo>
                        <a:pt x="361" y="199"/>
                      </a:lnTo>
                      <a:lnTo>
                        <a:pt x="362" y="181"/>
                      </a:lnTo>
                      <a:lnTo>
                        <a:pt x="361" y="162"/>
                      </a:lnTo>
                      <a:lnTo>
                        <a:pt x="359" y="145"/>
                      </a:lnTo>
                      <a:lnTo>
                        <a:pt x="354" y="128"/>
                      </a:lnTo>
                      <a:lnTo>
                        <a:pt x="348" y="112"/>
                      </a:lnTo>
                      <a:lnTo>
                        <a:pt x="341" y="95"/>
                      </a:lnTo>
                      <a:lnTo>
                        <a:pt x="332" y="80"/>
                      </a:lnTo>
                      <a:lnTo>
                        <a:pt x="322" y="67"/>
                      </a:lnTo>
                      <a:lnTo>
                        <a:pt x="309" y="53"/>
                      </a:lnTo>
                      <a:lnTo>
                        <a:pt x="297" y="41"/>
                      </a:lnTo>
                      <a:lnTo>
                        <a:pt x="282" y="31"/>
                      </a:lnTo>
                      <a:lnTo>
                        <a:pt x="267" y="22"/>
                      </a:lnTo>
                      <a:lnTo>
                        <a:pt x="250" y="14"/>
                      </a:lnTo>
                      <a:lnTo>
                        <a:pt x="234" y="8"/>
                      </a:lnTo>
                      <a:lnTo>
                        <a:pt x="217" y="3"/>
                      </a:lnTo>
                      <a:lnTo>
                        <a:pt x="200" y="1"/>
                      </a:lnTo>
                      <a:lnTo>
                        <a:pt x="181" y="0"/>
                      </a:lnTo>
                      <a:lnTo>
                        <a:pt x="146" y="3"/>
                      </a:lnTo>
                      <a:lnTo>
                        <a:pt x="111" y="14"/>
                      </a:lnTo>
                      <a:lnTo>
                        <a:pt x="81" y="31"/>
                      </a:lnTo>
                      <a:lnTo>
                        <a:pt x="53" y="53"/>
                      </a:lnTo>
                      <a:lnTo>
                        <a:pt x="32" y="80"/>
                      </a:lnTo>
                      <a:lnTo>
                        <a:pt x="14" y="110"/>
                      </a:lnTo>
                      <a:lnTo>
                        <a:pt x="4" y="145"/>
                      </a:lnTo>
                      <a:lnTo>
                        <a:pt x="0" y="181"/>
                      </a:lnTo>
                      <a:lnTo>
                        <a:pt x="2" y="199"/>
                      </a:lnTo>
                      <a:lnTo>
                        <a:pt x="4" y="216"/>
                      </a:lnTo>
                      <a:lnTo>
                        <a:pt x="9" y="234"/>
                      </a:lnTo>
                      <a:lnTo>
                        <a:pt x="14" y="250"/>
                      </a:lnTo>
                      <a:lnTo>
                        <a:pt x="21" y="266"/>
                      </a:lnTo>
                      <a:lnTo>
                        <a:pt x="30" y="281"/>
                      </a:lnTo>
                      <a:lnTo>
                        <a:pt x="41" y="296"/>
                      </a:lnTo>
                      <a:lnTo>
                        <a:pt x="53" y="309"/>
                      </a:lnTo>
                      <a:lnTo>
                        <a:pt x="67" y="321"/>
                      </a:lnTo>
                      <a:lnTo>
                        <a:pt x="81" y="332"/>
                      </a:lnTo>
                      <a:lnTo>
                        <a:pt x="96" y="341"/>
                      </a:lnTo>
                      <a:lnTo>
                        <a:pt x="112" y="348"/>
                      </a:lnTo>
                      <a:lnTo>
                        <a:pt x="128" y="353"/>
                      </a:lnTo>
                      <a:lnTo>
                        <a:pt x="146" y="358"/>
                      </a:lnTo>
                      <a:lnTo>
                        <a:pt x="163" y="360"/>
                      </a:lnTo>
                      <a:lnTo>
                        <a:pt x="181" y="361"/>
                      </a:lnTo>
                      <a:close/>
                    </a:path>
                  </a:pathLst>
                </a:custGeom>
                <a:solidFill>
                  <a:srgbClr val="000000"/>
                </a:solidFill>
                <a:ln w="9525">
                  <a:noFill/>
                  <a:round/>
                  <a:headEnd/>
                  <a:tailEnd/>
                </a:ln>
              </p:spPr>
              <p:txBody>
                <a:bodyPr/>
                <a:lstStyle/>
                <a:p>
                  <a:endParaRPr lang="zh-CN" altLang="en-US"/>
                </a:p>
              </p:txBody>
            </p:sp>
            <p:sp>
              <p:nvSpPr>
                <p:cNvPr id="319" name="Freeform 300"/>
                <p:cNvSpPr>
                  <a:spLocks/>
                </p:cNvSpPr>
                <p:nvPr/>
              </p:nvSpPr>
              <p:spPr bwMode="auto">
                <a:xfrm>
                  <a:off x="4482" y="3640"/>
                  <a:ext cx="88" cy="88"/>
                </a:xfrm>
                <a:custGeom>
                  <a:avLst/>
                  <a:gdLst>
                    <a:gd name="T0" fmla="*/ 0 w 175"/>
                    <a:gd name="T1" fmla="*/ 88 h 175"/>
                    <a:gd name="T2" fmla="*/ 1 w 175"/>
                    <a:gd name="T3" fmla="*/ 70 h 175"/>
                    <a:gd name="T4" fmla="*/ 7 w 175"/>
                    <a:gd name="T5" fmla="*/ 54 h 175"/>
                    <a:gd name="T6" fmla="*/ 15 w 175"/>
                    <a:gd name="T7" fmla="*/ 39 h 175"/>
                    <a:gd name="T8" fmla="*/ 25 w 175"/>
                    <a:gd name="T9" fmla="*/ 27 h 175"/>
                    <a:gd name="T10" fmla="*/ 32 w 175"/>
                    <a:gd name="T11" fmla="*/ 21 h 175"/>
                    <a:gd name="T12" fmla="*/ 39 w 175"/>
                    <a:gd name="T13" fmla="*/ 15 h 175"/>
                    <a:gd name="T14" fmla="*/ 46 w 175"/>
                    <a:gd name="T15" fmla="*/ 10 h 175"/>
                    <a:gd name="T16" fmla="*/ 54 w 175"/>
                    <a:gd name="T17" fmla="*/ 7 h 175"/>
                    <a:gd name="T18" fmla="*/ 62 w 175"/>
                    <a:gd name="T19" fmla="*/ 4 h 175"/>
                    <a:gd name="T20" fmla="*/ 70 w 175"/>
                    <a:gd name="T21" fmla="*/ 1 h 175"/>
                    <a:gd name="T22" fmla="*/ 79 w 175"/>
                    <a:gd name="T23" fmla="*/ 0 h 175"/>
                    <a:gd name="T24" fmla="*/ 87 w 175"/>
                    <a:gd name="T25" fmla="*/ 0 h 175"/>
                    <a:gd name="T26" fmla="*/ 95 w 175"/>
                    <a:gd name="T27" fmla="*/ 0 h 175"/>
                    <a:gd name="T28" fmla="*/ 105 w 175"/>
                    <a:gd name="T29" fmla="*/ 1 h 175"/>
                    <a:gd name="T30" fmla="*/ 113 w 175"/>
                    <a:gd name="T31" fmla="*/ 4 h 175"/>
                    <a:gd name="T32" fmla="*/ 121 w 175"/>
                    <a:gd name="T33" fmla="*/ 7 h 175"/>
                    <a:gd name="T34" fmla="*/ 129 w 175"/>
                    <a:gd name="T35" fmla="*/ 10 h 175"/>
                    <a:gd name="T36" fmla="*/ 136 w 175"/>
                    <a:gd name="T37" fmla="*/ 15 h 175"/>
                    <a:gd name="T38" fmla="*/ 143 w 175"/>
                    <a:gd name="T39" fmla="*/ 21 h 175"/>
                    <a:gd name="T40" fmla="*/ 150 w 175"/>
                    <a:gd name="T41" fmla="*/ 27 h 175"/>
                    <a:gd name="T42" fmla="*/ 160 w 175"/>
                    <a:gd name="T43" fmla="*/ 39 h 175"/>
                    <a:gd name="T44" fmla="*/ 168 w 175"/>
                    <a:gd name="T45" fmla="*/ 54 h 175"/>
                    <a:gd name="T46" fmla="*/ 174 w 175"/>
                    <a:gd name="T47" fmla="*/ 70 h 175"/>
                    <a:gd name="T48" fmla="*/ 175 w 175"/>
                    <a:gd name="T49" fmla="*/ 88 h 175"/>
                    <a:gd name="T50" fmla="*/ 173 w 175"/>
                    <a:gd name="T51" fmla="*/ 105 h 175"/>
                    <a:gd name="T52" fmla="*/ 168 w 175"/>
                    <a:gd name="T53" fmla="*/ 122 h 175"/>
                    <a:gd name="T54" fmla="*/ 160 w 175"/>
                    <a:gd name="T55" fmla="*/ 137 h 175"/>
                    <a:gd name="T56" fmla="*/ 150 w 175"/>
                    <a:gd name="T57" fmla="*/ 150 h 175"/>
                    <a:gd name="T58" fmla="*/ 137 w 175"/>
                    <a:gd name="T59" fmla="*/ 160 h 175"/>
                    <a:gd name="T60" fmla="*/ 122 w 175"/>
                    <a:gd name="T61" fmla="*/ 168 h 175"/>
                    <a:gd name="T62" fmla="*/ 105 w 175"/>
                    <a:gd name="T63" fmla="*/ 173 h 175"/>
                    <a:gd name="T64" fmla="*/ 87 w 175"/>
                    <a:gd name="T65" fmla="*/ 175 h 175"/>
                    <a:gd name="T66" fmla="*/ 79 w 175"/>
                    <a:gd name="T67" fmla="*/ 175 h 175"/>
                    <a:gd name="T68" fmla="*/ 70 w 175"/>
                    <a:gd name="T69" fmla="*/ 174 h 175"/>
                    <a:gd name="T70" fmla="*/ 62 w 175"/>
                    <a:gd name="T71" fmla="*/ 172 h 175"/>
                    <a:gd name="T72" fmla="*/ 54 w 175"/>
                    <a:gd name="T73" fmla="*/ 169 h 175"/>
                    <a:gd name="T74" fmla="*/ 46 w 175"/>
                    <a:gd name="T75" fmla="*/ 166 h 175"/>
                    <a:gd name="T76" fmla="*/ 39 w 175"/>
                    <a:gd name="T77" fmla="*/ 161 h 175"/>
                    <a:gd name="T78" fmla="*/ 32 w 175"/>
                    <a:gd name="T79" fmla="*/ 156 h 175"/>
                    <a:gd name="T80" fmla="*/ 25 w 175"/>
                    <a:gd name="T81" fmla="*/ 150 h 175"/>
                    <a:gd name="T82" fmla="*/ 15 w 175"/>
                    <a:gd name="T83" fmla="*/ 137 h 175"/>
                    <a:gd name="T84" fmla="*/ 7 w 175"/>
                    <a:gd name="T85" fmla="*/ 122 h 175"/>
                    <a:gd name="T86" fmla="*/ 1 w 175"/>
                    <a:gd name="T87" fmla="*/ 105 h 175"/>
                    <a:gd name="T88" fmla="*/ 0 w 175"/>
                    <a:gd name="T89" fmla="*/ 88 h 1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5"/>
                    <a:gd name="T136" fmla="*/ 0 h 175"/>
                    <a:gd name="T137" fmla="*/ 175 w 175"/>
                    <a:gd name="T138" fmla="*/ 175 h 1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5" h="175">
                      <a:moveTo>
                        <a:pt x="0" y="88"/>
                      </a:moveTo>
                      <a:lnTo>
                        <a:pt x="1" y="70"/>
                      </a:lnTo>
                      <a:lnTo>
                        <a:pt x="7" y="54"/>
                      </a:lnTo>
                      <a:lnTo>
                        <a:pt x="15" y="39"/>
                      </a:lnTo>
                      <a:lnTo>
                        <a:pt x="25" y="27"/>
                      </a:lnTo>
                      <a:lnTo>
                        <a:pt x="32" y="21"/>
                      </a:lnTo>
                      <a:lnTo>
                        <a:pt x="39" y="15"/>
                      </a:lnTo>
                      <a:lnTo>
                        <a:pt x="46" y="10"/>
                      </a:lnTo>
                      <a:lnTo>
                        <a:pt x="54" y="7"/>
                      </a:lnTo>
                      <a:lnTo>
                        <a:pt x="62" y="4"/>
                      </a:lnTo>
                      <a:lnTo>
                        <a:pt x="70" y="1"/>
                      </a:lnTo>
                      <a:lnTo>
                        <a:pt x="79" y="0"/>
                      </a:lnTo>
                      <a:lnTo>
                        <a:pt x="87" y="0"/>
                      </a:lnTo>
                      <a:lnTo>
                        <a:pt x="95" y="0"/>
                      </a:lnTo>
                      <a:lnTo>
                        <a:pt x="105" y="1"/>
                      </a:lnTo>
                      <a:lnTo>
                        <a:pt x="113" y="4"/>
                      </a:lnTo>
                      <a:lnTo>
                        <a:pt x="121" y="7"/>
                      </a:lnTo>
                      <a:lnTo>
                        <a:pt x="129" y="10"/>
                      </a:lnTo>
                      <a:lnTo>
                        <a:pt x="136" y="15"/>
                      </a:lnTo>
                      <a:lnTo>
                        <a:pt x="143" y="21"/>
                      </a:lnTo>
                      <a:lnTo>
                        <a:pt x="150" y="27"/>
                      </a:lnTo>
                      <a:lnTo>
                        <a:pt x="160" y="39"/>
                      </a:lnTo>
                      <a:lnTo>
                        <a:pt x="168" y="54"/>
                      </a:lnTo>
                      <a:lnTo>
                        <a:pt x="174" y="70"/>
                      </a:lnTo>
                      <a:lnTo>
                        <a:pt x="175" y="88"/>
                      </a:lnTo>
                      <a:lnTo>
                        <a:pt x="173" y="105"/>
                      </a:lnTo>
                      <a:lnTo>
                        <a:pt x="168" y="122"/>
                      </a:lnTo>
                      <a:lnTo>
                        <a:pt x="160" y="137"/>
                      </a:lnTo>
                      <a:lnTo>
                        <a:pt x="150" y="150"/>
                      </a:lnTo>
                      <a:lnTo>
                        <a:pt x="137" y="160"/>
                      </a:lnTo>
                      <a:lnTo>
                        <a:pt x="122" y="168"/>
                      </a:lnTo>
                      <a:lnTo>
                        <a:pt x="105" y="173"/>
                      </a:lnTo>
                      <a:lnTo>
                        <a:pt x="87" y="175"/>
                      </a:lnTo>
                      <a:lnTo>
                        <a:pt x="79" y="175"/>
                      </a:lnTo>
                      <a:lnTo>
                        <a:pt x="70" y="174"/>
                      </a:lnTo>
                      <a:lnTo>
                        <a:pt x="62" y="172"/>
                      </a:lnTo>
                      <a:lnTo>
                        <a:pt x="54" y="169"/>
                      </a:lnTo>
                      <a:lnTo>
                        <a:pt x="46" y="166"/>
                      </a:lnTo>
                      <a:lnTo>
                        <a:pt x="39" y="161"/>
                      </a:lnTo>
                      <a:lnTo>
                        <a:pt x="32" y="156"/>
                      </a:lnTo>
                      <a:lnTo>
                        <a:pt x="25" y="150"/>
                      </a:lnTo>
                      <a:lnTo>
                        <a:pt x="15" y="137"/>
                      </a:lnTo>
                      <a:lnTo>
                        <a:pt x="7" y="122"/>
                      </a:lnTo>
                      <a:lnTo>
                        <a:pt x="1" y="105"/>
                      </a:lnTo>
                      <a:lnTo>
                        <a:pt x="0" y="88"/>
                      </a:lnTo>
                      <a:close/>
                    </a:path>
                  </a:pathLst>
                </a:custGeom>
                <a:solidFill>
                  <a:srgbClr val="FFFFFF"/>
                </a:solidFill>
                <a:ln w="9525">
                  <a:noFill/>
                  <a:round/>
                  <a:headEnd/>
                  <a:tailEnd/>
                </a:ln>
              </p:spPr>
              <p:txBody>
                <a:bodyPr/>
                <a:lstStyle/>
                <a:p>
                  <a:endParaRPr lang="zh-CN" altLang="en-US"/>
                </a:p>
              </p:txBody>
            </p:sp>
            <p:sp>
              <p:nvSpPr>
                <p:cNvPr id="320" name="Freeform 301"/>
                <p:cNvSpPr>
                  <a:spLocks/>
                </p:cNvSpPr>
                <p:nvPr/>
              </p:nvSpPr>
              <p:spPr bwMode="auto">
                <a:xfrm>
                  <a:off x="4658" y="3672"/>
                  <a:ext cx="24" cy="24"/>
                </a:xfrm>
                <a:custGeom>
                  <a:avLst/>
                  <a:gdLst>
                    <a:gd name="T0" fmla="*/ 24 w 48"/>
                    <a:gd name="T1" fmla="*/ 47 h 47"/>
                    <a:gd name="T2" fmla="*/ 33 w 48"/>
                    <a:gd name="T3" fmla="*/ 45 h 47"/>
                    <a:gd name="T4" fmla="*/ 41 w 48"/>
                    <a:gd name="T5" fmla="*/ 40 h 47"/>
                    <a:gd name="T6" fmla="*/ 46 w 48"/>
                    <a:gd name="T7" fmla="*/ 32 h 47"/>
                    <a:gd name="T8" fmla="*/ 48 w 48"/>
                    <a:gd name="T9" fmla="*/ 23 h 47"/>
                    <a:gd name="T10" fmla="*/ 46 w 48"/>
                    <a:gd name="T11" fmla="*/ 13 h 47"/>
                    <a:gd name="T12" fmla="*/ 41 w 48"/>
                    <a:gd name="T13" fmla="*/ 7 h 47"/>
                    <a:gd name="T14" fmla="*/ 33 w 48"/>
                    <a:gd name="T15" fmla="*/ 2 h 47"/>
                    <a:gd name="T16" fmla="*/ 24 w 48"/>
                    <a:gd name="T17" fmla="*/ 0 h 47"/>
                    <a:gd name="T18" fmla="*/ 15 w 48"/>
                    <a:gd name="T19" fmla="*/ 2 h 47"/>
                    <a:gd name="T20" fmla="*/ 7 w 48"/>
                    <a:gd name="T21" fmla="*/ 7 h 47"/>
                    <a:gd name="T22" fmla="*/ 2 w 48"/>
                    <a:gd name="T23" fmla="*/ 13 h 47"/>
                    <a:gd name="T24" fmla="*/ 0 w 48"/>
                    <a:gd name="T25" fmla="*/ 23 h 47"/>
                    <a:gd name="T26" fmla="*/ 2 w 48"/>
                    <a:gd name="T27" fmla="*/ 32 h 47"/>
                    <a:gd name="T28" fmla="*/ 7 w 48"/>
                    <a:gd name="T29" fmla="*/ 40 h 47"/>
                    <a:gd name="T30" fmla="*/ 15 w 48"/>
                    <a:gd name="T31" fmla="*/ 45 h 47"/>
                    <a:gd name="T32" fmla="*/ 24 w 48"/>
                    <a:gd name="T33" fmla="*/ 47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47"/>
                    <a:gd name="T53" fmla="*/ 48 w 48"/>
                    <a:gd name="T54" fmla="*/ 47 h 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47">
                      <a:moveTo>
                        <a:pt x="24" y="47"/>
                      </a:moveTo>
                      <a:lnTo>
                        <a:pt x="33" y="45"/>
                      </a:lnTo>
                      <a:lnTo>
                        <a:pt x="41" y="40"/>
                      </a:lnTo>
                      <a:lnTo>
                        <a:pt x="46" y="32"/>
                      </a:lnTo>
                      <a:lnTo>
                        <a:pt x="48" y="23"/>
                      </a:lnTo>
                      <a:lnTo>
                        <a:pt x="46" y="13"/>
                      </a:lnTo>
                      <a:lnTo>
                        <a:pt x="41" y="7"/>
                      </a:lnTo>
                      <a:lnTo>
                        <a:pt x="33" y="2"/>
                      </a:lnTo>
                      <a:lnTo>
                        <a:pt x="24" y="0"/>
                      </a:lnTo>
                      <a:lnTo>
                        <a:pt x="15" y="2"/>
                      </a:lnTo>
                      <a:lnTo>
                        <a:pt x="7" y="7"/>
                      </a:lnTo>
                      <a:lnTo>
                        <a:pt x="2" y="13"/>
                      </a:lnTo>
                      <a:lnTo>
                        <a:pt x="0" y="23"/>
                      </a:lnTo>
                      <a:lnTo>
                        <a:pt x="2" y="32"/>
                      </a:lnTo>
                      <a:lnTo>
                        <a:pt x="7" y="40"/>
                      </a:lnTo>
                      <a:lnTo>
                        <a:pt x="15" y="45"/>
                      </a:lnTo>
                      <a:lnTo>
                        <a:pt x="24" y="47"/>
                      </a:lnTo>
                      <a:close/>
                    </a:path>
                  </a:pathLst>
                </a:custGeom>
                <a:solidFill>
                  <a:srgbClr val="000000"/>
                </a:solidFill>
                <a:ln w="9525">
                  <a:noFill/>
                  <a:round/>
                  <a:headEnd/>
                  <a:tailEnd/>
                </a:ln>
              </p:spPr>
              <p:txBody>
                <a:bodyPr/>
                <a:lstStyle/>
                <a:p>
                  <a:endParaRPr lang="zh-CN" altLang="en-US"/>
                </a:p>
              </p:txBody>
            </p:sp>
            <p:sp>
              <p:nvSpPr>
                <p:cNvPr id="321" name="Freeform 302"/>
                <p:cNvSpPr>
                  <a:spLocks/>
                </p:cNvSpPr>
                <p:nvPr/>
              </p:nvSpPr>
              <p:spPr bwMode="auto">
                <a:xfrm>
                  <a:off x="4514" y="3672"/>
                  <a:ext cx="24" cy="24"/>
                </a:xfrm>
                <a:custGeom>
                  <a:avLst/>
                  <a:gdLst>
                    <a:gd name="T0" fmla="*/ 24 w 49"/>
                    <a:gd name="T1" fmla="*/ 47 h 47"/>
                    <a:gd name="T2" fmla="*/ 34 w 49"/>
                    <a:gd name="T3" fmla="*/ 45 h 47"/>
                    <a:gd name="T4" fmla="*/ 42 w 49"/>
                    <a:gd name="T5" fmla="*/ 40 h 47"/>
                    <a:gd name="T6" fmla="*/ 46 w 49"/>
                    <a:gd name="T7" fmla="*/ 32 h 47"/>
                    <a:gd name="T8" fmla="*/ 49 w 49"/>
                    <a:gd name="T9" fmla="*/ 23 h 47"/>
                    <a:gd name="T10" fmla="*/ 46 w 49"/>
                    <a:gd name="T11" fmla="*/ 13 h 47"/>
                    <a:gd name="T12" fmla="*/ 42 w 49"/>
                    <a:gd name="T13" fmla="*/ 7 h 47"/>
                    <a:gd name="T14" fmla="*/ 34 w 49"/>
                    <a:gd name="T15" fmla="*/ 2 h 47"/>
                    <a:gd name="T16" fmla="*/ 24 w 49"/>
                    <a:gd name="T17" fmla="*/ 0 h 47"/>
                    <a:gd name="T18" fmla="*/ 15 w 49"/>
                    <a:gd name="T19" fmla="*/ 2 h 47"/>
                    <a:gd name="T20" fmla="*/ 7 w 49"/>
                    <a:gd name="T21" fmla="*/ 7 h 47"/>
                    <a:gd name="T22" fmla="*/ 2 w 49"/>
                    <a:gd name="T23" fmla="*/ 13 h 47"/>
                    <a:gd name="T24" fmla="*/ 0 w 49"/>
                    <a:gd name="T25" fmla="*/ 23 h 47"/>
                    <a:gd name="T26" fmla="*/ 2 w 49"/>
                    <a:gd name="T27" fmla="*/ 32 h 47"/>
                    <a:gd name="T28" fmla="*/ 7 w 49"/>
                    <a:gd name="T29" fmla="*/ 40 h 47"/>
                    <a:gd name="T30" fmla="*/ 15 w 49"/>
                    <a:gd name="T31" fmla="*/ 45 h 47"/>
                    <a:gd name="T32" fmla="*/ 24 w 49"/>
                    <a:gd name="T33" fmla="*/ 47 h 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
                    <a:gd name="T52" fmla="*/ 0 h 47"/>
                    <a:gd name="T53" fmla="*/ 49 w 49"/>
                    <a:gd name="T54" fmla="*/ 47 h 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 h="47">
                      <a:moveTo>
                        <a:pt x="24" y="47"/>
                      </a:moveTo>
                      <a:lnTo>
                        <a:pt x="34" y="45"/>
                      </a:lnTo>
                      <a:lnTo>
                        <a:pt x="42" y="40"/>
                      </a:lnTo>
                      <a:lnTo>
                        <a:pt x="46" y="32"/>
                      </a:lnTo>
                      <a:lnTo>
                        <a:pt x="49" y="23"/>
                      </a:lnTo>
                      <a:lnTo>
                        <a:pt x="46" y="13"/>
                      </a:lnTo>
                      <a:lnTo>
                        <a:pt x="42" y="7"/>
                      </a:lnTo>
                      <a:lnTo>
                        <a:pt x="34" y="2"/>
                      </a:lnTo>
                      <a:lnTo>
                        <a:pt x="24" y="0"/>
                      </a:lnTo>
                      <a:lnTo>
                        <a:pt x="15" y="2"/>
                      </a:lnTo>
                      <a:lnTo>
                        <a:pt x="7" y="7"/>
                      </a:lnTo>
                      <a:lnTo>
                        <a:pt x="2" y="13"/>
                      </a:lnTo>
                      <a:lnTo>
                        <a:pt x="0" y="23"/>
                      </a:lnTo>
                      <a:lnTo>
                        <a:pt x="2" y="32"/>
                      </a:lnTo>
                      <a:lnTo>
                        <a:pt x="7" y="40"/>
                      </a:lnTo>
                      <a:lnTo>
                        <a:pt x="15" y="45"/>
                      </a:lnTo>
                      <a:lnTo>
                        <a:pt x="24" y="47"/>
                      </a:lnTo>
                      <a:close/>
                    </a:path>
                  </a:pathLst>
                </a:custGeom>
                <a:solidFill>
                  <a:srgbClr val="000000"/>
                </a:solidFill>
                <a:ln w="9525">
                  <a:noFill/>
                  <a:round/>
                  <a:headEnd/>
                  <a:tailEnd/>
                </a:ln>
              </p:spPr>
              <p:txBody>
                <a:bodyPr/>
                <a:lstStyle/>
                <a:p>
                  <a:endParaRPr lang="zh-CN" altLang="en-US"/>
                </a:p>
              </p:txBody>
            </p:sp>
          </p:grpSp>
        </p:grpSp>
        <p:sp>
          <p:nvSpPr>
            <p:cNvPr id="292" name="Text Box 303"/>
            <p:cNvSpPr txBox="1">
              <a:spLocks noChangeArrowheads="1"/>
            </p:cNvSpPr>
            <p:nvPr/>
          </p:nvSpPr>
          <p:spPr bwMode="auto">
            <a:xfrm>
              <a:off x="7308850" y="2781300"/>
              <a:ext cx="733425" cy="228600"/>
            </a:xfrm>
            <a:prstGeom prst="rect">
              <a:avLst/>
            </a:prstGeom>
            <a:noFill/>
            <a:ln w="9525" algn="ctr">
              <a:noFill/>
              <a:miter lim="800000"/>
              <a:headEnd/>
              <a:tailEnd/>
            </a:ln>
            <a:effectLst/>
          </p:spPr>
          <p:txBody>
            <a:bodyPr wrap="none">
              <a:spAutoFit/>
            </a:bodyPr>
            <a:lstStyle/>
            <a:p>
              <a:pPr>
                <a:lnSpc>
                  <a:spcPct val="90000"/>
                </a:lnSpc>
                <a:defRPr/>
              </a:pPr>
              <a:r>
                <a:rPr lang="en-US" altLang="zh-CN" sz="1000">
                  <a:effectLst>
                    <a:outerShdw blurRad="38100" dist="38100" dir="2700000" algn="tl">
                      <a:srgbClr val="C0C0C0"/>
                    </a:outerShdw>
                  </a:effectLst>
                  <a:latin typeface="Verdana" pitchFamily="34" charset="0"/>
                  <a:ea typeface="宋体" charset="-122"/>
                </a:rPr>
                <a:t>software</a:t>
              </a:r>
            </a:p>
          </p:txBody>
        </p:sp>
        <p:sp>
          <p:nvSpPr>
            <p:cNvPr id="293" name="Text Box 304"/>
            <p:cNvSpPr txBox="1">
              <a:spLocks noChangeArrowheads="1"/>
            </p:cNvSpPr>
            <p:nvPr/>
          </p:nvSpPr>
          <p:spPr bwMode="auto">
            <a:xfrm>
              <a:off x="2843213" y="2781300"/>
              <a:ext cx="820737" cy="228600"/>
            </a:xfrm>
            <a:prstGeom prst="rect">
              <a:avLst/>
            </a:prstGeom>
            <a:noFill/>
            <a:ln w="9525" algn="ctr">
              <a:noFill/>
              <a:miter lim="800000"/>
              <a:headEnd/>
              <a:tailEnd/>
            </a:ln>
            <a:effectLst/>
          </p:spPr>
          <p:txBody>
            <a:bodyPr wrap="none">
              <a:spAutoFit/>
            </a:bodyPr>
            <a:lstStyle/>
            <a:p>
              <a:pPr>
                <a:lnSpc>
                  <a:spcPct val="90000"/>
                </a:lnSpc>
                <a:defRPr/>
              </a:pPr>
              <a:r>
                <a:rPr lang="en-US" altLang="zh-CN" sz="1000" dirty="0">
                  <a:effectLst>
                    <a:outerShdw blurRad="38100" dist="38100" dir="2700000" algn="tl">
                      <a:srgbClr val="C0C0C0"/>
                    </a:outerShdw>
                  </a:effectLst>
                  <a:latin typeface="Verdana" pitchFamily="34" charset="0"/>
                  <a:ea typeface="宋体" charset="-122"/>
                </a:rPr>
                <a:t>document</a:t>
              </a:r>
            </a:p>
          </p:txBody>
        </p:sp>
        <p:sp>
          <p:nvSpPr>
            <p:cNvPr id="294" name="Text Box 305"/>
            <p:cNvSpPr txBox="1">
              <a:spLocks noChangeArrowheads="1"/>
            </p:cNvSpPr>
            <p:nvPr/>
          </p:nvSpPr>
          <p:spPr bwMode="auto">
            <a:xfrm>
              <a:off x="2843213" y="4941888"/>
              <a:ext cx="484187" cy="228600"/>
            </a:xfrm>
            <a:prstGeom prst="rect">
              <a:avLst/>
            </a:prstGeom>
            <a:noFill/>
            <a:ln w="9525" algn="ctr">
              <a:noFill/>
              <a:miter lim="800000"/>
              <a:headEnd/>
              <a:tailEnd/>
            </a:ln>
            <a:effectLst/>
          </p:spPr>
          <p:txBody>
            <a:bodyPr wrap="none">
              <a:spAutoFit/>
            </a:bodyPr>
            <a:lstStyle/>
            <a:p>
              <a:pPr>
                <a:lnSpc>
                  <a:spcPct val="90000"/>
                </a:lnSpc>
                <a:defRPr/>
              </a:pPr>
              <a:r>
                <a:rPr lang="en-US" altLang="zh-CN" sz="1000" dirty="0">
                  <a:effectLst>
                    <a:outerShdw blurRad="38100" dist="38100" dir="2700000" algn="tl">
                      <a:srgbClr val="C0C0C0"/>
                    </a:outerShdw>
                  </a:effectLst>
                  <a:latin typeface="Verdana" pitchFamily="34" charset="0"/>
                  <a:ea typeface="宋体" charset="-122"/>
                </a:rPr>
                <a:t>code</a:t>
              </a:r>
            </a:p>
          </p:txBody>
        </p:sp>
        <p:sp>
          <p:nvSpPr>
            <p:cNvPr id="295" name="Text Box 306"/>
            <p:cNvSpPr txBox="1">
              <a:spLocks noChangeArrowheads="1"/>
            </p:cNvSpPr>
            <p:nvPr/>
          </p:nvSpPr>
          <p:spPr bwMode="auto">
            <a:xfrm>
              <a:off x="7380288" y="4941888"/>
              <a:ext cx="979487" cy="228600"/>
            </a:xfrm>
            <a:prstGeom prst="rect">
              <a:avLst/>
            </a:prstGeom>
            <a:noFill/>
            <a:ln w="9525" algn="ctr">
              <a:noFill/>
              <a:miter lim="800000"/>
              <a:headEnd/>
              <a:tailEnd/>
            </a:ln>
            <a:effectLst/>
          </p:spPr>
          <p:txBody>
            <a:bodyPr wrap="none">
              <a:spAutoFit/>
            </a:bodyPr>
            <a:lstStyle/>
            <a:p>
              <a:pPr>
                <a:lnSpc>
                  <a:spcPct val="90000"/>
                </a:lnSpc>
                <a:defRPr/>
              </a:pPr>
              <a:r>
                <a:rPr lang="en-US" altLang="zh-CN" sz="1000" dirty="0">
                  <a:effectLst>
                    <a:outerShdw blurRad="38100" dist="38100" dir="2700000" algn="tl">
                      <a:srgbClr val="C0C0C0"/>
                    </a:outerShdw>
                  </a:effectLst>
                  <a:latin typeface="Verdana" pitchFamily="34" charset="0"/>
                  <a:ea typeface="宋体" charset="-122"/>
                </a:rPr>
                <a:t>user manual</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软件测试的分类</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14400" y="1524000"/>
            <a:ext cx="6847614"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1182</Words>
  <Application>Microsoft Office PowerPoint</Application>
  <PresentationFormat>On-screen Show (4:3)</PresentationFormat>
  <Paragraphs>81</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软件测试 概述及基本概念</vt:lpstr>
      <vt:lpstr>Slide 2</vt:lpstr>
      <vt:lpstr>什么是软件测试</vt:lpstr>
      <vt:lpstr>什么是软件测试</vt:lpstr>
      <vt:lpstr>什么是bug</vt:lpstr>
      <vt:lpstr>软件测试的目的</vt:lpstr>
      <vt:lpstr>软件测试的原则</vt:lpstr>
      <vt:lpstr>软件测试的对象</vt:lpstr>
      <vt:lpstr>软件测试的分类</vt:lpstr>
      <vt:lpstr>软件测试的分类</vt:lpstr>
      <vt:lpstr>软件测试的分类</vt:lpstr>
      <vt:lpstr>软件测试的分类</vt:lpstr>
      <vt:lpstr>软件测试的分类</vt:lpstr>
      <vt:lpstr>软件测试的生命周期</vt:lpstr>
      <vt:lpstr>软件测试的生命周期</vt:lpstr>
      <vt:lpstr>软件质量模型</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 概述及基本概念</dc:title>
  <dc:creator>Administrator</dc:creator>
  <cp:lastModifiedBy>ahan</cp:lastModifiedBy>
  <cp:revision>30</cp:revision>
  <dcterms:created xsi:type="dcterms:W3CDTF">2006-08-16T00:00:00Z</dcterms:created>
  <dcterms:modified xsi:type="dcterms:W3CDTF">2018-12-09T12:45:55Z</dcterms:modified>
</cp:coreProperties>
</file>