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58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18F-5219-4B86-B7DB-8A0B90B97ED8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30A2-859B-4BEE-AFF2-DE01AADDF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18F-5219-4B86-B7DB-8A0B90B97ED8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30A2-859B-4BEE-AFF2-DE01AADDF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18F-5219-4B86-B7DB-8A0B90B97ED8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30A2-859B-4BEE-AFF2-DE01AADDF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18F-5219-4B86-B7DB-8A0B90B97ED8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30A2-859B-4BEE-AFF2-DE01AADDF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18F-5219-4B86-B7DB-8A0B90B97ED8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30A2-859B-4BEE-AFF2-DE01AADDF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18F-5219-4B86-B7DB-8A0B90B97ED8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30A2-859B-4BEE-AFF2-DE01AADDF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18F-5219-4B86-B7DB-8A0B90B97ED8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30A2-859B-4BEE-AFF2-DE01AADDF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18F-5219-4B86-B7DB-8A0B90B97ED8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30A2-859B-4BEE-AFF2-DE01AADDF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18F-5219-4B86-B7DB-8A0B90B97ED8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30A2-859B-4BEE-AFF2-DE01AADDF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18F-5219-4B86-B7DB-8A0B90B97ED8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30A2-859B-4BEE-AFF2-DE01AADDF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18F-5219-4B86-B7DB-8A0B90B97ED8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30A2-859B-4BEE-AFF2-DE01AADDF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818F-5219-4B86-B7DB-8A0B90B97ED8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30A2-859B-4BEE-AFF2-DE01AADDF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2018.cnblogs.com/blog/983980/201804/983980-20180413161727447-170224465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84784"/>
            <a:ext cx="4829175" cy="3933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0e398c03fc4ffe473368ab6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8231354" cy="61735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</a:t>
            </a:r>
            <a:r>
              <a:rPr lang="zh-CN" altLang="en-US" dirty="0"/>
              <a:t>命令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/>
              <a:t>init</a:t>
            </a:r>
            <a:r>
              <a:rPr lang="zh-CN" altLang="en-US" dirty="0"/>
              <a:t>：在一个文件目录执行该指令，会把该目录快速设置成</a:t>
            </a:r>
            <a:r>
              <a:rPr lang="en-US" altLang="zh-CN" dirty="0" err="1"/>
              <a:t>Git</a:t>
            </a:r>
            <a:r>
              <a:rPr lang="zh-CN" altLang="en-US" dirty="0"/>
              <a:t>的代码仓库。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</a:t>
            </a:r>
            <a:r>
              <a:rPr lang="zh-CN" altLang="en-US" dirty="0"/>
              <a:t>：从远程服务器</a:t>
            </a:r>
            <a:r>
              <a:rPr lang="en-US" altLang="zh-CN" dirty="0"/>
              <a:t>clone</a:t>
            </a:r>
            <a:r>
              <a:rPr lang="zh-CN" altLang="en-US" dirty="0"/>
              <a:t>工程，也会创建一个代码仓库。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status: </a:t>
            </a:r>
            <a:r>
              <a:rPr lang="zh-CN" altLang="en-US" dirty="0" smtClean="0"/>
              <a:t>查</a:t>
            </a:r>
            <a:r>
              <a:rPr lang="zh-CN" altLang="en-US" dirty="0"/>
              <a:t>看当前仓库状态。会提示那些文件发生修改，哪些内容需要</a:t>
            </a:r>
            <a:r>
              <a:rPr lang="en-US" altLang="zh-CN" dirty="0" err="1"/>
              <a:t>add&amp;commit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add </a:t>
            </a:r>
            <a:r>
              <a:rPr lang="zh-CN" altLang="en-US" dirty="0"/>
              <a:t>文件</a:t>
            </a:r>
            <a:r>
              <a:rPr lang="zh-CN" altLang="en-US" dirty="0" smtClean="0"/>
              <a:t>名</a:t>
            </a:r>
            <a:r>
              <a:rPr lang="en-US" altLang="zh-CN" dirty="0" smtClean="0"/>
              <a:t>: </a:t>
            </a:r>
            <a:r>
              <a:rPr lang="zh-CN" altLang="en-US" dirty="0" smtClean="0"/>
              <a:t>添</a:t>
            </a:r>
            <a:r>
              <a:rPr lang="zh-CN" altLang="en-US" dirty="0"/>
              <a:t>加文件到仓库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commit -m “</a:t>
            </a:r>
            <a:r>
              <a:rPr lang="zh-CN" altLang="en-US" dirty="0"/>
              <a:t>这里是注释</a:t>
            </a:r>
            <a:r>
              <a:rPr lang="zh-CN" altLang="en-US" dirty="0" smtClean="0"/>
              <a:t>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</a:t>
            </a:r>
            <a:r>
              <a:rPr lang="en-US" altLang="zh-CN" dirty="0"/>
              <a:t>add</a:t>
            </a:r>
            <a:r>
              <a:rPr lang="zh-CN" altLang="en-US" dirty="0"/>
              <a:t>的文件添加注释并且提交到代码仓</a:t>
            </a:r>
            <a:r>
              <a:rPr lang="zh-CN" altLang="en-US" dirty="0" smtClean="0"/>
              <a:t>库</a:t>
            </a:r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log: </a:t>
            </a:r>
            <a:r>
              <a:rPr lang="zh-CN" altLang="en-US" dirty="0" smtClean="0"/>
              <a:t>能</a:t>
            </a:r>
            <a:r>
              <a:rPr lang="zh-CN" altLang="en-US" dirty="0"/>
              <a:t>查看到刚才提交的信息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diff ReadMe.txt(</a:t>
            </a:r>
            <a:r>
              <a:rPr lang="zh-CN" altLang="en-US" dirty="0"/>
              <a:t>文件名</a:t>
            </a:r>
            <a:r>
              <a:rPr lang="en-US" altLang="zh-CN" dirty="0" smtClean="0"/>
              <a:t>): </a:t>
            </a:r>
            <a:r>
              <a:rPr lang="zh-CN" altLang="en-US" dirty="0" smtClean="0"/>
              <a:t>显</a:t>
            </a:r>
            <a:r>
              <a:rPr lang="zh-CN" altLang="en-US" dirty="0"/>
              <a:t>示指定内容的前后变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checkout ReadMe.txt(</a:t>
            </a:r>
            <a:r>
              <a:rPr lang="zh-CN" altLang="en-US" dirty="0"/>
              <a:t>文件名</a:t>
            </a:r>
            <a:r>
              <a:rPr lang="en-US" altLang="zh-CN" dirty="0" smtClean="0"/>
              <a:t>): </a:t>
            </a:r>
            <a:r>
              <a:rPr lang="en-US" altLang="zh-CN" dirty="0"/>
              <a:t> </a:t>
            </a:r>
            <a:r>
              <a:rPr lang="zh-CN" altLang="en-US" dirty="0"/>
              <a:t>将未</a:t>
            </a:r>
            <a:r>
              <a:rPr lang="en-US" altLang="zh-CN" dirty="0"/>
              <a:t>add</a:t>
            </a:r>
            <a:r>
              <a:rPr lang="zh-CN" altLang="en-US" dirty="0"/>
              <a:t>提交的修改内容全部还原 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reset HEAD ReadMe.txt(</a:t>
            </a:r>
            <a:r>
              <a:rPr lang="zh-CN" altLang="en-US" dirty="0"/>
              <a:t>文件名</a:t>
            </a:r>
            <a:r>
              <a:rPr lang="en-US" altLang="zh-CN" dirty="0" smtClean="0"/>
              <a:t>): </a:t>
            </a:r>
            <a:r>
              <a:rPr lang="zh-CN" altLang="en-US" dirty="0" smtClean="0"/>
              <a:t>文</a:t>
            </a:r>
            <a:r>
              <a:rPr lang="zh-CN" altLang="en-US" dirty="0"/>
              <a:t>件从暂存区回退到工作</a:t>
            </a:r>
            <a:r>
              <a:rPr lang="zh-CN" altLang="en-US" dirty="0" smtClean="0"/>
              <a:t>区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first: </a:t>
            </a:r>
            <a:r>
              <a:rPr lang="zh-CN" altLang="en-US" dirty="0" smtClean="0"/>
              <a:t>创</a:t>
            </a:r>
            <a:r>
              <a:rPr lang="zh-CN" altLang="en-US" dirty="0"/>
              <a:t>建分支 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first: </a:t>
            </a:r>
            <a:r>
              <a:rPr lang="zh-CN" altLang="en-US" dirty="0" smtClean="0"/>
              <a:t>切</a:t>
            </a:r>
            <a:r>
              <a:rPr lang="zh-CN" altLang="en-US" dirty="0"/>
              <a:t>换分支 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branch:</a:t>
            </a:r>
            <a:r>
              <a:rPr lang="zh-CN" altLang="en-US" dirty="0"/>
              <a:t>查看分支 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-b first:</a:t>
            </a:r>
            <a:r>
              <a:rPr lang="zh-CN" altLang="en-US" dirty="0" smtClean="0"/>
              <a:t>创建新分支，并且切换到该分支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fetch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merge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 =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+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983980-20180413161631709-19725491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88640"/>
            <a:ext cx="4824536" cy="63630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images0.cnblogs.com/blog/38373/201401/2811142198436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4104456" cy="2840403"/>
          </a:xfrm>
          <a:prstGeom prst="rect">
            <a:avLst/>
          </a:prstGeom>
          <a:noFill/>
        </p:spPr>
      </p:pic>
      <p:pic>
        <p:nvPicPr>
          <p:cNvPr id="19460" name="Picture 4" descr="https://images0.cnblogs.com/blog/38373/201401/2811143840660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88640"/>
            <a:ext cx="4361055" cy="2808312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>
            <a:off x="4355976" y="148478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Down Arrow 8"/>
          <p:cNvSpPr/>
          <p:nvPr/>
        </p:nvSpPr>
        <p:spPr>
          <a:xfrm>
            <a:off x="6012160" y="3068960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s://images0.cnblogs.com/blog/38373/201401/28111535578691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717032"/>
            <a:ext cx="5400600" cy="295388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95536" y="4149080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197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Git常用命令</vt:lpstr>
      <vt:lpstr>Git常用命令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ahan</dc:creator>
  <cp:lastModifiedBy>ahan</cp:lastModifiedBy>
  <cp:revision>24</cp:revision>
  <dcterms:created xsi:type="dcterms:W3CDTF">2019-08-01T13:40:27Z</dcterms:created>
  <dcterms:modified xsi:type="dcterms:W3CDTF">2019-08-01T14:18:21Z</dcterms:modified>
</cp:coreProperties>
</file>