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Raj B" userId="fd56951634a574e7" providerId="LiveId" clId="{3E5FE6EF-6B38-404D-A212-28C7DCD311ED}"/>
    <pc:docChg chg="delSld modSld">
      <pc:chgData name="Paul Raj B" userId="fd56951634a574e7" providerId="LiveId" clId="{3E5FE6EF-6B38-404D-A212-28C7DCD311ED}" dt="2021-12-20T13:22:20.806" v="9"/>
      <pc:docMkLst>
        <pc:docMk/>
      </pc:docMkLst>
      <pc:sldChg chg="modTransition">
        <pc:chgData name="Paul Raj B" userId="fd56951634a574e7" providerId="LiveId" clId="{3E5FE6EF-6B38-404D-A212-28C7DCD311ED}" dt="2021-12-20T13:19:16.513" v="0"/>
        <pc:sldMkLst>
          <pc:docMk/>
          <pc:sldMk cId="1370753578" sldId="256"/>
        </pc:sldMkLst>
      </pc:sldChg>
      <pc:sldChg chg="modTransition">
        <pc:chgData name="Paul Raj B" userId="fd56951634a574e7" providerId="LiveId" clId="{3E5FE6EF-6B38-404D-A212-28C7DCD311ED}" dt="2021-12-20T13:19:24.484" v="1"/>
        <pc:sldMkLst>
          <pc:docMk/>
          <pc:sldMk cId="3998465099" sldId="257"/>
        </pc:sldMkLst>
      </pc:sldChg>
      <pc:sldChg chg="modTransition modAnim">
        <pc:chgData name="Paul Raj B" userId="fd56951634a574e7" providerId="LiveId" clId="{3E5FE6EF-6B38-404D-A212-28C7DCD311ED}" dt="2021-12-20T13:22:20.806" v="9"/>
        <pc:sldMkLst>
          <pc:docMk/>
          <pc:sldMk cId="1261472291" sldId="258"/>
        </pc:sldMkLst>
      </pc:sldChg>
      <pc:sldChg chg="modTransition">
        <pc:chgData name="Paul Raj B" userId="fd56951634a574e7" providerId="LiveId" clId="{3E5FE6EF-6B38-404D-A212-28C7DCD311ED}" dt="2021-12-20T13:19:33.372" v="3"/>
        <pc:sldMkLst>
          <pc:docMk/>
          <pc:sldMk cId="1736951358" sldId="259"/>
        </pc:sldMkLst>
      </pc:sldChg>
      <pc:sldChg chg="modTransition">
        <pc:chgData name="Paul Raj B" userId="fd56951634a574e7" providerId="LiveId" clId="{3E5FE6EF-6B38-404D-A212-28C7DCD311ED}" dt="2021-12-20T13:19:41.091" v="4"/>
        <pc:sldMkLst>
          <pc:docMk/>
          <pc:sldMk cId="1846890073" sldId="260"/>
        </pc:sldMkLst>
      </pc:sldChg>
      <pc:sldChg chg="modTransition">
        <pc:chgData name="Paul Raj B" userId="fd56951634a574e7" providerId="LiveId" clId="{3E5FE6EF-6B38-404D-A212-28C7DCD311ED}" dt="2021-12-20T13:19:44.727" v="5"/>
        <pc:sldMkLst>
          <pc:docMk/>
          <pc:sldMk cId="55146975" sldId="261"/>
        </pc:sldMkLst>
      </pc:sldChg>
      <pc:sldChg chg="del modTransition">
        <pc:chgData name="Paul Raj B" userId="fd56951634a574e7" providerId="LiveId" clId="{3E5FE6EF-6B38-404D-A212-28C7DCD311ED}" dt="2021-12-20T13:21:44.943" v="7" actId="2696"/>
        <pc:sldMkLst>
          <pc:docMk/>
          <pc:sldMk cId="168156387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6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54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4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6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6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8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3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3BDE5B-804A-4083-A8A6-29E9343DB85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B1F1-41B0-472C-9F2A-D5D7E97C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6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AA90-4C6A-4592-9848-C6F41E14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252" y="1090851"/>
            <a:ext cx="7782568" cy="176734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Video</a:t>
            </a:r>
            <a:r>
              <a:rPr lang="en-US" dirty="0"/>
              <a:t> to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Slides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C38F9-5585-4B61-AB51-7565C063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492" y="48834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</a:t>
            </a:r>
          </a:p>
          <a:p>
            <a:r>
              <a:rPr lang="en-US" sz="3200" dirty="0"/>
              <a:t>         Team 1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DD485-BD84-4030-A502-05351D083202}"/>
              </a:ext>
            </a:extLst>
          </p:cNvPr>
          <p:cNvSpPr txBox="1"/>
          <p:nvPr/>
        </p:nvSpPr>
        <p:spPr>
          <a:xfrm>
            <a:off x="10225548" y="1366155"/>
            <a:ext cx="19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PYEXPO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77072C-8D53-473F-A088-D7C3303E7BD5}"/>
              </a:ext>
            </a:extLst>
          </p:cNvPr>
          <p:cNvSpPr/>
          <p:nvPr/>
        </p:nvSpPr>
        <p:spPr>
          <a:xfrm>
            <a:off x="727220" y="506767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1B7A7-2BDA-423A-A663-8032255E5C17}"/>
              </a:ext>
            </a:extLst>
          </p:cNvPr>
          <p:cNvSpPr txBox="1"/>
          <p:nvPr/>
        </p:nvSpPr>
        <p:spPr>
          <a:xfrm>
            <a:off x="1878678" y="2019994"/>
            <a:ext cx="8717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about to convert the given videos into Power Point Slides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we convert videos to multiple JPGE images and we neglect the images which repeated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we add that images to the Power Point  </a:t>
            </a:r>
          </a:p>
        </p:txBody>
      </p:sp>
    </p:spTree>
    <p:extLst>
      <p:ext uri="{BB962C8B-B14F-4D97-AF65-F5344CB8AC3E}">
        <p14:creationId xmlns:p14="http://schemas.microsoft.com/office/powerpoint/2010/main" val="39984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5BDAE-4781-4DD3-8E79-412867387F67}"/>
              </a:ext>
            </a:extLst>
          </p:cNvPr>
          <p:cNvSpPr txBox="1"/>
          <p:nvPr/>
        </p:nvSpPr>
        <p:spPr>
          <a:xfrm>
            <a:off x="999242" y="659875"/>
            <a:ext cx="9323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converting video to slides </a:t>
            </a:r>
            <a:endParaRPr lang="en-IN" sz="48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B3F33-5596-422D-BB09-4B71B20F15E9}"/>
              </a:ext>
            </a:extLst>
          </p:cNvPr>
          <p:cNvSpPr txBox="1"/>
          <p:nvPr/>
        </p:nvSpPr>
        <p:spPr>
          <a:xfrm>
            <a:off x="2037760" y="1905506"/>
            <a:ext cx="8625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useful for the person who has an video and want to do presentation about the content in video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by converting video to Slides his/her work time reduces and he/she can edit slides to their needs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2AA7-D6C7-49E0-A12C-B3085471E608}"/>
              </a:ext>
            </a:extLst>
          </p:cNvPr>
          <p:cNvSpPr txBox="1"/>
          <p:nvPr/>
        </p:nvSpPr>
        <p:spPr>
          <a:xfrm>
            <a:off x="612742" y="443060"/>
            <a:ext cx="909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our project </a:t>
            </a:r>
            <a:endParaRPr lang="en-IN" sz="36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E0FE1-CCC5-4130-9950-670ADE1E57A6}"/>
              </a:ext>
            </a:extLst>
          </p:cNvPr>
          <p:cNvSpPr txBox="1"/>
          <p:nvPr/>
        </p:nvSpPr>
        <p:spPr>
          <a:xfrm>
            <a:off x="1555423" y="1385740"/>
            <a:ext cx="9615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it get the input video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it convert the video to multiple JPEG images by its Frames Per Seconds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OpenCV if the images repeats it neglect 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images it separates the photos of things or person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photos of texts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photos of things or person is cropped to a perfect 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photos of texts is converted to a text format by OCR (Optical Character Recognition)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last we add the photos of images and texts in ppt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5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B482E-C7F3-4291-A1EB-90EAD16644D7}"/>
              </a:ext>
            </a:extLst>
          </p:cNvPr>
          <p:cNvSpPr txBox="1"/>
          <p:nvPr/>
        </p:nvSpPr>
        <p:spPr>
          <a:xfrm>
            <a:off x="1027521" y="584462"/>
            <a:ext cx="832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</a:t>
            </a:r>
            <a:endParaRPr lang="en-IN" sz="40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F0F87-65EA-4102-8FD5-927810C8AF3C}"/>
              </a:ext>
            </a:extLst>
          </p:cNvPr>
          <p:cNvSpPr txBox="1"/>
          <p:nvPr/>
        </p:nvSpPr>
        <p:spPr>
          <a:xfrm>
            <a:off x="1027521" y="2304010"/>
            <a:ext cx="8851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28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Powered GIF - Python Powered Logo GIFs">
            <a:extLst>
              <a:ext uri="{FF2B5EF4-FFF2-40B4-BE49-F238E27FC236}">
                <a16:creationId xmlns:a16="http://schemas.microsoft.com/office/drawing/2014/main" id="{764B34A7-3A55-44B6-9979-2C2CA9004F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82" y="1536569"/>
            <a:ext cx="2384349" cy="5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ortant Libraries of OpenCV. OpenCV is a cross-platform library used… |  by Prithvi Dev | Javarevisited | Medium">
            <a:extLst>
              <a:ext uri="{FF2B5EF4-FFF2-40B4-BE49-F238E27FC236}">
                <a16:creationId xmlns:a16="http://schemas.microsoft.com/office/drawing/2014/main" id="{9885C285-604D-4FCF-A43C-EEF0B6CB2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0" t="24641" r="7631" b="34154"/>
          <a:stretch/>
        </p:blipFill>
        <p:spPr bwMode="auto">
          <a:xfrm>
            <a:off x="2384981" y="3161298"/>
            <a:ext cx="238434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403DA352-7A3D-42BC-A569-FA252AB8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81" y="4775697"/>
            <a:ext cx="2384349" cy="8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CDCDF-AB5D-4978-A6F9-FFB330FDB02B}"/>
              </a:ext>
            </a:extLst>
          </p:cNvPr>
          <p:cNvSpPr txBox="1"/>
          <p:nvPr/>
        </p:nvSpPr>
        <p:spPr>
          <a:xfrm>
            <a:off x="1027521" y="3942366"/>
            <a:ext cx="384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</a:t>
            </a:r>
            <a:endParaRPr lang="en-IN" sz="40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9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Thank You Thanks GIF - Thank You Thanks Thank You Thank You GIFs">
            <a:extLst>
              <a:ext uri="{FF2B5EF4-FFF2-40B4-BE49-F238E27FC236}">
                <a16:creationId xmlns:a16="http://schemas.microsoft.com/office/drawing/2014/main" id="{9A92E1ED-C648-4707-AD5F-EED5AB7B0F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11" y="1353893"/>
            <a:ext cx="6254142" cy="415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203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</vt:lpstr>
      <vt:lpstr>Video to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to Slides</dc:title>
  <dc:creator>Paul Raj B</dc:creator>
  <cp:lastModifiedBy>Paul Raj B</cp:lastModifiedBy>
  <cp:revision>4</cp:revision>
  <dcterms:created xsi:type="dcterms:W3CDTF">2021-12-17T07:08:08Z</dcterms:created>
  <dcterms:modified xsi:type="dcterms:W3CDTF">2021-12-20T13:22:37Z</dcterms:modified>
</cp:coreProperties>
</file>