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AAEB-63A0-4FA6-900C-E8F2675E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C388-61D1-481E-A0D1-4C5006CB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DC85-2288-40E6-8AB9-EDA4DCE6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DE2D-FCA5-4C59-8ED4-77717B3A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6B6E-90C3-42C8-9B31-49976FDB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83C9-201B-4330-B2E7-1BDC332F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F71D-7D04-4CDA-923D-56B338B7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B5E8-06E7-425D-9779-BB8399E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DD06-A7F9-4868-873A-7634371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24D3-41A7-4391-9E0C-C5C9EF7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EA71-F836-458B-9B03-536F2E86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EF3C3-6F05-4E14-B675-639DBDFA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F568-168A-472F-953E-286B8164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CDCB-7D39-45BE-A709-754710EF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41CA-0656-440D-9490-9C00E73D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D38-0E8A-424C-B983-4032A448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745E-EAF3-4FA5-AA7A-F5E7A2DB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85C6-0DC8-4BC8-BEAE-3F7B00B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B51-1294-453E-91CD-DBED2B37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DF2-4346-4661-A6F6-4AF51D1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63FF-0407-4785-B5DC-2388DA88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552F-19A6-432F-8647-911CABFD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BCAA-D089-4C32-BEC4-797888A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CCFC-B79A-4BE3-892D-6353AAF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31B6-FD07-46BF-8B6C-9D311406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6E12-6FEE-4E9D-8BE2-4D95504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4779-46F1-465B-95FD-3B3555753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0645-6885-4C6B-9F00-C9A8C09A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C0D2-DA18-4067-86F9-9DF8116E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C83B-8064-4E58-933A-5B49640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BC748-E386-4D0E-BF81-73E36EAF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5ED1-40D4-45AD-B337-89480AC6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3E1B-54A6-4827-803B-5E53FE78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8A08-4BD4-4AB2-AA21-12D04EEE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F1D8C-0355-4464-841B-5C1A97FF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41BB8-7C71-41AD-A0F1-91E224EB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9B49E-83E9-41F1-9CCF-579FD64A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DCC19-BE50-4910-846C-57D2E4F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ED4C1-0B0E-42BF-890A-F50F7088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80C-229D-4CBD-BA4A-931F5210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92C4A-0D41-4F2D-B3EC-FFDD5E77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1ABB-A566-4419-A75C-1A75F2E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F0273-872D-41F8-B9A8-670D2E3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83867-A731-433A-A948-D40F1D0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A63A9-D162-44C3-BB2F-40D386C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823CA-F3A5-4CC7-8562-017EB58C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7B8A-24FF-40BF-A7ED-4C87624F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6412-29C3-4173-9746-9F4E6ADF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21B1-CF28-4EF6-912F-691FA4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3621-D810-4CFD-9271-11F4307B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9C34C-9CD6-4074-A8DD-E9505D83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6A7C-0A96-4827-8A43-FEB781A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E7BA-1B3C-4CD1-A65F-CAD72265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7A6C-CD81-4B2A-964D-83E051CF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0DAD-05C4-4A7E-94C8-D0DE2A59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E08E6-FBDF-4C62-8C1B-C10B103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A564-F160-423C-82B8-530D59FF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476E-7CC4-42CB-A50E-2804F3BD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50F4D-BA76-43AE-BCBA-460F3FDA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1119-73B6-46F4-BE00-A00B63B6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0A9B-7802-471C-B8C1-0B0E9F69B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BE9A-6129-4D10-A03B-997CCD42DB6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2923-0BFC-467B-8328-B69791E4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01A5-90A1-4D06-94D1-17ABDF46E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6654-6CBC-4C87-9A43-0FCE6B3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8BA8-1C4E-40FB-A6FB-FF7BC90D2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Pyexpo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846D-BFF9-402B-B475-A4C0F2A3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Pyexpo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Pyexpo</dc:title>
  <dc:creator>Navaneeth Malingan</dc:creator>
  <cp:lastModifiedBy>Navaneeth Malingan</cp:lastModifiedBy>
  <cp:revision>1</cp:revision>
  <dcterms:created xsi:type="dcterms:W3CDTF">2021-12-18T16:21:20Z</dcterms:created>
  <dcterms:modified xsi:type="dcterms:W3CDTF">2021-12-18T16:21:44Z</dcterms:modified>
</cp:coreProperties>
</file>