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57" r:id="rId3"/>
    <p:sldId id="258" r:id="rId4"/>
    <p:sldId id="259" r:id="rId5"/>
    <p:sldId id="260" r:id="rId6"/>
    <p:sldId id="264" r:id="rId7"/>
    <p:sldId id="266" r:id="rId8"/>
    <p:sldId id="267" r:id="rId9"/>
    <p:sldId id="268" r:id="rId10"/>
    <p:sldId id="269" r:id="rId11"/>
    <p:sldId id="270" r:id="rId12"/>
    <p:sldId id="271" r:id="rId13"/>
    <p:sldId id="272" r:id="rId14"/>
    <p:sldId id="273" r:id="rId15"/>
    <p:sldId id="274" r:id="rId16"/>
    <p:sldId id="277" r:id="rId17"/>
    <p:sldId id="278" r:id="rId18"/>
    <p:sldId id="279" r:id="rId19"/>
    <p:sldId id="282" r:id="rId20"/>
    <p:sldId id="280" r:id="rId21"/>
    <p:sldId id="281" r:id="rId22"/>
    <p:sldId id="283" r:id="rId23"/>
    <p:sldId id="284" r:id="rId24"/>
    <p:sldId id="285"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9F0B17-9D2E-47F0-A25A-397566CAD831}">
          <p14:sldIdLst>
            <p14:sldId id="288"/>
            <p14:sldId id="257"/>
          </p14:sldIdLst>
        </p14:section>
        <p14:section name="Untitled Section" id="{1B276287-02BA-4D96-924A-ADC4DB8DDC74}">
          <p14:sldIdLst>
            <p14:sldId id="258"/>
            <p14:sldId id="259"/>
            <p14:sldId id="260"/>
            <p14:sldId id="264"/>
            <p14:sldId id="266"/>
            <p14:sldId id="267"/>
            <p14:sldId id="268"/>
            <p14:sldId id="269"/>
            <p14:sldId id="270"/>
            <p14:sldId id="271"/>
            <p14:sldId id="272"/>
            <p14:sldId id="273"/>
            <p14:sldId id="274"/>
            <p14:sldId id="277"/>
            <p14:sldId id="278"/>
            <p14:sldId id="279"/>
            <p14:sldId id="282"/>
            <p14:sldId id="280"/>
            <p14:sldId id="281"/>
            <p14:sldId id="283"/>
            <p14:sldId id="284"/>
            <p14:sldId id="285"/>
            <p14:sldId id="286"/>
            <p14:sldId id="2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2095-59E3-0BE9-F057-4B2A3F007A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A116FC-A879-A901-737D-6E239C8FBF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EA2BCA-113B-723E-9309-3A5FBA15DF00}"/>
              </a:ext>
            </a:extLst>
          </p:cNvPr>
          <p:cNvSpPr>
            <a:spLocks noGrp="1"/>
          </p:cNvSpPr>
          <p:nvPr>
            <p:ph type="dt" sz="half" idx="10"/>
          </p:nvPr>
        </p:nvSpPr>
        <p:spPr/>
        <p:txBody>
          <a:bodyPr/>
          <a:lstStyle/>
          <a:p>
            <a:fld id="{E541C98C-B1EB-48E2-A95E-3D39BCC624BA}" type="datetimeFigureOut">
              <a:rPr lang="en-IN" smtClean="0"/>
              <a:t>15-08-2022</a:t>
            </a:fld>
            <a:endParaRPr lang="en-IN"/>
          </a:p>
        </p:txBody>
      </p:sp>
      <p:sp>
        <p:nvSpPr>
          <p:cNvPr id="5" name="Footer Placeholder 4">
            <a:extLst>
              <a:ext uri="{FF2B5EF4-FFF2-40B4-BE49-F238E27FC236}">
                <a16:creationId xmlns:a16="http://schemas.microsoft.com/office/drawing/2014/main" id="{429075A1-3A01-1236-D0EF-B3DFCC3BB1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E83E2C-1A29-D754-3B1C-4C14D1187D6F}"/>
              </a:ext>
            </a:extLst>
          </p:cNvPr>
          <p:cNvSpPr>
            <a:spLocks noGrp="1"/>
          </p:cNvSpPr>
          <p:nvPr>
            <p:ph type="sldNum" sz="quarter" idx="12"/>
          </p:nvPr>
        </p:nvSpPr>
        <p:spPr/>
        <p:txBody>
          <a:bodyPr/>
          <a:lstStyle/>
          <a:p>
            <a:fld id="{EF4B652F-A687-457D-969A-E12F3B39584F}" type="slidenum">
              <a:rPr lang="en-IN" smtClean="0"/>
              <a:t>‹#›</a:t>
            </a:fld>
            <a:endParaRPr lang="en-IN"/>
          </a:p>
        </p:txBody>
      </p:sp>
    </p:spTree>
    <p:extLst>
      <p:ext uri="{BB962C8B-B14F-4D97-AF65-F5344CB8AC3E}">
        <p14:creationId xmlns:p14="http://schemas.microsoft.com/office/powerpoint/2010/main" val="1786654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1049-6E09-C631-3F1B-DFD4B1ACFC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4FDCDF-9577-F32E-7E5D-670427E7C4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17E931-EA51-80F8-C5CF-69811A3E005D}"/>
              </a:ext>
            </a:extLst>
          </p:cNvPr>
          <p:cNvSpPr>
            <a:spLocks noGrp="1"/>
          </p:cNvSpPr>
          <p:nvPr>
            <p:ph type="dt" sz="half" idx="10"/>
          </p:nvPr>
        </p:nvSpPr>
        <p:spPr/>
        <p:txBody>
          <a:bodyPr/>
          <a:lstStyle/>
          <a:p>
            <a:fld id="{E541C98C-B1EB-48E2-A95E-3D39BCC624BA}" type="datetimeFigureOut">
              <a:rPr lang="en-IN" smtClean="0"/>
              <a:t>15-08-2022</a:t>
            </a:fld>
            <a:endParaRPr lang="en-IN"/>
          </a:p>
        </p:txBody>
      </p:sp>
      <p:sp>
        <p:nvSpPr>
          <p:cNvPr id="5" name="Footer Placeholder 4">
            <a:extLst>
              <a:ext uri="{FF2B5EF4-FFF2-40B4-BE49-F238E27FC236}">
                <a16:creationId xmlns:a16="http://schemas.microsoft.com/office/drawing/2014/main" id="{134F8D3E-9896-6D21-1E97-679FC05550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C88486-56E2-5EF3-4DDF-BA8BC232838A}"/>
              </a:ext>
            </a:extLst>
          </p:cNvPr>
          <p:cNvSpPr>
            <a:spLocks noGrp="1"/>
          </p:cNvSpPr>
          <p:nvPr>
            <p:ph type="sldNum" sz="quarter" idx="12"/>
          </p:nvPr>
        </p:nvSpPr>
        <p:spPr/>
        <p:txBody>
          <a:bodyPr/>
          <a:lstStyle/>
          <a:p>
            <a:fld id="{EF4B652F-A687-457D-969A-E12F3B39584F}" type="slidenum">
              <a:rPr lang="en-IN" smtClean="0"/>
              <a:t>‹#›</a:t>
            </a:fld>
            <a:endParaRPr lang="en-IN"/>
          </a:p>
        </p:txBody>
      </p:sp>
    </p:spTree>
    <p:extLst>
      <p:ext uri="{BB962C8B-B14F-4D97-AF65-F5344CB8AC3E}">
        <p14:creationId xmlns:p14="http://schemas.microsoft.com/office/powerpoint/2010/main" val="329493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E2CA3-49DD-F3C1-9E4E-BF482D2522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A9BA14-B6DC-8D01-5E63-93FEF69BC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B3EECC-2BAE-E02A-19A6-CD376A29B7C0}"/>
              </a:ext>
            </a:extLst>
          </p:cNvPr>
          <p:cNvSpPr>
            <a:spLocks noGrp="1"/>
          </p:cNvSpPr>
          <p:nvPr>
            <p:ph type="dt" sz="half" idx="10"/>
          </p:nvPr>
        </p:nvSpPr>
        <p:spPr/>
        <p:txBody>
          <a:bodyPr/>
          <a:lstStyle/>
          <a:p>
            <a:fld id="{E541C98C-B1EB-48E2-A95E-3D39BCC624BA}" type="datetimeFigureOut">
              <a:rPr lang="en-IN" smtClean="0"/>
              <a:t>15-08-2022</a:t>
            </a:fld>
            <a:endParaRPr lang="en-IN"/>
          </a:p>
        </p:txBody>
      </p:sp>
      <p:sp>
        <p:nvSpPr>
          <p:cNvPr id="5" name="Footer Placeholder 4">
            <a:extLst>
              <a:ext uri="{FF2B5EF4-FFF2-40B4-BE49-F238E27FC236}">
                <a16:creationId xmlns:a16="http://schemas.microsoft.com/office/drawing/2014/main" id="{685639E7-2919-A068-E328-12083F1640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B3D61B-67AF-643E-827A-9111BB47AD0B}"/>
              </a:ext>
            </a:extLst>
          </p:cNvPr>
          <p:cNvSpPr>
            <a:spLocks noGrp="1"/>
          </p:cNvSpPr>
          <p:nvPr>
            <p:ph type="sldNum" sz="quarter" idx="12"/>
          </p:nvPr>
        </p:nvSpPr>
        <p:spPr/>
        <p:txBody>
          <a:bodyPr/>
          <a:lstStyle/>
          <a:p>
            <a:fld id="{EF4B652F-A687-457D-969A-E12F3B39584F}" type="slidenum">
              <a:rPr lang="en-IN" smtClean="0"/>
              <a:t>‹#›</a:t>
            </a:fld>
            <a:endParaRPr lang="en-IN"/>
          </a:p>
        </p:txBody>
      </p:sp>
    </p:spTree>
    <p:extLst>
      <p:ext uri="{BB962C8B-B14F-4D97-AF65-F5344CB8AC3E}">
        <p14:creationId xmlns:p14="http://schemas.microsoft.com/office/powerpoint/2010/main" val="31813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BD23-4DE2-5D1D-FA42-795DA9A2AB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19E092-15A4-E67C-82C6-695E9F3205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804873-6E2F-88D2-B1B4-8C9B209C19DC}"/>
              </a:ext>
            </a:extLst>
          </p:cNvPr>
          <p:cNvSpPr>
            <a:spLocks noGrp="1"/>
          </p:cNvSpPr>
          <p:nvPr>
            <p:ph type="dt" sz="half" idx="10"/>
          </p:nvPr>
        </p:nvSpPr>
        <p:spPr/>
        <p:txBody>
          <a:bodyPr/>
          <a:lstStyle/>
          <a:p>
            <a:fld id="{E541C98C-B1EB-48E2-A95E-3D39BCC624BA}" type="datetimeFigureOut">
              <a:rPr lang="en-IN" smtClean="0"/>
              <a:t>15-08-2022</a:t>
            </a:fld>
            <a:endParaRPr lang="en-IN"/>
          </a:p>
        </p:txBody>
      </p:sp>
      <p:sp>
        <p:nvSpPr>
          <p:cNvPr id="5" name="Footer Placeholder 4">
            <a:extLst>
              <a:ext uri="{FF2B5EF4-FFF2-40B4-BE49-F238E27FC236}">
                <a16:creationId xmlns:a16="http://schemas.microsoft.com/office/drawing/2014/main" id="{10EA469B-7539-F71C-D3EB-4A3234B7B7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B5EEC-C085-3BE0-3E91-C00EAB6EFF55}"/>
              </a:ext>
            </a:extLst>
          </p:cNvPr>
          <p:cNvSpPr>
            <a:spLocks noGrp="1"/>
          </p:cNvSpPr>
          <p:nvPr>
            <p:ph type="sldNum" sz="quarter" idx="12"/>
          </p:nvPr>
        </p:nvSpPr>
        <p:spPr/>
        <p:txBody>
          <a:bodyPr/>
          <a:lstStyle/>
          <a:p>
            <a:fld id="{EF4B652F-A687-457D-969A-E12F3B39584F}" type="slidenum">
              <a:rPr lang="en-IN" smtClean="0"/>
              <a:t>‹#›</a:t>
            </a:fld>
            <a:endParaRPr lang="en-IN"/>
          </a:p>
        </p:txBody>
      </p:sp>
    </p:spTree>
    <p:extLst>
      <p:ext uri="{BB962C8B-B14F-4D97-AF65-F5344CB8AC3E}">
        <p14:creationId xmlns:p14="http://schemas.microsoft.com/office/powerpoint/2010/main" val="19778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A752-1CE3-A8B1-5725-DB25A9DDE6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6C80D1-6C4B-8A10-4A78-DFB6582765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6CE4ED-0E9F-193F-4061-770F359A5961}"/>
              </a:ext>
            </a:extLst>
          </p:cNvPr>
          <p:cNvSpPr>
            <a:spLocks noGrp="1"/>
          </p:cNvSpPr>
          <p:nvPr>
            <p:ph type="dt" sz="half" idx="10"/>
          </p:nvPr>
        </p:nvSpPr>
        <p:spPr/>
        <p:txBody>
          <a:bodyPr/>
          <a:lstStyle/>
          <a:p>
            <a:fld id="{E541C98C-B1EB-48E2-A95E-3D39BCC624BA}" type="datetimeFigureOut">
              <a:rPr lang="en-IN" smtClean="0"/>
              <a:t>15-08-2022</a:t>
            </a:fld>
            <a:endParaRPr lang="en-IN"/>
          </a:p>
        </p:txBody>
      </p:sp>
      <p:sp>
        <p:nvSpPr>
          <p:cNvPr id="5" name="Footer Placeholder 4">
            <a:extLst>
              <a:ext uri="{FF2B5EF4-FFF2-40B4-BE49-F238E27FC236}">
                <a16:creationId xmlns:a16="http://schemas.microsoft.com/office/drawing/2014/main" id="{3CE7ABA5-29B8-F23D-4BDD-B9D3208B5F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E6568C-B6AC-E4DA-25EF-BC056208AE28}"/>
              </a:ext>
            </a:extLst>
          </p:cNvPr>
          <p:cNvSpPr>
            <a:spLocks noGrp="1"/>
          </p:cNvSpPr>
          <p:nvPr>
            <p:ph type="sldNum" sz="quarter" idx="12"/>
          </p:nvPr>
        </p:nvSpPr>
        <p:spPr/>
        <p:txBody>
          <a:bodyPr/>
          <a:lstStyle/>
          <a:p>
            <a:fld id="{EF4B652F-A687-457D-969A-E12F3B39584F}" type="slidenum">
              <a:rPr lang="en-IN" smtClean="0"/>
              <a:t>‹#›</a:t>
            </a:fld>
            <a:endParaRPr lang="en-IN"/>
          </a:p>
        </p:txBody>
      </p:sp>
    </p:spTree>
    <p:extLst>
      <p:ext uri="{BB962C8B-B14F-4D97-AF65-F5344CB8AC3E}">
        <p14:creationId xmlns:p14="http://schemas.microsoft.com/office/powerpoint/2010/main" val="1772594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49BD-D838-C3C9-50A6-718066AAFE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F64E42-AF4B-75C6-87AF-B6E4E4B757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3CDA25-8ED5-7429-29A5-77EDEEE4C4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EF0663-7BD1-5523-6155-1CE3466713F4}"/>
              </a:ext>
            </a:extLst>
          </p:cNvPr>
          <p:cNvSpPr>
            <a:spLocks noGrp="1"/>
          </p:cNvSpPr>
          <p:nvPr>
            <p:ph type="dt" sz="half" idx="10"/>
          </p:nvPr>
        </p:nvSpPr>
        <p:spPr/>
        <p:txBody>
          <a:bodyPr/>
          <a:lstStyle/>
          <a:p>
            <a:fld id="{E541C98C-B1EB-48E2-A95E-3D39BCC624BA}" type="datetimeFigureOut">
              <a:rPr lang="en-IN" smtClean="0"/>
              <a:t>15-08-2022</a:t>
            </a:fld>
            <a:endParaRPr lang="en-IN"/>
          </a:p>
        </p:txBody>
      </p:sp>
      <p:sp>
        <p:nvSpPr>
          <p:cNvPr id="6" name="Footer Placeholder 5">
            <a:extLst>
              <a:ext uri="{FF2B5EF4-FFF2-40B4-BE49-F238E27FC236}">
                <a16:creationId xmlns:a16="http://schemas.microsoft.com/office/drawing/2014/main" id="{7A5D9DF3-8FBC-882B-72DE-A4125FBE74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9FF465-2A08-9979-E954-97F73BD0FA89}"/>
              </a:ext>
            </a:extLst>
          </p:cNvPr>
          <p:cNvSpPr>
            <a:spLocks noGrp="1"/>
          </p:cNvSpPr>
          <p:nvPr>
            <p:ph type="sldNum" sz="quarter" idx="12"/>
          </p:nvPr>
        </p:nvSpPr>
        <p:spPr/>
        <p:txBody>
          <a:bodyPr/>
          <a:lstStyle/>
          <a:p>
            <a:fld id="{EF4B652F-A687-457D-969A-E12F3B39584F}" type="slidenum">
              <a:rPr lang="en-IN" smtClean="0"/>
              <a:t>‹#›</a:t>
            </a:fld>
            <a:endParaRPr lang="en-IN"/>
          </a:p>
        </p:txBody>
      </p:sp>
    </p:spTree>
    <p:extLst>
      <p:ext uri="{BB962C8B-B14F-4D97-AF65-F5344CB8AC3E}">
        <p14:creationId xmlns:p14="http://schemas.microsoft.com/office/powerpoint/2010/main" val="2320662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E4B5-57E3-4929-48EE-DA6D3D0FE3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088740-39BA-CFF5-0B55-85D42D3341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A219AA-576C-A37E-6073-B84CB68699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22E1FB-EE5B-0FEC-9297-F1FC0B2F52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F9588B-4DDB-3071-52CF-FA8B1F571C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4EFF82-D7E0-63F9-1A57-5EEACB2C0389}"/>
              </a:ext>
            </a:extLst>
          </p:cNvPr>
          <p:cNvSpPr>
            <a:spLocks noGrp="1"/>
          </p:cNvSpPr>
          <p:nvPr>
            <p:ph type="dt" sz="half" idx="10"/>
          </p:nvPr>
        </p:nvSpPr>
        <p:spPr/>
        <p:txBody>
          <a:bodyPr/>
          <a:lstStyle/>
          <a:p>
            <a:fld id="{E541C98C-B1EB-48E2-A95E-3D39BCC624BA}" type="datetimeFigureOut">
              <a:rPr lang="en-IN" smtClean="0"/>
              <a:t>15-08-2022</a:t>
            </a:fld>
            <a:endParaRPr lang="en-IN"/>
          </a:p>
        </p:txBody>
      </p:sp>
      <p:sp>
        <p:nvSpPr>
          <p:cNvPr id="8" name="Footer Placeholder 7">
            <a:extLst>
              <a:ext uri="{FF2B5EF4-FFF2-40B4-BE49-F238E27FC236}">
                <a16:creationId xmlns:a16="http://schemas.microsoft.com/office/drawing/2014/main" id="{45DE3CBC-583C-798D-5517-BBA32C537B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2B1E7B-F080-80C7-BCE5-792B4DDC0D68}"/>
              </a:ext>
            </a:extLst>
          </p:cNvPr>
          <p:cNvSpPr>
            <a:spLocks noGrp="1"/>
          </p:cNvSpPr>
          <p:nvPr>
            <p:ph type="sldNum" sz="quarter" idx="12"/>
          </p:nvPr>
        </p:nvSpPr>
        <p:spPr/>
        <p:txBody>
          <a:bodyPr/>
          <a:lstStyle/>
          <a:p>
            <a:fld id="{EF4B652F-A687-457D-969A-E12F3B39584F}" type="slidenum">
              <a:rPr lang="en-IN" smtClean="0"/>
              <a:t>‹#›</a:t>
            </a:fld>
            <a:endParaRPr lang="en-IN"/>
          </a:p>
        </p:txBody>
      </p:sp>
    </p:spTree>
    <p:extLst>
      <p:ext uri="{BB962C8B-B14F-4D97-AF65-F5344CB8AC3E}">
        <p14:creationId xmlns:p14="http://schemas.microsoft.com/office/powerpoint/2010/main" val="410674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B155-4090-AD13-48E7-474AC5A0ED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2FF42F-8BF9-2C66-750F-2D4ACE4F0570}"/>
              </a:ext>
            </a:extLst>
          </p:cNvPr>
          <p:cNvSpPr>
            <a:spLocks noGrp="1"/>
          </p:cNvSpPr>
          <p:nvPr>
            <p:ph type="dt" sz="half" idx="10"/>
          </p:nvPr>
        </p:nvSpPr>
        <p:spPr/>
        <p:txBody>
          <a:bodyPr/>
          <a:lstStyle/>
          <a:p>
            <a:fld id="{E541C98C-B1EB-48E2-A95E-3D39BCC624BA}" type="datetimeFigureOut">
              <a:rPr lang="en-IN" smtClean="0"/>
              <a:t>15-08-2022</a:t>
            </a:fld>
            <a:endParaRPr lang="en-IN"/>
          </a:p>
        </p:txBody>
      </p:sp>
      <p:sp>
        <p:nvSpPr>
          <p:cNvPr id="4" name="Footer Placeholder 3">
            <a:extLst>
              <a:ext uri="{FF2B5EF4-FFF2-40B4-BE49-F238E27FC236}">
                <a16:creationId xmlns:a16="http://schemas.microsoft.com/office/drawing/2014/main" id="{5F2800C9-234C-4DA6-6BCC-62E1DE687F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DF3A9C-0345-2822-B9BC-6A5EA8DACDB4}"/>
              </a:ext>
            </a:extLst>
          </p:cNvPr>
          <p:cNvSpPr>
            <a:spLocks noGrp="1"/>
          </p:cNvSpPr>
          <p:nvPr>
            <p:ph type="sldNum" sz="quarter" idx="12"/>
          </p:nvPr>
        </p:nvSpPr>
        <p:spPr/>
        <p:txBody>
          <a:bodyPr/>
          <a:lstStyle/>
          <a:p>
            <a:fld id="{EF4B652F-A687-457D-969A-E12F3B39584F}" type="slidenum">
              <a:rPr lang="en-IN" smtClean="0"/>
              <a:t>‹#›</a:t>
            </a:fld>
            <a:endParaRPr lang="en-IN"/>
          </a:p>
        </p:txBody>
      </p:sp>
    </p:spTree>
    <p:extLst>
      <p:ext uri="{BB962C8B-B14F-4D97-AF65-F5344CB8AC3E}">
        <p14:creationId xmlns:p14="http://schemas.microsoft.com/office/powerpoint/2010/main" val="1828508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B98AD9-A2C0-507B-0834-C99E50B880CE}"/>
              </a:ext>
            </a:extLst>
          </p:cNvPr>
          <p:cNvSpPr>
            <a:spLocks noGrp="1"/>
          </p:cNvSpPr>
          <p:nvPr>
            <p:ph type="dt" sz="half" idx="10"/>
          </p:nvPr>
        </p:nvSpPr>
        <p:spPr/>
        <p:txBody>
          <a:bodyPr/>
          <a:lstStyle/>
          <a:p>
            <a:fld id="{E541C98C-B1EB-48E2-A95E-3D39BCC624BA}" type="datetimeFigureOut">
              <a:rPr lang="en-IN" smtClean="0"/>
              <a:t>15-08-2022</a:t>
            </a:fld>
            <a:endParaRPr lang="en-IN"/>
          </a:p>
        </p:txBody>
      </p:sp>
      <p:sp>
        <p:nvSpPr>
          <p:cNvPr id="3" name="Footer Placeholder 2">
            <a:extLst>
              <a:ext uri="{FF2B5EF4-FFF2-40B4-BE49-F238E27FC236}">
                <a16:creationId xmlns:a16="http://schemas.microsoft.com/office/drawing/2014/main" id="{7FB24624-F94D-7F19-4A8B-A142B8D148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2AA5B9-B825-C8AA-DEE7-E620AD1F6FB3}"/>
              </a:ext>
            </a:extLst>
          </p:cNvPr>
          <p:cNvSpPr>
            <a:spLocks noGrp="1"/>
          </p:cNvSpPr>
          <p:nvPr>
            <p:ph type="sldNum" sz="quarter" idx="12"/>
          </p:nvPr>
        </p:nvSpPr>
        <p:spPr/>
        <p:txBody>
          <a:bodyPr/>
          <a:lstStyle/>
          <a:p>
            <a:fld id="{EF4B652F-A687-457D-969A-E12F3B39584F}" type="slidenum">
              <a:rPr lang="en-IN" smtClean="0"/>
              <a:t>‹#›</a:t>
            </a:fld>
            <a:endParaRPr lang="en-IN"/>
          </a:p>
        </p:txBody>
      </p:sp>
    </p:spTree>
    <p:extLst>
      <p:ext uri="{BB962C8B-B14F-4D97-AF65-F5344CB8AC3E}">
        <p14:creationId xmlns:p14="http://schemas.microsoft.com/office/powerpoint/2010/main" val="3954625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5DEC-0AD2-DC7B-3113-D5868329D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96DEC9-7FCB-C1BA-68CC-000E1E1C1A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E19CB7-57D6-E5C9-6595-4DB7E7F68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22573-F357-0E30-D922-64006D4FCD4A}"/>
              </a:ext>
            </a:extLst>
          </p:cNvPr>
          <p:cNvSpPr>
            <a:spLocks noGrp="1"/>
          </p:cNvSpPr>
          <p:nvPr>
            <p:ph type="dt" sz="half" idx="10"/>
          </p:nvPr>
        </p:nvSpPr>
        <p:spPr/>
        <p:txBody>
          <a:bodyPr/>
          <a:lstStyle/>
          <a:p>
            <a:fld id="{E541C98C-B1EB-48E2-A95E-3D39BCC624BA}" type="datetimeFigureOut">
              <a:rPr lang="en-IN" smtClean="0"/>
              <a:t>15-08-2022</a:t>
            </a:fld>
            <a:endParaRPr lang="en-IN"/>
          </a:p>
        </p:txBody>
      </p:sp>
      <p:sp>
        <p:nvSpPr>
          <p:cNvPr id="6" name="Footer Placeholder 5">
            <a:extLst>
              <a:ext uri="{FF2B5EF4-FFF2-40B4-BE49-F238E27FC236}">
                <a16:creationId xmlns:a16="http://schemas.microsoft.com/office/drawing/2014/main" id="{B956BDD0-9D54-FBC3-2418-DDCA495ACB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922DCA-BDB8-5BDA-2833-E559C442D710}"/>
              </a:ext>
            </a:extLst>
          </p:cNvPr>
          <p:cNvSpPr>
            <a:spLocks noGrp="1"/>
          </p:cNvSpPr>
          <p:nvPr>
            <p:ph type="sldNum" sz="quarter" idx="12"/>
          </p:nvPr>
        </p:nvSpPr>
        <p:spPr/>
        <p:txBody>
          <a:bodyPr/>
          <a:lstStyle/>
          <a:p>
            <a:fld id="{EF4B652F-A687-457D-969A-E12F3B39584F}" type="slidenum">
              <a:rPr lang="en-IN" smtClean="0"/>
              <a:t>‹#›</a:t>
            </a:fld>
            <a:endParaRPr lang="en-IN"/>
          </a:p>
        </p:txBody>
      </p:sp>
    </p:spTree>
    <p:extLst>
      <p:ext uri="{BB962C8B-B14F-4D97-AF65-F5344CB8AC3E}">
        <p14:creationId xmlns:p14="http://schemas.microsoft.com/office/powerpoint/2010/main" val="3403670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C79C-1508-F17B-5F15-A50E2FD52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920C16-493F-6C6B-B92E-1688FAFFBD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8EDB01-D58B-35D9-5DC1-DC10B8030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CBD701-478C-C882-C71A-75A5E0AE13DD}"/>
              </a:ext>
            </a:extLst>
          </p:cNvPr>
          <p:cNvSpPr>
            <a:spLocks noGrp="1"/>
          </p:cNvSpPr>
          <p:nvPr>
            <p:ph type="dt" sz="half" idx="10"/>
          </p:nvPr>
        </p:nvSpPr>
        <p:spPr/>
        <p:txBody>
          <a:bodyPr/>
          <a:lstStyle/>
          <a:p>
            <a:fld id="{E541C98C-B1EB-48E2-A95E-3D39BCC624BA}" type="datetimeFigureOut">
              <a:rPr lang="en-IN" smtClean="0"/>
              <a:t>15-08-2022</a:t>
            </a:fld>
            <a:endParaRPr lang="en-IN"/>
          </a:p>
        </p:txBody>
      </p:sp>
      <p:sp>
        <p:nvSpPr>
          <p:cNvPr id="6" name="Footer Placeholder 5">
            <a:extLst>
              <a:ext uri="{FF2B5EF4-FFF2-40B4-BE49-F238E27FC236}">
                <a16:creationId xmlns:a16="http://schemas.microsoft.com/office/drawing/2014/main" id="{E7530973-471B-9DD3-CF33-5A658D87A2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35D31A-9ACB-0EBD-645B-E1D89F640101}"/>
              </a:ext>
            </a:extLst>
          </p:cNvPr>
          <p:cNvSpPr>
            <a:spLocks noGrp="1"/>
          </p:cNvSpPr>
          <p:nvPr>
            <p:ph type="sldNum" sz="quarter" idx="12"/>
          </p:nvPr>
        </p:nvSpPr>
        <p:spPr/>
        <p:txBody>
          <a:bodyPr/>
          <a:lstStyle/>
          <a:p>
            <a:fld id="{EF4B652F-A687-457D-969A-E12F3B39584F}" type="slidenum">
              <a:rPr lang="en-IN" smtClean="0"/>
              <a:t>‹#›</a:t>
            </a:fld>
            <a:endParaRPr lang="en-IN"/>
          </a:p>
        </p:txBody>
      </p:sp>
    </p:spTree>
    <p:extLst>
      <p:ext uri="{BB962C8B-B14F-4D97-AF65-F5344CB8AC3E}">
        <p14:creationId xmlns:p14="http://schemas.microsoft.com/office/powerpoint/2010/main" val="3709558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2C18E7-6892-69DC-0CA0-B06216DE75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B0D9C9-1C55-7414-20C4-D27068E45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418BB7-C655-5422-5E31-0323820C37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1C98C-B1EB-48E2-A95E-3D39BCC624BA}" type="datetimeFigureOut">
              <a:rPr lang="en-IN" smtClean="0"/>
              <a:t>15-08-2022</a:t>
            </a:fld>
            <a:endParaRPr lang="en-IN"/>
          </a:p>
        </p:txBody>
      </p:sp>
      <p:sp>
        <p:nvSpPr>
          <p:cNvPr id="5" name="Footer Placeholder 4">
            <a:extLst>
              <a:ext uri="{FF2B5EF4-FFF2-40B4-BE49-F238E27FC236}">
                <a16:creationId xmlns:a16="http://schemas.microsoft.com/office/drawing/2014/main" id="{431B96AD-0488-7F64-8AF8-BD7F2454A0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B275D8-9066-F35D-0FED-006951047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B652F-A687-457D-969A-E12F3B39584F}" type="slidenum">
              <a:rPr lang="en-IN" smtClean="0"/>
              <a:t>‹#›</a:t>
            </a:fld>
            <a:endParaRPr lang="en-IN"/>
          </a:p>
        </p:txBody>
      </p:sp>
    </p:spTree>
    <p:extLst>
      <p:ext uri="{BB962C8B-B14F-4D97-AF65-F5344CB8AC3E}">
        <p14:creationId xmlns:p14="http://schemas.microsoft.com/office/powerpoint/2010/main" val="25291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D8CD-1934-9257-0585-C2DBC0DD48E2}"/>
              </a:ext>
            </a:extLst>
          </p:cNvPr>
          <p:cNvSpPr>
            <a:spLocks noGrp="1"/>
          </p:cNvSpPr>
          <p:nvPr>
            <p:ph type="ctrTitle"/>
          </p:nvPr>
        </p:nvSpPr>
        <p:spPr>
          <a:xfrm>
            <a:off x="1524000" y="2334637"/>
            <a:ext cx="9144000" cy="1175325"/>
          </a:xfrm>
        </p:spPr>
        <p:txBody>
          <a:bodyPr>
            <a:noAutofit/>
          </a:bodyPr>
          <a:lstStyle/>
          <a:p>
            <a:r>
              <a:rPr lang="en-IN" sz="8800" dirty="0">
                <a:latin typeface="+mn-lt"/>
              </a:rPr>
              <a:t>TYPES OF TAGS</a:t>
            </a:r>
          </a:p>
        </p:txBody>
      </p:sp>
      <p:sp>
        <p:nvSpPr>
          <p:cNvPr id="4" name="Subtitle 2">
            <a:extLst>
              <a:ext uri="{FF2B5EF4-FFF2-40B4-BE49-F238E27FC236}">
                <a16:creationId xmlns:a16="http://schemas.microsoft.com/office/drawing/2014/main" id="{2EEA8918-42CE-B225-F32B-A750325490C8}"/>
              </a:ext>
            </a:extLst>
          </p:cNvPr>
          <p:cNvSpPr>
            <a:spLocks noGrp="1"/>
          </p:cNvSpPr>
          <p:nvPr>
            <p:ph type="subTitle" idx="1"/>
          </p:nvPr>
        </p:nvSpPr>
        <p:spPr>
          <a:xfrm>
            <a:off x="6906637" y="4591454"/>
            <a:ext cx="4095345" cy="1984443"/>
          </a:xfrm>
        </p:spPr>
        <p:txBody>
          <a:bodyPr/>
          <a:lstStyle/>
          <a:p>
            <a:r>
              <a:rPr lang="en-IN" dirty="0"/>
              <a:t>S.AAYSHA </a:t>
            </a:r>
          </a:p>
          <a:p>
            <a:r>
              <a:rPr lang="en-IN" dirty="0"/>
              <a:t>21CDFE002 </a:t>
            </a:r>
          </a:p>
          <a:p>
            <a:r>
              <a:rPr lang="en-IN" dirty="0"/>
              <a:t>II.B.SC COSTUME DESIGN AND FASHION</a:t>
            </a:r>
          </a:p>
        </p:txBody>
      </p:sp>
    </p:spTree>
    <p:extLst>
      <p:ext uri="{BB962C8B-B14F-4D97-AF65-F5344CB8AC3E}">
        <p14:creationId xmlns:p14="http://schemas.microsoft.com/office/powerpoint/2010/main" val="478178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C281-910C-33B4-3936-50189D74D66E}"/>
              </a:ext>
            </a:extLst>
          </p:cNvPr>
          <p:cNvSpPr>
            <a:spLocks noGrp="1"/>
          </p:cNvSpPr>
          <p:nvPr>
            <p:ph type="ctrTitle"/>
          </p:nvPr>
        </p:nvSpPr>
        <p:spPr>
          <a:xfrm>
            <a:off x="1524000" y="593388"/>
            <a:ext cx="9144000" cy="797668"/>
          </a:xfrm>
        </p:spPr>
        <p:txBody>
          <a:bodyPr>
            <a:normAutofit fontScale="90000"/>
          </a:bodyPr>
          <a:lstStyle/>
          <a:p>
            <a:r>
              <a:rPr lang="en-US" dirty="0">
                <a:latin typeface="+mn-lt"/>
              </a:rPr>
              <a:t>&lt;head&gt;</a:t>
            </a:r>
            <a:endParaRPr lang="en-IN" dirty="0">
              <a:latin typeface="+mn-lt"/>
            </a:endParaRPr>
          </a:p>
        </p:txBody>
      </p:sp>
      <p:sp>
        <p:nvSpPr>
          <p:cNvPr id="4" name="Content Placeholder 2">
            <a:extLst>
              <a:ext uri="{FF2B5EF4-FFF2-40B4-BE49-F238E27FC236}">
                <a16:creationId xmlns:a16="http://schemas.microsoft.com/office/drawing/2014/main" id="{1FA6DDCE-E599-A00B-D61A-A955FF1AE239}"/>
              </a:ext>
            </a:extLst>
          </p:cNvPr>
          <p:cNvSpPr txBox="1">
            <a:spLocks/>
          </p:cNvSpPr>
          <p:nvPr/>
        </p:nvSpPr>
        <p:spPr>
          <a:xfrm>
            <a:off x="1981200" y="1738649"/>
            <a:ext cx="8229600" cy="45259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Contains metadata/information for the document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The &lt;head&gt; element is a container for metadata (data about data) and is placed between the &lt;html&gt; tag and the &lt;body&gt; tag.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Metadata is data about the HTML document. Metadata is not displayed.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Metadata typically define the document title, character set, styles, scripts, and other meta information.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The following elements can go inside the &lt;head&gt; element: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&lt;title&gt;(required in every HTML document)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&lt;style&gt;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&lt;base&gt;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&lt;link&gt;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&lt;meta&gt;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&lt;script&gt;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&lt;noscript&gt;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421875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FF8B-702F-06D7-1CA5-9737DAACB4A1}"/>
              </a:ext>
            </a:extLst>
          </p:cNvPr>
          <p:cNvSpPr>
            <a:spLocks noGrp="1"/>
          </p:cNvSpPr>
          <p:nvPr>
            <p:ph type="ctrTitle"/>
          </p:nvPr>
        </p:nvSpPr>
        <p:spPr>
          <a:xfrm>
            <a:off x="1656944" y="449735"/>
            <a:ext cx="8553856" cy="1011472"/>
          </a:xfrm>
        </p:spPr>
        <p:txBody>
          <a:bodyPr>
            <a:normAutofit/>
          </a:bodyPr>
          <a:lstStyle/>
          <a:p>
            <a:r>
              <a:rPr lang="en-US" dirty="0">
                <a:latin typeface="+mn-lt"/>
              </a:rPr>
              <a:t>&lt;header&gt;</a:t>
            </a:r>
            <a:endParaRPr lang="en-IN" dirty="0">
              <a:latin typeface="+mn-lt"/>
            </a:endParaRPr>
          </a:p>
        </p:txBody>
      </p:sp>
      <p:sp>
        <p:nvSpPr>
          <p:cNvPr id="3" name="Subtitle 2">
            <a:extLst>
              <a:ext uri="{FF2B5EF4-FFF2-40B4-BE49-F238E27FC236}">
                <a16:creationId xmlns:a16="http://schemas.microsoft.com/office/drawing/2014/main" id="{C06BE9A1-1700-4A00-F5D1-12541A5B9BE6}"/>
              </a:ext>
            </a:extLst>
          </p:cNvPr>
          <p:cNvSpPr>
            <a:spLocks noGrp="1"/>
          </p:cNvSpPr>
          <p:nvPr>
            <p:ph type="subTitle" idx="1"/>
          </p:nvPr>
        </p:nvSpPr>
        <p:spPr>
          <a:xfrm>
            <a:off x="1524000" y="3582583"/>
            <a:ext cx="9144000" cy="1655762"/>
          </a:xfrm>
        </p:spPr>
        <p:txBody>
          <a:bodyPr/>
          <a:lstStyle/>
          <a:p>
            <a:endParaRPr lang="en-IN" dirty="0"/>
          </a:p>
        </p:txBody>
      </p:sp>
      <p:sp>
        <p:nvSpPr>
          <p:cNvPr id="4" name="Content Placeholder 2">
            <a:extLst>
              <a:ext uri="{FF2B5EF4-FFF2-40B4-BE49-F238E27FC236}">
                <a16:creationId xmlns:a16="http://schemas.microsoft.com/office/drawing/2014/main" id="{DDD3BF3D-4234-7A44-6143-4A3BFD17AF90}"/>
              </a:ext>
            </a:extLst>
          </p:cNvPr>
          <p:cNvSpPr txBox="1">
            <a:spLocks/>
          </p:cNvSpPr>
          <p:nvPr/>
        </p:nvSpPr>
        <p:spPr>
          <a:xfrm>
            <a:off x="1981200" y="1882302"/>
            <a:ext cx="8229600" cy="45259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Defines a header for a document or section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&lt;header&gt; element represents a container for introductory content or a set of navigational links.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A &lt;header&gt; element typically contains: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one or more heading elements (&lt;h1&gt; - &lt;h6&gt;)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logo or icon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authorship information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It</a:t>
            </a:r>
            <a:r>
              <a:rPr kumimoji="0" lang="en-US" sz="3200" b="1" i="0" u="none" strike="noStrike" kern="1200" cap="none" spc="0" normalizeH="0" baseline="0" noProof="0" dirty="0">
                <a:ln>
                  <a:noFill/>
                </a:ln>
                <a:solidFill>
                  <a:sysClr val="windowText" lastClr="000000"/>
                </a:solidFill>
                <a:effectLst/>
                <a:uLnTx/>
                <a:uFillTx/>
                <a:latin typeface="Bahnschrift" pitchFamily="34" charset="0"/>
                <a:ea typeface="+mn-ea"/>
                <a:cs typeface="+mn-cs"/>
              </a:rPr>
              <a:t> </a:t>
            </a: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 can have several &lt;header&gt; elements in one HTML document. However, &lt;header&gt; cannot be placed within a &lt;footer&gt;, &lt;address&gt; or another &lt;header&gt; element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4275085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521D-E202-A3D1-C389-813D226527F9}"/>
              </a:ext>
            </a:extLst>
          </p:cNvPr>
          <p:cNvSpPr>
            <a:spLocks noGrp="1"/>
          </p:cNvSpPr>
          <p:nvPr>
            <p:ph type="ctrTitle"/>
          </p:nvPr>
        </p:nvSpPr>
        <p:spPr>
          <a:xfrm>
            <a:off x="1524000" y="535021"/>
            <a:ext cx="9144000" cy="1065179"/>
          </a:xfrm>
        </p:spPr>
        <p:txBody>
          <a:bodyPr/>
          <a:lstStyle/>
          <a:p>
            <a:r>
              <a:rPr lang="en-US" dirty="0">
                <a:latin typeface="+mn-lt"/>
              </a:rPr>
              <a:t>&lt;</a:t>
            </a:r>
            <a:r>
              <a:rPr lang="en-US" dirty="0" err="1">
                <a:latin typeface="+mn-lt"/>
              </a:rPr>
              <a:t>hr</a:t>
            </a:r>
            <a:r>
              <a:rPr lang="en-US" dirty="0">
                <a:latin typeface="+mn-lt"/>
              </a:rPr>
              <a:t>&gt;</a:t>
            </a:r>
            <a:endParaRPr lang="en-IN" dirty="0">
              <a:latin typeface="+mn-lt"/>
            </a:endParaRPr>
          </a:p>
        </p:txBody>
      </p:sp>
      <p:sp>
        <p:nvSpPr>
          <p:cNvPr id="3" name="Subtitle 2">
            <a:extLst>
              <a:ext uri="{FF2B5EF4-FFF2-40B4-BE49-F238E27FC236}">
                <a16:creationId xmlns:a16="http://schemas.microsoft.com/office/drawing/2014/main" id="{4D0EB345-30C8-4C6B-18E6-F1F4AB90FA04}"/>
              </a:ext>
            </a:extLst>
          </p:cNvPr>
          <p:cNvSpPr>
            <a:spLocks noGrp="1"/>
          </p:cNvSpPr>
          <p:nvPr>
            <p:ph type="subTitle" idx="1"/>
          </p:nvPr>
        </p:nvSpPr>
        <p:spPr/>
        <p:txBody>
          <a:bodyPr/>
          <a:lstStyle/>
          <a:p>
            <a:endParaRPr lang="en-IN" dirty="0"/>
          </a:p>
        </p:txBody>
      </p:sp>
      <p:sp>
        <p:nvSpPr>
          <p:cNvPr id="4" name="Content Placeholder 2">
            <a:extLst>
              <a:ext uri="{FF2B5EF4-FFF2-40B4-BE49-F238E27FC236}">
                <a16:creationId xmlns:a16="http://schemas.microsoft.com/office/drawing/2014/main" id="{B29FB8E0-39E5-9AB9-92E6-A65E82257B68}"/>
              </a:ext>
            </a:extLst>
          </p:cNvPr>
          <p:cNvSpPr txBox="1">
            <a:spLocks/>
          </p:cNvSpPr>
          <p:nvPr/>
        </p:nvSpPr>
        <p:spPr>
          <a:xfrm>
            <a:off x="2081719" y="1872575"/>
            <a:ext cx="8229600" cy="45259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Defines a thematic change in the content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The &lt;hr&gt; tag defines a thematic break in an HTML page (e.g. a shift of topic).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The &lt;hr&gt; element is most often displayed as a horizontal rule that is used to separate content (or define a change) in an HTML page.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endParaRPr>
          </a:p>
        </p:txBody>
      </p:sp>
    </p:spTree>
    <p:extLst>
      <p:ext uri="{BB962C8B-B14F-4D97-AF65-F5344CB8AC3E}">
        <p14:creationId xmlns:p14="http://schemas.microsoft.com/office/powerpoint/2010/main" val="426729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657C-D5EF-B83D-1205-E4A3426D6A6B}"/>
              </a:ext>
            </a:extLst>
          </p:cNvPr>
          <p:cNvSpPr>
            <a:spLocks noGrp="1"/>
          </p:cNvSpPr>
          <p:nvPr>
            <p:ph type="ctrTitle"/>
          </p:nvPr>
        </p:nvSpPr>
        <p:spPr>
          <a:xfrm>
            <a:off x="1524000" y="455141"/>
            <a:ext cx="8806774" cy="887276"/>
          </a:xfrm>
        </p:spPr>
        <p:txBody>
          <a:bodyPr>
            <a:normAutofit fontScale="90000"/>
          </a:bodyPr>
          <a:lstStyle/>
          <a:p>
            <a:r>
              <a:rPr lang="en-US" dirty="0">
                <a:latin typeface="+mn-lt"/>
              </a:rPr>
              <a:t>&lt;html&gt;</a:t>
            </a:r>
            <a:endParaRPr lang="en-IN" dirty="0">
              <a:latin typeface="+mn-lt"/>
            </a:endParaRPr>
          </a:p>
        </p:txBody>
      </p:sp>
      <p:sp>
        <p:nvSpPr>
          <p:cNvPr id="4" name="Content Placeholder 2">
            <a:extLst>
              <a:ext uri="{FF2B5EF4-FFF2-40B4-BE49-F238E27FC236}">
                <a16:creationId xmlns:a16="http://schemas.microsoft.com/office/drawing/2014/main" id="{DAC1B215-94E0-CEB5-0173-7C6AF728FB17}"/>
              </a:ext>
            </a:extLst>
          </p:cNvPr>
          <p:cNvSpPr txBox="1">
            <a:spLocks/>
          </p:cNvSpPr>
          <p:nvPr/>
        </p:nvSpPr>
        <p:spPr>
          <a:xfrm>
            <a:off x="1981200" y="1595336"/>
            <a:ext cx="8229600" cy="45259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Defines the root of an HTML document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&lt;html&gt; tag represents the root of an HTML document.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&lt;html&gt; tag is the container for all other HTML elements (except for the &lt;!DOCTYPE&gt; tag).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It should always include the lang attribute inside the &lt;html&gt; tag, to declare the language of the Web page. This is meant to assist search engines and browsers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719236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761B-8AD7-E09B-7778-D11B3DB959BC}"/>
              </a:ext>
            </a:extLst>
          </p:cNvPr>
          <p:cNvSpPr>
            <a:spLocks noGrp="1"/>
          </p:cNvSpPr>
          <p:nvPr>
            <p:ph type="ctrTitle"/>
          </p:nvPr>
        </p:nvSpPr>
        <p:spPr>
          <a:xfrm>
            <a:off x="1524001" y="379380"/>
            <a:ext cx="8690042" cy="963038"/>
          </a:xfrm>
        </p:spPr>
        <p:txBody>
          <a:bodyPr>
            <a:normAutofit/>
          </a:bodyPr>
          <a:lstStyle/>
          <a:p>
            <a:r>
              <a:rPr lang="en-US" dirty="0">
                <a:latin typeface="+mn-lt"/>
              </a:rPr>
              <a:t>&lt;label&gt;</a:t>
            </a:r>
            <a:endParaRPr lang="en-IN" dirty="0">
              <a:latin typeface="+mn-lt"/>
            </a:endParaRPr>
          </a:p>
        </p:txBody>
      </p:sp>
      <p:sp>
        <p:nvSpPr>
          <p:cNvPr id="5" name="Content Placeholder 2">
            <a:extLst>
              <a:ext uri="{FF2B5EF4-FFF2-40B4-BE49-F238E27FC236}">
                <a16:creationId xmlns:a16="http://schemas.microsoft.com/office/drawing/2014/main" id="{9D83EE22-4B4A-9E3D-6575-79E799F2B6D7}"/>
              </a:ext>
            </a:extLst>
          </p:cNvPr>
          <p:cNvSpPr txBox="1">
            <a:spLocks/>
          </p:cNvSpPr>
          <p:nvPr/>
        </p:nvSpPr>
        <p:spPr>
          <a:xfrm>
            <a:off x="1754222" y="1717222"/>
            <a:ext cx="8229600" cy="4983179"/>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a:ln>
                  <a:noFill/>
                </a:ln>
                <a:solidFill>
                  <a:sysClr val="windowText" lastClr="000000"/>
                </a:solidFill>
                <a:effectLst/>
                <a:uLnTx/>
                <a:uFillTx/>
                <a:latin typeface="Bahnschrift" pitchFamily="34" charset="0"/>
                <a:ea typeface="+mn-ea"/>
                <a:cs typeface="+mn-cs"/>
              </a:rPr>
              <a:t>Defines a label for an &lt;input&gt; element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a:ln>
                  <a:noFill/>
                </a:ln>
                <a:solidFill>
                  <a:sysClr val="windowText" lastClr="000000"/>
                </a:solidFill>
                <a:effectLst/>
                <a:uLnTx/>
                <a:uFillTx/>
                <a:latin typeface="Bahnschrift" pitchFamily="34" charset="0"/>
                <a:ea typeface="+mn-ea"/>
                <a:cs typeface="+mn-cs"/>
              </a:rPr>
              <a:t>The &lt;label&gt; tag defines a label for several elements: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a:ln>
                  <a:noFill/>
                </a:ln>
                <a:solidFill>
                  <a:sysClr val="windowText" lastClr="000000"/>
                </a:solidFill>
                <a:effectLst/>
                <a:uLnTx/>
                <a:uFillTx/>
                <a:latin typeface="Bahnschrift" pitchFamily="34" charset="0"/>
                <a:ea typeface="+mn-ea"/>
                <a:cs typeface="+mn-cs"/>
              </a:rPr>
              <a:t>&lt;input type="checkbox"&gt;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a:ln>
                  <a:noFill/>
                </a:ln>
                <a:solidFill>
                  <a:sysClr val="windowText" lastClr="000000"/>
                </a:solidFill>
                <a:effectLst/>
                <a:uLnTx/>
                <a:uFillTx/>
                <a:latin typeface="Bahnschrift" pitchFamily="34" charset="0"/>
                <a:ea typeface="+mn-ea"/>
                <a:cs typeface="+mn-cs"/>
              </a:rPr>
              <a:t>&lt;input type="color"&gt;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a:ln>
                  <a:noFill/>
                </a:ln>
                <a:solidFill>
                  <a:sysClr val="windowText" lastClr="000000"/>
                </a:solidFill>
                <a:effectLst/>
                <a:uLnTx/>
                <a:uFillTx/>
                <a:latin typeface="Bahnschrift" pitchFamily="34" charset="0"/>
                <a:ea typeface="+mn-ea"/>
                <a:cs typeface="+mn-cs"/>
              </a:rPr>
              <a:t>&lt;input type="date"&gt;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a:ln>
                  <a:noFill/>
                </a:ln>
                <a:solidFill>
                  <a:sysClr val="windowText" lastClr="000000"/>
                </a:solidFill>
                <a:effectLst/>
                <a:uLnTx/>
                <a:uFillTx/>
                <a:latin typeface="Bahnschrift" pitchFamily="34" charset="0"/>
                <a:ea typeface="+mn-ea"/>
                <a:cs typeface="+mn-cs"/>
              </a:rPr>
              <a:t>&lt;input type="datetime-local"&gt;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a:ln>
                  <a:noFill/>
                </a:ln>
                <a:solidFill>
                  <a:sysClr val="windowText" lastClr="000000"/>
                </a:solidFill>
                <a:effectLst/>
                <a:uLnTx/>
                <a:uFillTx/>
                <a:latin typeface="Bahnschrift" pitchFamily="34" charset="0"/>
                <a:ea typeface="+mn-ea"/>
                <a:cs typeface="+mn-cs"/>
              </a:rPr>
              <a:t>&lt;input type="email"&gt;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a:ln>
                  <a:noFill/>
                </a:ln>
                <a:solidFill>
                  <a:sysClr val="windowText" lastClr="000000"/>
                </a:solidFill>
                <a:effectLst/>
                <a:uLnTx/>
                <a:uFillTx/>
                <a:latin typeface="Bahnschrift" pitchFamily="34" charset="0"/>
                <a:ea typeface="+mn-ea"/>
                <a:cs typeface="+mn-cs"/>
              </a:rPr>
              <a:t>&lt;input type="file"&gt;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a:ln>
                  <a:noFill/>
                </a:ln>
                <a:solidFill>
                  <a:sysClr val="windowText" lastClr="000000"/>
                </a:solidFill>
                <a:effectLst/>
                <a:uLnTx/>
                <a:uFillTx/>
                <a:latin typeface="Bahnschrift" pitchFamily="34" charset="0"/>
                <a:ea typeface="+mn-ea"/>
                <a:cs typeface="+mn-cs"/>
              </a:rPr>
              <a:t>&lt;input type="month"&gt;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a:ln>
                  <a:noFill/>
                </a:ln>
                <a:solidFill>
                  <a:sysClr val="windowText" lastClr="000000"/>
                </a:solidFill>
                <a:effectLst/>
                <a:uLnTx/>
                <a:uFillTx/>
                <a:latin typeface="Bahnschrift" pitchFamily="34" charset="0"/>
                <a:ea typeface="+mn-ea"/>
                <a:cs typeface="+mn-cs"/>
              </a:rPr>
              <a:t>&lt;input type="number“&gt;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a:ln>
                  <a:noFill/>
                </a:ln>
                <a:solidFill>
                  <a:sysClr val="windowText" lastClr="000000"/>
                </a:solidFill>
                <a:effectLst/>
                <a:uLnTx/>
                <a:uFillTx/>
                <a:latin typeface="Bahnschrift" pitchFamily="34" charset="0"/>
                <a:ea typeface="+mn-ea"/>
                <a:cs typeface="+mn-cs"/>
              </a:rPr>
              <a:t>&lt;input type="password"&gt;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a:ln>
                  <a:noFill/>
                </a:ln>
                <a:solidFill>
                  <a:sysClr val="windowText" lastClr="000000"/>
                </a:solidFill>
                <a:effectLst/>
                <a:uLnTx/>
                <a:uFillTx/>
                <a:latin typeface="Bahnschrift" pitchFamily="34" charset="0"/>
                <a:ea typeface="+mn-ea"/>
                <a:cs typeface="+mn-cs"/>
              </a:rPr>
              <a:t>Screen reader users (will read out loud the label, when the user is focused on the element)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a:ln>
                  <a:noFill/>
                </a:ln>
                <a:solidFill>
                  <a:sysClr val="windowText" lastClr="000000"/>
                </a:solidFill>
                <a:effectLst/>
                <a:uLnTx/>
                <a:uFillTx/>
                <a:latin typeface="Bahnschrift" pitchFamily="34" charset="0"/>
                <a:ea typeface="+mn-ea"/>
                <a:cs typeface="+mn-cs"/>
              </a:rPr>
              <a:t>Users who have difficulty clicking on very small regions (such as checkboxes) - because when a user clicks the text within the &lt;label&gt; element, it toggles the input (this increases the hit area).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br>
              <a:rPr kumimoji="0" lang="en-US" sz="3200" b="0" i="0" u="none" strike="noStrike" kern="1200" cap="none" spc="0" normalizeH="0" baseline="0" noProof="0">
                <a:ln>
                  <a:noFill/>
                </a:ln>
                <a:solidFill>
                  <a:sysClr val="windowText" lastClr="000000"/>
                </a:solidFill>
                <a:effectLst/>
                <a:uLnTx/>
                <a:uFillTx/>
                <a:latin typeface="Calibri"/>
                <a:ea typeface="+mn-ea"/>
                <a:cs typeface="+mn-cs"/>
              </a:rPr>
            </a:b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59708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D558-2832-42B2-A2FF-C567D7DBFB35}"/>
              </a:ext>
            </a:extLst>
          </p:cNvPr>
          <p:cNvSpPr>
            <a:spLocks noGrp="1"/>
          </p:cNvSpPr>
          <p:nvPr>
            <p:ph type="ctrTitle"/>
          </p:nvPr>
        </p:nvSpPr>
        <p:spPr>
          <a:xfrm>
            <a:off x="1524000" y="466929"/>
            <a:ext cx="8573311" cy="924126"/>
          </a:xfrm>
        </p:spPr>
        <p:txBody>
          <a:bodyPr>
            <a:normAutofit/>
          </a:bodyPr>
          <a:lstStyle/>
          <a:p>
            <a:r>
              <a:rPr lang="en-US" dirty="0">
                <a:latin typeface="+mn-lt"/>
              </a:rPr>
              <a:t>&lt;link&gt;</a:t>
            </a:r>
            <a:endParaRPr lang="en-IN" dirty="0">
              <a:latin typeface="+mn-lt"/>
            </a:endParaRPr>
          </a:p>
        </p:txBody>
      </p:sp>
      <p:sp>
        <p:nvSpPr>
          <p:cNvPr id="4" name="Content Placeholder 2">
            <a:extLst>
              <a:ext uri="{FF2B5EF4-FFF2-40B4-BE49-F238E27FC236}">
                <a16:creationId xmlns:a16="http://schemas.microsoft.com/office/drawing/2014/main" id="{3BCB2AAD-98B3-2797-EFCA-0452FBAE6430}"/>
              </a:ext>
            </a:extLst>
          </p:cNvPr>
          <p:cNvSpPr txBox="1">
            <a:spLocks/>
          </p:cNvSpPr>
          <p:nvPr/>
        </p:nvSpPr>
        <p:spPr>
          <a:xfrm>
            <a:off x="1686127" y="1765570"/>
            <a:ext cx="8249055" cy="45259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Defines the relationship between a document and an external resource (most used to link to style sheets)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&lt;link&gt; tag defines the relationship between the current document and an external resource.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&lt;link&gt; tag is most often used to link to external style sheets or to add a favicon to your website.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&lt;link&gt; element is an empty element, it contains attributes only.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120786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C9E19-71FF-0004-6F2F-FC3D16B8A907}"/>
              </a:ext>
            </a:extLst>
          </p:cNvPr>
          <p:cNvSpPr>
            <a:spLocks noGrp="1"/>
          </p:cNvSpPr>
          <p:nvPr>
            <p:ph type="ctrTitle"/>
          </p:nvPr>
        </p:nvSpPr>
        <p:spPr>
          <a:xfrm>
            <a:off x="1524000" y="359923"/>
            <a:ext cx="9144000" cy="953311"/>
          </a:xfrm>
        </p:spPr>
        <p:txBody>
          <a:bodyPr/>
          <a:lstStyle/>
          <a:p>
            <a:r>
              <a:rPr lang="en-US" dirty="0">
                <a:latin typeface="+mn-lt"/>
              </a:rPr>
              <a:t>&lt;</a:t>
            </a:r>
            <a:r>
              <a:rPr lang="en-US" dirty="0" err="1">
                <a:latin typeface="+mn-lt"/>
              </a:rPr>
              <a:t>img</a:t>
            </a:r>
            <a:r>
              <a:rPr lang="en-US" dirty="0">
                <a:latin typeface="+mn-lt"/>
              </a:rPr>
              <a:t>&gt;</a:t>
            </a:r>
            <a:endParaRPr lang="en-IN" dirty="0">
              <a:latin typeface="+mn-lt"/>
            </a:endParaRPr>
          </a:p>
        </p:txBody>
      </p:sp>
      <p:sp>
        <p:nvSpPr>
          <p:cNvPr id="4" name="Content Placeholder 2">
            <a:extLst>
              <a:ext uri="{FF2B5EF4-FFF2-40B4-BE49-F238E27FC236}">
                <a16:creationId xmlns:a16="http://schemas.microsoft.com/office/drawing/2014/main" id="{F0A75AC6-23E1-DB06-DE14-0870CF19FF4D}"/>
              </a:ext>
            </a:extLst>
          </p:cNvPr>
          <p:cNvSpPr txBox="1">
            <a:spLocks/>
          </p:cNvSpPr>
          <p:nvPr/>
        </p:nvSpPr>
        <p:spPr>
          <a:xfrm>
            <a:off x="1981200" y="1804481"/>
            <a:ext cx="8229600" cy="45259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Defines an image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The &lt;img&gt; tag is used to embed an image in an HTML page.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Images are not technically inserted into a web page; images are linked to web pages. The &lt;img&gt; tag creates a holding space for the referenced image.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The &lt;img&gt; tag has two required attributes: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src - Specifies the path to the image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alt - Specifies an alternate text for the image, if the image for some reason cannot be displayed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4019361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8CCE-98CF-4D73-B672-D2A68DFE7DF9}"/>
              </a:ext>
            </a:extLst>
          </p:cNvPr>
          <p:cNvSpPr>
            <a:spLocks noGrp="1"/>
          </p:cNvSpPr>
          <p:nvPr>
            <p:ph type="ctrTitle"/>
          </p:nvPr>
        </p:nvSpPr>
        <p:spPr>
          <a:xfrm>
            <a:off x="1524000" y="223736"/>
            <a:ext cx="9144000" cy="739302"/>
          </a:xfrm>
        </p:spPr>
        <p:txBody>
          <a:bodyPr>
            <a:normAutofit fontScale="90000"/>
          </a:bodyPr>
          <a:lstStyle/>
          <a:p>
            <a:r>
              <a:rPr lang="en-US" dirty="0">
                <a:latin typeface="+mn-lt"/>
              </a:rPr>
              <a:t>&lt;input&gt;</a:t>
            </a:r>
            <a:endParaRPr lang="en-IN" dirty="0">
              <a:latin typeface="+mn-lt"/>
            </a:endParaRPr>
          </a:p>
        </p:txBody>
      </p:sp>
      <p:sp>
        <p:nvSpPr>
          <p:cNvPr id="4" name="Content Placeholder 2">
            <a:extLst>
              <a:ext uri="{FF2B5EF4-FFF2-40B4-BE49-F238E27FC236}">
                <a16:creationId xmlns:a16="http://schemas.microsoft.com/office/drawing/2014/main" id="{F1060888-61E4-D0AC-8370-EA8DB22BCD6B}"/>
              </a:ext>
            </a:extLst>
          </p:cNvPr>
          <p:cNvSpPr txBox="1">
            <a:spLocks/>
          </p:cNvSpPr>
          <p:nvPr/>
        </p:nvSpPr>
        <p:spPr>
          <a:xfrm>
            <a:off x="1981200" y="1138136"/>
            <a:ext cx="8229600" cy="549612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Defines an input control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&lt;input&gt; tag specifies an input field where the user can enter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&lt;input&gt; element is the most important form element.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&lt;input&gt; element can be displayed in several ways, depending on the type attribute.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different input types are as follows: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&lt;input type="button"&gt;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&lt;input type="checkbox"&gt;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&lt;input type="color"&gt;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&lt;input type="date"&gt;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&lt;input type="datetime-local"&gt;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&lt;input type="email"&gt;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&lt;input type="file"&gt;</a:t>
            </a:r>
          </a:p>
        </p:txBody>
      </p:sp>
    </p:spTree>
    <p:extLst>
      <p:ext uri="{BB962C8B-B14F-4D97-AF65-F5344CB8AC3E}">
        <p14:creationId xmlns:p14="http://schemas.microsoft.com/office/powerpoint/2010/main" val="1696975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44BC-5304-F385-EE07-718FCFB2D4C9}"/>
              </a:ext>
            </a:extLst>
          </p:cNvPr>
          <p:cNvSpPr>
            <a:spLocks noGrp="1"/>
          </p:cNvSpPr>
          <p:nvPr>
            <p:ph type="ctrTitle"/>
          </p:nvPr>
        </p:nvSpPr>
        <p:spPr>
          <a:xfrm>
            <a:off x="1524000" y="338408"/>
            <a:ext cx="8767864" cy="887277"/>
          </a:xfrm>
        </p:spPr>
        <p:txBody>
          <a:bodyPr>
            <a:normAutofit fontScale="90000"/>
          </a:bodyPr>
          <a:lstStyle/>
          <a:p>
            <a:r>
              <a:rPr lang="en-US" dirty="0">
                <a:latin typeface="+mn-lt"/>
              </a:rPr>
              <a:t>&lt;output&gt;</a:t>
            </a:r>
            <a:endParaRPr lang="en-IN" dirty="0">
              <a:latin typeface="+mn-lt"/>
            </a:endParaRPr>
          </a:p>
        </p:txBody>
      </p:sp>
      <p:sp>
        <p:nvSpPr>
          <p:cNvPr id="4" name="Content Placeholder 2">
            <a:extLst>
              <a:ext uri="{FF2B5EF4-FFF2-40B4-BE49-F238E27FC236}">
                <a16:creationId xmlns:a16="http://schemas.microsoft.com/office/drawing/2014/main" id="{ACF88D70-544A-8AF9-76B6-FEE804443B87}"/>
              </a:ext>
            </a:extLst>
          </p:cNvPr>
          <p:cNvSpPr txBox="1">
            <a:spLocks/>
          </p:cNvSpPr>
          <p:nvPr/>
        </p:nvSpPr>
        <p:spPr>
          <a:xfrm>
            <a:off x="1981200" y="1736388"/>
            <a:ext cx="8229600" cy="45259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0" i="0" u="none" strike="noStrike" kern="1200" cap="none" spc="0" normalizeH="0" baseline="0" noProof="0">
                <a:ln>
                  <a:noFill/>
                </a:ln>
                <a:solidFill>
                  <a:sysClr val="windowText" lastClr="000000"/>
                </a:solidFill>
                <a:effectLst/>
                <a:uLnTx/>
                <a:uFillTx/>
                <a:latin typeface="Bahnschrift" pitchFamily="34" charset="0"/>
                <a:ea typeface="+mn-ea"/>
                <a:cs typeface="+mn-cs"/>
              </a:rPr>
              <a:t>Defines the result of a calculation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0" i="0" u="none" strike="noStrike" kern="1200" cap="none" spc="0" normalizeH="0" baseline="0" noProof="0">
                <a:ln>
                  <a:noFill/>
                </a:ln>
                <a:solidFill>
                  <a:sysClr val="windowText" lastClr="000000"/>
                </a:solidFill>
                <a:effectLst/>
                <a:uLnTx/>
                <a:uFillTx/>
                <a:latin typeface="Bahnschrift" pitchFamily="34" charset="0"/>
                <a:ea typeface="+mn-ea"/>
                <a:cs typeface="+mn-cs"/>
              </a:rPr>
              <a:t>The &lt;output&gt; tag is used to represent the result of a calculation (like one performed by a script).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4000" b="0" i="0" u="none" strike="noStrike" kern="1200" cap="none" spc="0" normalizeH="0" baseline="0" noProof="0" dirty="0">
              <a:ln>
                <a:noFill/>
              </a:ln>
              <a:solidFill>
                <a:sysClr val="windowText" lastClr="000000"/>
              </a:solidFill>
              <a:effectLst/>
              <a:uLnTx/>
              <a:uFillTx/>
              <a:latin typeface="Bahnschrift" pitchFamily="34" charset="0"/>
              <a:ea typeface="+mn-ea"/>
              <a:cs typeface="+mn-cs"/>
            </a:endParaRPr>
          </a:p>
        </p:txBody>
      </p:sp>
    </p:spTree>
    <p:extLst>
      <p:ext uri="{BB962C8B-B14F-4D97-AF65-F5344CB8AC3E}">
        <p14:creationId xmlns:p14="http://schemas.microsoft.com/office/powerpoint/2010/main" val="1491855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7F0E-1E55-F7A8-0EA5-FFE247FAAEEC}"/>
              </a:ext>
            </a:extLst>
          </p:cNvPr>
          <p:cNvSpPr>
            <a:spLocks noGrp="1"/>
          </p:cNvSpPr>
          <p:nvPr>
            <p:ph type="ctrTitle"/>
          </p:nvPr>
        </p:nvSpPr>
        <p:spPr>
          <a:xfrm>
            <a:off x="1524000" y="369652"/>
            <a:ext cx="8845685" cy="1001948"/>
          </a:xfrm>
        </p:spPr>
        <p:txBody>
          <a:bodyPr>
            <a:normAutofit/>
          </a:bodyPr>
          <a:lstStyle/>
          <a:p>
            <a:r>
              <a:rPr lang="en-US" dirty="0">
                <a:latin typeface="+mn-lt"/>
              </a:rPr>
              <a:t>&lt;p&gt;</a:t>
            </a:r>
            <a:endParaRPr lang="en-IN" dirty="0">
              <a:latin typeface="+mn-lt"/>
            </a:endParaRPr>
          </a:p>
        </p:txBody>
      </p:sp>
      <p:sp>
        <p:nvSpPr>
          <p:cNvPr id="4" name="Content Placeholder 2">
            <a:extLst>
              <a:ext uri="{FF2B5EF4-FFF2-40B4-BE49-F238E27FC236}">
                <a16:creationId xmlns:a16="http://schemas.microsoft.com/office/drawing/2014/main" id="{0252F8CB-D1C4-7041-B248-40FA0FD69A13}"/>
              </a:ext>
            </a:extLst>
          </p:cNvPr>
          <p:cNvSpPr txBox="1">
            <a:spLocks/>
          </p:cNvSpPr>
          <p:nvPr/>
        </p:nvSpPr>
        <p:spPr>
          <a:xfrm>
            <a:off x="1832042" y="1692613"/>
            <a:ext cx="8229600" cy="443355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Defines a paragraph</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&lt;p&gt; tag defines a paragraph.</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Browsers automatically add a single blank line before and after each &lt;p&gt; element.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 Use CSS to style paragraphs</a:t>
            </a:r>
            <a:br>
              <a:rPr kumimoji="0" lang="en-US" sz="3200" b="0" i="0" u="none" strike="noStrike" kern="1200" cap="none" spc="0" normalizeH="0" baseline="0" noProof="0" dirty="0">
                <a:ln>
                  <a:noFill/>
                </a:ln>
                <a:solidFill>
                  <a:sysClr val="windowText" lastClr="000000"/>
                </a:solidFill>
                <a:effectLst/>
                <a:uLnTx/>
                <a:uFillTx/>
                <a:latin typeface="Calibri"/>
                <a:ea typeface="+mn-ea"/>
                <a:cs typeface="+mn-cs"/>
              </a:rPr>
            </a:b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6237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104-C44C-3800-9479-C804DC286F15}"/>
              </a:ext>
            </a:extLst>
          </p:cNvPr>
          <p:cNvSpPr>
            <a:spLocks noGrp="1"/>
          </p:cNvSpPr>
          <p:nvPr>
            <p:ph type="ctrTitle"/>
          </p:nvPr>
        </p:nvSpPr>
        <p:spPr>
          <a:xfrm>
            <a:off x="1524000" y="612844"/>
            <a:ext cx="9144000" cy="787940"/>
          </a:xfrm>
        </p:spPr>
        <p:txBody>
          <a:bodyPr>
            <a:normAutofit/>
          </a:bodyPr>
          <a:lstStyle/>
          <a:p>
            <a:r>
              <a:rPr lang="en-US" sz="4000" b="1" i="1" dirty="0">
                <a:latin typeface="+mn-lt"/>
              </a:rPr>
              <a:t>&lt;!DOCTYPE&gt; </a:t>
            </a:r>
            <a:endParaRPr lang="en-IN" sz="4000" dirty="0">
              <a:latin typeface="+mn-lt"/>
            </a:endParaRPr>
          </a:p>
        </p:txBody>
      </p:sp>
      <p:sp>
        <p:nvSpPr>
          <p:cNvPr id="3" name="Subtitle 2">
            <a:extLst>
              <a:ext uri="{FF2B5EF4-FFF2-40B4-BE49-F238E27FC236}">
                <a16:creationId xmlns:a16="http://schemas.microsoft.com/office/drawing/2014/main" id="{12222E53-C6A1-AB1B-C48B-F0337D396994}"/>
              </a:ext>
            </a:extLst>
          </p:cNvPr>
          <p:cNvSpPr>
            <a:spLocks noGrp="1"/>
          </p:cNvSpPr>
          <p:nvPr>
            <p:ph type="subTitle" idx="1"/>
          </p:nvPr>
        </p:nvSpPr>
        <p:spPr>
          <a:xfrm>
            <a:off x="1524000" y="1828800"/>
            <a:ext cx="9144000" cy="3429000"/>
          </a:xfrm>
        </p:spPr>
        <p:txBody>
          <a:bodyPr/>
          <a:lstStyle/>
          <a:p>
            <a:endParaRPr lang="en-US" dirty="0">
              <a:latin typeface="Arial" pitchFamily="34" charset="0"/>
              <a:cs typeface="Arial" pitchFamily="34" charset="0"/>
            </a:endParaRPr>
          </a:p>
          <a:p>
            <a:endParaRPr lang="en-IN" dirty="0"/>
          </a:p>
        </p:txBody>
      </p:sp>
      <p:sp>
        <p:nvSpPr>
          <p:cNvPr id="4" name="Content Placeholder 2">
            <a:extLst>
              <a:ext uri="{FF2B5EF4-FFF2-40B4-BE49-F238E27FC236}">
                <a16:creationId xmlns:a16="http://schemas.microsoft.com/office/drawing/2014/main" id="{CD027606-E1EE-1579-7ED3-1B121003BE55}"/>
              </a:ext>
            </a:extLst>
          </p:cNvPr>
          <p:cNvSpPr txBox="1">
            <a:spLocks/>
          </p:cNvSpPr>
          <p:nvPr/>
        </p:nvSpPr>
        <p:spPr>
          <a:xfrm>
            <a:off x="1981200" y="1828800"/>
            <a:ext cx="8229600" cy="45259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Arial" pitchFamily="34" charset="0"/>
              </a:rPr>
              <a:t>Defines the document type.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All HTML documents must start with a &lt;!DOCTYPE&gt; declaration.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The declaration is not an HTML tag. It is an "information" to the browser about what document type to expect.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158909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EE6D-5C04-E074-DADF-391B369FF588}"/>
              </a:ext>
            </a:extLst>
          </p:cNvPr>
          <p:cNvSpPr>
            <a:spLocks noGrp="1"/>
          </p:cNvSpPr>
          <p:nvPr>
            <p:ph type="ctrTitle"/>
          </p:nvPr>
        </p:nvSpPr>
        <p:spPr>
          <a:xfrm>
            <a:off x="1524000" y="243191"/>
            <a:ext cx="9144000" cy="787941"/>
          </a:xfrm>
        </p:spPr>
        <p:txBody>
          <a:bodyPr>
            <a:normAutofit fontScale="90000"/>
          </a:bodyPr>
          <a:lstStyle/>
          <a:p>
            <a:r>
              <a:rPr lang="en-IN" dirty="0">
                <a:latin typeface="+mn-lt"/>
              </a:rPr>
              <a:t>&lt;picture&gt;</a:t>
            </a:r>
          </a:p>
        </p:txBody>
      </p:sp>
      <p:sp>
        <p:nvSpPr>
          <p:cNvPr id="4" name="Content Placeholder 2">
            <a:extLst>
              <a:ext uri="{FF2B5EF4-FFF2-40B4-BE49-F238E27FC236}">
                <a16:creationId xmlns:a16="http://schemas.microsoft.com/office/drawing/2014/main" id="{4F7AEFDD-D96F-0E37-9BB1-62925F55BBD5}"/>
              </a:ext>
            </a:extLst>
          </p:cNvPr>
          <p:cNvSpPr txBox="1">
            <a:spLocks/>
          </p:cNvSpPr>
          <p:nvPr/>
        </p:nvSpPr>
        <p:spPr>
          <a:xfrm>
            <a:off x="1673157" y="1303505"/>
            <a:ext cx="8774350" cy="540858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Defines a container for multiple image resources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&lt;picture&gt; tag gives web developers more flexibility in specifying image resources.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most common use of the &lt;picture&gt; element will be for art direction in responsive designs. Instead of having one image that is scaled up or down based on the viewport width, multiple images can be designed to more nicely fill the browser viewport.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&lt;picture&gt; element contains two tags: one or more &lt;source&gt; tags and one &lt;</a:t>
            </a:r>
            <a:r>
              <a:rPr kumimoji="0" lang="en-US" sz="2200" b="0" i="0" u="none" strike="noStrike" kern="1200" cap="none" spc="0" normalizeH="0" baseline="0" noProof="0" dirty="0" err="1">
                <a:ln>
                  <a:noFill/>
                </a:ln>
                <a:solidFill>
                  <a:sysClr val="windowText" lastClr="000000"/>
                </a:solidFill>
                <a:effectLst/>
                <a:uLnTx/>
                <a:uFillTx/>
                <a:latin typeface="Bahnschrift" pitchFamily="34" charset="0"/>
                <a:ea typeface="+mn-ea"/>
                <a:cs typeface="+mn-cs"/>
              </a:rPr>
              <a:t>img</a:t>
            </a: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&gt; tag.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browser will look for the first &lt;source&gt; element where the media query matches the current viewport width, and then it will display the proper image (specified in the </a:t>
            </a:r>
            <a:r>
              <a:rPr kumimoji="0" lang="en-US" sz="2200" b="0" i="0" u="none" strike="noStrike" kern="1200" cap="none" spc="0" normalizeH="0" baseline="0" noProof="0" dirty="0" err="1">
                <a:ln>
                  <a:noFill/>
                </a:ln>
                <a:solidFill>
                  <a:sysClr val="windowText" lastClr="000000"/>
                </a:solidFill>
                <a:effectLst/>
                <a:uLnTx/>
                <a:uFillTx/>
                <a:latin typeface="Bahnschrift" pitchFamily="34" charset="0"/>
                <a:ea typeface="+mn-ea"/>
                <a:cs typeface="+mn-cs"/>
              </a:rPr>
              <a:t>srcset</a:t>
            </a: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 attribute). The &lt;</a:t>
            </a:r>
            <a:r>
              <a:rPr kumimoji="0" lang="en-US" sz="2200" b="0" i="0" u="none" strike="noStrike" kern="1200" cap="none" spc="0" normalizeH="0" baseline="0" noProof="0" dirty="0" err="1">
                <a:ln>
                  <a:noFill/>
                </a:ln>
                <a:solidFill>
                  <a:sysClr val="windowText" lastClr="000000"/>
                </a:solidFill>
                <a:effectLst/>
                <a:uLnTx/>
                <a:uFillTx/>
                <a:latin typeface="Bahnschrift" pitchFamily="34" charset="0"/>
                <a:ea typeface="+mn-ea"/>
                <a:cs typeface="+mn-cs"/>
              </a:rPr>
              <a:t>img</a:t>
            </a:r>
            <a:r>
              <a:rPr kumimoji="0" lang="en-US" sz="2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&gt; element is required as the last child of the &lt;picture&gt; element, as a fallback option if none of the source tags matches</a:t>
            </a:r>
          </a:p>
        </p:txBody>
      </p:sp>
    </p:spTree>
    <p:extLst>
      <p:ext uri="{BB962C8B-B14F-4D97-AF65-F5344CB8AC3E}">
        <p14:creationId xmlns:p14="http://schemas.microsoft.com/office/powerpoint/2010/main" val="4053991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56A5-B90D-7EAE-DAED-FF6E93DE4112}"/>
              </a:ext>
            </a:extLst>
          </p:cNvPr>
          <p:cNvSpPr>
            <a:spLocks noGrp="1"/>
          </p:cNvSpPr>
          <p:nvPr>
            <p:ph type="ctrTitle"/>
          </p:nvPr>
        </p:nvSpPr>
        <p:spPr>
          <a:xfrm>
            <a:off x="1524000" y="243191"/>
            <a:ext cx="9144000" cy="1050588"/>
          </a:xfrm>
        </p:spPr>
        <p:txBody>
          <a:bodyPr/>
          <a:lstStyle/>
          <a:p>
            <a:r>
              <a:rPr lang="en-IN" dirty="0">
                <a:latin typeface="+mn-lt"/>
              </a:rPr>
              <a:t>&lt;select&gt;</a:t>
            </a:r>
          </a:p>
        </p:txBody>
      </p:sp>
      <p:sp>
        <p:nvSpPr>
          <p:cNvPr id="4" name="Content Placeholder 2">
            <a:extLst>
              <a:ext uri="{FF2B5EF4-FFF2-40B4-BE49-F238E27FC236}">
                <a16:creationId xmlns:a16="http://schemas.microsoft.com/office/drawing/2014/main" id="{18144E69-647F-9ABD-F0B2-870170C8726C}"/>
              </a:ext>
            </a:extLst>
          </p:cNvPr>
          <p:cNvSpPr txBox="1">
            <a:spLocks/>
          </p:cNvSpPr>
          <p:nvPr/>
        </p:nvSpPr>
        <p:spPr>
          <a:xfrm>
            <a:off x="1981200" y="1716932"/>
            <a:ext cx="8229600" cy="45259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Defines a drop-down list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The &lt;select&gt; element is used to create a drop-down list.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The &lt;select&gt; element is most often used in a form, to collect user input.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The name attribute is needed to reference the form data after the form is submitted (if you omit the name attribute, no data from the drop-down list will be submitted).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The id attribute is needed to associate the drop-down list with a label.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The &lt;option&gt; tags inside the &lt;select&gt; element define the available options in the drop-down list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618602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C399-3D1C-6E37-82AD-958501B9F676}"/>
              </a:ext>
            </a:extLst>
          </p:cNvPr>
          <p:cNvSpPr>
            <a:spLocks noGrp="1"/>
          </p:cNvSpPr>
          <p:nvPr>
            <p:ph type="ctrTitle"/>
          </p:nvPr>
        </p:nvSpPr>
        <p:spPr>
          <a:xfrm>
            <a:off x="1524000" y="330741"/>
            <a:ext cx="9144000" cy="1031132"/>
          </a:xfrm>
        </p:spPr>
        <p:txBody>
          <a:bodyPr/>
          <a:lstStyle/>
          <a:p>
            <a:r>
              <a:rPr lang="en-IN" dirty="0">
                <a:latin typeface="+mn-lt"/>
              </a:rPr>
              <a:t>&lt;style&gt;</a:t>
            </a:r>
          </a:p>
        </p:txBody>
      </p:sp>
      <p:sp>
        <p:nvSpPr>
          <p:cNvPr id="4" name="Content Placeholder 2">
            <a:extLst>
              <a:ext uri="{FF2B5EF4-FFF2-40B4-BE49-F238E27FC236}">
                <a16:creationId xmlns:a16="http://schemas.microsoft.com/office/drawing/2014/main" id="{01FE36C2-A630-76BA-2C84-DBA490C059FF}"/>
              </a:ext>
            </a:extLst>
          </p:cNvPr>
          <p:cNvSpPr txBox="1">
            <a:spLocks/>
          </p:cNvSpPr>
          <p:nvPr/>
        </p:nvSpPr>
        <p:spPr>
          <a:xfrm>
            <a:off x="1981200" y="1600200"/>
            <a:ext cx="8229600" cy="45259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0" i="0" u="none" strike="noStrike" kern="1200" cap="none" spc="0" normalizeH="0" baseline="0" noProof="0">
                <a:ln>
                  <a:noFill/>
                </a:ln>
                <a:solidFill>
                  <a:sysClr val="windowText" lastClr="000000"/>
                </a:solidFill>
                <a:effectLst/>
                <a:uLnTx/>
                <a:uFillTx/>
                <a:latin typeface="Bahnschrift" pitchFamily="34" charset="0"/>
                <a:ea typeface="+mn-ea"/>
                <a:cs typeface="+mn-cs"/>
              </a:rPr>
              <a:t>Defines style information for a document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0" i="0" u="none" strike="noStrike" kern="1200" cap="none" spc="0" normalizeH="0" baseline="0" noProof="0">
                <a:ln>
                  <a:noFill/>
                </a:ln>
                <a:solidFill>
                  <a:sysClr val="windowText" lastClr="000000"/>
                </a:solidFill>
                <a:effectLst/>
                <a:uLnTx/>
                <a:uFillTx/>
                <a:latin typeface="Bahnschrift" pitchFamily="34" charset="0"/>
                <a:ea typeface="+mn-ea"/>
                <a:cs typeface="+mn-cs"/>
              </a:rPr>
              <a:t>The &lt;style&gt; tag is used to define style information (CSS) for a document.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0" i="0" u="none" strike="noStrike" kern="1200" cap="none" spc="0" normalizeH="0" baseline="0" noProof="0">
                <a:ln>
                  <a:noFill/>
                </a:ln>
                <a:solidFill>
                  <a:sysClr val="windowText" lastClr="000000"/>
                </a:solidFill>
                <a:effectLst/>
                <a:uLnTx/>
                <a:uFillTx/>
                <a:latin typeface="Bahnschrift" pitchFamily="34" charset="0"/>
                <a:ea typeface="+mn-ea"/>
                <a:cs typeface="+mn-cs"/>
              </a:rPr>
              <a:t>Inside the &lt;style&gt; element you specify how HTML elements should render in a browser.</a:t>
            </a:r>
            <a:endParaRPr kumimoji="0" lang="en-US" sz="3600" b="0" i="0" u="none" strike="noStrike" kern="1200" cap="none" spc="0" normalizeH="0" baseline="0" noProof="0" dirty="0">
              <a:ln>
                <a:noFill/>
              </a:ln>
              <a:solidFill>
                <a:sysClr val="windowText" lastClr="000000"/>
              </a:solidFill>
              <a:effectLst/>
              <a:uLnTx/>
              <a:uFillTx/>
              <a:latin typeface="Bahnschrift" pitchFamily="34" charset="0"/>
              <a:ea typeface="+mn-ea"/>
              <a:cs typeface="+mn-cs"/>
            </a:endParaRPr>
          </a:p>
        </p:txBody>
      </p:sp>
    </p:spTree>
    <p:extLst>
      <p:ext uri="{BB962C8B-B14F-4D97-AF65-F5344CB8AC3E}">
        <p14:creationId xmlns:p14="http://schemas.microsoft.com/office/powerpoint/2010/main" val="3479399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7038-9E57-A240-C57E-A05887E2B190}"/>
              </a:ext>
            </a:extLst>
          </p:cNvPr>
          <p:cNvSpPr>
            <a:spLocks noGrp="1"/>
          </p:cNvSpPr>
          <p:nvPr>
            <p:ph type="ctrTitle"/>
          </p:nvPr>
        </p:nvSpPr>
        <p:spPr>
          <a:xfrm>
            <a:off x="1524000" y="291831"/>
            <a:ext cx="9144000" cy="1070042"/>
          </a:xfrm>
        </p:spPr>
        <p:txBody>
          <a:bodyPr/>
          <a:lstStyle/>
          <a:p>
            <a:r>
              <a:rPr lang="en-IN" dirty="0">
                <a:latin typeface="+mn-lt"/>
              </a:rPr>
              <a:t>&lt;sub&gt;</a:t>
            </a:r>
          </a:p>
        </p:txBody>
      </p:sp>
      <p:sp>
        <p:nvSpPr>
          <p:cNvPr id="4" name="Content Placeholder 2">
            <a:extLst>
              <a:ext uri="{FF2B5EF4-FFF2-40B4-BE49-F238E27FC236}">
                <a16:creationId xmlns:a16="http://schemas.microsoft.com/office/drawing/2014/main" id="{47B41979-E650-45DD-A20A-7C58B722BDDA}"/>
              </a:ext>
            </a:extLst>
          </p:cNvPr>
          <p:cNvSpPr txBox="1">
            <a:spLocks/>
          </p:cNvSpPr>
          <p:nvPr/>
        </p:nvSpPr>
        <p:spPr>
          <a:xfrm>
            <a:off x="2101174" y="1726660"/>
            <a:ext cx="8229600" cy="45259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Defines subscripted text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&lt;sub&gt; tag defines subscript text. Subscript text appears half a character below the normal line, and is sometimes rendered in a smaller font. Subscript text can be used for chemical formulas, like H</a:t>
            </a:r>
            <a:r>
              <a:rPr kumimoji="0" lang="en-US" sz="3600" b="0" i="0" u="none" strike="noStrike" kern="1200" cap="none" spc="0" normalizeH="0" baseline="-25000" noProof="0" dirty="0">
                <a:ln>
                  <a:noFill/>
                </a:ln>
                <a:solidFill>
                  <a:sysClr val="windowText" lastClr="000000"/>
                </a:solidFill>
                <a:effectLst/>
                <a:uLnTx/>
                <a:uFillTx/>
                <a:latin typeface="Bahnschrift" pitchFamily="34" charset="0"/>
                <a:ea typeface="+mn-ea"/>
                <a:cs typeface="+mn-cs"/>
              </a:rPr>
              <a:t>2</a:t>
            </a:r>
            <a:r>
              <a:rPr kumimoji="0" lang="en-US" sz="36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O.</a:t>
            </a:r>
          </a:p>
        </p:txBody>
      </p:sp>
    </p:spTree>
    <p:extLst>
      <p:ext uri="{BB962C8B-B14F-4D97-AF65-F5344CB8AC3E}">
        <p14:creationId xmlns:p14="http://schemas.microsoft.com/office/powerpoint/2010/main" val="2869793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FF00F-9B2B-2E9E-994A-42D880FAB9C6}"/>
              </a:ext>
            </a:extLst>
          </p:cNvPr>
          <p:cNvSpPr>
            <a:spLocks noGrp="1"/>
          </p:cNvSpPr>
          <p:nvPr>
            <p:ph type="ctrTitle"/>
          </p:nvPr>
        </p:nvSpPr>
        <p:spPr>
          <a:xfrm>
            <a:off x="1815830" y="350195"/>
            <a:ext cx="8621949" cy="982494"/>
          </a:xfrm>
        </p:spPr>
        <p:txBody>
          <a:bodyPr>
            <a:normAutofit/>
          </a:bodyPr>
          <a:lstStyle/>
          <a:p>
            <a:r>
              <a:rPr lang="en-IN" dirty="0">
                <a:latin typeface="+mn-lt"/>
              </a:rPr>
              <a:t>&lt;sup&gt;</a:t>
            </a:r>
          </a:p>
        </p:txBody>
      </p:sp>
      <p:sp>
        <p:nvSpPr>
          <p:cNvPr id="4" name="Content Placeholder 2">
            <a:extLst>
              <a:ext uri="{FF2B5EF4-FFF2-40B4-BE49-F238E27FC236}">
                <a16:creationId xmlns:a16="http://schemas.microsoft.com/office/drawing/2014/main" id="{1AC43262-9FA7-62BE-5C78-C6D50DEF49CE}"/>
              </a:ext>
            </a:extLst>
          </p:cNvPr>
          <p:cNvSpPr txBox="1">
            <a:spLocks/>
          </p:cNvSpPr>
          <p:nvPr/>
        </p:nvSpPr>
        <p:spPr>
          <a:xfrm>
            <a:off x="2091447" y="1707205"/>
            <a:ext cx="8229600" cy="45259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Defines superscripted text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&lt;sup&gt; tag defines superscript text. Superscript text appears half a character above the normal line, and is sometimes rendered in a smaller font. Superscript text can be used for footnotes, like WWW</a:t>
            </a:r>
            <a:r>
              <a:rPr kumimoji="0" lang="en-US" sz="3200" b="0" i="0" u="none" strike="noStrike" kern="1200" cap="none" spc="0" normalizeH="0" baseline="30000" noProof="0" dirty="0">
                <a:ln>
                  <a:noFill/>
                </a:ln>
                <a:solidFill>
                  <a:sysClr val="windowText" lastClr="000000"/>
                </a:solidFill>
                <a:effectLst/>
                <a:uLnTx/>
                <a:uFillTx/>
                <a:latin typeface="Calibri"/>
                <a:ea typeface="+mn-ea"/>
                <a:cs typeface="+mn-cs"/>
              </a:rPr>
              <a:t>.</a:t>
            </a: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595398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BAE7-1C9A-B8CD-6FAD-122004CA874D}"/>
              </a:ext>
            </a:extLst>
          </p:cNvPr>
          <p:cNvSpPr>
            <a:spLocks noGrp="1"/>
          </p:cNvSpPr>
          <p:nvPr>
            <p:ph type="ctrTitle"/>
          </p:nvPr>
        </p:nvSpPr>
        <p:spPr>
          <a:xfrm>
            <a:off x="1524000" y="350195"/>
            <a:ext cx="9144000" cy="1001950"/>
          </a:xfrm>
        </p:spPr>
        <p:txBody>
          <a:bodyPr>
            <a:normAutofit/>
          </a:bodyPr>
          <a:lstStyle/>
          <a:p>
            <a:r>
              <a:rPr lang="en-IN" dirty="0">
                <a:latin typeface="+mn-lt"/>
              </a:rPr>
              <a:t>&lt;u&gt;</a:t>
            </a:r>
          </a:p>
        </p:txBody>
      </p:sp>
      <p:sp>
        <p:nvSpPr>
          <p:cNvPr id="4" name="Content Placeholder 2">
            <a:extLst>
              <a:ext uri="{FF2B5EF4-FFF2-40B4-BE49-F238E27FC236}">
                <a16:creationId xmlns:a16="http://schemas.microsoft.com/office/drawing/2014/main" id="{C839F9FC-F496-2CE8-16AF-210FF1EF310C}"/>
              </a:ext>
            </a:extLst>
          </p:cNvPr>
          <p:cNvSpPr txBox="1">
            <a:spLocks/>
          </p:cNvSpPr>
          <p:nvPr/>
        </p:nvSpPr>
        <p:spPr>
          <a:xfrm>
            <a:off x="2130357" y="1600200"/>
            <a:ext cx="8229600" cy="45259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Defines some text that is unarticulated and styled differently from normal text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The &lt;u&gt; tag represents some text that is unarticulated and styled differently from normal text, such as misspelled words or proper names in Chinese text. The content inside is typically displayed with an underline. You can change this with CSS (see example below). </a:t>
            </a:r>
            <a:endPar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endParaRPr>
          </a:p>
        </p:txBody>
      </p:sp>
    </p:spTree>
    <p:extLst>
      <p:ext uri="{BB962C8B-B14F-4D97-AF65-F5344CB8AC3E}">
        <p14:creationId xmlns:p14="http://schemas.microsoft.com/office/powerpoint/2010/main" val="3125706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845F-F5DB-4686-518C-B340CA870EDC}"/>
              </a:ext>
            </a:extLst>
          </p:cNvPr>
          <p:cNvSpPr>
            <a:spLocks noGrp="1"/>
          </p:cNvSpPr>
          <p:nvPr>
            <p:ph type="ctrTitle"/>
          </p:nvPr>
        </p:nvSpPr>
        <p:spPr>
          <a:xfrm>
            <a:off x="1524000" y="285784"/>
            <a:ext cx="8767864" cy="1105271"/>
          </a:xfrm>
        </p:spPr>
        <p:txBody>
          <a:bodyPr/>
          <a:lstStyle/>
          <a:p>
            <a:r>
              <a:rPr lang="en-IN" dirty="0">
                <a:latin typeface="+mn-lt"/>
              </a:rPr>
              <a:t>&lt;video&gt;</a:t>
            </a:r>
          </a:p>
        </p:txBody>
      </p:sp>
      <p:sp>
        <p:nvSpPr>
          <p:cNvPr id="4" name="Content Placeholder 2">
            <a:extLst>
              <a:ext uri="{FF2B5EF4-FFF2-40B4-BE49-F238E27FC236}">
                <a16:creationId xmlns:a16="http://schemas.microsoft.com/office/drawing/2014/main" id="{A374A8CD-DB54-6B75-6960-D0A77A343139}"/>
              </a:ext>
            </a:extLst>
          </p:cNvPr>
          <p:cNvSpPr txBox="1">
            <a:spLocks/>
          </p:cNvSpPr>
          <p:nvPr/>
        </p:nvSpPr>
        <p:spPr>
          <a:xfrm>
            <a:off x="2062264" y="1696057"/>
            <a:ext cx="8229600" cy="45259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Defines embedded video content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&lt;video&gt; tag is used to embed video content in a document, such as a movie clip or other video streams.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&lt;video&gt; tag contains one or more &lt;source&gt; tags with different video sources. The browser will choose the first source it supports.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text between the &lt;video&gt; and &lt;/video&gt; tags will only be displayed in browsers that do not support the &lt;video&gt; element.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78570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80DC-9774-C509-0BC6-A64A9183EB22}"/>
              </a:ext>
            </a:extLst>
          </p:cNvPr>
          <p:cNvSpPr>
            <a:spLocks noGrp="1"/>
          </p:cNvSpPr>
          <p:nvPr>
            <p:ph type="ctrTitle"/>
          </p:nvPr>
        </p:nvSpPr>
        <p:spPr>
          <a:xfrm>
            <a:off x="1524000" y="661481"/>
            <a:ext cx="9144000" cy="938719"/>
          </a:xfrm>
        </p:spPr>
        <p:txBody>
          <a:bodyPr>
            <a:normAutofit/>
          </a:bodyPr>
          <a:lstStyle/>
          <a:p>
            <a:r>
              <a:rPr lang="en-US" dirty="0">
                <a:latin typeface="+mn-lt"/>
              </a:rPr>
              <a:t>&lt;a&gt;</a:t>
            </a:r>
            <a:endParaRPr lang="en-IN" dirty="0">
              <a:latin typeface="+mn-lt"/>
            </a:endParaRPr>
          </a:p>
        </p:txBody>
      </p:sp>
      <p:sp>
        <p:nvSpPr>
          <p:cNvPr id="6" name="Subtitle 5">
            <a:extLst>
              <a:ext uri="{FF2B5EF4-FFF2-40B4-BE49-F238E27FC236}">
                <a16:creationId xmlns:a16="http://schemas.microsoft.com/office/drawing/2014/main" id="{C2A25AF3-8499-4F95-DC60-58A91C4758EA}"/>
              </a:ext>
            </a:extLst>
          </p:cNvPr>
          <p:cNvSpPr>
            <a:spLocks noGrp="1"/>
          </p:cNvSpPr>
          <p:nvPr>
            <p:ph type="subTitle" idx="1"/>
          </p:nvPr>
        </p:nvSpPr>
        <p:spPr/>
        <p:txBody>
          <a:bodyPr/>
          <a:lstStyle/>
          <a:p>
            <a:endParaRPr lang="en-IN"/>
          </a:p>
        </p:txBody>
      </p:sp>
      <p:sp>
        <p:nvSpPr>
          <p:cNvPr id="7" name="Content Placeholder 2">
            <a:extLst>
              <a:ext uri="{FF2B5EF4-FFF2-40B4-BE49-F238E27FC236}">
                <a16:creationId xmlns:a16="http://schemas.microsoft.com/office/drawing/2014/main" id="{E9D691D6-F7C5-3F6B-1F10-1239877755A0}"/>
              </a:ext>
            </a:extLst>
          </p:cNvPr>
          <p:cNvSpPr txBox="1">
            <a:spLocks/>
          </p:cNvSpPr>
          <p:nvPr/>
        </p:nvSpPr>
        <p:spPr>
          <a:xfrm>
            <a:off x="1524000" y="2208179"/>
            <a:ext cx="9144000" cy="3791525"/>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Defines a hyperlink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&lt;a&gt; tag defines a hyperlink, which is used to link from one page to another.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most important attribute of the &lt;a&gt; element is the </a:t>
            </a:r>
            <a:r>
              <a:rPr kumimoji="0" lang="en-US" sz="3200" b="0" i="0" u="none" strike="noStrike" kern="1200" cap="none" spc="0" normalizeH="0" baseline="0" noProof="0" dirty="0" err="1">
                <a:ln>
                  <a:noFill/>
                </a:ln>
                <a:solidFill>
                  <a:sysClr val="windowText" lastClr="000000"/>
                </a:solidFill>
                <a:effectLst/>
                <a:uLnTx/>
                <a:uFillTx/>
                <a:latin typeface="Bahnschrift" pitchFamily="34" charset="0"/>
                <a:ea typeface="+mn-ea"/>
                <a:cs typeface="+mn-cs"/>
              </a:rPr>
              <a:t>href</a:t>
            </a: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 attribute, which indicates the link's destination.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By default, links will appear as follows in all browsers: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 An unvisited link is underlined and blue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A visited link is underlined and purple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An active link is underlined and red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433174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C64F-C363-4005-F079-E7FEB76B3D42}"/>
              </a:ext>
            </a:extLst>
          </p:cNvPr>
          <p:cNvSpPr>
            <a:spLocks noGrp="1"/>
          </p:cNvSpPr>
          <p:nvPr>
            <p:ph type="ctrTitle"/>
          </p:nvPr>
        </p:nvSpPr>
        <p:spPr>
          <a:xfrm>
            <a:off x="1524000" y="418289"/>
            <a:ext cx="9144000" cy="1181911"/>
          </a:xfrm>
        </p:spPr>
        <p:txBody>
          <a:bodyPr/>
          <a:lstStyle/>
          <a:p>
            <a:r>
              <a:rPr lang="en-US" dirty="0">
                <a:latin typeface="+mn-lt"/>
              </a:rPr>
              <a:t>&lt;body&gt;</a:t>
            </a:r>
            <a:endParaRPr lang="en-IN" dirty="0">
              <a:latin typeface="+mn-lt"/>
            </a:endParaRPr>
          </a:p>
        </p:txBody>
      </p:sp>
      <p:sp>
        <p:nvSpPr>
          <p:cNvPr id="3" name="Subtitle 2">
            <a:extLst>
              <a:ext uri="{FF2B5EF4-FFF2-40B4-BE49-F238E27FC236}">
                <a16:creationId xmlns:a16="http://schemas.microsoft.com/office/drawing/2014/main" id="{AA42ACD0-3FED-8680-F8E1-2A44F23A556E}"/>
              </a:ext>
            </a:extLst>
          </p:cNvPr>
          <p:cNvSpPr>
            <a:spLocks noGrp="1"/>
          </p:cNvSpPr>
          <p:nvPr>
            <p:ph type="subTitle" idx="1"/>
          </p:nvPr>
        </p:nvSpPr>
        <p:spPr/>
        <p:txBody>
          <a:bodyPr/>
          <a:lstStyle/>
          <a:p>
            <a:endParaRPr lang="en-IN" dirty="0"/>
          </a:p>
        </p:txBody>
      </p:sp>
      <p:sp>
        <p:nvSpPr>
          <p:cNvPr id="4" name="Content Placeholder 2">
            <a:extLst>
              <a:ext uri="{FF2B5EF4-FFF2-40B4-BE49-F238E27FC236}">
                <a16:creationId xmlns:a16="http://schemas.microsoft.com/office/drawing/2014/main" id="{73D32915-CFCC-1826-6BE7-E47B2226FC3F}"/>
              </a:ext>
            </a:extLst>
          </p:cNvPr>
          <p:cNvSpPr txBox="1">
            <a:spLocks/>
          </p:cNvSpPr>
          <p:nvPr/>
        </p:nvSpPr>
        <p:spPr>
          <a:xfrm>
            <a:off x="1524000" y="1809345"/>
            <a:ext cx="9144000" cy="3448455"/>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Defines the document's body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The &lt;body&gt; tag defines the document's body.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The &lt;body&gt; element contains all the contents of an HTML document, such as headings, paragraphs, images, hyperlinks, tables, lists, etc.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65701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452AD-664E-05EF-88E6-C637DE7CA5FA}"/>
              </a:ext>
            </a:extLst>
          </p:cNvPr>
          <p:cNvSpPr>
            <a:spLocks noGrp="1"/>
          </p:cNvSpPr>
          <p:nvPr>
            <p:ph type="ctrTitle"/>
          </p:nvPr>
        </p:nvSpPr>
        <p:spPr>
          <a:xfrm>
            <a:off x="1524000" y="729575"/>
            <a:ext cx="9144000" cy="1011676"/>
          </a:xfrm>
        </p:spPr>
        <p:txBody>
          <a:bodyPr/>
          <a:lstStyle/>
          <a:p>
            <a:r>
              <a:rPr lang="en-US" dirty="0">
                <a:latin typeface="+mn-lt"/>
              </a:rPr>
              <a:t>&lt;</a:t>
            </a:r>
            <a:r>
              <a:rPr lang="en-US" dirty="0" err="1">
                <a:latin typeface="+mn-lt"/>
              </a:rPr>
              <a:t>br</a:t>
            </a:r>
            <a:r>
              <a:rPr lang="en-US" dirty="0">
                <a:latin typeface="+mn-lt"/>
              </a:rPr>
              <a:t>&gt;</a:t>
            </a:r>
            <a:endParaRPr lang="en-IN" dirty="0">
              <a:latin typeface="+mn-lt"/>
            </a:endParaRPr>
          </a:p>
        </p:txBody>
      </p:sp>
      <p:sp>
        <p:nvSpPr>
          <p:cNvPr id="3" name="Subtitle 2">
            <a:extLst>
              <a:ext uri="{FF2B5EF4-FFF2-40B4-BE49-F238E27FC236}">
                <a16:creationId xmlns:a16="http://schemas.microsoft.com/office/drawing/2014/main" id="{36E897D2-E4A3-A9ED-67A5-0B535DD6CD00}"/>
              </a:ext>
            </a:extLst>
          </p:cNvPr>
          <p:cNvSpPr>
            <a:spLocks noGrp="1"/>
          </p:cNvSpPr>
          <p:nvPr>
            <p:ph type="subTitle" idx="1"/>
          </p:nvPr>
        </p:nvSpPr>
        <p:spPr/>
        <p:txBody>
          <a:bodyPr/>
          <a:lstStyle/>
          <a:p>
            <a:endParaRPr lang="en-IN" dirty="0"/>
          </a:p>
        </p:txBody>
      </p:sp>
      <p:sp>
        <p:nvSpPr>
          <p:cNvPr id="5" name="Content Placeholder 2">
            <a:extLst>
              <a:ext uri="{FF2B5EF4-FFF2-40B4-BE49-F238E27FC236}">
                <a16:creationId xmlns:a16="http://schemas.microsoft.com/office/drawing/2014/main" id="{70CFAE8F-3C44-2171-7018-588E02918011}"/>
              </a:ext>
            </a:extLst>
          </p:cNvPr>
          <p:cNvSpPr txBox="1">
            <a:spLocks/>
          </p:cNvSpPr>
          <p:nvPr/>
        </p:nvSpPr>
        <p:spPr>
          <a:xfrm>
            <a:off x="1524000" y="2042809"/>
            <a:ext cx="9144000" cy="3937439"/>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Defines a single line break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The &lt;br&gt; tag inserts a single line break.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The &lt;br&gt; tag is useful for writing addresses or poems.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a:ln>
                  <a:noFill/>
                </a:ln>
                <a:solidFill>
                  <a:sysClr val="windowText" lastClr="000000"/>
                </a:solidFill>
                <a:effectLst/>
                <a:uLnTx/>
                <a:uFillTx/>
                <a:latin typeface="Bahnschrift" pitchFamily="34" charset="0"/>
                <a:ea typeface="+mn-ea"/>
                <a:cs typeface="+mn-cs"/>
              </a:rPr>
              <a:t>The &lt;br&gt; tag is an empty tag which means that it has no end tag.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16894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958A-049C-AF18-DAC7-A69CFEAD66DC}"/>
              </a:ext>
            </a:extLst>
          </p:cNvPr>
          <p:cNvSpPr>
            <a:spLocks noGrp="1"/>
          </p:cNvSpPr>
          <p:nvPr>
            <p:ph type="ctrTitle"/>
          </p:nvPr>
        </p:nvSpPr>
        <p:spPr>
          <a:xfrm>
            <a:off x="1718553" y="544749"/>
            <a:ext cx="8534400" cy="1055451"/>
          </a:xfrm>
        </p:spPr>
        <p:txBody>
          <a:bodyPr/>
          <a:lstStyle/>
          <a:p>
            <a:r>
              <a:rPr lang="en-US" dirty="0"/>
              <a:t>&lt;dt&gt;</a:t>
            </a:r>
            <a:endParaRPr lang="en-IN" dirty="0"/>
          </a:p>
        </p:txBody>
      </p:sp>
      <p:pic>
        <p:nvPicPr>
          <p:cNvPr id="4" name="Picture 3">
            <a:extLst>
              <a:ext uri="{FF2B5EF4-FFF2-40B4-BE49-F238E27FC236}">
                <a16:creationId xmlns:a16="http://schemas.microsoft.com/office/drawing/2014/main" id="{101E48D8-A920-A921-A04D-211C5D298435}"/>
              </a:ext>
            </a:extLst>
          </p:cNvPr>
          <p:cNvPicPr>
            <a:picLocks noChangeAspect="1"/>
          </p:cNvPicPr>
          <p:nvPr/>
        </p:nvPicPr>
        <p:blipFill>
          <a:blip r:embed="rId2"/>
          <a:stretch>
            <a:fillRect/>
          </a:stretch>
        </p:blipFill>
        <p:spPr>
          <a:xfrm>
            <a:off x="1471783" y="1828800"/>
            <a:ext cx="9248434" cy="4484451"/>
          </a:xfrm>
          <a:prstGeom prst="rect">
            <a:avLst/>
          </a:prstGeom>
        </p:spPr>
      </p:pic>
    </p:spTree>
    <p:extLst>
      <p:ext uri="{BB962C8B-B14F-4D97-AF65-F5344CB8AC3E}">
        <p14:creationId xmlns:p14="http://schemas.microsoft.com/office/powerpoint/2010/main" val="114357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AF49-2F2A-C4C3-E507-6202EE28EBE0}"/>
              </a:ext>
            </a:extLst>
          </p:cNvPr>
          <p:cNvSpPr>
            <a:spLocks noGrp="1"/>
          </p:cNvSpPr>
          <p:nvPr>
            <p:ph type="ctrTitle"/>
          </p:nvPr>
        </p:nvSpPr>
        <p:spPr>
          <a:xfrm>
            <a:off x="1524000" y="408563"/>
            <a:ext cx="9144000" cy="924126"/>
          </a:xfrm>
        </p:spPr>
        <p:txBody>
          <a:bodyPr>
            <a:normAutofit/>
          </a:bodyPr>
          <a:lstStyle/>
          <a:p>
            <a:r>
              <a:rPr lang="en-US" dirty="0">
                <a:latin typeface="+mn-lt"/>
              </a:rPr>
              <a:t>&lt;footer&gt;</a:t>
            </a:r>
            <a:endParaRPr lang="en-IN" dirty="0">
              <a:latin typeface="+mn-lt"/>
            </a:endParaRPr>
          </a:p>
        </p:txBody>
      </p:sp>
      <p:pic>
        <p:nvPicPr>
          <p:cNvPr id="4" name="Picture 3">
            <a:extLst>
              <a:ext uri="{FF2B5EF4-FFF2-40B4-BE49-F238E27FC236}">
                <a16:creationId xmlns:a16="http://schemas.microsoft.com/office/drawing/2014/main" id="{CEFE9759-298B-1015-A0DA-38940BF2F1B4}"/>
              </a:ext>
            </a:extLst>
          </p:cNvPr>
          <p:cNvPicPr>
            <a:picLocks noChangeAspect="1"/>
          </p:cNvPicPr>
          <p:nvPr/>
        </p:nvPicPr>
        <p:blipFill>
          <a:blip r:embed="rId2"/>
          <a:stretch>
            <a:fillRect/>
          </a:stretch>
        </p:blipFill>
        <p:spPr>
          <a:xfrm>
            <a:off x="1874154" y="1546698"/>
            <a:ext cx="8443692" cy="4562272"/>
          </a:xfrm>
          <a:prstGeom prst="rect">
            <a:avLst/>
          </a:prstGeom>
        </p:spPr>
      </p:pic>
    </p:spTree>
    <p:extLst>
      <p:ext uri="{BB962C8B-B14F-4D97-AF65-F5344CB8AC3E}">
        <p14:creationId xmlns:p14="http://schemas.microsoft.com/office/powerpoint/2010/main" val="171090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1FBB-45ED-FCF0-8C0E-3FA73EBB242E}"/>
              </a:ext>
            </a:extLst>
          </p:cNvPr>
          <p:cNvSpPr>
            <a:spLocks noGrp="1"/>
          </p:cNvSpPr>
          <p:nvPr>
            <p:ph type="ctrTitle"/>
          </p:nvPr>
        </p:nvSpPr>
        <p:spPr>
          <a:xfrm>
            <a:off x="1524000" y="573933"/>
            <a:ext cx="9144000" cy="846306"/>
          </a:xfrm>
        </p:spPr>
        <p:txBody>
          <a:bodyPr>
            <a:normAutofit fontScale="90000"/>
          </a:bodyPr>
          <a:lstStyle/>
          <a:p>
            <a:r>
              <a:rPr lang="en-US" dirty="0">
                <a:latin typeface="+mn-lt"/>
              </a:rPr>
              <a:t>&lt;form&gt;</a:t>
            </a:r>
            <a:endParaRPr lang="en-IN" dirty="0">
              <a:latin typeface="+mn-lt"/>
            </a:endParaRPr>
          </a:p>
        </p:txBody>
      </p:sp>
      <p:sp>
        <p:nvSpPr>
          <p:cNvPr id="4" name="Content Placeholder 2">
            <a:extLst>
              <a:ext uri="{FF2B5EF4-FFF2-40B4-BE49-F238E27FC236}">
                <a16:creationId xmlns:a16="http://schemas.microsoft.com/office/drawing/2014/main" id="{80466625-2CE7-9132-576C-CEF84BD561D5}"/>
              </a:ext>
            </a:extLst>
          </p:cNvPr>
          <p:cNvSpPr txBox="1">
            <a:spLocks/>
          </p:cNvSpPr>
          <p:nvPr/>
        </p:nvSpPr>
        <p:spPr>
          <a:xfrm>
            <a:off x="1981200" y="1801878"/>
            <a:ext cx="8229600" cy="45259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nb-NO"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Defines an HTML form for user input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&lt;form&gt; tag is used to create an HTML form for user input.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&lt;form&gt; element can contain one or more of the following form elements: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&lt;input&gt;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&lt;</a:t>
            </a:r>
            <a:r>
              <a:rPr kumimoji="0" lang="en-US" sz="3200" b="0" i="0" u="none" strike="noStrike" kern="1200" cap="none" spc="0" normalizeH="0" baseline="0" noProof="0" dirty="0" err="1">
                <a:ln>
                  <a:noFill/>
                </a:ln>
                <a:solidFill>
                  <a:sysClr val="windowText" lastClr="000000"/>
                </a:solidFill>
                <a:effectLst/>
                <a:uLnTx/>
                <a:uFillTx/>
                <a:latin typeface="Bahnschrift" pitchFamily="34" charset="0"/>
                <a:ea typeface="+mn-ea"/>
                <a:cs typeface="+mn-cs"/>
              </a:rPr>
              <a:t>textarea</a:t>
            </a: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&lt;button&gt;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&lt;select&gt;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&lt;option&gt;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&lt;</a:t>
            </a:r>
            <a:r>
              <a:rPr kumimoji="0" lang="en-US" sz="3200" b="0" i="0" u="none" strike="noStrike" kern="1200" cap="none" spc="0" normalizeH="0" baseline="0" noProof="0" dirty="0" err="1">
                <a:ln>
                  <a:noFill/>
                </a:ln>
                <a:solidFill>
                  <a:sysClr val="windowText" lastClr="000000"/>
                </a:solidFill>
                <a:effectLst/>
                <a:uLnTx/>
                <a:uFillTx/>
                <a:latin typeface="Bahnschrift" pitchFamily="34" charset="0"/>
                <a:ea typeface="+mn-ea"/>
                <a:cs typeface="+mn-cs"/>
              </a:rPr>
              <a:t>optgroup</a:t>
            </a: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&lt;</a:t>
            </a:r>
            <a:r>
              <a:rPr kumimoji="0" lang="en-US" sz="3200" b="0" i="0" u="none" strike="noStrike" kern="1200" cap="none" spc="0" normalizeH="0" baseline="0" noProof="0" dirty="0" err="1">
                <a:ln>
                  <a:noFill/>
                </a:ln>
                <a:solidFill>
                  <a:sysClr val="windowText" lastClr="000000"/>
                </a:solidFill>
                <a:effectLst/>
                <a:uLnTx/>
                <a:uFillTx/>
                <a:latin typeface="Bahnschrift" pitchFamily="34" charset="0"/>
                <a:ea typeface="+mn-ea"/>
                <a:cs typeface="+mn-cs"/>
              </a:rPr>
              <a:t>fieldset</a:t>
            </a: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&lt;label&gt;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&lt;output&gt;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endParaRPr>
          </a:p>
        </p:txBody>
      </p:sp>
    </p:spTree>
    <p:extLst>
      <p:ext uri="{BB962C8B-B14F-4D97-AF65-F5344CB8AC3E}">
        <p14:creationId xmlns:p14="http://schemas.microsoft.com/office/powerpoint/2010/main" val="2938125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3AF2-8F05-90C1-FF5A-91AFFC988654}"/>
              </a:ext>
            </a:extLst>
          </p:cNvPr>
          <p:cNvSpPr>
            <a:spLocks noGrp="1"/>
          </p:cNvSpPr>
          <p:nvPr>
            <p:ph type="ctrTitle"/>
          </p:nvPr>
        </p:nvSpPr>
        <p:spPr>
          <a:xfrm>
            <a:off x="1524000" y="1122363"/>
            <a:ext cx="9144000" cy="667526"/>
          </a:xfrm>
        </p:spPr>
        <p:txBody>
          <a:bodyPr>
            <a:normAutofit fontScale="90000"/>
          </a:bodyPr>
          <a:lstStyle/>
          <a:p>
            <a:r>
              <a:rPr lang="en-US" dirty="0">
                <a:latin typeface="+mn-lt"/>
              </a:rPr>
              <a:t>&lt;h1&gt; to &lt;h6&gt;</a:t>
            </a:r>
            <a:endParaRPr lang="en-IN" dirty="0">
              <a:latin typeface="+mn-lt"/>
            </a:endParaRPr>
          </a:p>
        </p:txBody>
      </p:sp>
      <p:sp>
        <p:nvSpPr>
          <p:cNvPr id="4" name="Content Placeholder 2">
            <a:extLst>
              <a:ext uri="{FF2B5EF4-FFF2-40B4-BE49-F238E27FC236}">
                <a16:creationId xmlns:a16="http://schemas.microsoft.com/office/drawing/2014/main" id="{E42144F8-9108-C03E-EDA6-6561F71A90CF}"/>
              </a:ext>
            </a:extLst>
          </p:cNvPr>
          <p:cNvSpPr txBox="1">
            <a:spLocks/>
          </p:cNvSpPr>
          <p:nvPr/>
        </p:nvSpPr>
        <p:spPr>
          <a:xfrm>
            <a:off x="1731523" y="2142167"/>
            <a:ext cx="8628434" cy="359347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Defines HTML headings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The &lt;h1&gt; to &lt;h6&gt; tags are used to define HTML headings.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ysClr val="windowText" lastClr="000000"/>
                </a:solidFill>
                <a:effectLst/>
                <a:uLnTx/>
                <a:uFillTx/>
                <a:latin typeface="Bahnschrift" pitchFamily="34" charset="0"/>
                <a:ea typeface="+mn-ea"/>
                <a:cs typeface="+mn-cs"/>
              </a:rPr>
              <a:t>&lt;h1&gt; defines the most important heading. &lt;h6&gt; defines the least important heading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002663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1732</Words>
  <Application>Microsoft Office PowerPoint</Application>
  <PresentationFormat>Widescreen</PresentationFormat>
  <Paragraphs>153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Bahnschrift</vt:lpstr>
      <vt:lpstr>Calibri</vt:lpstr>
      <vt:lpstr>Calibri Light</vt:lpstr>
      <vt:lpstr>Office Theme</vt:lpstr>
      <vt:lpstr>TYPES OF TAGS</vt:lpstr>
      <vt:lpstr>&lt;!DOCTYPE&gt; </vt:lpstr>
      <vt:lpstr>&lt;a&gt;</vt:lpstr>
      <vt:lpstr>&lt;body&gt;</vt:lpstr>
      <vt:lpstr>&lt;br&gt;</vt:lpstr>
      <vt:lpstr>&lt;dt&gt;</vt:lpstr>
      <vt:lpstr>&lt;footer&gt;</vt:lpstr>
      <vt:lpstr>&lt;form&gt;</vt:lpstr>
      <vt:lpstr>&lt;h1&gt; to &lt;h6&gt;</vt:lpstr>
      <vt:lpstr>&lt;head&gt;</vt:lpstr>
      <vt:lpstr>&lt;header&gt;</vt:lpstr>
      <vt:lpstr>&lt;hr&gt;</vt:lpstr>
      <vt:lpstr>&lt;html&gt;</vt:lpstr>
      <vt:lpstr>&lt;label&gt;</vt:lpstr>
      <vt:lpstr>&lt;link&gt;</vt:lpstr>
      <vt:lpstr>&lt;img&gt;</vt:lpstr>
      <vt:lpstr>&lt;input&gt;</vt:lpstr>
      <vt:lpstr>&lt;output&gt;</vt:lpstr>
      <vt:lpstr>&lt;p&gt;</vt:lpstr>
      <vt:lpstr>&lt;picture&gt;</vt:lpstr>
      <vt:lpstr>&lt;select&gt;</vt:lpstr>
      <vt:lpstr>&lt;style&gt;</vt:lpstr>
      <vt:lpstr>&lt;sub&gt;</vt:lpstr>
      <vt:lpstr>&lt;sup&gt;</vt:lpstr>
      <vt:lpstr>&lt;u&gt;</vt:lpstr>
      <vt:lpstr>&lt;video&gt;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TAGS</dc:title>
  <dc:creator>Mohamed Fouzi</dc:creator>
  <cp:lastModifiedBy>Mohamed Fouzi</cp:lastModifiedBy>
  <cp:revision>1</cp:revision>
  <dcterms:created xsi:type="dcterms:W3CDTF">2022-08-15T13:12:07Z</dcterms:created>
  <dcterms:modified xsi:type="dcterms:W3CDTF">2022-08-15T14:13:58Z</dcterms:modified>
</cp:coreProperties>
</file>