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F1C366-E27B-6749-8A7A-25E986D7275E}" v="2" dt="2025-05-13T05:41:49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5"/>
    <p:restoredTop sz="94643"/>
  </p:normalViewPr>
  <p:slideViewPr>
    <p:cSldViewPr snapToGrid="0">
      <p:cViewPr varScale="1">
        <p:scale>
          <a:sx n="98" d="100"/>
          <a:sy n="98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59F7-26F6-DBED-81F0-EE762E7DF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5A277-3C80-F7BF-1ECE-A55253C20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59749-AB9B-55F1-8F92-4AB6774A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C353-0852-E94F-8D98-EF7828870B5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374C-CF90-8604-A065-205CA156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996D1-A37B-DE3C-E7C5-D4FDECE4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78B-2F56-C14D-A983-65F86A34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DA29-B3EB-9F68-21C0-BA750461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EC1BF-5BCC-246D-D826-8004BEC05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91E5-2CC5-DD9D-78AF-FF0E075C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C353-0852-E94F-8D98-EF7828870B5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D7842-B771-247E-0394-0DCE46AD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FDD0-F232-2E37-7C87-0AB4427A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78B-2F56-C14D-A983-65F86A34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7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BCC6B-62F3-DE1C-5057-3A60B6C6E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493DD-17B4-CFDE-B3DE-D5C6C118B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8BE3-6164-BA19-902D-617AF8E2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C353-0852-E94F-8D98-EF7828870B5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30EA-2F20-1BE5-CFF3-A13471B4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349D-2630-C425-ACE8-C927796C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78B-2F56-C14D-A983-65F86A34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FD05-A2CE-5F25-5C45-F33F39E1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1A9B-CAF4-A1C0-1AB0-ACB17A02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517F-CE03-6DB7-574B-D0FE759B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C353-0852-E94F-8D98-EF7828870B5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8D03-C7AB-ACA3-AB43-7A724938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92DD-B8DA-26F4-48CD-9EA16FF0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78B-2F56-C14D-A983-65F86A34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0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03D7-CD06-D5D9-A9B2-50346576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304E6-6622-EFA6-94CB-E2C23B9F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5602E-DE39-C769-952B-86655DDA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C353-0852-E94F-8D98-EF7828870B5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6B7AD-2559-C60B-DE38-5DB8D861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A138-89DF-900C-889C-AA837C2C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78B-2F56-C14D-A983-65F86A34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F224-F21C-1179-4CBE-A6B78B90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F3B1-B6B3-AC10-C0E8-01B6107EA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9ABFA-AA89-4DFB-0C5A-E8A580A6A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02127-5166-6392-0535-6A700539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C353-0852-E94F-8D98-EF7828870B5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7613E-3952-79CB-6DE9-86C97C5D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834F7-3655-B168-03AF-5145A67C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78B-2F56-C14D-A983-65F86A34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2783-0641-4D08-6855-3F32F494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F9CDD-0FEE-144F-E905-440CA6A0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8F61D-C163-56FA-37EF-E184EDA95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B2D8E-D95E-79D4-F1B5-343124863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EC004-4DF9-42F4-4F55-DAFC4D5A5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5EDF4-3652-2DA2-FC51-0FB99804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C353-0852-E94F-8D98-EF7828870B5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91DB4-10C7-004C-2754-AC8BB2DB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393C4-34AC-A5A0-E177-3CDD1E53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78B-2F56-C14D-A983-65F86A34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C5AE-04E3-AD1C-367B-E53A94A8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59EE3-D7D5-D9C9-ABDB-A2CFD7A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C353-0852-E94F-8D98-EF7828870B5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0CC9A-DB25-2AAF-AD7C-54544695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80306-5C3D-ADC0-73B7-24921C98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78B-2F56-C14D-A983-65F86A34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9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22AA9-5AA6-AD4B-7A3B-810EBF3C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C353-0852-E94F-8D98-EF7828870B5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7666C-FB64-39F6-5FC9-662A7670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4F859-FB5D-0D27-0CD8-6AEEAF3F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78B-2F56-C14D-A983-65F86A34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10A1-A205-2CBC-5464-CBC49926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9A61-3B00-C20B-B885-6EC45696F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81F60-776C-4593-E164-CF00F3F25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7192D-AE34-2D35-9737-32367A0C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C353-0852-E94F-8D98-EF7828870B5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B85B7-3912-FCC5-3137-03A3E4DE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B3B67-3228-E5BF-D7A0-9520F85C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78B-2F56-C14D-A983-65F86A34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5D8C-9831-AA57-B509-C341EA0A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83EDC-A2D6-C0FC-5ACD-62C70BF97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AA935-0307-ACD7-CFB9-375D6A819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485C4-27B7-F5A2-F304-CD14FFBF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C353-0852-E94F-8D98-EF7828870B5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BD300-4470-6D5F-DF70-75EF4B6C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EBE65-5E4E-2C6D-B0ED-0578FA64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78B-2F56-C14D-A983-65F86A34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37053-0D70-FF3D-B165-46E26540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5F078-7A5B-F183-67BC-31E9AF568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77B6-1DA0-22A6-474F-6B21281B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7C353-0852-E94F-8D98-EF7828870B5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4285D-5D72-EE5D-D8AC-C7C671492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A521-C5B0-5B5B-A875-B9B771F06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F778B-2F56-C14D-A983-65F86A34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sydney weather stations&#10;&#10;AI-generated content may be incorrect.">
            <a:extLst>
              <a:ext uri="{FF2B5EF4-FFF2-40B4-BE49-F238E27FC236}">
                <a16:creationId xmlns:a16="http://schemas.microsoft.com/office/drawing/2014/main" id="{9B88C46C-1C0B-C455-4215-16BDA74F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24723"/>
            <a:ext cx="5842000" cy="4381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5CEFD37-5C45-25DC-84B3-032E7F6CF702}"/>
              </a:ext>
            </a:extLst>
          </p:cNvPr>
          <p:cNvSpPr txBox="1">
            <a:spLocks/>
          </p:cNvSpPr>
          <p:nvPr/>
        </p:nvSpPr>
        <p:spPr>
          <a:xfrm>
            <a:off x="810323" y="160337"/>
            <a:ext cx="10800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Rainfall evaluation: </a:t>
            </a:r>
            <a:r>
              <a:rPr lang="en-US" sz="4000"/>
              <a:t>Insights using </a:t>
            </a:r>
            <a:r>
              <a:rPr lang="en-US" sz="4000" dirty="0"/>
              <a:t>station data from </a:t>
            </a:r>
            <a:br>
              <a:rPr lang="en-US" sz="4000" dirty="0"/>
            </a:br>
            <a:r>
              <a:rPr lang="en-US" sz="4000" dirty="0"/>
              <a:t>Sydney, Australia</a:t>
            </a:r>
            <a:br>
              <a:rPr lang="en-US" sz="4000" dirty="0"/>
            </a:br>
            <a:r>
              <a:rPr lang="en-US" sz="4000" dirty="0"/>
              <a:t>Fiji</a:t>
            </a:r>
          </a:p>
        </p:txBody>
      </p:sp>
      <p:pic>
        <p:nvPicPr>
          <p:cNvPr id="10" name="Picture 9" descr="A map of the islands&#10;&#10;AI-generated content may be incorrect.">
            <a:extLst>
              <a:ext uri="{FF2B5EF4-FFF2-40B4-BE49-F238E27FC236}">
                <a16:creationId xmlns:a16="http://schemas.microsoft.com/office/drawing/2014/main" id="{380648C5-E485-8291-AFC5-392116425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62" y="222472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4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Ashneel Chandra</dc:creator>
  <cp:lastModifiedBy>Ashneel Chandra</cp:lastModifiedBy>
  <cp:revision>1</cp:revision>
  <dcterms:created xsi:type="dcterms:W3CDTF">2025-05-13T05:34:31Z</dcterms:created>
  <dcterms:modified xsi:type="dcterms:W3CDTF">2025-05-13T05:43:03Z</dcterms:modified>
</cp:coreProperties>
</file>