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DE472-05CC-6C42-97F7-E0F9C920C390}" v="29" dt="2025-05-14T05:29:2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DE10-8E23-DF9E-BA1C-8EDC8B531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12987-6897-F155-0DAE-2370C50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5DE0-8183-6EC3-99A4-56915FC6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EF77-CCB5-2D1E-838F-0C1FB8F4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B619-B7A7-E617-6C5D-0C9F0497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6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DC5E-3ACA-CDE9-252C-C19ED3C3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A7F44-6B33-862F-93F7-2E5581C9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110E-B2D9-FA29-27E0-B744F88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7321-2581-25E2-E49D-CA84970C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8017-5D9D-B2E5-0DDE-3729EA40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F9156-9264-0C92-BF29-D89722B80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7603-2C11-5481-0ACF-40E9DA26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993F-5443-6858-27A9-68EB856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CB36-05F9-8217-0EC1-F0013472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1439-95BD-47BD-FF26-13AD5DF2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7A9B-A18C-AFAB-FF3F-028363F9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3A27-4383-3C39-07FC-CCEC4EF4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F8408-7109-4D2B-3A38-6E3BA921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2E49-EAE4-1018-8771-CFEF1ABA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5C90-6A93-B7C6-A227-4DF4758A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F510-A612-3A4C-F41A-E6531C2B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B5402-2225-B78D-3631-D6136A47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487E-CD33-7996-ECE7-96A83BB1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5F6D-E581-BC86-54EA-A2CDBB8D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F7B4-DDF8-2087-6501-0051870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FA32-A1ED-E1B2-C14C-11100C72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E3E6-E606-4BE7-7CE2-F84C5176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276E0-64E1-E85C-3A1C-174ACF88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385C2-1226-A4DC-AB71-0D8D6E7E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303E-5015-57E8-CDE2-220403EC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064E9-FE05-79C6-D84C-22476DB2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5FFE-BCE5-79A1-7FDD-C37E8CD7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499A-7CF7-B87A-CADE-655FE3C3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35F6D-D00C-1A7E-2A6B-E5A205940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6791D-5527-8E70-DA83-29ECCCA9B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CEEA6-0A88-1B79-D1CA-174566657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6DDCE-1ED7-8690-9794-D90AFEDD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AAA0F-6EE7-87C6-F054-17144B28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D2D7C-9971-2349-8EC8-83359D6D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8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51F-4F18-9006-DEBA-CC1CE3C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99D52-2738-8FCB-4B55-7D86CAD9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9A6E2-0E0D-B128-0F52-6F26CAB4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6A096-4A01-46FF-13EE-E401662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7CAA1-3B44-259A-F825-423B43FB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7566F-6CED-CCFA-4EEF-5415BFA3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8EDB-A211-2951-F1A1-A4F03862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10E5-5691-E6B8-C1E0-81534883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2B3C-E69F-172A-CBC2-03E5DC7F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92C63-44AD-F89C-6EE4-CB5707AF9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2B885-F124-58F3-0BA2-3609096A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575F6-E691-08C1-EB7D-E6FD6E49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14B6-F296-C952-DA9A-61E18E8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6FFD-42D0-A210-6E26-B17B8CF3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2B22A-2AFB-2393-259B-7680811FA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BAB6-608D-EF8E-D87D-12E0D89AC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66E13-5EA6-26F6-BBA9-E7435B95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588A-828A-B478-3958-6EF4C7A4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B43E-097D-D376-C5DE-C2089503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E21B7-602A-AA64-9A2E-FC7E08E1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8D6DE-80DA-378F-A116-6C25A3FEB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54A3-6BDA-487C-5926-A9F0EFA58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AAB52-AA38-654F-A6F8-81EB9CA361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79D3D-4EDF-1461-3E89-7E89E48CC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60EC-10B0-06D8-8779-48F8DA8F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3E8D8-50FB-074A-980C-6E17D78D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2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D74C-54F2-DB83-3D0A-D54A0257A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327" y="1769134"/>
            <a:ext cx="9144000" cy="477837"/>
          </a:xfrm>
        </p:spPr>
        <p:txBody>
          <a:bodyPr>
            <a:noAutofit/>
          </a:bodyPr>
          <a:lstStyle/>
          <a:p>
            <a:r>
              <a:rPr lang="en-IN" sz="4800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Model intercomparison for extremes precipitation</a:t>
            </a:r>
            <a:endParaRPr lang="en-US" sz="13800" b="1" dirty="0"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117FB-2B23-D7FF-AF5E-25624A4A9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868" y="2810843"/>
            <a:ext cx="9876263" cy="1236314"/>
          </a:xfrm>
        </p:spPr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Team</a:t>
            </a:r>
          </a:p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Skye, Loan,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Xueying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, Joel, Greta, Kathiana, Huyen, Ashneel, Sanna, Leena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7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67821C5-847D-C5DE-2C14-D733994A996B}"/>
              </a:ext>
            </a:extLst>
          </p:cNvPr>
          <p:cNvGrpSpPr/>
          <p:nvPr/>
        </p:nvGrpSpPr>
        <p:grpSpPr>
          <a:xfrm>
            <a:off x="5971280" y="1533291"/>
            <a:ext cx="5590083" cy="4774955"/>
            <a:chOff x="89210" y="1289631"/>
            <a:chExt cx="5590083" cy="4774955"/>
          </a:xfrm>
        </p:grpSpPr>
        <p:pic>
          <p:nvPicPr>
            <p:cNvPr id="3" name="Picture 2" descr="A map of the islands&#10;&#10;AI-generated content may be incorrect.">
              <a:extLst>
                <a:ext uri="{FF2B5EF4-FFF2-40B4-BE49-F238E27FC236}">
                  <a16:creationId xmlns:a16="http://schemas.microsoft.com/office/drawing/2014/main" id="{ABE56D84-84D0-C8CD-F1DD-68EA3341A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922" t="10933" r="11771" b="7879"/>
            <a:stretch/>
          </p:blipFill>
          <p:spPr>
            <a:xfrm>
              <a:off x="89210" y="1661531"/>
              <a:ext cx="5590083" cy="4403055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A9F3BEA7-E612-E78C-496C-1D8CAE9711B8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289631"/>
              <a:ext cx="3148361" cy="47783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N" sz="2000" b="1" dirty="0">
                  <a:solidFill>
                    <a:srgbClr val="000000"/>
                  </a:solidFill>
                  <a:latin typeface="Cambria" panose="02040503050406030204" pitchFamily="18" charset="0"/>
                </a:rPr>
                <a:t>Fiji station locations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21D84C-A4E4-9C5F-9CA3-168B020C289B}"/>
              </a:ext>
            </a:extLst>
          </p:cNvPr>
          <p:cNvGrpSpPr/>
          <p:nvPr/>
        </p:nvGrpSpPr>
        <p:grpSpPr>
          <a:xfrm>
            <a:off x="119555" y="1633653"/>
            <a:ext cx="5976445" cy="4774957"/>
            <a:chOff x="5488635" y="1289630"/>
            <a:chExt cx="5976445" cy="4774957"/>
          </a:xfrm>
        </p:grpSpPr>
        <p:pic>
          <p:nvPicPr>
            <p:cNvPr id="5" name="Picture 4" descr="A map of the coast of australia&#10;&#10;AI-generated content may be incorrect.">
              <a:extLst>
                <a:ext uri="{FF2B5EF4-FFF2-40B4-BE49-F238E27FC236}">
                  <a16:creationId xmlns:a16="http://schemas.microsoft.com/office/drawing/2014/main" id="{83A2C46E-A4F0-A320-4853-17A396893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8635" y="1661533"/>
              <a:ext cx="5976445" cy="4403054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3911FFF9-360B-CB89-2529-8511BCBCA8DB}"/>
                </a:ext>
              </a:extLst>
            </p:cNvPr>
            <p:cNvSpPr txBox="1">
              <a:spLocks/>
            </p:cNvSpPr>
            <p:nvPr/>
          </p:nvSpPr>
          <p:spPr>
            <a:xfrm>
              <a:off x="7114083" y="1289630"/>
              <a:ext cx="3148361" cy="47783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IN" sz="2000" b="1" dirty="0">
                  <a:solidFill>
                    <a:srgbClr val="000000"/>
                  </a:solidFill>
                  <a:latin typeface="Cambria" panose="02040503050406030204" pitchFamily="18" charset="0"/>
                </a:rPr>
                <a:t>Sydney station locations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B63E8A1F-FF3C-D41B-134A-80BF056B5997}"/>
              </a:ext>
            </a:extLst>
          </p:cNvPr>
          <p:cNvSpPr txBox="1">
            <a:spLocks/>
          </p:cNvSpPr>
          <p:nvPr/>
        </p:nvSpPr>
        <p:spPr>
          <a:xfrm>
            <a:off x="475785" y="109072"/>
            <a:ext cx="11511776" cy="1236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Objective: </a:t>
            </a:r>
            <a:r>
              <a:rPr lang="en-IN" sz="2400" dirty="0">
                <a:solidFill>
                  <a:srgbClr val="000000"/>
                </a:solidFill>
                <a:latin typeface="Cambria" panose="02040503050406030204" pitchFamily="18" charset="0"/>
              </a:rPr>
              <a:t>How well do convection-permitting models represent extreme precipitation events?</a:t>
            </a:r>
            <a:endParaRPr lang="en-IN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6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A00F23-9D0C-5D82-F989-C648A881D6D2}"/>
              </a:ext>
            </a:extLst>
          </p:cNvPr>
          <p:cNvSpPr txBox="1"/>
          <p:nvPr/>
        </p:nvSpPr>
        <p:spPr>
          <a:xfrm>
            <a:off x="0" y="0"/>
            <a:ext cx="261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Annual precipitation</a:t>
            </a:r>
            <a:endParaRPr lang="en-US" dirty="0"/>
          </a:p>
        </p:txBody>
      </p:sp>
      <p:pic>
        <p:nvPicPr>
          <p:cNvPr id="5" name="Picture 4" descr="A map of the world with different weather conditions&#10;&#10;AI-generated content may be incorrect.">
            <a:extLst>
              <a:ext uri="{FF2B5EF4-FFF2-40B4-BE49-F238E27FC236}">
                <a16:creationId xmlns:a16="http://schemas.microsoft.com/office/drawing/2014/main" id="{C09BAB5A-3BFE-DB7D-61D2-9AE92ADD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2" y="3429000"/>
            <a:ext cx="4003290" cy="3406717"/>
          </a:xfrm>
          <a:prstGeom prst="rect">
            <a:avLst/>
          </a:prstGeom>
        </p:spPr>
      </p:pic>
      <p:pic>
        <p:nvPicPr>
          <p:cNvPr id="7" name="Picture 6" descr="A map of the north shore&#10;&#10;AI-generated content may be incorrect.">
            <a:extLst>
              <a:ext uri="{FF2B5EF4-FFF2-40B4-BE49-F238E27FC236}">
                <a16:creationId xmlns:a16="http://schemas.microsoft.com/office/drawing/2014/main" id="{04BEFFD2-691D-AD13-B22E-ACFCB2EC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63" y="3473606"/>
            <a:ext cx="4102217" cy="3390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78EC49-EFA8-C763-E1F8-67DB44049411}"/>
              </a:ext>
            </a:extLst>
          </p:cNvPr>
          <p:cNvSpPr txBox="1"/>
          <p:nvPr/>
        </p:nvSpPr>
        <p:spPr>
          <a:xfrm>
            <a:off x="-71052" y="4516365"/>
            <a:ext cx="1576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TRMM-</a:t>
            </a:r>
          </a:p>
          <a:p>
            <a:pPr algn="ctr"/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Annual precipitation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73585-A87A-FDE1-4252-B18E34DC1505}"/>
              </a:ext>
            </a:extLst>
          </p:cNvPr>
          <p:cNvSpPr txBox="1"/>
          <p:nvPr/>
        </p:nvSpPr>
        <p:spPr>
          <a:xfrm>
            <a:off x="4523678" y="0"/>
            <a:ext cx="1040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Sydney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B46CF-8902-81C9-1D30-38D496AED917}"/>
              </a:ext>
            </a:extLst>
          </p:cNvPr>
          <p:cNvSpPr txBox="1"/>
          <p:nvPr/>
        </p:nvSpPr>
        <p:spPr>
          <a:xfrm>
            <a:off x="9329854" y="0"/>
            <a:ext cx="851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Fiji</a:t>
            </a:r>
            <a:endParaRPr lang="en-US" dirty="0"/>
          </a:p>
        </p:txBody>
      </p:sp>
      <p:pic>
        <p:nvPicPr>
          <p:cNvPr id="12" name="Picture 11" descr="A map of different countries/regions&#10;&#10;AI-generated content may be incorrect.">
            <a:extLst>
              <a:ext uri="{FF2B5EF4-FFF2-40B4-BE49-F238E27FC236}">
                <a16:creationId xmlns:a16="http://schemas.microsoft.com/office/drawing/2014/main" id="{9F82D014-D9BD-E2CF-67B6-CF0C443C9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780" y="351845"/>
            <a:ext cx="4550241" cy="3177516"/>
          </a:xfrm>
          <a:prstGeom prst="rect">
            <a:avLst/>
          </a:prstGeom>
        </p:spPr>
      </p:pic>
      <p:pic>
        <p:nvPicPr>
          <p:cNvPr id="14" name="Picture 13" descr="A map of different colors&#10;&#10;AI-generated content may be incorrect.">
            <a:extLst>
              <a:ext uri="{FF2B5EF4-FFF2-40B4-BE49-F238E27FC236}">
                <a16:creationId xmlns:a16="http://schemas.microsoft.com/office/drawing/2014/main" id="{3C9EAAF2-1370-CD0B-8468-2F349B811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617" y="400833"/>
            <a:ext cx="6274419" cy="30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9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DA97-00E5-9D28-0897-48BA7AD3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A2E4E-34DD-774D-B2AB-B84FD7E035AD}"/>
              </a:ext>
            </a:extLst>
          </p:cNvPr>
          <p:cNvSpPr txBox="1"/>
          <p:nvPr/>
        </p:nvSpPr>
        <p:spPr>
          <a:xfrm>
            <a:off x="-33839" y="875007"/>
            <a:ext cx="2614961" cy="129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Quantile – Quantile mapping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- Sydney</a:t>
            </a:r>
            <a:endParaRPr lang="en-US" dirty="0"/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C9F8E33-C929-A8DD-6606-8FAC7E16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22" y="824827"/>
            <a:ext cx="9610878" cy="49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1A7B-E336-1F46-26F0-4FB06BF98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685BE5-0DB0-04CB-DCBE-508BB82E94CE}"/>
              </a:ext>
            </a:extLst>
          </p:cNvPr>
          <p:cNvSpPr txBox="1"/>
          <p:nvPr/>
        </p:nvSpPr>
        <p:spPr>
          <a:xfrm>
            <a:off x="3073827" y="774646"/>
            <a:ext cx="6044346" cy="88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Quantile – Quantile mapping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- Fiji</a:t>
            </a:r>
            <a:endParaRPr lang="en-US" dirty="0"/>
          </a:p>
        </p:txBody>
      </p:sp>
      <p:pic>
        <p:nvPicPr>
          <p:cNvPr id="5" name="Picture 4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7224A825-F552-5E8F-2ACF-C65E305E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84625"/>
            <a:ext cx="11664081" cy="295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442E8-CD87-121B-11B5-5F67EC2CE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AC5E70-55A8-FC1F-230E-F889DA7644DA}"/>
              </a:ext>
            </a:extLst>
          </p:cNvPr>
          <p:cNvSpPr txBox="1"/>
          <p:nvPr/>
        </p:nvSpPr>
        <p:spPr>
          <a:xfrm>
            <a:off x="0" y="580032"/>
            <a:ext cx="3761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95 Percentile threshold </a:t>
            </a:r>
          </a:p>
          <a:p>
            <a:pPr algn="ctr"/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- Sydney</a:t>
            </a:r>
            <a:endParaRPr lang="en-US" dirty="0"/>
          </a:p>
        </p:txBody>
      </p:sp>
      <p:pic>
        <p:nvPicPr>
          <p:cNvPr id="7" name="Picture 6" descr="A graph of different weather conditions&#10;&#10;AI-generated content may be incorrect.">
            <a:extLst>
              <a:ext uri="{FF2B5EF4-FFF2-40B4-BE49-F238E27FC236}">
                <a16:creationId xmlns:a16="http://schemas.microsoft.com/office/drawing/2014/main" id="{56FDA9C3-419B-5838-47C7-158A4F25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18" y="-2"/>
            <a:ext cx="85383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7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B645F-7B5F-6CF9-4CFE-3C6F66783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10AF9A-0CE8-3FA4-3218-27A219A07B9E}"/>
              </a:ext>
            </a:extLst>
          </p:cNvPr>
          <p:cNvSpPr txBox="1"/>
          <p:nvPr/>
        </p:nvSpPr>
        <p:spPr>
          <a:xfrm>
            <a:off x="0" y="580032"/>
            <a:ext cx="3761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95 Percentile threshold </a:t>
            </a:r>
          </a:p>
          <a:p>
            <a:pPr algn="ctr"/>
            <a:r>
              <a:rPr lang="en-IN" b="1" dirty="0">
                <a:solidFill>
                  <a:srgbClr val="000000"/>
                </a:solidFill>
                <a:latin typeface="Cambria" panose="02040503050406030204" pitchFamily="18" charset="0"/>
              </a:rPr>
              <a:t>- Fiji</a:t>
            </a:r>
            <a:endParaRPr lang="en-US" dirty="0"/>
          </a:p>
        </p:txBody>
      </p:sp>
      <p:pic>
        <p:nvPicPr>
          <p:cNvPr id="6" name="Picture 5" descr="A graph of different types of data&#10;&#10;AI-generated content may be incorrect.">
            <a:extLst>
              <a:ext uri="{FF2B5EF4-FFF2-40B4-BE49-F238E27FC236}">
                <a16:creationId xmlns:a16="http://schemas.microsoft.com/office/drawing/2014/main" id="{07C9EDD1-6C9A-ADFB-9F8A-85DD2BE5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32" y="802888"/>
            <a:ext cx="8606411" cy="48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8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72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</vt:lpstr>
      <vt:lpstr>Office Theme</vt:lpstr>
      <vt:lpstr>Model intercomparison for extremes precipitation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Khadke Leena Sanjay</dc:creator>
  <cp:lastModifiedBy>Khadke Leena Sanjay</cp:lastModifiedBy>
  <cp:revision>1</cp:revision>
  <dcterms:created xsi:type="dcterms:W3CDTF">2025-05-14T04:48:57Z</dcterms:created>
  <dcterms:modified xsi:type="dcterms:W3CDTF">2025-05-14T05:43:49Z</dcterms:modified>
</cp:coreProperties>
</file>