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28"/>
  </p:notesMasterIdLst>
  <p:sldIdLst>
    <p:sldId id="260" r:id="rId3"/>
    <p:sldId id="262" r:id="rId4"/>
    <p:sldId id="286" r:id="rId5"/>
    <p:sldId id="275" r:id="rId6"/>
    <p:sldId id="288" r:id="rId7"/>
    <p:sldId id="287" r:id="rId8"/>
    <p:sldId id="289" r:id="rId9"/>
    <p:sldId id="290" r:id="rId10"/>
    <p:sldId id="27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85" r:id="rId26"/>
    <p:sldId id="305" r:id="rId27"/>
  </p:sldIdLst>
  <p:sldSz cx="12192000" cy="6858000"/>
  <p:notesSz cx="6858000" cy="9144000"/>
  <p:embeddedFontLst>
    <p:embeddedFont>
      <p:font typeface="Open Sans" panose="020B0600000101010101" charset="0"/>
      <p:regular r:id="rId29"/>
      <p:bold r:id="rId30"/>
      <p:italic r:id="rId31"/>
      <p:boldItalic r:id="rId32"/>
    </p:embeddedFont>
    <p:embeddedFont>
      <p:font typeface="Abadi" panose="020B0600000101010101" charset="0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Gotham" panose="020B0600000101010101" charset="0"/>
      <p:regular r:id="rId38"/>
      <p:bold r:id="rId39"/>
      <p:italic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FF0000"/>
    <a:srgbClr val="0000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62F74-7EE8-46B2-B5B2-FC6B87D0532D}" v="178" dt="2020-05-10T07:08:37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2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2063B82A-B2CE-41AA-904A-AEDD30044022}"/>
    <pc:docChg chg="undo redo custSel addSld delSld modSld sldOrd">
      <pc:chgData name="이 경오" userId="03d471aaec579ec3" providerId="LiveId" clId="{2063B82A-B2CE-41AA-904A-AEDD30044022}" dt="2020-04-30T07:51:07.669" v="11804" actId="1076"/>
      <pc:docMkLst>
        <pc:docMk/>
      </pc:docMkLst>
      <pc:sldChg chg="modSp mod">
        <pc:chgData name="이 경오" userId="03d471aaec579ec3" providerId="LiveId" clId="{2063B82A-B2CE-41AA-904A-AEDD30044022}" dt="2020-04-30T03:44:00.557" v="0" actId="20577"/>
        <pc:sldMkLst>
          <pc:docMk/>
          <pc:sldMk cId="3639423075" sldId="260"/>
        </pc:sldMkLst>
        <pc:spChg chg="mod">
          <ac:chgData name="이 경오" userId="03d471aaec579ec3" providerId="LiveId" clId="{2063B82A-B2CE-41AA-904A-AEDD30044022}" dt="2020-04-30T03:44:00.557" v="0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2063B82A-B2CE-41AA-904A-AEDD30044022}" dt="2020-04-30T04:13:15.763" v="300" actId="1076"/>
        <pc:sldMkLst>
          <pc:docMk/>
          <pc:sldMk cId="3534683789" sldId="262"/>
        </pc:sldMkLst>
        <pc:spChg chg="mod">
          <ac:chgData name="이 경오" userId="03d471aaec579ec3" providerId="LiveId" clId="{2063B82A-B2CE-41AA-904A-AEDD30044022}" dt="2020-04-30T03:49:09.585" v="76" actId="20577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13:15.763" v="300" actId="1076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2063B82A-B2CE-41AA-904A-AEDD30044022}" dt="2020-04-30T04:12:18.932" v="283" actId="1076"/>
          <ac:spMkLst>
            <pc:docMk/>
            <pc:sldMk cId="3534683789" sldId="262"/>
            <ac:spMk id="12" creationId="{DB70C7F5-AFC6-4883-8BDC-81050ECB3628}"/>
          </ac:spMkLst>
        </pc:spChg>
        <pc:spChg chg="add mod">
          <ac:chgData name="이 경오" userId="03d471aaec579ec3" providerId="LiveId" clId="{2063B82A-B2CE-41AA-904A-AEDD30044022}" dt="2020-04-30T04:13:08.042" v="299" actId="1076"/>
          <ac:spMkLst>
            <pc:docMk/>
            <pc:sldMk cId="3534683789" sldId="262"/>
            <ac:spMk id="13" creationId="{7BD2BE6F-3AFF-40A7-992B-8D66E5BF1B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4" creationId="{9504D57B-672F-4C1C-98BA-6CC7760FAE9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8" creationId="{E105A27E-77CE-48C6-B920-75E6A340644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9" creationId="{1AF5FA14-3457-4BF3-ABF3-C880B56E72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0" creationId="{D5275D85-0EC5-4BF9-99C7-7471E36314C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1" creationId="{BAE3DC2A-F580-41AD-BCC4-B3D21C644CE2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2" creationId="{7111EE14-E475-4985-A295-A4842A9672BF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3" creationId="{AEDBF2FB-4360-4269-ADA1-AE17F23A34AA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4" creationId="{2BCD5AC7-E25C-4BC3-BA3C-3C50982059D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6" creationId="{22A4E36F-E3B0-429C-A0EB-C0C79419DA5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7" creationId="{6D3A2343-A9E8-42F7-BED7-9854037EF8D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8" creationId="{75C2862A-1737-43E0-81D6-3E5DA3D10E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0" creationId="{ACF0A8D7-46A2-40BC-88F0-3F2F473B8E9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1" creationId="{702AD855-7632-4741-999E-B5657E92B3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2" creationId="{A6905B4F-1DFF-4546-AA18-1BDEC9BF8A7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4" creationId="{FEAA895B-D68A-4E24-88B5-D60FCF1E993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6" creationId="{33309905-6305-4D04-9E1C-FC90BCA76EC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9" creationId="{1A76B7DC-73F6-4EEB-A069-7EAE5AFF0D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0" creationId="{EDFAEC0A-2BEE-4897-9EF9-C8C464B42B1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1" creationId="{897BB9D9-B3B7-4CEF-8613-D3F454DDA52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3" creationId="{D23A8751-443B-4962-8F57-2D46AB3038C5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4" creationId="{C0BBCA61-F044-4D26-AFA5-B6334D738E92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6" creationId="{10861EB9-70AB-4A6F-8C8A-320E80CC43C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7" creationId="{E64E5C97-29F0-424A-89BA-1B5004643DD8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8" creationId="{3A7E937C-46CD-48A6-9BA5-25023841862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0" creationId="{B753D98D-B32E-4C1D-B4B3-80760665D49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1" creationId="{7F911CFF-EE92-474C-8D37-871372EDC47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2" creationId="{530F178D-52F5-419A-B390-12563D6C224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4" creationId="{96FD8CC2-4F30-4482-83D6-C2251127E62D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5" creationId="{556BA776-EC2D-432F-97AA-845F782EE4D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6" creationId="{D9DF9521-D2E2-4624-8C2D-41C452F5B25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8" creationId="{E31B5239-DDEA-4565-8995-496E93C64E3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9" creationId="{C9168229-B8C3-47F0-BE2F-A1AC469268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0" creationId="{BC316593-5528-4209-A972-CE40B4F28E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2" creationId="{3C467AEF-2A42-4DA9-A6F3-69AF3D4BB4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5" creationId="{2F93012B-BAA3-4B46-B970-47D1B293E70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6" creationId="{29073696-5CA1-4B75-82EF-7A0D5D9DCF3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9" creationId="{C73FA778-C38B-4557-842F-E7CC83A0F184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1" creationId="{8A38D13D-D678-4F43-AFED-520D0773A835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2" creationId="{500DEBD6-5458-4D57-80A9-70A300DDC539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3" creationId="{84A68D7B-B83A-4B6B-8BFC-082D97833D0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4" creationId="{E87E1AD5-E322-405E-9E7D-59365366627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5" creationId="{CA3E3EBB-F3DB-497D-BBF8-711512A86D1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7" creationId="{44537F72-FCCD-4863-837C-621BE24B5B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8" creationId="{E5AE2E74-B5B7-41E5-B0F7-E8C64A1B760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9" creationId="{A49C8C9F-C335-4F6F-AF99-F04BE2C710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1" creationId="{7AE5CF43-8FA6-4A3C-8591-1641BE93AAA4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2" creationId="{C1C97E36-D48D-4F07-AAE1-C99B924C0B5C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3" creationId="{5F678222-5773-421B-A07E-1E3AAB0E6626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4" creationId="{4D6262A2-D8A2-4AD0-B090-EDE9ABC35BFD}"/>
          </ac:spMkLst>
        </pc:spChg>
        <pc:spChg chg="add del">
          <ac:chgData name="이 경오" userId="03d471aaec579ec3" providerId="LiveId" clId="{2063B82A-B2CE-41AA-904A-AEDD30044022}" dt="2020-04-30T04:10:31.043" v="233"/>
          <ac:spMkLst>
            <pc:docMk/>
            <pc:sldMk cId="3534683789" sldId="262"/>
            <ac:spMk id="85" creationId="{4CA60C43-4FBA-42F1-B880-2111AB626BC1}"/>
          </ac:spMkLst>
        </pc:spChg>
        <pc:spChg chg="add del">
          <ac:chgData name="이 경오" userId="03d471aaec579ec3" providerId="LiveId" clId="{2063B82A-B2CE-41AA-904A-AEDD30044022}" dt="2020-04-30T04:10:30.483" v="232"/>
          <ac:spMkLst>
            <pc:docMk/>
            <pc:sldMk cId="3534683789" sldId="262"/>
            <ac:spMk id="86" creationId="{07D57AB2-BD9F-4825-9301-33193BD5436C}"/>
          </ac:spMkLst>
        </pc:spChg>
        <pc:spChg chg="add mod">
          <ac:chgData name="이 경오" userId="03d471aaec579ec3" providerId="LiveId" clId="{2063B82A-B2CE-41AA-904A-AEDD30044022}" dt="2020-04-30T04:12:07.093" v="281" actId="1076"/>
          <ac:spMkLst>
            <pc:docMk/>
            <pc:sldMk cId="3534683789" sldId="262"/>
            <ac:spMk id="87" creationId="{91F24334-DE6C-4F84-BFD4-E97F85DA8475}"/>
          </ac:spMkLst>
        </pc:spChg>
        <pc:grpChg chg="add del mod">
          <ac:chgData name="이 경오" userId="03d471aaec579ec3" providerId="LiveId" clId="{2063B82A-B2CE-41AA-904A-AEDD30044022}" dt="2020-04-30T03:56:06.623" v="85" actId="165"/>
          <ac:grpSpMkLst>
            <pc:docMk/>
            <pc:sldMk cId="3534683789" sldId="262"/>
            <ac:grpSpMk id="17" creationId="{1FEFA98E-971D-4574-8799-F29E442862B4}"/>
          </ac:grpSpMkLst>
        </pc:grpChg>
        <pc:grpChg chg="del mod topLvl">
          <ac:chgData name="이 경오" userId="03d471aaec579ec3" providerId="LiveId" clId="{2063B82A-B2CE-41AA-904A-AEDD30044022}" dt="2020-04-30T03:56:20.715" v="86" actId="165"/>
          <ac:grpSpMkLst>
            <pc:docMk/>
            <pc:sldMk cId="3534683789" sldId="262"/>
            <ac:grpSpMk id="35" creationId="{3B8E9237-D27F-479E-8DFF-563DDC130202}"/>
          </ac:grpSpMkLst>
        </pc:grpChg>
        <pc:grpChg chg="add del mod">
          <ac:chgData name="이 경오" userId="03d471aaec579ec3" providerId="LiveId" clId="{2063B82A-B2CE-41AA-904A-AEDD30044022}" dt="2020-04-30T04:02:20.731" v="124" actId="165"/>
          <ac:grpSpMkLst>
            <pc:docMk/>
            <pc:sldMk cId="3534683789" sldId="262"/>
            <ac:grpSpMk id="45" creationId="{217331D0-507D-418F-BF07-5880CB162396}"/>
          </ac:grpSpMkLst>
        </pc:grpChg>
        <pc:grpChg chg="del mod topLvl">
          <ac:chgData name="이 경오" userId="03d471aaec579ec3" providerId="LiveId" clId="{2063B82A-B2CE-41AA-904A-AEDD30044022}" dt="2020-04-30T04:04:21.333" v="161" actId="165"/>
          <ac:grpSpMkLst>
            <pc:docMk/>
            <pc:sldMk cId="3534683789" sldId="262"/>
            <ac:grpSpMk id="63" creationId="{7D05F238-9B65-455B-BA28-820A8B5C648E}"/>
          </ac:grpSpMkLst>
        </pc:grpChg>
        <pc:grpChg chg="del mod topLvl">
          <ac:chgData name="이 경오" userId="03d471aaec579ec3" providerId="LiveId" clId="{2063B82A-B2CE-41AA-904A-AEDD30044022}" dt="2020-04-30T04:04:07.381" v="156" actId="165"/>
          <ac:grpSpMkLst>
            <pc:docMk/>
            <pc:sldMk cId="3534683789" sldId="262"/>
            <ac:grpSpMk id="64" creationId="{0D801627-4400-488E-9900-074A47CAE617}"/>
          </ac:grpSpMkLst>
        </pc:grpChg>
        <pc:picChg chg="del">
          <ac:chgData name="이 경오" userId="03d471aaec579ec3" providerId="LiveId" clId="{2063B82A-B2CE-41AA-904A-AEDD30044022}" dt="2020-04-30T03:49:14.458" v="77" actId="478"/>
          <ac:picMkLst>
            <pc:docMk/>
            <pc:sldMk cId="3534683789" sldId="262"/>
            <ac:picMk id="25" creationId="{7F645472-4F33-4132-8337-BA48BCBCE82E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29" creationId="{BE8BF7B0-FC6A-452B-822A-5B1914830C87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33" creationId="{FD6F65F1-140A-4EC1-938D-AF44A0AF7DE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2" creationId="{07C66C5E-43DD-4A8F-8EA1-86C105D4A138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9" creationId="{957A7E7F-B2F5-4F31-B61D-E847C60110A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3" creationId="{1193905F-2DC3-4200-8596-547D23041100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7" creationId="{4C9EDE58-1E41-4750-B0E1-B10425BB190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61" creationId="{E0283B61-FB8A-4600-810F-5F46FE2EEDD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76" creationId="{5EE7BE45-7C90-4B00-BE50-3494389681FD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80" creationId="{921FF31E-96AC-4822-8A81-19CF19FFCE4E}"/>
          </ac:picMkLst>
        </pc:pic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7" creationId="{B5474F9E-FD8F-4897-BCEE-0E02A3A0388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8" creationId="{B9284B68-3BC0-4AE2-B71B-6F265B3688E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7" creationId="{D0D530FA-3FC4-474C-9178-D899CBC32707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8" creationId="{27937AA0-5995-4031-B15A-D8CA3990AF3D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del">
        <pc:chgData name="이 경오" userId="03d471aaec579ec3" providerId="LiveId" clId="{2063B82A-B2CE-41AA-904A-AEDD30044022}" dt="2020-04-30T04:14:38.893" v="301" actId="47"/>
        <pc:sldMkLst>
          <pc:docMk/>
          <pc:sldMk cId="1683056987" sldId="273"/>
        </pc:sldMkLst>
      </pc:sldChg>
      <pc:sldChg chg="del">
        <pc:chgData name="이 경오" userId="03d471aaec579ec3" providerId="LiveId" clId="{2063B82A-B2CE-41AA-904A-AEDD30044022}" dt="2020-04-30T04:49:22.548" v="3461" actId="47"/>
        <pc:sldMkLst>
          <pc:docMk/>
          <pc:sldMk cId="2558902933" sldId="274"/>
        </pc:sldMkLst>
      </pc:sldChg>
      <pc:sldChg chg="addSp delSp modSp mod ord">
        <pc:chgData name="이 경오" userId="03d471aaec579ec3" providerId="LiveId" clId="{2063B82A-B2CE-41AA-904A-AEDD30044022}" dt="2020-04-30T04:54:28.899" v="3562"/>
        <pc:sldMkLst>
          <pc:docMk/>
          <pc:sldMk cId="945171321" sldId="275"/>
        </pc:sldMkLst>
        <pc:spChg chg="mod">
          <ac:chgData name="이 경오" userId="03d471aaec579ec3" providerId="LiveId" clId="{2063B82A-B2CE-41AA-904A-AEDD30044022}" dt="2020-04-30T04:15:36.057" v="317" actId="20577"/>
          <ac:spMkLst>
            <pc:docMk/>
            <pc:sldMk cId="945171321" sldId="275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5" creationId="{70B5DCD9-4CFA-4026-8B24-EE74358E7D2B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7" creationId="{0B850DCA-B8B4-4003-9D83-54E3483BAE1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9" creationId="{061BE061-A6A4-4D13-8601-B4826C75F1F8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2" creationId="{F3EAC8D9-CCF6-4A86-83AC-6B9A052A4891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54:28.899" v="3562"/>
          <ac:spMkLst>
            <pc:docMk/>
            <pc:sldMk cId="945171321" sldId="275"/>
            <ac:spMk id="25" creationId="{4CA0B387-6F98-41B9-8D8D-B09C5AEC249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36" creationId="{BD899968-DA87-4447-BE19-0393AA79C84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40" creationId="{BD33BADE-5DDC-436D-8443-0E40D4271856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8" creationId="{52EF21D8-2406-4FA4-B187-3F97D71D3A7F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9" creationId="{2D271E05-3F71-4FAD-A6B2-E84862A1C8E6}"/>
          </ac:spMkLst>
        </pc:spChg>
        <pc:spChg chg="del">
          <ac:chgData name="이 경오" userId="03d471aaec579ec3" providerId="LiveId" clId="{2063B82A-B2CE-41AA-904A-AEDD30044022}" dt="2020-04-30T04:18:35.742" v="735" actId="478"/>
          <ac:spMkLst>
            <pc:docMk/>
            <pc:sldMk cId="945171321" sldId="275"/>
            <ac:spMk id="60" creationId="{96D17732-7D1E-4D66-B42A-D3117B3B123B}"/>
          </ac:spMkLst>
        </pc:spChg>
        <pc:spChg chg="del">
          <ac:chgData name="이 경오" userId="03d471aaec579ec3" providerId="LiveId" clId="{2063B82A-B2CE-41AA-904A-AEDD30044022}" dt="2020-04-30T04:15:30.922" v="307" actId="478"/>
          <ac:spMkLst>
            <pc:docMk/>
            <pc:sldMk cId="945171321" sldId="275"/>
            <ac:spMk id="61" creationId="{5914833D-5D1E-47C0-BAF4-933ED6716ABB}"/>
          </ac:spMkLst>
        </pc:spChg>
        <pc:graphicFrameChg chg="add mod modGraphic">
          <ac:chgData name="이 경오" userId="03d471aaec579ec3" providerId="LiveId" clId="{2063B82A-B2CE-41AA-904A-AEDD30044022}" dt="2020-04-30T04:18:18.384" v="734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graphicFrameChg chg="add del mod modGraphic">
          <ac:chgData name="이 경오" userId="03d471aaec579ec3" providerId="LiveId" clId="{2063B82A-B2CE-41AA-904A-AEDD30044022}" dt="2020-04-30T04:32:13.242" v="2104" actId="478"/>
          <ac:graphicFrameMkLst>
            <pc:docMk/>
            <pc:sldMk cId="945171321" sldId="275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4:29.680" v="2591" actId="14100"/>
          <ac:picMkLst>
            <pc:docMk/>
            <pc:sldMk cId="945171321" sldId="275"/>
            <ac:picMk id="1026" creationId="{C5647AAE-6DB4-4D85-A042-9993071E1526}"/>
          </ac:picMkLst>
        </pc:picChg>
        <pc:picChg chg="add mod">
          <ac:chgData name="이 경오" userId="03d471aaec579ec3" providerId="LiveId" clId="{2063B82A-B2CE-41AA-904A-AEDD30044022}" dt="2020-04-30T04:34:46.570" v="2594" actId="1076"/>
          <ac:picMkLst>
            <pc:docMk/>
            <pc:sldMk cId="945171321" sldId="275"/>
            <ac:picMk id="1028" creationId="{D8C430F9-303A-4344-95AA-8EEEC509C2A4}"/>
          </ac:picMkLst>
        </pc:picChg>
        <pc:picChg chg="add mod">
          <ac:chgData name="이 경오" userId="03d471aaec579ec3" providerId="LiveId" clId="{2063B82A-B2CE-41AA-904A-AEDD30044022}" dt="2020-04-30T04:35:05.090" v="2596" actId="1076"/>
          <ac:picMkLst>
            <pc:docMk/>
            <pc:sldMk cId="945171321" sldId="275"/>
            <ac:picMk id="1030" creationId="{7A8DAA60-4E93-4BF5-A706-B7DD71F99E28}"/>
          </ac:picMkLst>
        </pc:picChg>
        <pc:picChg chg="add mod">
          <ac:chgData name="이 경오" userId="03d471aaec579ec3" providerId="LiveId" clId="{2063B82A-B2CE-41AA-904A-AEDD30044022}" dt="2020-04-30T04:35:28.510" v="2600" actId="1076"/>
          <ac:picMkLst>
            <pc:docMk/>
            <pc:sldMk cId="945171321" sldId="275"/>
            <ac:picMk id="1032" creationId="{826A2193-3015-4C1F-94BD-F038E079C89E}"/>
          </ac:picMkLst>
        </pc:pic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12" creationId="{239A3703-B05D-445C-867E-0A71257D1863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28" creationId="{8DA7C417-11F8-4BFE-A278-4D409F7E5509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37" creationId="{A69275F0-AAE9-4F89-9071-0D147C04218A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2" creationId="{7DE9018D-8918-4C8D-8982-0D87E00FB43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4" creationId="{4FCE5BAE-2A31-42AD-A939-E232DA74B56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400105149" sldId="276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499769816" sldId="277"/>
        </pc:sldMkLst>
      </pc:sldChg>
      <pc:sldChg chg="addSp delSp modSp mod">
        <pc:chgData name="이 경오" userId="03d471aaec579ec3" providerId="LiveId" clId="{2063B82A-B2CE-41AA-904A-AEDD30044022}" dt="2020-04-30T07:51:07.669" v="11804" actId="1076"/>
        <pc:sldMkLst>
          <pc:docMk/>
          <pc:sldMk cId="21039606" sldId="278"/>
        </pc:sldMkLst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4:51:23.289" v="3491"/>
          <ac:spMkLst>
            <pc:docMk/>
            <pc:sldMk cId="21039606" sldId="278"/>
            <ac:spMk id="7" creationId="{CEA497CD-0946-4194-BCD5-BCAAFF50AED6}"/>
          </ac:spMkLst>
        </pc:spChg>
        <pc:spChg chg="add del">
          <ac:chgData name="이 경오" userId="03d471aaec579ec3" providerId="LiveId" clId="{2063B82A-B2CE-41AA-904A-AEDD30044022}" dt="2020-04-30T04:51:27.698" v="3493"/>
          <ac:spMkLst>
            <pc:docMk/>
            <pc:sldMk cId="21039606" sldId="278"/>
            <ac:spMk id="8" creationId="{95F0CED3-70A0-4681-B126-2D05CE0401D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9" creationId="{A1C82646-D8C3-4482-BC3C-9F29C7734C5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15" creationId="{70B5DCD9-4CFA-4026-8B24-EE74358E7D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6" creationId="{BF48E0BE-1997-4BB8-AE4A-4D9318B4D825}"/>
          </ac:spMkLst>
        </pc:spChg>
        <pc:spChg chg="add del mod">
          <ac:chgData name="이 경오" userId="03d471aaec579ec3" providerId="LiveId" clId="{2063B82A-B2CE-41AA-904A-AEDD30044022}" dt="2020-04-30T07:43:41.050" v="11651" actId="11529"/>
          <ac:spMkLst>
            <pc:docMk/>
            <pc:sldMk cId="21039606" sldId="278"/>
            <ac:spMk id="17" creationId="{787BAB97-327C-42E3-8626-5430A719AA33}"/>
          </ac:spMkLst>
        </pc:spChg>
        <pc:spChg chg="add del">
          <ac:chgData name="이 경오" userId="03d471aaec579ec3" providerId="LiveId" clId="{2063B82A-B2CE-41AA-904A-AEDD30044022}" dt="2020-04-30T07:43:58.270" v="11653" actId="11529"/>
          <ac:spMkLst>
            <pc:docMk/>
            <pc:sldMk cId="21039606" sldId="278"/>
            <ac:spMk id="18" creationId="{E52D4D0F-F14A-4372-B102-2F3DF26FCBE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9" creationId="{BECCD5D7-CACC-40A6-BB41-590918ED63CC}"/>
          </ac:spMkLst>
        </pc:spChg>
        <pc:spChg chg="add del mod">
          <ac:chgData name="이 경오" userId="03d471aaec579ec3" providerId="LiveId" clId="{2063B82A-B2CE-41AA-904A-AEDD30044022}" dt="2020-04-30T07:45:00.559" v="11663" actId="478"/>
          <ac:spMkLst>
            <pc:docMk/>
            <pc:sldMk cId="21039606" sldId="278"/>
            <ac:spMk id="20" creationId="{E1095E6C-7E32-44B3-A99B-A10A710D8D6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2063B82A-B2CE-41AA-904A-AEDD30044022}" dt="2020-04-30T07:45:16.632" v="11672" actId="478"/>
          <ac:spMkLst>
            <pc:docMk/>
            <pc:sldMk cId="21039606" sldId="278"/>
            <ac:spMk id="23" creationId="{9C97FB0D-53B1-4EC6-A0A0-BF234D188099}"/>
          </ac:spMkLst>
        </pc:spChg>
        <pc:spChg chg="add mod">
          <ac:chgData name="이 경오" userId="03d471aaec579ec3" providerId="LiveId" clId="{2063B82A-B2CE-41AA-904A-AEDD30044022}" dt="2020-04-30T07:51:07.669" v="11804" actId="1076"/>
          <ac:spMkLst>
            <pc:docMk/>
            <pc:sldMk cId="21039606" sldId="278"/>
            <ac:spMk id="24" creationId="{E0A9F86C-53FC-4072-8AE3-FB7223D7A74D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5" creationId="{A2D298FD-0964-4B13-8595-18B34A0D207E}"/>
          </ac:spMkLst>
        </pc:spChg>
        <pc:spChg chg="add mod">
          <ac:chgData name="이 경오" userId="03d471aaec579ec3" providerId="LiveId" clId="{2063B82A-B2CE-41AA-904A-AEDD30044022}" dt="2020-04-30T07:48:38.874" v="11729" actId="1076"/>
          <ac:spMkLst>
            <pc:docMk/>
            <pc:sldMk cId="21039606" sldId="278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7" creationId="{061A6CC3-8819-4F5F-996B-C6214C8283DD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8" creationId="{80AA4299-E2E2-460B-8B94-18553F99983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9" creationId="{187163F4-E0AA-4488-AFB4-F820389FD10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0" creationId="{452DBA33-B893-41B1-B182-FC10E5719CA2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2" creationId="{22F4C988-9C6E-4C0A-A7AF-EC37091786FC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3" creationId="{F4FACCF1-D8B9-4081-8742-7E59EEBD718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4" creationId="{AAB94A4A-E8ED-487C-89C7-97E7F3BD0BC5}"/>
          </ac:spMkLst>
        </pc:spChg>
        <pc:spChg chg="add del mod">
          <ac:chgData name="이 경오" userId="03d471aaec579ec3" providerId="LiveId" clId="{2063B82A-B2CE-41AA-904A-AEDD30044022}" dt="2020-04-30T07:47:46.684" v="11711"/>
          <ac:spMkLst>
            <pc:docMk/>
            <pc:sldMk cId="21039606" sldId="278"/>
            <ac:spMk id="37" creationId="{71557F1D-5483-40ED-B393-6C529680E1A4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38" creationId="{AA6A44DF-46BC-41A8-A2DE-CFE15E07E6AA}"/>
          </ac:spMkLst>
        </pc:spChg>
        <pc:spChg chg="add mod ord">
          <ac:chgData name="이 경오" userId="03d471aaec579ec3" providerId="LiveId" clId="{2063B82A-B2CE-41AA-904A-AEDD30044022}" dt="2020-04-30T07:50:54.547" v="11803" actId="208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2063B82A-B2CE-41AA-904A-AEDD30044022}" dt="2020-04-30T07:50:18.773" v="11794" actId="207"/>
          <ac:grpSpMkLst>
            <pc:docMk/>
            <pc:sldMk cId="21039606" sldId="278"/>
            <ac:grpSpMk id="40" creationId="{033E5CAC-24FD-4966-ADF3-213496FA662F}"/>
          </ac:grpSpMkLst>
        </pc:grpChg>
        <pc:graphicFrameChg chg="del">
          <ac:chgData name="이 경오" userId="03d471aaec579ec3" providerId="LiveId" clId="{2063B82A-B2CE-41AA-904A-AEDD30044022}" dt="2020-04-30T04:50:44.677" v="3479" actId="478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del">
          <ac:chgData name="이 경오" userId="03d471aaec579ec3" providerId="LiveId" clId="{2063B82A-B2CE-41AA-904A-AEDD30044022}" dt="2020-04-30T04:50:44.677" v="3479" actId="478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2063B82A-B2CE-41AA-904A-AEDD30044022}" dt="2020-04-30T07:47:08.085" v="11694" actId="478"/>
          <ac:picMkLst>
            <pc:docMk/>
            <pc:sldMk cId="21039606" sldId="278"/>
            <ac:picMk id="35" creationId="{28191C6B-CF32-44B8-A37A-02A090C08E4D}"/>
          </ac:picMkLst>
        </pc:picChg>
        <pc:picChg chg="add del mod">
          <ac:chgData name="이 경오" userId="03d471aaec579ec3" providerId="LiveId" clId="{2063B82A-B2CE-41AA-904A-AEDD30044022}" dt="2020-04-30T07:47:05.899" v="11693" actId="478"/>
          <ac:picMkLst>
            <pc:docMk/>
            <pc:sldMk cId="21039606" sldId="278"/>
            <ac:picMk id="36" creationId="{595CEC6B-D94B-49B7-A297-B8D9739438F1}"/>
          </ac:picMkLst>
        </pc:picChg>
        <pc:picChg chg="add del mod">
          <ac:chgData name="이 경오" userId="03d471aaec579ec3" providerId="LiveId" clId="{2063B82A-B2CE-41AA-904A-AEDD30044022}" dt="2020-04-30T07:46:36.046" v="11685" actId="21"/>
          <ac:picMkLst>
            <pc:docMk/>
            <pc:sldMk cId="21039606" sldId="278"/>
            <ac:picMk id="2054" creationId="{F2178283-9099-4055-A409-505DFB76C391}"/>
          </ac:picMkLst>
        </pc:picChg>
        <pc:cxnChg chg="add mod">
          <ac:chgData name="이 경오" userId="03d471aaec579ec3" providerId="LiveId" clId="{2063B82A-B2CE-41AA-904A-AEDD30044022}" dt="2020-04-30T07:50:12.771" v="11793" actId="164"/>
          <ac:cxnSpMkLst>
            <pc:docMk/>
            <pc:sldMk cId="21039606" sldId="278"/>
            <ac:cxnSpMk id="12" creationId="{752821AA-A3D7-4720-87C8-9ADD99BEC60D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2636452689" sldId="279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836176339" sldId="280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301500057" sldId="281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935832874" sldId="282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4010149743" sldId="283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977157617" sldId="284"/>
        </pc:sldMkLst>
      </pc:sldChg>
      <pc:sldChg chg="modSp mod ord">
        <pc:chgData name="이 경오" userId="03d471aaec579ec3" providerId="LiveId" clId="{2063B82A-B2CE-41AA-904A-AEDD30044022}" dt="2020-04-30T07:42:01.573" v="11627" actId="20577"/>
        <pc:sldMkLst>
          <pc:docMk/>
          <pc:sldMk cId="11132080" sldId="285"/>
        </pc:sldMkLst>
        <pc:spChg chg="mod">
          <ac:chgData name="이 경오" userId="03d471aaec579ec3" providerId="LiveId" clId="{2063B82A-B2CE-41AA-904A-AEDD30044022}" dt="2020-04-30T07:36:47.759" v="11158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2063B82A-B2CE-41AA-904A-AEDD30044022}" dt="2020-04-30T07:37:03.683" v="11224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2063B82A-B2CE-41AA-904A-AEDD30044022}" dt="2020-04-30T07:42:01.573" v="11627" actId="20577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2063B82A-B2CE-41AA-904A-AEDD30044022}" dt="2020-04-30T07:41:38.369" v="11624" actId="20577"/>
          <ac:spMkLst>
            <pc:docMk/>
            <pc:sldMk cId="11132080" sldId="285"/>
            <ac:spMk id="13" creationId="{C5463C1C-38CE-4ACA-88D5-129E82A71A9D}"/>
          </ac:spMkLst>
        </pc:spChg>
      </pc:sldChg>
      <pc:sldChg chg="add ord">
        <pc:chgData name="이 경오" userId="03d471aaec579ec3" providerId="LiveId" clId="{2063B82A-B2CE-41AA-904A-AEDD30044022}" dt="2020-04-30T04:14:43.386" v="304"/>
        <pc:sldMkLst>
          <pc:docMk/>
          <pc:sldMk cId="3064011844" sldId="286"/>
        </pc:sldMkLst>
      </pc:sldChg>
      <pc:sldChg chg="addSp delSp modSp add mod">
        <pc:chgData name="이 경오" userId="03d471aaec579ec3" providerId="LiveId" clId="{2063B82A-B2CE-41AA-904A-AEDD30044022}" dt="2020-04-30T04:38:05.870" v="2643" actId="1076"/>
        <pc:sldMkLst>
          <pc:docMk/>
          <pc:sldMk cId="3912637232" sldId="287"/>
        </pc:sldMkLst>
        <pc:spChg chg="del">
          <ac:chgData name="이 경오" userId="03d471aaec579ec3" providerId="LiveId" clId="{2063B82A-B2CE-41AA-904A-AEDD30044022}" dt="2020-04-30T04:23:51.068" v="1506" actId="478"/>
          <ac:spMkLst>
            <pc:docMk/>
            <pc:sldMk cId="3912637232" sldId="287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" creationId="{86D0CBF4-A1EF-447F-98E3-E74520EB9F79}"/>
          </ac:spMkLst>
        </pc:spChg>
        <pc:spChg chg="add del">
          <ac:chgData name="이 경오" userId="03d471aaec579ec3" providerId="LiveId" clId="{2063B82A-B2CE-41AA-904A-AEDD30044022}" dt="2020-04-30T04:31:00.978" v="2091" actId="11529"/>
          <ac:spMkLst>
            <pc:docMk/>
            <pc:sldMk cId="3912637232" sldId="287"/>
            <ac:spMk id="6" creationId="{E4357BD3-107C-461A-A772-2905DA14A3E4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0" creationId="{85D1715A-7390-445B-894C-E27B982BA2A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4" creationId="{CBD90245-7921-4F68-A09C-447BFAB276E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24:32.823" v="1617" actId="20577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25:06.341" v="1786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1" creationId="{A67A4C22-23F6-4F9C-967F-94AA8160576B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3" creationId="{BDCAA595-DFFE-4CFD-9BFA-67D4FC1763B8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5" creationId="{C3381D2F-5CD2-4625-AE77-37499959D865}"/>
          </ac:spMkLst>
        </pc:spChg>
        <pc:grpChg chg="add mod">
          <ac:chgData name="이 경오" userId="03d471aaec579ec3" providerId="LiveId" clId="{2063B82A-B2CE-41AA-904A-AEDD30044022}" dt="2020-04-30T04:38:05.870" v="2643" actId="1076"/>
          <ac:grpSpMkLst>
            <pc:docMk/>
            <pc:sldMk cId="3912637232" sldId="287"/>
            <ac:grpSpMk id="45" creationId="{556F97E7-D907-469C-8D85-4D1EDD3FD5B8}"/>
          </ac:grpSpMkLst>
        </pc:grpChg>
        <pc:graphicFrameChg chg="del">
          <ac:chgData name="이 경오" userId="03d471aaec579ec3" providerId="LiveId" clId="{2063B82A-B2CE-41AA-904A-AEDD30044022}" dt="2020-04-30T04:23:48.397" v="1505" actId="478"/>
          <ac:graphicFrameMkLst>
            <pc:docMk/>
            <pc:sldMk cId="3912637232" sldId="287"/>
            <ac:graphicFrameMk id="21" creationId="{CAD515E6-2492-46A0-A1ED-44122B57BD81}"/>
          </ac:graphicFrameMkLst>
        </pc:graphicFrameChg>
        <pc:graphicFrameChg chg="mod modGraphic">
          <ac:chgData name="이 경오" userId="03d471aaec579ec3" providerId="LiveId" clId="{2063B82A-B2CE-41AA-904A-AEDD30044022}" dt="2020-04-30T04:28:04.824" v="2054" actId="2057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9" creationId="{9C613523-8C98-401A-900D-CB8E295A2639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1" creationId="{AA1933D5-BE79-4F22-A5D1-46E735A342E6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3" creationId="{872CE579-5A94-40D6-9986-EE2E0DA2A312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5" creationId="{66A1B26F-FC4D-4F08-B7FC-3873E674E27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0" creationId="{B1EA37B4-352B-4749-9547-BA6535EB2F0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2" creationId="{9E20C400-3C3B-403D-BA0C-DBC21191024E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4" creationId="{BEC059E2-B048-4D84-9BDA-4AF0B88EEEC4}"/>
          </ac:picMkLst>
        </pc:pic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8" creationId="{98450960-DB3E-43C6-9F97-C0CB591DFBF1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0" creationId="{D8D3869A-C750-4E85-BD77-174279287C47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6" creationId="{1195407D-4442-4989-8F63-6FCC3396D63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9" creationId="{A0D69B9F-2F0A-4446-B99E-A1409A538BF2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delSp modSp add mod">
        <pc:chgData name="이 경오" userId="03d471aaec579ec3" providerId="LiveId" clId="{2063B82A-B2CE-41AA-904A-AEDD30044022}" dt="2020-04-30T04:36:22.690" v="2612" actId="1076"/>
        <pc:sldMkLst>
          <pc:docMk/>
          <pc:sldMk cId="3811407637" sldId="288"/>
        </pc:sldMkLst>
        <pc:spChg chg="del">
          <ac:chgData name="이 경오" userId="03d471aaec579ec3" providerId="LiveId" clId="{2063B82A-B2CE-41AA-904A-AEDD30044022}" dt="2020-04-30T04:32:22.321" v="2105" actId="478"/>
          <ac:spMkLst>
            <pc:docMk/>
            <pc:sldMk cId="3811407637" sldId="288"/>
            <ac:spMk id="2" creationId="{00000000-0000-0000-0000-000000000000}"/>
          </ac:spMkLst>
        </pc:spChg>
        <pc:spChg chg="add del">
          <ac:chgData name="이 경오" userId="03d471aaec579ec3" providerId="LiveId" clId="{2063B82A-B2CE-41AA-904A-AEDD30044022}" dt="2020-04-30T04:35:53.843" v="2604" actId="478"/>
          <ac:spMkLst>
            <pc:docMk/>
            <pc:sldMk cId="3811407637" sldId="288"/>
            <ac:spMk id="10" creationId="{6A3BFA52-81A9-4BDE-AE4E-BCA13E4522A1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2" creationId="{427A0094-BB27-45D7-B926-679A9A6ED598}"/>
          </ac:spMkLst>
        </pc:spChg>
        <pc:spChg chg="add del">
          <ac:chgData name="이 경오" userId="03d471aaec579ec3" providerId="LiveId" clId="{2063B82A-B2CE-41AA-904A-AEDD30044022}" dt="2020-04-30T04:35:55.224" v="2605" actId="478"/>
          <ac:spMkLst>
            <pc:docMk/>
            <pc:sldMk cId="3811407637" sldId="288"/>
            <ac:spMk id="14" creationId="{FCE58FEB-5E90-4CB1-B042-D8D4DAA8FCE3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2063B82A-B2CE-41AA-904A-AEDD30044022}" dt="2020-04-30T04:32:22.321" v="2105" actId="478"/>
          <ac:graphicFrameMkLst>
            <pc:docMk/>
            <pc:sldMk cId="3811407637" sldId="288"/>
            <ac:graphicFrameMk id="21" creationId="{CAD515E6-2492-46A0-A1ED-44122B57BD81}"/>
          </ac:graphicFrameMkLst>
        </pc:graphicFrameChg>
        <pc:graphicFrameChg chg="mod">
          <ac:chgData name="이 경오" userId="03d471aaec579ec3" providerId="LiveId" clId="{2063B82A-B2CE-41AA-904A-AEDD30044022}" dt="2020-04-30T04:32:34.360" v="2192" actId="1036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add del">
          <ac:chgData name="이 경오" userId="03d471aaec579ec3" providerId="LiveId" clId="{2063B82A-B2CE-41AA-904A-AEDD30044022}" dt="2020-04-30T04:35:52.383" v="2603" actId="478"/>
          <ac:picMkLst>
            <pc:docMk/>
            <pc:sldMk cId="3811407637" sldId="288"/>
            <ac:picMk id="9" creationId="{34A3F887-C892-4E65-8957-F39CDCA2040C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1" creationId="{3E580D39-63FF-4C8D-A873-66701048D641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3" creationId="{971D2FE7-8126-4ABE-BE92-42F950BFD56A}"/>
          </ac:picMkLst>
        </pc:picChg>
        <pc:picChg chg="add del">
          <ac:chgData name="이 경오" userId="03d471aaec579ec3" providerId="LiveId" clId="{2063B82A-B2CE-41AA-904A-AEDD30044022}" dt="2020-04-30T04:35:57.081" v="2606" actId="478"/>
          <ac:picMkLst>
            <pc:docMk/>
            <pc:sldMk cId="3811407637" sldId="288"/>
            <ac:picMk id="15" creationId="{FA8428CB-F9FE-4178-BA19-8EF909E39A5B}"/>
          </ac:picMkLst>
        </pc:picChg>
        <pc:cxnChg chg="add del mod">
          <ac:chgData name="이 경오" userId="03d471aaec579ec3" providerId="LiveId" clId="{2063B82A-B2CE-41AA-904A-AEDD30044022}" dt="2020-04-30T04:35:50.521" v="2602" actId="478"/>
          <ac:cxnSpMkLst>
            <pc:docMk/>
            <pc:sldMk cId="3811407637" sldId="288"/>
            <ac:cxnSpMk id="17" creationId="{3AD84D3F-E634-45D8-A284-B8DB4BEDC5B8}"/>
          </ac:cxnSpMkLst>
        </pc:cxnChg>
        <pc:cxnChg chg="add del mod">
          <ac:chgData name="이 경오" userId="03d471aaec579ec3" providerId="LiveId" clId="{2063B82A-B2CE-41AA-904A-AEDD30044022}" dt="2020-04-30T04:36:07.115" v="2610" actId="478"/>
          <ac:cxnSpMkLst>
            <pc:docMk/>
            <pc:sldMk cId="3811407637" sldId="288"/>
            <ac:cxnSpMk id="18" creationId="{88E555EF-E458-4670-B4DA-BF6A12A851BE}"/>
          </ac:cxnSpMkLst>
        </pc:cxnChg>
        <pc:cxnChg chg="add del mod">
          <ac:chgData name="이 경오" userId="03d471aaec579ec3" providerId="LiveId" clId="{2063B82A-B2CE-41AA-904A-AEDD30044022}" dt="2020-04-30T04:35:58.089" v="2607" actId="478"/>
          <ac:cxnSpMkLst>
            <pc:docMk/>
            <pc:sldMk cId="3811407637" sldId="288"/>
            <ac:cxnSpMk id="19" creationId="{2433D4FC-FF91-4776-8233-B00096192CA7}"/>
          </ac:cxnSpMkLst>
        </pc:cxnChg>
      </pc:sldChg>
      <pc:sldChg chg="addSp delSp modSp add mod">
        <pc:chgData name="이 경오" userId="03d471aaec579ec3" providerId="LiveId" clId="{2063B82A-B2CE-41AA-904A-AEDD30044022}" dt="2020-04-30T04:48:10.343" v="3457" actId="1036"/>
        <pc:sldMkLst>
          <pc:docMk/>
          <pc:sldMk cId="647559659" sldId="289"/>
        </pc:sldMkLst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" creationId="{86D0CBF4-A1EF-447F-98E3-E74520EB9F79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0" creationId="{85D1715A-7390-445B-894C-E27B982BA2A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4" creationId="{CBD90245-7921-4F68-A09C-447BFAB276E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38:55.997" v="2676" actId="20577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9:32.721" v="2835" actId="20577"/>
          <ac:spMkLst>
            <pc:docMk/>
            <pc:sldMk cId="647559659" sldId="289"/>
            <ac:spMk id="23" creationId="{3CCFDFF1-3C74-45F9-92A8-7B3817C31280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1" creationId="{A67A4C22-23F6-4F9C-967F-94AA8160576B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3" creationId="{BDCAA595-DFFE-4CFD-9BFA-67D4FC1763B8}"/>
          </ac:spMkLst>
        </pc:spChg>
        <pc:spChg chg="del mod topLvl">
          <ac:chgData name="이 경오" userId="03d471aaec579ec3" providerId="LiveId" clId="{2063B82A-B2CE-41AA-904A-AEDD30044022}" dt="2020-04-30T04:40:17.447" v="2838" actId="478"/>
          <ac:spMkLst>
            <pc:docMk/>
            <pc:sldMk cId="647559659" sldId="289"/>
            <ac:spMk id="35" creationId="{C3381D2F-5CD2-4625-AE77-37499959D86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8" creationId="{1F18C7F5-F0FC-4857-A2BD-CC24980AA4C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41" creationId="{1CF2DE0E-EDAA-4AC0-8E3E-05DA3C3158BE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0" creationId="{B0115EE7-0EEF-4633-9E08-0614F88E78C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1" creationId="{6D103197-5041-45D3-B1C0-8BE9B39F0E2C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2" creationId="{D8E758C7-3C1C-40DA-ACAC-0B3195031B9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3" creationId="{E6762459-9A2E-428E-B5E6-FFFFCD8F1E6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4" creationId="{536DC3A4-4B88-41D5-9E52-1A0F1CD57519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5" creationId="{0FAB931C-B16F-4D6D-895E-E58AA7C73DC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6" creationId="{ABC20F91-FFAD-44C5-B636-A9578C8297BD}"/>
          </ac:spMkLst>
        </pc:spChg>
        <pc:grpChg chg="del">
          <ac:chgData name="이 경오" userId="03d471aaec579ec3" providerId="LiveId" clId="{2063B82A-B2CE-41AA-904A-AEDD30044022}" dt="2020-04-30T04:40:11.569" v="2836" actId="165"/>
          <ac:grpSpMkLst>
            <pc:docMk/>
            <pc:sldMk cId="647559659" sldId="289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2063B82A-B2CE-41AA-904A-AEDD30044022}" dt="2020-04-30T04:48:00.749" v="3451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9" creationId="{9C613523-8C98-401A-900D-CB8E295A2639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1" creationId="{AA1933D5-BE79-4F22-A5D1-46E735A342E6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3" creationId="{872CE579-5A94-40D6-9986-EE2E0DA2A312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5" creationId="{66A1B26F-FC4D-4F08-B7FC-3873E674E27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0" creationId="{B1EA37B4-352B-4749-9547-BA6535EB2F0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2" creationId="{9E20C400-3C3B-403D-BA0C-DBC21191024E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4" creationId="{BEC059E2-B048-4D84-9BDA-4AF0B88EEEC4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37" creationId="{6E28E1ED-BB40-4BC9-9CCE-25D0D2618148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40" creationId="{C0D4CA44-03E3-4614-8EC6-B82333248E59}"/>
          </ac:picMkLst>
        </pc:picChg>
        <pc:cxnChg chg="del mod topLvl">
          <ac:chgData name="이 경오" userId="03d471aaec579ec3" providerId="LiveId" clId="{2063B82A-B2CE-41AA-904A-AEDD30044022}" dt="2020-04-30T04:44:12.595" v="2941" actId="478"/>
          <ac:cxnSpMkLst>
            <pc:docMk/>
            <pc:sldMk cId="647559659" sldId="289"/>
            <ac:cxnSpMk id="8" creationId="{98450960-DB3E-43C6-9F97-C0CB591DFBF1}"/>
          </ac:cxnSpMkLst>
        </pc:cxnChg>
        <pc:cxnChg chg="del mod topLvl">
          <ac:chgData name="이 경오" userId="03d471aaec579ec3" providerId="LiveId" clId="{2063B82A-B2CE-41AA-904A-AEDD30044022}" dt="2020-04-30T04:44:24.215" v="2944" actId="478"/>
          <ac:cxnSpMkLst>
            <pc:docMk/>
            <pc:sldMk cId="647559659" sldId="289"/>
            <ac:cxnSpMk id="20" creationId="{D8D3869A-C750-4E85-BD77-174279287C47}"/>
          </ac:cxnSpMkLst>
        </pc:cxnChg>
        <pc:cxnChg chg="del mod topLvl">
          <ac:chgData name="이 경오" userId="03d471aaec579ec3" providerId="LiveId" clId="{2063B82A-B2CE-41AA-904A-AEDD30044022}" dt="2020-04-30T04:44:36.278" v="2948" actId="478"/>
          <ac:cxnSpMkLst>
            <pc:docMk/>
            <pc:sldMk cId="647559659" sldId="289"/>
            <ac:cxnSpMk id="25" creationId="{8041B5D5-C056-441D-A1E2-C8890C1650F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6" creationId="{1195407D-4442-4989-8F63-6FCC3396D63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9" creationId="{A0D69B9F-2F0A-4446-B99E-A1409A538BF2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42" creationId="{5AFBEA45-AEFA-42CE-AEA4-B97BB3F0AC20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3" creationId="{842988E7-FF6A-4A52-BDAC-07B07262B7BC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4" creationId="{1EF6F47C-4015-4AB6-B19A-EC26F824E57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8" creationId="{39E8BE64-2B69-4ADC-AE27-B014B346641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9" creationId="{25F4A99E-5A4F-4D2A-9007-B22613DB868F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4" creationId="{3128D4DA-C2E0-426C-A12A-3A86FB73D9A9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7" creationId="{A4F77517-7510-4FF0-A60B-3007D5896D21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add ord">
        <pc:chgData name="이 경오" userId="03d471aaec579ec3" providerId="LiveId" clId="{2063B82A-B2CE-41AA-904A-AEDD30044022}" dt="2020-04-30T04:49:20.650" v="3460"/>
        <pc:sldMkLst>
          <pc:docMk/>
          <pc:sldMk cId="2326561389" sldId="290"/>
        </pc:sldMkLst>
      </pc:sldChg>
      <pc:sldChg chg="addSp delSp modSp add mod">
        <pc:chgData name="이 경오" userId="03d471aaec579ec3" providerId="LiveId" clId="{2063B82A-B2CE-41AA-904A-AEDD30044022}" dt="2020-04-30T05:07:24.225" v="4933" actId="1076"/>
        <pc:sldMkLst>
          <pc:docMk/>
          <pc:sldMk cId="2411243370" sldId="291"/>
        </pc:sldMkLst>
        <pc:spChg chg="mod">
          <ac:chgData name="이 경오" userId="03d471aaec579ec3" providerId="LiveId" clId="{2063B82A-B2CE-41AA-904A-AEDD30044022}" dt="2020-04-30T04:59:58.038" v="4350"/>
          <ac:spMkLst>
            <pc:docMk/>
            <pc:sldMk cId="2411243370" sldId="29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59:46.790" v="4318" actId="478"/>
          <ac:spMkLst>
            <pc:docMk/>
            <pc:sldMk cId="2411243370" sldId="291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6" creationId="{D2539D27-F3C8-41BF-AF7F-3A29ED4194E9}"/>
          </ac:spMkLst>
        </pc:spChg>
        <pc:spChg chg="add mod">
          <ac:chgData name="이 경오" userId="03d471aaec579ec3" providerId="LiveId" clId="{2063B82A-B2CE-41AA-904A-AEDD30044022}" dt="2020-04-30T05:06:02.005" v="4840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9" creationId="{A1C82646-D8C3-4482-BC3C-9F29C7734C5B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0" creationId="{49D62276-A078-4B06-9438-CBBAC54BBC9A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5" creationId="{70B5DCD9-4CFA-4026-8B24-EE74358E7D2B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6" creationId="{DD3F11E4-B19F-45A2-BA93-14D11363E222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7" creationId="{F1F2EE26-F4C7-4664-8832-98890497F79C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8" creationId="{553D82F7-74B4-4CEB-BD8F-BD7993C07DD0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9" creationId="{BECCD5D7-CACC-40A6-BB41-590918ED63CC}"/>
          </ac:spMkLst>
        </pc:spChg>
        <pc:spChg chg="add mod">
          <ac:chgData name="이 경오" userId="03d471aaec579ec3" providerId="LiveId" clId="{2063B82A-B2CE-41AA-904A-AEDD30044022}" dt="2020-04-30T05:07:05.355" v="4930" actId="1076"/>
          <ac:spMkLst>
            <pc:docMk/>
            <pc:sldMk cId="2411243370" sldId="291"/>
            <ac:spMk id="21" creationId="{AAF87746-E47E-44AD-86BD-266092BC3D72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4" creationId="{E0A9F86C-53FC-4072-8AE3-FB7223D7A74D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5" creationId="{A2D298FD-0964-4B13-8595-18B34A0D207E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5:07:24.225" v="4933" actId="1076"/>
          <ac:spMkLst>
            <pc:docMk/>
            <pc:sldMk cId="2411243370" sldId="291"/>
            <ac:spMk id="34" creationId="{6F19BCFC-4D4F-4652-B8B0-669ACDF99EFE}"/>
          </ac:spMkLst>
        </pc:spChg>
        <pc:spChg chg="add mod">
          <ac:chgData name="이 경오" userId="03d471aaec579ec3" providerId="LiveId" clId="{2063B82A-B2CE-41AA-904A-AEDD30044022}" dt="2020-04-30T05:07:12.675" v="4932" actId="14100"/>
          <ac:spMkLst>
            <pc:docMk/>
            <pc:sldMk cId="2411243370" sldId="291"/>
            <ac:spMk id="35" creationId="{A8D2E161-108B-4085-BC69-D8C56998B8E3}"/>
          </ac:spMkLst>
        </pc:spChg>
        <pc:grpChg chg="add mod">
          <ac:chgData name="이 경오" userId="03d471aaec579ec3" providerId="LiveId" clId="{2063B82A-B2CE-41AA-904A-AEDD30044022}" dt="2020-04-30T05:07:01.265" v="4929" actId="14100"/>
          <ac:grpSpMkLst>
            <pc:docMk/>
            <pc:sldMk cId="2411243370" sldId="291"/>
            <ac:grpSpMk id="8" creationId="{F5AA0169-4C20-4ABF-999B-D2EE2941AE03}"/>
          </ac:grpSpMkLst>
        </pc:grpChg>
        <pc:graphicFrameChg chg="add mod modGraphic">
          <ac:chgData name="이 경오" userId="03d471aaec579ec3" providerId="LiveId" clId="{2063B82A-B2CE-41AA-904A-AEDD30044022}" dt="2020-04-30T05:06:14.284" v="4842" actId="14734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add mod">
          <ac:chgData name="이 경오" userId="03d471aaec579ec3" providerId="LiveId" clId="{2063B82A-B2CE-41AA-904A-AEDD30044022}" dt="2020-04-30T05:06:02.005" v="4840" actId="1076"/>
          <ac:picMkLst>
            <pc:docMk/>
            <pc:sldMk cId="2411243370" sldId="291"/>
            <ac:picMk id="20" creationId="{94D22A34-46A0-41B9-B5BB-8D536E01BF1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2" creationId="{11B54AF9-29A0-4EE7-9F87-41ABDB2D9717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3" creationId="{39C45BCD-EF2F-4D1D-A795-229C4305C1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7" creationId="{BBD5BC6D-3A39-4447-84A3-77C79C92F73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8" creationId="{D4E6FDEB-F45B-40FE-93E6-F1A7FEDF44D8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9" creationId="{BA72C710-EF8D-486A-A967-19D39C7FF545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0" creationId="{3FFC5C47-50D8-44BB-B13A-79C7F13E99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1" creationId="{84ABC3DB-18A0-486C-B653-EE2FDF70394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2" creationId="{1C8F5E7F-F294-4BDC-A0CB-F1315D714881}"/>
          </ac:picMkLst>
        </pc:picChg>
        <pc:cxnChg chg="del">
          <ac:chgData name="이 경오" userId="03d471aaec579ec3" providerId="LiveId" clId="{2063B82A-B2CE-41AA-904A-AEDD30044022}" dt="2020-04-30T05:00:12.643" v="4351" actId="478"/>
          <ac:cxnSpMkLst>
            <pc:docMk/>
            <pc:sldMk cId="2411243370" sldId="291"/>
            <ac:cxnSpMk id="12" creationId="{752821AA-A3D7-4720-87C8-9ADD99BEC60D}"/>
          </ac:cxnSpMkLst>
        </pc:cxnChg>
      </pc:sldChg>
      <pc:sldChg chg="addSp delSp modSp add mod">
        <pc:chgData name="이 경오" userId="03d471aaec579ec3" providerId="LiveId" clId="{2063B82A-B2CE-41AA-904A-AEDD30044022}" dt="2020-04-30T05:23:41.603" v="5572" actId="1076"/>
        <pc:sldMkLst>
          <pc:docMk/>
          <pc:sldMk cId="3276220162" sldId="292"/>
        </pc:sldMkLst>
        <pc:spChg chg="mod">
          <ac:chgData name="이 경오" userId="03d471aaec579ec3" providerId="LiveId" clId="{2063B82A-B2CE-41AA-904A-AEDD30044022}" dt="2020-04-30T05:08:16.177" v="4968"/>
          <ac:spMkLst>
            <pc:docMk/>
            <pc:sldMk cId="3276220162" sldId="292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7" creationId="{195F255D-B26D-46EA-BB40-416EBAFCC2AF}"/>
          </ac:spMkLst>
        </pc:spChg>
        <pc:spChg chg="add mod">
          <ac:chgData name="이 경오" userId="03d471aaec579ec3" providerId="LiveId" clId="{2063B82A-B2CE-41AA-904A-AEDD30044022}" dt="2020-04-30T05:12:26.272" v="5354" actId="1076"/>
          <ac:spMkLst>
            <pc:docMk/>
            <pc:sldMk cId="3276220162" sldId="292"/>
            <ac:spMk id="11" creationId="{FE64E365-1081-4F65-8A75-6054AC51C00C}"/>
          </ac:spMkLst>
        </pc:spChg>
        <pc:spChg chg="add del mod">
          <ac:chgData name="이 경오" userId="03d471aaec579ec3" providerId="LiveId" clId="{2063B82A-B2CE-41AA-904A-AEDD30044022}" dt="2020-04-30T05:14:12.042" v="5389" actId="465"/>
          <ac:spMkLst>
            <pc:docMk/>
            <pc:sldMk cId="3276220162" sldId="292"/>
            <ac:spMk id="14" creationId="{204CAB54-6B6A-4C70-88CC-2727D2FA7DDD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21" creationId="{AAF87746-E47E-44AD-86BD-266092BC3D72}"/>
          </ac:spMkLst>
        </pc:spChg>
        <pc:spChg chg="add mod">
          <ac:chgData name="이 경오" userId="03d471aaec579ec3" providerId="LiveId" clId="{2063B82A-B2CE-41AA-904A-AEDD30044022}" dt="2020-04-30T05:09:29.216" v="5279"/>
          <ac:spMkLst>
            <pc:docMk/>
            <pc:sldMk cId="3276220162" sldId="292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5:20:15.306" v="5508" actId="1035"/>
          <ac:spMkLst>
            <pc:docMk/>
            <pc:sldMk cId="3276220162" sldId="292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4" creationId="{6F19BCFC-4D4F-4652-B8B0-669ACDF99EF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5" creationId="{A8D2E161-108B-4085-BC69-D8C56998B8E3}"/>
          </ac:spMkLst>
        </pc:spChg>
        <pc:spChg chg="add mod">
          <ac:chgData name="이 경오" userId="03d471aaec579ec3" providerId="LiveId" clId="{2063B82A-B2CE-41AA-904A-AEDD30044022}" dt="2020-04-30T05:10:42.174" v="5322"/>
          <ac:spMkLst>
            <pc:docMk/>
            <pc:sldMk cId="3276220162" sldId="292"/>
            <ac:spMk id="36" creationId="{91AF4C78-7E37-4C81-B2DC-D4B5B7F2B17A}"/>
          </ac:spMkLst>
        </pc:spChg>
        <pc:spChg chg="add mod">
          <ac:chgData name="이 경오" userId="03d471aaec579ec3" providerId="LiveId" clId="{2063B82A-B2CE-41AA-904A-AEDD30044022}" dt="2020-04-30T05:14:17.023" v="5391" actId="20577"/>
          <ac:spMkLst>
            <pc:docMk/>
            <pc:sldMk cId="3276220162" sldId="292"/>
            <ac:spMk id="46" creationId="{034CCE57-7047-4B93-8BCE-ADE409069BDA}"/>
          </ac:spMkLst>
        </pc:spChg>
        <pc:spChg chg="add mod">
          <ac:chgData name="이 경오" userId="03d471aaec579ec3" providerId="LiveId" clId="{2063B82A-B2CE-41AA-904A-AEDD30044022}" dt="2020-04-30T05:14:19.780" v="5393" actId="20577"/>
          <ac:spMkLst>
            <pc:docMk/>
            <pc:sldMk cId="3276220162" sldId="292"/>
            <ac:spMk id="47" creationId="{90BF1EE0-6874-424E-AA5D-AE336F8BB962}"/>
          </ac:spMkLst>
        </pc:spChg>
        <pc:spChg chg="add mod">
          <ac:chgData name="이 경오" userId="03d471aaec579ec3" providerId="LiveId" clId="{2063B82A-B2CE-41AA-904A-AEDD30044022}" dt="2020-04-30T05:14:22.730" v="5395" actId="20577"/>
          <ac:spMkLst>
            <pc:docMk/>
            <pc:sldMk cId="3276220162" sldId="292"/>
            <ac:spMk id="48" creationId="{1882F33D-3CE8-43BE-A3A0-10140B6FAE5C}"/>
          </ac:spMkLst>
        </pc:spChg>
        <pc:spChg chg="add mod">
          <ac:chgData name="이 경오" userId="03d471aaec579ec3" providerId="LiveId" clId="{2063B82A-B2CE-41AA-904A-AEDD30044022}" dt="2020-04-30T05:14:26.049" v="5397" actId="20577"/>
          <ac:spMkLst>
            <pc:docMk/>
            <pc:sldMk cId="3276220162" sldId="292"/>
            <ac:spMk id="49" creationId="{633040EC-CD36-4093-8D33-A0689FE406BE}"/>
          </ac:spMkLst>
        </pc:spChg>
        <pc:spChg chg="add mod">
          <ac:chgData name="이 경오" userId="03d471aaec579ec3" providerId="LiveId" clId="{2063B82A-B2CE-41AA-904A-AEDD30044022}" dt="2020-04-30T05:14:29.331" v="5399" actId="20577"/>
          <ac:spMkLst>
            <pc:docMk/>
            <pc:sldMk cId="3276220162" sldId="292"/>
            <ac:spMk id="50" creationId="{AA3ABA19-B994-45B9-83FC-9589A146408D}"/>
          </ac:spMkLst>
        </pc:spChg>
        <pc:spChg chg="add mod">
          <ac:chgData name="이 경오" userId="03d471aaec579ec3" providerId="LiveId" clId="{2063B82A-B2CE-41AA-904A-AEDD30044022}" dt="2020-04-30T05:14:32.651" v="5401" actId="20577"/>
          <ac:spMkLst>
            <pc:docMk/>
            <pc:sldMk cId="3276220162" sldId="292"/>
            <ac:spMk id="51" creationId="{2EABFE2C-C592-4D2F-969F-5B547457C8D2}"/>
          </ac:spMkLst>
        </pc:spChg>
        <pc:spChg chg="add mod">
          <ac:chgData name="이 경오" userId="03d471aaec579ec3" providerId="LiveId" clId="{2063B82A-B2CE-41AA-904A-AEDD30044022}" dt="2020-04-30T05:14:36.001" v="5403" actId="20577"/>
          <ac:spMkLst>
            <pc:docMk/>
            <pc:sldMk cId="3276220162" sldId="292"/>
            <ac:spMk id="52" creationId="{E2F6E5BD-BD2C-46AC-924B-07A33F9A5E0A}"/>
          </ac:spMkLst>
        </pc:spChg>
        <pc:spChg chg="add mod">
          <ac:chgData name="이 경오" userId="03d471aaec579ec3" providerId="LiveId" clId="{2063B82A-B2CE-41AA-904A-AEDD30044022}" dt="2020-04-30T05:14:39.172" v="5405" actId="20577"/>
          <ac:spMkLst>
            <pc:docMk/>
            <pc:sldMk cId="3276220162" sldId="292"/>
            <ac:spMk id="53" creationId="{BB1B417F-E579-425E-8484-0448C199D3B3}"/>
          </ac:spMkLst>
        </pc:spChg>
        <pc:spChg chg="add mod">
          <ac:chgData name="이 경오" userId="03d471aaec579ec3" providerId="LiveId" clId="{2063B82A-B2CE-41AA-904A-AEDD30044022}" dt="2020-04-30T05:16:58.689" v="5460" actId="408"/>
          <ac:spMkLst>
            <pc:docMk/>
            <pc:sldMk cId="3276220162" sldId="292"/>
            <ac:spMk id="62" creationId="{268185B8-F319-48ED-ADE6-FB003979513D}"/>
          </ac:spMkLst>
        </pc:spChg>
        <pc:spChg chg="add mod">
          <ac:chgData name="이 경오" userId="03d471aaec579ec3" providerId="LiveId" clId="{2063B82A-B2CE-41AA-904A-AEDD30044022}" dt="2020-04-30T05:17:03.094" v="5461" actId="20577"/>
          <ac:spMkLst>
            <pc:docMk/>
            <pc:sldMk cId="3276220162" sldId="292"/>
            <ac:spMk id="63" creationId="{13BFEA1E-CA52-4358-B5DE-BCBEF29B87E3}"/>
          </ac:spMkLst>
        </pc:spChg>
        <pc:spChg chg="add mod">
          <ac:chgData name="이 경오" userId="03d471aaec579ec3" providerId="LiveId" clId="{2063B82A-B2CE-41AA-904A-AEDD30044022}" dt="2020-04-30T05:17:05.070" v="5462" actId="20577"/>
          <ac:spMkLst>
            <pc:docMk/>
            <pc:sldMk cId="3276220162" sldId="292"/>
            <ac:spMk id="64" creationId="{8DCEAA12-DD5A-4B81-A440-CF28646F5792}"/>
          </ac:spMkLst>
        </pc:spChg>
        <pc:spChg chg="add mod">
          <ac:chgData name="이 경오" userId="03d471aaec579ec3" providerId="LiveId" clId="{2063B82A-B2CE-41AA-904A-AEDD30044022}" dt="2020-04-30T05:17:09.852" v="5464" actId="20577"/>
          <ac:spMkLst>
            <pc:docMk/>
            <pc:sldMk cId="3276220162" sldId="292"/>
            <ac:spMk id="65" creationId="{83FA54B2-10A3-4B98-A8F9-F85ED20B823B}"/>
          </ac:spMkLst>
        </pc:spChg>
        <pc:spChg chg="add mod">
          <ac:chgData name="이 경오" userId="03d471aaec579ec3" providerId="LiveId" clId="{2063B82A-B2CE-41AA-904A-AEDD30044022}" dt="2020-04-30T05:17:07.265" v="5463" actId="20577"/>
          <ac:spMkLst>
            <pc:docMk/>
            <pc:sldMk cId="3276220162" sldId="292"/>
            <ac:spMk id="66" creationId="{FD647956-A3F9-456E-8155-3FA444245CE0}"/>
          </ac:spMkLst>
        </pc:spChg>
        <pc:spChg chg="add mod">
          <ac:chgData name="이 경오" userId="03d471aaec579ec3" providerId="LiveId" clId="{2063B82A-B2CE-41AA-904A-AEDD30044022}" dt="2020-04-30T05:17:11.843" v="5465" actId="20577"/>
          <ac:spMkLst>
            <pc:docMk/>
            <pc:sldMk cId="3276220162" sldId="292"/>
            <ac:spMk id="67" creationId="{47018693-3DCC-48C8-819B-22DA1CC63E79}"/>
          </ac:spMkLst>
        </pc:spChg>
        <pc:spChg chg="add del mod">
          <ac:chgData name="이 경오" userId="03d471aaec579ec3" providerId="LiveId" clId="{2063B82A-B2CE-41AA-904A-AEDD30044022}" dt="2020-04-30T05:17:13.965" v="5466" actId="20577"/>
          <ac:spMkLst>
            <pc:docMk/>
            <pc:sldMk cId="3276220162" sldId="292"/>
            <ac:spMk id="68" creationId="{CCA71837-E049-4980-93CC-905CC89C3938}"/>
          </ac:spMkLst>
        </pc:spChg>
        <pc:spChg chg="add mod">
          <ac:chgData name="이 경오" userId="03d471aaec579ec3" providerId="LiveId" clId="{2063B82A-B2CE-41AA-904A-AEDD30044022}" dt="2020-04-30T05:17:16.216" v="5467" actId="20577"/>
          <ac:spMkLst>
            <pc:docMk/>
            <pc:sldMk cId="3276220162" sldId="292"/>
            <ac:spMk id="69" creationId="{FB129E99-29E8-4D63-A245-CA96EFA238AB}"/>
          </ac:spMkLst>
        </pc:spChg>
        <pc:spChg chg="add mod">
          <ac:chgData name="이 경오" userId="03d471aaec579ec3" providerId="LiveId" clId="{2063B82A-B2CE-41AA-904A-AEDD30044022}" dt="2020-04-30T05:20:12.234" v="5507" actId="1036"/>
          <ac:spMkLst>
            <pc:docMk/>
            <pc:sldMk cId="3276220162" sldId="292"/>
            <ac:spMk id="78" creationId="{ED05D65E-4CE4-4638-B4E5-8EFC9E54D8C7}"/>
          </ac:spMkLst>
        </pc:spChg>
        <pc:spChg chg="add mod">
          <ac:chgData name="이 경오" userId="03d471aaec579ec3" providerId="LiveId" clId="{2063B82A-B2CE-41AA-904A-AEDD30044022}" dt="2020-04-30T05:23:23.584" v="5566" actId="1076"/>
          <ac:spMkLst>
            <pc:docMk/>
            <pc:sldMk cId="3276220162" sldId="292"/>
            <ac:spMk id="79" creationId="{65648831-B7A4-4737-89B1-B1FBFF789E72}"/>
          </ac:spMkLst>
        </pc:spChg>
        <pc:spChg chg="add mod">
          <ac:chgData name="이 경오" userId="03d471aaec579ec3" providerId="LiveId" clId="{2063B82A-B2CE-41AA-904A-AEDD30044022}" dt="2020-04-30T05:23:25.994" v="5567" actId="1076"/>
          <ac:spMkLst>
            <pc:docMk/>
            <pc:sldMk cId="3276220162" sldId="292"/>
            <ac:spMk id="80" creationId="{DCC34C15-4123-4265-9855-D2D3D737C0DF}"/>
          </ac:spMkLst>
        </pc:spChg>
        <pc:spChg chg="add mod">
          <ac:chgData name="이 경오" userId="03d471aaec579ec3" providerId="LiveId" clId="{2063B82A-B2CE-41AA-904A-AEDD30044022}" dt="2020-04-30T05:23:28.513" v="5568" actId="1076"/>
          <ac:spMkLst>
            <pc:docMk/>
            <pc:sldMk cId="3276220162" sldId="292"/>
            <ac:spMk id="81" creationId="{EE4A6024-21F4-402D-B30E-B7DDA99073C4}"/>
          </ac:spMkLst>
        </pc:spChg>
        <pc:spChg chg="add mod">
          <ac:chgData name="이 경오" userId="03d471aaec579ec3" providerId="LiveId" clId="{2063B82A-B2CE-41AA-904A-AEDD30044022}" dt="2020-04-30T05:23:41.603" v="5572" actId="1076"/>
          <ac:spMkLst>
            <pc:docMk/>
            <pc:sldMk cId="3276220162" sldId="292"/>
            <ac:spMk id="82" creationId="{6694DDA9-9E99-4C34-8C13-EB103E35CEB9}"/>
          </ac:spMkLst>
        </pc:spChg>
        <pc:spChg chg="add mod">
          <ac:chgData name="이 경오" userId="03d471aaec579ec3" providerId="LiveId" clId="{2063B82A-B2CE-41AA-904A-AEDD30044022}" dt="2020-04-30T05:23:38.044" v="5571" actId="1076"/>
          <ac:spMkLst>
            <pc:docMk/>
            <pc:sldMk cId="3276220162" sldId="292"/>
            <ac:spMk id="83" creationId="{5A634AC9-EE19-44A2-8F8B-1C167D60C85E}"/>
          </ac:spMkLst>
        </pc:spChg>
        <pc:spChg chg="add mod">
          <ac:chgData name="이 경오" userId="03d471aaec579ec3" providerId="LiveId" clId="{2063B82A-B2CE-41AA-904A-AEDD30044022}" dt="2020-04-30T05:23:35.594" v="5570" actId="1076"/>
          <ac:spMkLst>
            <pc:docMk/>
            <pc:sldMk cId="3276220162" sldId="292"/>
            <ac:spMk id="84" creationId="{F391A671-F58E-4435-A279-E603BEDBBF53}"/>
          </ac:spMkLst>
        </pc:spChg>
        <pc:grpChg chg="del">
          <ac:chgData name="이 경오" userId="03d471aaec579ec3" providerId="LiveId" clId="{2063B82A-B2CE-41AA-904A-AEDD30044022}" dt="2020-04-30T05:08:24.093" v="4969" actId="478"/>
          <ac:grpSpMkLst>
            <pc:docMk/>
            <pc:sldMk cId="3276220162" sldId="292"/>
            <ac:grpSpMk id="8" creationId="{F5AA0169-4C20-4ABF-999B-D2EE2941AE03}"/>
          </ac:grpSpMkLst>
        </pc:grpChg>
        <pc:grpChg chg="add del mod">
          <ac:chgData name="이 경오" userId="03d471aaec579ec3" providerId="LiveId" clId="{2063B82A-B2CE-41AA-904A-AEDD30044022}" dt="2020-04-30T05:12:04.081" v="5348" actId="165"/>
          <ac:grpSpMkLst>
            <pc:docMk/>
            <pc:sldMk cId="3276220162" sldId="292"/>
            <ac:grpSpMk id="13" creationId="{CCF5255C-1F60-47C1-A61C-32B79EF0EF6A}"/>
          </ac:grpSpMkLst>
        </pc:grpChg>
        <pc:graphicFrameChg chg="del">
          <ac:chgData name="이 경오" userId="03d471aaec579ec3" providerId="LiveId" clId="{2063B82A-B2CE-41AA-904A-AEDD30044022}" dt="2020-04-30T05:08:24.093" v="4969" actId="478"/>
          <ac:graphicFrameMkLst>
            <pc:docMk/>
            <pc:sldMk cId="3276220162" sldId="292"/>
            <ac:graphicFrameMk id="33" creationId="{BC7BE7D4-8532-4A1D-9729-C2A8771E03B9}"/>
          </ac:graphicFrameMkLst>
        </pc:graphicFrameChg>
        <pc:picChg chg="del">
          <ac:chgData name="이 경오" userId="03d471aaec579ec3" providerId="LiveId" clId="{2063B82A-B2CE-41AA-904A-AEDD30044022}" dt="2020-04-30T05:08:24.093" v="4969" actId="478"/>
          <ac:picMkLst>
            <pc:docMk/>
            <pc:sldMk cId="3276220162" sldId="292"/>
            <ac:picMk id="20" creationId="{94D22A34-46A0-41B9-B5BB-8D536E01BF14}"/>
          </ac:picMkLst>
        </pc:pic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6" creationId="{8C84ECFC-7060-4471-831E-8690914C91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18" creationId="{9C32C82E-732A-4493-B794-1C15AF6E8477}"/>
          </ac:cxnSpMkLst>
        </pc:cxn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25" creationId="{DD7FECCE-B505-4C2A-9B8B-16D7125EE4C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7" creationId="{C010F1EB-8A91-4762-86F2-837D66375B53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8" creationId="{29867076-9C46-4CBC-BD0E-A481943A4C2C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9" creationId="{680D61C0-E48B-49AC-8BAF-70B405D2AECD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0" creationId="{E256B149-465C-412A-AEA2-741C9CD61C38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1" creationId="{574CACEE-2916-4B9B-A6D8-D2BC486F11EA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2" creationId="{85879741-9999-4451-972F-79A3F038C27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3" creationId="{8D9B95A0-B355-4125-B873-5ACAC2A54A79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4" creationId="{4B6E09F4-0834-40B7-8529-F9C9A2B51412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5" creationId="{314DD031-9F56-4F48-A0F2-8AEF604F58FD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4" creationId="{D5253712-FA13-493E-B97A-35554D34154C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5" creationId="{E0352A78-F889-447E-AE36-03FEF8B1F252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6" creationId="{3F847A1F-0443-4A11-8263-9282CF64345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7" creationId="{8B4F066B-C019-4A92-BAC1-11451245775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8" creationId="{D96A217F-8F3C-41C9-AC25-8BBF94231937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9" creationId="{F0922703-B230-46A0-A551-410AAFB761E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0" creationId="{C4FBC3BD-EDA5-4849-97D6-C9A34C26FBC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1" creationId="{0CC34C42-B051-486E-8389-4FB4C22A2B88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0" creationId="{31A7327F-C873-4A57-AEB7-EDBB0366204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1" creationId="{A4D79FEB-6627-4BC5-BD7A-29CFA3433A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2" creationId="{6FB95D7F-3D20-4584-BA34-43DBD8D323C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3" creationId="{FB24954B-C879-4EB9-80CB-8C5F19AEAFD3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4" creationId="{8FC98D2F-E880-4A67-AB80-53AD81EB775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5" creationId="{B91FB71D-9325-46DF-A9D8-FE7A937EAB0C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6" creationId="{6ACC50A3-0397-4374-A8F3-EF65A25D9BCB}"/>
          </ac:cxnSpMkLst>
        </pc:cxnChg>
        <pc:cxnChg chg="add mod ord">
          <ac:chgData name="이 경오" userId="03d471aaec579ec3" providerId="LiveId" clId="{2063B82A-B2CE-41AA-904A-AEDD30044022}" dt="2020-04-30T05:22:14.818" v="5549" actId="167"/>
          <ac:cxnSpMkLst>
            <pc:docMk/>
            <pc:sldMk cId="3276220162" sldId="292"/>
            <ac:cxnSpMk id="77" creationId="{744756A9-8A55-4D87-97B4-47E3959C349B}"/>
          </ac:cxnSpMkLst>
        </pc:cxnChg>
        <pc:cxnChg chg="add del mod">
          <ac:chgData name="이 경오" userId="03d471aaec579ec3" providerId="LiveId" clId="{2063B82A-B2CE-41AA-904A-AEDD30044022}" dt="2020-04-30T05:21:20.375" v="5528" actId="11529"/>
          <ac:cxnSpMkLst>
            <pc:docMk/>
            <pc:sldMk cId="3276220162" sldId="292"/>
            <ac:cxnSpMk id="86" creationId="{64CDEE4F-1222-416C-A94E-36A342D7A0D9}"/>
          </ac:cxnSpMkLst>
        </pc:cxnChg>
        <pc:cxnChg chg="add mod">
          <ac:chgData name="이 경오" userId="03d471aaec579ec3" providerId="LiveId" clId="{2063B82A-B2CE-41AA-904A-AEDD30044022}" dt="2020-04-30T05:22:35.893" v="5552" actId="14100"/>
          <ac:cxnSpMkLst>
            <pc:docMk/>
            <pc:sldMk cId="3276220162" sldId="292"/>
            <ac:cxnSpMk id="88" creationId="{19DEF1D9-23AE-4F1D-A4E7-2A80449736A7}"/>
          </ac:cxnSpMkLst>
        </pc:cxnChg>
        <pc:cxnChg chg="add mod">
          <ac:chgData name="이 경오" userId="03d471aaec579ec3" providerId="LiveId" clId="{2063B82A-B2CE-41AA-904A-AEDD30044022}" dt="2020-04-30T05:23:23.584" v="5566" actId="1076"/>
          <ac:cxnSpMkLst>
            <pc:docMk/>
            <pc:sldMk cId="3276220162" sldId="292"/>
            <ac:cxnSpMk id="89" creationId="{6FCAC0C6-5345-4386-AF19-8C7AECC5BD28}"/>
          </ac:cxnSpMkLst>
        </pc:cxnChg>
        <pc:cxnChg chg="add mod">
          <ac:chgData name="이 경오" userId="03d471aaec579ec3" providerId="LiveId" clId="{2063B82A-B2CE-41AA-904A-AEDD30044022}" dt="2020-04-30T05:23:25.994" v="5567" actId="1076"/>
          <ac:cxnSpMkLst>
            <pc:docMk/>
            <pc:sldMk cId="3276220162" sldId="292"/>
            <ac:cxnSpMk id="92" creationId="{9111F2DD-C755-4081-BFEA-1FA2EA412220}"/>
          </ac:cxnSpMkLst>
        </pc:cxnChg>
        <pc:cxnChg chg="add mod">
          <ac:chgData name="이 경오" userId="03d471aaec579ec3" providerId="LiveId" clId="{2063B82A-B2CE-41AA-904A-AEDD30044022}" dt="2020-04-30T05:23:28.513" v="5568" actId="1076"/>
          <ac:cxnSpMkLst>
            <pc:docMk/>
            <pc:sldMk cId="3276220162" sldId="292"/>
            <ac:cxnSpMk id="95" creationId="{01935493-AE3C-4B60-A1F0-CF08AEF6628E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99" creationId="{3073B193-36C3-4C50-ABD6-BD8758F14893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102" creationId="{D05C7B95-46A2-4F96-8D4C-A1F911E65B45}"/>
          </ac:cxnSpMkLst>
        </pc:cxnChg>
        <pc:cxnChg chg="add mod">
          <ac:chgData name="이 경오" userId="03d471aaec579ec3" providerId="LiveId" clId="{2063B82A-B2CE-41AA-904A-AEDD30044022}" dt="2020-04-30T05:23:38.044" v="5571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addSp delSp modSp add mod">
        <pc:chgData name="이 경오" userId="03d471aaec579ec3" providerId="LiveId" clId="{2063B82A-B2CE-41AA-904A-AEDD30044022}" dt="2020-04-30T05:29:02.286" v="5949" actId="20577"/>
        <pc:sldMkLst>
          <pc:docMk/>
          <pc:sldMk cId="1235721984" sldId="293"/>
        </pc:sldMkLst>
        <pc:spChg chg="mod">
          <ac:chgData name="이 경오" userId="03d471aaec579ec3" providerId="LiveId" clId="{2063B82A-B2CE-41AA-904A-AEDD30044022}" dt="2020-04-30T05:24:46.202" v="5623" actId="20577"/>
          <ac:spMkLst>
            <pc:docMk/>
            <pc:sldMk cId="1235721984" sldId="293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1" creationId="{FE64E365-1081-4F65-8A75-6054AC51C00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4" creationId="{204CAB54-6B6A-4C70-88CC-2727D2FA7DDD}"/>
          </ac:spMkLst>
        </pc:spChg>
        <pc:spChg chg="mod">
          <ac:chgData name="이 경오" userId="03d471aaec579ec3" providerId="LiveId" clId="{2063B82A-B2CE-41AA-904A-AEDD30044022}" dt="2020-04-30T05:26:13.757" v="5681" actId="20577"/>
          <ac:spMkLst>
            <pc:docMk/>
            <pc:sldMk cId="1235721984" sldId="293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36" creationId="{91AF4C78-7E37-4C81-B2DC-D4B5B7F2B17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6" creationId="{034CCE57-7047-4B93-8BCE-ADE409069BD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7" creationId="{90BF1EE0-6874-424E-AA5D-AE336F8BB96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8" creationId="{1882F33D-3CE8-43BE-A3A0-10140B6FAE5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9" creationId="{633040EC-CD36-4093-8D33-A0689FE406B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0" creationId="{AA3ABA19-B994-45B9-83FC-9589A146408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1" creationId="{2EABFE2C-C592-4D2F-969F-5B547457C8D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2" creationId="{E2F6E5BD-BD2C-46AC-924B-07A33F9A5E0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3" creationId="{BB1B417F-E579-425E-8484-0448C199D3B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2" creationId="{268185B8-F319-48ED-ADE6-FB003979513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3" creationId="{13BFEA1E-CA52-4358-B5DE-BCBEF29B87E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4" creationId="{8DCEAA12-DD5A-4B81-A440-CF28646F579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5" creationId="{83FA54B2-10A3-4B98-A8F9-F85ED20B823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6" creationId="{FD647956-A3F9-456E-8155-3FA444245CE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7" creationId="{47018693-3DCC-48C8-819B-22DA1CC63E7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8" creationId="{CCA71837-E049-4980-93CC-905CC89C3938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9" creationId="{FB129E99-29E8-4D63-A245-CA96EFA238A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8" creationId="{ED05D65E-4CE4-4638-B4E5-8EFC9E54D8C7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9" creationId="{65648831-B7A4-4737-89B1-B1FBFF789E7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0" creationId="{DCC34C15-4123-4265-9855-D2D3D737C0DF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1" creationId="{EE4A6024-21F4-402D-B30E-B7DDA99073C4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2" creationId="{6694DDA9-9E99-4C34-8C13-EB103E35CEB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3" creationId="{5A634AC9-EE19-44A2-8F8B-1C167D60C85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4" creationId="{F391A671-F58E-4435-A279-E603BEDBBF53}"/>
          </ac:spMkLst>
        </pc:spChg>
        <pc:spChg chg="add mod">
          <ac:chgData name="이 경오" userId="03d471aaec579ec3" providerId="LiveId" clId="{2063B82A-B2CE-41AA-904A-AEDD30044022}" dt="2020-04-30T05:27:09.034" v="5712"/>
          <ac:spMkLst>
            <pc:docMk/>
            <pc:sldMk cId="1235721984" sldId="293"/>
            <ac:spMk id="85" creationId="{A1CB6493-962C-47BD-BC62-120CB41AD08F}"/>
          </ac:spMkLst>
        </pc:spChg>
        <pc:spChg chg="add mod">
          <ac:chgData name="이 경오" userId="03d471aaec579ec3" providerId="LiveId" clId="{2063B82A-B2CE-41AA-904A-AEDD30044022}" dt="2020-04-30T05:29:02.286" v="5949" actId="20577"/>
          <ac:spMkLst>
            <pc:docMk/>
            <pc:sldMk cId="1235721984" sldId="293"/>
            <ac:spMk id="87" creationId="{ABD45B1F-43A0-43FC-B83F-EDD792EA24BA}"/>
          </ac:spMkLst>
        </pc:spChg>
        <pc:graphicFrameChg chg="add mod modGraphic">
          <ac:chgData name="이 경오" userId="03d471aaec579ec3" providerId="LiveId" clId="{2063B82A-B2CE-41AA-904A-AEDD30044022}" dt="2020-04-30T05:27:35.115" v="5743" actId="20577"/>
          <ac:graphicFrameMkLst>
            <pc:docMk/>
            <pc:sldMk cId="1235721984" sldId="293"/>
            <ac:graphicFrameMk id="86" creationId="{710C687A-62C5-4CED-8B50-E43416D13D51}"/>
          </ac:graphicFrameMkLst>
        </pc:graphicFrameChg>
        <pc:picChg chg="add del mod">
          <ac:chgData name="이 경오" userId="03d471aaec579ec3" providerId="LiveId" clId="{2063B82A-B2CE-41AA-904A-AEDD30044022}" dt="2020-04-30T05:26:28.292" v="5685"/>
          <ac:picMkLst>
            <pc:docMk/>
            <pc:sldMk cId="1235721984" sldId="293"/>
            <ac:picMk id="3074" creationId="{10FCA620-055B-4ABA-9575-FC11770CC241}"/>
          </ac:picMkLst>
        </pc:pic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" creationId="{8C84ECFC-7060-4471-831E-8690914C91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8" creationId="{9C32C82E-732A-4493-B794-1C15AF6E847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25" creationId="{DD7FECCE-B505-4C2A-9B8B-16D7125EE4C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7" creationId="{C010F1EB-8A91-4762-86F2-837D66375B5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8" creationId="{29867076-9C46-4CBC-BD0E-A481943A4C2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9" creationId="{680D61C0-E48B-49AC-8BAF-70B405D2AEC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0" creationId="{E256B149-465C-412A-AEA2-741C9CD61C3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1" creationId="{574CACEE-2916-4B9B-A6D8-D2BC486F11EA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2" creationId="{85879741-9999-4451-972F-79A3F038C27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3" creationId="{8D9B95A0-B355-4125-B873-5ACAC2A54A7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4" creationId="{4B6E09F4-0834-40B7-8529-F9C9A2B5141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5" creationId="{314DD031-9F56-4F48-A0F2-8AEF604F58F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4" creationId="{D5253712-FA13-493E-B97A-35554D34154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5" creationId="{E0352A78-F889-447E-AE36-03FEF8B1F25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6" creationId="{3F847A1F-0443-4A11-8263-9282CF64345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7" creationId="{8B4F066B-C019-4A92-BAC1-11451245775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8" creationId="{D96A217F-8F3C-41C9-AC25-8BBF9423193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9" creationId="{F0922703-B230-46A0-A551-410AAFB761E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0" creationId="{C4FBC3BD-EDA5-4849-97D6-C9A34C26FBC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1" creationId="{0CC34C42-B051-486E-8389-4FB4C22A2B8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0" creationId="{31A7327F-C873-4A57-AEB7-EDBB0366204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1" creationId="{A4D79FEB-6627-4BC5-BD7A-29CFA3433A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2" creationId="{6FB95D7F-3D20-4584-BA34-43DBD8D323C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3" creationId="{FB24954B-C879-4EB9-80CB-8C5F19AEAFD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4" creationId="{8FC98D2F-E880-4A67-AB80-53AD81EB775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5" creationId="{B91FB71D-9325-46DF-A9D8-FE7A937EAB0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6" creationId="{6ACC50A3-0397-4374-A8F3-EF65A25D9BCB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7" creationId="{744756A9-8A55-4D87-97B4-47E3959C349B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8" creationId="{19DEF1D9-23AE-4F1D-A4E7-2A80449736A7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9" creationId="{6FCAC0C6-5345-4386-AF19-8C7AECC5BD28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2" creationId="{9111F2DD-C755-4081-BFEA-1FA2EA412220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5" creationId="{01935493-AE3C-4B60-A1F0-CF08AEF6628E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9" creationId="{3073B193-36C3-4C50-ABD6-BD8758F14893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2" creationId="{D05C7B95-46A2-4F96-8D4C-A1F911E65B45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5" creationId="{A4A1DA6D-BD27-4A11-9183-760003252E18}"/>
          </ac:cxnSpMkLst>
        </pc:cxnChg>
      </pc:sldChg>
      <pc:sldChg chg="add ord">
        <pc:chgData name="이 경오" userId="03d471aaec579ec3" providerId="LiveId" clId="{2063B82A-B2CE-41AA-904A-AEDD30044022}" dt="2020-04-30T06:37:24.954" v="5952"/>
        <pc:sldMkLst>
          <pc:docMk/>
          <pc:sldMk cId="3211394283" sldId="294"/>
        </pc:sldMkLst>
      </pc:sldChg>
      <pc:sldChg chg="modSp add mod ord">
        <pc:chgData name="이 경오" userId="03d471aaec579ec3" providerId="LiveId" clId="{2063B82A-B2CE-41AA-904A-AEDD30044022}" dt="2020-04-30T06:44:42.530" v="6646" actId="20577"/>
        <pc:sldMkLst>
          <pc:docMk/>
          <pc:sldMk cId="724987056" sldId="295"/>
        </pc:sldMkLst>
        <pc:spChg chg="mod">
          <ac:chgData name="이 경오" userId="03d471aaec579ec3" providerId="LiveId" clId="{2063B82A-B2CE-41AA-904A-AEDD30044022}" dt="2020-04-30T06:39:50.964" v="5962" actId="179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41:22.853" v="5997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2063B82A-B2CE-41AA-904A-AEDD30044022}" dt="2020-04-30T06:44:42.530" v="6646" actId="20577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2063B82A-B2CE-41AA-904A-AEDD30044022}" dt="2020-04-30T06:44:08.446" v="6500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addSp delSp modSp add mod">
        <pc:chgData name="이 경오" userId="03d471aaec579ec3" providerId="LiveId" clId="{2063B82A-B2CE-41AA-904A-AEDD30044022}" dt="2020-04-30T06:56:55.242" v="8598"/>
        <pc:sldMkLst>
          <pc:docMk/>
          <pc:sldMk cId="3479903826" sldId="296"/>
        </pc:sldMkLst>
        <pc:spChg chg="mod">
          <ac:chgData name="이 경오" userId="03d471aaec579ec3" providerId="LiveId" clId="{2063B82A-B2CE-41AA-904A-AEDD30044022}" dt="2020-04-30T06:45:26.354" v="6687"/>
          <ac:spMkLst>
            <pc:docMk/>
            <pc:sldMk cId="3479903826" sldId="296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3" creationId="{96A22718-84C9-42CA-96AC-0475CFA6C2FE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6" creationId="{1A4EBE7C-B9D0-490C-A4C1-238C35F01EA4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1" creationId="{AB1BE863-FB9B-40C9-A4C9-74BE2053EBCC}"/>
          </ac:spMkLst>
        </pc:spChg>
        <pc:spChg chg="add mod">
          <ac:chgData name="이 경오" userId="03d471aaec579ec3" providerId="LiveId" clId="{2063B82A-B2CE-41AA-904A-AEDD30044022}" dt="2020-04-30T06:56:55.242" v="8598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46:41.300" v="7044" actId="20577"/>
          <ac:spMkLst>
            <pc:docMk/>
            <pc:sldMk cId="3479903826" sldId="296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6" creationId="{A5FB1CD8-703F-411A-8359-2A267F8AA1D1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5" creationId="{A1CB6493-962C-47BD-BC62-120CB41AD08F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7" creationId="{ABD45B1F-43A0-43FC-B83F-EDD792EA24BA}"/>
          </ac:spMkLst>
        </pc:spChg>
        <pc:graphicFrameChg chg="del">
          <ac:chgData name="이 경오" userId="03d471aaec579ec3" providerId="LiveId" clId="{2063B82A-B2CE-41AA-904A-AEDD30044022}" dt="2020-04-30T06:46:50.505" v="7045" actId="478"/>
          <ac:graphicFrameMkLst>
            <pc:docMk/>
            <pc:sldMk cId="3479903826" sldId="296"/>
            <ac:graphicFrameMk id="86" creationId="{710C687A-62C5-4CED-8B50-E43416D13D51}"/>
          </ac:graphicFrameMkLst>
        </pc:graphicFrame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9" creationId="{F0A5B8D1-3DC6-4EE5-9D05-734125229BD9}"/>
          </ac:picMkLst>
        </pc:pic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10" creationId="{01FDE835-36C9-4EED-9AAB-8DBFE22BD474}"/>
          </ac:picMkLst>
        </pc:picChg>
        <pc:cxnChg chg="add del mod">
          <ac:chgData name="이 경오" userId="03d471aaec579ec3" providerId="LiveId" clId="{2063B82A-B2CE-41AA-904A-AEDD30044022}" dt="2020-04-30T06:48:11.035" v="7069" actId="478"/>
          <ac:cxnSpMkLst>
            <pc:docMk/>
            <pc:sldMk cId="3479903826" sldId="296"/>
            <ac:cxnSpMk id="7" creationId="{43116B7E-8145-46A0-BD1F-4944C46F999B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2" creationId="{ED75B0EA-E191-490A-AE25-1F2CE71ED01F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add mod">
        <pc:chgData name="이 경오" userId="03d471aaec579ec3" providerId="LiveId" clId="{2063B82A-B2CE-41AA-904A-AEDD30044022}" dt="2020-04-30T06:56:34.011" v="8487"/>
        <pc:sldMkLst>
          <pc:docMk/>
          <pc:sldMk cId="271063983" sldId="297"/>
        </pc:sldMkLst>
        <pc:spChg chg="mod">
          <ac:chgData name="이 경오" userId="03d471aaec579ec3" providerId="LiveId" clId="{2063B82A-B2CE-41AA-904A-AEDD30044022}" dt="2020-04-30T06:52:34.576" v="7642" actId="20577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6:56:34.011" v="8487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3:56.270" v="7918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54:01.344" v="7925" actId="20577"/>
          <ac:spMkLst>
            <pc:docMk/>
            <pc:sldMk cId="271063983" sldId="297"/>
            <ac:spMk id="26" creationId="{A5FB1CD8-703F-411A-8359-2A267F8AA1D1}"/>
          </ac:spMkLst>
        </pc:spChg>
      </pc:sldChg>
      <pc:sldChg chg="addSp delSp modSp add mod">
        <pc:chgData name="이 경오" userId="03d471aaec579ec3" providerId="LiveId" clId="{2063B82A-B2CE-41AA-904A-AEDD30044022}" dt="2020-04-30T07:04:20.388" v="9769"/>
        <pc:sldMkLst>
          <pc:docMk/>
          <pc:sldMk cId="1985308729" sldId="298"/>
        </pc:sldMkLst>
        <pc:spChg chg="mod">
          <ac:chgData name="이 경오" userId="03d471aaec579ec3" providerId="LiveId" clId="{2063B82A-B2CE-41AA-904A-AEDD30044022}" dt="2020-04-30T06:57:52.958" v="8650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7:01:00.593" v="9076" actId="20577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6:59:39.219" v="9057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2063B82A-B2CE-41AA-904A-AEDD30044022}" dt="2020-04-30T07:00:46.538" v="9074" actId="1076"/>
          <ac:spMkLst>
            <pc:docMk/>
            <pc:sldMk cId="1985308729" sldId="298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7:01:01.773" v="9077" actId="20577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2063B82A-B2CE-41AA-904A-AEDD30044022}" dt="2020-04-30T07:00:43.169" v="9073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2063B82A-B2CE-41AA-904A-AEDD30044022}" dt="2020-04-30T07:04:20.388" v="9769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9:15.080" v="9054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7:00:50.388" v="9075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2063B82A-B2CE-41AA-904A-AEDD30044022}" dt="2020-04-30T06:59:39.219" v="9057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2063B82A-B2CE-41AA-904A-AEDD30044022}" dt="2020-04-30T07:00:43.169" v="9073" actId="1076"/>
          <ac:picMkLst>
            <pc:docMk/>
            <pc:sldMk cId="1985308729" sldId="298"/>
            <ac:picMk id="10" creationId="{01FDE835-36C9-4EED-9AAB-8DBFE22BD474}"/>
          </ac:picMkLst>
        </pc:picChg>
        <pc:cxnChg chg="del mod">
          <ac:chgData name="이 경오" userId="03d471aaec579ec3" providerId="LiveId" clId="{2063B82A-B2CE-41AA-904A-AEDD30044022}" dt="2020-04-30T07:00:20.986" v="9070" actId="478"/>
          <ac:cxnSpMkLst>
            <pc:docMk/>
            <pc:sldMk cId="1985308729" sldId="298"/>
            <ac:cxnSpMk id="12" creationId="{ED75B0EA-E191-490A-AE25-1F2CE71ED01F}"/>
          </ac:cxnSpMkLst>
        </pc:cxnChg>
        <pc:cxnChg chg="mod">
          <ac:chgData name="이 경오" userId="03d471aaec579ec3" providerId="LiveId" clId="{2063B82A-B2CE-41AA-904A-AEDD30044022}" dt="2020-04-30T07:00:37.659" v="9072" actId="1076"/>
          <ac:cxnSpMkLst>
            <pc:docMk/>
            <pc:sldMk cId="1985308729" sldId="298"/>
            <ac:cxnSpMk id="14" creationId="{E72D8122-2305-4C64-9024-F3A1770AF3AE}"/>
          </ac:cxnSpMkLst>
        </pc:cxnChg>
        <pc:cxnChg chg="add mod">
          <ac:chgData name="이 경오" userId="03d471aaec579ec3" providerId="LiveId" clId="{2063B82A-B2CE-41AA-904A-AEDD30044022}" dt="2020-04-30T07:00:43.169" v="9073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add ord">
        <pc:chgData name="이 경오" userId="03d471aaec579ec3" providerId="LiveId" clId="{2063B82A-B2CE-41AA-904A-AEDD30044022}" dt="2020-04-30T07:06:36.691" v="9772"/>
        <pc:sldMkLst>
          <pc:docMk/>
          <pc:sldMk cId="3258835272" sldId="299"/>
        </pc:sldMkLst>
      </pc:sldChg>
      <pc:sldChg chg="addSp delSp modSp add mod ord">
        <pc:chgData name="이 경오" userId="03d471aaec579ec3" providerId="LiveId" clId="{2063B82A-B2CE-41AA-904A-AEDD30044022}" dt="2020-04-30T07:17:19.056" v="10295" actId="1036"/>
        <pc:sldMkLst>
          <pc:docMk/>
          <pc:sldMk cId="3072103670" sldId="300"/>
        </pc:sldMkLst>
        <pc:spChg chg="mod">
          <ac:chgData name="이 경오" userId="03d471aaec579ec3" providerId="LiveId" clId="{2063B82A-B2CE-41AA-904A-AEDD30044022}" dt="2020-04-30T07:10:49.699" v="9800" actId="20577"/>
          <ac:spMkLst>
            <pc:docMk/>
            <pc:sldMk cId="3072103670" sldId="300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6" creationId="{751A6645-5F87-4B36-B6A1-7DC40024C336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7" creationId="{75F56949-F769-445C-954F-3FC1DADC012C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6" creationId="{1A4EBE7C-B9D0-490C-A4C1-238C35F01EA4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7" creationId="{73DBC6BF-240F-46BD-91E2-82A8A915B07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8" creationId="{3AB60A8C-BBB1-4B0F-A5C3-B5183CEB3B5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1" creationId="{AB1BE863-FB9B-40C9-A4C9-74BE2053EBCC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2" creationId="{247170FF-DD92-441C-B7CE-8BF0E2E9EC87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23" creationId="{20B6911A-1290-4832-8F55-94F894BA8436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6" creationId="{A5FB1CD8-703F-411A-8359-2A267F8AA1D1}"/>
          </ac:spMkLst>
        </pc:spChg>
        <pc:graphicFrameChg chg="add mod modGraphic">
          <ac:chgData name="이 경오" userId="03d471aaec579ec3" providerId="LiveId" clId="{2063B82A-B2CE-41AA-904A-AEDD30044022}" dt="2020-04-30T07:16:32.383" v="10266" actId="20577"/>
          <ac:graphicFrameMkLst>
            <pc:docMk/>
            <pc:sldMk cId="3072103670" sldId="300"/>
            <ac:graphicFrameMk id="20" creationId="{FFCFADDB-AA3F-44C6-9F0B-AF0AD773DA6D}"/>
          </ac:graphicFrameMkLst>
        </pc:graphicFrame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9" creationId="{F0A5B8D1-3DC6-4EE5-9D05-734125229BD9}"/>
          </ac:picMkLst>
        </pc:pic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10" creationId="{01FDE835-36C9-4EED-9AAB-8DBFE22BD474}"/>
          </ac:picMkLst>
        </pc:pic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4" creationId="{E72D8122-2305-4C64-9024-F3A1770AF3AE}"/>
          </ac:cxnSpMkLst>
        </pc:cxn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9" creationId="{DA9EDDBA-1E77-43B0-929E-E89046DA3FA0}"/>
          </ac:cxnSpMkLst>
        </pc:cxnChg>
      </pc:sldChg>
      <pc:sldChg chg="addSp delSp modSp add mod">
        <pc:chgData name="이 경오" userId="03d471aaec579ec3" providerId="LiveId" clId="{2063B82A-B2CE-41AA-904A-AEDD30044022}" dt="2020-04-30T07:25:19.595" v="10453" actId="207"/>
        <pc:sldMkLst>
          <pc:docMk/>
          <pc:sldMk cId="891956284" sldId="301"/>
        </pc:sldMkLst>
        <pc:spChg chg="mod">
          <ac:chgData name="이 경오" userId="03d471aaec579ec3" providerId="LiveId" clId="{2063B82A-B2CE-41AA-904A-AEDD30044022}" dt="2020-04-30T07:17:38.557" v="10315"/>
          <ac:spMkLst>
            <pc:docMk/>
            <pc:sldMk cId="891956284" sldId="30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7" creationId="{75F56949-F769-445C-954F-3FC1DADC012C}"/>
          </ac:spMkLst>
        </pc:spChg>
        <pc:spChg chg="add mod topLvl">
          <ac:chgData name="이 경오" userId="03d471aaec579ec3" providerId="LiveId" clId="{2063B82A-B2CE-41AA-904A-AEDD30044022}" dt="2020-04-30T07:19:25.305" v="10351" actId="404"/>
          <ac:spMkLst>
            <pc:docMk/>
            <pc:sldMk cId="891956284" sldId="301"/>
            <ac:spMk id="10" creationId="{C60F52BD-802E-4604-9666-FBC4A1FAF3C7}"/>
          </ac:spMkLst>
        </pc:spChg>
        <pc:spChg chg="add mod">
          <ac:chgData name="이 경오" userId="03d471aaec579ec3" providerId="LiveId" clId="{2063B82A-B2CE-41AA-904A-AEDD30044022}" dt="2020-04-30T07:18:50.716" v="10337" actId="1076"/>
          <ac:spMkLst>
            <pc:docMk/>
            <pc:sldMk cId="891956284" sldId="301"/>
            <ac:spMk id="12" creationId="{9375ABC9-57AB-48A0-AC2D-503DCFC2CFF1}"/>
          </ac:spMkLst>
        </pc:spChg>
        <pc:spChg chg="add mod topLvl">
          <ac:chgData name="이 경오" userId="03d471aaec579ec3" providerId="LiveId" clId="{2063B82A-B2CE-41AA-904A-AEDD30044022}" dt="2020-04-30T07:19:28.019" v="10353" actId="404"/>
          <ac:spMkLst>
            <pc:docMk/>
            <pc:sldMk cId="891956284" sldId="301"/>
            <ac:spMk id="14" creationId="{62247A44-F366-4F6A-B4C7-46216D090BDA}"/>
          </ac:spMkLst>
        </pc:spChg>
        <pc:spChg chg="add mod topLvl">
          <ac:chgData name="이 경오" userId="03d471aaec579ec3" providerId="LiveId" clId="{2063B82A-B2CE-41AA-904A-AEDD30044022}" dt="2020-04-30T07:19:31.578" v="10355" actId="404"/>
          <ac:spMkLst>
            <pc:docMk/>
            <pc:sldMk cId="891956284" sldId="301"/>
            <ac:spMk id="17" creationId="{40F5AF89-60D2-499A-8978-09DC45086850}"/>
          </ac:spMkLst>
        </pc:spChg>
        <pc:spChg chg="add mod">
          <ac:chgData name="이 경오" userId="03d471aaec579ec3" providerId="LiveId" clId="{2063B82A-B2CE-41AA-904A-AEDD30044022}" dt="2020-04-30T07:19:45.924" v="10359" actId="1076"/>
          <ac:spMkLst>
            <pc:docMk/>
            <pc:sldMk cId="891956284" sldId="301"/>
            <ac:spMk id="21" creationId="{10E06FF2-6EAC-478C-B82E-CCF3CB5982CA}"/>
          </ac:spMkLst>
        </pc:spChg>
        <pc:spChg chg="add mod">
          <ac:chgData name="이 경오" userId="03d471aaec579ec3" providerId="LiveId" clId="{2063B82A-B2CE-41AA-904A-AEDD30044022}" dt="2020-04-30T07:20:03.257" v="10364" actId="20577"/>
          <ac:spMkLst>
            <pc:docMk/>
            <pc:sldMk cId="891956284" sldId="301"/>
            <ac:spMk id="22" creationId="{55EFD16B-78E2-4C20-B0B0-2D2D689AEBC7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20:05.083" v="10365" actId="20577"/>
          <ac:spMkLst>
            <pc:docMk/>
            <pc:sldMk cId="891956284" sldId="301"/>
            <ac:spMk id="24" creationId="{2E20034E-E019-4AF2-B279-2556CCA4DC6E}"/>
          </ac:spMkLst>
        </pc:spChg>
        <pc:spChg chg="add mod">
          <ac:chgData name="이 경오" userId="03d471aaec579ec3" providerId="LiveId" clId="{2063B82A-B2CE-41AA-904A-AEDD30044022}" dt="2020-04-30T07:22:14.664" v="10395" actId="1076"/>
          <ac:spMkLst>
            <pc:docMk/>
            <pc:sldMk cId="891956284" sldId="301"/>
            <ac:spMk id="25" creationId="{22A5C30E-2744-4E2C-98E5-0052488AA58C}"/>
          </ac:spMkLst>
        </pc:spChg>
        <pc:spChg chg="add del mod">
          <ac:chgData name="이 경오" userId="03d471aaec579ec3" providerId="LiveId" clId="{2063B82A-B2CE-41AA-904A-AEDD30044022}" dt="2020-04-30T07:20:41.773" v="10381" actId="478"/>
          <ac:spMkLst>
            <pc:docMk/>
            <pc:sldMk cId="891956284" sldId="301"/>
            <ac:spMk id="27" creationId="{E8CD8233-5D71-4370-B581-4E7F00026EE7}"/>
          </ac:spMkLst>
        </pc:spChg>
        <pc:spChg chg="add mod">
          <ac:chgData name="이 경오" userId="03d471aaec579ec3" providerId="LiveId" clId="{2063B82A-B2CE-41AA-904A-AEDD30044022}" dt="2020-04-30T07:22:38.430" v="10401" actId="1076"/>
          <ac:spMkLst>
            <pc:docMk/>
            <pc:sldMk cId="891956284" sldId="301"/>
            <ac:spMk id="30" creationId="{65449299-1216-4082-A7C2-A1B6998A0258}"/>
          </ac:spMkLst>
        </pc:spChg>
        <pc:spChg chg="add del mod">
          <ac:chgData name="이 경오" userId="03d471aaec579ec3" providerId="LiveId" clId="{2063B82A-B2CE-41AA-904A-AEDD30044022}" dt="2020-04-30T07:20:39.607" v="10380" actId="478"/>
          <ac:spMkLst>
            <pc:docMk/>
            <pc:sldMk cId="891956284" sldId="301"/>
            <ac:spMk id="33" creationId="{27F5D28D-EE0A-47A6-9FB0-97C50B871FEA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5" creationId="{8D011F1C-B4CE-4C09-8B7A-C1C94F253B4D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6" creationId="{2F91D9A4-BF74-470A-BD8C-095A992D4E55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7" creationId="{1794B8DF-0921-411C-994C-090FD3554538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49" creationId="{A5DA1C89-41C3-4045-8EEA-90270987B0C5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50" creationId="{7B6E4ED3-8140-4F04-9DD0-518044303F4A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0" creationId="{E1009CD1-6FCC-4AA8-A6F5-E04FE892AF6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1" creationId="{1C82414F-75B0-447B-8C5A-BCBBE7AC3E5C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2" creationId="{159B8C4D-6042-4E05-A14D-A9216E7B9E67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3" creationId="{DB599BB8-20DF-442C-ABC5-53781FFA289D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4" creationId="{EDBDC7F3-7C89-4498-8095-064C95A1A396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5" creationId="{521CF551-C756-4461-8338-93E704D7DB10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6" creationId="{0AEE4377-DD51-4D1C-870E-8EE203592AF3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7" creationId="{0DE3BC58-D669-4C46-9E4B-90AA4217A4C2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8" creationId="{EB2241BC-CFD6-4668-AEB2-6B8C3259BAAB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7" creationId="{585B693C-8406-49EE-AE27-15E5ECCB9393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8" creationId="{144EEB3D-415D-4139-A132-070D7D318F9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9" creationId="{FA5EFF97-6FA5-4CCC-B4DD-CE69E8EFC7D1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0" creationId="{95C8006D-77E4-4A09-936A-B2447A204F7D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1" creationId="{2D52133B-FAAC-40CD-9FBD-19872AA93E5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2" creationId="{1259D6A0-A347-4F57-AB71-C3900AF288A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3" creationId="{3677C462-9825-4940-8E1F-14DC147B16B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4" creationId="{8E842185-9174-4C7B-8C31-8352667090C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85" creationId="{AC2AF6A2-6CEA-4637-A451-E84A11AECEA5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6" creationId="{7C180659-C878-41CD-BE55-A0E2B75A0C9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7" creationId="{0053F905-96EB-4F05-B22F-FB4A75AEE3A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8" creationId="{AED7D093-4914-44A0-8703-F93355F1951A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9" creationId="{005076C0-4A39-4D1A-B6D4-F5C0E0334299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0" creationId="{9381A2A6-342E-41F0-BED3-190E52CF50FC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1" creationId="{29F8980B-4F2C-462E-928C-BA69D05A36D4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2" creationId="{4B1FCE09-1EBC-4039-B155-36B47D33951D}"/>
          </ac:spMkLst>
        </pc:spChg>
        <pc:spChg chg="add mod">
          <ac:chgData name="이 경오" userId="03d471aaec579ec3" providerId="LiveId" clId="{2063B82A-B2CE-41AA-904A-AEDD30044022}" dt="2020-04-30T07:23:11.324" v="10421" actId="1076"/>
          <ac:spMkLst>
            <pc:docMk/>
            <pc:sldMk cId="891956284" sldId="301"/>
            <ac:spMk id="118" creationId="{61E59DEA-14C8-4467-BFEC-CC9E0AAB24A7}"/>
          </ac:spMkLst>
        </pc:spChg>
        <pc:spChg chg="add mod">
          <ac:chgData name="이 경오" userId="03d471aaec579ec3" providerId="LiveId" clId="{2063B82A-B2CE-41AA-904A-AEDD30044022}" dt="2020-04-30T07:23:20.876" v="10438"/>
          <ac:spMkLst>
            <pc:docMk/>
            <pc:sldMk cId="891956284" sldId="301"/>
            <ac:spMk id="119" creationId="{6863BA3C-87E7-4AC6-8B08-414039180306}"/>
          </ac:spMkLst>
        </pc:spChg>
        <pc:spChg chg="add del">
          <ac:chgData name="이 경오" userId="03d471aaec579ec3" providerId="LiveId" clId="{2063B82A-B2CE-41AA-904A-AEDD30044022}" dt="2020-04-30T07:24:08.263" v="10444" actId="11529"/>
          <ac:spMkLst>
            <pc:docMk/>
            <pc:sldMk cId="891956284" sldId="301"/>
            <ac:spMk id="122" creationId="{9906F10E-AAAB-482C-B35F-69F4EB9B86F6}"/>
          </ac:spMkLst>
        </pc:spChg>
        <pc:spChg chg="add mod">
          <ac:chgData name="이 경오" userId="03d471aaec579ec3" providerId="LiveId" clId="{2063B82A-B2CE-41AA-904A-AEDD30044022}" dt="2020-04-30T07:24:37.874" v="10447" actId="1582"/>
          <ac:spMkLst>
            <pc:docMk/>
            <pc:sldMk cId="891956284" sldId="301"/>
            <ac:spMk id="123" creationId="{CE0CD9E9-3C6B-4A9C-8F37-35CA030186C0}"/>
          </ac:spMkLst>
        </pc:spChg>
        <pc:spChg chg="add mod">
          <ac:chgData name="이 경오" userId="03d471aaec579ec3" providerId="LiveId" clId="{2063B82A-B2CE-41AA-904A-AEDD30044022}" dt="2020-04-30T07:24:58.234" v="10450" actId="207"/>
          <ac:spMkLst>
            <pc:docMk/>
            <pc:sldMk cId="891956284" sldId="301"/>
            <ac:spMk id="124" creationId="{2BD38906-54F3-450F-9295-14CE3A94F888}"/>
          </ac:spMkLst>
        </pc:spChg>
        <pc:spChg chg="add mod">
          <ac:chgData name="이 경오" userId="03d471aaec579ec3" providerId="LiveId" clId="{2063B82A-B2CE-41AA-904A-AEDD30044022}" dt="2020-04-30T07:25:19.595" v="10453" actId="207"/>
          <ac:spMkLst>
            <pc:docMk/>
            <pc:sldMk cId="891956284" sldId="301"/>
            <ac:spMk id="125" creationId="{77623691-2DC5-49F8-927A-B30A0CF61D79}"/>
          </ac:spMkLst>
        </pc:spChg>
        <pc:grpChg chg="add del mod">
          <ac:chgData name="이 경오" userId="03d471aaec579ec3" providerId="LiveId" clId="{2063B82A-B2CE-41AA-904A-AEDD30044022}" dt="2020-04-30T07:19:21.240" v="10349" actId="165"/>
          <ac:grpSpMkLst>
            <pc:docMk/>
            <pc:sldMk cId="891956284" sldId="301"/>
            <ac:grpSpMk id="3" creationId="{D14FC8C3-AEE4-40CC-84AC-9D7C3F8B84AE}"/>
          </ac:grpSpMkLst>
        </pc:grpChg>
        <pc:grpChg chg="add del mod">
          <ac:chgData name="이 경오" userId="03d471aaec579ec3" providerId="LiveId" clId="{2063B82A-B2CE-41AA-904A-AEDD30044022}" dt="2020-04-30T07:22:44.699" v="10403" actId="165"/>
          <ac:grpSpMkLst>
            <pc:docMk/>
            <pc:sldMk cId="891956284" sldId="301"/>
            <ac:grpSpMk id="100" creationId="{2865AF64-EB7F-4D84-9443-55586B1BF083}"/>
          </ac:grpSpMkLst>
        </pc:grpChg>
        <pc:graphicFrameChg chg="del">
          <ac:chgData name="이 경오" userId="03d471aaec579ec3" providerId="LiveId" clId="{2063B82A-B2CE-41AA-904A-AEDD30044022}" dt="2020-04-30T07:17:41.111" v="10316" actId="478"/>
          <ac:graphicFrameMkLst>
            <pc:docMk/>
            <pc:sldMk cId="891956284" sldId="301"/>
            <ac:graphicFrameMk id="20" creationId="{FFCFADDB-AA3F-44C6-9F0B-AF0AD773DA6D}"/>
          </ac:graphicFrameMkLst>
        </pc:graphicFrame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9" creationId="{BC357DAB-1399-471C-8162-0865AC07C5AA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3" creationId="{7915AD22-686A-4B84-9BAB-D070ECD471D4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6" creationId="{C94A3815-DA36-4961-99E5-550E7C07342E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6" creationId="{DC53D5BA-70A4-4929-9B3F-B1C57365B441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9" creationId="{B3AA8312-B4F0-4B52-AD86-A108988E8CC2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32" creationId="{9153FF1A-32E4-4C19-AAAE-E6E132B3C894}"/>
          </ac:picMkLst>
        </pc:pic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1" creationId="{24DF7CFC-26D0-45F1-AF64-46A75E41A458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5" creationId="{C246EDA9-F814-4F00-B226-9BD2963FB9D4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8" creationId="{C8C4AEA3-2973-4B36-BA78-77ABAC33CB12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28" creationId="{0F0F8796-638D-47FB-ABA6-97F4C7B0EDC5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1" creationId="{4FE85EEC-BF45-475A-BB06-402637FADE6D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4" creationId="{595EDA93-AC3D-4CE2-8E85-07C21941CDB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8" creationId="{2325D1AB-7887-4247-986D-DEED6460EF1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9" creationId="{024E81F6-DC07-45C9-844D-057F0BF414EA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0" creationId="{6E73DD65-F421-442E-94F1-871AB8B1873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1" creationId="{7C59EE18-A81E-460D-BEA9-C3B38B03A802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2" creationId="{CC7816F9-EF5A-49EF-98A7-F7C402F2EA2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3" creationId="{3FC197E5-7A5A-4E5A-BE1E-3590B73021EE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4" creationId="{EA3A6801-1FCA-4FC7-BD82-241F088CE7A8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5" creationId="{DBFE6EF2-6C6B-4169-8D73-2493C39D4CC1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6" creationId="{2CAA0F06-5064-4778-BC9E-952277F0B5C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7" creationId="{D61B6F03-5425-4EC3-B799-0A0C4980FC3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8" creationId="{99013FFC-9E34-42EE-8017-C81CD6ED001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1" creationId="{6CA0EFD2-EB49-46F7-A5E0-C3C0CE22EE96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2" creationId="{B0B9227A-02FA-452A-B8E2-ED35C3FED95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3" creationId="{4FA542AC-A1A4-4767-B389-656FA328902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4" creationId="{3FD0D7A0-7D0B-455A-AB64-62DDDD1E0F2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5" creationId="{01B8C0D1-E772-4989-B3B3-E20D53CEC96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6" creationId="{C2A99C3B-0713-4A89-B1BD-4930999CFB4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7" creationId="{38D1C4C5-3D55-4620-9F1A-672379DDFF1A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8" creationId="{D9ACA884-ABDC-4B6B-BD40-0F8D90152D24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9" creationId="{4F07617E-A874-4D1A-865D-FBF0857AF26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69" creationId="{27CA9114-7C75-41EC-84FC-E1E127502692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0" creationId="{AD6E9036-989C-43C4-9515-C288F90C0AB6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1" creationId="{CCD4AA8E-DD3E-4CC7-84CC-8F64BD65D373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2" creationId="{44489621-C3DE-4B7A-9046-16EAD2CF58C9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3" creationId="{173B9DE5-DECA-40D6-9C66-8EF27C40AE9A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4" creationId="{6684AB62-EAA7-42CC-8BEB-DBC3E5240FB1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5" creationId="{ACCC2A39-F3AB-4696-A965-C21DDB8C228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6" creationId="{FAB67395-DBB3-4DFD-A2EF-3939B5FF63B0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3" creationId="{FB285204-7E8F-426F-999F-E9EC261B4E3A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4" creationId="{11CED42E-124A-48CD-8BAA-B888D19E2993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5" creationId="{86D1DD42-AA1D-40E0-82B0-14F68021DE5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6" creationId="{17AA88E7-67D2-4519-9D48-4EC4275BFCD6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7" creationId="{79915F1D-129E-487A-A712-47F8368673FB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8" creationId="{7AED10D5-5B9A-41B5-873D-E23FD726F43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9" creationId="{5B7425A6-6520-4FB4-A91C-5F204F0AC272}"/>
          </ac:cxnSpMkLst>
        </pc:cxnChg>
        <pc:cxnChg chg="add mod">
          <ac:chgData name="이 경오" userId="03d471aaec579ec3" providerId="LiveId" clId="{2063B82A-B2CE-41AA-904A-AEDD30044022}" dt="2020-04-30T07:24:37.874" v="10447" actId="1582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add mod ord">
        <pc:chgData name="이 경오" userId="03d471aaec579ec3" providerId="LiveId" clId="{2063B82A-B2CE-41AA-904A-AEDD30044022}" dt="2020-04-30T07:26:33.198" v="10466" actId="20577"/>
        <pc:sldMkLst>
          <pc:docMk/>
          <pc:sldMk cId="3651301226" sldId="302"/>
        </pc:sldMkLst>
        <pc:spChg chg="mod">
          <ac:chgData name="이 경오" userId="03d471aaec579ec3" providerId="LiveId" clId="{2063B82A-B2CE-41AA-904A-AEDD30044022}" dt="2020-04-30T07:26:33.198" v="10466" actId="20577"/>
          <ac:spMkLst>
            <pc:docMk/>
            <pc:sldMk cId="3651301226" sldId="302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2063B82A-B2CE-41AA-904A-AEDD30044022}" dt="2020-04-30T07:35:13.424" v="11127"/>
        <pc:sldMkLst>
          <pc:docMk/>
          <pc:sldMk cId="2229091048" sldId="303"/>
        </pc:sldMkLst>
        <pc:spChg chg="mod">
          <ac:chgData name="이 경오" userId="03d471aaec579ec3" providerId="LiveId" clId="{2063B82A-B2CE-41AA-904A-AEDD30044022}" dt="2020-04-30T07:27:20.070" v="10508" actId="20577"/>
          <ac:spMkLst>
            <pc:docMk/>
            <pc:sldMk cId="2229091048" sldId="303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2063B82A-B2CE-41AA-904A-AEDD30044022}" dt="2020-04-30T07:32:49.969" v="11017" actId="1076"/>
          <ac:spMkLst>
            <pc:docMk/>
            <pc:sldMk cId="2229091048" sldId="303"/>
            <ac:spMk id="5" creationId="{8F526FEE-CA73-440B-888F-BE51F1015EA2}"/>
          </ac:spMkLst>
        </pc:spChg>
        <pc:spChg chg="mod">
          <ac:chgData name="이 경오" userId="03d471aaec579ec3" providerId="LiveId" clId="{2063B82A-B2CE-41AA-904A-AEDD30044022}" dt="2020-04-30T07:28:50.866" v="10840"/>
          <ac:spMkLst>
            <pc:docMk/>
            <pc:sldMk cId="2229091048" sldId="303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7" creationId="{75F56949-F769-445C-954F-3FC1DADC012C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0" creationId="{E1BB0EC3-F20B-4950-8133-12B65682CFA6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1" creationId="{D8844EF5-853D-4588-80A9-816A9391A018}"/>
          </ac:spMkLst>
        </pc:spChg>
        <pc:spChg chg="add mod">
          <ac:chgData name="이 경오" userId="03d471aaec579ec3" providerId="LiveId" clId="{2063B82A-B2CE-41AA-904A-AEDD30044022}" dt="2020-04-30T07:31:40.533" v="10943" actId="1076"/>
          <ac:spMkLst>
            <pc:docMk/>
            <pc:sldMk cId="2229091048" sldId="303"/>
            <ac:spMk id="12" creationId="{F5AA960D-4DC5-41E1-A53F-0CFDB101D9F8}"/>
          </ac:spMkLst>
        </pc:spChg>
        <pc:spChg chg="add mod">
          <ac:chgData name="이 경오" userId="03d471aaec579ec3" providerId="LiveId" clId="{2063B82A-B2CE-41AA-904A-AEDD30044022}" dt="2020-04-30T07:31:36.174" v="10942" actId="1076"/>
          <ac:spMkLst>
            <pc:docMk/>
            <pc:sldMk cId="2229091048" sldId="303"/>
            <ac:spMk id="13" creationId="{C799BCC1-3148-4F89-B65B-8FF3AF360D2D}"/>
          </ac:spMkLst>
        </pc:spChg>
        <pc:spChg chg="add mod">
          <ac:chgData name="이 경오" userId="03d471aaec579ec3" providerId="LiveId" clId="{2063B82A-B2CE-41AA-904A-AEDD30044022}" dt="2020-04-30T07:31:48.800" v="10962" actId="20577"/>
          <ac:spMkLst>
            <pc:docMk/>
            <pc:sldMk cId="2229091048" sldId="303"/>
            <ac:spMk id="14" creationId="{7D6B73B9-4B46-4B38-A979-57537C013907}"/>
          </ac:spMkLst>
        </pc:spChg>
        <pc:spChg chg="add mod">
          <ac:chgData name="이 경오" userId="03d471aaec579ec3" providerId="LiveId" clId="{2063B82A-B2CE-41AA-904A-AEDD30044022}" dt="2020-04-30T07:31:56.325" v="10976" actId="20577"/>
          <ac:spMkLst>
            <pc:docMk/>
            <pc:sldMk cId="2229091048" sldId="303"/>
            <ac:spMk id="15" creationId="{3DE655F2-AECD-4667-8793-7868E873081E}"/>
          </ac:spMkLst>
        </pc:spChg>
        <pc:spChg chg="add mod">
          <ac:chgData name="이 경오" userId="03d471aaec579ec3" providerId="LiveId" clId="{2063B82A-B2CE-41AA-904A-AEDD30044022}" dt="2020-04-30T07:32:26.533" v="11012" actId="20577"/>
          <ac:spMkLst>
            <pc:docMk/>
            <pc:sldMk cId="2229091048" sldId="303"/>
            <ac:spMk id="16" creationId="{E95C59FA-78E1-4EFC-8E05-868AACE84339}"/>
          </ac:spMkLst>
        </pc:spChg>
        <pc:spChg chg="add mod">
          <ac:chgData name="이 경오" userId="03d471aaec579ec3" providerId="LiveId" clId="{2063B82A-B2CE-41AA-904A-AEDD30044022}" dt="2020-04-30T07:32:25.341" v="11011" actId="20577"/>
          <ac:spMkLst>
            <pc:docMk/>
            <pc:sldMk cId="2229091048" sldId="303"/>
            <ac:spMk id="17" creationId="{43CA0600-5E26-4FA0-8931-6E3C3ADC7F78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35:07.824" v="11102"/>
          <ac:spMkLst>
            <pc:docMk/>
            <pc:sldMk cId="2229091048" sldId="303"/>
            <ac:spMk id="46" creationId="{E7F40807-CD8B-41CD-B8E2-231D14957592}"/>
          </ac:spMkLst>
        </pc:spChg>
        <pc:spChg chg="add mod">
          <ac:chgData name="이 경오" userId="03d471aaec579ec3" providerId="LiveId" clId="{2063B82A-B2CE-41AA-904A-AEDD30044022}" dt="2020-04-30T07:35:13.424" v="11127"/>
          <ac:spMkLst>
            <pc:docMk/>
            <pc:sldMk cId="2229091048" sldId="303"/>
            <ac:spMk id="47" creationId="{98F0D882-B322-4F1B-BE44-74668EA2007E}"/>
          </ac:spMkLst>
        </pc:spChg>
        <pc:graphicFrameChg chg="del">
          <ac:chgData name="이 경오" userId="03d471aaec579ec3" providerId="LiveId" clId="{2063B82A-B2CE-41AA-904A-AEDD30044022}" dt="2020-04-30T07:27:26.875" v="10509" actId="478"/>
          <ac:graphicFrameMkLst>
            <pc:docMk/>
            <pc:sldMk cId="2229091048" sldId="303"/>
            <ac:graphicFrameMk id="20" creationId="{FFCFADDB-AA3F-44C6-9F0B-AF0AD773DA6D}"/>
          </ac:graphicFrameMkLst>
        </pc:graphicFrameChg>
        <pc:cxnChg chg="add del">
          <ac:chgData name="이 경오" userId="03d471aaec579ec3" providerId="LiveId" clId="{2063B82A-B2CE-41AA-904A-AEDD30044022}" dt="2020-04-30T07:33:13.084" v="11034" actId="11529"/>
          <ac:cxnSpMkLst>
            <pc:docMk/>
            <pc:sldMk cId="2229091048" sldId="303"/>
            <ac:cxnSpMk id="9" creationId="{9030E5BD-6AE2-4616-B3EC-9C808C7EACD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19" creationId="{5CB731C8-EA8D-4567-9F0F-FB300C9D81A7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2" creationId="{7E3B6AC9-FC61-4081-B42E-A71C7A965A2E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5" creationId="{353BCDFB-A7DD-4BD3-99D1-5F6466B11F22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1" creationId="{BD27D3E4-451D-4232-9FFA-AD6763B9850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4" creationId="{B0A36652-BD1F-4AC6-9DF3-953B5A35D15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7" creationId="{486BD1D4-1FF6-48F1-924F-92A668F3DAF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0" creationId="{BC7B03B7-9BB3-4FF8-88FF-C46E97686EF1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3" creationId="{01F9097C-1402-42E8-95CF-4A15D4E2E3B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8" creationId="{F74FE2B8-81E8-4B2D-B122-FC362E219D3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add mod ord">
        <pc:chgData name="이 경오" userId="03d471aaec579ec3" providerId="LiveId" clId="{2063B82A-B2CE-41AA-904A-AEDD30044022}" dt="2020-04-30T07:36:02.494" v="11155"/>
        <pc:sldMkLst>
          <pc:docMk/>
          <pc:sldMk cId="651454717" sldId="304"/>
        </pc:sldMkLst>
        <pc:spChg chg="mod">
          <ac:chgData name="이 경오" userId="03d471aaec579ec3" providerId="LiveId" clId="{2063B82A-B2CE-41AA-904A-AEDD30044022}" dt="2020-04-30T07:36:02.494" v="11155"/>
          <ac:spMkLst>
            <pc:docMk/>
            <pc:sldMk cId="651454717" sldId="304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BE762F74-7EE8-46B2-B5B2-FC6B87D0532D}"/>
    <pc:docChg chg="undo redo custSel addSld modSld">
      <pc:chgData name="이 경오" userId="03d471aaec579ec3" providerId="LiveId" clId="{BE762F74-7EE8-46B2-B5B2-FC6B87D0532D}" dt="2020-05-10T07:08:37.881" v="934" actId="207"/>
      <pc:docMkLst>
        <pc:docMk/>
      </pc:docMkLst>
      <pc:sldChg chg="modSp mod">
        <pc:chgData name="이 경오" userId="03d471aaec579ec3" providerId="LiveId" clId="{BE762F74-7EE8-46B2-B5B2-FC6B87D0532D}" dt="2020-05-10T05:49:00.466" v="0" actId="404"/>
        <pc:sldMkLst>
          <pc:docMk/>
          <pc:sldMk cId="3639423075" sldId="260"/>
        </pc:sldMkLst>
        <pc:spChg chg="mod">
          <ac:chgData name="이 경오" userId="03d471aaec579ec3" providerId="LiveId" clId="{BE762F74-7EE8-46B2-B5B2-FC6B87D0532D}" dt="2020-05-10T05:49:00.466" v="0" actId="404"/>
          <ac:spMkLst>
            <pc:docMk/>
            <pc:sldMk cId="3639423075" sldId="260"/>
            <ac:spMk id="6" creationId="{97ABE4A9-0E2E-45E8-86C2-53BF8FA05A72}"/>
          </ac:spMkLst>
        </pc:spChg>
      </pc:sldChg>
      <pc:sldChg chg="modSp mod">
        <pc:chgData name="이 경오" userId="03d471aaec579ec3" providerId="LiveId" clId="{BE762F74-7EE8-46B2-B5B2-FC6B87D0532D}" dt="2020-05-10T05:54:57.151" v="49" actId="207"/>
        <pc:sldMkLst>
          <pc:docMk/>
          <pc:sldMk cId="3534683789" sldId="262"/>
        </pc:sldMkLst>
        <pc:spChg chg="mod">
          <ac:chgData name="이 경오" userId="03d471aaec579ec3" providerId="LiveId" clId="{BE762F74-7EE8-46B2-B5B2-FC6B87D0532D}" dt="2020-05-10T05:50:59.109" v="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5:51:58.659" v="16" actId="207"/>
          <ac:spMkLst>
            <pc:docMk/>
            <pc:sldMk cId="3534683789" sldId="262"/>
            <ac:spMk id="3" creationId="{00000000-0000-0000-0000-000000000000}"/>
          </ac:spMkLst>
        </pc:spChg>
        <pc:spChg chg="mod">
          <ac:chgData name="이 경오" userId="03d471aaec579ec3" providerId="LiveId" clId="{BE762F74-7EE8-46B2-B5B2-FC6B87D0532D}" dt="2020-05-10T05:54:34.572" v="48" actId="207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BE762F74-7EE8-46B2-B5B2-FC6B87D0532D}" dt="2020-05-10T05:54:57.151" v="49" actId="207"/>
          <ac:spMkLst>
            <pc:docMk/>
            <pc:sldMk cId="3534683789" sldId="262"/>
            <ac:spMk id="12" creationId="{DB70C7F5-AFC6-4883-8BDC-81050ECB3628}"/>
          </ac:spMkLst>
        </pc:spChg>
        <pc:spChg chg="mod">
          <ac:chgData name="이 경오" userId="03d471aaec579ec3" providerId="LiveId" clId="{BE762F74-7EE8-46B2-B5B2-FC6B87D0532D}" dt="2020-05-10T05:53:19.716" v="35" actId="179"/>
          <ac:spMkLst>
            <pc:docMk/>
            <pc:sldMk cId="3534683789" sldId="262"/>
            <ac:spMk id="13" creationId="{7BD2BE6F-3AFF-40A7-992B-8D66E5BF1BB3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16" creationId="{BDE1EBE0-0A3A-4178-995B-B45BEBCF3ACB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26" creationId="{22A4E36F-E3B0-429C-A0EB-C0C79419DA51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27" creationId="{6D3A2343-A9E8-42F7-BED7-9854037EF8D7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28" creationId="{75C2862A-1737-43E0-81D6-3E5DA3D10E3C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0" creationId="{ACF0A8D7-46A2-40BC-88F0-3F2F473B8E9F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1" creationId="{702AD855-7632-4741-999E-B5657E92B33C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2" creationId="{A6905B4F-1DFF-4546-AA18-1BDEC9BF8A77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4" creationId="{FEAA895B-D68A-4E24-88B5-D60FCF1E993E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6" creationId="{33309905-6305-4D04-9E1C-FC90BCA76ECC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39" creationId="{1A76B7DC-73F6-4EEB-A069-7EAE5AFF0DC6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0" creationId="{EDFAEC0A-2BEE-4897-9EF9-C8C464B42B11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1" creationId="{897BB9D9-B3B7-4CEF-8613-D3F454DDA526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3" creationId="{D23A8751-443B-4962-8F57-2D46AB3038C5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4" creationId="{C0BBCA61-F044-4D26-AFA5-B6334D738E92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6" creationId="{10861EB9-70AB-4A6F-8C8A-320E80CC43C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7" creationId="{E64E5C97-29F0-424A-89BA-1B5004643DD8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48" creationId="{3A7E937C-46CD-48A6-9BA5-25023841862F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0" creationId="{B753D98D-B32E-4C1D-B4B3-80760665D499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1" creationId="{7F911CFF-EE92-474C-8D37-871372EDC475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2" creationId="{530F178D-52F5-419A-B390-12563D6C224E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4" creationId="{96FD8CC2-4F30-4482-83D6-C2251127E62D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5" creationId="{556BA776-EC2D-432F-97AA-845F782EE4D6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6" creationId="{D9DF9521-D2E2-4624-8C2D-41C452F5B259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8" creationId="{E31B5239-DDEA-4565-8995-496E93C64E3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59" creationId="{C9168229-B8C3-47F0-BE2F-A1AC4692686B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60" creationId="{BC316593-5528-4209-A972-CE40B4F28EC6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62" creationId="{3C467AEF-2A42-4DA9-A6F3-69AF3D4BB48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65" creationId="{2F93012B-BAA3-4B46-B970-47D1B293E700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66" creationId="{29073696-5CA1-4B75-82EF-7A0D5D9DCF30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69" creationId="{C73FA778-C38B-4557-842F-E7CC83A0F18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74" creationId="{E87E1AD5-E322-405E-9E7D-59365366627F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75" creationId="{CA3E3EBB-F3DB-497D-BBF8-711512A86D15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77" creationId="{44537F72-FCCD-4863-837C-621BE24B5B6B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78" creationId="{E5AE2E74-B5B7-41E5-B0F7-E8C64A1B760C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79" creationId="{A49C8C9F-C335-4F6F-AF99-F04BE2C7108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81" creationId="{7AE5CF43-8FA6-4A3C-8591-1641BE93AAA4}"/>
          </ac:spMkLst>
        </pc:spChg>
        <pc:spChg chg="mod">
          <ac:chgData name="이 경오" userId="03d471aaec579ec3" providerId="LiveId" clId="{BE762F74-7EE8-46B2-B5B2-FC6B87D0532D}" dt="2020-05-10T05:53:29.177" v="36" actId="1076"/>
          <ac:spMkLst>
            <pc:docMk/>
            <pc:sldMk cId="3534683789" sldId="262"/>
            <ac:spMk id="84" creationId="{4D6262A2-D8A2-4AD0-B090-EDE9ABC35BFD}"/>
          </ac:spMkLst>
        </pc:spChg>
        <pc:spChg chg="mod">
          <ac:chgData name="이 경오" userId="03d471aaec579ec3" providerId="LiveId" clId="{BE762F74-7EE8-46B2-B5B2-FC6B87D0532D}" dt="2020-05-10T05:52:08.925" v="19" actId="1076"/>
          <ac:spMkLst>
            <pc:docMk/>
            <pc:sldMk cId="3534683789" sldId="262"/>
            <ac:spMk id="87" creationId="{91F24334-DE6C-4F84-BFD4-E97F85DA8475}"/>
          </ac:spMkLst>
        </pc:sp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29" creationId="{BE8BF7B0-FC6A-452B-822A-5B1914830C87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33" creationId="{FD6F65F1-140A-4EC1-938D-AF44A0AF7DEB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42" creationId="{07C66C5E-43DD-4A8F-8EA1-86C105D4A138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49" creationId="{957A7E7F-B2F5-4F31-B61D-E847C60110A3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53" creationId="{1193905F-2DC3-4200-8596-547D23041100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57" creationId="{4C9EDE58-1E41-4750-B0E1-B10425BB1903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61" creationId="{E0283B61-FB8A-4600-810F-5F46FE2EEDDB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76" creationId="{5EE7BE45-7C90-4B00-BE50-3494389681FD}"/>
          </ac:picMkLst>
        </pc:picChg>
        <pc:picChg chg="mod">
          <ac:chgData name="이 경오" userId="03d471aaec579ec3" providerId="LiveId" clId="{BE762F74-7EE8-46B2-B5B2-FC6B87D0532D}" dt="2020-05-10T05:53:29.177" v="36" actId="1076"/>
          <ac:picMkLst>
            <pc:docMk/>
            <pc:sldMk cId="3534683789" sldId="262"/>
            <ac:picMk id="80" creationId="{921FF31E-96AC-4822-8A81-19CF19FFCE4E}"/>
          </ac:picMkLst>
        </pc:picChg>
        <pc:cxnChg chg="mod">
          <ac:chgData name="이 경오" userId="03d471aaec579ec3" providerId="LiveId" clId="{BE762F74-7EE8-46B2-B5B2-FC6B87D0532D}" dt="2020-05-10T05:53:29.177" v="36" actId="1076"/>
          <ac:cxnSpMkLst>
            <pc:docMk/>
            <pc:sldMk cId="3534683789" sldId="262"/>
            <ac:cxnSpMk id="37" creationId="{B5474F9E-FD8F-4897-BCEE-0E02A3A03888}"/>
          </ac:cxnSpMkLst>
        </pc:cxnChg>
        <pc:cxnChg chg="mod">
          <ac:chgData name="이 경오" userId="03d471aaec579ec3" providerId="LiveId" clId="{BE762F74-7EE8-46B2-B5B2-FC6B87D0532D}" dt="2020-05-10T05:53:29.177" v="36" actId="1076"/>
          <ac:cxnSpMkLst>
            <pc:docMk/>
            <pc:sldMk cId="3534683789" sldId="262"/>
            <ac:cxnSpMk id="38" creationId="{B9284B68-3BC0-4AE2-B71B-6F265B3688E8}"/>
          </ac:cxnSpMkLst>
        </pc:cxnChg>
        <pc:cxnChg chg="mod">
          <ac:chgData name="이 경오" userId="03d471aaec579ec3" providerId="LiveId" clId="{BE762F74-7EE8-46B2-B5B2-FC6B87D0532D}" dt="2020-05-10T05:53:29.177" v="36" actId="1076"/>
          <ac:cxnSpMkLst>
            <pc:docMk/>
            <pc:sldMk cId="3534683789" sldId="262"/>
            <ac:cxnSpMk id="67" creationId="{D0D530FA-3FC4-474C-9178-D899CBC32707}"/>
          </ac:cxnSpMkLst>
        </pc:cxnChg>
        <pc:cxnChg chg="mod">
          <ac:chgData name="이 경오" userId="03d471aaec579ec3" providerId="LiveId" clId="{BE762F74-7EE8-46B2-B5B2-FC6B87D0532D}" dt="2020-05-10T05:53:29.177" v="36" actId="1076"/>
          <ac:cxnSpMkLst>
            <pc:docMk/>
            <pc:sldMk cId="3534683789" sldId="262"/>
            <ac:cxnSpMk id="68" creationId="{27937AA0-5995-4031-B15A-D8CA3990AF3D}"/>
          </ac:cxnSpMkLst>
        </pc:cxnChg>
        <pc:cxnChg chg="mod">
          <ac:chgData name="이 경오" userId="03d471aaec579ec3" providerId="LiveId" clId="{BE762F74-7EE8-46B2-B5B2-FC6B87D0532D}" dt="2020-05-10T05:53:29.177" v="36" actId="107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modSp mod">
        <pc:chgData name="이 경오" userId="03d471aaec579ec3" providerId="LiveId" clId="{BE762F74-7EE8-46B2-B5B2-FC6B87D0532D}" dt="2020-05-10T05:59:27.748" v="227" actId="554"/>
        <pc:sldMkLst>
          <pc:docMk/>
          <pc:sldMk cId="945171321" sldId="275"/>
        </pc:sldMkLst>
        <pc:spChg chg="mod">
          <ac:chgData name="이 경오" userId="03d471aaec579ec3" providerId="LiveId" clId="{BE762F74-7EE8-46B2-B5B2-FC6B87D0532D}" dt="2020-05-10T05:55:29.403" v="56" actId="179"/>
          <ac:spMkLst>
            <pc:docMk/>
            <pc:sldMk cId="945171321" sldId="275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5:59:15.768" v="209"/>
          <ac:spMkLst>
            <pc:docMk/>
            <pc:sldMk cId="945171321" sldId="275"/>
            <ac:spMk id="25" creationId="{4CA0B387-6F98-41B9-8D8D-B09C5AEC249D}"/>
          </ac:spMkLst>
        </pc:spChg>
        <pc:graphicFrameChg chg="mod modGraphic">
          <ac:chgData name="이 경오" userId="03d471aaec579ec3" providerId="LiveId" clId="{BE762F74-7EE8-46B2-B5B2-FC6B87D0532D}" dt="2020-05-10T05:56:28.797" v="66" actId="207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picChg chg="mod">
          <ac:chgData name="이 경오" userId="03d471aaec579ec3" providerId="LiveId" clId="{BE762F74-7EE8-46B2-B5B2-FC6B87D0532D}" dt="2020-05-10T05:59:27.748" v="227" actId="554"/>
          <ac:picMkLst>
            <pc:docMk/>
            <pc:sldMk cId="945171321" sldId="275"/>
            <ac:picMk id="1026" creationId="{C5647AAE-6DB4-4D85-A042-9993071E1526}"/>
          </ac:picMkLst>
        </pc:picChg>
        <pc:picChg chg="mod">
          <ac:chgData name="이 경오" userId="03d471aaec579ec3" providerId="LiveId" clId="{BE762F74-7EE8-46B2-B5B2-FC6B87D0532D}" dt="2020-05-10T05:59:27.748" v="227" actId="554"/>
          <ac:picMkLst>
            <pc:docMk/>
            <pc:sldMk cId="945171321" sldId="275"/>
            <ac:picMk id="1028" creationId="{D8C430F9-303A-4344-95AA-8EEEC509C2A4}"/>
          </ac:picMkLst>
        </pc:picChg>
        <pc:picChg chg="mod">
          <ac:chgData name="이 경오" userId="03d471aaec579ec3" providerId="LiveId" clId="{BE762F74-7EE8-46B2-B5B2-FC6B87D0532D}" dt="2020-05-10T05:59:27.748" v="227" actId="554"/>
          <ac:picMkLst>
            <pc:docMk/>
            <pc:sldMk cId="945171321" sldId="275"/>
            <ac:picMk id="1030" creationId="{7A8DAA60-4E93-4BF5-A706-B7DD71F99E28}"/>
          </ac:picMkLst>
        </pc:picChg>
        <pc:picChg chg="mod">
          <ac:chgData name="이 경오" userId="03d471aaec579ec3" providerId="LiveId" clId="{BE762F74-7EE8-46B2-B5B2-FC6B87D0532D}" dt="2020-05-10T05:59:27.748" v="227" actId="554"/>
          <ac:picMkLst>
            <pc:docMk/>
            <pc:sldMk cId="945171321" sldId="275"/>
            <ac:picMk id="1032" creationId="{826A2193-3015-4C1F-94BD-F038E079C89E}"/>
          </ac:picMkLst>
        </pc:picChg>
      </pc:sldChg>
      <pc:sldChg chg="addSp modSp mod">
        <pc:chgData name="이 경오" userId="03d471aaec579ec3" providerId="LiveId" clId="{BE762F74-7EE8-46B2-B5B2-FC6B87D0532D}" dt="2020-05-10T06:15:38.837" v="412" actId="1076"/>
        <pc:sldMkLst>
          <pc:docMk/>
          <pc:sldMk cId="21039606" sldId="278"/>
        </pc:sldMkLst>
        <pc:spChg chg="mod">
          <ac:chgData name="이 경오" userId="03d471aaec579ec3" providerId="LiveId" clId="{BE762F74-7EE8-46B2-B5B2-FC6B87D0532D}" dt="2020-05-10T06:10:12.071" v="372" actId="1076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10:16.006" v="373" actId="1076"/>
          <ac:spMkLst>
            <pc:docMk/>
            <pc:sldMk cId="21039606" sldId="278"/>
            <ac:spMk id="3" creationId="{9719A17E-972A-4632-8140-2FC7F7AB453A}"/>
          </ac:spMkLst>
        </pc:spChg>
        <pc:spChg chg="mod">
          <ac:chgData name="이 경오" userId="03d471aaec579ec3" providerId="LiveId" clId="{BE762F74-7EE8-46B2-B5B2-FC6B87D0532D}" dt="2020-05-10T06:11:27.487" v="389" actId="255"/>
          <ac:spMkLst>
            <pc:docMk/>
            <pc:sldMk cId="21039606" sldId="278"/>
            <ac:spMk id="9" creationId="{A1C82646-D8C3-4482-BC3C-9F29C7734C5B}"/>
          </ac:spMkLst>
        </pc:spChg>
        <pc:spChg chg="mod">
          <ac:chgData name="이 경오" userId="03d471aaec579ec3" providerId="LiveId" clId="{BE762F74-7EE8-46B2-B5B2-FC6B87D0532D}" dt="2020-05-10T06:11:28.814" v="390" actId="255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BE762F74-7EE8-46B2-B5B2-FC6B87D0532D}" dt="2020-05-10T06:12:55.462" v="399" actId="207"/>
          <ac:spMkLst>
            <pc:docMk/>
            <pc:sldMk cId="21039606" sldId="278"/>
            <ac:spMk id="15" creationId="{70B5DCD9-4CFA-4026-8B24-EE74358E7D2B}"/>
          </ac:spMkLst>
        </pc:spChg>
        <pc:spChg chg="mod">
          <ac:chgData name="이 경오" userId="03d471aaec579ec3" providerId="LiveId" clId="{BE762F74-7EE8-46B2-B5B2-FC6B87D0532D}" dt="2020-05-10T06:11:27.487" v="389" actId="255"/>
          <ac:spMkLst>
            <pc:docMk/>
            <pc:sldMk cId="21039606" sldId="278"/>
            <ac:spMk id="16" creationId="{BF48E0BE-1997-4BB8-AE4A-4D9318B4D825}"/>
          </ac:spMkLst>
        </pc:spChg>
        <pc:spChg chg="mod">
          <ac:chgData name="이 경오" userId="03d471aaec579ec3" providerId="LiveId" clId="{BE762F74-7EE8-46B2-B5B2-FC6B87D0532D}" dt="2020-05-10T06:11:28.814" v="390" actId="255"/>
          <ac:spMkLst>
            <pc:docMk/>
            <pc:sldMk cId="21039606" sldId="278"/>
            <ac:spMk id="19" creationId="{BECCD5D7-CACC-40A6-BB41-590918ED63CC}"/>
          </ac:spMkLst>
        </pc:spChg>
        <pc:spChg chg="mod">
          <ac:chgData name="이 경오" userId="03d471aaec579ec3" providerId="LiveId" clId="{BE762F74-7EE8-46B2-B5B2-FC6B87D0532D}" dt="2020-05-10T06:12:11.534" v="396" actId="14100"/>
          <ac:spMkLst>
            <pc:docMk/>
            <pc:sldMk cId="21039606" sldId="278"/>
            <ac:spMk id="24" creationId="{E0A9F86C-53FC-4072-8AE3-FB7223D7A74D}"/>
          </ac:spMkLst>
        </pc:spChg>
        <pc:spChg chg="mod">
          <ac:chgData name="이 경오" userId="03d471aaec579ec3" providerId="LiveId" clId="{BE762F74-7EE8-46B2-B5B2-FC6B87D0532D}" dt="2020-05-10T06:14:39.666" v="402" actId="1076"/>
          <ac:spMkLst>
            <pc:docMk/>
            <pc:sldMk cId="21039606" sldId="278"/>
            <ac:spMk id="25" creationId="{A2D298FD-0964-4B13-8595-18B34A0D207E}"/>
          </ac:spMkLst>
        </pc:spChg>
        <pc:spChg chg="mod">
          <ac:chgData name="이 경오" userId="03d471aaec579ec3" providerId="LiveId" clId="{BE762F74-7EE8-46B2-B5B2-FC6B87D0532D}" dt="2020-05-10T06:15:38.837" v="412" actId="1076"/>
          <ac:spMkLst>
            <pc:docMk/>
            <pc:sldMk cId="21039606" sldId="278"/>
            <ac:spMk id="26" creationId="{741AE44C-B924-4292-8A7A-D9C24693612B}"/>
          </ac:spMkLst>
        </pc:spChg>
        <pc:spChg chg="mod">
          <ac:chgData name="이 경오" userId="03d471aaec579ec3" providerId="LiveId" clId="{BE762F74-7EE8-46B2-B5B2-FC6B87D0532D}" dt="2020-05-10T06:11:27.487" v="389" actId="255"/>
          <ac:spMkLst>
            <pc:docMk/>
            <pc:sldMk cId="21039606" sldId="278"/>
            <ac:spMk id="27" creationId="{061A6CC3-8819-4F5F-996B-C6214C8283DD}"/>
          </ac:spMkLst>
        </pc:spChg>
        <pc:spChg chg="mod">
          <ac:chgData name="이 경오" userId="03d471aaec579ec3" providerId="LiveId" clId="{BE762F74-7EE8-46B2-B5B2-FC6B87D0532D}" dt="2020-05-10T06:11:28.814" v="390" actId="255"/>
          <ac:spMkLst>
            <pc:docMk/>
            <pc:sldMk cId="21039606" sldId="278"/>
            <ac:spMk id="28" creationId="{80AA4299-E2E2-460B-8B94-18553F999838}"/>
          </ac:spMkLst>
        </pc:spChg>
        <pc:spChg chg="mod">
          <ac:chgData name="이 경오" userId="03d471aaec579ec3" providerId="LiveId" clId="{BE762F74-7EE8-46B2-B5B2-FC6B87D0532D}" dt="2020-05-10T06:11:28.814" v="390" actId="255"/>
          <ac:spMkLst>
            <pc:docMk/>
            <pc:sldMk cId="21039606" sldId="278"/>
            <ac:spMk id="38" creationId="{AA6A44DF-46BC-41A8-A2DE-CFE15E07E6AA}"/>
          </ac:spMkLst>
        </pc:spChg>
        <pc:spChg chg="mod">
          <ac:chgData name="이 경오" userId="03d471aaec579ec3" providerId="LiveId" clId="{BE762F74-7EE8-46B2-B5B2-FC6B87D0532D}" dt="2020-05-10T06:11:28.814" v="390" actId="255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BE762F74-7EE8-46B2-B5B2-FC6B87D0532D}" dt="2020-05-10T06:11:09.023" v="385" actId="1076"/>
          <ac:grpSpMkLst>
            <pc:docMk/>
            <pc:sldMk cId="21039606" sldId="278"/>
            <ac:grpSpMk id="6" creationId="{6784BE16-B64E-4761-94E2-C1F49E3608D5}"/>
          </ac:grpSpMkLst>
        </pc:grpChg>
        <pc:grpChg chg="mod">
          <ac:chgData name="이 경오" userId="03d471aaec579ec3" providerId="LiveId" clId="{BE762F74-7EE8-46B2-B5B2-FC6B87D0532D}" dt="2020-05-10T06:11:05.427" v="384" actId="164"/>
          <ac:grpSpMkLst>
            <pc:docMk/>
            <pc:sldMk cId="21039606" sldId="278"/>
            <ac:grpSpMk id="40" creationId="{033E5CAC-24FD-4966-ADF3-213496FA662F}"/>
          </ac:grpSpMkLst>
        </pc:grpChg>
      </pc:sldChg>
      <pc:sldChg chg="addSp modSp mod">
        <pc:chgData name="이 경오" userId="03d471aaec579ec3" providerId="LiveId" clId="{BE762F74-7EE8-46B2-B5B2-FC6B87D0532D}" dt="2020-05-10T07:06:31.498" v="926" actId="1076"/>
        <pc:sldMkLst>
          <pc:docMk/>
          <pc:sldMk cId="11132080" sldId="285"/>
        </pc:sldMkLst>
        <pc:spChg chg="mod">
          <ac:chgData name="이 경오" userId="03d471aaec579ec3" providerId="LiveId" clId="{BE762F74-7EE8-46B2-B5B2-FC6B87D0532D}" dt="2020-05-10T07:06:31.498" v="926" actId="1076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BE762F74-7EE8-46B2-B5B2-FC6B87D0532D}" dt="2020-05-10T07:01:08.093" v="910" actId="1076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BE762F74-7EE8-46B2-B5B2-FC6B87D0532D}" dt="2020-05-10T07:06:25.160" v="925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BE762F74-7EE8-46B2-B5B2-FC6B87D0532D}" dt="2020-05-10T07:06:17.098" v="924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BE762F74-7EE8-46B2-B5B2-FC6B87D0532D}" dt="2020-05-10T07:01:37.045" v="921" actId="1076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BE762F74-7EE8-46B2-B5B2-FC6B87D0532D}" dt="2020-05-10T07:01:30.252" v="920" actId="404"/>
          <ac:spMkLst>
            <pc:docMk/>
            <pc:sldMk cId="11132080" sldId="285"/>
            <ac:spMk id="13" creationId="{C5463C1C-38CE-4ACA-88D5-129E82A71A9D}"/>
          </ac:spMkLst>
        </pc:spChg>
        <pc:cxnChg chg="add mod">
          <ac:chgData name="이 경오" userId="03d471aaec579ec3" providerId="LiveId" clId="{BE762F74-7EE8-46B2-B5B2-FC6B87D0532D}" dt="2020-05-10T07:06:02.317" v="923"/>
          <ac:cxnSpMkLst>
            <pc:docMk/>
            <pc:sldMk cId="11132080" sldId="285"/>
            <ac:cxnSpMk id="14" creationId="{EDDCB3AA-DD0B-416B-8F8C-9BFB55F4C94C}"/>
          </ac:cxnSpMkLst>
        </pc:cxnChg>
        <pc:cxnChg chg="add mod">
          <ac:chgData name="이 경오" userId="03d471aaec579ec3" providerId="LiveId" clId="{BE762F74-7EE8-46B2-B5B2-FC6B87D0532D}" dt="2020-05-10T07:06:02.317" v="923"/>
          <ac:cxnSpMkLst>
            <pc:docMk/>
            <pc:sldMk cId="11132080" sldId="285"/>
            <ac:cxnSpMk id="15" creationId="{F2CEEA15-9741-4EF6-A240-BD4BB4A9615C}"/>
          </ac:cxnSpMkLst>
        </pc:cxnChg>
      </pc:sldChg>
      <pc:sldChg chg="modSp mod">
        <pc:chgData name="이 경오" userId="03d471aaec579ec3" providerId="LiveId" clId="{BE762F74-7EE8-46B2-B5B2-FC6B87D0532D}" dt="2020-05-10T05:55:10.323" v="50" actId="404"/>
        <pc:sldMkLst>
          <pc:docMk/>
          <pc:sldMk cId="3064011844" sldId="286"/>
        </pc:sldMkLst>
        <pc:spChg chg="mod">
          <ac:chgData name="이 경오" userId="03d471aaec579ec3" providerId="LiveId" clId="{BE762F74-7EE8-46B2-B5B2-FC6B87D0532D}" dt="2020-05-10T05:55:10.323" v="50" actId="404"/>
          <ac:spMkLst>
            <pc:docMk/>
            <pc:sldMk cId="3064011844" sldId="286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BE762F74-7EE8-46B2-B5B2-FC6B87D0532D}" dt="2020-05-10T06:09:53.851" v="368" actId="688"/>
        <pc:sldMkLst>
          <pc:docMk/>
          <pc:sldMk cId="3912637232" sldId="287"/>
        </pc:sldMkLst>
        <pc:spChg chg="mod topLvl">
          <ac:chgData name="이 경오" userId="03d471aaec579ec3" providerId="LiveId" clId="{BE762F74-7EE8-46B2-B5B2-FC6B87D0532D}" dt="2020-05-10T06:06:37.688" v="321" actId="404"/>
          <ac:spMkLst>
            <pc:docMk/>
            <pc:sldMk cId="3912637232" sldId="287"/>
            <ac:spMk id="3" creationId="{86D0CBF4-A1EF-447F-98E3-E74520EB9F79}"/>
          </ac:spMkLst>
        </pc:spChg>
        <pc:spChg chg="mod topLvl">
          <ac:chgData name="이 경오" userId="03d471aaec579ec3" providerId="LiveId" clId="{BE762F74-7EE8-46B2-B5B2-FC6B87D0532D}" dt="2020-05-10T06:06:37.688" v="321" actId="404"/>
          <ac:spMkLst>
            <pc:docMk/>
            <pc:sldMk cId="3912637232" sldId="287"/>
            <ac:spMk id="10" creationId="{85D1715A-7390-445B-894C-E27B982BA2A6}"/>
          </ac:spMkLst>
        </pc:spChg>
        <pc:spChg chg="mod topLvl">
          <ac:chgData name="이 경오" userId="03d471aaec579ec3" providerId="LiveId" clId="{BE762F74-7EE8-46B2-B5B2-FC6B87D0532D}" dt="2020-05-10T06:06:37.688" v="321" actId="404"/>
          <ac:spMkLst>
            <pc:docMk/>
            <pc:sldMk cId="3912637232" sldId="287"/>
            <ac:spMk id="14" creationId="{CBD90245-7921-4F68-A09C-447BFAB276E6}"/>
          </ac:spMkLst>
        </pc:spChg>
        <pc:spChg chg="mod topLvl">
          <ac:chgData name="이 경오" userId="03d471aaec579ec3" providerId="LiveId" clId="{BE762F74-7EE8-46B2-B5B2-FC6B87D0532D}" dt="2020-05-10T06:06:45.927" v="323" actId="40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BE762F74-7EE8-46B2-B5B2-FC6B87D0532D}" dt="2020-05-10T06:02:20.285" v="264" actId="1076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BE762F74-7EE8-46B2-B5B2-FC6B87D0532D}" dt="2020-05-10T06:06:09.705" v="317" actId="207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BE762F74-7EE8-46B2-B5B2-FC6B87D0532D}" dt="2020-05-10T06:08:09.686" v="339" actId="404"/>
          <ac:spMkLst>
            <pc:docMk/>
            <pc:sldMk cId="3912637232" sldId="287"/>
            <ac:spMk id="28" creationId="{6800EFCF-9B59-4CE8-AE24-E4DD707999CB}"/>
          </ac:spMkLst>
        </pc:spChg>
        <pc:spChg chg="mod topLvl">
          <ac:chgData name="이 경오" userId="03d471aaec579ec3" providerId="LiveId" clId="{BE762F74-7EE8-46B2-B5B2-FC6B87D0532D}" dt="2020-05-10T06:06:37.688" v="321" actId="404"/>
          <ac:spMkLst>
            <pc:docMk/>
            <pc:sldMk cId="3912637232" sldId="287"/>
            <ac:spMk id="31" creationId="{A67A4C22-23F6-4F9C-967F-94AA8160576B}"/>
          </ac:spMkLst>
        </pc:spChg>
        <pc:spChg chg="mod topLvl">
          <ac:chgData name="이 경오" userId="03d471aaec579ec3" providerId="LiveId" clId="{BE762F74-7EE8-46B2-B5B2-FC6B87D0532D}" dt="2020-05-10T06:06:37.688" v="321" actId="404"/>
          <ac:spMkLst>
            <pc:docMk/>
            <pc:sldMk cId="3912637232" sldId="287"/>
            <ac:spMk id="33" creationId="{BDCAA595-DFFE-4CFD-9BFA-67D4FC1763B8}"/>
          </ac:spMkLst>
        </pc:spChg>
        <pc:spChg chg="mod topLvl">
          <ac:chgData name="이 경오" userId="03d471aaec579ec3" providerId="LiveId" clId="{BE762F74-7EE8-46B2-B5B2-FC6B87D0532D}" dt="2020-05-10T06:06:42.459" v="322" actId="404"/>
          <ac:spMkLst>
            <pc:docMk/>
            <pc:sldMk cId="3912637232" sldId="287"/>
            <ac:spMk id="35" creationId="{C3381D2F-5CD2-4625-AE77-37499959D865}"/>
          </ac:spMkLst>
        </pc:spChg>
        <pc:grpChg chg="del">
          <ac:chgData name="이 경오" userId="03d471aaec579ec3" providerId="LiveId" clId="{BE762F74-7EE8-46B2-B5B2-FC6B87D0532D}" dt="2020-05-10T06:04:02.389" v="303" actId="165"/>
          <ac:grpSpMkLst>
            <pc:docMk/>
            <pc:sldMk cId="3912637232" sldId="287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BE762F74-7EE8-46B2-B5B2-FC6B87D0532D}" dt="2020-05-10T06:06:29.077" v="320" actId="20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9" creationId="{9C613523-8C98-401A-900D-CB8E295A2639}"/>
          </ac:picMkLst>
        </pc:pic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11" creationId="{AA1933D5-BE79-4F22-A5D1-46E735A342E6}"/>
          </ac:picMkLst>
        </pc:pic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13" creationId="{872CE579-5A94-40D6-9986-EE2E0DA2A312}"/>
          </ac:picMkLst>
        </pc:pic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15" creationId="{66A1B26F-FC4D-4F08-B7FC-3873E674E274}"/>
          </ac:picMkLst>
        </pc:picChg>
        <pc:picChg chg="mod topLvl">
          <ac:chgData name="이 경오" userId="03d471aaec579ec3" providerId="LiveId" clId="{BE762F74-7EE8-46B2-B5B2-FC6B87D0532D}" dt="2020-05-10T06:09:53.851" v="368" actId="688"/>
          <ac:picMkLst>
            <pc:docMk/>
            <pc:sldMk cId="3912637232" sldId="287"/>
            <ac:picMk id="30" creationId="{B1EA37B4-352B-4749-9547-BA6535EB2F04}"/>
          </ac:picMkLst>
        </pc:pic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32" creationId="{9E20C400-3C3B-403D-BA0C-DBC21191024E}"/>
          </ac:picMkLst>
        </pc:picChg>
        <pc:picChg chg="mod topLvl">
          <ac:chgData name="이 경오" userId="03d471aaec579ec3" providerId="LiveId" clId="{BE762F74-7EE8-46B2-B5B2-FC6B87D0532D}" dt="2020-05-10T06:06:37.688" v="321" actId="404"/>
          <ac:picMkLst>
            <pc:docMk/>
            <pc:sldMk cId="3912637232" sldId="287"/>
            <ac:picMk id="34" creationId="{BEC059E2-B048-4D84-9BDA-4AF0B88EEEC4}"/>
          </ac:picMkLst>
        </pc:picChg>
        <pc:cxnChg chg="mod topLvl">
          <ac:chgData name="이 경오" userId="03d471aaec579ec3" providerId="LiveId" clId="{BE762F74-7EE8-46B2-B5B2-FC6B87D0532D}" dt="2020-05-10T06:06:37.688" v="321" actId="404"/>
          <ac:cxnSpMkLst>
            <pc:docMk/>
            <pc:sldMk cId="3912637232" sldId="287"/>
            <ac:cxnSpMk id="8" creationId="{98450960-DB3E-43C6-9F97-C0CB591DFBF1}"/>
          </ac:cxnSpMkLst>
        </pc:cxnChg>
        <pc:cxnChg chg="mod topLvl">
          <ac:chgData name="이 경오" userId="03d471aaec579ec3" providerId="LiveId" clId="{BE762F74-7EE8-46B2-B5B2-FC6B87D0532D}" dt="2020-05-10T06:06:37.688" v="321" actId="404"/>
          <ac:cxnSpMkLst>
            <pc:docMk/>
            <pc:sldMk cId="3912637232" sldId="287"/>
            <ac:cxnSpMk id="20" creationId="{D8D3869A-C750-4E85-BD77-174279287C47}"/>
          </ac:cxnSpMkLst>
        </pc:cxnChg>
        <pc:cxnChg chg="mod topLvl">
          <ac:chgData name="이 경오" userId="03d471aaec579ec3" providerId="LiveId" clId="{BE762F74-7EE8-46B2-B5B2-FC6B87D0532D}" dt="2020-05-10T06:06:37.688" v="321" actId="404"/>
          <ac:cxnSpMkLst>
            <pc:docMk/>
            <pc:sldMk cId="3912637232" sldId="287"/>
            <ac:cxnSpMk id="25" creationId="{8041B5D5-C056-441D-A1E2-C8890C1650FC}"/>
          </ac:cxnSpMkLst>
        </pc:cxnChg>
        <pc:cxnChg chg="mod topLvl">
          <ac:chgData name="이 경오" userId="03d471aaec579ec3" providerId="LiveId" clId="{BE762F74-7EE8-46B2-B5B2-FC6B87D0532D}" dt="2020-05-10T06:06:37.688" v="321" actId="404"/>
          <ac:cxnSpMkLst>
            <pc:docMk/>
            <pc:sldMk cId="3912637232" sldId="287"/>
            <ac:cxnSpMk id="36" creationId="{1195407D-4442-4989-8F63-6FCC3396D63C}"/>
          </ac:cxnSpMkLst>
        </pc:cxnChg>
        <pc:cxnChg chg="mod topLvl">
          <ac:chgData name="이 경오" userId="03d471aaec579ec3" providerId="LiveId" clId="{BE762F74-7EE8-46B2-B5B2-FC6B87D0532D}" dt="2020-05-10T06:09:53.851" v="368" actId="688"/>
          <ac:cxnSpMkLst>
            <pc:docMk/>
            <pc:sldMk cId="3912637232" sldId="287"/>
            <ac:cxnSpMk id="39" creationId="{A0D69B9F-2F0A-4446-B99E-A1409A538BF2}"/>
          </ac:cxnSpMkLst>
        </pc:cxnChg>
        <pc:cxnChg chg="mod topLvl">
          <ac:chgData name="이 경오" userId="03d471aaec579ec3" providerId="LiveId" clId="{BE762F74-7EE8-46B2-B5B2-FC6B87D0532D}" dt="2020-05-10T06:06:37.688" v="321" actId="40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modSp mod">
        <pc:chgData name="이 경오" userId="03d471aaec579ec3" providerId="LiveId" clId="{BE762F74-7EE8-46B2-B5B2-FC6B87D0532D}" dt="2020-05-10T06:16:17.424" v="418"/>
        <pc:sldMkLst>
          <pc:docMk/>
          <pc:sldMk cId="3811407637" sldId="288"/>
        </pc:sldMkLst>
        <pc:spChg chg="add mod">
          <ac:chgData name="이 경오" userId="03d471aaec579ec3" providerId="LiveId" clId="{BE762F74-7EE8-46B2-B5B2-FC6B87D0532D}" dt="2020-05-10T06:01:53.640" v="260" actId="1076"/>
          <ac:spMkLst>
            <pc:docMk/>
            <pc:sldMk cId="3811407637" sldId="288"/>
            <ac:spMk id="2" creationId="{08E2AAE7-5216-4F0A-B55C-7EF19BDAC472}"/>
          </ac:spMkLst>
        </pc:spChg>
        <pc:spChg chg="mod">
          <ac:chgData name="이 경오" userId="03d471aaec579ec3" providerId="LiveId" clId="{BE762F74-7EE8-46B2-B5B2-FC6B87D0532D}" dt="2020-05-10T06:06:51.002" v="324" actId="404"/>
          <ac:spMkLst>
            <pc:docMk/>
            <pc:sldMk cId="3811407637" sldId="288"/>
            <ac:spMk id="12" creationId="{427A0094-BB27-45D7-B926-679A9A6ED598}"/>
          </ac:spMkLst>
        </pc:spChg>
        <pc:spChg chg="mod">
          <ac:chgData name="이 경오" userId="03d471aaec579ec3" providerId="LiveId" clId="{BE762F74-7EE8-46B2-B5B2-FC6B87D0532D}" dt="2020-05-10T06:06:51.002" v="324" actId="404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BE762F74-7EE8-46B2-B5B2-FC6B87D0532D}" dt="2020-05-10T05:59:39.688" v="230" actId="107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BE762F74-7EE8-46B2-B5B2-FC6B87D0532D}" dt="2020-05-10T06:06:01.710" v="316" actId="207"/>
          <ac:spMkLst>
            <pc:docMk/>
            <pc:sldMk cId="3811407637" sldId="288"/>
            <ac:spMk id="23" creationId="{3CCFDFF1-3C74-45F9-92A8-7B3817C31280}"/>
          </ac:spMkLst>
        </pc:spChg>
        <pc:graphicFrameChg chg="mod modGraphic">
          <ac:chgData name="이 경오" userId="03d471aaec579ec3" providerId="LiveId" clId="{BE762F74-7EE8-46B2-B5B2-FC6B87D0532D}" dt="2020-05-10T06:16:17.424" v="418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mod">
          <ac:chgData name="이 경오" userId="03d471aaec579ec3" providerId="LiveId" clId="{BE762F74-7EE8-46B2-B5B2-FC6B87D0532D}" dt="2020-05-10T06:01:56.672" v="261" actId="1076"/>
          <ac:picMkLst>
            <pc:docMk/>
            <pc:sldMk cId="3811407637" sldId="288"/>
            <ac:picMk id="11" creationId="{3E580D39-63FF-4C8D-A873-66701048D641}"/>
          </ac:picMkLst>
        </pc:picChg>
        <pc:picChg chg="mod">
          <ac:chgData name="이 경오" userId="03d471aaec579ec3" providerId="LiveId" clId="{BE762F74-7EE8-46B2-B5B2-FC6B87D0532D}" dt="2020-05-10T06:01:56.672" v="261" actId="1076"/>
          <ac:picMkLst>
            <pc:docMk/>
            <pc:sldMk cId="3811407637" sldId="288"/>
            <ac:picMk id="13" creationId="{971D2FE7-8126-4ABE-BE92-42F950BFD56A}"/>
          </ac:picMkLst>
        </pc:picChg>
      </pc:sldChg>
      <pc:sldChg chg="addSp modSp mod">
        <pc:chgData name="이 경오" userId="03d471aaec579ec3" providerId="LiveId" clId="{BE762F74-7EE8-46B2-B5B2-FC6B87D0532D}" dt="2020-05-10T06:16:42.891" v="424"/>
        <pc:sldMkLst>
          <pc:docMk/>
          <pc:sldMk cId="647559659" sldId="289"/>
        </pc:sldMkLst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3" creationId="{86D0CBF4-A1EF-447F-98E3-E74520EB9F79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10" creationId="{85D1715A-7390-445B-894C-E27B982BA2A6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14" creationId="{CBD90245-7921-4F68-A09C-447BFAB276E6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BE762F74-7EE8-46B2-B5B2-FC6B87D0532D}" dt="2020-05-10T06:07:18.628" v="327" actId="1076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BE762F74-7EE8-46B2-B5B2-FC6B87D0532D}" dt="2020-05-10T06:09:00.147" v="362" actId="207"/>
          <ac:spMkLst>
            <pc:docMk/>
            <pc:sldMk cId="647559659" sldId="289"/>
            <ac:spMk id="23" creationId="{3CCFDFF1-3C74-45F9-92A8-7B3817C31280}"/>
          </ac:spMkLst>
        </pc:spChg>
        <pc:spChg chg="add mod">
          <ac:chgData name="이 경오" userId="03d471aaec579ec3" providerId="LiveId" clId="{BE762F74-7EE8-46B2-B5B2-FC6B87D0532D}" dt="2020-05-10T06:08:21.962" v="349" actId="20577"/>
          <ac:spMkLst>
            <pc:docMk/>
            <pc:sldMk cId="647559659" sldId="289"/>
            <ac:spMk id="33" creationId="{E256AFD2-2D4F-409C-AF5E-79F959061685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38" creationId="{1F18C7F5-F0FC-4857-A2BD-CC24980AA4C5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41" creationId="{1CF2DE0E-EDAA-4AC0-8E3E-05DA3C3158BE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50" creationId="{B0115EE7-0EEF-4633-9E08-0614F88E78C4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51" creationId="{6D103197-5041-45D3-B1C0-8BE9B39F0E2C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52" creationId="{D8E758C7-3C1C-40DA-ACAC-0B3195031B96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63" creationId="{E6762459-9A2E-428E-B5E6-FFFFCD8F1E64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64" creationId="{536DC3A4-4B88-41D5-9E52-1A0F1CD57519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65" creationId="{0FAB931C-B16F-4D6D-895E-E58AA7C73DC6}"/>
          </ac:spMkLst>
        </pc:spChg>
        <pc:spChg chg="mod">
          <ac:chgData name="이 경오" userId="03d471aaec579ec3" providerId="LiveId" clId="{BE762F74-7EE8-46B2-B5B2-FC6B87D0532D}" dt="2020-05-10T06:08:36.307" v="351" actId="1076"/>
          <ac:spMkLst>
            <pc:docMk/>
            <pc:sldMk cId="647559659" sldId="289"/>
            <ac:spMk id="66" creationId="{ABC20F91-FFAD-44C5-B636-A9578C8297BD}"/>
          </ac:spMkLst>
        </pc:spChg>
        <pc:graphicFrameChg chg="mod modGraphic">
          <ac:chgData name="이 경오" userId="03d471aaec579ec3" providerId="LiveId" clId="{BE762F74-7EE8-46B2-B5B2-FC6B87D0532D}" dt="2020-05-10T06:16:42.891" v="424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9" creationId="{9C613523-8C98-401A-900D-CB8E295A2639}"/>
          </ac:picMkLst>
        </pc:pic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11" creationId="{AA1933D5-BE79-4F22-A5D1-46E735A342E6}"/>
          </ac:picMkLst>
        </pc:pic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13" creationId="{872CE579-5A94-40D6-9986-EE2E0DA2A312}"/>
          </ac:picMkLst>
        </pc:pic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15" creationId="{66A1B26F-FC4D-4F08-B7FC-3873E674E274}"/>
          </ac:picMkLst>
        </pc:pic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37" creationId="{6E28E1ED-BB40-4BC9-9CCE-25D0D2618148}"/>
          </ac:picMkLst>
        </pc:picChg>
        <pc:picChg chg="mod">
          <ac:chgData name="이 경오" userId="03d471aaec579ec3" providerId="LiveId" clId="{BE762F74-7EE8-46B2-B5B2-FC6B87D0532D}" dt="2020-05-10T06:08:36.307" v="351" actId="1076"/>
          <ac:picMkLst>
            <pc:docMk/>
            <pc:sldMk cId="647559659" sldId="289"/>
            <ac:picMk id="40" creationId="{C0D4CA44-03E3-4614-8EC6-B82333248E59}"/>
          </ac:picMkLst>
        </pc:pic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43" creationId="{842988E7-FF6A-4A52-BDAC-07B07262B7BC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44" creationId="{1EF6F47C-4015-4AB6-B19A-EC26F824E575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48" creationId="{39E8BE64-2B69-4ADC-AE27-B014B3466415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49" creationId="{25F4A99E-5A4F-4D2A-9007-B22613DB868F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54" creationId="{3128D4DA-C2E0-426C-A12A-3A86FB73D9A9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57" creationId="{A4F77517-7510-4FF0-A60B-3007D5896D21}"/>
          </ac:cxnSpMkLst>
        </pc:cxnChg>
        <pc:cxnChg chg="mod">
          <ac:chgData name="이 경오" userId="03d471aaec579ec3" providerId="LiveId" clId="{BE762F74-7EE8-46B2-B5B2-FC6B87D0532D}" dt="2020-05-10T06:08:36.307" v="351" actId="107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modSp mod">
        <pc:chgData name="이 경오" userId="03d471aaec579ec3" providerId="LiveId" clId="{BE762F74-7EE8-46B2-B5B2-FC6B87D0532D}" dt="2020-05-10T06:10:01.469" v="369" actId="404"/>
        <pc:sldMkLst>
          <pc:docMk/>
          <pc:sldMk cId="2326561389" sldId="290"/>
        </pc:sldMkLst>
        <pc:spChg chg="mod">
          <ac:chgData name="이 경오" userId="03d471aaec579ec3" providerId="LiveId" clId="{BE762F74-7EE8-46B2-B5B2-FC6B87D0532D}" dt="2020-05-10T06:10:01.469" v="369" actId="404"/>
          <ac:spMkLst>
            <pc:docMk/>
            <pc:sldMk cId="2326561389" sldId="29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BE762F74-7EE8-46B2-B5B2-FC6B87D0532D}" dt="2020-05-10T06:21:10.026" v="518" actId="1076"/>
        <pc:sldMkLst>
          <pc:docMk/>
          <pc:sldMk cId="2411243370" sldId="291"/>
        </pc:sldMkLst>
        <pc:spChg chg="mod">
          <ac:chgData name="이 경오" userId="03d471aaec579ec3" providerId="LiveId" clId="{BE762F74-7EE8-46B2-B5B2-FC6B87D0532D}" dt="2020-05-10T06:15:58.914" v="415" actId="1076"/>
          <ac:spMkLst>
            <pc:docMk/>
            <pc:sldMk cId="2411243370" sldId="291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20:28.205" v="509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BE762F74-7EE8-46B2-B5B2-FC6B87D0532D}" dt="2020-05-10T06:20:49.128" v="514" actId="478"/>
          <ac:spMkLst>
            <pc:docMk/>
            <pc:sldMk cId="2411243370" sldId="291"/>
            <ac:spMk id="21" creationId="{AAF87746-E47E-44AD-86BD-266092BC3D72}"/>
          </ac:spMkLst>
        </pc:spChg>
        <pc:spChg chg="add mod">
          <ac:chgData name="이 경오" userId="03d471aaec579ec3" providerId="LiveId" clId="{BE762F74-7EE8-46B2-B5B2-FC6B87D0532D}" dt="2020-05-10T06:20:47.115" v="513" actId="1076"/>
          <ac:spMkLst>
            <pc:docMk/>
            <pc:sldMk cId="2411243370" sldId="291"/>
            <ac:spMk id="24" creationId="{19CB09AF-F31B-4A3B-B795-448AD27EB1E3}"/>
          </ac:spMkLst>
        </pc:spChg>
        <pc:spChg chg="mod">
          <ac:chgData name="이 경오" userId="03d471aaec579ec3" providerId="LiveId" clId="{BE762F74-7EE8-46B2-B5B2-FC6B87D0532D}" dt="2020-05-10T06:20:36.029" v="511" actId="1076"/>
          <ac:spMkLst>
            <pc:docMk/>
            <pc:sldMk cId="2411243370" sldId="291"/>
            <ac:spMk id="34" creationId="{6F19BCFC-4D4F-4652-B8B0-669ACDF99EFE}"/>
          </ac:spMkLst>
        </pc:spChg>
        <pc:spChg chg="mod">
          <ac:chgData name="이 경오" userId="03d471aaec579ec3" providerId="LiveId" clId="{BE762F74-7EE8-46B2-B5B2-FC6B87D0532D}" dt="2020-05-10T06:21:10.026" v="518" actId="1076"/>
          <ac:spMkLst>
            <pc:docMk/>
            <pc:sldMk cId="2411243370" sldId="291"/>
            <ac:spMk id="35" creationId="{A8D2E161-108B-4085-BC69-D8C56998B8E3}"/>
          </ac:spMkLst>
        </pc:spChg>
        <pc:grpChg chg="mod">
          <ac:chgData name="이 경오" userId="03d471aaec579ec3" providerId="LiveId" clId="{BE762F74-7EE8-46B2-B5B2-FC6B87D0532D}" dt="2020-05-10T06:20:59.518" v="515" actId="1076"/>
          <ac:grpSpMkLst>
            <pc:docMk/>
            <pc:sldMk cId="2411243370" sldId="291"/>
            <ac:grpSpMk id="8" creationId="{F5AA0169-4C20-4ABF-999B-D2EE2941AE03}"/>
          </ac:grpSpMkLst>
        </pc:grpChg>
        <pc:graphicFrameChg chg="mod modGraphic">
          <ac:chgData name="이 경오" userId="03d471aaec579ec3" providerId="LiveId" clId="{BE762F74-7EE8-46B2-B5B2-FC6B87D0532D}" dt="2020-05-10T06:19:45.464" v="498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mod">
          <ac:chgData name="이 경오" userId="03d471aaec579ec3" providerId="LiveId" clId="{BE762F74-7EE8-46B2-B5B2-FC6B87D0532D}" dt="2020-05-10T06:20:31.318" v="510" actId="1076"/>
          <ac:picMkLst>
            <pc:docMk/>
            <pc:sldMk cId="2411243370" sldId="291"/>
            <ac:picMk id="20" creationId="{94D22A34-46A0-41B9-B5BB-8D536E01BF14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22" creationId="{11B54AF9-29A0-4EE7-9F87-41ABDB2D9717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23" creationId="{39C45BCD-EF2F-4D1D-A795-229C4305C13E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27" creationId="{BBD5BC6D-3A39-4447-84A3-77C79C92F734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28" creationId="{D4E6FDEB-F45B-40FE-93E6-F1A7FEDF44D8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29" creationId="{BA72C710-EF8D-486A-A967-19D39C7FF545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30" creationId="{3FFC5C47-50D8-44BB-B13A-79C7F13E993E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31" creationId="{84ABC3DB-18A0-486C-B653-EE2FDF70394E}"/>
          </ac:picMkLst>
        </pc:picChg>
        <pc:picChg chg="mod">
          <ac:chgData name="이 경오" userId="03d471aaec579ec3" providerId="LiveId" clId="{BE762F74-7EE8-46B2-B5B2-FC6B87D0532D}" dt="2020-05-10T06:20:59.518" v="515" actId="1076"/>
          <ac:picMkLst>
            <pc:docMk/>
            <pc:sldMk cId="2411243370" sldId="291"/>
            <ac:picMk id="32" creationId="{1C8F5E7F-F294-4BDC-A0CB-F1315D714881}"/>
          </ac:picMkLst>
        </pc:picChg>
      </pc:sldChg>
      <pc:sldChg chg="modSp mod">
        <pc:chgData name="이 경오" userId="03d471aaec579ec3" providerId="LiveId" clId="{BE762F74-7EE8-46B2-B5B2-FC6B87D0532D}" dt="2020-05-10T06:27:42.092" v="541" actId="207"/>
        <pc:sldMkLst>
          <pc:docMk/>
          <pc:sldMk cId="3276220162" sldId="292"/>
        </pc:sldMkLst>
        <pc:spChg chg="mod">
          <ac:chgData name="이 경오" userId="03d471aaec579ec3" providerId="LiveId" clId="{BE762F74-7EE8-46B2-B5B2-FC6B87D0532D}" dt="2020-05-10T06:25:20.181" v="524" actId="20577"/>
          <ac:spMkLst>
            <pc:docMk/>
            <pc:sldMk cId="3276220162" sldId="292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26:29.473" v="535" actId="1076"/>
          <ac:spMkLst>
            <pc:docMk/>
            <pc:sldMk cId="3276220162" sldId="292"/>
            <ac:spMk id="5" creationId="{8F526FEE-CA73-440B-888F-BE51F1015EA2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11" creationId="{FE64E365-1081-4F65-8A75-6054AC51C00C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14" creationId="{204CAB54-6B6A-4C70-88CC-2727D2FA7DDD}"/>
          </ac:spMkLst>
        </pc:spChg>
        <pc:spChg chg="mod">
          <ac:chgData name="이 경오" userId="03d471aaec579ec3" providerId="LiveId" clId="{BE762F74-7EE8-46B2-B5B2-FC6B87D0532D}" dt="2020-05-10T06:27:42.092" v="541" actId="207"/>
          <ac:spMkLst>
            <pc:docMk/>
            <pc:sldMk cId="3276220162" sldId="292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26" creationId="{EE79B7D6-E003-47BF-9BC4-F9AE0F9F272E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36" creationId="{91AF4C78-7E37-4C81-B2DC-D4B5B7F2B17A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46" creationId="{034CCE57-7047-4B93-8BCE-ADE409069BDA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47" creationId="{90BF1EE0-6874-424E-AA5D-AE336F8BB962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48" creationId="{1882F33D-3CE8-43BE-A3A0-10140B6FAE5C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49" creationId="{633040EC-CD36-4093-8D33-A0689FE406BE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50" creationId="{AA3ABA19-B994-45B9-83FC-9589A146408D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51" creationId="{2EABFE2C-C592-4D2F-969F-5B547457C8D2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52" creationId="{E2F6E5BD-BD2C-46AC-924B-07A33F9A5E0A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53" creationId="{BB1B417F-E579-425E-8484-0448C199D3B3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2" creationId="{268185B8-F319-48ED-ADE6-FB003979513D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3" creationId="{13BFEA1E-CA52-4358-B5DE-BCBEF29B87E3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4" creationId="{8DCEAA12-DD5A-4B81-A440-CF28646F5792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5" creationId="{83FA54B2-10A3-4B98-A8F9-F85ED20B823B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6" creationId="{FD647956-A3F9-456E-8155-3FA444245CE0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7" creationId="{47018693-3DCC-48C8-819B-22DA1CC63E79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8" creationId="{CCA71837-E049-4980-93CC-905CC89C3938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69" creationId="{FB129E99-29E8-4D63-A245-CA96EFA238AB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78" creationId="{ED05D65E-4CE4-4638-B4E5-8EFC9E54D8C7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79" creationId="{65648831-B7A4-4737-89B1-B1FBFF789E72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80" creationId="{DCC34C15-4123-4265-9855-D2D3D737C0DF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81" creationId="{EE4A6024-21F4-402D-B30E-B7DDA99073C4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82" creationId="{6694DDA9-9E99-4C34-8C13-EB103E35CEB9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83" creationId="{5A634AC9-EE19-44A2-8F8B-1C167D60C85E}"/>
          </ac:spMkLst>
        </pc:spChg>
        <pc:spChg chg="mod">
          <ac:chgData name="이 경오" userId="03d471aaec579ec3" providerId="LiveId" clId="{BE762F74-7EE8-46B2-B5B2-FC6B87D0532D}" dt="2020-05-10T06:27:12.733" v="539" actId="1076"/>
          <ac:spMkLst>
            <pc:docMk/>
            <pc:sldMk cId="3276220162" sldId="292"/>
            <ac:spMk id="84" creationId="{F391A671-F58E-4435-A279-E603BEDBBF53}"/>
          </ac:spMkLst>
        </pc:sp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6" creationId="{8C84ECFC-7060-4471-831E-8690914C917F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18" creationId="{9C32C82E-732A-4493-B794-1C15AF6E8477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25" creationId="{DD7FECCE-B505-4C2A-9B8B-16D7125EE4C6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37" creationId="{C010F1EB-8A91-4762-86F2-837D66375B53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38" creationId="{29867076-9C46-4CBC-BD0E-A481943A4C2C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39" creationId="{680D61C0-E48B-49AC-8BAF-70B405D2AECD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0" creationId="{E256B149-465C-412A-AEA2-741C9CD61C38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1" creationId="{574CACEE-2916-4B9B-A6D8-D2BC486F11EA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2" creationId="{85879741-9999-4451-972F-79A3F038C276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3" creationId="{8D9B95A0-B355-4125-B873-5ACAC2A54A79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4" creationId="{4B6E09F4-0834-40B7-8529-F9C9A2B51412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45" creationId="{314DD031-9F56-4F48-A0F2-8AEF604F58FD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4" creationId="{D5253712-FA13-493E-B97A-35554D34154C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5" creationId="{E0352A78-F889-447E-AE36-03FEF8B1F252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6" creationId="{3F847A1F-0443-4A11-8263-9282CF643456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7" creationId="{8B4F066B-C019-4A92-BAC1-114512457751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8" creationId="{D96A217F-8F3C-41C9-AC25-8BBF94231937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59" creationId="{F0922703-B230-46A0-A551-410AAFB761E6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60" creationId="{C4FBC3BD-EDA5-4849-97D6-C9A34C26FBC1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61" creationId="{0CC34C42-B051-486E-8389-4FB4C22A2B88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0" creationId="{31A7327F-C873-4A57-AEB7-EDBB03662049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1" creationId="{A4D79FEB-6627-4BC5-BD7A-29CFA3433A7F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2" creationId="{6FB95D7F-3D20-4584-BA34-43DBD8D323C9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3" creationId="{FB24954B-C879-4EB9-80CB-8C5F19AEAFD3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4" creationId="{8FC98D2F-E880-4A67-AB80-53AD81EB775F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5" creationId="{B91FB71D-9325-46DF-A9D8-FE7A937EAB0C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6" creationId="{6ACC50A3-0397-4374-A8F3-EF65A25D9BCB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77" creationId="{744756A9-8A55-4D87-97B4-47E3959C349B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88" creationId="{19DEF1D9-23AE-4F1D-A4E7-2A80449736A7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89" creationId="{6FCAC0C6-5345-4386-AF19-8C7AECC5BD28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92" creationId="{9111F2DD-C755-4081-BFEA-1FA2EA412220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95" creationId="{01935493-AE3C-4B60-A1F0-CF08AEF6628E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99" creationId="{3073B193-36C3-4C50-ABD6-BD8758F14893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102" creationId="{D05C7B95-46A2-4F96-8D4C-A1F911E65B45}"/>
          </ac:cxnSpMkLst>
        </pc:cxnChg>
        <pc:cxnChg chg="mod">
          <ac:chgData name="이 경오" userId="03d471aaec579ec3" providerId="LiveId" clId="{BE762F74-7EE8-46B2-B5B2-FC6B87D0532D}" dt="2020-05-10T06:27:12.733" v="539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modSp mod">
        <pc:chgData name="이 경오" userId="03d471aaec579ec3" providerId="LiveId" clId="{BE762F74-7EE8-46B2-B5B2-FC6B87D0532D}" dt="2020-05-10T06:30:57.306" v="574" actId="1076"/>
        <pc:sldMkLst>
          <pc:docMk/>
          <pc:sldMk cId="1235721984" sldId="293"/>
        </pc:sldMkLst>
        <pc:spChg chg="mod">
          <ac:chgData name="이 경오" userId="03d471aaec579ec3" providerId="LiveId" clId="{BE762F74-7EE8-46B2-B5B2-FC6B87D0532D}" dt="2020-05-10T06:28:29.088" v="553" actId="1076"/>
          <ac:spMkLst>
            <pc:docMk/>
            <pc:sldMk cId="1235721984" sldId="293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29:51.125" v="565" actId="207"/>
          <ac:spMkLst>
            <pc:docMk/>
            <pc:sldMk cId="1235721984" sldId="293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28:38.457" v="557" actId="1076"/>
          <ac:spMkLst>
            <pc:docMk/>
            <pc:sldMk cId="1235721984" sldId="293"/>
            <ac:spMk id="85" creationId="{A1CB6493-962C-47BD-BC62-120CB41AD08F}"/>
          </ac:spMkLst>
        </pc:spChg>
        <pc:spChg chg="mod">
          <ac:chgData name="이 경오" userId="03d471aaec579ec3" providerId="LiveId" clId="{BE762F74-7EE8-46B2-B5B2-FC6B87D0532D}" dt="2020-05-10T06:30:57.306" v="574" actId="1076"/>
          <ac:spMkLst>
            <pc:docMk/>
            <pc:sldMk cId="1235721984" sldId="293"/>
            <ac:spMk id="87" creationId="{ABD45B1F-43A0-43FC-B83F-EDD792EA24BA}"/>
          </ac:spMkLst>
        </pc:spChg>
        <pc:graphicFrameChg chg="mod modGraphic">
          <ac:chgData name="이 경오" userId="03d471aaec579ec3" providerId="LiveId" clId="{BE762F74-7EE8-46B2-B5B2-FC6B87D0532D}" dt="2020-05-10T06:30:49.473" v="573" actId="207"/>
          <ac:graphicFrameMkLst>
            <pc:docMk/>
            <pc:sldMk cId="1235721984" sldId="293"/>
            <ac:graphicFrameMk id="86" creationId="{710C687A-62C5-4CED-8B50-E43416D13D51}"/>
          </ac:graphicFrameMkLst>
        </pc:graphicFrameChg>
      </pc:sldChg>
      <pc:sldChg chg="modSp mod">
        <pc:chgData name="이 경오" userId="03d471aaec579ec3" providerId="LiveId" clId="{BE762F74-7EE8-46B2-B5B2-FC6B87D0532D}" dt="2020-05-10T06:31:36.439" v="575" actId="404"/>
        <pc:sldMkLst>
          <pc:docMk/>
          <pc:sldMk cId="3211394283" sldId="294"/>
        </pc:sldMkLst>
        <pc:spChg chg="mod">
          <ac:chgData name="이 경오" userId="03d471aaec579ec3" providerId="LiveId" clId="{BE762F74-7EE8-46B2-B5B2-FC6B87D0532D}" dt="2020-05-10T06:31:36.439" v="575" actId="404"/>
          <ac:spMkLst>
            <pc:docMk/>
            <pc:sldMk cId="3211394283" sldId="294"/>
            <ac:spMk id="6" creationId="{97ABE4A9-0E2E-45E8-86C2-53BF8FA05A72}"/>
          </ac:spMkLst>
        </pc:spChg>
      </pc:sldChg>
      <pc:sldChg chg="modSp mod">
        <pc:chgData name="이 경오" userId="03d471aaec579ec3" providerId="LiveId" clId="{BE762F74-7EE8-46B2-B5B2-FC6B87D0532D}" dt="2020-05-10T06:49:50.582" v="800" actId="1076"/>
        <pc:sldMkLst>
          <pc:docMk/>
          <pc:sldMk cId="724987056" sldId="295"/>
        </pc:sldMkLst>
        <pc:spChg chg="mod">
          <ac:chgData name="이 경오" userId="03d471aaec579ec3" providerId="LiveId" clId="{BE762F74-7EE8-46B2-B5B2-FC6B87D0532D}" dt="2020-05-10T06:31:43.551" v="578" actId="1076"/>
          <ac:spMkLst>
            <pc:docMk/>
            <pc:sldMk cId="724987056" sldId="295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45:56.854" v="726" actId="207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33:40.733" v="600" actId="404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BE762F74-7EE8-46B2-B5B2-FC6B87D0532D}" dt="2020-05-10T06:49:50.582" v="800" actId="1076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BE762F74-7EE8-46B2-B5B2-FC6B87D0532D}" dt="2020-05-10T06:49:41.374" v="799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modSp mod">
        <pc:chgData name="이 경오" userId="03d471aaec579ec3" providerId="LiveId" clId="{BE762F74-7EE8-46B2-B5B2-FC6B87D0532D}" dt="2020-05-10T06:54:32.509" v="832" actId="14100"/>
        <pc:sldMkLst>
          <pc:docMk/>
          <pc:sldMk cId="3479903826" sldId="296"/>
        </pc:sldMkLst>
        <pc:spChg chg="mod">
          <ac:chgData name="이 경오" userId="03d471aaec579ec3" providerId="LiveId" clId="{BE762F74-7EE8-46B2-B5B2-FC6B87D0532D}" dt="2020-05-10T06:42:40.371" v="699" actId="1076"/>
          <ac:spMkLst>
            <pc:docMk/>
            <pc:sldMk cId="3479903826" sldId="296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47:56.124" v="754" actId="404"/>
          <ac:spMkLst>
            <pc:docMk/>
            <pc:sldMk cId="3479903826" sldId="296"/>
            <ac:spMk id="3" creationId="{96A22718-84C9-42CA-96AC-0475CFA6C2FE}"/>
          </ac:spMkLst>
        </pc:spChg>
        <pc:spChg chg="mod">
          <ac:chgData name="이 경오" userId="03d471aaec579ec3" providerId="LiveId" clId="{BE762F74-7EE8-46B2-B5B2-FC6B87D0532D}" dt="2020-05-10T06:47:52.926" v="753" actId="1076"/>
          <ac:spMkLst>
            <pc:docMk/>
            <pc:sldMk cId="3479903826" sldId="296"/>
            <ac:spMk id="5" creationId="{8F526FEE-CA73-440B-888F-BE51F1015EA2}"/>
          </ac:spMkLst>
        </pc:spChg>
        <pc:spChg chg="mod">
          <ac:chgData name="이 경오" userId="03d471aaec579ec3" providerId="LiveId" clId="{BE762F74-7EE8-46B2-B5B2-FC6B87D0532D}" dt="2020-05-10T06:47:56.124" v="754" actId="404"/>
          <ac:spMkLst>
            <pc:docMk/>
            <pc:sldMk cId="3479903826" sldId="296"/>
            <ac:spMk id="16" creationId="{1A4EBE7C-B9D0-490C-A4C1-238C35F01EA4}"/>
          </ac:spMkLst>
        </pc:spChg>
        <pc:spChg chg="mod">
          <ac:chgData name="이 경오" userId="03d471aaec579ec3" providerId="LiveId" clId="{BE762F74-7EE8-46B2-B5B2-FC6B87D0532D}" dt="2020-05-10T06:47:56.124" v="754" actId="404"/>
          <ac:spMkLst>
            <pc:docMk/>
            <pc:sldMk cId="3479903826" sldId="296"/>
            <ac:spMk id="17" creationId="{73DBC6BF-240F-46BD-91E2-82A8A915B077}"/>
          </ac:spMkLst>
        </pc:spChg>
        <pc:spChg chg="mod">
          <ac:chgData name="이 경오" userId="03d471aaec579ec3" providerId="LiveId" clId="{BE762F74-7EE8-46B2-B5B2-FC6B87D0532D}" dt="2020-05-10T06:47:56.124" v="754" actId="404"/>
          <ac:spMkLst>
            <pc:docMk/>
            <pc:sldMk cId="3479903826" sldId="296"/>
            <ac:spMk id="21" creationId="{AB1BE863-FB9B-40C9-A4C9-74BE2053EBCC}"/>
          </ac:spMkLst>
        </pc:spChg>
        <pc:spChg chg="mod">
          <ac:chgData name="이 경오" userId="03d471aaec579ec3" providerId="LiveId" clId="{BE762F74-7EE8-46B2-B5B2-FC6B87D0532D}" dt="2020-05-10T06:54:32.509" v="832" actId="14100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BE762F74-7EE8-46B2-B5B2-FC6B87D0532D}" dt="2020-05-10T06:43:54.337" v="710" actId="207"/>
          <ac:spMkLst>
            <pc:docMk/>
            <pc:sldMk cId="3479903826" sldId="296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47:56.124" v="754" actId="404"/>
          <ac:spMkLst>
            <pc:docMk/>
            <pc:sldMk cId="3479903826" sldId="296"/>
            <ac:spMk id="26" creationId="{A5FB1CD8-703F-411A-8359-2A267F8AA1D1}"/>
          </ac:spMkLst>
        </pc:spChg>
        <pc:picChg chg="mod">
          <ac:chgData name="이 경오" userId="03d471aaec579ec3" providerId="LiveId" clId="{BE762F74-7EE8-46B2-B5B2-FC6B87D0532D}" dt="2020-05-10T06:47:56.124" v="754" actId="404"/>
          <ac:picMkLst>
            <pc:docMk/>
            <pc:sldMk cId="3479903826" sldId="296"/>
            <ac:picMk id="9" creationId="{F0A5B8D1-3DC6-4EE5-9D05-734125229BD9}"/>
          </ac:picMkLst>
        </pc:picChg>
        <pc:picChg chg="mod">
          <ac:chgData name="이 경오" userId="03d471aaec579ec3" providerId="LiveId" clId="{BE762F74-7EE8-46B2-B5B2-FC6B87D0532D}" dt="2020-05-10T06:47:56.124" v="754" actId="404"/>
          <ac:picMkLst>
            <pc:docMk/>
            <pc:sldMk cId="3479903826" sldId="296"/>
            <ac:picMk id="10" creationId="{01FDE835-36C9-4EED-9AAB-8DBFE22BD474}"/>
          </ac:picMkLst>
        </pc:picChg>
        <pc:cxnChg chg="mod">
          <ac:chgData name="이 경오" userId="03d471aaec579ec3" providerId="LiveId" clId="{BE762F74-7EE8-46B2-B5B2-FC6B87D0532D}" dt="2020-05-10T06:47:56.124" v="754" actId="404"/>
          <ac:cxnSpMkLst>
            <pc:docMk/>
            <pc:sldMk cId="3479903826" sldId="296"/>
            <ac:cxnSpMk id="12" creationId="{ED75B0EA-E191-490A-AE25-1F2CE71ED01F}"/>
          </ac:cxnSpMkLst>
        </pc:cxnChg>
        <pc:cxnChg chg="mod">
          <ac:chgData name="이 경오" userId="03d471aaec579ec3" providerId="LiveId" clId="{BE762F74-7EE8-46B2-B5B2-FC6B87D0532D}" dt="2020-05-10T06:47:56.124" v="754" actId="404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mod">
        <pc:chgData name="이 경오" userId="03d471aaec579ec3" providerId="LiveId" clId="{BE762F74-7EE8-46B2-B5B2-FC6B87D0532D}" dt="2020-05-10T06:54:28.758" v="831" actId="14100"/>
        <pc:sldMkLst>
          <pc:docMk/>
          <pc:sldMk cId="271063983" sldId="297"/>
        </pc:sldMkLst>
        <pc:spChg chg="mod">
          <ac:chgData name="이 경오" userId="03d471aaec579ec3" providerId="LiveId" clId="{BE762F74-7EE8-46B2-B5B2-FC6B87D0532D}" dt="2020-05-10T06:46:10.222" v="730" actId="1076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46:41.103" v="740" actId="207"/>
          <ac:spMkLst>
            <pc:docMk/>
            <pc:sldMk cId="271063983" sldId="297"/>
            <ac:spMk id="3" creationId="{96A22718-84C9-42CA-96AC-0475CFA6C2FE}"/>
          </ac:spMkLst>
        </pc:spChg>
        <pc:spChg chg="mod">
          <ac:chgData name="이 경오" userId="03d471aaec579ec3" providerId="LiveId" clId="{BE762F74-7EE8-46B2-B5B2-FC6B87D0532D}" dt="2020-05-10T06:46:27.642" v="736" actId="1076"/>
          <ac:spMkLst>
            <pc:docMk/>
            <pc:sldMk cId="271063983" sldId="297"/>
            <ac:spMk id="5" creationId="{8F526FEE-CA73-440B-888F-BE51F1015EA2}"/>
          </ac:spMkLst>
        </pc:spChg>
        <pc:spChg chg="mod">
          <ac:chgData name="이 경오" userId="03d471aaec579ec3" providerId="LiveId" clId="{BE762F74-7EE8-46B2-B5B2-FC6B87D0532D}" dt="2020-05-10T06:46:34.505" v="738" actId="404"/>
          <ac:spMkLst>
            <pc:docMk/>
            <pc:sldMk cId="271063983" sldId="297"/>
            <ac:spMk id="16" creationId="{1A4EBE7C-B9D0-490C-A4C1-238C35F01EA4}"/>
          </ac:spMkLst>
        </pc:spChg>
        <pc:spChg chg="mod">
          <ac:chgData name="이 경오" userId="03d471aaec579ec3" providerId="LiveId" clId="{BE762F74-7EE8-46B2-B5B2-FC6B87D0532D}" dt="2020-05-10T06:47:41.785" v="749" actId="1076"/>
          <ac:spMkLst>
            <pc:docMk/>
            <pc:sldMk cId="271063983" sldId="297"/>
            <ac:spMk id="17" creationId="{73DBC6BF-240F-46BD-91E2-82A8A915B077}"/>
          </ac:spMkLst>
        </pc:spChg>
        <pc:spChg chg="mod">
          <ac:chgData name="이 경오" userId="03d471aaec579ec3" providerId="LiveId" clId="{BE762F74-7EE8-46B2-B5B2-FC6B87D0532D}" dt="2020-05-10T06:46:34.505" v="738" actId="404"/>
          <ac:spMkLst>
            <pc:docMk/>
            <pc:sldMk cId="271063983" sldId="297"/>
            <ac:spMk id="21" creationId="{AB1BE863-FB9B-40C9-A4C9-74BE2053EBCC}"/>
          </ac:spMkLst>
        </pc:spChg>
        <pc:spChg chg="mod">
          <ac:chgData name="이 경오" userId="03d471aaec579ec3" providerId="LiveId" clId="{BE762F74-7EE8-46B2-B5B2-FC6B87D0532D}" dt="2020-05-10T06:54:28.758" v="831" actId="14100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BE762F74-7EE8-46B2-B5B2-FC6B87D0532D}" dt="2020-05-10T06:47:23.397" v="747" actId="207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47:38.734" v="748" actId="1076"/>
          <ac:spMkLst>
            <pc:docMk/>
            <pc:sldMk cId="271063983" sldId="297"/>
            <ac:spMk id="26" creationId="{A5FB1CD8-703F-411A-8359-2A267F8AA1D1}"/>
          </ac:spMkLst>
        </pc:spChg>
        <pc:picChg chg="mod">
          <ac:chgData name="이 경오" userId="03d471aaec579ec3" providerId="LiveId" clId="{BE762F74-7EE8-46B2-B5B2-FC6B87D0532D}" dt="2020-05-10T06:46:34.505" v="738" actId="404"/>
          <ac:picMkLst>
            <pc:docMk/>
            <pc:sldMk cId="271063983" sldId="297"/>
            <ac:picMk id="9" creationId="{F0A5B8D1-3DC6-4EE5-9D05-734125229BD9}"/>
          </ac:picMkLst>
        </pc:picChg>
        <pc:picChg chg="mod">
          <ac:chgData name="이 경오" userId="03d471aaec579ec3" providerId="LiveId" clId="{BE762F74-7EE8-46B2-B5B2-FC6B87D0532D}" dt="2020-05-10T06:46:34.505" v="738" actId="404"/>
          <ac:picMkLst>
            <pc:docMk/>
            <pc:sldMk cId="271063983" sldId="297"/>
            <ac:picMk id="10" creationId="{01FDE835-36C9-4EED-9AAB-8DBFE22BD474}"/>
          </ac:picMkLst>
        </pc:picChg>
        <pc:cxnChg chg="mod">
          <ac:chgData name="이 경오" userId="03d471aaec579ec3" providerId="LiveId" clId="{BE762F74-7EE8-46B2-B5B2-FC6B87D0532D}" dt="2020-05-10T06:46:34.505" v="738" actId="404"/>
          <ac:cxnSpMkLst>
            <pc:docMk/>
            <pc:sldMk cId="271063983" sldId="297"/>
            <ac:cxnSpMk id="12" creationId="{ED75B0EA-E191-490A-AE25-1F2CE71ED01F}"/>
          </ac:cxnSpMkLst>
        </pc:cxnChg>
        <pc:cxnChg chg="mod">
          <ac:chgData name="이 경오" userId="03d471aaec579ec3" providerId="LiveId" clId="{BE762F74-7EE8-46B2-B5B2-FC6B87D0532D}" dt="2020-05-10T06:50:00.538" v="801" actId="14100"/>
          <ac:cxnSpMkLst>
            <pc:docMk/>
            <pc:sldMk cId="271063983" sldId="297"/>
            <ac:cxnSpMk id="14" creationId="{E72D8122-2305-4C64-9024-F3A1770AF3AE}"/>
          </ac:cxnSpMkLst>
        </pc:cxnChg>
      </pc:sldChg>
      <pc:sldChg chg="modSp mod">
        <pc:chgData name="이 경오" userId="03d471aaec579ec3" providerId="LiveId" clId="{BE762F74-7EE8-46B2-B5B2-FC6B87D0532D}" dt="2020-05-10T06:54:24.444" v="830" actId="14100"/>
        <pc:sldMkLst>
          <pc:docMk/>
          <pc:sldMk cId="1985308729" sldId="298"/>
        </pc:sldMkLst>
        <pc:spChg chg="mod">
          <ac:chgData name="이 경오" userId="03d471aaec579ec3" providerId="LiveId" clId="{BE762F74-7EE8-46B2-B5B2-FC6B87D0532D}" dt="2020-05-10T06:52:06.638" v="807" actId="1076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17" creationId="{73DBC6BF-240F-46BD-91E2-82A8A915B077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BE762F74-7EE8-46B2-B5B2-FC6B87D0532D}" dt="2020-05-10T06:54:24.444" v="830" actId="14100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BE762F74-7EE8-46B2-B5B2-FC6B87D0532D}" dt="2020-05-10T06:53:00.340" v="817" actId="207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BE762F74-7EE8-46B2-B5B2-FC6B87D0532D}" dt="2020-05-10T06:53:19.157" v="820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BE762F74-7EE8-46B2-B5B2-FC6B87D0532D}" dt="2020-05-10T06:53:19.157" v="820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BE762F74-7EE8-46B2-B5B2-FC6B87D0532D}" dt="2020-05-10T06:53:19.157" v="820" actId="1076"/>
          <ac:picMkLst>
            <pc:docMk/>
            <pc:sldMk cId="1985308729" sldId="298"/>
            <ac:picMk id="10" creationId="{01FDE835-36C9-4EED-9AAB-8DBFE22BD474}"/>
          </ac:picMkLst>
        </pc:picChg>
        <pc:cxnChg chg="mod">
          <ac:chgData name="이 경오" userId="03d471aaec579ec3" providerId="LiveId" clId="{BE762F74-7EE8-46B2-B5B2-FC6B87D0532D}" dt="2020-05-10T06:53:19.157" v="820" actId="1076"/>
          <ac:cxnSpMkLst>
            <pc:docMk/>
            <pc:sldMk cId="1985308729" sldId="298"/>
            <ac:cxnSpMk id="14" creationId="{E72D8122-2305-4C64-9024-F3A1770AF3AE}"/>
          </ac:cxnSpMkLst>
        </pc:cxnChg>
        <pc:cxnChg chg="mod">
          <ac:chgData name="이 경오" userId="03d471aaec579ec3" providerId="LiveId" clId="{BE762F74-7EE8-46B2-B5B2-FC6B87D0532D}" dt="2020-05-10T06:53:19.157" v="820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modSp mod">
        <pc:chgData name="이 경오" userId="03d471aaec579ec3" providerId="LiveId" clId="{BE762F74-7EE8-46B2-B5B2-FC6B87D0532D}" dt="2020-05-10T06:56:52.038" v="874" actId="1076"/>
        <pc:sldMkLst>
          <pc:docMk/>
          <pc:sldMk cId="3072103670" sldId="300"/>
        </pc:sldMkLst>
        <pc:spChg chg="mod">
          <ac:chgData name="이 경오" userId="03d471aaec579ec3" providerId="LiveId" clId="{BE762F74-7EE8-46B2-B5B2-FC6B87D0532D}" dt="2020-05-10T06:54:41.678" v="835" actId="1076"/>
          <ac:spMkLst>
            <pc:docMk/>
            <pc:sldMk cId="3072103670" sldId="300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56:48.950" v="873" actId="207"/>
          <ac:spMkLst>
            <pc:docMk/>
            <pc:sldMk cId="3072103670" sldId="300"/>
            <ac:spMk id="6" creationId="{751A6645-5F87-4B36-B6A1-7DC40024C336}"/>
          </ac:spMkLst>
        </pc:spChg>
        <pc:spChg chg="mod">
          <ac:chgData name="이 경오" userId="03d471aaec579ec3" providerId="LiveId" clId="{BE762F74-7EE8-46B2-B5B2-FC6B87D0532D}" dt="2020-05-10T06:56:52.038" v="874" actId="1076"/>
          <ac:spMkLst>
            <pc:docMk/>
            <pc:sldMk cId="3072103670" sldId="300"/>
            <ac:spMk id="7" creationId="{75F56949-F769-445C-954F-3FC1DADC012C}"/>
          </ac:spMkLst>
        </pc:spChg>
        <pc:spChg chg="mod">
          <ac:chgData name="이 경오" userId="03d471aaec579ec3" providerId="LiveId" clId="{BE762F74-7EE8-46B2-B5B2-FC6B87D0532D}" dt="2020-05-10T06:56:15.575" v="866" actId="404"/>
          <ac:spMkLst>
            <pc:docMk/>
            <pc:sldMk cId="3072103670" sldId="300"/>
            <ac:spMk id="23" creationId="{20B6911A-1290-4832-8F55-94F894BA8436}"/>
          </ac:spMkLst>
        </pc:spChg>
        <pc:graphicFrameChg chg="mod modGraphic">
          <ac:chgData name="이 경오" userId="03d471aaec579ec3" providerId="LiveId" clId="{BE762F74-7EE8-46B2-B5B2-FC6B87D0532D}" dt="2020-05-10T06:56:04.755" v="863" actId="207"/>
          <ac:graphicFrameMkLst>
            <pc:docMk/>
            <pc:sldMk cId="3072103670" sldId="300"/>
            <ac:graphicFrameMk id="20" creationId="{FFCFADDB-AA3F-44C6-9F0B-AF0AD773DA6D}"/>
          </ac:graphicFrameMkLst>
        </pc:graphicFrameChg>
      </pc:sldChg>
      <pc:sldChg chg="modSp mod">
        <pc:chgData name="이 경오" userId="03d471aaec579ec3" providerId="LiveId" clId="{BE762F74-7EE8-46B2-B5B2-FC6B87D0532D}" dt="2020-05-10T06:58:26.745" v="885" actId="1076"/>
        <pc:sldMkLst>
          <pc:docMk/>
          <pc:sldMk cId="891956284" sldId="301"/>
        </pc:sldMkLst>
        <pc:spChg chg="mod">
          <ac:chgData name="이 경오" userId="03d471aaec579ec3" providerId="LiveId" clId="{BE762F74-7EE8-46B2-B5B2-FC6B87D0532D}" dt="2020-05-10T06:57:51.010" v="877" actId="404"/>
          <ac:spMkLst>
            <pc:docMk/>
            <pc:sldMk cId="891956284" sldId="301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6:58:19.303" v="881" actId="207"/>
          <ac:spMkLst>
            <pc:docMk/>
            <pc:sldMk cId="891956284" sldId="301"/>
            <ac:spMk id="10" creationId="{C60F52BD-802E-4604-9666-FBC4A1FAF3C7}"/>
          </ac:spMkLst>
        </pc:spChg>
        <pc:spChg chg="mod">
          <ac:chgData name="이 경오" userId="03d471aaec579ec3" providerId="LiveId" clId="{BE762F74-7EE8-46B2-B5B2-FC6B87D0532D}" dt="2020-05-10T06:58:11.897" v="879" actId="1076"/>
          <ac:spMkLst>
            <pc:docMk/>
            <pc:sldMk cId="891956284" sldId="301"/>
            <ac:spMk id="12" creationId="{9375ABC9-57AB-48A0-AC2D-503DCFC2CFF1}"/>
          </ac:spMkLst>
        </pc:spChg>
        <pc:spChg chg="mod">
          <ac:chgData name="이 경오" userId="03d471aaec579ec3" providerId="LiveId" clId="{BE762F74-7EE8-46B2-B5B2-FC6B87D0532D}" dt="2020-05-10T06:58:19.303" v="881" actId="207"/>
          <ac:spMkLst>
            <pc:docMk/>
            <pc:sldMk cId="891956284" sldId="301"/>
            <ac:spMk id="14" creationId="{62247A44-F366-4F6A-B4C7-46216D090BDA}"/>
          </ac:spMkLst>
        </pc:spChg>
        <pc:spChg chg="mod">
          <ac:chgData name="이 경오" userId="03d471aaec579ec3" providerId="LiveId" clId="{BE762F74-7EE8-46B2-B5B2-FC6B87D0532D}" dt="2020-05-10T06:58:19.303" v="881" actId="207"/>
          <ac:spMkLst>
            <pc:docMk/>
            <pc:sldMk cId="891956284" sldId="301"/>
            <ac:spMk id="17" creationId="{40F5AF89-60D2-499A-8978-09DC45086850}"/>
          </ac:spMkLst>
        </pc:spChg>
        <pc:spChg chg="mod">
          <ac:chgData name="이 경오" userId="03d471aaec579ec3" providerId="LiveId" clId="{BE762F74-7EE8-46B2-B5B2-FC6B87D0532D}" dt="2020-05-10T06:58:11.897" v="879" actId="1076"/>
          <ac:spMkLst>
            <pc:docMk/>
            <pc:sldMk cId="891956284" sldId="301"/>
            <ac:spMk id="21" creationId="{10E06FF2-6EAC-478C-B82E-CCF3CB5982CA}"/>
          </ac:spMkLst>
        </pc:spChg>
        <pc:spChg chg="mod">
          <ac:chgData name="이 경오" userId="03d471aaec579ec3" providerId="LiveId" clId="{BE762F74-7EE8-46B2-B5B2-FC6B87D0532D}" dt="2020-05-10T06:58:11.897" v="879" actId="1076"/>
          <ac:spMkLst>
            <pc:docMk/>
            <pc:sldMk cId="891956284" sldId="301"/>
            <ac:spMk id="22" creationId="{55EFD16B-78E2-4C20-B0B0-2D2D689AEBC7}"/>
          </ac:spMkLst>
        </pc:spChg>
        <pc:spChg chg="mod">
          <ac:chgData name="이 경오" userId="03d471aaec579ec3" providerId="LiveId" clId="{BE762F74-7EE8-46B2-B5B2-FC6B87D0532D}" dt="2020-05-10T06:58:11.897" v="879" actId="1076"/>
          <ac:spMkLst>
            <pc:docMk/>
            <pc:sldMk cId="891956284" sldId="301"/>
            <ac:spMk id="24" creationId="{2E20034E-E019-4AF2-B279-2556CCA4DC6E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25" creationId="{22A5C30E-2744-4E2C-98E5-0052488AA58C}"/>
          </ac:spMkLst>
        </pc:spChg>
        <pc:spChg chg="mod">
          <ac:chgData name="이 경오" userId="03d471aaec579ec3" providerId="LiveId" clId="{BE762F74-7EE8-46B2-B5B2-FC6B87D0532D}" dt="2020-05-10T06:58:26.745" v="885" actId="1076"/>
          <ac:spMkLst>
            <pc:docMk/>
            <pc:sldMk cId="891956284" sldId="301"/>
            <ac:spMk id="30" creationId="{65449299-1216-4082-A7C2-A1B6998A0258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35" creationId="{8D011F1C-B4CE-4C09-8B7A-C1C94F253B4D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36" creationId="{2F91D9A4-BF74-470A-BD8C-095A992D4E55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37" creationId="{1794B8DF-0921-411C-994C-090FD3554538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118" creationId="{61E59DEA-14C8-4467-BFEC-CC9E0AAB24A7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119" creationId="{6863BA3C-87E7-4AC6-8B08-414039180306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123" creationId="{CE0CD9E9-3C6B-4A9C-8F37-35CA030186C0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124" creationId="{2BD38906-54F3-450F-9295-14CE3A94F888}"/>
          </ac:spMkLst>
        </pc:spChg>
        <pc:spChg chg="mod">
          <ac:chgData name="이 경오" userId="03d471aaec579ec3" providerId="LiveId" clId="{BE762F74-7EE8-46B2-B5B2-FC6B87D0532D}" dt="2020-05-10T06:58:01.450" v="878" actId="1076"/>
          <ac:spMkLst>
            <pc:docMk/>
            <pc:sldMk cId="891956284" sldId="301"/>
            <ac:spMk id="125" creationId="{77623691-2DC5-49F8-927A-B30A0CF61D79}"/>
          </ac:spMkLst>
        </pc:spChg>
        <pc:picChg chg="mod">
          <ac:chgData name="이 경오" userId="03d471aaec579ec3" providerId="LiveId" clId="{BE762F74-7EE8-46B2-B5B2-FC6B87D0532D}" dt="2020-05-10T06:58:11.897" v="879" actId="1076"/>
          <ac:picMkLst>
            <pc:docMk/>
            <pc:sldMk cId="891956284" sldId="301"/>
            <ac:picMk id="9" creationId="{BC357DAB-1399-471C-8162-0865AC07C5AA}"/>
          </ac:picMkLst>
        </pc:picChg>
        <pc:picChg chg="mod">
          <ac:chgData name="이 경오" userId="03d471aaec579ec3" providerId="LiveId" clId="{BE762F74-7EE8-46B2-B5B2-FC6B87D0532D}" dt="2020-05-10T06:58:11.897" v="879" actId="1076"/>
          <ac:picMkLst>
            <pc:docMk/>
            <pc:sldMk cId="891956284" sldId="301"/>
            <ac:picMk id="13" creationId="{7915AD22-686A-4B84-9BAB-D070ECD471D4}"/>
          </ac:picMkLst>
        </pc:picChg>
        <pc:picChg chg="mod">
          <ac:chgData name="이 경오" userId="03d471aaec579ec3" providerId="LiveId" clId="{BE762F74-7EE8-46B2-B5B2-FC6B87D0532D}" dt="2020-05-10T06:58:11.897" v="879" actId="1076"/>
          <ac:picMkLst>
            <pc:docMk/>
            <pc:sldMk cId="891956284" sldId="301"/>
            <ac:picMk id="16" creationId="{C94A3815-DA36-4961-99E5-550E7C07342E}"/>
          </ac:picMkLst>
        </pc:picChg>
        <pc:picChg chg="mod">
          <ac:chgData name="이 경오" userId="03d471aaec579ec3" providerId="LiveId" clId="{BE762F74-7EE8-46B2-B5B2-FC6B87D0532D}" dt="2020-05-10T06:58:01.450" v="878" actId="1076"/>
          <ac:picMkLst>
            <pc:docMk/>
            <pc:sldMk cId="891956284" sldId="301"/>
            <ac:picMk id="26" creationId="{DC53D5BA-70A4-4929-9B3F-B1C57365B441}"/>
          </ac:picMkLst>
        </pc:picChg>
        <pc:picChg chg="mod">
          <ac:chgData name="이 경오" userId="03d471aaec579ec3" providerId="LiveId" clId="{BE762F74-7EE8-46B2-B5B2-FC6B87D0532D}" dt="2020-05-10T06:58:01.450" v="878" actId="1076"/>
          <ac:picMkLst>
            <pc:docMk/>
            <pc:sldMk cId="891956284" sldId="301"/>
            <ac:picMk id="29" creationId="{B3AA8312-B4F0-4B52-AD86-A108988E8CC2}"/>
          </ac:picMkLst>
        </pc:picChg>
        <pc:picChg chg="mod">
          <ac:chgData name="이 경오" userId="03d471aaec579ec3" providerId="LiveId" clId="{BE762F74-7EE8-46B2-B5B2-FC6B87D0532D}" dt="2020-05-10T06:58:01.450" v="878" actId="1076"/>
          <ac:picMkLst>
            <pc:docMk/>
            <pc:sldMk cId="891956284" sldId="301"/>
            <ac:picMk id="32" creationId="{9153FF1A-32E4-4C19-AAAE-E6E132B3C894}"/>
          </ac:picMkLst>
        </pc:picChg>
        <pc:cxnChg chg="mod">
          <ac:chgData name="이 경오" userId="03d471aaec579ec3" providerId="LiveId" clId="{BE762F74-7EE8-46B2-B5B2-FC6B87D0532D}" dt="2020-05-10T06:58:11.897" v="879" actId="1076"/>
          <ac:cxnSpMkLst>
            <pc:docMk/>
            <pc:sldMk cId="891956284" sldId="301"/>
            <ac:cxnSpMk id="11" creationId="{24DF7CFC-26D0-45F1-AF64-46A75E41A458}"/>
          </ac:cxnSpMkLst>
        </pc:cxnChg>
        <pc:cxnChg chg="mod">
          <ac:chgData name="이 경오" userId="03d471aaec579ec3" providerId="LiveId" clId="{BE762F74-7EE8-46B2-B5B2-FC6B87D0532D}" dt="2020-05-10T06:58:11.897" v="879" actId="1076"/>
          <ac:cxnSpMkLst>
            <pc:docMk/>
            <pc:sldMk cId="891956284" sldId="301"/>
            <ac:cxnSpMk id="15" creationId="{C246EDA9-F814-4F00-B226-9BD2963FB9D4}"/>
          </ac:cxnSpMkLst>
        </pc:cxnChg>
        <pc:cxnChg chg="mod">
          <ac:chgData name="이 경오" userId="03d471aaec579ec3" providerId="LiveId" clId="{BE762F74-7EE8-46B2-B5B2-FC6B87D0532D}" dt="2020-05-10T06:58:11.897" v="879" actId="1076"/>
          <ac:cxnSpMkLst>
            <pc:docMk/>
            <pc:sldMk cId="891956284" sldId="301"/>
            <ac:cxnSpMk id="18" creationId="{C8C4AEA3-2973-4B36-BA78-77ABAC33CB12}"/>
          </ac:cxnSpMkLst>
        </pc:cxnChg>
        <pc:cxnChg chg="mod">
          <ac:chgData name="이 경오" userId="03d471aaec579ec3" providerId="LiveId" clId="{BE762F74-7EE8-46B2-B5B2-FC6B87D0532D}" dt="2020-05-10T06:58:26.745" v="885" actId="1076"/>
          <ac:cxnSpMkLst>
            <pc:docMk/>
            <pc:sldMk cId="891956284" sldId="301"/>
            <ac:cxnSpMk id="28" creationId="{0F0F8796-638D-47FB-ABA6-97F4C7B0EDC5}"/>
          </ac:cxnSpMkLst>
        </pc:cxnChg>
        <pc:cxnChg chg="mod">
          <ac:chgData name="이 경오" userId="03d471aaec579ec3" providerId="LiveId" clId="{BE762F74-7EE8-46B2-B5B2-FC6B87D0532D}" dt="2020-05-10T06:58:26.745" v="885" actId="1076"/>
          <ac:cxnSpMkLst>
            <pc:docMk/>
            <pc:sldMk cId="891956284" sldId="301"/>
            <ac:cxnSpMk id="31" creationId="{4FE85EEC-BF45-475A-BB06-402637FADE6D}"/>
          </ac:cxnSpMkLst>
        </pc:cxnChg>
        <pc:cxnChg chg="mod">
          <ac:chgData name="이 경오" userId="03d471aaec579ec3" providerId="LiveId" clId="{BE762F74-7EE8-46B2-B5B2-FC6B87D0532D}" dt="2020-05-10T06:58:26.745" v="885" actId="1076"/>
          <ac:cxnSpMkLst>
            <pc:docMk/>
            <pc:sldMk cId="891956284" sldId="301"/>
            <ac:cxnSpMk id="34" creationId="{595EDA93-AC3D-4CE2-8E85-07C21941CDBD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38" creationId="{2325D1AB-7887-4247-986D-DEED6460EF1B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39" creationId="{024E81F6-DC07-45C9-844D-057F0BF414EA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0" creationId="{6E73DD65-F421-442E-94F1-871AB8B18736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1" creationId="{7C59EE18-A81E-460D-BEA9-C3B38B03A802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2" creationId="{CC7816F9-EF5A-49EF-98A7-F7C402F2EA2B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3" creationId="{3FC197E5-7A5A-4E5A-BE1E-3590B73021EE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4" creationId="{EA3A6801-1FCA-4FC7-BD82-241F088CE7A8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5" creationId="{DBFE6EF2-6C6B-4169-8D73-2493C39D4CC1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6" creationId="{2CAA0F06-5064-4778-BC9E-952277F0B5C6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7" creationId="{D61B6F03-5425-4EC3-B799-0A0C4980FC3D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48" creationId="{99013FFC-9E34-42EE-8017-C81CD6ED0019}"/>
          </ac:cxnSpMkLst>
        </pc:cxnChg>
        <pc:cxnChg chg="mod">
          <ac:chgData name="이 경오" userId="03d471aaec579ec3" providerId="LiveId" clId="{BE762F74-7EE8-46B2-B5B2-FC6B87D0532D}" dt="2020-05-10T06:58:01.450" v="878" actId="1076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mod">
        <pc:chgData name="이 경오" userId="03d471aaec579ec3" providerId="LiveId" clId="{BE762F74-7EE8-46B2-B5B2-FC6B87D0532D}" dt="2020-05-10T06:59:07.241" v="888" actId="404"/>
        <pc:sldMkLst>
          <pc:docMk/>
          <pc:sldMk cId="3651301226" sldId="302"/>
        </pc:sldMkLst>
        <pc:spChg chg="mod">
          <ac:chgData name="이 경오" userId="03d471aaec579ec3" providerId="LiveId" clId="{BE762F74-7EE8-46B2-B5B2-FC6B87D0532D}" dt="2020-05-10T06:59:07.241" v="888" actId="404"/>
          <ac:spMkLst>
            <pc:docMk/>
            <pc:sldMk cId="3651301226" sldId="302"/>
            <ac:spMk id="6" creationId="{97ABE4A9-0E2E-45E8-86C2-53BF8FA05A72}"/>
          </ac:spMkLst>
        </pc:spChg>
      </pc:sldChg>
      <pc:sldChg chg="modSp mod">
        <pc:chgData name="이 경오" userId="03d471aaec579ec3" providerId="LiveId" clId="{BE762F74-7EE8-46B2-B5B2-FC6B87D0532D}" dt="2020-05-10T07:00:07.743" v="904" actId="113"/>
        <pc:sldMkLst>
          <pc:docMk/>
          <pc:sldMk cId="2229091048" sldId="303"/>
        </pc:sldMkLst>
        <pc:spChg chg="mod">
          <ac:chgData name="이 경오" userId="03d471aaec579ec3" providerId="LiveId" clId="{BE762F74-7EE8-46B2-B5B2-FC6B87D0532D}" dt="2020-05-10T06:59:18.137" v="891" actId="1076"/>
          <ac:spMkLst>
            <pc:docMk/>
            <pc:sldMk cId="2229091048" sldId="303"/>
            <ac:spMk id="2" creationId="{00000000-0000-0000-0000-000000000000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BE762F74-7EE8-46B2-B5B2-FC6B87D0532D}" dt="2020-05-10T06:59:50.223" v="899" actId="207"/>
          <ac:spMkLst>
            <pc:docMk/>
            <pc:sldMk cId="2229091048" sldId="303"/>
            <ac:spMk id="6" creationId="{751A6645-5F87-4B36-B6A1-7DC40024C336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0" creationId="{E1BB0EC3-F20B-4950-8133-12B65682CFA6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1" creationId="{D8844EF5-853D-4588-80A9-816A9391A018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2" creationId="{F5AA960D-4DC5-41E1-A53F-0CFDB101D9F8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3" creationId="{C799BCC1-3148-4F89-B65B-8FF3AF360D2D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4" creationId="{7D6B73B9-4B46-4B38-A979-57537C013907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5" creationId="{3DE655F2-AECD-4667-8793-7868E873081E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6" creationId="{E95C59FA-78E1-4EFC-8E05-868AACE84339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17" creationId="{43CA0600-5E26-4FA0-8931-6E3C3ADC7F78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46" creationId="{E7F40807-CD8B-41CD-B8E2-231D14957592}"/>
          </ac:spMkLst>
        </pc:spChg>
        <pc:spChg chg="mod">
          <ac:chgData name="이 경오" userId="03d471aaec579ec3" providerId="LiveId" clId="{BE762F74-7EE8-46B2-B5B2-FC6B87D0532D}" dt="2020-05-10T07:00:07.743" v="904" actId="113"/>
          <ac:spMkLst>
            <pc:docMk/>
            <pc:sldMk cId="2229091048" sldId="303"/>
            <ac:spMk id="47" creationId="{98F0D882-B322-4F1B-BE44-74668EA2007E}"/>
          </ac:spMkLst>
        </pc:sp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19" creationId="{5CB731C8-EA8D-4567-9F0F-FB300C9D81A7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22" creationId="{7E3B6AC9-FC61-4081-B42E-A71C7A965A2E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25" creationId="{353BCDFB-A7DD-4BD3-99D1-5F6466B11F22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31" creationId="{BD27D3E4-451D-4232-9FFA-AD6763B9850B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34" creationId="{B0A36652-BD1F-4AC6-9DF3-953B5A35D158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37" creationId="{486BD1D4-1FF6-48F1-924F-92A668F3DAF8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40" creationId="{BC7B03B7-9BB3-4FF8-88FF-C46E97686EF1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43" creationId="{01F9097C-1402-42E8-95CF-4A15D4E2E3BB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48" creationId="{F74FE2B8-81E8-4B2D-B122-FC362E219D36}"/>
          </ac:cxnSpMkLst>
        </pc:cxnChg>
        <pc:cxnChg chg="mod">
          <ac:chgData name="이 경오" userId="03d471aaec579ec3" providerId="LiveId" clId="{BE762F74-7EE8-46B2-B5B2-FC6B87D0532D}" dt="2020-05-10T07:00:05.852" v="903" actId="207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mod">
        <pc:chgData name="이 경오" userId="03d471aaec579ec3" providerId="LiveId" clId="{BE762F74-7EE8-46B2-B5B2-FC6B87D0532D}" dt="2020-05-10T07:00:47.394" v="905" actId="404"/>
        <pc:sldMkLst>
          <pc:docMk/>
          <pc:sldMk cId="651454717" sldId="304"/>
        </pc:sldMkLst>
        <pc:spChg chg="mod">
          <ac:chgData name="이 경오" userId="03d471aaec579ec3" providerId="LiveId" clId="{BE762F74-7EE8-46B2-B5B2-FC6B87D0532D}" dt="2020-05-10T07:00:47.394" v="905" actId="404"/>
          <ac:spMkLst>
            <pc:docMk/>
            <pc:sldMk cId="651454717" sldId="304"/>
            <ac:spMk id="6" creationId="{97ABE4A9-0E2E-45E8-86C2-53BF8FA05A72}"/>
          </ac:spMkLst>
        </pc:spChg>
      </pc:sldChg>
      <pc:sldChg chg="modSp add mod">
        <pc:chgData name="이 경오" userId="03d471aaec579ec3" providerId="LiveId" clId="{BE762F74-7EE8-46B2-B5B2-FC6B87D0532D}" dt="2020-05-10T07:08:37.881" v="934" actId="207"/>
        <pc:sldMkLst>
          <pc:docMk/>
          <pc:sldMk cId="3282904974" sldId="305"/>
        </pc:sldMkLst>
        <pc:spChg chg="mod">
          <ac:chgData name="이 경오" userId="03d471aaec579ec3" providerId="LiveId" clId="{BE762F74-7EE8-46B2-B5B2-FC6B87D0532D}" dt="2020-05-10T07:08:32.525" v="932" actId="207"/>
          <ac:spMkLst>
            <pc:docMk/>
            <pc:sldMk cId="3282904974" sldId="305"/>
            <ac:spMk id="9" creationId="{6ADAE079-902C-4088-BD44-EF826E6D8309}"/>
          </ac:spMkLst>
        </pc:spChg>
        <pc:spChg chg="mod">
          <ac:chgData name="이 경오" userId="03d471aaec579ec3" providerId="LiveId" clId="{BE762F74-7EE8-46B2-B5B2-FC6B87D0532D}" dt="2020-05-10T07:08:35.779" v="933" actId="207"/>
          <ac:spMkLst>
            <pc:docMk/>
            <pc:sldMk cId="3282904974" sldId="305"/>
            <ac:spMk id="11" creationId="{9C0DE886-A1AD-4175-8653-F26EB818E55E}"/>
          </ac:spMkLst>
        </pc:spChg>
        <pc:spChg chg="mod">
          <ac:chgData name="이 경오" userId="03d471aaec579ec3" providerId="LiveId" clId="{BE762F74-7EE8-46B2-B5B2-FC6B87D0532D}" dt="2020-05-10T07:08:37.881" v="934" actId="207"/>
          <ac:spMkLst>
            <pc:docMk/>
            <pc:sldMk cId="3282904974" sldId="305"/>
            <ac:spMk id="13" creationId="{C5463C1C-38CE-4ACA-88D5-129E82A71A9D}"/>
          </ac:spMkLst>
        </pc:spChg>
      </pc:sldChg>
    </pc:docChg>
  </pc:docChgLst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7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7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47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62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3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3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6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1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4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6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1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073032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3%A4%EB%93%9C_(%EB%8D%B0%EC%9D%B4%ED%84%B0%EB%B2%A0%EC%9D%B4%EC%8A%A4_%EC%95%84%ED%82%A4%ED%85%8D%EC%B2%98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ko/image/307801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vgsilh.com/ko/image/307801.html" TargetMode="Externa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vgsilh.com/ko/image/307801.html" TargetMode="Externa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0%80%EC%9A%A9%EC%84%B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3-1. </a:t>
            </a:r>
            <a:r>
              <a:rPr lang="ko-KR" altLang="en-US" sz="5400" b="1" dirty="0"/>
              <a:t>아키텍처란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가용성과 확장성 확보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52884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가용성을 높이는 전략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F255D-B26D-46EA-BB40-416EBAFCC2AF}"/>
              </a:ext>
            </a:extLst>
          </p:cNvPr>
          <p:cNvSpPr/>
          <p:nvPr/>
        </p:nvSpPr>
        <p:spPr>
          <a:xfrm>
            <a:off x="1513831" y="2413900"/>
            <a:ext cx="2470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j-ea"/>
                <a:ea typeface="+mj-ea"/>
              </a:rPr>
              <a:t>고품질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소수</a:t>
            </a:r>
          </a:p>
        </p:txBody>
      </p:sp>
      <p:pic>
        <p:nvPicPr>
          <p:cNvPr id="20" name="Picture 656" descr="DB서버">
            <a:extLst>
              <a:ext uri="{FF2B5EF4-FFF2-40B4-BE49-F238E27FC236}">
                <a16:creationId xmlns:a16="http://schemas.microsoft.com/office/drawing/2014/main" id="{94D22A34-46A0-41B9-B5BB-8D536E01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36" y="2984867"/>
            <a:ext cx="1513966" cy="189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5AA0169-4C20-4ABF-999B-D2EE2941AE03}"/>
              </a:ext>
            </a:extLst>
          </p:cNvPr>
          <p:cNvGrpSpPr/>
          <p:nvPr/>
        </p:nvGrpSpPr>
        <p:grpSpPr>
          <a:xfrm>
            <a:off x="6397624" y="2984867"/>
            <a:ext cx="3079963" cy="1895306"/>
            <a:chOff x="7781290" y="3502400"/>
            <a:chExt cx="2328731" cy="1433023"/>
          </a:xfrm>
        </p:grpSpPr>
        <p:pic>
          <p:nvPicPr>
            <p:cNvPr id="22" name="Picture 656" descr="DB서버">
              <a:extLst>
                <a:ext uri="{FF2B5EF4-FFF2-40B4-BE49-F238E27FC236}">
                  <a16:creationId xmlns:a16="http://schemas.microsoft.com/office/drawing/2014/main" id="{11B54AF9-29A0-4EE7-9F87-41ABDB2D9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290" y="3502400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56" descr="DB서버">
              <a:extLst>
                <a:ext uri="{FF2B5EF4-FFF2-40B4-BE49-F238E27FC236}">
                  <a16:creationId xmlns:a16="http://schemas.microsoft.com/office/drawing/2014/main" id="{39C45BCD-EF2F-4D1D-A795-229C4305C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5490" y="3502400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56" descr="DB서버">
              <a:extLst>
                <a:ext uri="{FF2B5EF4-FFF2-40B4-BE49-F238E27FC236}">
                  <a16:creationId xmlns:a16="http://schemas.microsoft.com/office/drawing/2014/main" id="{BBD5BC6D-3A39-4447-84A3-77C79C92F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690" y="3502400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56" descr="DB서버">
              <a:extLst>
                <a:ext uri="{FF2B5EF4-FFF2-40B4-BE49-F238E27FC236}">
                  <a16:creationId xmlns:a16="http://schemas.microsoft.com/office/drawing/2014/main" id="{D4E6FDEB-F45B-40FE-93E6-F1A7FEDF4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0467" y="3502400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656" descr="DB서버">
              <a:extLst>
                <a:ext uri="{FF2B5EF4-FFF2-40B4-BE49-F238E27FC236}">
                  <a16:creationId xmlns:a16="http://schemas.microsoft.com/office/drawing/2014/main" id="{BA72C710-EF8D-486A-A967-19D39C7FF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290" y="4285003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656" descr="DB서버">
              <a:extLst>
                <a:ext uri="{FF2B5EF4-FFF2-40B4-BE49-F238E27FC236}">
                  <a16:creationId xmlns:a16="http://schemas.microsoft.com/office/drawing/2014/main" id="{3FFC5C47-50D8-44BB-B13A-79C7F13E9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5490" y="4285003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656" descr="DB서버">
              <a:extLst>
                <a:ext uri="{FF2B5EF4-FFF2-40B4-BE49-F238E27FC236}">
                  <a16:creationId xmlns:a16="http://schemas.microsoft.com/office/drawing/2014/main" id="{84ABC3DB-18A0-486C-B653-EE2FDF703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690" y="4285003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56" descr="DB서버">
              <a:extLst>
                <a:ext uri="{FF2B5EF4-FFF2-40B4-BE49-F238E27FC236}">
                  <a16:creationId xmlns:a16="http://schemas.microsoft.com/office/drawing/2014/main" id="{1C8F5E7F-F294-4BDC-A0CB-F1315D714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6590" y="4285003"/>
              <a:ext cx="519554" cy="6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C7BE7D4-8532-4A1D-9729-C2A8771E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80315"/>
              </p:ext>
            </p:extLst>
          </p:nvPr>
        </p:nvGraphicFramePr>
        <p:xfrm>
          <a:off x="1593849" y="679646"/>
          <a:ext cx="9607551" cy="1437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737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고품질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저품질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서버의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고품질을 추구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소수의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서버를 이용함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소수의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서버를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높은 견고함과 신뢰성으로 무장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시킴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서버가 품질이 떨어지더라도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다수의 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를 사용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하는 전략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클러스터링 전략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동일 기능의 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서버를 다수로 구축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19BCFC-4D4F-4652-B8B0-669ACDF99EFE}"/>
              </a:ext>
            </a:extLst>
          </p:cNvPr>
          <p:cNvSpPr/>
          <p:nvPr/>
        </p:nvSpPr>
        <p:spPr>
          <a:xfrm>
            <a:off x="1575390" y="4967585"/>
            <a:ext cx="3038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DBMS </a:t>
            </a:r>
            <a:r>
              <a:rPr lang="ko-KR" altLang="en-US" sz="1400" dirty="0">
                <a:solidFill>
                  <a:schemeClr val="dk1"/>
                </a:solidFill>
                <a:latin typeface="+mn-ea"/>
              </a:rPr>
              <a:t>서버의 </a:t>
            </a:r>
            <a:r>
              <a:rPr lang="ko-KR" altLang="en-US" sz="1400" dirty="0">
                <a:latin typeface="+mn-ea"/>
              </a:rPr>
              <a:t>신뢰성을 높여간다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D2E161-108B-4085-BC69-D8C56998B8E3}"/>
              </a:ext>
            </a:extLst>
          </p:cNvPr>
          <p:cNvSpPr/>
          <p:nvPr/>
        </p:nvSpPr>
        <p:spPr>
          <a:xfrm>
            <a:off x="6233330" y="4967584"/>
            <a:ext cx="3419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DBMS </a:t>
            </a:r>
            <a:r>
              <a:rPr lang="ko-KR" altLang="en-US" sz="1400" dirty="0">
                <a:solidFill>
                  <a:schemeClr val="dk1"/>
                </a:solidFill>
                <a:latin typeface="+mn-ea"/>
              </a:rPr>
              <a:t>서버를 </a:t>
            </a:r>
            <a:r>
              <a:rPr lang="ko-KR" altLang="en-US" sz="1400">
                <a:solidFill>
                  <a:schemeClr val="dk1"/>
                </a:solidFill>
                <a:latin typeface="+mn-ea"/>
              </a:rPr>
              <a:t>병렬화 한다</a:t>
            </a: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CB09AF-F31B-4A3B-B795-448AD27EB1E3}"/>
              </a:ext>
            </a:extLst>
          </p:cNvPr>
          <p:cNvSpPr/>
          <p:nvPr/>
        </p:nvSpPr>
        <p:spPr>
          <a:xfrm>
            <a:off x="6096000" y="2434852"/>
            <a:ext cx="2021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>
                <a:latin typeface="+mj-ea"/>
                <a:ea typeface="+mj-ea"/>
              </a:rPr>
              <a:t>저품질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다수</a:t>
            </a:r>
          </a:p>
        </p:txBody>
      </p:sp>
    </p:spTree>
    <p:extLst>
      <p:ext uri="{BB962C8B-B14F-4D97-AF65-F5344CB8AC3E}">
        <p14:creationId xmlns:p14="http://schemas.microsoft.com/office/powerpoint/2010/main" val="24112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44756A9-8A55-4D87-97B4-47E3959C349B}"/>
              </a:ext>
            </a:extLst>
          </p:cNvPr>
          <p:cNvCxnSpPr>
            <a:cxnSpLocks/>
          </p:cNvCxnSpPr>
          <p:nvPr/>
        </p:nvCxnSpPr>
        <p:spPr>
          <a:xfrm>
            <a:off x="2180915" y="2642741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32C82E-732A-4493-B794-1C15AF6E8477}"/>
              </a:ext>
            </a:extLst>
          </p:cNvPr>
          <p:cNvCxnSpPr>
            <a:cxnSpLocks/>
          </p:cNvCxnSpPr>
          <p:nvPr/>
        </p:nvCxnSpPr>
        <p:spPr>
          <a:xfrm>
            <a:off x="2180915" y="5392804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1A7327F-C873-4A57-AEB7-EDBB03662049}"/>
              </a:ext>
            </a:extLst>
          </p:cNvPr>
          <p:cNvCxnSpPr>
            <a:cxnSpLocks/>
          </p:cNvCxnSpPr>
          <p:nvPr/>
        </p:nvCxnSpPr>
        <p:spPr>
          <a:xfrm>
            <a:off x="2180915" y="5049047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4D79FEB-6627-4BC5-BD7A-29CFA3433A7F}"/>
              </a:ext>
            </a:extLst>
          </p:cNvPr>
          <p:cNvCxnSpPr>
            <a:cxnSpLocks/>
          </p:cNvCxnSpPr>
          <p:nvPr/>
        </p:nvCxnSpPr>
        <p:spPr>
          <a:xfrm>
            <a:off x="2180915" y="4705289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B95D7F-3D20-4584-BA34-43DBD8D323C9}"/>
              </a:ext>
            </a:extLst>
          </p:cNvPr>
          <p:cNvCxnSpPr>
            <a:cxnSpLocks/>
          </p:cNvCxnSpPr>
          <p:nvPr/>
        </p:nvCxnSpPr>
        <p:spPr>
          <a:xfrm>
            <a:off x="2180915" y="4361531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B24954B-C879-4EB9-80CB-8C5F19AEAFD3}"/>
              </a:ext>
            </a:extLst>
          </p:cNvPr>
          <p:cNvCxnSpPr>
            <a:cxnSpLocks/>
          </p:cNvCxnSpPr>
          <p:nvPr/>
        </p:nvCxnSpPr>
        <p:spPr>
          <a:xfrm>
            <a:off x="2180915" y="4017773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FC98D2F-E880-4A67-AB80-53AD81EB775F}"/>
              </a:ext>
            </a:extLst>
          </p:cNvPr>
          <p:cNvCxnSpPr>
            <a:cxnSpLocks/>
          </p:cNvCxnSpPr>
          <p:nvPr/>
        </p:nvCxnSpPr>
        <p:spPr>
          <a:xfrm>
            <a:off x="2180915" y="3674015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91FB71D-9325-46DF-A9D8-FE7A937EAB0C}"/>
              </a:ext>
            </a:extLst>
          </p:cNvPr>
          <p:cNvCxnSpPr>
            <a:cxnSpLocks/>
          </p:cNvCxnSpPr>
          <p:nvPr/>
        </p:nvCxnSpPr>
        <p:spPr>
          <a:xfrm>
            <a:off x="2180915" y="3330257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ACC50A3-0397-4374-A8F3-EF65A25D9BCB}"/>
              </a:ext>
            </a:extLst>
          </p:cNvPr>
          <p:cNvCxnSpPr>
            <a:cxnSpLocks/>
          </p:cNvCxnSpPr>
          <p:nvPr/>
        </p:nvCxnSpPr>
        <p:spPr>
          <a:xfrm>
            <a:off x="2180915" y="2986499"/>
            <a:ext cx="7943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가용성과 확장성 확보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2343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저품질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다수 전략의 용이성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559366" y="638529"/>
            <a:ext cx="9761816" cy="1253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동일 기능을 하는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DBMS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서버를 여러 대 설치 및 운영하여 병렬화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시킴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여러 대의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DBMS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서버가 한 개의 시스템을 위해서 존재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다중화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여유도 확보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서버를 늘릴수록 장애 발생률은 확률적으로 자연 감소함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84ECFC-7060-4471-831E-8690914C917F}"/>
              </a:ext>
            </a:extLst>
          </p:cNvPr>
          <p:cNvCxnSpPr>
            <a:cxnSpLocks/>
          </p:cNvCxnSpPr>
          <p:nvPr/>
        </p:nvCxnSpPr>
        <p:spPr>
          <a:xfrm>
            <a:off x="2197100" y="2467529"/>
            <a:ext cx="0" cy="3299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7FECCE-B505-4C2A-9B8B-16D7125EE4C6}"/>
              </a:ext>
            </a:extLst>
          </p:cNvPr>
          <p:cNvCxnSpPr>
            <a:cxnSpLocks/>
          </p:cNvCxnSpPr>
          <p:nvPr/>
        </p:nvCxnSpPr>
        <p:spPr>
          <a:xfrm>
            <a:off x="2197100" y="5766941"/>
            <a:ext cx="7912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4E365-1081-4F65-8A75-6054AC51C00C}"/>
              </a:ext>
            </a:extLst>
          </p:cNvPr>
          <p:cNvSpPr/>
          <p:nvPr/>
        </p:nvSpPr>
        <p:spPr>
          <a:xfrm>
            <a:off x="1559366" y="2081933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가동률</a:t>
            </a:r>
            <a:r>
              <a:rPr lang="en-US" altLang="ko-KR" sz="1600" dirty="0">
                <a:latin typeface="+mn-ea"/>
              </a:rPr>
              <a:t>(%)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AF4C78-7E37-4C81-B2DC-D4B5B7F2B17A}"/>
              </a:ext>
            </a:extLst>
          </p:cNvPr>
          <p:cNvSpPr/>
          <p:nvPr/>
        </p:nvSpPr>
        <p:spPr>
          <a:xfrm>
            <a:off x="10138709" y="5582275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서버 수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010F1EB-8A91-4762-86F2-837D66375B53}"/>
              </a:ext>
            </a:extLst>
          </p:cNvPr>
          <p:cNvCxnSpPr>
            <a:cxnSpLocks/>
          </p:cNvCxnSpPr>
          <p:nvPr/>
        </p:nvCxnSpPr>
        <p:spPr>
          <a:xfrm flipH="1">
            <a:off x="2104928" y="5392807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867076-9C46-4CBC-BD0E-A481943A4C2C}"/>
              </a:ext>
            </a:extLst>
          </p:cNvPr>
          <p:cNvCxnSpPr>
            <a:cxnSpLocks/>
          </p:cNvCxnSpPr>
          <p:nvPr/>
        </p:nvCxnSpPr>
        <p:spPr>
          <a:xfrm flipH="1">
            <a:off x="2104928" y="5049047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0D61C0-E48B-49AC-8BAF-70B405D2AECD}"/>
              </a:ext>
            </a:extLst>
          </p:cNvPr>
          <p:cNvCxnSpPr>
            <a:cxnSpLocks/>
          </p:cNvCxnSpPr>
          <p:nvPr/>
        </p:nvCxnSpPr>
        <p:spPr>
          <a:xfrm flipH="1">
            <a:off x="2104928" y="4705289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56B149-465C-412A-AEA2-741C9CD61C38}"/>
              </a:ext>
            </a:extLst>
          </p:cNvPr>
          <p:cNvCxnSpPr>
            <a:cxnSpLocks/>
          </p:cNvCxnSpPr>
          <p:nvPr/>
        </p:nvCxnSpPr>
        <p:spPr>
          <a:xfrm flipH="1">
            <a:off x="2104928" y="4361531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74CACEE-2916-4B9B-A6D8-D2BC486F11EA}"/>
              </a:ext>
            </a:extLst>
          </p:cNvPr>
          <p:cNvCxnSpPr>
            <a:cxnSpLocks/>
          </p:cNvCxnSpPr>
          <p:nvPr/>
        </p:nvCxnSpPr>
        <p:spPr>
          <a:xfrm flipH="1">
            <a:off x="2104928" y="4017773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879741-9999-4451-972F-79A3F038C276}"/>
              </a:ext>
            </a:extLst>
          </p:cNvPr>
          <p:cNvCxnSpPr>
            <a:cxnSpLocks/>
          </p:cNvCxnSpPr>
          <p:nvPr/>
        </p:nvCxnSpPr>
        <p:spPr>
          <a:xfrm flipH="1">
            <a:off x="2104928" y="3674015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D9B95A0-B355-4125-B873-5ACAC2A54A79}"/>
              </a:ext>
            </a:extLst>
          </p:cNvPr>
          <p:cNvCxnSpPr>
            <a:cxnSpLocks/>
          </p:cNvCxnSpPr>
          <p:nvPr/>
        </p:nvCxnSpPr>
        <p:spPr>
          <a:xfrm flipH="1">
            <a:off x="2104928" y="3330257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6E09F4-0834-40B7-8529-F9C9A2B51412}"/>
              </a:ext>
            </a:extLst>
          </p:cNvPr>
          <p:cNvCxnSpPr>
            <a:cxnSpLocks/>
          </p:cNvCxnSpPr>
          <p:nvPr/>
        </p:nvCxnSpPr>
        <p:spPr>
          <a:xfrm flipH="1">
            <a:off x="2104928" y="2986499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4DD031-9F56-4F48-A0F2-8AEF604F58FD}"/>
              </a:ext>
            </a:extLst>
          </p:cNvPr>
          <p:cNvCxnSpPr>
            <a:cxnSpLocks/>
          </p:cNvCxnSpPr>
          <p:nvPr/>
        </p:nvCxnSpPr>
        <p:spPr>
          <a:xfrm flipH="1">
            <a:off x="2104928" y="2642741"/>
            <a:ext cx="1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4CAB54-6B6A-4C70-88CC-2727D2FA7DDD}"/>
              </a:ext>
            </a:extLst>
          </p:cNvPr>
          <p:cNvSpPr/>
          <p:nvPr/>
        </p:nvSpPr>
        <p:spPr>
          <a:xfrm>
            <a:off x="2252560" y="523891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4CCE57-7047-4B93-8BCE-ADE409069BDA}"/>
              </a:ext>
            </a:extLst>
          </p:cNvPr>
          <p:cNvSpPr/>
          <p:nvPr/>
        </p:nvSpPr>
        <p:spPr>
          <a:xfrm>
            <a:off x="2252560" y="489549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BF1EE0-6874-424E-AA5D-AE336F8BB962}"/>
              </a:ext>
            </a:extLst>
          </p:cNvPr>
          <p:cNvSpPr/>
          <p:nvPr/>
        </p:nvSpPr>
        <p:spPr>
          <a:xfrm>
            <a:off x="2252560" y="455207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93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82F33D-3CE8-43BE-A3A0-10140B6FAE5C}"/>
              </a:ext>
            </a:extLst>
          </p:cNvPr>
          <p:cNvSpPr/>
          <p:nvPr/>
        </p:nvSpPr>
        <p:spPr>
          <a:xfrm>
            <a:off x="2252560" y="420865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94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3040EC-CD36-4093-8D33-A0689FE406BE}"/>
              </a:ext>
            </a:extLst>
          </p:cNvPr>
          <p:cNvSpPr/>
          <p:nvPr/>
        </p:nvSpPr>
        <p:spPr>
          <a:xfrm>
            <a:off x="2252560" y="386523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95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3ABA19-B994-45B9-83FC-9589A146408D}"/>
              </a:ext>
            </a:extLst>
          </p:cNvPr>
          <p:cNvSpPr/>
          <p:nvPr/>
        </p:nvSpPr>
        <p:spPr>
          <a:xfrm>
            <a:off x="2252560" y="352181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96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ABFE2C-C592-4D2F-969F-5B547457C8D2}"/>
              </a:ext>
            </a:extLst>
          </p:cNvPr>
          <p:cNvSpPr/>
          <p:nvPr/>
        </p:nvSpPr>
        <p:spPr>
          <a:xfrm>
            <a:off x="2252560" y="317839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97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F6E5BD-BD2C-46AC-924B-07A33F9A5E0A}"/>
              </a:ext>
            </a:extLst>
          </p:cNvPr>
          <p:cNvSpPr/>
          <p:nvPr/>
        </p:nvSpPr>
        <p:spPr>
          <a:xfrm>
            <a:off x="2252560" y="283497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98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1B417F-E579-425E-8484-0448C199D3B3}"/>
              </a:ext>
            </a:extLst>
          </p:cNvPr>
          <p:cNvSpPr/>
          <p:nvPr/>
        </p:nvSpPr>
        <p:spPr>
          <a:xfrm>
            <a:off x="2252560" y="2491556"/>
            <a:ext cx="532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99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5253712-FA13-493E-B97A-35554D34154C}"/>
              </a:ext>
            </a:extLst>
          </p:cNvPr>
          <p:cNvCxnSpPr>
            <a:cxnSpLocks/>
          </p:cNvCxnSpPr>
          <p:nvPr/>
        </p:nvCxnSpPr>
        <p:spPr>
          <a:xfrm flipV="1">
            <a:off x="285937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0352A78-F889-447E-AE36-03FEF8B1F252}"/>
              </a:ext>
            </a:extLst>
          </p:cNvPr>
          <p:cNvCxnSpPr>
            <a:cxnSpLocks/>
          </p:cNvCxnSpPr>
          <p:nvPr/>
        </p:nvCxnSpPr>
        <p:spPr>
          <a:xfrm flipV="1">
            <a:off x="380552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847A1F-0443-4A11-8263-9282CF643456}"/>
              </a:ext>
            </a:extLst>
          </p:cNvPr>
          <p:cNvCxnSpPr>
            <a:cxnSpLocks/>
          </p:cNvCxnSpPr>
          <p:nvPr/>
        </p:nvCxnSpPr>
        <p:spPr>
          <a:xfrm flipV="1">
            <a:off x="569782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B4F066B-C019-4A92-BAC1-114512457751}"/>
              </a:ext>
            </a:extLst>
          </p:cNvPr>
          <p:cNvCxnSpPr>
            <a:cxnSpLocks/>
          </p:cNvCxnSpPr>
          <p:nvPr/>
        </p:nvCxnSpPr>
        <p:spPr>
          <a:xfrm flipV="1">
            <a:off x="664397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6A217F-8F3C-41C9-AC25-8BBF94231937}"/>
              </a:ext>
            </a:extLst>
          </p:cNvPr>
          <p:cNvCxnSpPr>
            <a:cxnSpLocks/>
          </p:cNvCxnSpPr>
          <p:nvPr/>
        </p:nvCxnSpPr>
        <p:spPr>
          <a:xfrm flipV="1">
            <a:off x="759012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0922703-B230-46A0-A551-410AAFB761E6}"/>
              </a:ext>
            </a:extLst>
          </p:cNvPr>
          <p:cNvCxnSpPr>
            <a:cxnSpLocks/>
          </p:cNvCxnSpPr>
          <p:nvPr/>
        </p:nvCxnSpPr>
        <p:spPr>
          <a:xfrm flipV="1">
            <a:off x="853627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4FBC3BD-EDA5-4849-97D6-C9A34C26FBC1}"/>
              </a:ext>
            </a:extLst>
          </p:cNvPr>
          <p:cNvCxnSpPr>
            <a:cxnSpLocks/>
          </p:cNvCxnSpPr>
          <p:nvPr/>
        </p:nvCxnSpPr>
        <p:spPr>
          <a:xfrm flipV="1">
            <a:off x="948242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CC34C42-B051-486E-8389-4FB4C22A2B88}"/>
              </a:ext>
            </a:extLst>
          </p:cNvPr>
          <p:cNvCxnSpPr>
            <a:cxnSpLocks/>
          </p:cNvCxnSpPr>
          <p:nvPr/>
        </p:nvCxnSpPr>
        <p:spPr>
          <a:xfrm flipV="1">
            <a:off x="4751674" y="5689995"/>
            <a:ext cx="0" cy="15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8185B8-F319-48ED-ADE6-FB003979513D}"/>
              </a:ext>
            </a:extLst>
          </p:cNvPr>
          <p:cNvSpPr/>
          <p:nvPr/>
        </p:nvSpPr>
        <p:spPr>
          <a:xfrm>
            <a:off x="2709575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BFEA1E-CA52-4358-B5DE-BCBEF29B87E3}"/>
              </a:ext>
            </a:extLst>
          </p:cNvPr>
          <p:cNvSpPr/>
          <p:nvPr/>
        </p:nvSpPr>
        <p:spPr>
          <a:xfrm>
            <a:off x="3655538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CEAA12-DD5A-4B81-A440-CF28646F5792}"/>
              </a:ext>
            </a:extLst>
          </p:cNvPr>
          <p:cNvSpPr/>
          <p:nvPr/>
        </p:nvSpPr>
        <p:spPr>
          <a:xfrm>
            <a:off x="4601501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FA54B2-10A3-4B98-A8F9-F85ED20B823B}"/>
              </a:ext>
            </a:extLst>
          </p:cNvPr>
          <p:cNvSpPr/>
          <p:nvPr/>
        </p:nvSpPr>
        <p:spPr>
          <a:xfrm>
            <a:off x="6493427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5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647956-A3F9-456E-8155-3FA444245CE0}"/>
              </a:ext>
            </a:extLst>
          </p:cNvPr>
          <p:cNvSpPr/>
          <p:nvPr/>
        </p:nvSpPr>
        <p:spPr>
          <a:xfrm>
            <a:off x="5547464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4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18693-3DCC-48C8-819B-22DA1CC63E79}"/>
              </a:ext>
            </a:extLst>
          </p:cNvPr>
          <p:cNvSpPr/>
          <p:nvPr/>
        </p:nvSpPr>
        <p:spPr>
          <a:xfrm>
            <a:off x="7439390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A71837-E049-4980-93CC-905CC89C3938}"/>
              </a:ext>
            </a:extLst>
          </p:cNvPr>
          <p:cNvSpPr/>
          <p:nvPr/>
        </p:nvSpPr>
        <p:spPr>
          <a:xfrm>
            <a:off x="8385353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7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129E99-29E8-4D63-A245-CA96EFA238AB}"/>
              </a:ext>
            </a:extLst>
          </p:cNvPr>
          <p:cNvSpPr/>
          <p:nvPr/>
        </p:nvSpPr>
        <p:spPr>
          <a:xfrm>
            <a:off x="9331319" y="5827649"/>
            <a:ext cx="53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8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EE79B7D6-E003-47BF-9BC4-F9AE0F9F272E}"/>
              </a:ext>
            </a:extLst>
          </p:cNvPr>
          <p:cNvSpPr/>
          <p:nvPr/>
        </p:nvSpPr>
        <p:spPr>
          <a:xfrm>
            <a:off x="2783292" y="5347397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ED05D65E-4CE4-4638-B4E5-8EFC9E54D8C7}"/>
              </a:ext>
            </a:extLst>
          </p:cNvPr>
          <p:cNvSpPr/>
          <p:nvPr/>
        </p:nvSpPr>
        <p:spPr>
          <a:xfrm>
            <a:off x="3783799" y="2938800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5648831-B7A4-4737-89B1-B1FBFF789E72}"/>
              </a:ext>
            </a:extLst>
          </p:cNvPr>
          <p:cNvSpPr/>
          <p:nvPr/>
        </p:nvSpPr>
        <p:spPr>
          <a:xfrm>
            <a:off x="4659453" y="2610213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DCC34C15-4123-4265-9855-D2D3D737C0DF}"/>
              </a:ext>
            </a:extLst>
          </p:cNvPr>
          <p:cNvSpPr/>
          <p:nvPr/>
        </p:nvSpPr>
        <p:spPr>
          <a:xfrm>
            <a:off x="5640248" y="2545603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EE4A6024-21F4-402D-B30E-B7DDA99073C4}"/>
              </a:ext>
            </a:extLst>
          </p:cNvPr>
          <p:cNvSpPr/>
          <p:nvPr/>
        </p:nvSpPr>
        <p:spPr>
          <a:xfrm>
            <a:off x="6563467" y="2530187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6694DDA9-9E99-4C34-8C13-EB103E35CEB9}"/>
              </a:ext>
            </a:extLst>
          </p:cNvPr>
          <p:cNvSpPr/>
          <p:nvPr/>
        </p:nvSpPr>
        <p:spPr>
          <a:xfrm>
            <a:off x="7532548" y="2484627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5A634AC9-EE19-44A2-8F8B-1C167D60C85E}"/>
              </a:ext>
            </a:extLst>
          </p:cNvPr>
          <p:cNvSpPr/>
          <p:nvPr/>
        </p:nvSpPr>
        <p:spPr>
          <a:xfrm>
            <a:off x="8478698" y="2437368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F391A671-F58E-4435-A279-E603BEDBBF53}"/>
              </a:ext>
            </a:extLst>
          </p:cNvPr>
          <p:cNvSpPr/>
          <p:nvPr/>
        </p:nvSpPr>
        <p:spPr>
          <a:xfrm>
            <a:off x="9371984" y="2415682"/>
            <a:ext cx="115151" cy="103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9DEF1D9-23AE-4F1D-A4E7-2A80449736A7}"/>
              </a:ext>
            </a:extLst>
          </p:cNvPr>
          <p:cNvCxnSpPr>
            <a:cxnSpLocks/>
            <a:stCxn id="26" idx="7"/>
            <a:endCxn id="78" idx="3"/>
          </p:cNvCxnSpPr>
          <p:nvPr/>
        </p:nvCxnSpPr>
        <p:spPr>
          <a:xfrm flipV="1">
            <a:off x="2881580" y="3027308"/>
            <a:ext cx="919082" cy="2335275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FCAC0C6-5345-4386-AF19-8C7AECC5BD28}"/>
              </a:ext>
            </a:extLst>
          </p:cNvPr>
          <p:cNvCxnSpPr>
            <a:cxnSpLocks/>
            <a:stCxn id="78" idx="7"/>
            <a:endCxn id="79" idx="2"/>
          </p:cNvCxnSpPr>
          <p:nvPr/>
        </p:nvCxnSpPr>
        <p:spPr>
          <a:xfrm flipV="1">
            <a:off x="3882087" y="2662060"/>
            <a:ext cx="777366" cy="291926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111F2DD-C755-4081-BFEA-1FA2EA412220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4774604" y="2597450"/>
            <a:ext cx="865644" cy="64610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1935493-AE3C-4B60-A1F0-CF08AEF6628E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5755399" y="2582034"/>
            <a:ext cx="808068" cy="15416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073B193-36C3-4C50-ABD6-BD8758F14893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6678618" y="2536474"/>
            <a:ext cx="853930" cy="45560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05C7B95-46A2-4F96-8D4C-A1F911E65B45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647699" y="2489215"/>
            <a:ext cx="830999" cy="47259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A1DA6D-BD27-4A11-9183-760003252E18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 flipV="1">
            <a:off x="8593849" y="2467529"/>
            <a:ext cx="778135" cy="21686"/>
          </a:xfrm>
          <a:prstGeom prst="line">
            <a:avLst/>
          </a:prstGeom>
          <a:ln>
            <a:solidFill>
              <a:srgbClr val="EE23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가용성과 확장성 확보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40031"/>
            <a:ext cx="503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단일 장애 점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(SPOF, Single Point Of Failure)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576424" y="608460"/>
            <a:ext cx="10018009" cy="1288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indent="-263525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단일 장애 점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(single point of failure, SPOF)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은 시스템 구성 요소 중에서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동작하지 않으면 전체 시스템이 중단되는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요소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를 말한다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높은 가용성을 추구하는 네트워크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소프트웨어 애플리케이션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상용 시스템에 단일 장애점이 있는 것은 바람직하지 않다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263525" indent="-263525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높은 신뢰성을 요구하는 시스템은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단일 컴포넌트에 의존하지 않는 것이 좋다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(ex.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금융권 시스템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CB6493-962C-47BD-BC62-120CB41AD08F}"/>
              </a:ext>
            </a:extLst>
          </p:cNvPr>
          <p:cNvSpPr/>
          <p:nvPr/>
        </p:nvSpPr>
        <p:spPr>
          <a:xfrm>
            <a:off x="1353600" y="2090275"/>
            <a:ext cx="213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신뢰성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가용성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10C687A-62C5-4CED-8B50-E43416D1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82104"/>
              </p:ext>
            </p:extLst>
          </p:nvPr>
        </p:nvGraphicFramePr>
        <p:xfrm>
          <a:off x="1576424" y="2459607"/>
          <a:ext cx="9607551" cy="1193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737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신뢰성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(Reliability)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가용성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(Availability)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하드웨어나 소프트웨어가 고장 나는 빈도 및 고장 기간</a:t>
                      </a: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컴포넌트 자체의 문제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사용자 입장에서 시스템을 어느 정도 사용할 수 있는가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전체 수준의 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D45B1F-43A0-43FC-B83F-EDD792EA24BA}"/>
              </a:ext>
            </a:extLst>
          </p:cNvPr>
          <p:cNvSpPr/>
          <p:nvPr/>
        </p:nvSpPr>
        <p:spPr>
          <a:xfrm>
            <a:off x="1532033" y="3714962"/>
            <a:ext cx="9696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신뢰성이 낮아도 여러 대의 서버를 구축하는 클러스터링 기법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저품질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다수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통해 가용성 확보가 가능</a:t>
            </a:r>
          </a:p>
        </p:txBody>
      </p:sp>
    </p:spTree>
    <p:extLst>
      <p:ext uri="{BB962C8B-B14F-4D97-AF65-F5344CB8AC3E}">
        <p14:creationId xmlns:p14="http://schemas.microsoft.com/office/powerpoint/2010/main" val="12357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3-4. DB </a:t>
            </a:r>
            <a:r>
              <a:rPr lang="ko-KR" altLang="en-US" sz="5400" b="1" dirty="0"/>
              <a:t>서버의 다중화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32113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/>
              <a:t>DB </a:t>
            </a:r>
            <a:r>
              <a:rPr lang="ko-KR" altLang="en-US" dirty="0"/>
              <a:t>서버의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4640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서버의 다중화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576424" y="620757"/>
            <a:ext cx="6037356" cy="14588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다른 컴포넌트에 비해 다중화 어려움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영속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(Persistence)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계층의 특성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61950" lvl="1" indent="-18415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데이터 장기간 보존 필요</a:t>
            </a:r>
          </a:p>
          <a:p>
            <a:pPr marL="361950" lvl="1" indent="-18415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일시적 처리만 담당하는 애플리케이션 서버 등과 차이</a:t>
            </a:r>
          </a:p>
          <a:p>
            <a:pPr marL="361950" lvl="1" indent="-18415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데이터 다중화 </a:t>
            </a:r>
            <a:r>
              <a:rPr lang="ko-KR" altLang="en-US" sz="1400">
                <a:solidFill>
                  <a:srgbClr val="EE234B"/>
                </a:solidFill>
                <a:latin typeface="+mn-ea"/>
              </a:rPr>
              <a:t>시 </a:t>
            </a:r>
            <a:r>
              <a:rPr lang="ko-KR" altLang="en-US" sz="1400" smtClean="0">
                <a:solidFill>
                  <a:srgbClr val="EE234B"/>
                </a:solidFill>
                <a:latin typeface="+mn-ea"/>
              </a:rPr>
              <a:t>갱신시 데이터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정합성 중요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CB6493-962C-47BD-BC62-120CB41AD08F}"/>
              </a:ext>
            </a:extLst>
          </p:cNvPr>
          <p:cNvSpPr/>
          <p:nvPr/>
        </p:nvSpPr>
        <p:spPr>
          <a:xfrm>
            <a:off x="1353600" y="2190444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 다중화 유형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10C687A-62C5-4CED-8B50-E43416D1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47065"/>
              </p:ext>
            </p:extLst>
          </p:nvPr>
        </p:nvGraphicFramePr>
        <p:xfrm>
          <a:off x="1576424" y="2673766"/>
          <a:ext cx="9607551" cy="332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737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Active-Active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두개의 </a:t>
                      </a:r>
                      <a:r>
                        <a:rPr lang="en-US" altLang="ko-KR" sz="1600" dirty="0"/>
                        <a:t>DBMS </a:t>
                      </a:r>
                      <a:r>
                        <a:rPr lang="ko-KR" altLang="en-US" sz="1600" dirty="0"/>
                        <a:t>엔진 서버가 동시에 가동됨</a:t>
                      </a:r>
                      <a:endParaRPr lang="en-US" altLang="ko-KR" sz="1600" dirty="0"/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저장소는 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</a:rPr>
                        <a:t>한 곳을 바라봄</a:t>
                      </a:r>
                      <a:r>
                        <a:rPr lang="en-US" altLang="ko-KR" sz="1600" dirty="0">
                          <a:solidFill>
                            <a:srgbClr val="EE234B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</a:rPr>
                        <a:t>저장소는 </a:t>
                      </a:r>
                      <a:r>
                        <a:rPr lang="en-US" altLang="ko-KR" sz="1600" dirty="0">
                          <a:solidFill>
                            <a:srgbClr val="EE234B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rgbClr val="EE234B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EE23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Active-Standby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평소에는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 운영하고 나머지 서버는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Standby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저장소는 한 곳을 바라봄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596849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리플리케이션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서버와 저장소를 하나 세트로 하여 미리 준비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동기화가 중요함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운영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-&gt;DR)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리플리케이션은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데이터베이스 서버와 저장소가 동시에 사용 불능일 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서비스를 계속할 수 있도록 해주는 매우 가용성이 높은 아키텍처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시스템에 주로 사용됨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2388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D45B1F-43A0-43FC-B83F-EDD792EA24BA}"/>
              </a:ext>
            </a:extLst>
          </p:cNvPr>
          <p:cNvSpPr/>
          <p:nvPr/>
        </p:nvSpPr>
        <p:spPr>
          <a:xfrm>
            <a:off x="1487644" y="5513486"/>
            <a:ext cx="9696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DB </a:t>
            </a:r>
            <a:r>
              <a:rPr lang="ko-KR" altLang="en-US" sz="1400" dirty="0">
                <a:latin typeface="+mn-ea"/>
              </a:rPr>
              <a:t>서버는 업무적 측면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기술적 측면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비용적 측면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조직 운영 등을 고려하여 결정해야함</a:t>
            </a:r>
          </a:p>
        </p:txBody>
      </p:sp>
    </p:spTree>
    <p:extLst>
      <p:ext uri="{BB962C8B-B14F-4D97-AF65-F5344CB8AC3E}">
        <p14:creationId xmlns:p14="http://schemas.microsoft.com/office/powerpoint/2010/main" val="7249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4. DB </a:t>
            </a:r>
            <a:r>
              <a:rPr lang="ko-KR" altLang="en-US" dirty="0"/>
              <a:t>서버의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4493"/>
            <a:ext cx="315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Active-Active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구성 다중화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574504" y="618350"/>
            <a:ext cx="6925684" cy="992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장애 발생 시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Downtime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 거의 없다고 해도 무방함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하나의 서버가 다운되어도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나머지 하나가 계속 처리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대의 서버가 운영되므로 성능상 유리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저장소 병목이 없을 경우에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9" name="Picture 656" descr="DB서버">
            <a:extLst>
              <a:ext uri="{FF2B5EF4-FFF2-40B4-BE49-F238E27FC236}">
                <a16:creationId xmlns:a16="http://schemas.microsoft.com/office/drawing/2014/main" id="{F0A5B8D1-3DC6-4EE5-9D05-7341252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67" y="2277663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56" descr="DB서버">
            <a:extLst>
              <a:ext uri="{FF2B5EF4-FFF2-40B4-BE49-F238E27FC236}">
                <a16:creationId xmlns:a16="http://schemas.microsoft.com/office/drawing/2014/main" id="{01FDE835-36C9-4EED-9AAB-8DBFE22B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20" y="2277661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원통형 2">
            <a:extLst>
              <a:ext uri="{FF2B5EF4-FFF2-40B4-BE49-F238E27FC236}">
                <a16:creationId xmlns:a16="http://schemas.microsoft.com/office/drawing/2014/main" id="{96A22718-84C9-42CA-96AC-0475CFA6C2FE}"/>
              </a:ext>
            </a:extLst>
          </p:cNvPr>
          <p:cNvSpPr/>
          <p:nvPr/>
        </p:nvSpPr>
        <p:spPr>
          <a:xfrm>
            <a:off x="5201397" y="2118040"/>
            <a:ext cx="1461155" cy="147058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저장소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5B0EA-E191-490A-AE25-1F2CE71ED01F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flipH="1">
            <a:off x="6662552" y="2853330"/>
            <a:ext cx="2468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2D8122-2305-4C64-9024-F3A1770AF3AE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871052" y="2853331"/>
            <a:ext cx="2330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EBE7C-B9D0-490C-A4C1-238C35F01EA4}"/>
              </a:ext>
            </a:extLst>
          </p:cNvPr>
          <p:cNvSpPr/>
          <p:nvPr/>
        </p:nvSpPr>
        <p:spPr>
          <a:xfrm>
            <a:off x="1710990" y="3523044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1BE863-FB9B-40C9-A4C9-74BE2053EBCC}"/>
              </a:ext>
            </a:extLst>
          </p:cNvPr>
          <p:cNvSpPr/>
          <p:nvPr/>
        </p:nvSpPr>
        <p:spPr>
          <a:xfrm>
            <a:off x="8912110" y="3523044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7170FF-DD92-441C-B7CE-8BF0E2E9EC87}"/>
              </a:ext>
            </a:extLst>
          </p:cNvPr>
          <p:cNvSpPr/>
          <p:nvPr/>
        </p:nvSpPr>
        <p:spPr>
          <a:xfrm>
            <a:off x="1710991" y="4002121"/>
            <a:ext cx="8592848" cy="1364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엔진서버</a:t>
            </a:r>
            <a:r>
              <a:rPr lang="en-US" altLang="ko-KR" sz="1400" dirty="0">
                <a:latin typeface="+mn-ea"/>
              </a:rPr>
              <a:t> 1</a:t>
            </a:r>
            <a:r>
              <a:rPr lang="ko-KR" altLang="en-US" sz="1400" dirty="0">
                <a:latin typeface="+mn-ea"/>
              </a:rPr>
              <a:t>번에 장애가 발생 시 </a:t>
            </a:r>
            <a:r>
              <a:rPr lang="en-US" altLang="ko-KR" sz="1400" dirty="0">
                <a:latin typeface="+mn-ea"/>
              </a:rPr>
              <a:t>DB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Active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상태로 있으므로 업무 처리가 가능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평소에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장애상황이 아닌 경우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도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대의 서버가 운영되므로 성능상 유리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저장소의 병목 현상이 있을 경우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순간적으로 성능에 문제가 발생하는 경우</a:t>
            </a:r>
            <a:r>
              <a:rPr lang="ko-KR" altLang="en-US" sz="1400" dirty="0">
                <a:latin typeface="+mn-ea"/>
              </a:rPr>
              <a:t>가 있음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Oracle DBMS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RAC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대표적인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Active-Active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다중화 제품</a:t>
            </a:r>
            <a:r>
              <a:rPr lang="ko-KR" altLang="en-US" sz="1400" dirty="0">
                <a:latin typeface="+mn-ea"/>
              </a:rPr>
              <a:t>임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국산 </a:t>
            </a:r>
            <a:r>
              <a:rPr lang="en-US" altLang="ko-KR" sz="1400" dirty="0"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인 티베로도 </a:t>
            </a:r>
            <a:r>
              <a:rPr lang="en-US" altLang="ko-KR" sz="1400" dirty="0">
                <a:latin typeface="+mn-ea"/>
              </a:rPr>
              <a:t>TAC</a:t>
            </a:r>
            <a:r>
              <a:rPr lang="ko-KR" altLang="en-US" sz="1400" dirty="0">
                <a:latin typeface="+mn-ea"/>
              </a:rPr>
              <a:t>라는 </a:t>
            </a:r>
            <a:r>
              <a:rPr lang="en-US" altLang="ko-KR" sz="1400" dirty="0">
                <a:latin typeface="+mn-ea"/>
              </a:rPr>
              <a:t>Active-Active </a:t>
            </a:r>
            <a:r>
              <a:rPr lang="ko-KR" altLang="en-US" sz="1400" dirty="0">
                <a:latin typeface="+mn-ea"/>
              </a:rPr>
              <a:t>다중화 기술을 지원함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DBC6BF-240F-46BD-91E2-82A8A915B077}"/>
              </a:ext>
            </a:extLst>
          </p:cNvPr>
          <p:cNvSpPr/>
          <p:nvPr/>
        </p:nvSpPr>
        <p:spPr>
          <a:xfrm>
            <a:off x="1969843" y="1910058"/>
            <a:ext cx="820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Active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B1CD8-703F-411A-8359-2A267F8AA1D1}"/>
              </a:ext>
            </a:extLst>
          </p:cNvPr>
          <p:cNvSpPr/>
          <p:nvPr/>
        </p:nvSpPr>
        <p:spPr>
          <a:xfrm>
            <a:off x="9230305" y="1910058"/>
            <a:ext cx="820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Active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9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4. DB </a:t>
            </a:r>
            <a:r>
              <a:rPr lang="ko-KR" altLang="en-US" dirty="0"/>
              <a:t>서버의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3226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Active-Standby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구성 다중화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451116" y="563260"/>
            <a:ext cx="6626084" cy="992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평소에는 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Active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서버로만 업무를 처리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Active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서버가 장애 상황이 된 경우 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Standby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서버가 업무를 처리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Standby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서버로 전환 시까지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Downtime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 존재함</a:t>
            </a:r>
          </a:p>
        </p:txBody>
      </p:sp>
      <p:pic>
        <p:nvPicPr>
          <p:cNvPr id="9" name="Picture 656" descr="DB서버">
            <a:extLst>
              <a:ext uri="{FF2B5EF4-FFF2-40B4-BE49-F238E27FC236}">
                <a16:creationId xmlns:a16="http://schemas.microsoft.com/office/drawing/2014/main" id="{F0A5B8D1-3DC6-4EE5-9D05-7341252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17" y="2045561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56" descr="DB서버">
            <a:extLst>
              <a:ext uri="{FF2B5EF4-FFF2-40B4-BE49-F238E27FC236}">
                <a16:creationId xmlns:a16="http://schemas.microsoft.com/office/drawing/2014/main" id="{01FDE835-36C9-4EED-9AAB-8DBFE22B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70" y="2045559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원통형 2">
            <a:extLst>
              <a:ext uri="{FF2B5EF4-FFF2-40B4-BE49-F238E27FC236}">
                <a16:creationId xmlns:a16="http://schemas.microsoft.com/office/drawing/2014/main" id="{96A22718-84C9-42CA-96AC-0475CFA6C2FE}"/>
              </a:ext>
            </a:extLst>
          </p:cNvPr>
          <p:cNvSpPr/>
          <p:nvPr/>
        </p:nvSpPr>
        <p:spPr>
          <a:xfrm>
            <a:off x="5144247" y="1885938"/>
            <a:ext cx="1461155" cy="147058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저장소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5B0EA-E191-490A-AE25-1F2CE71ED01F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flipH="1">
            <a:off x="6605402" y="2621228"/>
            <a:ext cx="2468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2D8122-2305-4C64-9024-F3A1770AF3AE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 flipV="1">
            <a:off x="2813902" y="2621229"/>
            <a:ext cx="2330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EBE7C-B9D0-490C-A4C1-238C35F01EA4}"/>
              </a:ext>
            </a:extLst>
          </p:cNvPr>
          <p:cNvSpPr/>
          <p:nvPr/>
        </p:nvSpPr>
        <p:spPr>
          <a:xfrm>
            <a:off x="1653840" y="3290942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1BE863-FB9B-40C9-A4C9-74BE2053EBCC}"/>
              </a:ext>
            </a:extLst>
          </p:cNvPr>
          <p:cNvSpPr/>
          <p:nvPr/>
        </p:nvSpPr>
        <p:spPr>
          <a:xfrm>
            <a:off x="8854960" y="3290942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7170FF-DD92-441C-B7CE-8BF0E2E9EC87}"/>
              </a:ext>
            </a:extLst>
          </p:cNvPr>
          <p:cNvSpPr/>
          <p:nvPr/>
        </p:nvSpPr>
        <p:spPr>
          <a:xfrm>
            <a:off x="1757236" y="3686553"/>
            <a:ext cx="8305031" cy="1622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Cold-Standby</a:t>
            </a:r>
            <a:r>
              <a:rPr lang="ko-KR" altLang="en-US" sz="1400" dirty="0">
                <a:latin typeface="+mn-ea"/>
              </a:rPr>
              <a:t>는 평소에는 </a:t>
            </a:r>
            <a:r>
              <a:rPr lang="en-US" altLang="ko-KR" sz="1400" dirty="0">
                <a:latin typeface="+mn-ea"/>
              </a:rPr>
              <a:t>Standby </a:t>
            </a:r>
            <a:r>
              <a:rPr lang="ko-KR" altLang="en-US" sz="1400" dirty="0">
                <a:latin typeface="+mn-ea"/>
              </a:rPr>
              <a:t>서버는 작동을 안함 </a:t>
            </a:r>
            <a:r>
              <a:rPr lang="en-US" altLang="ko-KR" sz="1400" dirty="0">
                <a:latin typeface="+mn-ea"/>
              </a:rPr>
              <a:t>Active </a:t>
            </a:r>
            <a:r>
              <a:rPr lang="ko-KR" altLang="en-US" sz="1400" dirty="0">
                <a:latin typeface="+mn-ea"/>
              </a:rPr>
              <a:t>장애시에만 작동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Hot-Standby</a:t>
            </a:r>
            <a:r>
              <a:rPr lang="ko-KR" altLang="en-US" sz="1400" dirty="0">
                <a:latin typeface="+mn-ea"/>
              </a:rPr>
              <a:t>는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 평소에도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Standby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서버가 작동</a:t>
            </a:r>
            <a:r>
              <a:rPr lang="ko-KR" altLang="en-US" sz="1400" dirty="0">
                <a:latin typeface="+mn-ea"/>
              </a:rPr>
              <a:t>함 </a:t>
            </a:r>
            <a:r>
              <a:rPr lang="en-US" altLang="ko-KR" sz="1400" dirty="0">
                <a:latin typeface="+mn-ea"/>
              </a:rPr>
              <a:t>-&gt; Downtime</a:t>
            </a:r>
            <a:r>
              <a:rPr lang="ko-KR" altLang="en-US" sz="1400" dirty="0">
                <a:latin typeface="+mn-ea"/>
              </a:rPr>
              <a:t> 시간이 감소됨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저장소 병목으로 인한 성능 상 이슈는 없음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무조건 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대의 서버로만 운영되므로 그로인한 성능 상 불리한 점이 있음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Active-Active </a:t>
            </a:r>
            <a:r>
              <a:rPr lang="ko-KR" altLang="en-US" sz="1400" dirty="0">
                <a:latin typeface="+mn-ea"/>
              </a:rPr>
              <a:t>구성에 비해서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비용상 유리하고 관리가 용이</a:t>
            </a:r>
            <a:r>
              <a:rPr lang="ko-KR" altLang="en-US" sz="1400" dirty="0">
                <a:latin typeface="+mn-ea"/>
              </a:rPr>
              <a:t>한 장점이 있음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대부분의 </a:t>
            </a:r>
            <a:r>
              <a:rPr lang="en-US" altLang="ko-KR" sz="1400" dirty="0"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가 채택하는 방식임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DBC6BF-240F-46BD-91E2-82A8A915B077}"/>
              </a:ext>
            </a:extLst>
          </p:cNvPr>
          <p:cNvSpPr/>
          <p:nvPr/>
        </p:nvSpPr>
        <p:spPr>
          <a:xfrm>
            <a:off x="1939367" y="1690167"/>
            <a:ext cx="820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Active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B1CD8-703F-411A-8359-2A267F8AA1D1}"/>
              </a:ext>
            </a:extLst>
          </p:cNvPr>
          <p:cNvSpPr/>
          <p:nvPr/>
        </p:nvSpPr>
        <p:spPr>
          <a:xfrm>
            <a:off x="9044360" y="1707005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Standby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4. DB </a:t>
            </a:r>
            <a:r>
              <a:rPr lang="ko-KR" altLang="en-US" dirty="0"/>
              <a:t>서버의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064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리플리케이션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다중화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29665-E514-4E16-B167-07E4450F3183}"/>
              </a:ext>
            </a:extLst>
          </p:cNvPr>
          <p:cNvSpPr/>
          <p:nvPr/>
        </p:nvSpPr>
        <p:spPr>
          <a:xfrm>
            <a:off x="1555454" y="636996"/>
            <a:ext cx="9761816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Active-Active</a:t>
            </a:r>
            <a:r>
              <a:rPr lang="en-US" altLang="ko-KR" sz="1600">
                <a:solidFill>
                  <a:srgbClr val="222222"/>
                </a:solidFill>
                <a:latin typeface="+mn-ea"/>
              </a:rPr>
              <a:t>, </a:t>
            </a:r>
            <a:r>
              <a:rPr lang="en-US" altLang="ko-KR" sz="1600" smtClean="0">
                <a:solidFill>
                  <a:srgbClr val="222222"/>
                </a:solidFill>
                <a:latin typeface="+mn-ea"/>
              </a:rPr>
              <a:t>Active-Standby</a:t>
            </a:r>
            <a:r>
              <a:rPr lang="ko-KR" altLang="en-US" sz="1600" smtClean="0">
                <a:solidFill>
                  <a:srgbClr val="222222"/>
                </a:solidFill>
                <a:latin typeface="+mn-ea"/>
              </a:rPr>
              <a:t>에서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저장소는 다중화 되지 않음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하나의 저장소에 문제가 생기면 바로 장애 상황이 발생</a:t>
            </a:r>
            <a:endParaRPr lang="en-US" altLang="ko-KR" sz="1600" dirty="0">
              <a:solidFill>
                <a:srgbClr val="EE234B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하나의 저장소에만 데이터가 저장되므로 데이터 소실 가능성이 있음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리플리케이션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방식은 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서버와 저장소를 복수의 세트로 준비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</a:p>
        </p:txBody>
      </p:sp>
      <p:pic>
        <p:nvPicPr>
          <p:cNvPr id="9" name="Picture 656" descr="DB서버">
            <a:extLst>
              <a:ext uri="{FF2B5EF4-FFF2-40B4-BE49-F238E27FC236}">
                <a16:creationId xmlns:a16="http://schemas.microsoft.com/office/drawing/2014/main" id="{F0A5B8D1-3DC6-4EE5-9D05-7341252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99" y="2618504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56" descr="DB서버">
            <a:extLst>
              <a:ext uri="{FF2B5EF4-FFF2-40B4-BE49-F238E27FC236}">
                <a16:creationId xmlns:a16="http://schemas.microsoft.com/office/drawing/2014/main" id="{01FDE835-36C9-4EED-9AAB-8DBFE22B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45" y="2618502"/>
            <a:ext cx="919685" cy="11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원통형 2">
            <a:extLst>
              <a:ext uri="{FF2B5EF4-FFF2-40B4-BE49-F238E27FC236}">
                <a16:creationId xmlns:a16="http://schemas.microsoft.com/office/drawing/2014/main" id="{96A22718-84C9-42CA-96AC-0475CFA6C2FE}"/>
              </a:ext>
            </a:extLst>
          </p:cNvPr>
          <p:cNvSpPr/>
          <p:nvPr/>
        </p:nvSpPr>
        <p:spPr>
          <a:xfrm>
            <a:off x="4481687" y="2458881"/>
            <a:ext cx="1461155" cy="147058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저장소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2D8122-2305-4C64-9024-F3A1770AF3AE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3168284" y="3194172"/>
            <a:ext cx="1313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EBE7C-B9D0-490C-A4C1-238C35F01EA4}"/>
              </a:ext>
            </a:extLst>
          </p:cNvPr>
          <p:cNvSpPr/>
          <p:nvPr/>
        </p:nvSpPr>
        <p:spPr>
          <a:xfrm>
            <a:off x="2008222" y="3863885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1BE863-FB9B-40C9-A4C9-74BE2053EBCC}"/>
              </a:ext>
            </a:extLst>
          </p:cNvPr>
          <p:cNvSpPr/>
          <p:nvPr/>
        </p:nvSpPr>
        <p:spPr>
          <a:xfrm>
            <a:off x="7036835" y="3863885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7170FF-DD92-441C-B7CE-8BF0E2E9EC87}"/>
              </a:ext>
            </a:extLst>
          </p:cNvPr>
          <p:cNvSpPr/>
          <p:nvPr/>
        </p:nvSpPr>
        <p:spPr>
          <a:xfrm>
            <a:off x="2008222" y="4260084"/>
            <a:ext cx="8906869" cy="1622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엔진서버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번과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엔진서버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번은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거의 실시간으로 데이터가 동기화</a:t>
            </a:r>
            <a:r>
              <a:rPr lang="ko-KR" altLang="en-US" sz="1400" dirty="0">
                <a:latin typeface="+mn-ea"/>
              </a:rPr>
              <a:t>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특수한 재해상황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정전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대한 대책으로 이용함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Active </a:t>
            </a:r>
            <a:r>
              <a:rPr lang="ko-KR" altLang="en-US" sz="1400" dirty="0">
                <a:latin typeface="+mn-ea"/>
              </a:rPr>
              <a:t>세트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시스템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Standby </a:t>
            </a:r>
            <a:r>
              <a:rPr lang="ko-KR" altLang="en-US" sz="1400" dirty="0">
                <a:latin typeface="+mn-ea"/>
              </a:rPr>
              <a:t>세트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시스템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은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서로 다른 지역에 서버를 설치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금융기관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공공기관 등에서 시스템 위험 분산의 대책으로 이용됨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거의 실시간 데이터 동기화로 인한 성능 이슈가 발생할 수 있음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리플리케이션</a:t>
            </a:r>
            <a:r>
              <a:rPr lang="ko-KR" altLang="en-US" sz="1400" dirty="0">
                <a:latin typeface="+mn-ea"/>
              </a:rPr>
              <a:t> 다중화는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비용이 매우 많이 </a:t>
            </a:r>
            <a:r>
              <a:rPr lang="ko-KR" altLang="en-US" sz="1400" dirty="0" err="1">
                <a:solidFill>
                  <a:srgbClr val="EE234B"/>
                </a:solidFill>
                <a:latin typeface="+mn-ea"/>
              </a:rPr>
              <a:t>들어감</a:t>
            </a:r>
            <a:endParaRPr lang="ko-KR" altLang="en-US" sz="14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DBC6BF-240F-46BD-91E2-82A8A915B077}"/>
              </a:ext>
            </a:extLst>
          </p:cNvPr>
          <p:cNvSpPr/>
          <p:nvPr/>
        </p:nvSpPr>
        <p:spPr>
          <a:xfrm>
            <a:off x="3378486" y="2185906"/>
            <a:ext cx="820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Active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B1CD8-703F-411A-8359-2A267F8AA1D1}"/>
              </a:ext>
            </a:extLst>
          </p:cNvPr>
          <p:cNvSpPr/>
          <p:nvPr/>
        </p:nvSpPr>
        <p:spPr>
          <a:xfrm>
            <a:off x="8305980" y="2185906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Standby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3AB60A8C-BBB1-4B0F-A5C3-B5183CEB3B57}"/>
              </a:ext>
            </a:extLst>
          </p:cNvPr>
          <p:cNvSpPr/>
          <p:nvPr/>
        </p:nvSpPr>
        <p:spPr>
          <a:xfrm>
            <a:off x="9453936" y="2457131"/>
            <a:ext cx="1461155" cy="147058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저장소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9EDDBA-1E77-43B0-929E-E89046DA3FA0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 flipV="1">
            <a:off x="8175930" y="3192422"/>
            <a:ext cx="1278006" cy="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3-5. </a:t>
            </a:r>
            <a:r>
              <a:rPr lang="ko-KR" altLang="en-US" b="1" dirty="0"/>
              <a:t>성능 추구를 위한 다중화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3258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성능 추구를 위한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52165"/>
            <a:ext cx="39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Disk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Nothing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CFADDB-AA3F-44C6-9F0B-AF0AD773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59317"/>
              </p:ext>
            </p:extLst>
          </p:nvPr>
        </p:nvGraphicFramePr>
        <p:xfrm>
          <a:off x="1670049" y="621497"/>
          <a:ext cx="9607551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737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Shared Disk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Shared Nothing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82019"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dirty="0"/>
                        <a:t>Active-Active </a:t>
                      </a:r>
                      <a:r>
                        <a:rPr lang="ko-KR" altLang="en-US" sz="1600" dirty="0"/>
                        <a:t>구성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저장소 공유로 인한 병목 현상 발생</a:t>
                      </a:r>
                      <a:endParaRPr lang="en-US" altLang="ko-KR" sz="1600" dirty="0"/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서버 늘려도 한계점에 도달함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서버와 저장소 세트를 늘려 병렬처리 </a:t>
                      </a:r>
                      <a:endParaRPr lang="en-US" altLang="ko-KR" sz="16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세트를 늘린 것만큼 비례하여 처리율 증가함</a:t>
                      </a:r>
                      <a:endParaRPr lang="en-US" altLang="ko-KR" sz="16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샤딩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기술이 대표적임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다운 시 다른 서버가 이어받아 처리할 수 있는 </a:t>
                      </a:r>
                      <a:r>
                        <a:rPr lang="ko-KR" altLang="en-US" sz="16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커버링 전략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필요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B6911A-1290-4832-8F55-94F894BA8436}"/>
              </a:ext>
            </a:extLst>
          </p:cNvPr>
          <p:cNvSpPr/>
          <p:nvPr/>
        </p:nvSpPr>
        <p:spPr>
          <a:xfrm>
            <a:off x="1353600" y="2492731"/>
            <a:ext cx="114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A6645-5F87-4B36-B6A1-7DC40024C336}"/>
              </a:ext>
            </a:extLst>
          </p:cNvPr>
          <p:cNvSpPr/>
          <p:nvPr/>
        </p:nvSpPr>
        <p:spPr>
          <a:xfrm>
            <a:off x="1603373" y="2922774"/>
            <a:ext cx="9607551" cy="1364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데이터베이스 </a:t>
            </a:r>
            <a:r>
              <a:rPr lang="ko-KR" altLang="en-US" sz="1400" dirty="0" err="1">
                <a:latin typeface="+mn-ea"/>
              </a:rPr>
              <a:t>샤드</a:t>
            </a:r>
            <a:r>
              <a:rPr lang="ko-KR" altLang="en-US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database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shard</a:t>
            </a:r>
            <a:r>
              <a:rPr lang="ko-KR" altLang="en-US" sz="1400" dirty="0">
                <a:latin typeface="+mn-ea"/>
              </a:rPr>
              <a:t>)는 데이터베이스나 웹 검색 엔진의 데이터의 수평 분할이다. 개개의 파티션은 </a:t>
            </a:r>
            <a:r>
              <a:rPr lang="ko-KR" altLang="en-US" sz="1400" dirty="0" err="1">
                <a:latin typeface="+mn-ea"/>
              </a:rPr>
              <a:t>샤드</a:t>
            </a:r>
            <a:r>
              <a:rPr lang="ko-KR" altLang="en-US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shard</a:t>
            </a:r>
            <a:r>
              <a:rPr lang="ko-KR" altLang="en-US" sz="1400" dirty="0">
                <a:latin typeface="+mn-ea"/>
              </a:rPr>
              <a:t>) 또는 데이터베이스 </a:t>
            </a:r>
            <a:r>
              <a:rPr lang="ko-KR" altLang="en-US" sz="1400" dirty="0" err="1">
                <a:latin typeface="+mn-ea"/>
              </a:rPr>
              <a:t>샤드</a:t>
            </a:r>
            <a:r>
              <a:rPr lang="ko-KR" altLang="en-US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database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shard</a:t>
            </a:r>
            <a:r>
              <a:rPr lang="ko-KR" altLang="en-US" sz="1400" dirty="0">
                <a:latin typeface="+mn-ea"/>
              </a:rPr>
              <a:t>)로 부른다. 각 </a:t>
            </a:r>
            <a:r>
              <a:rPr lang="ko-KR" altLang="en-US" sz="1400" dirty="0" err="1">
                <a:latin typeface="+mn-ea"/>
              </a:rPr>
              <a:t>샤드는</a:t>
            </a:r>
            <a:r>
              <a:rPr lang="ko-KR" altLang="en-US" sz="1400" dirty="0">
                <a:latin typeface="+mn-ea"/>
              </a:rPr>
              <a:t> 개개의 데이터베이스 서버 인스턴스에서 부하 분산을 위해 보유하고 있다.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데이터베이스 내의 일부 데이터는 모든 </a:t>
            </a:r>
            <a:r>
              <a:rPr lang="ko-KR" altLang="en-US" sz="1400" dirty="0" err="1">
                <a:latin typeface="+mn-ea"/>
              </a:rPr>
              <a:t>샤드에</a:t>
            </a:r>
            <a:r>
              <a:rPr lang="ko-KR" altLang="en-US" sz="1400" dirty="0">
                <a:latin typeface="+mn-ea"/>
              </a:rPr>
              <a:t> 존재하지만 일부는 하나의 </a:t>
            </a:r>
            <a:r>
              <a:rPr lang="ko-KR" altLang="en-US" sz="1400" dirty="0" err="1">
                <a:latin typeface="+mn-ea"/>
              </a:rPr>
              <a:t>샤드에만</a:t>
            </a:r>
            <a:r>
              <a:rPr lang="ko-KR" altLang="en-US" sz="1400" dirty="0">
                <a:latin typeface="+mn-ea"/>
              </a:rPr>
              <a:t> 존재한다. 각 </a:t>
            </a:r>
            <a:r>
              <a:rPr lang="ko-KR" altLang="en-US" sz="1400" dirty="0" err="1">
                <a:latin typeface="+mn-ea"/>
              </a:rPr>
              <a:t>샤드</a:t>
            </a:r>
            <a:r>
              <a:rPr lang="ko-KR" altLang="en-US" sz="1400" dirty="0">
                <a:latin typeface="+mn-ea"/>
              </a:rPr>
              <a:t>(또는 서버)는 이 데이터 부분을 위해 "</a:t>
            </a:r>
            <a:r>
              <a:rPr lang="ko-KR" altLang="en-US" sz="1400" dirty="0" err="1">
                <a:latin typeface="+mn-ea"/>
              </a:rPr>
              <a:t>하나"의</a:t>
            </a:r>
            <a:r>
              <a:rPr lang="ko-KR" altLang="en-US" sz="1400" dirty="0">
                <a:latin typeface="+mn-ea"/>
              </a:rPr>
              <a:t> 소스로서 동작한다.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56949-F769-445C-954F-3FC1DADC012C}"/>
              </a:ext>
            </a:extLst>
          </p:cNvPr>
          <p:cNvSpPr/>
          <p:nvPr/>
        </p:nvSpPr>
        <p:spPr>
          <a:xfrm>
            <a:off x="1603373" y="4328810"/>
            <a:ext cx="9338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hlinkClick r:id="rId3"/>
              </a:rPr>
              <a:t>https://ko.wikipedia.org/wiki/%EC%83%A4%EB%93%9C_(%EB%8D%B0%EC%9D%B4%ED%84%B0%EB%B2%A0%EC%9D%B4%EC%8A%A4_%EC%95%84%ED%82%A4%ED%85%8D%EC%B2%98)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2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아키테처란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0570"/>
            <a:ext cx="29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아키텍처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(Architecture)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7898" y="616082"/>
            <a:ext cx="9074984" cy="992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시스템을 만들기 위한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물리 레벨의 조합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서버의 기능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저장소와 네트워크 기기의 조합 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데이터베이스 설계에서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시스템의 구성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아키텍처 통해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시스템의 용도와 목적 추측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EBE0-0A3A-4178-995B-B45BEBCF3ACB}"/>
              </a:ext>
            </a:extLst>
          </p:cNvPr>
          <p:cNvSpPr txBox="1"/>
          <p:nvPr/>
        </p:nvSpPr>
        <p:spPr>
          <a:xfrm>
            <a:off x="1705535" y="3198318"/>
            <a:ext cx="2626760" cy="305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AS-IS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A4E36F-E3B0-429C-A0EB-C0C79419DA51}"/>
              </a:ext>
            </a:extLst>
          </p:cNvPr>
          <p:cNvSpPr/>
          <p:nvPr/>
        </p:nvSpPr>
        <p:spPr>
          <a:xfrm>
            <a:off x="1706186" y="3502150"/>
            <a:ext cx="2626109" cy="2284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6D3A2343-A9E8-42F7-BED7-9854037E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63" y="3914624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fontAlgn="auto" latinLnBrk="0" hangingPunct="0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Rectangle 64" descr="1">
            <a:extLst>
              <a:ext uri="{FF2B5EF4-FFF2-40B4-BE49-F238E27FC236}">
                <a16:creationId xmlns:a16="http://schemas.microsoft.com/office/drawing/2014/main" id="{75C2862A-1737-43E0-81D6-3E5DA3D1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63" y="3608737"/>
            <a:ext cx="941440" cy="3058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AP/DB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#1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9" name="Picture 4" descr="Model 570">
            <a:extLst>
              <a:ext uri="{FF2B5EF4-FFF2-40B4-BE49-F238E27FC236}">
                <a16:creationId xmlns:a16="http://schemas.microsoft.com/office/drawing/2014/main" id="{BE8BF7B0-FC6A-452B-822A-5B191483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21" y="3964255"/>
            <a:ext cx="294049" cy="327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0A8D7-46A2-40BC-88F0-3F2F473B8E9F}"/>
              </a:ext>
            </a:extLst>
          </p:cNvPr>
          <p:cNvSpPr/>
          <p:nvPr/>
        </p:nvSpPr>
        <p:spPr>
          <a:xfrm>
            <a:off x="2053744" y="3929671"/>
            <a:ext cx="6445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48GB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Rectangle 63">
            <a:extLst>
              <a:ext uri="{FF2B5EF4-FFF2-40B4-BE49-F238E27FC236}">
                <a16:creationId xmlns:a16="http://schemas.microsoft.com/office/drawing/2014/main" id="{702AD855-7632-4741-999E-B5657E9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997" y="3914624"/>
            <a:ext cx="941440" cy="506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fontAlgn="auto" latinLnBrk="0" hangingPunct="0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Rectangle 64" descr="1">
            <a:extLst>
              <a:ext uri="{FF2B5EF4-FFF2-40B4-BE49-F238E27FC236}">
                <a16:creationId xmlns:a16="http://schemas.microsoft.com/office/drawing/2014/main" id="{A6905B4F-1DFF-4546-AA18-1BDEC9BF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997" y="3608737"/>
            <a:ext cx="941440" cy="3058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AP/DB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#2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3" name="Picture 4" descr="Model 570">
            <a:extLst>
              <a:ext uri="{FF2B5EF4-FFF2-40B4-BE49-F238E27FC236}">
                <a16:creationId xmlns:a16="http://schemas.microsoft.com/office/drawing/2014/main" id="{FD6F65F1-140A-4EC1-938D-AF44A0AF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354" y="3964255"/>
            <a:ext cx="294049" cy="327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AA895B-D68A-4E24-88B5-D60FCF1E993E}"/>
              </a:ext>
            </a:extLst>
          </p:cNvPr>
          <p:cNvSpPr/>
          <p:nvPr/>
        </p:nvSpPr>
        <p:spPr>
          <a:xfrm>
            <a:off x="3547277" y="3929671"/>
            <a:ext cx="60922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48GB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EDFAEC0A-2BEE-4897-9EF9-C8C464B4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904" y="5243604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fontAlgn="auto" latinLnBrk="0" hangingPunct="0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Rectangle 64" descr="1">
            <a:extLst>
              <a:ext uri="{FF2B5EF4-FFF2-40B4-BE49-F238E27FC236}">
                <a16:creationId xmlns:a16="http://schemas.microsoft.com/office/drawing/2014/main" id="{897BB9D9-B3B7-4CEF-8613-D3F454DD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904" y="4937717"/>
            <a:ext cx="941440" cy="3058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 DR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AP/DB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</a:t>
            </a:r>
          </a:p>
        </p:txBody>
      </p:sp>
      <p:pic>
        <p:nvPicPr>
          <p:cNvPr id="42" name="Picture 4" descr="Model 570">
            <a:extLst>
              <a:ext uri="{FF2B5EF4-FFF2-40B4-BE49-F238E27FC236}">
                <a16:creationId xmlns:a16="http://schemas.microsoft.com/office/drawing/2014/main" id="{07C66C5E-43DD-4A8F-8EA1-86C105D4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2" y="5293235"/>
            <a:ext cx="294049" cy="327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A8751-443B-4962-8F57-2D46AB3038C5}"/>
              </a:ext>
            </a:extLst>
          </p:cNvPr>
          <p:cNvSpPr/>
          <p:nvPr/>
        </p:nvSpPr>
        <p:spPr>
          <a:xfrm>
            <a:off x="3509185" y="5258651"/>
            <a:ext cx="5651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48GB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09905-6305-4D04-9E1C-FC90BCA76ECC}"/>
              </a:ext>
            </a:extLst>
          </p:cNvPr>
          <p:cNvSpPr/>
          <p:nvPr/>
        </p:nvSpPr>
        <p:spPr>
          <a:xfrm>
            <a:off x="3745058" y="455273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SPLEX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474F9E-FD8F-4897-BCEE-0E02A3A03888}"/>
              </a:ext>
            </a:extLst>
          </p:cNvPr>
          <p:cNvCxnSpPr>
            <a:cxnSpLocks/>
          </p:cNvCxnSpPr>
          <p:nvPr/>
        </p:nvCxnSpPr>
        <p:spPr>
          <a:xfrm flipH="1">
            <a:off x="3752717" y="4415167"/>
            <a:ext cx="1" cy="505458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9284B68-3BC0-4AE2-B71B-6F265B3688E8}"/>
              </a:ext>
            </a:extLst>
          </p:cNvPr>
          <p:cNvCxnSpPr>
            <a:cxnSpLocks/>
            <a:stCxn id="31" idx="1"/>
            <a:endCxn id="27" idx="3"/>
          </p:cNvCxnSpPr>
          <p:nvPr/>
        </p:nvCxnSpPr>
        <p:spPr>
          <a:xfrm flipH="1" flipV="1">
            <a:off x="2729903" y="4164896"/>
            <a:ext cx="552094" cy="3139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76B7DC-73F6-4EEB-A069-7EAE5AFF0DC6}"/>
              </a:ext>
            </a:extLst>
          </p:cNvPr>
          <p:cNvSpPr/>
          <p:nvPr/>
        </p:nvSpPr>
        <p:spPr>
          <a:xfrm>
            <a:off x="2791924" y="4169043"/>
            <a:ext cx="42672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RAC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BBCA61-F044-4D26-AFA5-B6334D738E92}"/>
              </a:ext>
            </a:extLst>
          </p:cNvPr>
          <p:cNvSpPr txBox="1"/>
          <p:nvPr/>
        </p:nvSpPr>
        <p:spPr>
          <a:xfrm>
            <a:off x="5650934" y="3198318"/>
            <a:ext cx="4631840" cy="305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61EB9-70AB-4A6F-8C8A-320E80CC43C4}"/>
              </a:ext>
            </a:extLst>
          </p:cNvPr>
          <p:cNvSpPr/>
          <p:nvPr/>
        </p:nvSpPr>
        <p:spPr>
          <a:xfrm>
            <a:off x="5650934" y="3500394"/>
            <a:ext cx="4631840" cy="2284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7" name="Rectangle 63">
            <a:extLst>
              <a:ext uri="{FF2B5EF4-FFF2-40B4-BE49-F238E27FC236}">
                <a16:creationId xmlns:a16="http://schemas.microsoft.com/office/drawing/2014/main" id="{E64E5C97-29F0-424A-89BA-1B500464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067" y="3887353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" name="Rectangle 64" descr="1">
            <a:extLst>
              <a:ext uri="{FF2B5EF4-FFF2-40B4-BE49-F238E27FC236}">
                <a16:creationId xmlns:a16="http://schemas.microsoft.com/office/drawing/2014/main" id="{3A7E937C-46CD-48A6-9BA5-25023841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067" y="3581466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#1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49" name="Picture 4" descr="Model 570">
            <a:extLst>
              <a:ext uri="{FF2B5EF4-FFF2-40B4-BE49-F238E27FC236}">
                <a16:creationId xmlns:a16="http://schemas.microsoft.com/office/drawing/2014/main" id="{957A7E7F-B2F5-4F31-B61D-E847C601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25" y="3936984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53D98D-B32E-4C1D-B4B3-80760665D499}"/>
              </a:ext>
            </a:extLst>
          </p:cNvPr>
          <p:cNvSpPr/>
          <p:nvPr/>
        </p:nvSpPr>
        <p:spPr>
          <a:xfrm>
            <a:off x="6024348" y="3902400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128GB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Rectangle 63">
            <a:extLst>
              <a:ext uri="{FF2B5EF4-FFF2-40B4-BE49-F238E27FC236}">
                <a16:creationId xmlns:a16="http://schemas.microsoft.com/office/drawing/2014/main" id="{7F911CFF-EE92-474C-8D37-871372ED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71" y="3888030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Rectangle 64" descr="1">
            <a:extLst>
              <a:ext uri="{FF2B5EF4-FFF2-40B4-BE49-F238E27FC236}">
                <a16:creationId xmlns:a16="http://schemas.microsoft.com/office/drawing/2014/main" id="{530F178D-52F5-419A-B390-12563D6C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71" y="3582143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#2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3" name="Picture 4" descr="Model 570">
            <a:extLst>
              <a:ext uri="{FF2B5EF4-FFF2-40B4-BE49-F238E27FC236}">
                <a16:creationId xmlns:a16="http://schemas.microsoft.com/office/drawing/2014/main" id="{1193905F-2DC3-4200-8596-547D2304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29" y="3937660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FD8CC2-4F30-4482-83D6-C2251127E62D}"/>
              </a:ext>
            </a:extLst>
          </p:cNvPr>
          <p:cNvSpPr/>
          <p:nvPr/>
        </p:nvSpPr>
        <p:spPr>
          <a:xfrm>
            <a:off x="7032752" y="3903077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128GB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556BA776-EC2D-432F-97AA-845F782E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876" y="3887832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" name="Rectangle 64" descr="1">
            <a:extLst>
              <a:ext uri="{FF2B5EF4-FFF2-40B4-BE49-F238E27FC236}">
                <a16:creationId xmlns:a16="http://schemas.microsoft.com/office/drawing/2014/main" id="{D9DF9521-D2E2-4624-8C2D-41C452F5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876" y="3581945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OCS(ODA)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#1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7" name="Picture 4" descr="Model 570">
            <a:extLst>
              <a:ext uri="{FF2B5EF4-FFF2-40B4-BE49-F238E27FC236}">
                <a16:creationId xmlns:a16="http://schemas.microsoft.com/office/drawing/2014/main" id="{4C9EDE58-1E41-4750-B0E1-B10425BB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3" y="3937462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1B5239-DDEA-4565-8995-496E93C64E34}"/>
              </a:ext>
            </a:extLst>
          </p:cNvPr>
          <p:cNvSpPr/>
          <p:nvPr/>
        </p:nvSpPr>
        <p:spPr>
          <a:xfrm>
            <a:off x="8041156" y="3902879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384GB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C9168229-B8C3-47F0-BE2F-A1AC4692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98" y="3887353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0" name="Rectangle 64" descr="1">
            <a:extLst>
              <a:ext uri="{FF2B5EF4-FFF2-40B4-BE49-F238E27FC236}">
                <a16:creationId xmlns:a16="http://schemas.microsoft.com/office/drawing/2014/main" id="{BC316593-5528-4209-A972-CE40B4F2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98" y="3581466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OCS(ODA)</a:t>
            </a:r>
          </a:p>
          <a:p>
            <a:pPr algn="ctr" eaLnBrk="0" hangingPunct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 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#2</a:t>
            </a:r>
            <a:endParaRPr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1" name="Picture 4" descr="Model 570">
            <a:extLst>
              <a:ext uri="{FF2B5EF4-FFF2-40B4-BE49-F238E27FC236}">
                <a16:creationId xmlns:a16="http://schemas.microsoft.com/office/drawing/2014/main" id="{E0283B61-FB8A-4600-810F-5F46FE2E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55" y="3936984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467AEF-2A42-4DA9-A6F3-69AF3D4BB484}"/>
              </a:ext>
            </a:extLst>
          </p:cNvPr>
          <p:cNvSpPr/>
          <p:nvPr/>
        </p:nvSpPr>
        <p:spPr>
          <a:xfrm>
            <a:off x="9495978" y="3902400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384GB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8" name="Rectangle 63">
            <a:extLst>
              <a:ext uri="{FF2B5EF4-FFF2-40B4-BE49-F238E27FC236}">
                <a16:creationId xmlns:a16="http://schemas.microsoft.com/office/drawing/2014/main" id="{E5AE2E74-B5B7-41E5-B0F7-E8C64A1B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71" y="5206962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Rectangle 64" descr="1">
            <a:extLst>
              <a:ext uri="{FF2B5EF4-FFF2-40B4-BE49-F238E27FC236}">
                <a16:creationId xmlns:a16="http://schemas.microsoft.com/office/drawing/2014/main" id="{A49C8C9F-C335-4F6F-AF99-F04BE2C7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71" y="4901075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 DR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AP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</a:t>
            </a:r>
          </a:p>
        </p:txBody>
      </p:sp>
      <p:pic>
        <p:nvPicPr>
          <p:cNvPr id="80" name="Picture 4" descr="Model 570">
            <a:extLst>
              <a:ext uri="{FF2B5EF4-FFF2-40B4-BE49-F238E27FC236}">
                <a16:creationId xmlns:a16="http://schemas.microsoft.com/office/drawing/2014/main" id="{921FF31E-96AC-4822-8A81-19CF19FF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29" y="5256593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E5CF43-8FA6-4A3C-8591-1641BE93AAA4}"/>
              </a:ext>
            </a:extLst>
          </p:cNvPr>
          <p:cNvSpPr/>
          <p:nvPr/>
        </p:nvSpPr>
        <p:spPr>
          <a:xfrm>
            <a:off x="7032752" y="5222009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128GB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E87E1AD5-E322-405E-9E7D-59365366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98" y="5206962"/>
            <a:ext cx="941440" cy="500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54000" tIns="46800" rIns="54000" bIns="46800"/>
          <a:lstStyle/>
          <a:p>
            <a:pPr marL="60830" indent="-60830" eaLnBrk="0" latinLnBrk="0" hangingPunct="0">
              <a:spcBef>
                <a:spcPct val="20000"/>
              </a:spcBef>
              <a:buFontTx/>
              <a:buChar char="•"/>
            </a:pPr>
            <a:endParaRPr lang="ko-KR" altLang="ko-KR" sz="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Rectangle 64" descr="1">
            <a:extLst>
              <a:ext uri="{FF2B5EF4-FFF2-40B4-BE49-F238E27FC236}">
                <a16:creationId xmlns:a16="http://schemas.microsoft.com/office/drawing/2014/main" id="{CA3E3EBB-F3DB-497D-BBF8-711512A8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98" y="4901075"/>
            <a:ext cx="941440" cy="305886"/>
          </a:xfrm>
          <a:prstGeom prst="rect">
            <a:avLst/>
          </a:prstGeom>
          <a:blipFill dpi="0" rotWithShape="0">
            <a:blip r:embed="rId3">
              <a:lum bright="-12000" contrast="20000"/>
              <a:grayscl/>
            </a:blip>
            <a:srcRect/>
            <a:stretch>
              <a:fillRect/>
            </a:stretch>
          </a:blip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OCS(ODA) DR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</a:rPr>
              <a:t>DB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</a:rPr>
              <a:t>서버</a:t>
            </a:r>
          </a:p>
        </p:txBody>
      </p:sp>
      <p:pic>
        <p:nvPicPr>
          <p:cNvPr id="76" name="Picture 4" descr="Model 570">
            <a:extLst>
              <a:ext uri="{FF2B5EF4-FFF2-40B4-BE49-F238E27FC236}">
                <a16:creationId xmlns:a16="http://schemas.microsoft.com/office/drawing/2014/main" id="{5EE7BE45-7C90-4B00-BE50-34943896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56" y="5256593"/>
            <a:ext cx="294049" cy="3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537F72-FCCD-4863-837C-621BE24B5B6B}"/>
              </a:ext>
            </a:extLst>
          </p:cNvPr>
          <p:cNvSpPr/>
          <p:nvPr/>
        </p:nvSpPr>
        <p:spPr>
          <a:xfrm>
            <a:off x="9495979" y="5222009"/>
            <a:ext cx="68861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8Core</a:t>
            </a:r>
          </a:p>
          <a:p>
            <a:r>
              <a:rPr lang="en-US" altLang="ko-KR" sz="1000" dirty="0">
                <a:latin typeface="+mn-ea"/>
              </a:rPr>
              <a:t>384GB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93012B-BAA3-4B46-B970-47D1B293E700}"/>
              </a:ext>
            </a:extLst>
          </p:cNvPr>
          <p:cNvSpPr/>
          <p:nvPr/>
        </p:nvSpPr>
        <p:spPr>
          <a:xfrm>
            <a:off x="7221193" y="4521767"/>
            <a:ext cx="5854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RSYNC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073696-5CA1-4B75-82EF-7A0D5D9DCF30}"/>
              </a:ext>
            </a:extLst>
          </p:cNvPr>
          <p:cNvSpPr/>
          <p:nvPr/>
        </p:nvSpPr>
        <p:spPr>
          <a:xfrm>
            <a:off x="8766875" y="4187620"/>
            <a:ext cx="42671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RAC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0D530FA-3FC4-474C-9178-D899CBC32707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717316" y="4137625"/>
            <a:ext cx="513382" cy="47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937AA0-5995-4031-B15A-D8CA3990AF3D}"/>
              </a:ext>
            </a:extLst>
          </p:cNvPr>
          <p:cNvCxnSpPr>
            <a:cxnSpLocks/>
            <a:stCxn id="59" idx="2"/>
            <a:endCxn id="75" idx="0"/>
          </p:cNvCxnSpPr>
          <p:nvPr/>
        </p:nvCxnSpPr>
        <p:spPr>
          <a:xfrm>
            <a:off x="9701418" y="4387896"/>
            <a:ext cx="0" cy="51317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73FA778-C38B-4557-842F-E7CC83A0F184}"/>
              </a:ext>
            </a:extLst>
          </p:cNvPr>
          <p:cNvSpPr/>
          <p:nvPr/>
        </p:nvSpPr>
        <p:spPr>
          <a:xfrm>
            <a:off x="9733311" y="4533642"/>
            <a:ext cx="455574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OGG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53479C3-17B6-4463-9498-382FD43F910F}"/>
              </a:ext>
            </a:extLst>
          </p:cNvPr>
          <p:cNvCxnSpPr>
            <a:cxnSpLocks/>
            <a:stCxn id="51" idx="2"/>
            <a:endCxn id="79" idx="0"/>
          </p:cNvCxnSpPr>
          <p:nvPr/>
        </p:nvCxnSpPr>
        <p:spPr>
          <a:xfrm>
            <a:off x="7238191" y="4388573"/>
            <a:ext cx="0" cy="51250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4D6262A2-D8A2-4AD0-B090-EDE9ABC35BFD}"/>
              </a:ext>
            </a:extLst>
          </p:cNvPr>
          <p:cNvSpPr/>
          <p:nvPr/>
        </p:nvSpPr>
        <p:spPr>
          <a:xfrm>
            <a:off x="4482750" y="4187619"/>
            <a:ext cx="950512" cy="71345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60B49F-6963-4034-98F7-5A89FDFCFD55}"/>
              </a:ext>
            </a:extLst>
          </p:cNvPr>
          <p:cNvSpPr/>
          <p:nvPr/>
        </p:nvSpPr>
        <p:spPr>
          <a:xfrm>
            <a:off x="1617898" y="2132962"/>
            <a:ext cx="893389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일정 기준과 절차에 따라 조직 전체의 정보화 구성요소를 통합분석 후 그 관계를 구조적으로 정리한 체제 이를 바탕으로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정보시스템을 효율적으로 구성하기 위한 방법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70C7F5-AFC6-4883-8BDC-81050ECB3628}"/>
              </a:ext>
            </a:extLst>
          </p:cNvPr>
          <p:cNvSpPr/>
          <p:nvPr/>
        </p:nvSpPr>
        <p:spPr>
          <a:xfrm>
            <a:off x="1705535" y="5894619"/>
            <a:ext cx="85772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아키텍처 구성을 시스템의 목적에 맞게 결정하는 과정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서버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OS,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미들웨어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저장소</a:t>
            </a:r>
            <a:r>
              <a:rPr lang="ko-KR" altLang="en-US" sz="1400" dirty="0">
                <a:latin typeface="+mn-ea"/>
              </a:rPr>
              <a:t> 등 폭넓은 지식 필요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적정 비용으로 필요 시스템 구축하기 위해서도 매우 중요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1F24334-DE6C-4F84-BFD4-E97F85DA8475}"/>
              </a:ext>
            </a:extLst>
          </p:cNvPr>
          <p:cNvSpPr/>
          <p:nvPr/>
        </p:nvSpPr>
        <p:spPr>
          <a:xfrm>
            <a:off x="1353600" y="1718487"/>
            <a:ext cx="3256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IT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아키텍처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(Architecture)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BE6F-3AFF-40A7-992B-8D66E5BF1BB3}"/>
              </a:ext>
            </a:extLst>
          </p:cNvPr>
          <p:cNvSpPr/>
          <p:nvPr/>
        </p:nvSpPr>
        <p:spPr>
          <a:xfrm>
            <a:off x="1532754" y="2825530"/>
            <a:ext cx="2492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IT </a:t>
            </a:r>
            <a:r>
              <a:rPr lang="ko-KR" altLang="en-US" sz="1600" dirty="0">
                <a:solidFill>
                  <a:srgbClr val="222222"/>
                </a:solidFill>
                <a:latin typeface="+mj-ea"/>
                <a:ea typeface="+mj-ea"/>
              </a:rPr>
              <a:t>시스템 아키텍처 예시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성능 추구를 위한 다중화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5801"/>
            <a:ext cx="508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Disk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Nothing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성능 비교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75ABC9-57AB-48A0-AC2D-503DCFC2CFF1}"/>
              </a:ext>
            </a:extLst>
          </p:cNvPr>
          <p:cNvSpPr/>
          <p:nvPr/>
        </p:nvSpPr>
        <p:spPr>
          <a:xfrm>
            <a:off x="2647299" y="988460"/>
            <a:ext cx="1980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Nothing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Picture 656" descr="DB서버">
            <a:extLst>
              <a:ext uri="{FF2B5EF4-FFF2-40B4-BE49-F238E27FC236}">
                <a16:creationId xmlns:a16="http://schemas.microsoft.com/office/drawing/2014/main" id="{BC357DAB-1399-471C-8162-0865AC07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27" y="1701996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원통형 9">
            <a:extLst>
              <a:ext uri="{FF2B5EF4-FFF2-40B4-BE49-F238E27FC236}">
                <a16:creationId xmlns:a16="http://schemas.microsoft.com/office/drawing/2014/main" id="{C60F52BD-802E-4604-9666-FBC4A1FAF3C7}"/>
              </a:ext>
            </a:extLst>
          </p:cNvPr>
          <p:cNvSpPr/>
          <p:nvPr/>
        </p:nvSpPr>
        <p:spPr>
          <a:xfrm>
            <a:off x="3855037" y="1583866"/>
            <a:ext cx="1081336" cy="10883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DF7CFC-26D0-45F1-AF64-46A75E41A458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2883045" y="2128022"/>
            <a:ext cx="971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656" descr="DB서버">
            <a:extLst>
              <a:ext uri="{FF2B5EF4-FFF2-40B4-BE49-F238E27FC236}">
                <a16:creationId xmlns:a16="http://schemas.microsoft.com/office/drawing/2014/main" id="{7915AD22-686A-4B84-9BAB-D070ECD4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27" y="3002626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원통형 13">
            <a:extLst>
              <a:ext uri="{FF2B5EF4-FFF2-40B4-BE49-F238E27FC236}">
                <a16:creationId xmlns:a16="http://schemas.microsoft.com/office/drawing/2014/main" id="{62247A44-F366-4F6A-B4C7-46216D090BDA}"/>
              </a:ext>
            </a:extLst>
          </p:cNvPr>
          <p:cNvSpPr/>
          <p:nvPr/>
        </p:nvSpPr>
        <p:spPr>
          <a:xfrm>
            <a:off x="3855037" y="2884496"/>
            <a:ext cx="1081336" cy="10883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6EDA9-F814-4F00-B226-9BD2963FB9D4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2883045" y="3428652"/>
            <a:ext cx="971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656" descr="DB서버">
            <a:extLst>
              <a:ext uri="{FF2B5EF4-FFF2-40B4-BE49-F238E27FC236}">
                <a16:creationId xmlns:a16="http://schemas.microsoft.com/office/drawing/2014/main" id="{C94A3815-DA36-4961-99E5-550E7C07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27" y="4303952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원통형 16">
            <a:extLst>
              <a:ext uri="{FF2B5EF4-FFF2-40B4-BE49-F238E27FC236}">
                <a16:creationId xmlns:a16="http://schemas.microsoft.com/office/drawing/2014/main" id="{40F5AF89-60D2-499A-8978-09DC45086850}"/>
              </a:ext>
            </a:extLst>
          </p:cNvPr>
          <p:cNvSpPr/>
          <p:nvPr/>
        </p:nvSpPr>
        <p:spPr>
          <a:xfrm>
            <a:off x="3855037" y="4185822"/>
            <a:ext cx="1081336" cy="10883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4AEA3-2973-4B36-BA78-77ABAC33CB12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 flipV="1">
            <a:off x="2883045" y="4729978"/>
            <a:ext cx="971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06FF2-6EAC-478C-B82E-CCF3CB5982CA}"/>
              </a:ext>
            </a:extLst>
          </p:cNvPr>
          <p:cNvSpPr/>
          <p:nvPr/>
        </p:nvSpPr>
        <p:spPr>
          <a:xfrm>
            <a:off x="1922213" y="2624509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EFD16B-78E2-4C20-B0B0-2D2D689AEBC7}"/>
              </a:ext>
            </a:extLst>
          </p:cNvPr>
          <p:cNvSpPr/>
          <p:nvPr/>
        </p:nvSpPr>
        <p:spPr>
          <a:xfrm>
            <a:off x="1922212" y="3925487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20034E-E019-4AF2-B279-2556CCA4DC6E}"/>
              </a:ext>
            </a:extLst>
          </p:cNvPr>
          <p:cNvSpPr/>
          <p:nvPr/>
        </p:nvSpPr>
        <p:spPr>
          <a:xfrm>
            <a:off x="1922212" y="5215131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A5C30E-2744-4E2C-98E5-0052488AA58C}"/>
              </a:ext>
            </a:extLst>
          </p:cNvPr>
          <p:cNvSpPr/>
          <p:nvPr/>
        </p:nvSpPr>
        <p:spPr>
          <a:xfrm>
            <a:off x="7417003" y="988460"/>
            <a:ext cx="154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Shared Disk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6" name="Picture 656" descr="DB서버">
            <a:extLst>
              <a:ext uri="{FF2B5EF4-FFF2-40B4-BE49-F238E27FC236}">
                <a16:creationId xmlns:a16="http://schemas.microsoft.com/office/drawing/2014/main" id="{DC53D5BA-70A4-4929-9B3F-B1C57365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70" y="1454692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0F8796-638D-47FB-ABA6-97F4C7B0EDC5}"/>
              </a:ext>
            </a:extLst>
          </p:cNvPr>
          <p:cNvCxnSpPr>
            <a:cxnSpLocks/>
            <a:stCxn id="35" idx="2"/>
            <a:endCxn id="30" idx="1"/>
          </p:cNvCxnSpPr>
          <p:nvPr/>
        </p:nvCxnSpPr>
        <p:spPr>
          <a:xfrm>
            <a:off x="6365179" y="2684982"/>
            <a:ext cx="1737658" cy="41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656" descr="DB서버">
            <a:extLst>
              <a:ext uri="{FF2B5EF4-FFF2-40B4-BE49-F238E27FC236}">
                <a16:creationId xmlns:a16="http://schemas.microsoft.com/office/drawing/2014/main" id="{B3AA8312-B4F0-4B52-AD86-A108988E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30" y="1465792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원통형 29">
            <a:extLst>
              <a:ext uri="{FF2B5EF4-FFF2-40B4-BE49-F238E27FC236}">
                <a16:creationId xmlns:a16="http://schemas.microsoft.com/office/drawing/2014/main" id="{65449299-1216-4082-A7C2-A1B6998A0258}"/>
              </a:ext>
            </a:extLst>
          </p:cNvPr>
          <p:cNvSpPr/>
          <p:nvPr/>
        </p:nvSpPr>
        <p:spPr>
          <a:xfrm>
            <a:off x="7562169" y="3097510"/>
            <a:ext cx="1081336" cy="10883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A, B, 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E85EEC-BF45-475A-BB06-402637FADE6D}"/>
              </a:ext>
            </a:extLst>
          </p:cNvPr>
          <p:cNvCxnSpPr>
            <a:cxnSpLocks/>
            <a:stCxn id="36" idx="2"/>
            <a:endCxn id="30" idx="1"/>
          </p:cNvCxnSpPr>
          <p:nvPr/>
        </p:nvCxnSpPr>
        <p:spPr>
          <a:xfrm flipH="1">
            <a:off x="8102837" y="2696430"/>
            <a:ext cx="1" cy="40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656" descr="DB서버">
            <a:extLst>
              <a:ext uri="{FF2B5EF4-FFF2-40B4-BE49-F238E27FC236}">
                <a16:creationId xmlns:a16="http://schemas.microsoft.com/office/drawing/2014/main" id="{9153FF1A-32E4-4C19-AAAE-E6E132B3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187" y="1454692"/>
            <a:ext cx="680618" cy="8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5EDA93-AC3D-4CE2-8E85-07C21941CDBD}"/>
              </a:ext>
            </a:extLst>
          </p:cNvPr>
          <p:cNvCxnSpPr>
            <a:cxnSpLocks/>
            <a:stCxn id="37" idx="2"/>
            <a:endCxn id="30" idx="1"/>
          </p:cNvCxnSpPr>
          <p:nvPr/>
        </p:nvCxnSpPr>
        <p:spPr>
          <a:xfrm flipH="1">
            <a:off x="8102837" y="2673648"/>
            <a:ext cx="1737658" cy="42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011F1C-B4CE-4C09-8B7A-C1C94F253B4D}"/>
              </a:ext>
            </a:extLst>
          </p:cNvPr>
          <p:cNvSpPr/>
          <p:nvPr/>
        </p:nvSpPr>
        <p:spPr>
          <a:xfrm>
            <a:off x="5744656" y="2377205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91D9A4-BF74-470A-BD8C-095A992D4E55}"/>
              </a:ext>
            </a:extLst>
          </p:cNvPr>
          <p:cNvSpPr/>
          <p:nvPr/>
        </p:nvSpPr>
        <p:spPr>
          <a:xfrm>
            <a:off x="7482315" y="2388653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94B8DF-0921-411C-994C-090FD3554538}"/>
              </a:ext>
            </a:extLst>
          </p:cNvPr>
          <p:cNvSpPr/>
          <p:nvPr/>
        </p:nvSpPr>
        <p:spPr>
          <a:xfrm>
            <a:off x="9219972" y="2365871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엔진서버 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25D1AB-7887-4247-986D-DEED6460EF1B}"/>
              </a:ext>
            </a:extLst>
          </p:cNvPr>
          <p:cNvCxnSpPr>
            <a:cxnSpLocks/>
          </p:cNvCxnSpPr>
          <p:nvPr/>
        </p:nvCxnSpPr>
        <p:spPr>
          <a:xfrm>
            <a:off x="5768372" y="446964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4E81F6-DC07-45C9-844D-057F0BF414EA}"/>
              </a:ext>
            </a:extLst>
          </p:cNvPr>
          <p:cNvCxnSpPr>
            <a:cxnSpLocks/>
          </p:cNvCxnSpPr>
          <p:nvPr/>
        </p:nvCxnSpPr>
        <p:spPr>
          <a:xfrm>
            <a:off x="5768372" y="5993727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E73DD65-F421-442E-94F1-871AB8B18736}"/>
              </a:ext>
            </a:extLst>
          </p:cNvPr>
          <p:cNvCxnSpPr>
            <a:cxnSpLocks/>
          </p:cNvCxnSpPr>
          <p:nvPr/>
        </p:nvCxnSpPr>
        <p:spPr>
          <a:xfrm>
            <a:off x="5768372" y="5803217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C59EE18-A81E-460D-BEA9-C3B38B03A802}"/>
              </a:ext>
            </a:extLst>
          </p:cNvPr>
          <p:cNvCxnSpPr>
            <a:cxnSpLocks/>
          </p:cNvCxnSpPr>
          <p:nvPr/>
        </p:nvCxnSpPr>
        <p:spPr>
          <a:xfrm>
            <a:off x="5768372" y="5612707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7816F9-EF5A-49EF-98A7-F7C402F2EA2B}"/>
              </a:ext>
            </a:extLst>
          </p:cNvPr>
          <p:cNvCxnSpPr>
            <a:cxnSpLocks/>
          </p:cNvCxnSpPr>
          <p:nvPr/>
        </p:nvCxnSpPr>
        <p:spPr>
          <a:xfrm>
            <a:off x="5768372" y="542219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C197E5-7A5A-4E5A-BE1E-3590B73021EE}"/>
              </a:ext>
            </a:extLst>
          </p:cNvPr>
          <p:cNvCxnSpPr>
            <a:cxnSpLocks/>
          </p:cNvCxnSpPr>
          <p:nvPr/>
        </p:nvCxnSpPr>
        <p:spPr>
          <a:xfrm>
            <a:off x="5768372" y="523168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3A6801-1FCA-4FC7-BD82-241F088CE7A8}"/>
              </a:ext>
            </a:extLst>
          </p:cNvPr>
          <p:cNvCxnSpPr>
            <a:cxnSpLocks/>
          </p:cNvCxnSpPr>
          <p:nvPr/>
        </p:nvCxnSpPr>
        <p:spPr>
          <a:xfrm>
            <a:off x="5768372" y="504117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FE6EF2-6C6B-4169-8D73-2493C39D4CC1}"/>
              </a:ext>
            </a:extLst>
          </p:cNvPr>
          <p:cNvCxnSpPr>
            <a:cxnSpLocks/>
          </p:cNvCxnSpPr>
          <p:nvPr/>
        </p:nvCxnSpPr>
        <p:spPr>
          <a:xfrm>
            <a:off x="5768372" y="485066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CAA0F06-5064-4778-BC9E-952277F0B5C6}"/>
              </a:ext>
            </a:extLst>
          </p:cNvPr>
          <p:cNvCxnSpPr>
            <a:cxnSpLocks/>
          </p:cNvCxnSpPr>
          <p:nvPr/>
        </p:nvCxnSpPr>
        <p:spPr>
          <a:xfrm>
            <a:off x="5768372" y="4660158"/>
            <a:ext cx="44024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61B6F03-5425-4EC3-B799-0A0C4980FC3D}"/>
              </a:ext>
            </a:extLst>
          </p:cNvPr>
          <p:cNvCxnSpPr/>
          <p:nvPr/>
        </p:nvCxnSpPr>
        <p:spPr>
          <a:xfrm>
            <a:off x="5777342" y="4357035"/>
            <a:ext cx="0" cy="1844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013FFC-9E34-42EE-8017-C81CD6ED0019}"/>
              </a:ext>
            </a:extLst>
          </p:cNvPr>
          <p:cNvCxnSpPr>
            <a:cxnSpLocks/>
          </p:cNvCxnSpPr>
          <p:nvPr/>
        </p:nvCxnSpPr>
        <p:spPr>
          <a:xfrm>
            <a:off x="5777342" y="6201072"/>
            <a:ext cx="43848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1E59DEA-14C8-4467-BFEC-CC9E0AAB24A7}"/>
              </a:ext>
            </a:extLst>
          </p:cNvPr>
          <p:cNvSpPr/>
          <p:nvPr/>
        </p:nvSpPr>
        <p:spPr>
          <a:xfrm>
            <a:off x="5343963" y="4023499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처리율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863BA3C-87E7-4AC6-8B08-414039180306}"/>
              </a:ext>
            </a:extLst>
          </p:cNvPr>
          <p:cNvSpPr/>
          <p:nvPr/>
        </p:nvSpPr>
        <p:spPr>
          <a:xfrm>
            <a:off x="10180805" y="6047183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서버 대수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0E04C58-49FC-4DE6-BF3A-E4A7B8071032}"/>
              </a:ext>
            </a:extLst>
          </p:cNvPr>
          <p:cNvCxnSpPr/>
          <p:nvPr/>
        </p:nvCxnSpPr>
        <p:spPr>
          <a:xfrm flipV="1">
            <a:off x="5777342" y="4469648"/>
            <a:ext cx="4384867" cy="173142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CE0CD9E9-3C6B-4A9C-8F37-35CA030186C0}"/>
              </a:ext>
            </a:extLst>
          </p:cNvPr>
          <p:cNvSpPr/>
          <p:nvPr/>
        </p:nvSpPr>
        <p:spPr>
          <a:xfrm>
            <a:off x="5787821" y="5684923"/>
            <a:ext cx="4364610" cy="518474"/>
          </a:xfrm>
          <a:custGeom>
            <a:avLst/>
            <a:gdLst>
              <a:gd name="connsiteX0" fmla="*/ 0 w 4364610"/>
              <a:gd name="connsiteY0" fmla="*/ 518474 h 518474"/>
              <a:gd name="connsiteX1" fmla="*/ 1762812 w 4364610"/>
              <a:gd name="connsiteY1" fmla="*/ 131975 h 518474"/>
              <a:gd name="connsiteX2" fmla="*/ 4364610 w 4364610"/>
              <a:gd name="connsiteY2" fmla="*/ 0 h 51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4610" h="518474">
                <a:moveTo>
                  <a:pt x="0" y="518474"/>
                </a:moveTo>
                <a:cubicBezTo>
                  <a:pt x="517688" y="368430"/>
                  <a:pt x="1035377" y="218387"/>
                  <a:pt x="1762812" y="131975"/>
                </a:cubicBezTo>
                <a:cubicBezTo>
                  <a:pt x="2490247" y="45563"/>
                  <a:pt x="3427428" y="22781"/>
                  <a:pt x="4364610" y="0"/>
                </a:cubicBezTo>
              </a:path>
            </a:pathLst>
          </a:custGeom>
          <a:noFill/>
          <a:ln w="19050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BD38906-54F3-450F-9295-14CE3A94F888}"/>
              </a:ext>
            </a:extLst>
          </p:cNvPr>
          <p:cNvSpPr/>
          <p:nvPr/>
        </p:nvSpPr>
        <p:spPr>
          <a:xfrm>
            <a:off x="9656022" y="4015408"/>
            <a:ext cx="1980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</a:rPr>
              <a:t>Shared Nothing</a:t>
            </a:r>
            <a:endParaRPr lang="ko-KR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7623691-2DC5-49F8-927A-B30A0CF61D79}"/>
              </a:ext>
            </a:extLst>
          </p:cNvPr>
          <p:cNvSpPr/>
          <p:nvPr/>
        </p:nvSpPr>
        <p:spPr>
          <a:xfrm>
            <a:off x="10170797" y="5500257"/>
            <a:ext cx="154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EE234B"/>
                </a:solidFill>
                <a:latin typeface="+mn-ea"/>
              </a:rPr>
              <a:t>Shared Disk</a:t>
            </a:r>
          </a:p>
        </p:txBody>
      </p:sp>
    </p:spTree>
    <p:extLst>
      <p:ext uri="{BB962C8B-B14F-4D97-AF65-F5344CB8AC3E}">
        <p14:creationId xmlns:p14="http://schemas.microsoft.com/office/powerpoint/2010/main" val="8919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3-6. </a:t>
            </a:r>
            <a:r>
              <a:rPr lang="ko-KR" altLang="en-US" sz="5400" b="1" dirty="0"/>
              <a:t>적합한 아키텍처를 </a:t>
            </a:r>
            <a:r>
              <a:rPr lang="en-US" altLang="ko-KR" sz="5400" b="1" dirty="0"/>
              <a:t/>
            </a:r>
            <a:br>
              <a:rPr lang="en-US" altLang="ko-KR" sz="5400" b="1" dirty="0"/>
            </a:br>
            <a:r>
              <a:rPr lang="en-US" altLang="ko-KR" sz="5400" b="1"/>
              <a:t>      </a:t>
            </a:r>
            <a:r>
              <a:rPr lang="ko-KR" altLang="en-US" sz="5400" b="1" smtClean="0"/>
              <a:t>설계하기 </a:t>
            </a:r>
            <a:r>
              <a:rPr lang="ko-KR" altLang="en-US" sz="5400" b="1" dirty="0"/>
              <a:t>위해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36513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/>
              <a:t>적합한 아키텍처를 </a:t>
            </a:r>
            <a:r>
              <a:rPr lang="ko-KR" altLang="en-US" dirty="0" smtClean="0"/>
              <a:t> </a:t>
            </a:r>
            <a:r>
              <a:rPr lang="ko-KR" altLang="en-US" dirty="0"/>
              <a:t>설계하기 위해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55430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최적의 아키텍처 설계 전략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A6645-5F87-4B36-B6A1-7DC40024C336}"/>
              </a:ext>
            </a:extLst>
          </p:cNvPr>
          <p:cNvSpPr/>
          <p:nvPr/>
        </p:nvSpPr>
        <p:spPr>
          <a:xfrm>
            <a:off x="1605337" y="624762"/>
            <a:ext cx="801452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가용성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신뢰성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재해대책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성능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조직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 등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다양한 조건을 고려</a:t>
            </a:r>
            <a:r>
              <a:rPr lang="ko-KR" altLang="en-US" sz="1600" dirty="0">
                <a:latin typeface="+mn-ea"/>
              </a:rPr>
              <a:t>해야함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해당 비즈니스의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성장성이나 사용자의 유입 예측</a:t>
            </a:r>
            <a:r>
              <a:rPr lang="ko-KR" altLang="en-US" sz="1600" dirty="0">
                <a:latin typeface="+mn-ea"/>
              </a:rPr>
              <a:t>도 감안해야 함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한번 구축하면 변경 시 비용과 시간이 소요됨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64D5F-B21D-4DEC-A4B6-8B52585A855A}"/>
              </a:ext>
            </a:extLst>
          </p:cNvPr>
          <p:cNvSpPr/>
          <p:nvPr/>
        </p:nvSpPr>
        <p:spPr>
          <a:xfrm>
            <a:off x="2024897" y="1768925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Stand-Alone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B0EC3-F20B-4950-8133-12B65682CFA6}"/>
              </a:ext>
            </a:extLst>
          </p:cNvPr>
          <p:cNvSpPr/>
          <p:nvPr/>
        </p:nvSpPr>
        <p:spPr>
          <a:xfrm>
            <a:off x="2024898" y="2862433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클러스터링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844EF5-853D-4588-80A9-816A9391A018}"/>
              </a:ext>
            </a:extLst>
          </p:cNvPr>
          <p:cNvSpPr/>
          <p:nvPr/>
        </p:nvSpPr>
        <p:spPr>
          <a:xfrm>
            <a:off x="2024897" y="3955941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리플리케이션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AA960D-4DC5-41E1-A53F-0CFDB101D9F8}"/>
              </a:ext>
            </a:extLst>
          </p:cNvPr>
          <p:cNvSpPr/>
          <p:nvPr/>
        </p:nvSpPr>
        <p:spPr>
          <a:xfrm>
            <a:off x="4790843" y="2315679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Shared Nothing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99BCC1-3148-4F89-B65B-8FF3AF360D2D}"/>
              </a:ext>
            </a:extLst>
          </p:cNvPr>
          <p:cNvSpPr/>
          <p:nvPr/>
        </p:nvSpPr>
        <p:spPr>
          <a:xfrm>
            <a:off x="4790844" y="3409187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Shard Disk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B73B9-4B46-4B38-A979-57537C013907}"/>
              </a:ext>
            </a:extLst>
          </p:cNvPr>
          <p:cNvSpPr/>
          <p:nvPr/>
        </p:nvSpPr>
        <p:spPr>
          <a:xfrm>
            <a:off x="7431919" y="2809264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Active-Active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E655F2-AECD-4667-8793-7868E873081E}"/>
              </a:ext>
            </a:extLst>
          </p:cNvPr>
          <p:cNvSpPr/>
          <p:nvPr/>
        </p:nvSpPr>
        <p:spPr>
          <a:xfrm>
            <a:off x="7431920" y="3902772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Active-Standby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C59FA-78E1-4EFC-8E05-868AACE84339}"/>
              </a:ext>
            </a:extLst>
          </p:cNvPr>
          <p:cNvSpPr/>
          <p:nvPr/>
        </p:nvSpPr>
        <p:spPr>
          <a:xfrm>
            <a:off x="10069103" y="3356018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Hot-Standby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CA0600-5E26-4FA0-8931-6E3C3ADC7F78}"/>
              </a:ext>
            </a:extLst>
          </p:cNvPr>
          <p:cNvSpPr/>
          <p:nvPr/>
        </p:nvSpPr>
        <p:spPr>
          <a:xfrm>
            <a:off x="10069103" y="4449526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Cold-Standby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CB731C8-EA8D-4567-9F0F-FB300C9D81A7}"/>
              </a:ext>
            </a:extLst>
          </p:cNvPr>
          <p:cNvCxnSpPr>
            <a:stCxn id="3" idx="1"/>
            <a:endCxn id="10" idx="1"/>
          </p:cNvCxnSpPr>
          <p:nvPr/>
        </p:nvCxnSpPr>
        <p:spPr>
          <a:xfrm rot="10800000" flipH="1" flipV="1">
            <a:off x="2024896" y="2042302"/>
            <a:ext cx="1" cy="1093508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E3B6AC9-FC61-4081-B42E-A71C7A965A2E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2024898" y="3135810"/>
            <a:ext cx="1" cy="1093508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53BCDFB-A7DD-4BD3-99D1-5F6466B11F2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02869" y="2589056"/>
            <a:ext cx="1087974" cy="546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D27D3E4-451D-4232-9FFA-AD6763B9850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02869" y="3135810"/>
            <a:ext cx="1087975" cy="546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0A36652-BD1F-4AC6-9DF3-953B5A35D15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468815" y="3082641"/>
            <a:ext cx="963104" cy="5999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6BD1D4-1FF6-48F1-924F-92A668F3DAF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468815" y="3682564"/>
            <a:ext cx="963105" cy="4935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C7B03B7-9BB3-4FF8-88FF-C46E97686EF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109891" y="3629395"/>
            <a:ext cx="959212" cy="546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1F9097C-1402-42E8-95CF-4A15D4E2E3B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09891" y="4176149"/>
            <a:ext cx="959212" cy="546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F40807-CD8B-41CD-B8E2-231D14957592}"/>
              </a:ext>
            </a:extLst>
          </p:cNvPr>
          <p:cNvSpPr/>
          <p:nvPr/>
        </p:nvSpPr>
        <p:spPr>
          <a:xfrm>
            <a:off x="4790842" y="4308799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마스터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슬레이브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F0D882-B322-4F1B-BE44-74668EA2007E}"/>
              </a:ext>
            </a:extLst>
          </p:cNvPr>
          <p:cNvSpPr/>
          <p:nvPr/>
        </p:nvSpPr>
        <p:spPr>
          <a:xfrm>
            <a:off x="4790842" y="5281082"/>
            <a:ext cx="1677971" cy="546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멀티 마스터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74FE2B8-81E8-4B2D-B122-FC362E219D36}"/>
              </a:ext>
            </a:extLst>
          </p:cNvPr>
          <p:cNvCxnSpPr>
            <a:cxnSpLocks/>
            <a:stCxn id="11" idx="3"/>
            <a:endCxn id="46" idx="1"/>
          </p:cNvCxnSpPr>
          <p:nvPr/>
        </p:nvCxnSpPr>
        <p:spPr>
          <a:xfrm>
            <a:off x="3702868" y="4229318"/>
            <a:ext cx="1087974" cy="3528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C8B948E-AC6F-4905-A4D9-F4E62CC8E356}"/>
              </a:ext>
            </a:extLst>
          </p:cNvPr>
          <p:cNvCxnSpPr>
            <a:cxnSpLocks/>
            <a:stCxn id="11" idx="3"/>
            <a:endCxn id="47" idx="1"/>
          </p:cNvCxnSpPr>
          <p:nvPr/>
        </p:nvCxnSpPr>
        <p:spPr>
          <a:xfrm>
            <a:off x="3702868" y="4229318"/>
            <a:ext cx="1087974" cy="13251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3-7. </a:t>
            </a:r>
            <a:r>
              <a:rPr lang="ko-KR" altLang="en-US" sz="5400" b="1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6514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7. </a:t>
            </a:r>
            <a:r>
              <a:rPr lang="ko-KR" altLang="en-US" dirty="0"/>
              <a:t>적합한 아키텍처를  설계하기 위해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39C9-560C-447E-87D6-2BA318F84884}"/>
              </a:ext>
            </a:extLst>
          </p:cNvPr>
          <p:cNvSpPr/>
          <p:nvPr/>
        </p:nvSpPr>
        <p:spPr>
          <a:xfrm>
            <a:off x="1353600" y="274329"/>
            <a:ext cx="5617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Web 3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계층 모델 구성하는 컴포넌트가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AE079-902C-4088-BD44-EF826E6D8309}"/>
              </a:ext>
            </a:extLst>
          </p:cNvPr>
          <p:cNvSpPr/>
          <p:nvPr/>
        </p:nvSpPr>
        <p:spPr>
          <a:xfrm>
            <a:off x="1444597" y="623834"/>
            <a:ext cx="2106667" cy="1288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파일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애플리케이션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웹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D4519-CC29-41DB-A7DC-ACCB177711A4}"/>
              </a:ext>
            </a:extLst>
          </p:cNvPr>
          <p:cNvSpPr/>
          <p:nvPr/>
        </p:nvSpPr>
        <p:spPr>
          <a:xfrm>
            <a:off x="1353600" y="239190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DB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서버를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Active-Active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클러스터 구성으로 구축한 경우의 장점이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DE886-A1AD-4175-8653-F26EB818E55E}"/>
              </a:ext>
            </a:extLst>
          </p:cNvPr>
          <p:cNvSpPr/>
          <p:nvPr/>
        </p:nvSpPr>
        <p:spPr>
          <a:xfrm>
            <a:off x="1444597" y="2774295"/>
            <a:ext cx="468750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시스템의 가용성이 높아진다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데이터베이스의 성능이 향상된다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 장애 시 다운 시간이 거의 걸리지 않는다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Active-Standby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와 비교해서 비용이 적게 든다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A39C-CA53-4624-982C-41ACFA8CB008}"/>
              </a:ext>
            </a:extLst>
          </p:cNvPr>
          <p:cNvSpPr/>
          <p:nvPr/>
        </p:nvSpPr>
        <p:spPr>
          <a:xfrm>
            <a:off x="1353600" y="4573747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특정 시스템의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Uptime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1000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분이었고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Downtime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분이었다 가용성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(%)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얼마인가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3C1C-38CE-4ACA-88D5-129E82A71A9D}"/>
              </a:ext>
            </a:extLst>
          </p:cNvPr>
          <p:cNvSpPr/>
          <p:nvPr/>
        </p:nvSpPr>
        <p:spPr>
          <a:xfrm>
            <a:off x="1444597" y="4943079"/>
            <a:ext cx="901209" cy="1253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99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98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11B046-38E7-43B7-A66C-74E1B1B8B4BE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F286A4-00DA-4440-9EE0-101C612A2F25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ko-KR" altLang="en-US" dirty="0"/>
              <a:t>데이터베이스 개론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39C9-560C-447E-87D6-2BA318F84884}"/>
              </a:ext>
            </a:extLst>
          </p:cNvPr>
          <p:cNvSpPr/>
          <p:nvPr/>
        </p:nvSpPr>
        <p:spPr>
          <a:xfrm>
            <a:off x="1353600" y="274329"/>
            <a:ext cx="5617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Web 3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계층 모델 구성하는 컴포넌트가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AE079-902C-4088-BD44-EF826E6D8309}"/>
              </a:ext>
            </a:extLst>
          </p:cNvPr>
          <p:cNvSpPr/>
          <p:nvPr/>
        </p:nvSpPr>
        <p:spPr>
          <a:xfrm>
            <a:off x="1444597" y="623834"/>
            <a:ext cx="2106667" cy="1288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파일 서버</a:t>
            </a:r>
            <a:endParaRPr lang="en-US" altLang="ko-KR" sz="1600" dirty="0">
              <a:solidFill>
                <a:srgbClr val="EE234B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애플리케이션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웹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D4519-CC29-41DB-A7DC-ACCB177711A4}"/>
              </a:ext>
            </a:extLst>
          </p:cNvPr>
          <p:cNvSpPr/>
          <p:nvPr/>
        </p:nvSpPr>
        <p:spPr>
          <a:xfrm>
            <a:off x="1353600" y="239190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DB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서버를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Active-Active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클러스터 구성으로 구축한 경우의 장점이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DE886-A1AD-4175-8653-F26EB818E55E}"/>
              </a:ext>
            </a:extLst>
          </p:cNvPr>
          <p:cNvSpPr/>
          <p:nvPr/>
        </p:nvSpPr>
        <p:spPr>
          <a:xfrm>
            <a:off x="1444597" y="2774295"/>
            <a:ext cx="468750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시스템의 가용성이 높아진다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데이터베이스의 성능이 향상된다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 장애 시 다운 시간이 거의 걸리지 않는다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Active-Standby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와 비교해서 비용이 적게 든다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A39C-CA53-4624-982C-41ACFA8CB008}"/>
              </a:ext>
            </a:extLst>
          </p:cNvPr>
          <p:cNvSpPr/>
          <p:nvPr/>
        </p:nvSpPr>
        <p:spPr>
          <a:xfrm>
            <a:off x="1353600" y="4573747"/>
            <a:ext cx="105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특정 시스템의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Uptime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1000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분이었고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Downtime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분이었다 가용성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(%)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은 얼마인가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3C1C-38CE-4ACA-88D5-129E82A71A9D}"/>
              </a:ext>
            </a:extLst>
          </p:cNvPr>
          <p:cNvSpPr/>
          <p:nvPr/>
        </p:nvSpPr>
        <p:spPr>
          <a:xfrm>
            <a:off x="1444597" y="4943079"/>
            <a:ext cx="901209" cy="1253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99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98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11B046-38E7-43B7-A66C-74E1B1B8B4BE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F286A4-00DA-4440-9EE0-101C612A2F25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3-2. </a:t>
            </a:r>
            <a:r>
              <a:rPr lang="ko-KR" altLang="en-US" sz="5400" b="1" dirty="0"/>
              <a:t>아키텍처 역사와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30640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아키텍처 역사와 개요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51379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아키텍처의 역사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AD515E6-2492-46A0-A1ED-44122B57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20082"/>
              </p:ext>
            </p:extLst>
          </p:nvPr>
        </p:nvGraphicFramePr>
        <p:xfrm>
          <a:off x="1633954" y="686382"/>
          <a:ext cx="9607551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Stand-alone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년대까지 널리 이용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데이터베이스만으로 시스템 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1990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년대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~2000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클라이언트와 서버로 계층 분리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상호 네트워크 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 3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계층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WEB, WAS, DBMS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로 구분</a:t>
                      </a:r>
                      <a:endParaRPr lang="en-US" altLang="ko-KR" sz="16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 단계를 발전시킨 현재의 주류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334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A0B387-6F98-41B9-8D8D-B09C5AEC249D}"/>
              </a:ext>
            </a:extLst>
          </p:cNvPr>
          <p:cNvSpPr/>
          <p:nvPr/>
        </p:nvSpPr>
        <p:spPr>
          <a:xfrm>
            <a:off x="1633954" y="3358995"/>
            <a:ext cx="97027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최근에는 클라우드 시대를 맞이하여 기존의 틀을 뒤엎은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다양한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IT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아키텍처가 등장</a:t>
            </a:r>
            <a:r>
              <a:rPr lang="ko-KR" altLang="en-US" sz="1600" dirty="0">
                <a:latin typeface="+mn-ea"/>
              </a:rPr>
              <a:t>함</a:t>
            </a:r>
            <a:endParaRPr lang="en-US" altLang="ko-KR" sz="16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서버가 마치 존재하지 않는 것처럼 운영되는 서버리스 개념도 존재함</a:t>
            </a:r>
            <a:endParaRPr lang="en-US" altLang="ko-KR" sz="16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다양한 클라우드 서비스 업체가 경쟁 중</a:t>
            </a:r>
            <a:endParaRPr lang="en-US" altLang="ko-KR" sz="16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+mn-ea"/>
              </a:rPr>
              <a:t>클라우드를 이해하기 위해서도 기존의 전통적인 방식의 </a:t>
            </a:r>
            <a:r>
              <a:rPr lang="en-US" altLang="ko-KR" sz="1600" dirty="0">
                <a:latin typeface="+mn-ea"/>
              </a:rPr>
              <a:t>IT </a:t>
            </a:r>
            <a:r>
              <a:rPr lang="ko-KR" altLang="en-US" sz="1600" dirty="0">
                <a:latin typeface="+mn-ea"/>
              </a:rPr>
              <a:t>아키텍처의 지식은 필수임</a:t>
            </a:r>
          </a:p>
        </p:txBody>
      </p:sp>
      <p:pic>
        <p:nvPicPr>
          <p:cNvPr id="1026" name="Picture 2" descr="AWS 서버 환경 구축">
            <a:extLst>
              <a:ext uri="{FF2B5EF4-FFF2-40B4-BE49-F238E27FC236}">
                <a16:creationId xmlns:a16="http://schemas.microsoft.com/office/drawing/2014/main" id="{C5647AAE-6DB4-4D85-A042-9993071E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99" y="4512946"/>
            <a:ext cx="1914135" cy="11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(에쥬어 / 에져) - 클라우드 플랫폼 서비스 : 네이버 ...">
            <a:extLst>
              <a:ext uri="{FF2B5EF4-FFF2-40B4-BE49-F238E27FC236}">
                <a16:creationId xmlns:a16="http://schemas.microsoft.com/office/drawing/2014/main" id="{D8C430F9-303A-4344-95AA-8EEEC509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61" y="45129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Overview - BESPIN GLOBAL">
            <a:extLst>
              <a:ext uri="{FF2B5EF4-FFF2-40B4-BE49-F238E27FC236}">
                <a16:creationId xmlns:a16="http://schemas.microsoft.com/office/drawing/2014/main" id="{7A8DAA60-4E93-4BF5-A706-B7DD71F9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88" y="4512946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네이버 클라우드 &quot;금융데이터 효과적 분석 위해 클라우드 필요&quot;">
            <a:extLst>
              <a:ext uri="{FF2B5EF4-FFF2-40B4-BE49-F238E27FC236}">
                <a16:creationId xmlns:a16="http://schemas.microsoft.com/office/drawing/2014/main" id="{826A2193-3015-4C1F-94BD-F038E079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64" y="4512946"/>
            <a:ext cx="1462615" cy="146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아키텍처 역사와 개요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EAC8D9-CCF6-4A86-83AC-6B9A052A4891}"/>
              </a:ext>
            </a:extLst>
          </p:cNvPr>
          <p:cNvSpPr/>
          <p:nvPr/>
        </p:nvSpPr>
        <p:spPr>
          <a:xfrm>
            <a:off x="1353600" y="267981"/>
            <a:ext cx="364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Stand-alone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단계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(DBMS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관점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FDFF1-3C74-45F9-92A8-7B3817C31280}"/>
              </a:ext>
            </a:extLst>
          </p:cNvPr>
          <p:cNvSpPr/>
          <p:nvPr/>
        </p:nvSpPr>
        <p:spPr>
          <a:xfrm>
            <a:off x="1484987" y="650009"/>
            <a:ext cx="6184776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서버가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네트워크 접속 없이 독립적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으로 작동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20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세기 현대적 컴퓨터의 최초 등장 시기 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21A43C3-F2C6-474C-A8A8-2C9159BF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12389"/>
              </p:ext>
            </p:extLst>
          </p:nvPr>
        </p:nvGraphicFramePr>
        <p:xfrm>
          <a:off x="1484987" y="1436567"/>
          <a:ext cx="9607551" cy="1437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5132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495622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구축 과정이 간단함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소규모 작업 및 테스트를 빨리 처리할 수 있음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높은 보안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네트워크 연결 불가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물리적으로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떨어진 장소에서 접근 불가</a:t>
                      </a:r>
                      <a:endParaRPr lang="en-US" altLang="ko-KR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복수 사용자가 동시에 작업 불가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명만 이용가능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낮은 가용성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(Availability) -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서버가 단 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대임</a:t>
                      </a:r>
                      <a:endParaRPr lang="en-US" altLang="ko-KR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확장성 부족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성능개선 여지가 부족함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pic>
        <p:nvPicPr>
          <p:cNvPr id="11" name="Picture 656" descr="DB서버">
            <a:extLst>
              <a:ext uri="{FF2B5EF4-FFF2-40B4-BE49-F238E27FC236}">
                <a16:creationId xmlns:a16="http://schemas.microsoft.com/office/drawing/2014/main" id="{3E580D39-63FF-4C8D-A873-66701048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09" y="3522373"/>
            <a:ext cx="970529" cy="12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A0094-BB27-45D7-B926-679A9A6ED598}"/>
              </a:ext>
            </a:extLst>
          </p:cNvPr>
          <p:cNvSpPr/>
          <p:nvPr/>
        </p:nvSpPr>
        <p:spPr>
          <a:xfrm>
            <a:off x="2614927" y="4866932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 서버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971D2FE7-8126-4ABE-BE92-42F950BFD56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841014" y="4027435"/>
            <a:ext cx="537045" cy="5842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A2E2BD-E8F4-4837-9F47-5EB180EEE7CF}"/>
              </a:ext>
            </a:extLst>
          </p:cNvPr>
          <p:cNvSpPr/>
          <p:nvPr/>
        </p:nvSpPr>
        <p:spPr>
          <a:xfrm>
            <a:off x="1671756" y="4681686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E2AAE7-5216-4F0A-B55C-7EF19BDAC472}"/>
              </a:ext>
            </a:extLst>
          </p:cNvPr>
          <p:cNvSpPr/>
          <p:nvPr/>
        </p:nvSpPr>
        <p:spPr>
          <a:xfrm>
            <a:off x="1516964" y="2997074"/>
            <a:ext cx="1694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Stand-alone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14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아키텍처 역사와 개요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EAC8D9-CCF6-4A86-83AC-6B9A052A4891}"/>
              </a:ext>
            </a:extLst>
          </p:cNvPr>
          <p:cNvSpPr/>
          <p:nvPr/>
        </p:nvSpPr>
        <p:spPr>
          <a:xfrm>
            <a:off x="1353600" y="249719"/>
            <a:ext cx="384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클라이언트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 단계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(DBMS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관점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FDFF1-3C74-45F9-92A8-7B3817C31280}"/>
              </a:ext>
            </a:extLst>
          </p:cNvPr>
          <p:cNvSpPr/>
          <p:nvPr/>
        </p:nvSpPr>
        <p:spPr>
          <a:xfrm>
            <a:off x="1538688" y="615483"/>
            <a:ext cx="10057091" cy="662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네트워크 연결을 통한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복수 사용자가 동시에 사용가능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 한대에 복수 사용자가 접속하는 구성이 주를 이룸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21A43C3-F2C6-474C-A8A8-2C9159BF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39665"/>
              </p:ext>
            </p:extLst>
          </p:nvPr>
        </p:nvGraphicFramePr>
        <p:xfrm>
          <a:off x="1538688" y="1375411"/>
          <a:ext cx="8129188" cy="1193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153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405765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원격지에서도 사용 가능</a:t>
                      </a:r>
                      <a:endParaRPr lang="en-US" altLang="ko-KR" sz="1600" dirty="0"/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/>
                        <a:t>복수의 사용자가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동시에 사용가능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인터넷 환경에서 접속 시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보안이 위험</a:t>
                      </a:r>
                      <a:endParaRPr lang="en-US" altLang="ko-KR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각각의 사용자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애플리케이션 설치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 및 배포의 어려움 존재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pic>
        <p:nvPicPr>
          <p:cNvPr id="9" name="그래픽 8">
            <a:extLst>
              <a:ext uri="{FF2B5EF4-FFF2-40B4-BE49-F238E27FC236}">
                <a16:creationId xmlns:a16="http://schemas.microsoft.com/office/drawing/2014/main" id="{9C613523-8C98-401A-900D-CB8E295A26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960886" y="3136860"/>
            <a:ext cx="537045" cy="5842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D1715A-7390-445B-894C-E27B982BA2A6}"/>
              </a:ext>
            </a:extLst>
          </p:cNvPr>
          <p:cNvSpPr/>
          <p:nvPr/>
        </p:nvSpPr>
        <p:spPr>
          <a:xfrm>
            <a:off x="1749949" y="3776009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1" name="Picture 656" descr="DB서버">
            <a:extLst>
              <a:ext uri="{FF2B5EF4-FFF2-40B4-BE49-F238E27FC236}">
                <a16:creationId xmlns:a16="http://schemas.microsoft.com/office/drawing/2014/main" id="{AA1933D5-BE79-4F22-A5D1-46E735A3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4" y="4030927"/>
            <a:ext cx="970529" cy="12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D0CBF4-A1EF-447F-98E3-E74520EB9F79}"/>
              </a:ext>
            </a:extLst>
          </p:cNvPr>
          <p:cNvSpPr/>
          <p:nvPr/>
        </p:nvSpPr>
        <p:spPr>
          <a:xfrm>
            <a:off x="5671775" y="5363211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 서버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872CE579-5A94-40D6-9986-EE2E0DA2A3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960886" y="4351847"/>
            <a:ext cx="537045" cy="5842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D90245-7921-4F68-A09C-447BFAB276E6}"/>
              </a:ext>
            </a:extLst>
          </p:cNvPr>
          <p:cNvSpPr/>
          <p:nvPr/>
        </p:nvSpPr>
        <p:spPr>
          <a:xfrm>
            <a:off x="1749949" y="4990996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6A1B26F-FC4D-4F08-B7FC-3873E674E2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960886" y="5415197"/>
            <a:ext cx="537045" cy="5842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ED610-A5EB-449D-8C23-D212857557AB}"/>
              </a:ext>
            </a:extLst>
          </p:cNvPr>
          <p:cNvSpPr/>
          <p:nvPr/>
        </p:nvSpPr>
        <p:spPr>
          <a:xfrm>
            <a:off x="1749949" y="6054346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450960-DB3E-43C6-9F97-C0CB591DFBF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497931" y="3429000"/>
            <a:ext cx="3309103" cy="12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3869A-C750-4E85-BD77-174279287C4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497931" y="4638421"/>
            <a:ext cx="3309103" cy="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41B5D5-C056-441D-A1E2-C8890C1650F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2497931" y="4638421"/>
            <a:ext cx="3309103" cy="106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래픽 29">
            <a:extLst>
              <a:ext uri="{FF2B5EF4-FFF2-40B4-BE49-F238E27FC236}">
                <a16:creationId xmlns:a16="http://schemas.microsoft.com/office/drawing/2014/main" id="{B1EA37B4-352B-4749-9547-BA6535EB2F0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960460" y="3136860"/>
            <a:ext cx="537045" cy="58428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A4C22-23F6-4F9C-967F-94AA8160576B}"/>
              </a:ext>
            </a:extLst>
          </p:cNvPr>
          <p:cNvSpPr/>
          <p:nvPr/>
        </p:nvSpPr>
        <p:spPr>
          <a:xfrm>
            <a:off x="9749523" y="3776009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4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9E20C400-3C3B-403D-BA0C-DBC21191024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960460" y="4351847"/>
            <a:ext cx="537045" cy="58428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CAA595-DFFE-4CFD-9BFA-67D4FC1763B8}"/>
              </a:ext>
            </a:extLst>
          </p:cNvPr>
          <p:cNvSpPr/>
          <p:nvPr/>
        </p:nvSpPr>
        <p:spPr>
          <a:xfrm>
            <a:off x="9749523" y="4990996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5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BEC059E2-B048-4D84-9BDA-4AF0B88EEE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960460" y="5415197"/>
            <a:ext cx="537045" cy="58428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381D2F-5CD2-4625-AE77-37499959D865}"/>
              </a:ext>
            </a:extLst>
          </p:cNvPr>
          <p:cNvSpPr/>
          <p:nvPr/>
        </p:nvSpPr>
        <p:spPr>
          <a:xfrm>
            <a:off x="9738303" y="608011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N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195407D-4442-4989-8F63-6FCC3396D63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 flipV="1">
            <a:off x="6777563" y="4638421"/>
            <a:ext cx="3182897" cy="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D69B9F-2F0A-4446-B99E-A1409A538BF2}"/>
              </a:ext>
            </a:extLst>
          </p:cNvPr>
          <p:cNvCxnSpPr>
            <a:cxnSpLocks/>
            <a:stCxn id="30" idx="1"/>
            <a:endCxn id="11" idx="3"/>
          </p:cNvCxnSpPr>
          <p:nvPr/>
        </p:nvCxnSpPr>
        <p:spPr>
          <a:xfrm flipH="1">
            <a:off x="6777563" y="3429000"/>
            <a:ext cx="3182897" cy="12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AFBEA45-AEFA-42CE-AEA4-B97BB3F0AC20}"/>
              </a:ext>
            </a:extLst>
          </p:cNvPr>
          <p:cNvCxnSpPr>
            <a:cxnSpLocks/>
            <a:stCxn id="34" idx="1"/>
            <a:endCxn id="11" idx="3"/>
          </p:cNvCxnSpPr>
          <p:nvPr/>
        </p:nvCxnSpPr>
        <p:spPr>
          <a:xfrm flipH="1" flipV="1">
            <a:off x="6777563" y="4638421"/>
            <a:ext cx="3182897" cy="106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00EFCF-9B59-4CE8-AE24-E4DD707999CB}"/>
              </a:ext>
            </a:extLst>
          </p:cNvPr>
          <p:cNvSpPr/>
          <p:nvPr/>
        </p:nvSpPr>
        <p:spPr>
          <a:xfrm>
            <a:off x="1519873" y="2662538"/>
            <a:ext cx="182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Client/Server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아키텍처 역사와 개요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EAC8D9-CCF6-4A86-83AC-6B9A052A4891}"/>
              </a:ext>
            </a:extLst>
          </p:cNvPr>
          <p:cNvSpPr/>
          <p:nvPr/>
        </p:nvSpPr>
        <p:spPr>
          <a:xfrm>
            <a:off x="1353600" y="228337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WEB3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계층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(DBMS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관점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)</a:t>
            </a:r>
            <a:endParaRPr lang="ko-KR" altLang="en-US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FDFF1-3C74-45F9-92A8-7B3817C31280}"/>
              </a:ext>
            </a:extLst>
          </p:cNvPr>
          <p:cNvSpPr/>
          <p:nvPr/>
        </p:nvSpPr>
        <p:spPr>
          <a:xfrm>
            <a:off x="1560684" y="609648"/>
            <a:ext cx="7368711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애플리케이션을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WAS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서버에서 관리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시스템을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가지 계층의 조합으로 인식하기 시작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(WEB,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WAS,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DBMS)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21A43C3-F2C6-474C-A8A8-2C9159BF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73114"/>
              </p:ext>
            </p:extLst>
          </p:nvPr>
        </p:nvGraphicFramePr>
        <p:xfrm>
          <a:off x="1560685" y="1378832"/>
          <a:ext cx="9999540" cy="1437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1101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15843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66002"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직접적인 접속 요청을 웹서버 계층에 한정하여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보안이 향상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계층에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비즈니스 로직이 집중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관리의 용이성 및 비용 절감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 Alone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 클라이언트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방식에 비해 크게 단점이 존재하지 않음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pic>
        <p:nvPicPr>
          <p:cNvPr id="9" name="그래픽 8">
            <a:extLst>
              <a:ext uri="{FF2B5EF4-FFF2-40B4-BE49-F238E27FC236}">
                <a16:creationId xmlns:a16="http://schemas.microsoft.com/office/drawing/2014/main" id="{9C613523-8C98-401A-900D-CB8E295A26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890811" y="3294874"/>
            <a:ext cx="537045" cy="5842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D1715A-7390-445B-894C-E27B982BA2A6}"/>
              </a:ext>
            </a:extLst>
          </p:cNvPr>
          <p:cNvSpPr/>
          <p:nvPr/>
        </p:nvSpPr>
        <p:spPr>
          <a:xfrm>
            <a:off x="1679874" y="3934023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1" name="Picture 656" descr="DB서버">
            <a:extLst>
              <a:ext uri="{FF2B5EF4-FFF2-40B4-BE49-F238E27FC236}">
                <a16:creationId xmlns:a16="http://schemas.microsoft.com/office/drawing/2014/main" id="{AA1933D5-BE79-4F22-A5D1-46E735A3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446" y="4194889"/>
            <a:ext cx="970529" cy="12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D0CBF4-A1EF-447F-98E3-E74520EB9F79}"/>
              </a:ext>
            </a:extLst>
          </p:cNvPr>
          <p:cNvSpPr/>
          <p:nvPr/>
        </p:nvSpPr>
        <p:spPr>
          <a:xfrm>
            <a:off x="9912464" y="5409495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 서버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872CE579-5A94-40D6-9986-EE2E0DA2A3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890811" y="4509861"/>
            <a:ext cx="537045" cy="5842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D90245-7921-4F68-A09C-447BFAB276E6}"/>
              </a:ext>
            </a:extLst>
          </p:cNvPr>
          <p:cNvSpPr/>
          <p:nvPr/>
        </p:nvSpPr>
        <p:spPr>
          <a:xfrm>
            <a:off x="1679874" y="5149010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6A1B26F-FC4D-4F08-B7FC-3873E674E2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890811" y="5573211"/>
            <a:ext cx="537045" cy="5842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ED610-A5EB-449D-8C23-D212857557AB}"/>
              </a:ext>
            </a:extLst>
          </p:cNvPr>
          <p:cNvSpPr/>
          <p:nvPr/>
        </p:nvSpPr>
        <p:spPr>
          <a:xfrm>
            <a:off x="1679874" y="6212360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7" name="Picture 656" descr="DB서버">
            <a:extLst>
              <a:ext uri="{FF2B5EF4-FFF2-40B4-BE49-F238E27FC236}">
                <a16:creationId xmlns:a16="http://schemas.microsoft.com/office/drawing/2014/main" id="{6E28E1ED-BB40-4BC9-9CCE-25D0D261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96" y="4194889"/>
            <a:ext cx="970529" cy="12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18C7F5-F0FC-4857-A2BD-CC24980AA4C5}"/>
              </a:ext>
            </a:extLst>
          </p:cNvPr>
          <p:cNvSpPr/>
          <p:nvPr/>
        </p:nvSpPr>
        <p:spPr>
          <a:xfrm>
            <a:off x="6807314" y="540949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WAS</a:t>
            </a:r>
            <a:r>
              <a:rPr lang="ko-KR" altLang="en-US" sz="1400" dirty="0">
                <a:latin typeface="+mn-ea"/>
              </a:rPr>
              <a:t> 서버</a:t>
            </a:r>
          </a:p>
        </p:txBody>
      </p:sp>
      <p:pic>
        <p:nvPicPr>
          <p:cNvPr id="40" name="Picture 656" descr="DB서버">
            <a:extLst>
              <a:ext uri="{FF2B5EF4-FFF2-40B4-BE49-F238E27FC236}">
                <a16:creationId xmlns:a16="http://schemas.microsoft.com/office/drawing/2014/main" id="{C0D4CA44-03E3-4614-8EC6-B8233324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53" y="4194889"/>
            <a:ext cx="970529" cy="12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2DE0E-EDAA-4AC0-8E3E-05DA3C3158BE}"/>
              </a:ext>
            </a:extLst>
          </p:cNvPr>
          <p:cNvSpPr/>
          <p:nvPr/>
        </p:nvSpPr>
        <p:spPr>
          <a:xfrm>
            <a:off x="3897254" y="5409495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WEB</a:t>
            </a:r>
            <a:r>
              <a:rPr lang="ko-KR" altLang="en-US" sz="1400" dirty="0">
                <a:latin typeface="+mn-ea"/>
              </a:rPr>
              <a:t> 서버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2988E7-FF6A-4A52-BDAC-07B07262B7BC}"/>
              </a:ext>
            </a:extLst>
          </p:cNvPr>
          <p:cNvCxnSpPr>
            <a:cxnSpLocks/>
          </p:cNvCxnSpPr>
          <p:nvPr/>
        </p:nvCxnSpPr>
        <p:spPr>
          <a:xfrm>
            <a:off x="5147207" y="4521406"/>
            <a:ext cx="178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F6F47C-4015-4AB6-B19A-EC26F824E575}"/>
              </a:ext>
            </a:extLst>
          </p:cNvPr>
          <p:cNvCxnSpPr>
            <a:cxnSpLocks/>
          </p:cNvCxnSpPr>
          <p:nvPr/>
        </p:nvCxnSpPr>
        <p:spPr>
          <a:xfrm flipH="1">
            <a:off x="5131698" y="5094141"/>
            <a:ext cx="167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9E8BE64-2B69-4ADC-AE27-B014B3466415}"/>
              </a:ext>
            </a:extLst>
          </p:cNvPr>
          <p:cNvCxnSpPr>
            <a:cxnSpLocks/>
          </p:cNvCxnSpPr>
          <p:nvPr/>
        </p:nvCxnSpPr>
        <p:spPr>
          <a:xfrm>
            <a:off x="8130073" y="4521406"/>
            <a:ext cx="187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F4A99E-5A4F-4D2A-9007-B22613DB868F}"/>
              </a:ext>
            </a:extLst>
          </p:cNvPr>
          <p:cNvCxnSpPr>
            <a:cxnSpLocks/>
          </p:cNvCxnSpPr>
          <p:nvPr/>
        </p:nvCxnSpPr>
        <p:spPr>
          <a:xfrm flipH="1">
            <a:off x="8114564" y="5094141"/>
            <a:ext cx="189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115EE7-0EEF-4633-9E08-0614F88E78C4}"/>
              </a:ext>
            </a:extLst>
          </p:cNvPr>
          <p:cNvSpPr/>
          <p:nvPr/>
        </p:nvSpPr>
        <p:spPr>
          <a:xfrm rot="2231128">
            <a:off x="2855013" y="3940340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요청 및 응답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103197-5041-45D3-B1C0-8BE9B39F0E2C}"/>
              </a:ext>
            </a:extLst>
          </p:cNvPr>
          <p:cNvSpPr/>
          <p:nvPr/>
        </p:nvSpPr>
        <p:spPr>
          <a:xfrm>
            <a:off x="2557500" y="452397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요청 및 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E758C7-3C1C-40DA-ACAC-0B3195031B96}"/>
              </a:ext>
            </a:extLst>
          </p:cNvPr>
          <p:cNvSpPr/>
          <p:nvPr/>
        </p:nvSpPr>
        <p:spPr>
          <a:xfrm rot="19645022">
            <a:off x="2749344" y="5348094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요청 및 응답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28D4DA-C2E0-426C-A12A-3A86FB73D9A9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2427856" y="3587014"/>
            <a:ext cx="1671397" cy="1215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F77517-7510-4FF0-A60B-3007D5896D21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2427856" y="4802001"/>
            <a:ext cx="1671397" cy="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8B3B9-2065-4D41-984B-938E389AF062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506554" y="4802383"/>
            <a:ext cx="1592699" cy="1033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62459-9A2E-428E-B5E6-FFFFCD8F1E64}"/>
              </a:ext>
            </a:extLst>
          </p:cNvPr>
          <p:cNvSpPr/>
          <p:nvPr/>
        </p:nvSpPr>
        <p:spPr>
          <a:xfrm>
            <a:off x="5128151" y="4527977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사용자의 요청을 전달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6DC3A4-4B88-41D5-9E52-1A0F1CD57519}"/>
              </a:ext>
            </a:extLst>
          </p:cNvPr>
          <p:cNvSpPr/>
          <p:nvPr/>
        </p:nvSpPr>
        <p:spPr>
          <a:xfrm>
            <a:off x="5240625" y="5133160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요청에 대한 응답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AB931C-B16F-4D6D-895E-E58AA7C73DC6}"/>
              </a:ext>
            </a:extLst>
          </p:cNvPr>
          <p:cNvSpPr/>
          <p:nvPr/>
        </p:nvSpPr>
        <p:spPr>
          <a:xfrm>
            <a:off x="8044961" y="4534519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latin typeface="+mn-ea"/>
              </a:rPr>
              <a:t>데이터 추출 및 가공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C20F91-FFAD-44C5-B636-A9578C8297BD}"/>
              </a:ext>
            </a:extLst>
          </p:cNvPr>
          <p:cNvSpPr/>
          <p:nvPr/>
        </p:nvSpPr>
        <p:spPr>
          <a:xfrm>
            <a:off x="8044960" y="5133160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데이터 및 요청 응답 제공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56AFD2-2D4F-409C-AF5E-79F959061685}"/>
              </a:ext>
            </a:extLst>
          </p:cNvPr>
          <p:cNvSpPr/>
          <p:nvPr/>
        </p:nvSpPr>
        <p:spPr>
          <a:xfrm>
            <a:off x="1524479" y="2886396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WEB3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5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3-3. </a:t>
            </a:r>
            <a:r>
              <a:rPr lang="ko-KR" altLang="en-US" sz="5400" b="1" dirty="0"/>
              <a:t>가용성과 확장성 확보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아키텍처 </a:t>
            </a:r>
          </a:p>
        </p:txBody>
      </p:sp>
    </p:spTree>
    <p:extLst>
      <p:ext uri="{BB962C8B-B14F-4D97-AF65-F5344CB8AC3E}">
        <p14:creationId xmlns:p14="http://schemas.microsoft.com/office/powerpoint/2010/main" val="2326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데이터베이스아키텍처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가용성과 확장성 확보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60019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가용성이란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663233" y="656660"/>
            <a:ext cx="9761816" cy="15492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가용성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(Availability)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이란 서버와 네트워크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프로그램 등의 정보 시스템이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정상적으로 사용 가능한 정도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를 말한다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가동률과 비슷한 의미이다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가용성을 수식으로 표현할 경우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가용성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(Availability)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이란 정상적인 사용 시간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(Uptime)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을 전체 사용 시간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Uptime+Downtime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으로 나눈 값을 말한다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 값이 높을수록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가용성이 높다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 표현한다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가용성이 높은 것을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고가용성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(HA, High Availability)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이라고 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19A17E-972A-4632-8140-2FC7F7AB453A}"/>
              </a:ext>
            </a:extLst>
          </p:cNvPr>
          <p:cNvSpPr/>
          <p:nvPr/>
        </p:nvSpPr>
        <p:spPr>
          <a:xfrm>
            <a:off x="2892720" y="292211"/>
            <a:ext cx="6157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https://ko.wikipedia.org/wiki/%EA%B0%80%EC%9A%A9%EC%84%B1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A9F86C-53FC-4072-8AE3-FB7223D7A74D}"/>
              </a:ext>
            </a:extLst>
          </p:cNvPr>
          <p:cNvSpPr/>
          <p:nvPr/>
        </p:nvSpPr>
        <p:spPr>
          <a:xfrm>
            <a:off x="6809977" y="2308586"/>
            <a:ext cx="468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가용성이 </a:t>
            </a: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>
                <a:latin typeface="+mn-ea"/>
              </a:rPr>
              <a:t>이라 하면 단 한번도 장애없이 동작한 시스템을 뜻한다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D298FD-0964-4B13-8595-18B34A0D207E}"/>
              </a:ext>
            </a:extLst>
          </p:cNvPr>
          <p:cNvSpPr/>
          <p:nvPr/>
        </p:nvSpPr>
        <p:spPr>
          <a:xfrm>
            <a:off x="1353600" y="3219870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확장성이란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1AE44C-B924-4292-8A7A-D9C24693612B}"/>
              </a:ext>
            </a:extLst>
          </p:cNvPr>
          <p:cNvSpPr/>
          <p:nvPr/>
        </p:nvSpPr>
        <p:spPr>
          <a:xfrm>
            <a:off x="1663233" y="3589202"/>
            <a:ext cx="9761816" cy="1583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확장성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(Scalability)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IT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시스템에서 대규모적인 재설계 및 재설치가 필요없이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확장이 얼마나 쉽고 가능한지에 대한 용이성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을 뜻한다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설계자는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의 확산이나 거대한 성장을 도모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해야 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절대적인 사용자 수가 증가하더라도 이를 수용할 수 있도록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확장성 있게 설계해야 함을 의미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최근의 클라우드 시스템이 각광을 받는 이유 중 하나가 바로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탁월한 확장성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에 있음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84BE16-B64E-4761-94E2-C1F49E3608D5}"/>
              </a:ext>
            </a:extLst>
          </p:cNvPr>
          <p:cNvGrpSpPr/>
          <p:nvPr/>
        </p:nvGrpSpPr>
        <p:grpSpPr>
          <a:xfrm>
            <a:off x="1663233" y="2309946"/>
            <a:ext cx="5146744" cy="790185"/>
            <a:chOff x="1821297" y="2419169"/>
            <a:chExt cx="5146744" cy="7901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7C7826-65AC-4609-A579-8F586C6A3B4A}"/>
                </a:ext>
              </a:extLst>
            </p:cNvPr>
            <p:cNvSpPr/>
            <p:nvPr/>
          </p:nvSpPr>
          <p:spPr>
            <a:xfrm>
              <a:off x="1821297" y="2419169"/>
              <a:ext cx="5146744" cy="790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3E5CAC-24FD-4966-ADF3-213496FA662F}"/>
                </a:ext>
              </a:extLst>
            </p:cNvPr>
            <p:cNvGrpSpPr/>
            <p:nvPr/>
          </p:nvGrpSpPr>
          <p:grpSpPr>
            <a:xfrm>
              <a:off x="1864305" y="2498638"/>
              <a:ext cx="5026792" cy="604522"/>
              <a:chOff x="1864305" y="2498638"/>
              <a:chExt cx="5026792" cy="60452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C82646-D8C3-4482-BC3C-9F29C7734C5B}"/>
                  </a:ext>
                </a:extLst>
              </p:cNvPr>
              <p:cNvSpPr/>
              <p:nvPr/>
            </p:nvSpPr>
            <p:spPr>
              <a:xfrm>
                <a:off x="1864305" y="2621749"/>
                <a:ext cx="17702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+mn-ea"/>
                  </a:rPr>
                  <a:t>Availability(%) = </a:t>
                </a:r>
                <a:endParaRPr lang="ko-KR" altLang="en-US" sz="1600" dirty="0">
                  <a:latin typeface="+mn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9D62276-A078-4B06-9438-CBBAC54BBC9A}"/>
                  </a:ext>
                </a:extLst>
              </p:cNvPr>
              <p:cNvSpPr/>
              <p:nvPr/>
            </p:nvSpPr>
            <p:spPr>
              <a:xfrm>
                <a:off x="3898621" y="2795383"/>
                <a:ext cx="18524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+mn-ea"/>
                  </a:rPr>
                  <a:t>Uptime + Downtime</a:t>
                </a:r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ECCD5D7-CACC-40A6-BB41-590918ED63CC}"/>
                  </a:ext>
                </a:extLst>
              </p:cNvPr>
              <p:cNvSpPr/>
              <p:nvPr/>
            </p:nvSpPr>
            <p:spPr>
              <a:xfrm>
                <a:off x="4394633" y="2498638"/>
                <a:ext cx="8322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+mn-ea"/>
                  </a:rPr>
                  <a:t>Uptime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52821AA-A3D7-4720-87C8-9ADD99BEC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8621" y="2785649"/>
                <a:ext cx="19659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61A6CC3-8819-4F5F-996B-C6214C8283DD}"/>
                  </a:ext>
                </a:extLst>
              </p:cNvPr>
              <p:cNvSpPr/>
              <p:nvPr/>
            </p:nvSpPr>
            <p:spPr>
              <a:xfrm>
                <a:off x="6152930" y="2687280"/>
                <a:ext cx="280846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+mn-ea"/>
                  </a:rPr>
                  <a:t>*</a:t>
                </a:r>
                <a:endParaRPr lang="ko-KR" altLang="en-US" sz="1600" dirty="0"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48E0BE-1997-4BB8-AE4A-4D9318B4D825}"/>
                  </a:ext>
                </a:extLst>
              </p:cNvPr>
              <p:cNvSpPr/>
              <p:nvPr/>
            </p:nvSpPr>
            <p:spPr>
              <a:xfrm>
                <a:off x="6364991" y="2621749"/>
                <a:ext cx="5261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+mn-ea"/>
                  </a:rPr>
                  <a:t>100</a:t>
                </a:r>
                <a:endParaRPr lang="ko-KR" altLang="en-US" sz="1600" dirty="0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0AA4299-E2E2-460B-8B94-18553F999838}"/>
                  </a:ext>
                </a:extLst>
              </p:cNvPr>
              <p:cNvSpPr/>
              <p:nvPr/>
            </p:nvSpPr>
            <p:spPr>
              <a:xfrm>
                <a:off x="3554587" y="2502010"/>
                <a:ext cx="3241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(</a:t>
                </a:r>
                <a:endParaRPr lang="ko-KR" altLang="en-US" sz="3200" dirty="0">
                  <a:latin typeface="+mn-ea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6A44DF-46BC-41A8-A2DE-CFE15E07E6AA}"/>
                  </a:ext>
                </a:extLst>
              </p:cNvPr>
              <p:cNvSpPr/>
              <p:nvPr/>
            </p:nvSpPr>
            <p:spPr>
              <a:xfrm>
                <a:off x="5835728" y="2502010"/>
                <a:ext cx="3241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)</a:t>
                </a:r>
                <a:endParaRPr lang="ko-KR" altLang="en-US" sz="32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1991</Words>
  <Application>Microsoft Office PowerPoint</Application>
  <PresentationFormat>와이드스크린</PresentationFormat>
  <Paragraphs>432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Open Sans</vt:lpstr>
      <vt:lpstr>Wingdings</vt:lpstr>
      <vt:lpstr>Abadi</vt:lpstr>
      <vt:lpstr>맑은 고딕</vt:lpstr>
      <vt:lpstr>나눔바른고딕</vt:lpstr>
      <vt:lpstr>Gotham</vt:lpstr>
      <vt:lpstr>Arial</vt:lpstr>
      <vt:lpstr>3_Office 테마</vt:lpstr>
      <vt:lpstr>1_Office 테마</vt:lpstr>
      <vt:lpstr>3-1. 아키텍처란</vt:lpstr>
      <vt:lpstr>PowerPoint 프레젠테이션</vt:lpstr>
      <vt:lpstr>3-2. 아키텍처 역사와 개요</vt:lpstr>
      <vt:lpstr>PowerPoint 프레젠테이션</vt:lpstr>
      <vt:lpstr>PowerPoint 프레젠테이션</vt:lpstr>
      <vt:lpstr>PowerPoint 프레젠테이션</vt:lpstr>
      <vt:lpstr>PowerPoint 프레젠테이션</vt:lpstr>
      <vt:lpstr>3-3. 가용성과 확장성 확보</vt:lpstr>
      <vt:lpstr>PowerPoint 프레젠테이션</vt:lpstr>
      <vt:lpstr>PowerPoint 프레젠테이션</vt:lpstr>
      <vt:lpstr>PowerPoint 프레젠테이션</vt:lpstr>
      <vt:lpstr>PowerPoint 프레젠테이션</vt:lpstr>
      <vt:lpstr>3-4. DB 서버의 다중화</vt:lpstr>
      <vt:lpstr>PowerPoint 프레젠테이션</vt:lpstr>
      <vt:lpstr>PowerPoint 프레젠테이션</vt:lpstr>
      <vt:lpstr>PowerPoint 프레젠테이션</vt:lpstr>
      <vt:lpstr>PowerPoint 프레젠테이션</vt:lpstr>
      <vt:lpstr>3-5. 성능 추구를 위한 다중화</vt:lpstr>
      <vt:lpstr>PowerPoint 프레젠테이션</vt:lpstr>
      <vt:lpstr>PowerPoint 프레젠테이션</vt:lpstr>
      <vt:lpstr>3-6. 적합한 아키텍처를        설계하기 위해</vt:lpstr>
      <vt:lpstr>PowerPoint 프레젠테이션</vt:lpstr>
      <vt:lpstr>3-7. 연습 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82</cp:revision>
  <dcterms:created xsi:type="dcterms:W3CDTF">2019-07-18T05:08:58Z</dcterms:created>
  <dcterms:modified xsi:type="dcterms:W3CDTF">2021-08-27T00:41:31Z</dcterms:modified>
</cp:coreProperties>
</file>