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50" r:id="rId2"/>
  </p:sldMasterIdLst>
  <p:notesMasterIdLst>
    <p:notesMasterId r:id="rId44"/>
  </p:notesMasterIdLst>
  <p:sldIdLst>
    <p:sldId id="260" r:id="rId3"/>
    <p:sldId id="262" r:id="rId4"/>
    <p:sldId id="571" r:id="rId5"/>
    <p:sldId id="590" r:id="rId6"/>
    <p:sldId id="572" r:id="rId7"/>
    <p:sldId id="589" r:id="rId8"/>
    <p:sldId id="573" r:id="rId9"/>
    <p:sldId id="574" r:id="rId10"/>
    <p:sldId id="579" r:id="rId11"/>
    <p:sldId id="580" r:id="rId12"/>
    <p:sldId id="581" r:id="rId13"/>
    <p:sldId id="582" r:id="rId14"/>
    <p:sldId id="591" r:id="rId15"/>
    <p:sldId id="575" r:id="rId16"/>
    <p:sldId id="584" r:id="rId17"/>
    <p:sldId id="583" r:id="rId18"/>
    <p:sldId id="585" r:id="rId19"/>
    <p:sldId id="586" r:id="rId20"/>
    <p:sldId id="587" r:id="rId21"/>
    <p:sldId id="588" r:id="rId22"/>
    <p:sldId id="578" r:id="rId23"/>
    <p:sldId id="592" r:id="rId24"/>
    <p:sldId id="593" r:id="rId25"/>
    <p:sldId id="594" r:id="rId26"/>
    <p:sldId id="595" r:id="rId27"/>
    <p:sldId id="596" r:id="rId28"/>
    <p:sldId id="597" r:id="rId29"/>
    <p:sldId id="598" r:id="rId30"/>
    <p:sldId id="599" r:id="rId31"/>
    <p:sldId id="600" r:id="rId32"/>
    <p:sldId id="601" r:id="rId33"/>
    <p:sldId id="604" r:id="rId34"/>
    <p:sldId id="603" r:id="rId35"/>
    <p:sldId id="605" r:id="rId36"/>
    <p:sldId id="606" r:id="rId37"/>
    <p:sldId id="607" r:id="rId38"/>
    <p:sldId id="608" r:id="rId39"/>
    <p:sldId id="609" r:id="rId40"/>
    <p:sldId id="610" r:id="rId41"/>
    <p:sldId id="611" r:id="rId42"/>
    <p:sldId id="612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E234B"/>
    <a:srgbClr val="FF0066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88333" autoAdjust="0"/>
  </p:normalViewPr>
  <p:slideViewPr>
    <p:cSldViewPr snapToGrid="0">
      <p:cViewPr varScale="1">
        <p:scale>
          <a:sx n="96" d="100"/>
          <a:sy n="96" d="100"/>
        </p:scale>
        <p:origin x="103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13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경오" userId="03d471aaec579ec3" providerId="LiveId" clId="{65955E2C-27DB-48DC-AFE9-134C4E0ACB74}"/>
    <pc:docChg chg="undo custSel addSld delSld modSld sldOrd">
      <pc:chgData name="이 경오" userId="03d471aaec579ec3" providerId="LiveId" clId="{65955E2C-27DB-48DC-AFE9-134C4E0ACB74}" dt="2020-04-29T15:02:51.058" v="715" actId="1076"/>
      <pc:docMkLst>
        <pc:docMk/>
      </pc:docMkLst>
      <pc:sldChg chg="modSp mod">
        <pc:chgData name="이 경오" userId="03d471aaec579ec3" providerId="LiveId" clId="{65955E2C-27DB-48DC-AFE9-134C4E0ACB74}" dt="2020-04-29T14:46:02.010" v="4"/>
        <pc:sldMkLst>
          <pc:docMk/>
          <pc:sldMk cId="3076520899" sldId="266"/>
        </pc:sldMkLst>
        <pc:spChg chg="mod">
          <ac:chgData name="이 경오" userId="03d471aaec579ec3" providerId="LiveId" clId="{65955E2C-27DB-48DC-AFE9-134C4E0ACB74}" dt="2020-04-29T14:46:02.010" v="4"/>
          <ac:spMkLst>
            <pc:docMk/>
            <pc:sldMk cId="3076520899" sldId="266"/>
            <ac:spMk id="26" creationId="{00000000-0000-0000-0000-000000000000}"/>
          </ac:spMkLst>
        </pc:spChg>
      </pc:sldChg>
      <pc:sldChg chg="modSp add mod ord">
        <pc:chgData name="이 경오" userId="03d471aaec579ec3" providerId="LiveId" clId="{65955E2C-27DB-48DC-AFE9-134C4E0ACB74}" dt="2020-04-29T14:48:56.903" v="31"/>
        <pc:sldMkLst>
          <pc:docMk/>
          <pc:sldMk cId="1149519385" sldId="271"/>
        </pc:sldMkLst>
        <pc:spChg chg="mod">
          <ac:chgData name="이 경오" userId="03d471aaec579ec3" providerId="LiveId" clId="{65955E2C-27DB-48DC-AFE9-134C4E0ACB74}" dt="2020-04-29T14:48:56.903" v="31"/>
          <ac:spMkLst>
            <pc:docMk/>
            <pc:sldMk cId="1149519385" sldId="271"/>
            <ac:spMk id="6" creationId="{97ABE4A9-0E2E-45E8-86C2-53BF8FA05A72}"/>
          </ac:spMkLst>
        </pc:spChg>
      </pc:sldChg>
      <pc:sldChg chg="add del">
        <pc:chgData name="이 경오" userId="03d471aaec579ec3" providerId="LiveId" clId="{65955E2C-27DB-48DC-AFE9-134C4E0ACB74}" dt="2020-04-29T14:48:42.421" v="6"/>
        <pc:sldMkLst>
          <pc:docMk/>
          <pc:sldMk cId="1270537578" sldId="271"/>
        </pc:sldMkLst>
      </pc:sldChg>
      <pc:sldChg chg="addSp delSp modSp add mod ord">
        <pc:chgData name="이 경오" userId="03d471aaec579ec3" providerId="LiveId" clId="{65955E2C-27DB-48DC-AFE9-134C4E0ACB74}" dt="2020-04-29T15:02:51.058" v="715" actId="1076"/>
        <pc:sldMkLst>
          <pc:docMk/>
          <pc:sldMk cId="1409961608" sldId="272"/>
        </pc:sldMkLst>
        <pc:spChg chg="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2" creationId="{00000000-0000-0000-0000-000000000000}"/>
          </ac:spMkLst>
        </pc:spChg>
        <pc:spChg chg="add mod">
          <ac:chgData name="이 경오" userId="03d471aaec579ec3" providerId="LiveId" clId="{65955E2C-27DB-48DC-AFE9-134C4E0ACB74}" dt="2020-04-29T15:02:38.797" v="713" actId="1076"/>
          <ac:spMkLst>
            <pc:docMk/>
            <pc:sldMk cId="1409961608" sldId="272"/>
            <ac:spMk id="7" creationId="{248C3E51-0BC2-45BD-AD1B-804208BB10CB}"/>
          </ac:spMkLst>
        </pc:spChg>
        <pc:spChg chg="add 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15" creationId="{58E2B2E7-B70C-402B-9034-0255773AE738}"/>
          </ac:spMkLst>
        </pc:spChg>
        <pc:spChg chg="add mod">
          <ac:chgData name="이 경오" userId="03d471aaec579ec3" providerId="LiveId" clId="{65955E2C-27DB-48DC-AFE9-134C4E0ACB74}" dt="2020-04-29T15:02:45.627" v="714" actId="1076"/>
          <ac:spMkLst>
            <pc:docMk/>
            <pc:sldMk cId="1409961608" sldId="272"/>
            <ac:spMk id="16" creationId="{612F08C8-D55E-48B1-BE66-BCFEE000A8DE}"/>
          </ac:spMkLst>
        </pc:spChg>
        <pc:spChg chg="add 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17" creationId="{B68FB4C7-913E-4761-99ED-B930EEA01A78}"/>
          </ac:spMkLst>
        </pc:spChg>
        <pc:spChg chg="add mod">
          <ac:chgData name="이 경오" userId="03d471aaec579ec3" providerId="LiveId" clId="{65955E2C-27DB-48DC-AFE9-134C4E0ACB74}" dt="2020-04-29T15:02:51.058" v="715" actId="1076"/>
          <ac:spMkLst>
            <pc:docMk/>
            <pc:sldMk cId="1409961608" sldId="272"/>
            <ac:spMk id="18" creationId="{26294F04-3D2A-4D1E-BBC4-BAC4D500DF29}"/>
          </ac:spMkLst>
        </pc:spChg>
        <pc:spChg chg="del">
          <ac:chgData name="이 경오" userId="03d471aaec579ec3" providerId="LiveId" clId="{65955E2C-27DB-48DC-AFE9-134C4E0ACB74}" dt="2020-04-29T14:50:06.049" v="95" actId="478"/>
          <ac:spMkLst>
            <pc:docMk/>
            <pc:sldMk cId="1409961608" sldId="272"/>
            <ac:spMk id="22" creationId="{00000000-0000-0000-0000-000000000000}"/>
          </ac:spMkLst>
        </pc:spChg>
        <pc:graphicFrameChg chg="del">
          <ac:chgData name="이 경오" userId="03d471aaec579ec3" providerId="LiveId" clId="{65955E2C-27DB-48DC-AFE9-134C4E0ACB74}" dt="2020-04-29T14:50:06.049" v="95" actId="478"/>
          <ac:graphicFrameMkLst>
            <pc:docMk/>
            <pc:sldMk cId="1409961608" sldId="272"/>
            <ac:graphicFrameMk id="3" creationId="{00000000-0000-0000-0000-000000000000}"/>
          </ac:graphicFrameMkLst>
        </pc:graphicFrame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09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0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8.482" v="96" actId="478"/>
          <ac:picMkLst>
            <pc:docMk/>
            <pc:sldMk cId="1409961608" sldId="272"/>
            <ac:picMk id="4112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16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1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22" creationId="{00000000-0000-0000-0000-000000000000}"/>
          </ac:picMkLst>
        </pc:picChg>
        <pc:cxnChg chg="add mod">
          <ac:chgData name="이 경오" userId="03d471aaec579ec3" providerId="LiveId" clId="{65955E2C-27DB-48DC-AFE9-134C4E0ACB74}" dt="2020-04-29T15:02:27.629" v="712" actId="1035"/>
          <ac:cxnSpMkLst>
            <pc:docMk/>
            <pc:sldMk cId="1409961608" sldId="272"/>
            <ac:cxnSpMk id="9" creationId="{22D7AC2C-2939-44F4-B144-BACC3F745F6D}"/>
          </ac:cxnSpMkLst>
        </pc:cxnChg>
        <pc:cxnChg chg="add mod">
          <ac:chgData name="이 경오" userId="03d471aaec579ec3" providerId="LiveId" clId="{65955E2C-27DB-48DC-AFE9-134C4E0ACB74}" dt="2020-04-29T15:02:27.629" v="712" actId="1035"/>
          <ac:cxnSpMkLst>
            <pc:docMk/>
            <pc:sldMk cId="1409961608" sldId="272"/>
            <ac:cxnSpMk id="27" creationId="{F74D03E3-5B95-4E51-B567-687AB90377B6}"/>
          </ac:cxnSpMkLst>
        </pc:cxnChg>
      </pc:sldChg>
    </pc:docChg>
  </pc:docChgLst>
  <pc:docChgLst>
    <pc:chgData name="이 경오" userId="03d471aaec579ec3" providerId="LiveId" clId="{1B37F9EE-D5EF-416B-9864-5AEF9EA443B6}"/>
    <pc:docChg chg="undo custSel addSld modSld">
      <pc:chgData name="이 경오" userId="03d471aaec579ec3" providerId="LiveId" clId="{1B37F9EE-D5EF-416B-9864-5AEF9EA443B6}" dt="2020-05-10T05:48:35.658" v="2088" actId="14100"/>
      <pc:docMkLst>
        <pc:docMk/>
      </pc:docMkLst>
      <pc:sldChg chg="modSp mod">
        <pc:chgData name="이 경오" userId="03d471aaec579ec3" providerId="LiveId" clId="{1B37F9EE-D5EF-416B-9864-5AEF9EA443B6}" dt="2020-05-10T02:40:37.713" v="4" actId="20577"/>
        <pc:sldMkLst>
          <pc:docMk/>
          <pc:sldMk cId="3639423075" sldId="260"/>
        </pc:sldMkLst>
        <pc:spChg chg="mod">
          <ac:chgData name="이 경오" userId="03d471aaec579ec3" providerId="LiveId" clId="{1B37F9EE-D5EF-416B-9864-5AEF9EA443B6}" dt="2020-05-10T02:40:37.713" v="4" actId="20577"/>
          <ac:spMkLst>
            <pc:docMk/>
            <pc:sldMk cId="3639423075" sldId="260"/>
            <ac:spMk id="6" creationId="{97ABE4A9-0E2E-45E8-86C2-53BF8FA05A72}"/>
          </ac:spMkLst>
        </pc:spChg>
      </pc:sldChg>
      <pc:sldChg chg="addSp delSp modSp mod">
        <pc:chgData name="이 경오" userId="03d471aaec579ec3" providerId="LiveId" clId="{1B37F9EE-D5EF-416B-9864-5AEF9EA443B6}" dt="2020-05-10T04:43:52.495" v="1931" actId="1076"/>
        <pc:sldMkLst>
          <pc:docMk/>
          <pc:sldMk cId="3534683789" sldId="262"/>
        </pc:sldMkLst>
        <pc:spChg chg="mod">
          <ac:chgData name="이 경오" userId="03d471aaec579ec3" providerId="LiveId" clId="{1B37F9EE-D5EF-416B-9864-5AEF9EA443B6}" dt="2020-05-10T04:43:09.798" v="1926" actId="179"/>
          <ac:spMkLst>
            <pc:docMk/>
            <pc:sldMk cId="3534683789" sldId="262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1:50.813" v="1900" actId="403"/>
          <ac:spMkLst>
            <pc:docMk/>
            <pc:sldMk cId="3534683789" sldId="262"/>
            <ac:spMk id="3" creationId="{00000000-0000-0000-0000-000000000000}"/>
          </ac:spMkLst>
        </pc:spChg>
        <pc:spChg chg="del mod">
          <ac:chgData name="이 경오" userId="03d471aaec579ec3" providerId="LiveId" clId="{1B37F9EE-D5EF-416B-9864-5AEF9EA443B6}" dt="2020-05-10T02:51:19.273" v="55" actId="478"/>
          <ac:spMkLst>
            <pc:docMk/>
            <pc:sldMk cId="3534683789" sldId="262"/>
            <ac:spMk id="6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3:26.587" v="1928" actId="6549"/>
          <ac:spMkLst>
            <pc:docMk/>
            <pc:sldMk cId="3534683789" sldId="262"/>
            <ac:spMk id="7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2:01.985" v="1904" actId="403"/>
          <ac:spMkLst>
            <pc:docMk/>
            <pc:sldMk cId="3534683789" sldId="262"/>
            <ac:spMk id="8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3:52.495" v="1931" actId="1076"/>
          <ac:spMkLst>
            <pc:docMk/>
            <pc:sldMk cId="3534683789" sldId="262"/>
            <ac:spMk id="9" creationId="{00000000-0000-0000-0000-000000000000}"/>
          </ac:spMkLst>
        </pc:spChg>
        <pc:spChg chg="del mod">
          <ac:chgData name="이 경오" userId="03d471aaec579ec3" providerId="LiveId" clId="{1B37F9EE-D5EF-416B-9864-5AEF9EA443B6}" dt="2020-05-10T02:54:13.942" v="140"/>
          <ac:spMkLst>
            <pc:docMk/>
            <pc:sldMk cId="3534683789" sldId="262"/>
            <ac:spMk id="10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2:29.730" v="1924" actId="403"/>
          <ac:spMkLst>
            <pc:docMk/>
            <pc:sldMk cId="3534683789" sldId="262"/>
            <ac:spMk id="11" creationId="{00000000-0000-0000-0000-000000000000}"/>
          </ac:spMkLst>
        </pc:spChg>
        <pc:spChg chg="add mod">
          <ac:chgData name="이 경오" userId="03d471aaec579ec3" providerId="LiveId" clId="{1B37F9EE-D5EF-416B-9864-5AEF9EA443B6}" dt="2020-05-10T04:41:59.240" v="1903" actId="403"/>
          <ac:spMkLst>
            <pc:docMk/>
            <pc:sldMk cId="3534683789" sldId="262"/>
            <ac:spMk id="13" creationId="{6C6C80C1-C1E1-4012-A824-52E6B4D903D3}"/>
          </ac:spMkLst>
        </pc:spChg>
        <pc:spChg chg="add mod">
          <ac:chgData name="이 경오" userId="03d471aaec579ec3" providerId="LiveId" clId="{1B37F9EE-D5EF-416B-9864-5AEF9EA443B6}" dt="2020-05-10T04:41:56.688" v="1902" actId="403"/>
          <ac:spMkLst>
            <pc:docMk/>
            <pc:sldMk cId="3534683789" sldId="262"/>
            <ac:spMk id="14" creationId="{4F6F0EAC-4920-41E2-966E-C4DC094917B7}"/>
          </ac:spMkLst>
        </pc:spChg>
        <pc:spChg chg="add mod">
          <ac:chgData name="이 경오" userId="03d471aaec579ec3" providerId="LiveId" clId="{1B37F9EE-D5EF-416B-9864-5AEF9EA443B6}" dt="2020-05-10T04:42:23.962" v="1923" actId="403"/>
          <ac:spMkLst>
            <pc:docMk/>
            <pc:sldMk cId="3534683789" sldId="262"/>
            <ac:spMk id="15" creationId="{5FEBE669-80FE-4DF8-BE20-A363CF1B2FBB}"/>
          </ac:spMkLst>
        </pc:spChg>
        <pc:spChg chg="add mod">
          <ac:chgData name="이 경오" userId="03d471aaec579ec3" providerId="LiveId" clId="{1B37F9EE-D5EF-416B-9864-5AEF9EA443B6}" dt="2020-05-10T04:42:13.478" v="1922" actId="1035"/>
          <ac:spMkLst>
            <pc:docMk/>
            <pc:sldMk cId="3534683789" sldId="262"/>
            <ac:spMk id="16" creationId="{88E93EA6-6B4C-4811-A163-A5BCD18BF9E2}"/>
          </ac:spMkLst>
        </pc:spChg>
        <pc:picChg chg="mod">
          <ac:chgData name="이 경오" userId="03d471aaec579ec3" providerId="LiveId" clId="{1B37F9EE-D5EF-416B-9864-5AEF9EA443B6}" dt="2020-05-10T04:42:13.478" v="1922" actId="1035"/>
          <ac:picMkLst>
            <pc:docMk/>
            <pc:sldMk cId="3534683789" sldId="262"/>
            <ac:picMk id="12" creationId="{00000000-0000-0000-0000-000000000000}"/>
          </ac:picMkLst>
        </pc:picChg>
      </pc:sldChg>
      <pc:sldChg chg="modSp mod">
        <pc:chgData name="이 경오" userId="03d471aaec579ec3" providerId="LiveId" clId="{1B37F9EE-D5EF-416B-9864-5AEF9EA443B6}" dt="2020-05-10T03:43:01.352" v="976" actId="404"/>
        <pc:sldMkLst>
          <pc:docMk/>
          <pc:sldMk cId="3341910839" sldId="264"/>
        </pc:sldMkLst>
        <pc:spChg chg="mod">
          <ac:chgData name="이 경오" userId="03d471aaec579ec3" providerId="LiveId" clId="{1B37F9EE-D5EF-416B-9864-5AEF9EA443B6}" dt="2020-05-10T03:43:01.352" v="976" actId="404"/>
          <ac:spMkLst>
            <pc:docMk/>
            <pc:sldMk cId="3341910839" sldId="264"/>
            <ac:spMk id="6" creationId="{97ABE4A9-0E2E-45E8-86C2-53BF8FA05A72}"/>
          </ac:spMkLst>
        </pc:spChg>
      </pc:sldChg>
      <pc:sldChg chg="addSp modSp mod">
        <pc:chgData name="이 경오" userId="03d471aaec579ec3" providerId="LiveId" clId="{1B37F9EE-D5EF-416B-9864-5AEF9EA443B6}" dt="2020-05-10T04:53:34.030" v="2027" actId="1035"/>
        <pc:sldMkLst>
          <pc:docMk/>
          <pc:sldMk cId="1676412937" sldId="265"/>
        </pc:sldMkLst>
        <pc:spChg chg="mod">
          <ac:chgData name="이 경오" userId="03d471aaec579ec3" providerId="LiveId" clId="{1B37F9EE-D5EF-416B-9864-5AEF9EA443B6}" dt="2020-05-10T04:53:04.281" v="2002" actId="179"/>
          <ac:spMkLst>
            <pc:docMk/>
            <pc:sldMk cId="1676412937" sldId="265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4" creationId="{F33D0D13-18BE-4C87-ABE5-EF320BB3AA27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5" creationId="{8F526FEE-CA73-440B-888F-BE51F1015EA2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3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4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5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6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7" creationId="{00000000-0000-0000-0000-000000000000}"/>
          </ac:spMkLst>
        </pc:spChg>
        <pc:spChg chg="add mod">
          <ac:chgData name="이 경오" userId="03d471aaec579ec3" providerId="LiveId" clId="{1B37F9EE-D5EF-416B-9864-5AEF9EA443B6}" dt="2020-05-10T04:53:34.030" v="2027" actId="1035"/>
          <ac:spMkLst>
            <pc:docMk/>
            <pc:sldMk cId="1676412937" sldId="265"/>
            <ac:spMk id="32" creationId="{4AAB72C1-3494-4F51-BF5E-D0C84E1A2001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34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35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36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37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55.926" v="1990" actId="1076"/>
          <ac:spMkLst>
            <pc:docMk/>
            <pc:sldMk cId="1676412937" sldId="265"/>
            <ac:spMk id="38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39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41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4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44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45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34.030" v="2027" actId="1035"/>
          <ac:spMkLst>
            <pc:docMk/>
            <pc:sldMk cId="1676412937" sldId="265"/>
            <ac:spMk id="46" creationId="{00000000-0000-0000-0000-000000000000}"/>
          </ac:spMkLst>
        </pc:spChg>
        <pc:picChg chg="mod">
          <ac:chgData name="이 경오" userId="03d471aaec579ec3" providerId="LiveId" clId="{1B37F9EE-D5EF-416B-9864-5AEF9EA443B6}" dt="2020-05-10T04:53:24.887" v="2015" actId="1035"/>
          <ac:picMkLst>
            <pc:docMk/>
            <pc:sldMk cId="1676412937" sldId="265"/>
            <ac:picMk id="40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3:24.887" v="2015" actId="1035"/>
          <ac:picMkLst>
            <pc:docMk/>
            <pc:sldMk cId="1676412937" sldId="265"/>
            <ac:picMk id="43" creationId="{00000000-0000-0000-0000-000000000000}"/>
          </ac:picMkLst>
        </pc:picChg>
        <pc:cxnChg chg="mod">
          <ac:chgData name="이 경오" userId="03d471aaec579ec3" providerId="LiveId" clId="{1B37F9EE-D5EF-416B-9864-5AEF9EA443B6}" dt="2020-05-10T03:47:56.653" v="999" actId="1076"/>
          <ac:cxnSpMkLst>
            <pc:docMk/>
            <pc:sldMk cId="1676412937" sldId="265"/>
            <ac:cxnSpMk id="19" creationId="{00000000-0000-0000-0000-000000000000}"/>
          </ac:cxnSpMkLst>
        </pc:cxnChg>
        <pc:cxnChg chg="mod">
          <ac:chgData name="이 경오" userId="03d471aaec579ec3" providerId="LiveId" clId="{1B37F9EE-D5EF-416B-9864-5AEF9EA443B6}" dt="2020-05-10T03:47:56.653" v="999" actId="1076"/>
          <ac:cxnSpMkLst>
            <pc:docMk/>
            <pc:sldMk cId="1676412937" sldId="265"/>
            <ac:cxnSpMk id="22" creationId="{00000000-0000-0000-0000-000000000000}"/>
          </ac:cxnSpMkLst>
        </pc:cxnChg>
        <pc:cxnChg chg="mod">
          <ac:chgData name="이 경오" userId="03d471aaec579ec3" providerId="LiveId" clId="{1B37F9EE-D5EF-416B-9864-5AEF9EA443B6}" dt="2020-05-10T03:47:56.653" v="999" actId="1076"/>
          <ac:cxnSpMkLst>
            <pc:docMk/>
            <pc:sldMk cId="1676412937" sldId="265"/>
            <ac:cxnSpMk id="23" creationId="{00000000-0000-0000-0000-000000000000}"/>
          </ac:cxnSpMkLst>
        </pc:cxnChg>
      </pc:sldChg>
      <pc:sldChg chg="addSp delSp modSp mod">
        <pc:chgData name="이 경오" userId="03d471aaec579ec3" providerId="LiveId" clId="{1B37F9EE-D5EF-416B-9864-5AEF9EA443B6}" dt="2020-05-10T04:55:40.837" v="2043" actId="1076"/>
        <pc:sldMkLst>
          <pc:docMk/>
          <pc:sldMk cId="3076520899" sldId="266"/>
        </pc:sldMkLst>
        <pc:spChg chg="mod">
          <ac:chgData name="이 경오" userId="03d471aaec579ec3" providerId="LiveId" clId="{1B37F9EE-D5EF-416B-9864-5AEF9EA443B6}" dt="2020-05-10T04:54:05.693" v="2028" actId="403"/>
          <ac:spMkLst>
            <pc:docMk/>
            <pc:sldMk cId="3076520899" sldId="266"/>
            <ac:spMk id="2" creationId="{00000000-0000-0000-0000-000000000000}"/>
          </ac:spMkLst>
        </pc:spChg>
        <pc:spChg chg="add mod">
          <ac:chgData name="이 경오" userId="03d471aaec579ec3" providerId="LiveId" clId="{1B37F9EE-D5EF-416B-9864-5AEF9EA443B6}" dt="2020-05-10T04:55:40.837" v="2043" actId="1076"/>
          <ac:spMkLst>
            <pc:docMk/>
            <pc:sldMk cId="3076520899" sldId="266"/>
            <ac:spMk id="3" creationId="{22813D4A-6F6B-43EC-AC81-30B4847ABA16}"/>
          </ac:spMkLst>
        </pc:spChg>
        <pc:spChg chg="del mod">
          <ac:chgData name="이 경오" userId="03d471aaec579ec3" providerId="LiveId" clId="{1B37F9EE-D5EF-416B-9864-5AEF9EA443B6}" dt="2020-05-10T04:05:05.729" v="1629" actId="478"/>
          <ac:spMkLst>
            <pc:docMk/>
            <pc:sldMk cId="3076520899" sldId="266"/>
            <ac:spMk id="7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35.489" v="2033" actId="1076"/>
          <ac:spMkLst>
            <pc:docMk/>
            <pc:sldMk cId="3076520899" sldId="266"/>
            <ac:spMk id="8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51.648" v="2038" actId="404"/>
          <ac:spMkLst>
            <pc:docMk/>
            <pc:sldMk cId="3076520899" sldId="266"/>
            <ac:spMk id="9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5:20.218" v="2042" actId="1076"/>
          <ac:spMkLst>
            <pc:docMk/>
            <pc:sldMk cId="3076520899" sldId="266"/>
            <ac:spMk id="26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37.797" v="2034" actId="403"/>
          <ac:spMkLst>
            <pc:docMk/>
            <pc:sldMk cId="3076520899" sldId="266"/>
            <ac:spMk id="27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42.541" v="2035" actId="403"/>
          <ac:spMkLst>
            <pc:docMk/>
            <pc:sldMk cId="3076520899" sldId="266"/>
            <ac:spMk id="31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42.541" v="2035" actId="403"/>
          <ac:spMkLst>
            <pc:docMk/>
            <pc:sldMk cId="3076520899" sldId="266"/>
            <ac:spMk id="3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42.541" v="2035" actId="403"/>
          <ac:spMkLst>
            <pc:docMk/>
            <pc:sldMk cId="3076520899" sldId="266"/>
            <ac:spMk id="33" creationId="{00000000-0000-0000-0000-000000000000}"/>
          </ac:spMkLst>
        </pc:spChg>
        <pc:spChg chg="del mod">
          <ac:chgData name="이 경오" userId="03d471aaec579ec3" providerId="LiveId" clId="{1B37F9EE-D5EF-416B-9864-5AEF9EA443B6}" dt="2020-05-10T04:05:05.729" v="1629" actId="478"/>
          <ac:spMkLst>
            <pc:docMk/>
            <pc:sldMk cId="3076520899" sldId="266"/>
            <ac:spMk id="50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57.711" v="2040" actId="14100"/>
          <ac:spMkLst>
            <pc:docMk/>
            <pc:sldMk cId="3076520899" sldId="266"/>
            <ac:spMk id="55" creationId="{00000000-0000-0000-0000-000000000000}"/>
          </ac:spMkLst>
        </pc:spChg>
        <pc:picChg chg="add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21" creationId="{76B042E6-C10E-4A3E-AF92-DB7E7FF9A17F}"/>
          </ac:picMkLst>
        </pc:picChg>
        <pc:picChg chg="add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22" creationId="{BBDF1209-65A1-4C0C-B162-651FEF56D3C1}"/>
          </ac:picMkLst>
        </pc:picChg>
        <pc:picChg chg="add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23" creationId="{7C048DEA-715B-4EAF-9011-EA65BE5FB0BB}"/>
          </ac:picMkLst>
        </pc:picChg>
        <pc:picChg chg="add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24" creationId="{7BB5A49A-D681-4491-85F4-D6BC131CAF2C}"/>
          </ac:picMkLst>
        </pc:picChg>
        <pc:picChg chg="add del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47" creationId="{00000000-0000-0000-0000-000000000000}"/>
          </ac:picMkLst>
        </pc:picChg>
        <pc:picChg chg="del mod">
          <ac:chgData name="이 경오" userId="03d471aaec579ec3" providerId="LiveId" clId="{1B37F9EE-D5EF-416B-9864-5AEF9EA443B6}" dt="2020-05-10T04:04:26.136" v="1623" actId="478"/>
          <ac:picMkLst>
            <pc:docMk/>
            <pc:sldMk cId="3076520899" sldId="266"/>
            <ac:picMk id="48" creationId="{00000000-0000-0000-0000-000000000000}"/>
          </ac:picMkLst>
        </pc:picChg>
        <pc:picChg chg="del mod">
          <ac:chgData name="이 경오" userId="03d471aaec579ec3" providerId="LiveId" clId="{1B37F9EE-D5EF-416B-9864-5AEF9EA443B6}" dt="2020-05-10T04:04:26.136" v="1623" actId="478"/>
          <ac:picMkLst>
            <pc:docMk/>
            <pc:sldMk cId="3076520899" sldId="266"/>
            <ac:picMk id="49" creationId="{00000000-0000-0000-0000-000000000000}"/>
          </ac:picMkLst>
        </pc:picChg>
        <pc:cxnChg chg="mod">
          <ac:chgData name="이 경오" userId="03d471aaec579ec3" providerId="LiveId" clId="{1B37F9EE-D5EF-416B-9864-5AEF9EA443B6}" dt="2020-05-10T04:54:35.489" v="2033" actId="1076"/>
          <ac:cxnSpMkLst>
            <pc:docMk/>
            <pc:sldMk cId="3076520899" sldId="266"/>
            <ac:cxnSpMk id="11" creationId="{00000000-0000-0000-0000-000000000000}"/>
          </ac:cxnSpMkLst>
        </pc:cxnChg>
        <pc:cxnChg chg="mod">
          <ac:chgData name="이 경오" userId="03d471aaec579ec3" providerId="LiveId" clId="{1B37F9EE-D5EF-416B-9864-5AEF9EA443B6}" dt="2020-05-10T04:54:35.489" v="2033" actId="1076"/>
          <ac:cxnSpMkLst>
            <pc:docMk/>
            <pc:sldMk cId="3076520899" sldId="266"/>
            <ac:cxnSpMk id="52" creationId="{00000000-0000-0000-0000-000000000000}"/>
          </ac:cxnSpMkLst>
        </pc:cxnChg>
        <pc:cxnChg chg="mod">
          <ac:chgData name="이 경오" userId="03d471aaec579ec3" providerId="LiveId" clId="{1B37F9EE-D5EF-416B-9864-5AEF9EA443B6}" dt="2020-05-10T04:54:35.489" v="2033" actId="1076"/>
          <ac:cxnSpMkLst>
            <pc:docMk/>
            <pc:sldMk cId="3076520899" sldId="266"/>
            <ac:cxnSpMk id="53" creationId="{00000000-0000-0000-0000-000000000000}"/>
          </ac:cxnSpMkLst>
        </pc:cxnChg>
      </pc:sldChg>
      <pc:sldChg chg="addSp delSp modSp mod">
        <pc:chgData name="이 경오" userId="03d471aaec579ec3" providerId="LiveId" clId="{1B37F9EE-D5EF-416B-9864-5AEF9EA443B6}" dt="2020-05-10T04:57:05.025" v="2077" actId="1036"/>
        <pc:sldMkLst>
          <pc:docMk/>
          <pc:sldMk cId="2178668684" sldId="268"/>
        </pc:sldMkLst>
        <pc:spChg chg="mod">
          <ac:chgData name="이 경오" userId="03d471aaec579ec3" providerId="LiveId" clId="{1B37F9EE-D5EF-416B-9864-5AEF9EA443B6}" dt="2020-05-10T04:56:23.969" v="2062" actId="1076"/>
          <ac:spMkLst>
            <pc:docMk/>
            <pc:sldMk cId="2178668684" sldId="268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6:16.854" v="2060" actId="1076"/>
          <ac:spMkLst>
            <pc:docMk/>
            <pc:sldMk cId="2178668684" sldId="268"/>
            <ac:spMk id="22" creationId="{00000000-0000-0000-0000-000000000000}"/>
          </ac:spMkLst>
        </pc:spChg>
        <pc:grpChg chg="add mod">
          <ac:chgData name="이 경오" userId="03d471aaec579ec3" providerId="LiveId" clId="{1B37F9EE-D5EF-416B-9864-5AEF9EA443B6}" dt="2020-05-10T04:57:05.025" v="2077" actId="1036"/>
          <ac:grpSpMkLst>
            <pc:docMk/>
            <pc:sldMk cId="2178668684" sldId="268"/>
            <ac:grpSpMk id="7" creationId="{C765A8A5-C939-4C4D-A01F-1E29ED70A5DF}"/>
          </ac:grpSpMkLst>
        </pc:grpChg>
        <pc:graphicFrameChg chg="mod modGraphic">
          <ac:chgData name="이 경오" userId="03d471aaec579ec3" providerId="LiveId" clId="{1B37F9EE-D5EF-416B-9864-5AEF9EA443B6}" dt="2020-05-10T04:56:27.235" v="2063" actId="1076"/>
          <ac:graphicFrameMkLst>
            <pc:docMk/>
            <pc:sldMk cId="2178668684" sldId="268"/>
            <ac:graphicFrameMk id="3" creationId="{00000000-0000-0000-0000-000000000000}"/>
          </ac:graphicFrameMkLst>
        </pc:graphicFrameChg>
        <pc:picChg chg="add 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2050" creationId="{BA20903D-21FE-41C3-8FBF-97F14FCD5777}"/>
          </ac:picMkLst>
        </pc:picChg>
        <pc:picChg chg="del mod">
          <ac:chgData name="이 경오" userId="03d471aaec579ec3" providerId="LiveId" clId="{1B37F9EE-D5EF-416B-9864-5AEF9EA443B6}" dt="2020-05-10T04:11:39.724" v="1739" actId="478"/>
          <ac:picMkLst>
            <pc:docMk/>
            <pc:sldMk cId="2178668684" sldId="268"/>
            <ac:picMk id="4098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08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12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16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18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22" creationId="{00000000-0000-0000-0000-000000000000}"/>
          </ac:picMkLst>
        </pc:picChg>
      </pc:sldChg>
      <pc:sldChg chg="modSp mod">
        <pc:chgData name="이 경오" userId="03d471aaec579ec3" providerId="LiveId" clId="{1B37F9EE-D5EF-416B-9864-5AEF9EA443B6}" dt="2020-05-10T04:58:05.584" v="2085" actId="208"/>
        <pc:sldMkLst>
          <pc:docMk/>
          <pc:sldMk cId="501626480" sldId="269"/>
        </pc:sldMkLst>
        <pc:spChg chg="mod">
          <ac:chgData name="이 경오" userId="03d471aaec579ec3" providerId="LiveId" clId="{1B37F9EE-D5EF-416B-9864-5AEF9EA443B6}" dt="2020-05-10T04:57:14.588" v="2078" actId="403"/>
          <ac:spMkLst>
            <pc:docMk/>
            <pc:sldMk cId="501626480" sldId="269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7:23.096" v="2081" actId="1076"/>
          <ac:spMkLst>
            <pc:docMk/>
            <pc:sldMk cId="501626480" sldId="269"/>
            <ac:spMk id="9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7:30.034" v="2083" actId="1076"/>
          <ac:spMkLst>
            <pc:docMk/>
            <pc:sldMk cId="501626480" sldId="269"/>
            <ac:spMk id="17" creationId="{00000000-0000-0000-0000-000000000000}"/>
          </ac:spMkLst>
        </pc:spChg>
        <pc:picChg chg="mod">
          <ac:chgData name="이 경오" userId="03d471aaec579ec3" providerId="LiveId" clId="{1B37F9EE-D5EF-416B-9864-5AEF9EA443B6}" dt="2020-05-10T04:58:05.584" v="2085" actId="208"/>
          <ac:picMkLst>
            <pc:docMk/>
            <pc:sldMk cId="501626480" sldId="269"/>
            <ac:picMk id="8" creationId="{00000000-0000-0000-0000-000000000000}"/>
          </ac:picMkLst>
        </pc:picChg>
      </pc:sldChg>
      <pc:sldChg chg="addSp delSp modSp mod">
        <pc:chgData name="이 경오" userId="03d471aaec579ec3" providerId="LiveId" clId="{1B37F9EE-D5EF-416B-9864-5AEF9EA443B6}" dt="2020-05-10T04:47:20.419" v="1964" actId="478"/>
        <pc:sldMkLst>
          <pc:docMk/>
          <pc:sldMk cId="3364655511" sldId="270"/>
        </pc:sldMkLst>
        <pc:spChg chg="mod">
          <ac:chgData name="이 경오" userId="03d471aaec579ec3" providerId="LiveId" clId="{1B37F9EE-D5EF-416B-9864-5AEF9EA443B6}" dt="2020-05-10T04:46:18.032" v="1959" actId="1076"/>
          <ac:spMkLst>
            <pc:docMk/>
            <pc:sldMk cId="3364655511" sldId="270"/>
            <ac:spMk id="2" creationId="{00000000-0000-0000-0000-000000000000}"/>
          </ac:spMkLst>
        </pc:spChg>
        <pc:spChg chg="add 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3" creationId="{2AFDDD52-5054-474B-80D2-32A6D345BA83}"/>
          </ac:spMkLst>
        </pc:spChg>
        <pc:spChg chg="add 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7" creationId="{222EE003-E173-49F0-9C4B-ABD633673C6C}"/>
          </ac:spMkLst>
        </pc:spChg>
        <pc:spChg chg="add del">
          <ac:chgData name="이 경오" userId="03d471aaec579ec3" providerId="LiveId" clId="{1B37F9EE-D5EF-416B-9864-5AEF9EA443B6}" dt="2020-05-10T03:15:22.299" v="690" actId="11529"/>
          <ac:spMkLst>
            <pc:docMk/>
            <pc:sldMk cId="3364655511" sldId="270"/>
            <ac:spMk id="10" creationId="{987F08E1-99D1-4FDB-8AFB-840B1EE10B09}"/>
          </ac:spMkLst>
        </pc:spChg>
        <pc:spChg chg="add mod or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12" creationId="{8C6F9164-CD7E-4B43-98CC-C5D0577A8A1D}"/>
          </ac:spMkLst>
        </pc:spChg>
        <pc:spChg chg="mod">
          <ac:chgData name="이 경오" userId="03d471aaec579ec3" providerId="LiveId" clId="{1B37F9EE-D5EF-416B-9864-5AEF9EA443B6}" dt="2020-05-10T04:46:21.003" v="1960" actId="1076"/>
          <ac:spMkLst>
            <pc:docMk/>
            <pc:sldMk cId="3364655511" sldId="270"/>
            <ac:spMk id="13" creationId="{00000000-0000-0000-0000-000000000000}"/>
          </ac:spMkLst>
        </pc:spChg>
        <pc:spChg chg="del mod topLvl">
          <ac:chgData name="이 경오" userId="03d471aaec579ec3" providerId="LiveId" clId="{1B37F9EE-D5EF-416B-9864-5AEF9EA443B6}" dt="2020-05-10T03:06:56.421" v="624" actId="478"/>
          <ac:spMkLst>
            <pc:docMk/>
            <pc:sldMk cId="3364655511" sldId="270"/>
            <ac:spMk id="16" creationId="{00000000-0000-0000-0000-000000000000}"/>
          </ac:spMkLst>
        </pc:spChg>
        <pc:spChg chg="add 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1" creationId="{FFBA59B4-492E-44A9-9366-98A8839767FD}"/>
          </ac:spMkLst>
        </pc:spChg>
        <pc:spChg chg="add 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2" creationId="{A9F87887-1629-4134-92B3-3335CBD1D6A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4" creationId="{00000000-0000-0000-0000-000000000000}"/>
          </ac:spMkLst>
        </pc:spChg>
        <pc:spChg chg="del mod">
          <ac:chgData name="이 경오" userId="03d471aaec579ec3" providerId="LiveId" clId="{1B37F9EE-D5EF-416B-9864-5AEF9EA443B6}" dt="2020-05-10T03:07:27.924" v="629" actId="478"/>
          <ac:spMkLst>
            <pc:docMk/>
            <pc:sldMk cId="3364655511" sldId="270"/>
            <ac:spMk id="25" creationId="{00000000-0000-0000-0000-00000000000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7" creationId="{00000000-0000-0000-0000-00000000000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8" creationId="{00000000-0000-0000-0000-000000000000}"/>
          </ac:spMkLst>
        </pc:spChg>
        <pc:spChg chg="del mod topLvl">
          <ac:chgData name="이 경오" userId="03d471aaec579ec3" providerId="LiveId" clId="{1B37F9EE-D5EF-416B-9864-5AEF9EA443B6}" dt="2020-05-10T03:06:54.484" v="623" actId="478"/>
          <ac:spMkLst>
            <pc:docMk/>
            <pc:sldMk cId="3364655511" sldId="270"/>
            <ac:spMk id="30" creationId="{00000000-0000-0000-0000-00000000000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31" creationId="{00000000-0000-0000-0000-00000000000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32" creationId="{00000000-0000-0000-0000-000000000000}"/>
          </ac:spMkLst>
        </pc:spChg>
        <pc:spChg chg="add mod">
          <ac:chgData name="이 경오" userId="03d471aaec579ec3" providerId="LiveId" clId="{1B37F9EE-D5EF-416B-9864-5AEF9EA443B6}" dt="2020-05-10T04:46:14.350" v="1957" actId="1076"/>
          <ac:spMkLst>
            <pc:docMk/>
            <pc:sldMk cId="3364655511" sldId="270"/>
            <ac:spMk id="33" creationId="{D08896E1-42D8-4F3F-B239-255C5A4EFD3D}"/>
          </ac:spMkLst>
        </pc:spChg>
        <pc:spChg chg="add del mod">
          <ac:chgData name="이 경오" userId="03d471aaec579ec3" providerId="LiveId" clId="{1B37F9EE-D5EF-416B-9864-5AEF9EA443B6}" dt="2020-05-10T03:19:59.225" v="839" actId="478"/>
          <ac:spMkLst>
            <pc:docMk/>
            <pc:sldMk cId="3364655511" sldId="270"/>
            <ac:spMk id="34" creationId="{E4B1C5EA-0037-4D64-8D57-89F07878022D}"/>
          </ac:spMkLst>
        </pc:spChg>
        <pc:spChg chg="add del mod">
          <ac:chgData name="이 경오" userId="03d471aaec579ec3" providerId="LiveId" clId="{1B37F9EE-D5EF-416B-9864-5AEF9EA443B6}" dt="2020-05-10T03:18:06.652" v="802" actId="478"/>
          <ac:spMkLst>
            <pc:docMk/>
            <pc:sldMk cId="3364655511" sldId="270"/>
            <ac:spMk id="35" creationId="{42C7FAE1-A03F-40E7-B204-6B5675C4C778}"/>
          </ac:spMkLst>
        </pc:spChg>
        <pc:spChg chg="add del mod">
          <ac:chgData name="이 경오" userId="03d471aaec579ec3" providerId="LiveId" clId="{1B37F9EE-D5EF-416B-9864-5AEF9EA443B6}" dt="2020-05-10T04:47:20.419" v="1964" actId="478"/>
          <ac:spMkLst>
            <pc:docMk/>
            <pc:sldMk cId="3364655511" sldId="270"/>
            <ac:spMk id="36" creationId="{0CCE30EA-A72E-43E1-BC5F-E6EC3A387583}"/>
          </ac:spMkLst>
        </pc:spChg>
        <pc:grpChg chg="add del mod topLvl">
          <ac:chgData name="이 경오" userId="03d471aaec579ec3" providerId="LiveId" clId="{1B37F9EE-D5EF-416B-9864-5AEF9EA443B6}" dt="2020-05-10T04:45:51.323" v="1950" actId="165"/>
          <ac:grpSpMkLst>
            <pc:docMk/>
            <pc:sldMk cId="3364655511" sldId="270"/>
            <ac:grpSpMk id="6" creationId="{BD7CFA1D-180A-44ED-98FF-A2FF4F450F53}"/>
          </ac:grpSpMkLst>
        </pc:grpChg>
        <pc:grpChg chg="add del mod">
          <ac:chgData name="이 경오" userId="03d471aaec579ec3" providerId="LiveId" clId="{1B37F9EE-D5EF-416B-9864-5AEF9EA443B6}" dt="2020-05-10T03:06:30.226" v="617" actId="165"/>
          <ac:grpSpMkLst>
            <pc:docMk/>
            <pc:sldMk cId="3364655511" sldId="270"/>
            <ac:grpSpMk id="6" creationId="{EDB9CBD1-D2DD-4DCD-B31C-C198DDAEBB3F}"/>
          </ac:grpSpMkLst>
        </pc:grpChg>
        <pc:grpChg chg="add del mod">
          <ac:chgData name="이 경오" userId="03d471aaec579ec3" providerId="LiveId" clId="{1B37F9EE-D5EF-416B-9864-5AEF9EA443B6}" dt="2020-05-10T04:45:50.708" v="1949" actId="165"/>
          <ac:grpSpMkLst>
            <pc:docMk/>
            <pc:sldMk cId="3364655511" sldId="270"/>
            <ac:grpSpMk id="8" creationId="{E0500EA2-35C9-4F14-BA18-87F87D84033E}"/>
          </ac:grpSpMkLst>
        </pc:grpChg>
        <pc:grpChg chg="add mod">
          <ac:chgData name="이 경오" userId="03d471aaec579ec3" providerId="LiveId" clId="{1B37F9EE-D5EF-416B-9864-5AEF9EA443B6}" dt="2020-05-10T04:46:07.782" v="1954" actId="1076"/>
          <ac:grpSpMkLst>
            <pc:docMk/>
            <pc:sldMk cId="3364655511" sldId="270"/>
            <ac:grpSpMk id="10" creationId="{70E9C135-198A-4597-8DA9-0455B7873332}"/>
          </ac:grpSpMkLst>
        </pc:grpChg>
        <pc:grpChg chg="add del mod">
          <ac:chgData name="이 경오" userId="03d471aaec579ec3" providerId="LiveId" clId="{1B37F9EE-D5EF-416B-9864-5AEF9EA443B6}" dt="2020-05-10T04:45:35.354" v="1941" actId="165"/>
          <ac:grpSpMkLst>
            <pc:docMk/>
            <pc:sldMk cId="3364655511" sldId="270"/>
            <ac:grpSpMk id="11" creationId="{009DBD5E-725C-4F08-B42D-DD749D8A1D1F}"/>
          </ac:grpSpMkLst>
        </pc:grpChg>
        <pc:grpChg chg="add mod">
          <ac:chgData name="이 경오" userId="03d471aaec579ec3" providerId="LiveId" clId="{1B37F9EE-D5EF-416B-9864-5AEF9EA443B6}" dt="2020-05-10T04:46:07.782" v="1954" actId="1076"/>
          <ac:grpSpMkLst>
            <pc:docMk/>
            <pc:sldMk cId="3364655511" sldId="270"/>
            <ac:grpSpMk id="14" creationId="{23DA2F69-A36D-4BFA-93E6-DA1D2639410D}"/>
          </ac:grpSpMkLst>
        </pc:grpChg>
        <pc:graphicFrameChg chg="add del mod modGraphic">
          <ac:chgData name="이 경오" userId="03d471aaec579ec3" providerId="LiveId" clId="{1B37F9EE-D5EF-416B-9864-5AEF9EA443B6}" dt="2020-05-10T04:47:20.419" v="1964" actId="478"/>
          <ac:graphicFrameMkLst>
            <pc:docMk/>
            <pc:sldMk cId="3364655511" sldId="270"/>
            <ac:graphicFrameMk id="37" creationId="{7FA0AC89-33D0-43D8-AC76-99A8A9ED8943}"/>
          </ac:graphicFrameMkLst>
        </pc:graphicFrame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9" creationId="{71ACF550-1FD8-4236-B45B-C8524693A77F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5" creationId="{21C23401-C739-4DB1-A9E5-A97B4991200C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7" creationId="{06D471B6-88DB-49D6-9BDA-6276989DCAB9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8" creationId="{889BFFC9-D1F6-4EEC-B306-83B76509B8B9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9" creationId="{9706BB6B-C56B-4008-8891-620007728F3A}"/>
          </ac:picMkLst>
        </pc:picChg>
        <pc:picChg chg="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23" creationId="{00000000-0000-0000-0000-000000000000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29" creationId="{264A46F0-53D3-4ECF-AEF9-E773AD085B22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026" creationId="{DB4048C0-3414-40E9-B621-466063412F47}"/>
          </ac:picMkLst>
        </pc:picChg>
      </pc:sldChg>
      <pc:sldChg chg="modSp mod modNotesTx">
        <pc:chgData name="이 경오" userId="03d471aaec579ec3" providerId="LiveId" clId="{1B37F9EE-D5EF-416B-9864-5AEF9EA443B6}" dt="2020-05-10T04:27:41.997" v="1898" actId="6549"/>
        <pc:sldMkLst>
          <pc:docMk/>
          <pc:sldMk cId="1409961608" sldId="272"/>
        </pc:sldMkLst>
        <pc:spChg chg="mod">
          <ac:chgData name="이 경오" userId="03d471aaec579ec3" providerId="LiveId" clId="{1B37F9EE-D5EF-416B-9864-5AEF9EA443B6}" dt="2020-05-10T04:19:21.542" v="1781" actId="403"/>
          <ac:spMkLst>
            <pc:docMk/>
            <pc:sldMk cId="1409961608" sldId="272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19:27.987" v="1783" actId="1076"/>
          <ac:spMkLst>
            <pc:docMk/>
            <pc:sldMk cId="1409961608" sldId="272"/>
            <ac:spMk id="7" creationId="{248C3E51-0BC2-45BD-AD1B-804208BB10CB}"/>
          </ac:spMkLst>
        </pc:spChg>
        <pc:spChg chg="mod">
          <ac:chgData name="이 경오" userId="03d471aaec579ec3" providerId="LiveId" clId="{1B37F9EE-D5EF-416B-9864-5AEF9EA443B6}" dt="2020-05-10T04:21:20.723" v="1817" actId="1035"/>
          <ac:spMkLst>
            <pc:docMk/>
            <pc:sldMk cId="1409961608" sldId="272"/>
            <ac:spMk id="15" creationId="{58E2B2E7-B70C-402B-9034-0255773AE738}"/>
          </ac:spMkLst>
        </pc:spChg>
        <pc:spChg chg="mod">
          <ac:chgData name="이 경오" userId="03d471aaec579ec3" providerId="LiveId" clId="{1B37F9EE-D5EF-416B-9864-5AEF9EA443B6}" dt="2020-05-10T04:21:20.723" v="1817" actId="1035"/>
          <ac:spMkLst>
            <pc:docMk/>
            <pc:sldMk cId="1409961608" sldId="272"/>
            <ac:spMk id="16" creationId="{612F08C8-D55E-48B1-BE66-BCFEE000A8DE}"/>
          </ac:spMkLst>
        </pc:spChg>
        <pc:spChg chg="mod">
          <ac:chgData name="이 경오" userId="03d471aaec579ec3" providerId="LiveId" clId="{1B37F9EE-D5EF-416B-9864-5AEF9EA443B6}" dt="2020-05-10T04:22:02.840" v="1872" actId="1035"/>
          <ac:spMkLst>
            <pc:docMk/>
            <pc:sldMk cId="1409961608" sldId="272"/>
            <ac:spMk id="17" creationId="{B68FB4C7-913E-4761-99ED-B930EEA01A78}"/>
          </ac:spMkLst>
        </pc:spChg>
        <pc:spChg chg="mod">
          <ac:chgData name="이 경오" userId="03d471aaec579ec3" providerId="LiveId" clId="{1B37F9EE-D5EF-416B-9864-5AEF9EA443B6}" dt="2020-05-10T04:22:02.840" v="1872" actId="1035"/>
          <ac:spMkLst>
            <pc:docMk/>
            <pc:sldMk cId="1409961608" sldId="272"/>
            <ac:spMk id="18" creationId="{26294F04-3D2A-4D1E-BBC4-BAC4D500DF29}"/>
          </ac:spMkLst>
        </pc:spChg>
        <pc:cxnChg chg="mod">
          <ac:chgData name="이 경오" userId="03d471aaec579ec3" providerId="LiveId" clId="{1B37F9EE-D5EF-416B-9864-5AEF9EA443B6}" dt="2020-05-10T04:21:26.374" v="1831" actId="1036"/>
          <ac:cxnSpMkLst>
            <pc:docMk/>
            <pc:sldMk cId="1409961608" sldId="272"/>
            <ac:cxnSpMk id="9" creationId="{22D7AC2C-2939-44F4-B144-BACC3F745F6D}"/>
          </ac:cxnSpMkLst>
        </pc:cxnChg>
        <pc:cxnChg chg="mod">
          <ac:chgData name="이 경오" userId="03d471aaec579ec3" providerId="LiveId" clId="{1B37F9EE-D5EF-416B-9864-5AEF9EA443B6}" dt="2020-05-10T04:21:34.353" v="1844" actId="1035"/>
          <ac:cxnSpMkLst>
            <pc:docMk/>
            <pc:sldMk cId="1409961608" sldId="272"/>
            <ac:cxnSpMk id="27" creationId="{F74D03E3-5B95-4E51-B567-687AB90377B6}"/>
          </ac:cxnSpMkLst>
        </pc:cxnChg>
      </pc:sldChg>
      <pc:sldChg chg="addSp delSp modSp add mod modNotesTx">
        <pc:chgData name="이 경오" userId="03d471aaec579ec3" providerId="LiveId" clId="{1B37F9EE-D5EF-416B-9864-5AEF9EA443B6}" dt="2020-05-10T05:48:35.658" v="2088" actId="14100"/>
        <pc:sldMkLst>
          <pc:docMk/>
          <pc:sldMk cId="616017448" sldId="273"/>
        </pc:sldMkLst>
        <pc:spChg chg="mod">
          <ac:chgData name="이 경오" userId="03d471aaec579ec3" providerId="LiveId" clId="{1B37F9EE-D5EF-416B-9864-5AEF9EA443B6}" dt="2020-05-10T04:27:26.184" v="1894" actId="207"/>
          <ac:spMkLst>
            <pc:docMk/>
            <pc:sldMk cId="616017448" sldId="273"/>
            <ac:spMk id="7" creationId="{248C3E51-0BC2-45BD-AD1B-804208BB10CB}"/>
          </ac:spMkLst>
        </pc:spChg>
        <pc:spChg chg="mod">
          <ac:chgData name="이 경오" userId="03d471aaec579ec3" providerId="LiveId" clId="{1B37F9EE-D5EF-416B-9864-5AEF9EA443B6}" dt="2020-05-10T04:27:30.581" v="1895" actId="207"/>
          <ac:spMkLst>
            <pc:docMk/>
            <pc:sldMk cId="616017448" sldId="273"/>
            <ac:spMk id="16" creationId="{612F08C8-D55E-48B1-BE66-BCFEE000A8DE}"/>
          </ac:spMkLst>
        </pc:spChg>
        <pc:spChg chg="mod">
          <ac:chgData name="이 경오" userId="03d471aaec579ec3" providerId="LiveId" clId="{1B37F9EE-D5EF-416B-9864-5AEF9EA443B6}" dt="2020-05-10T04:27:36.399" v="1896" actId="207"/>
          <ac:spMkLst>
            <pc:docMk/>
            <pc:sldMk cId="616017448" sldId="273"/>
            <ac:spMk id="18" creationId="{26294F04-3D2A-4D1E-BBC4-BAC4D500DF29}"/>
          </ac:spMkLst>
        </pc:spChg>
        <pc:cxnChg chg="add del mod">
          <ac:chgData name="이 경오" userId="03d471aaec579ec3" providerId="LiveId" clId="{1B37F9EE-D5EF-416B-9864-5AEF9EA443B6}" dt="2020-05-10T05:47:06.984" v="2087"/>
          <ac:cxnSpMkLst>
            <pc:docMk/>
            <pc:sldMk cId="616017448" sldId="273"/>
            <ac:cxnSpMk id="13" creationId="{2A2FD66A-FC37-4A3A-BFFB-7F0A2047B27B}"/>
          </ac:cxnSpMkLst>
        </pc:cxnChg>
        <pc:cxnChg chg="mod">
          <ac:chgData name="이 경오" userId="03d471aaec579ec3" providerId="LiveId" clId="{1B37F9EE-D5EF-416B-9864-5AEF9EA443B6}" dt="2020-05-10T05:48:35.658" v="2088" actId="14100"/>
          <ac:cxnSpMkLst>
            <pc:docMk/>
            <pc:sldMk cId="616017448" sldId="273"/>
            <ac:cxnSpMk id="27" creationId="{F74D03E3-5B95-4E51-B567-687AB90377B6}"/>
          </ac:cxnSpMkLst>
        </pc:cxnChg>
      </pc:sldChg>
      <pc:sldChg chg="addSp delSp modSp add mod">
        <pc:chgData name="이 경오" userId="03d471aaec579ec3" providerId="LiveId" clId="{1B37F9EE-D5EF-416B-9864-5AEF9EA443B6}" dt="2020-05-10T04:50:33.648" v="1974" actId="1076"/>
        <pc:sldMkLst>
          <pc:docMk/>
          <pc:sldMk cId="3126027438" sldId="274"/>
        </pc:sldMkLst>
        <pc:spChg chg="del">
          <ac:chgData name="이 경오" userId="03d471aaec579ec3" providerId="LiveId" clId="{1B37F9EE-D5EF-416B-9864-5AEF9EA443B6}" dt="2020-05-10T04:47:33.606" v="1965" actId="478"/>
          <ac:spMkLst>
            <pc:docMk/>
            <pc:sldMk cId="3126027438" sldId="274"/>
            <ac:spMk id="2" creationId="{00000000-0000-0000-0000-000000000000}"/>
          </ac:spMkLst>
        </pc:spChg>
        <pc:spChg chg="del">
          <ac:chgData name="이 경오" userId="03d471aaec579ec3" providerId="LiveId" clId="{1B37F9EE-D5EF-416B-9864-5AEF9EA443B6}" dt="2020-05-10T04:47:33.606" v="1965" actId="478"/>
          <ac:spMkLst>
            <pc:docMk/>
            <pc:sldMk cId="3126027438" sldId="274"/>
            <ac:spMk id="13" creationId="{00000000-0000-0000-0000-000000000000}"/>
          </ac:spMkLst>
        </pc:spChg>
        <pc:spChg chg="del">
          <ac:chgData name="이 경오" userId="03d471aaec579ec3" providerId="LiveId" clId="{1B37F9EE-D5EF-416B-9864-5AEF9EA443B6}" dt="2020-05-10T04:47:33.606" v="1965" actId="478"/>
          <ac:spMkLst>
            <pc:docMk/>
            <pc:sldMk cId="3126027438" sldId="274"/>
            <ac:spMk id="33" creationId="{D08896E1-42D8-4F3F-B239-255C5A4EFD3D}"/>
          </ac:spMkLst>
        </pc:spChg>
        <pc:spChg chg="add del mod">
          <ac:chgData name="이 경오" userId="03d471aaec579ec3" providerId="LiveId" clId="{1B37F9EE-D5EF-416B-9864-5AEF9EA443B6}" dt="2020-05-10T04:47:52.189" v="1969" actId="179"/>
          <ac:spMkLst>
            <pc:docMk/>
            <pc:sldMk cId="3126027438" sldId="274"/>
            <ac:spMk id="36" creationId="{0CCE30EA-A72E-43E1-BC5F-E6EC3A387583}"/>
          </ac:spMkLst>
        </pc:spChg>
        <pc:grpChg chg="del">
          <ac:chgData name="이 경오" userId="03d471aaec579ec3" providerId="LiveId" clId="{1B37F9EE-D5EF-416B-9864-5AEF9EA443B6}" dt="2020-05-10T04:47:33.606" v="1965" actId="478"/>
          <ac:grpSpMkLst>
            <pc:docMk/>
            <pc:sldMk cId="3126027438" sldId="274"/>
            <ac:grpSpMk id="14" creationId="{23DA2F69-A36D-4BFA-93E6-DA1D2639410D}"/>
          </ac:grpSpMkLst>
        </pc:grpChg>
        <pc:graphicFrameChg chg="add del mod modGraphic">
          <ac:chgData name="이 경오" userId="03d471aaec579ec3" providerId="LiveId" clId="{1B37F9EE-D5EF-416B-9864-5AEF9EA443B6}" dt="2020-05-10T04:50:33.648" v="1974" actId="1076"/>
          <ac:graphicFrameMkLst>
            <pc:docMk/>
            <pc:sldMk cId="3126027438" sldId="274"/>
            <ac:graphicFrameMk id="37" creationId="{7FA0AC89-33D0-43D8-AC76-99A8A9ED8943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73.49397" units="1/cm"/>
          <inkml:channelProperty channel="Y" name="resolution" value="116.12904" units="1/cm"/>
          <inkml:channelProperty channel="T" name="resolution" value="1" units="1/dev"/>
        </inkml:channelProperties>
      </inkml:inkSource>
      <inkml:timestamp xml:id="ts0" timeString="2020-07-04T09:23:51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19545 12628 0,'0'24'16,"-23"-24"78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73.49397" units="1/cm"/>
          <inkml:channelProperty channel="Y" name="resolution" value="116.12904" units="1/cm"/>
          <inkml:channelProperty channel="T" name="resolution" value="1" units="1/dev"/>
        </inkml:channelProperties>
      </inkml:inkSource>
      <inkml:timestamp xml:id="ts0" timeString="2020-07-04T09:23:51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16634 12843 0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73.49397" units="1/cm"/>
          <inkml:channelProperty channel="Y" name="resolution" value="116.12904" units="1/cm"/>
          <inkml:channelProperty channel="T" name="resolution" value="1" units="1/dev"/>
        </inkml:channelProperties>
      </inkml:inkSource>
      <inkml:timestamp xml:id="ts0" timeString="2020-07-04T09:23:51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17159 12819 0,'0'0'0,"0"24"0,0-48 47,0 0-31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3B1E2-7853-4AC3-96D5-B58327B2A31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3922D-D88E-407E-BBD4-085D5C2FA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01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812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306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47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535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539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293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71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667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0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61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162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263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030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2851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49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70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993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9330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365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SESSION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STATISTICS_LEVEL =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/*+ KOLEE_TEST LEADING(A) USE_NL(B) INDEX(B PK_TB_DEPT) */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TB_EMP A, TB_DEPT B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A.DEPT_CD = B.DEPT_CD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SQL_ID, CHILD_NUMBER,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SUBSTR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(SQL_FULLTEXT,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SQL_TEXT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GV$SQL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SQL_FULLTEXT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'%KOLEE_TEST LEADING(A) USE_NL(B) INDEX(B PK_TB_DEPT)%'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SQL_FULLTEXT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'%EXPLAIN PLAN%'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SQL_FULLTEXT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'%GV$SQL%'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(DBMS_XPLAN.DISPLAY_CURSOR(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'2db267c0tp2gx'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'ALLSTATS LAST'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1576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SESSION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STATISTICS_LEVEL =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/*+ KOLEE_TEST LEADING(A) USE_NL(B) INDEX(B PK_TB_DEPT) */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TB_EMP A, TB_DEPT B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A.DEPT_CD = B.DEPT_CD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SQL_ID, CHILD_NUMBER,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SUBSTR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(SQL_FULLTEXT,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SQL_TEXT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GV$SQL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SQL_FULLTEXT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'%KOLEE_TEST LEADING(A) USE_NL(B) INDEX(B PK_TB_DEPT)%'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SQL_FULLTEXT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'%EXPLAIN PLAN%'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SQL_FULLTEXT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'%GV$SQL%'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(DBMS_XPLAN.DISPLAY_CURSOR(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'2db267c0tp2gx'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'ALLSTATS LAST'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01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262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783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928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562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5722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804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5087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SELECT /*+ LEADING(A) USE_HASH(B) NO_MERGE(B) */ * </a:t>
            </a:r>
          </a:p>
          <a:p>
            <a:r>
              <a:rPr lang="en-US" altLang="ko-KR" dirty="0" smtClean="0"/>
              <a:t> FROM TB_DEPT A, </a:t>
            </a:r>
          </a:p>
          <a:p>
            <a:r>
              <a:rPr lang="en-US" altLang="ko-KR" dirty="0" smtClean="0"/>
              <a:t>      (SELECT * FROM TB_EMP B WHERE ROWNUM &lt;= 10) B </a:t>
            </a:r>
          </a:p>
          <a:p>
            <a:r>
              <a:rPr lang="en-US" altLang="ko-KR" dirty="0" smtClean="0"/>
              <a:t>WHERE A.DEPT_CD = B.DEPT_CD;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719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SELECT /*+ LEADING(A) USE_HASH(B) NO_MERGE(B) */ * </a:t>
            </a:r>
          </a:p>
          <a:p>
            <a:r>
              <a:rPr lang="en-US" altLang="ko-KR" dirty="0" smtClean="0"/>
              <a:t> FROM TB_DEPT A, </a:t>
            </a:r>
          </a:p>
          <a:p>
            <a:r>
              <a:rPr lang="en-US" altLang="ko-KR" dirty="0" smtClean="0"/>
              <a:t>      (SELECT * FROM TB_EMP B WHERE ROWNUM &lt;= 10) B </a:t>
            </a:r>
          </a:p>
          <a:p>
            <a:r>
              <a:rPr lang="en-US" altLang="ko-KR" dirty="0" smtClean="0"/>
              <a:t>WHERE A.DEPT_CD = B.DEPT_CD;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9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06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399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628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18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40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0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클립명_짧을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421ED-CBD3-4F80-9BCB-897D5D3848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6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영상 클립명을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7E7A07-190A-40B2-98E2-E5FE13C352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lang="ko-KR" altLang="en-US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입력해주세요</a:t>
            </a:r>
            <a:r>
              <a:rPr lang="en-US" altLang="ko-KR" dirty="0"/>
              <a:t>. </a:t>
            </a:r>
            <a:r>
              <a:rPr lang="ko-KR" altLang="en-US" dirty="0"/>
              <a:t>숫자는 </a:t>
            </a:r>
            <a:r>
              <a:rPr lang="en-US" altLang="ko-KR" dirty="0"/>
              <a:t>01, 02, 03 </a:t>
            </a:r>
            <a:r>
              <a:rPr lang="ko-KR" altLang="en-US" dirty="0"/>
              <a:t>형식으로 넣어주세요</a:t>
            </a:r>
            <a:r>
              <a:rPr lang="en-US" altLang="ko-KR" dirty="0"/>
              <a:t>. (</a:t>
            </a:r>
            <a:r>
              <a:rPr lang="ko-KR" altLang="en-US" dirty="0"/>
              <a:t>예시</a:t>
            </a:r>
            <a:r>
              <a:rPr lang="en-US" altLang="ko-KR" dirty="0"/>
              <a:t>) 01. </a:t>
            </a:r>
            <a:r>
              <a:rPr lang="ko-KR" altLang="en-US" dirty="0"/>
              <a:t>포토샵 기본</a:t>
            </a:r>
          </a:p>
        </p:txBody>
      </p:sp>
    </p:spTree>
    <p:extLst>
      <p:ext uri="{BB962C8B-B14F-4D97-AF65-F5344CB8AC3E}">
        <p14:creationId xmlns:p14="http://schemas.microsoft.com/office/powerpoint/2010/main" val="243753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A540-6502-47F3-9D22-2CA0B2DD23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55285"/>
            <a:ext cx="1358537" cy="30797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영상번호를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62EC3F-BF6D-4A15-B290-9E6A9D5EC6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24962"/>
            <a:ext cx="1358537" cy="1244108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과목명을 입력하십시오</a:t>
            </a:r>
            <a:r>
              <a:rPr lang="en-US" altLang="ko-KR" dirty="0"/>
              <a:t>. </a:t>
            </a:r>
            <a:r>
              <a:rPr lang="ko-KR" altLang="en-US" dirty="0"/>
              <a:t>줄 바꿈을 하실 때는 </a:t>
            </a:r>
            <a:r>
              <a:rPr lang="en-US" altLang="ko-KR" dirty="0"/>
              <a:t>Enter </a:t>
            </a:r>
            <a:r>
              <a:rPr lang="ko-KR" altLang="en-US" dirty="0"/>
              <a:t>대신 </a:t>
            </a:r>
            <a:r>
              <a:rPr lang="en-US" altLang="ko-KR" dirty="0" err="1"/>
              <a:t>Shift+Enter</a:t>
            </a:r>
            <a:r>
              <a:rPr lang="ko-KR" altLang="en-US" dirty="0"/>
              <a:t>를 사용해주세요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64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white background wallpaperì ëí ì´ë¯¸ì§ ê²ìê²°ê³¼">
            <a:extLst>
              <a:ext uri="{FF2B5EF4-FFF2-40B4-BE49-F238E27FC236}">
                <a16:creationId xmlns:a16="http://schemas.microsoft.com/office/drawing/2014/main" id="{CE376BEE-AE1A-4048-9D19-3DE0CC3E94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49A1934C-0E0A-4806-8D71-2990EAAE43AB}"/>
              </a:ext>
            </a:extLst>
          </p:cNvPr>
          <p:cNvSpPr/>
          <p:nvPr userDrawn="1"/>
        </p:nvSpPr>
        <p:spPr>
          <a:xfrm>
            <a:off x="1" y="6648450"/>
            <a:ext cx="7874971" cy="209550"/>
          </a:xfrm>
          <a:custGeom>
            <a:avLst/>
            <a:gdLst>
              <a:gd name="connsiteX0" fmla="*/ 0 w 7874971"/>
              <a:gd name="connsiteY0" fmla="*/ 0 h 209550"/>
              <a:gd name="connsiteX1" fmla="*/ 7874971 w 7874971"/>
              <a:gd name="connsiteY1" fmla="*/ 0 h 209550"/>
              <a:gd name="connsiteX2" fmla="*/ 7753350 w 7874971"/>
              <a:gd name="connsiteY2" fmla="*/ 209550 h 209550"/>
              <a:gd name="connsiteX3" fmla="*/ 0 w 7874971"/>
              <a:gd name="connsiteY3" fmla="*/ 209550 h 209550"/>
              <a:gd name="connsiteX4" fmla="*/ 0 w 7874971"/>
              <a:gd name="connsiteY4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4971" h="209550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08E976-9363-4CF6-8196-C099DF65C616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3E1138-D452-4CE8-9641-FCF6F51958F4}"/>
              </a:ext>
            </a:extLst>
          </p:cNvPr>
          <p:cNvSpPr txBox="1"/>
          <p:nvPr userDrawn="1"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Chapter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259B8B-2E76-4800-89C7-0D2702BFDBD2}"/>
              </a:ext>
            </a:extLst>
          </p:cNvPr>
          <p:cNvSpPr txBox="1"/>
          <p:nvPr userDrawn="1"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Fast Campus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Online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DA58B32-6C5D-4BBD-8D11-B632FACA939F}"/>
              </a:ext>
            </a:extLst>
          </p:cNvPr>
          <p:cNvCxnSpPr>
            <a:cxnSpLocks/>
          </p:cNvCxnSpPr>
          <p:nvPr userDrawn="1"/>
        </p:nvCxnSpPr>
        <p:spPr>
          <a:xfrm>
            <a:off x="10304992" y="321531"/>
            <a:ext cx="0" cy="28098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F0BF944-0C74-4088-9426-E8DB89EED4E9}"/>
              </a:ext>
            </a:extLst>
          </p:cNvPr>
          <p:cNvSpPr txBox="1"/>
          <p:nvPr userDrawn="1"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Life Changing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Education</a:t>
            </a:r>
          </a:p>
        </p:txBody>
      </p:sp>
      <p:pic>
        <p:nvPicPr>
          <p:cNvPr id="68" name="Picture 2" descr="ì»¤ë¦¬ì´ ì±ì¥ì ìí ìµê³ ì ì¤ë¬´êµì¡ ìì¹´ë°ë¯¸">
            <a:extLst>
              <a:ext uri="{FF2B5EF4-FFF2-40B4-BE49-F238E27FC236}">
                <a16:creationId xmlns:a16="http://schemas.microsoft.com/office/drawing/2014/main" id="{EEDC46AE-70D7-4E80-8A2D-E22735AD20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320236"/>
            <a:ext cx="1260048" cy="35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3A04D321-4A1A-420E-8228-15A0175CE6A2}"/>
              </a:ext>
            </a:extLst>
          </p:cNvPr>
          <p:cNvSpPr/>
          <p:nvPr userDrawn="1"/>
        </p:nvSpPr>
        <p:spPr>
          <a:xfrm>
            <a:off x="7753350" y="6648740"/>
            <a:ext cx="4438650" cy="209260"/>
          </a:xfrm>
          <a:custGeom>
            <a:avLst/>
            <a:gdLst>
              <a:gd name="connsiteX0" fmla="*/ 121453 w 4438650"/>
              <a:gd name="connsiteY0" fmla="*/ 0 h 209260"/>
              <a:gd name="connsiteX1" fmla="*/ 4438650 w 4438650"/>
              <a:gd name="connsiteY1" fmla="*/ 0 h 209260"/>
              <a:gd name="connsiteX2" fmla="*/ 4438650 w 4438650"/>
              <a:gd name="connsiteY2" fmla="*/ 209260 h 209260"/>
              <a:gd name="connsiteX3" fmla="*/ 0 w 4438650"/>
              <a:gd name="connsiteY3" fmla="*/ 209260 h 209260"/>
              <a:gd name="connsiteX4" fmla="*/ 121453 w 4438650"/>
              <a:gd name="connsiteY4" fmla="*/ 0 h 2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8650" h="20926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6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A7351D-A549-4BAA-9878-E2116EE63BED}"/>
              </a:ext>
            </a:extLst>
          </p:cNvPr>
          <p:cNvSpPr/>
          <p:nvPr userDrawn="1"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4DD57B8-5149-4B40-915A-EB536D656456}"/>
              </a:ext>
            </a:extLst>
          </p:cNvPr>
          <p:cNvSpPr/>
          <p:nvPr userDrawn="1"/>
        </p:nvSpPr>
        <p:spPr>
          <a:xfrm>
            <a:off x="7753350" y="0"/>
            <a:ext cx="4438650" cy="6857710"/>
          </a:xfrm>
          <a:custGeom>
            <a:avLst/>
            <a:gdLst>
              <a:gd name="connsiteX0" fmla="*/ 3881889 w 4329073"/>
              <a:gd name="connsiteY0" fmla="*/ 0 h 6688414"/>
              <a:gd name="connsiteX1" fmla="*/ 4329073 w 4329073"/>
              <a:gd name="connsiteY1" fmla="*/ 0 h 6688414"/>
              <a:gd name="connsiteX2" fmla="*/ 4329073 w 4329073"/>
              <a:gd name="connsiteY2" fmla="*/ 6688414 h 6688414"/>
              <a:gd name="connsiteX3" fmla="*/ 0 w 4329073"/>
              <a:gd name="connsiteY3" fmla="*/ 6688414 h 6688414"/>
              <a:gd name="connsiteX4" fmla="*/ 3881889 w 4329073"/>
              <a:gd name="connsiteY4" fmla="*/ 0 h 668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9073" h="6688414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1210E-4290-43BA-BF31-17AF741C3D23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pic>
        <p:nvPicPr>
          <p:cNvPr id="11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95B4B388-18E4-42A4-934B-617451A585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9" y="6401872"/>
            <a:ext cx="786893" cy="24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94040C-7205-4541-BBC8-EF44C330B435}"/>
              </a:ext>
            </a:extLst>
          </p:cNvPr>
          <p:cNvSpPr/>
          <p:nvPr userDrawn="1"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8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8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customXml" Target="../ink/ink1.xml"/><Relationship Id="rId10" Type="http://schemas.openxmlformats.org/officeDocument/2006/relationships/image" Target="../media/image12.emf"/><Relationship Id="rId4" Type="http://schemas.openxmlformats.org/officeDocument/2006/relationships/image" Target="../media/image9.gif"/><Relationship Id="rId9" Type="http://schemas.openxmlformats.org/officeDocument/2006/relationships/customXml" Target="../ink/ink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5-1. </a:t>
            </a:r>
            <a:r>
              <a:rPr lang="ko-KR" altLang="en-US" sz="5400" dirty="0" err="1"/>
              <a:t>옵티마이저와</a:t>
            </a:r>
            <a:r>
              <a:rPr lang="ko-KR" altLang="en-US" sz="5400" dirty="0"/>
              <a:t> 실행계획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r>
              <a:rPr lang="en-US" altLang="ko-KR" dirty="0"/>
              <a:t>. </a:t>
            </a:r>
            <a:r>
              <a:rPr lang="en-US" altLang="ko-KR" dirty="0" smtClean="0">
                <a:latin typeface="+mj-ea"/>
                <a:ea typeface="+mj-ea"/>
              </a:rPr>
              <a:t>SQL</a:t>
            </a:r>
            <a:r>
              <a:rPr lang="en-US" altLang="ko-KR" dirty="0" smtClean="0"/>
              <a:t> </a:t>
            </a:r>
            <a:r>
              <a:rPr lang="ko-KR" altLang="en-US" dirty="0"/>
              <a:t>최적화 기본 원리</a:t>
            </a:r>
          </a:p>
        </p:txBody>
      </p:sp>
    </p:spTree>
    <p:extLst>
      <p:ext uri="{BB962C8B-B14F-4D97-AF65-F5344CB8AC3E}">
        <p14:creationId xmlns:p14="http://schemas.microsoft.com/office/powerpoint/2010/main" val="36394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1959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sz="1600" b="1" dirty="0">
                <a:solidFill>
                  <a:srgbClr val="000000"/>
                </a:solidFill>
                <a:latin typeface="Noto Sans CJK KR Bold (본문)"/>
              </a:rPr>
              <a:t>인덱스 구조 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인덱스 기본</a:t>
            </a:r>
            <a:endParaRPr lang="en-US" altLang="ko-KR" dirty="0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559470" y="631312"/>
            <a:ext cx="9190251" cy="18839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루프와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브랜치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블록에 있는 각 레코드는 하위 블록에 대한 주소 값을 갖는다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키 값은 하위 블록에 저장된 키 값의 범위를 나타낸다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LMC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가 가리키는 주소로 찾아간 블록에는 키 값을 가진 첫번째 레코드보다 작거나 같은 레코드가 저장돼 있다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리프 블록에 저장된 각 레코드는 키 값 순으로 정렬돼 있을 뿐만 아니라 테이블 레코드를 가리키는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주소값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즉 </a:t>
            </a:r>
            <a:r>
              <a:rPr lang="en-US" altLang="ko-KR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Rowid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를 갖는다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인덱스 키 값이 같으면 </a:t>
            </a:r>
            <a:r>
              <a:rPr lang="en-US" altLang="ko-KR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Rowid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순으로 정렬된다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인덱스를 스캔하는 이유는 검색조건을 만족하는 소량의 데이터를 빨리 찾고 거기서 </a:t>
            </a:r>
            <a:r>
              <a:rPr lang="en-US" altLang="ko-KR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Rowid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를 얻기 위해서이다</a:t>
            </a:r>
            <a:endParaRPr lang="ko-KR" altLang="en-US" sz="1400" dirty="0">
              <a:latin typeface="Noto Sans Mono CJK KR Bold" panose="020B0800000000000000" pitchFamily="34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9243"/>
              </p:ext>
            </p:extLst>
          </p:nvPr>
        </p:nvGraphicFramePr>
        <p:xfrm>
          <a:off x="1559470" y="3023120"/>
          <a:ext cx="6042332" cy="1371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983146">
                  <a:extLst>
                    <a:ext uri="{9D8B030D-6E8A-4147-A177-3AD203B41FA5}">
                      <a16:colId xmlns:a16="http://schemas.microsoft.com/office/drawing/2014/main" val="2523379865"/>
                    </a:ext>
                  </a:extLst>
                </a:gridCol>
                <a:gridCol w="4059186">
                  <a:extLst>
                    <a:ext uri="{9D8B030D-6E8A-4147-A177-3AD203B41FA5}">
                      <a16:colId xmlns:a16="http://schemas.microsoft.com/office/drawing/2014/main" val="1506640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항목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77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Rowid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데이터 블록 주소 </a:t>
                      </a:r>
                      <a:r>
                        <a:rPr lang="en-US" altLang="ko-KR" sz="1200" dirty="0" smtClean="0"/>
                        <a:t>+ </a:t>
                      </a:r>
                      <a:r>
                        <a:rPr lang="ko-KR" altLang="en-US" sz="1200" dirty="0" smtClean="0"/>
                        <a:t>로우 번호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893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데이터 블록 주소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데이터 파일 번호 </a:t>
                      </a:r>
                      <a:r>
                        <a:rPr lang="en-US" altLang="ko-KR" sz="1200" dirty="0" smtClean="0"/>
                        <a:t>+ </a:t>
                      </a:r>
                      <a:r>
                        <a:rPr lang="ko-KR" altLang="en-US" sz="1200" dirty="0" smtClean="0"/>
                        <a:t>블록 번호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380883"/>
                  </a:ext>
                </a:extLst>
              </a:tr>
              <a:tr h="198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블록 번호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데이터 파일 내에서 부여한 상대적 순번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329591"/>
                  </a:ext>
                </a:extLst>
              </a:tr>
              <a:tr h="1417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로우번호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블록 내 순번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806860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1435893" y="2684566"/>
            <a:ext cx="1956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solidFill>
                  <a:srgbClr val="000000"/>
                </a:solidFill>
                <a:latin typeface="Noto Sans CJK KR Bold (본문)"/>
              </a:rPr>
              <a:t>ROWID</a:t>
            </a:r>
            <a:r>
              <a:rPr lang="ko-KR" altLang="en-US" sz="1600" b="1" dirty="0" smtClean="0">
                <a:solidFill>
                  <a:srgbClr val="000000"/>
                </a:solidFill>
                <a:latin typeface="Noto Sans CJK KR Bold (본문)"/>
              </a:rPr>
              <a:t>의 구성</a:t>
            </a:r>
            <a:endParaRPr lang="ko-KR" altLang="en-US" sz="1600" b="1" dirty="0">
              <a:solidFill>
                <a:srgbClr val="000000"/>
              </a:solidFill>
              <a:latin typeface="Noto Sans CJK KR Bold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32454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20653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인덱스 스캔 효율화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인덱스 기본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33543" y="631312"/>
            <a:ext cx="37276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388" indent="-179388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+mn-ea"/>
              </a:rPr>
              <a:t>시력이 </a:t>
            </a:r>
            <a:r>
              <a:rPr lang="en-US" altLang="ko-KR" sz="1400" dirty="0" smtClean="0">
                <a:latin typeface="+mn-ea"/>
              </a:rPr>
              <a:t>1.0~1.5</a:t>
            </a:r>
            <a:r>
              <a:rPr lang="ko-KR" altLang="en-US" sz="1400" dirty="0" smtClean="0">
                <a:latin typeface="+mn-ea"/>
              </a:rPr>
              <a:t>인 </a:t>
            </a:r>
            <a:r>
              <a:rPr lang="en-US" altLang="ko-KR" sz="1400" dirty="0" smtClean="0">
                <a:latin typeface="+mn-ea"/>
              </a:rPr>
              <a:t>"</a:t>
            </a:r>
            <a:r>
              <a:rPr lang="ko-KR" altLang="en-US" sz="1400" dirty="0" smtClean="0">
                <a:latin typeface="+mn-ea"/>
              </a:rPr>
              <a:t>이정민</a:t>
            </a:r>
            <a:r>
              <a:rPr lang="en-US" altLang="ko-KR" sz="1400" dirty="0" smtClean="0">
                <a:latin typeface="+mn-ea"/>
              </a:rPr>
              <a:t>"</a:t>
            </a:r>
            <a:r>
              <a:rPr lang="ko-KR" altLang="en-US" sz="1400" dirty="0" smtClean="0">
                <a:latin typeface="+mn-ea"/>
              </a:rPr>
              <a:t> 학생을 찾는 경우</a:t>
            </a:r>
            <a:endParaRPr lang="ko-KR" altLang="en-US" sz="1400" dirty="0"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905844"/>
              </p:ext>
            </p:extLst>
          </p:nvPr>
        </p:nvGraphicFramePr>
        <p:xfrm>
          <a:off x="1861809" y="966371"/>
          <a:ext cx="2387713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1526">
                  <a:extLst>
                    <a:ext uri="{9D8B030D-6E8A-4147-A177-3AD203B41FA5}">
                      <a16:colId xmlns:a16="http://schemas.microsoft.com/office/drawing/2014/main" val="297095659"/>
                    </a:ext>
                  </a:extLst>
                </a:gridCol>
                <a:gridCol w="595939">
                  <a:extLst>
                    <a:ext uri="{9D8B030D-6E8A-4147-A177-3AD203B41FA5}">
                      <a16:colId xmlns:a16="http://schemas.microsoft.com/office/drawing/2014/main" val="2034832496"/>
                    </a:ext>
                  </a:extLst>
                </a:gridCol>
                <a:gridCol w="1320248">
                  <a:extLst>
                    <a:ext uri="{9D8B030D-6E8A-4147-A177-3AD203B41FA5}">
                      <a16:colId xmlns:a16="http://schemas.microsoft.com/office/drawing/2014/main" val="1317419147"/>
                    </a:ext>
                  </a:extLst>
                </a:gridCol>
              </a:tblGrid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시력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학년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반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7712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김지성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학년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반 </a:t>
                      </a:r>
                      <a:r>
                        <a:rPr lang="en-US" altLang="ko-KR" sz="1000" dirty="0" smtClean="0"/>
                        <a:t>13</a:t>
                      </a:r>
                      <a:r>
                        <a:rPr lang="ko-KR" altLang="en-US" sz="1000" dirty="0" smtClean="0"/>
                        <a:t>번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05155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47488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1.0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이정민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학년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반 </a:t>
                      </a:r>
                      <a:r>
                        <a:rPr lang="en-US" altLang="ko-KR" sz="1000" dirty="0" smtClean="0"/>
                        <a:t>16</a:t>
                      </a:r>
                      <a:r>
                        <a:rPr lang="ko-KR" altLang="en-US" sz="1000" dirty="0" smtClean="0"/>
                        <a:t>번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692808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1.5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이경오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smtClean="0"/>
                        <a:t>학년 </a:t>
                      </a: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반 </a:t>
                      </a:r>
                      <a:r>
                        <a:rPr lang="en-US" altLang="ko-KR" sz="1000" dirty="0" smtClean="0"/>
                        <a:t>37</a:t>
                      </a:r>
                      <a:r>
                        <a:rPr lang="ko-KR" altLang="en-US" sz="1000" dirty="0" smtClean="0"/>
                        <a:t>번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042534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1.5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남경희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r>
                        <a:rPr lang="ko-KR" altLang="en-US" sz="1000" dirty="0" smtClean="0"/>
                        <a:t>학년 </a:t>
                      </a:r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smtClean="0"/>
                        <a:t>반 </a:t>
                      </a:r>
                      <a:r>
                        <a:rPr lang="en-US" altLang="ko-KR" sz="1000" dirty="0" smtClean="0"/>
                        <a:t>19</a:t>
                      </a:r>
                      <a:r>
                        <a:rPr lang="ko-KR" altLang="en-US" sz="1000" dirty="0" smtClean="0"/>
                        <a:t>번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399872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1.5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이정민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학년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반 </a:t>
                      </a:r>
                      <a:r>
                        <a:rPr lang="en-US" altLang="ko-KR" sz="1000" dirty="0" smtClean="0"/>
                        <a:t>15</a:t>
                      </a:r>
                      <a:r>
                        <a:rPr lang="ko-KR" altLang="en-US" sz="1000" dirty="0" smtClean="0"/>
                        <a:t>번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40204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1.5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13566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2.0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이정민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학년 </a:t>
                      </a:r>
                      <a:r>
                        <a:rPr lang="en-US" altLang="ko-KR" sz="1000" dirty="0" smtClean="0"/>
                        <a:t>6</a:t>
                      </a:r>
                      <a:r>
                        <a:rPr lang="ko-KR" altLang="en-US" sz="1000" dirty="0" smtClean="0"/>
                        <a:t>반 </a:t>
                      </a:r>
                      <a:r>
                        <a:rPr lang="en-US" altLang="ko-KR" sz="1000" dirty="0" smtClean="0"/>
                        <a:t>24</a:t>
                      </a:r>
                      <a:r>
                        <a:rPr lang="ko-KR" altLang="en-US" sz="1000" dirty="0" smtClean="0"/>
                        <a:t>번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6763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90394"/>
              </p:ext>
            </p:extLst>
          </p:nvPr>
        </p:nvGraphicFramePr>
        <p:xfrm>
          <a:off x="3584558" y="2786189"/>
          <a:ext cx="2267701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2766">
                  <a:extLst>
                    <a:ext uri="{9D8B030D-6E8A-4147-A177-3AD203B41FA5}">
                      <a16:colId xmlns:a16="http://schemas.microsoft.com/office/drawing/2014/main" val="2516725774"/>
                    </a:ext>
                  </a:extLst>
                </a:gridCol>
                <a:gridCol w="508577">
                  <a:extLst>
                    <a:ext uri="{9D8B030D-6E8A-4147-A177-3AD203B41FA5}">
                      <a16:colId xmlns:a16="http://schemas.microsoft.com/office/drawing/2014/main" val="2034832496"/>
                    </a:ext>
                  </a:extLst>
                </a:gridCol>
                <a:gridCol w="1116358">
                  <a:extLst>
                    <a:ext uri="{9D8B030D-6E8A-4147-A177-3AD203B41FA5}">
                      <a16:colId xmlns:a16="http://schemas.microsoft.com/office/drawing/2014/main" val="1317419147"/>
                    </a:ext>
                  </a:extLst>
                </a:gridCol>
              </a:tblGrid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시력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학년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반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7712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이경오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1.5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smtClean="0"/>
                        <a:t>학년 </a:t>
                      </a: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반 </a:t>
                      </a:r>
                      <a:r>
                        <a:rPr lang="en-US" altLang="ko-KR" sz="1000" dirty="0" smtClean="0"/>
                        <a:t>37</a:t>
                      </a:r>
                      <a:r>
                        <a:rPr lang="ko-KR" altLang="en-US" sz="1000" dirty="0" smtClean="0"/>
                        <a:t>번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05155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김지성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학년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반 </a:t>
                      </a:r>
                      <a:r>
                        <a:rPr lang="en-US" altLang="ko-KR" sz="1000" dirty="0" smtClean="0"/>
                        <a:t>13</a:t>
                      </a:r>
                      <a:r>
                        <a:rPr lang="ko-KR" altLang="en-US" sz="1000" dirty="0" smtClean="0"/>
                        <a:t>번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47488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692808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남경희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1.5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r>
                        <a:rPr lang="ko-KR" altLang="en-US" sz="1000" dirty="0" smtClean="0"/>
                        <a:t>학년 </a:t>
                      </a:r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smtClean="0"/>
                        <a:t>반 </a:t>
                      </a:r>
                      <a:r>
                        <a:rPr lang="en-US" altLang="ko-KR" sz="1000" dirty="0" smtClean="0"/>
                        <a:t>19</a:t>
                      </a:r>
                      <a:r>
                        <a:rPr lang="ko-KR" altLang="en-US" sz="1000" dirty="0" smtClean="0"/>
                        <a:t>번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042534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399872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이정민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1.0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학년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반 </a:t>
                      </a:r>
                      <a:r>
                        <a:rPr lang="en-US" altLang="ko-KR" sz="1000" dirty="0" smtClean="0"/>
                        <a:t>16</a:t>
                      </a:r>
                      <a:r>
                        <a:rPr lang="ko-KR" altLang="en-US" sz="1000" dirty="0" smtClean="0"/>
                        <a:t>번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40204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이정민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1.5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학년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반 </a:t>
                      </a:r>
                      <a:r>
                        <a:rPr lang="en-US" altLang="ko-KR" sz="1000" dirty="0" smtClean="0"/>
                        <a:t>15</a:t>
                      </a:r>
                      <a:r>
                        <a:rPr lang="ko-KR" altLang="en-US" sz="1000" dirty="0" smtClean="0"/>
                        <a:t>번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13566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이정민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2.0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학년 </a:t>
                      </a:r>
                      <a:r>
                        <a:rPr lang="en-US" altLang="ko-KR" sz="1000" dirty="0" smtClean="0"/>
                        <a:t>6</a:t>
                      </a:r>
                      <a:r>
                        <a:rPr lang="ko-KR" altLang="en-US" sz="1000" dirty="0" smtClean="0"/>
                        <a:t>반 </a:t>
                      </a:r>
                      <a:r>
                        <a:rPr lang="en-US" altLang="ko-KR" sz="1000" dirty="0" smtClean="0"/>
                        <a:t>24</a:t>
                      </a:r>
                      <a:r>
                        <a:rPr lang="ko-KR" altLang="en-US" sz="1000" dirty="0" smtClean="0"/>
                        <a:t>번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6763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1747843" y="1714742"/>
            <a:ext cx="0" cy="13475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479661" y="4306955"/>
            <a:ext cx="0" cy="67379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06504" y="965384"/>
            <a:ext cx="1488772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6213" indent="-176213"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"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시력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+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+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학년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반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번호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"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 로 이루어진 인덱스는 스캔 비효율이 존재함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47843" y="3720522"/>
            <a:ext cx="148877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6213" indent="-176213"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"</a:t>
            </a:r>
            <a:r>
              <a:rPr lang="ko-KR" altLang="en-US" sz="1200" dirty="0" smtClean="0">
                <a:solidFill>
                  <a:srgbClr val="0070C0"/>
                </a:solidFill>
                <a:latin typeface="+mn-ea"/>
              </a:rPr>
              <a:t>이름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+</a:t>
            </a:r>
            <a:r>
              <a:rPr lang="ko-KR" altLang="en-US" sz="1200" dirty="0" smtClean="0">
                <a:solidFill>
                  <a:srgbClr val="0070C0"/>
                </a:solidFill>
                <a:latin typeface="+mn-ea"/>
              </a:rPr>
              <a:t>시력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+</a:t>
            </a:r>
            <a:r>
              <a:rPr lang="ko-KR" altLang="en-US" sz="1200" dirty="0" smtClean="0">
                <a:solidFill>
                  <a:srgbClr val="0070C0"/>
                </a:solidFill>
                <a:latin typeface="+mn-ea"/>
              </a:rPr>
              <a:t>학년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-</a:t>
            </a:r>
            <a:r>
              <a:rPr lang="ko-KR" altLang="en-US" sz="1200" dirty="0" smtClean="0">
                <a:solidFill>
                  <a:srgbClr val="0070C0"/>
                </a:solidFill>
                <a:latin typeface="+mn-ea"/>
              </a:rPr>
              <a:t>반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-</a:t>
            </a:r>
            <a:r>
              <a:rPr lang="ko-KR" altLang="en-US" sz="1200" dirty="0" smtClean="0">
                <a:solidFill>
                  <a:srgbClr val="0070C0"/>
                </a:solidFill>
                <a:latin typeface="+mn-ea"/>
              </a:rPr>
              <a:t>번호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"</a:t>
            </a:r>
            <a:r>
              <a:rPr lang="ko-KR" altLang="en-US" sz="1200" dirty="0" smtClean="0">
                <a:solidFill>
                  <a:srgbClr val="0070C0"/>
                </a:solidFill>
                <a:latin typeface="+mn-ea"/>
              </a:rPr>
              <a:t>로 이루어진 인덱스는 스캔 효율이 좋음</a:t>
            </a:r>
            <a:endParaRPr lang="ko-KR" altLang="en-US" sz="12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36595" y="292758"/>
            <a:ext cx="2079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latin typeface="+mn-ea"/>
              </a:rPr>
              <a:t>랜덤 액세스 최소화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56345" y="2542126"/>
            <a:ext cx="753610" cy="409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17699" y="2542126"/>
            <a:ext cx="753610" cy="409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79053" y="2542126"/>
            <a:ext cx="753610" cy="409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81321" y="2542126"/>
            <a:ext cx="753610" cy="409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56345" y="3510485"/>
            <a:ext cx="753610" cy="409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17699" y="3510485"/>
            <a:ext cx="753610" cy="409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979053" y="3510485"/>
            <a:ext cx="753610" cy="409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81321" y="3510485"/>
            <a:ext cx="753610" cy="409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72852" y="1573767"/>
            <a:ext cx="753610" cy="409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377406" y="1573767"/>
            <a:ext cx="753610" cy="409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459154" y="828117"/>
            <a:ext cx="753610" cy="409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7" name="직선 화살표 연결선 26"/>
          <p:cNvCxnSpPr>
            <a:endCxn id="26" idx="2"/>
          </p:cNvCxnSpPr>
          <p:nvPr/>
        </p:nvCxnSpPr>
        <p:spPr>
          <a:xfrm>
            <a:off x="8835959" y="674228"/>
            <a:ext cx="0" cy="5631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6" idx="2"/>
          </p:cNvCxnSpPr>
          <p:nvPr/>
        </p:nvCxnSpPr>
        <p:spPr>
          <a:xfrm flipH="1">
            <a:off x="7834931" y="1237349"/>
            <a:ext cx="1001028" cy="366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2"/>
            <a:endCxn id="25" idx="0"/>
          </p:cNvCxnSpPr>
          <p:nvPr/>
        </p:nvCxnSpPr>
        <p:spPr>
          <a:xfrm>
            <a:off x="8835959" y="1237349"/>
            <a:ext cx="918252" cy="336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2"/>
            <a:endCxn id="17" idx="0"/>
          </p:cNvCxnSpPr>
          <p:nvPr/>
        </p:nvCxnSpPr>
        <p:spPr>
          <a:xfrm flipH="1">
            <a:off x="9294504" y="1982999"/>
            <a:ext cx="459707" cy="559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5" idx="2"/>
            <a:endCxn id="16" idx="0"/>
          </p:cNvCxnSpPr>
          <p:nvPr/>
        </p:nvCxnSpPr>
        <p:spPr>
          <a:xfrm>
            <a:off x="9754211" y="1982999"/>
            <a:ext cx="478939" cy="559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4" idx="2"/>
            <a:endCxn id="19" idx="0"/>
          </p:cNvCxnSpPr>
          <p:nvPr/>
        </p:nvCxnSpPr>
        <p:spPr>
          <a:xfrm flipH="1">
            <a:off x="7458126" y="1982999"/>
            <a:ext cx="491531" cy="559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4" idx="2"/>
            <a:endCxn id="18" idx="0"/>
          </p:cNvCxnSpPr>
          <p:nvPr/>
        </p:nvCxnSpPr>
        <p:spPr>
          <a:xfrm>
            <a:off x="7949657" y="1982999"/>
            <a:ext cx="406201" cy="559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8199378" y="2823457"/>
            <a:ext cx="1258256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3" idx="0"/>
          </p:cNvCxnSpPr>
          <p:nvPr/>
        </p:nvCxnSpPr>
        <p:spPr>
          <a:xfrm flipH="1">
            <a:off x="7458126" y="2964303"/>
            <a:ext cx="1148578" cy="5461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8" idx="2"/>
            <a:endCxn id="22" idx="0"/>
          </p:cNvCxnSpPr>
          <p:nvPr/>
        </p:nvCxnSpPr>
        <p:spPr>
          <a:xfrm>
            <a:off x="8355858" y="2951358"/>
            <a:ext cx="0" cy="5591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21" idx="0"/>
          </p:cNvCxnSpPr>
          <p:nvPr/>
        </p:nvCxnSpPr>
        <p:spPr>
          <a:xfrm>
            <a:off x="9037149" y="2951358"/>
            <a:ext cx="257355" cy="5591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7" idx="2"/>
            <a:endCxn id="20" idx="0"/>
          </p:cNvCxnSpPr>
          <p:nvPr/>
        </p:nvCxnSpPr>
        <p:spPr>
          <a:xfrm>
            <a:off x="9294504" y="2951358"/>
            <a:ext cx="938646" cy="5591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263828" y="674229"/>
            <a:ext cx="369282" cy="22900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인덱스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63827" y="3140704"/>
            <a:ext cx="723183" cy="7790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테이블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H="1" flipV="1">
            <a:off x="6289097" y="3060164"/>
            <a:ext cx="4432792" cy="65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632869" y="674229"/>
            <a:ext cx="357853" cy="563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루트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632869" y="1394699"/>
            <a:ext cx="357853" cy="709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브랜치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632869" y="2218653"/>
            <a:ext cx="357853" cy="745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리프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H="1">
            <a:off x="6658269" y="2167459"/>
            <a:ext cx="3908652" cy="64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6658269" y="1319868"/>
            <a:ext cx="3908652" cy="64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152246" y="3127567"/>
            <a:ext cx="123619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랜덤 액세스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29293" y="2556006"/>
            <a:ext cx="123619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70C0"/>
                </a:solidFill>
                <a:latin typeface="+mn-ea"/>
              </a:rPr>
              <a:t>인덱스 스캔</a:t>
            </a:r>
            <a:endParaRPr lang="ko-KR" altLang="en-US" sz="12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200202" y="3958014"/>
            <a:ext cx="45038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인덱스 스캔 후 추가 정보를 가져오기 위해 </a:t>
            </a:r>
            <a:r>
              <a:rPr lang="en-US" altLang="ko-KR" sz="1400" dirty="0" smtClean="0">
                <a:latin typeface="+mn-ea"/>
              </a:rPr>
              <a:t>Table Random Access</a:t>
            </a:r>
            <a:r>
              <a:rPr lang="ko-KR" altLang="en-US" sz="1400" dirty="0" smtClean="0">
                <a:latin typeface="+mn-ea"/>
              </a:rPr>
              <a:t>를 수행한다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해당 작업은 </a:t>
            </a:r>
            <a:r>
              <a:rPr lang="en-US" altLang="ko-KR" sz="1400" dirty="0" smtClean="0">
                <a:latin typeface="+mn-ea"/>
              </a:rPr>
              <a:t>DBMS </a:t>
            </a:r>
            <a:r>
              <a:rPr lang="ko-KR" altLang="en-US" sz="1400" dirty="0" smtClean="0">
                <a:latin typeface="+mn-ea"/>
              </a:rPr>
              <a:t>성능 부하의 주 요인이 되며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튜닝은 곧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Random I/O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와의 전쟁</a:t>
            </a:r>
            <a:r>
              <a:rPr lang="ko-KR" altLang="en-US" sz="1400" dirty="0" smtClean="0">
                <a:latin typeface="+mn-ea"/>
              </a:rPr>
              <a:t>이라 할 수 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34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3356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solidFill>
                  <a:srgbClr val="000000"/>
                </a:solidFill>
                <a:latin typeface="+mn-ea"/>
              </a:rPr>
              <a:t>인덱스를 탄다 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VS </a:t>
            </a:r>
            <a:r>
              <a:rPr lang="ko-KR" altLang="en-US" sz="1600" b="1" dirty="0" smtClean="0">
                <a:solidFill>
                  <a:srgbClr val="000000"/>
                </a:solidFill>
                <a:latin typeface="+mn-ea"/>
              </a:rPr>
              <a:t>인덱스를 안탄다</a:t>
            </a:r>
            <a:endParaRPr lang="ko-KR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인덱스 기본</a:t>
            </a:r>
            <a:endParaRPr lang="en-US" altLang="ko-KR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55034" y="631312"/>
            <a:ext cx="591444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where </a:t>
            </a:r>
            <a:r>
              <a:rPr lang="ko-KR" altLang="en-US" dirty="0" smtClean="0">
                <a:latin typeface="+mn-ea"/>
              </a:rPr>
              <a:t>생년월일 </a:t>
            </a:r>
            <a:r>
              <a:rPr lang="en-US" altLang="ko-KR" dirty="0" smtClean="0">
                <a:latin typeface="+mn-ea"/>
              </a:rPr>
              <a:t>between '20070101' and '20070131'</a:t>
            </a:r>
            <a:endParaRPr lang="ko-KR" altLang="en-US" dirty="0">
              <a:latin typeface="+mn-ea"/>
            </a:endParaRPr>
          </a:p>
        </p:txBody>
      </p:sp>
      <p:pic>
        <p:nvPicPr>
          <p:cNvPr id="51" name="그림 50" descr="File:User font awesome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98" y="1125213"/>
            <a:ext cx="881309" cy="881309"/>
          </a:xfrm>
          <a:prstGeom prst="rect">
            <a:avLst/>
          </a:prstGeom>
        </p:spPr>
      </p:pic>
      <p:pic>
        <p:nvPicPr>
          <p:cNvPr id="52" name="그림 51" descr="File:User font awesome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14" y="1125213"/>
            <a:ext cx="881309" cy="881309"/>
          </a:xfrm>
          <a:prstGeom prst="rect">
            <a:avLst/>
          </a:prstGeom>
        </p:spPr>
      </p:pic>
      <p:pic>
        <p:nvPicPr>
          <p:cNvPr id="53" name="그림 52" descr="File:User font awesome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30" y="1125213"/>
            <a:ext cx="881309" cy="881309"/>
          </a:xfrm>
          <a:prstGeom prst="rect">
            <a:avLst/>
          </a:prstGeom>
        </p:spPr>
      </p:pic>
      <p:pic>
        <p:nvPicPr>
          <p:cNvPr id="54" name="그림 53" descr="File:User font awesome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346" y="1125213"/>
            <a:ext cx="881309" cy="881309"/>
          </a:xfrm>
          <a:prstGeom prst="rect">
            <a:avLst/>
          </a:prstGeom>
        </p:spPr>
      </p:pic>
      <p:pic>
        <p:nvPicPr>
          <p:cNvPr id="55" name="그림 54" descr="File:User font awesome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862" y="1125213"/>
            <a:ext cx="881309" cy="881309"/>
          </a:xfrm>
          <a:prstGeom prst="rect">
            <a:avLst/>
          </a:prstGeom>
        </p:spPr>
      </p:pic>
      <p:pic>
        <p:nvPicPr>
          <p:cNvPr id="56" name="그림 55" descr="File:User font awesome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378" y="1125213"/>
            <a:ext cx="881309" cy="881309"/>
          </a:xfrm>
          <a:prstGeom prst="rect">
            <a:avLst/>
          </a:prstGeom>
        </p:spPr>
      </p:pic>
      <p:pic>
        <p:nvPicPr>
          <p:cNvPr id="57" name="그림 56" descr="File:User font awesome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894" y="1125213"/>
            <a:ext cx="881309" cy="881309"/>
          </a:xfrm>
          <a:prstGeom prst="rect">
            <a:avLst/>
          </a:prstGeom>
        </p:spPr>
      </p:pic>
      <p:pic>
        <p:nvPicPr>
          <p:cNvPr id="58" name="그림 57" descr="File:User font awesome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410" y="1125213"/>
            <a:ext cx="881309" cy="881309"/>
          </a:xfrm>
          <a:prstGeom prst="rect">
            <a:avLst/>
          </a:prstGeom>
        </p:spPr>
      </p:pic>
      <p:pic>
        <p:nvPicPr>
          <p:cNvPr id="59" name="그림 58" descr="File:User font awesome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926" y="1125213"/>
            <a:ext cx="881309" cy="881309"/>
          </a:xfrm>
          <a:prstGeom prst="rect">
            <a:avLst/>
          </a:prstGeom>
        </p:spPr>
      </p:pic>
      <p:pic>
        <p:nvPicPr>
          <p:cNvPr id="60" name="그림 59" descr="File:User font awesome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445" y="1125213"/>
            <a:ext cx="881309" cy="881309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756243" y="1125212"/>
            <a:ext cx="357853" cy="14045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리프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82599" y="2006522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2006</a:t>
            </a:r>
          </a:p>
          <a:p>
            <a:r>
              <a:rPr lang="en-US" altLang="ko-KR" sz="1400" dirty="0" smtClean="0">
                <a:latin typeface="+mn-ea"/>
              </a:rPr>
              <a:t>0216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46243" y="2006522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2006</a:t>
            </a:r>
          </a:p>
          <a:p>
            <a:r>
              <a:rPr lang="en-US" altLang="ko-KR" sz="1400" dirty="0" smtClean="0">
                <a:latin typeface="+mn-ea"/>
              </a:rPr>
              <a:t>0815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64421" y="2006522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2006</a:t>
            </a:r>
          </a:p>
          <a:p>
            <a:r>
              <a:rPr lang="en-US" altLang="ko-KR" sz="1400" dirty="0" smtClean="0">
                <a:latin typeface="+mn-ea"/>
              </a:rPr>
              <a:t>0505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28065" y="2006522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2006</a:t>
            </a:r>
          </a:p>
          <a:p>
            <a:r>
              <a:rPr lang="en-US" altLang="ko-KR" sz="1400" dirty="0" smtClean="0">
                <a:latin typeface="+mn-ea"/>
              </a:rPr>
              <a:t>1225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9887" y="2006522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2007</a:t>
            </a:r>
          </a:p>
          <a:p>
            <a:r>
              <a:rPr lang="en-US" altLang="ko-KR" sz="1400" dirty="0" smtClean="0">
                <a:latin typeface="+mn-ea"/>
              </a:rPr>
              <a:t>0109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91709" y="2006522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2007</a:t>
            </a:r>
          </a:p>
          <a:p>
            <a:r>
              <a:rPr lang="en-US" altLang="ko-KR" sz="1400" dirty="0" smtClean="0">
                <a:latin typeface="+mn-ea"/>
              </a:rPr>
              <a:t>0126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73531" y="2006522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2007</a:t>
            </a:r>
          </a:p>
          <a:p>
            <a:r>
              <a:rPr lang="en-US" altLang="ko-KR" sz="1400" dirty="0" smtClean="0">
                <a:latin typeface="+mn-ea"/>
              </a:rPr>
              <a:t>0314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455353" y="2006522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2007</a:t>
            </a:r>
          </a:p>
          <a:p>
            <a:r>
              <a:rPr lang="en-US" altLang="ko-KR" sz="1400" dirty="0" smtClean="0">
                <a:latin typeface="+mn-ea"/>
              </a:rPr>
              <a:t>0515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337175" y="2006522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2007</a:t>
            </a:r>
          </a:p>
          <a:p>
            <a:r>
              <a:rPr lang="en-US" altLang="ko-KR" sz="1400" dirty="0" smtClean="0">
                <a:latin typeface="+mn-ea"/>
              </a:rPr>
              <a:t>0518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218993" y="2006522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2007</a:t>
            </a:r>
          </a:p>
          <a:p>
            <a:r>
              <a:rPr lang="en-US" altLang="ko-KR" sz="1400" dirty="0" smtClean="0">
                <a:latin typeface="+mn-ea"/>
              </a:rPr>
              <a:t>0606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5804980" y="2529742"/>
            <a:ext cx="2350762" cy="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09090" y="2564316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5"/>
                </a:solidFill>
                <a:latin typeface="+mn-ea"/>
              </a:rPr>
              <a:t>인덱스를 탄다</a:t>
            </a:r>
            <a:r>
              <a:rPr lang="en-US" altLang="ko-KR" sz="1400" dirty="0" smtClean="0">
                <a:solidFill>
                  <a:schemeClr val="accent5"/>
                </a:solidFill>
                <a:latin typeface="+mn-ea"/>
              </a:rPr>
              <a:t>!</a:t>
            </a:r>
            <a:endParaRPr lang="ko-KR" altLang="en-US" sz="1400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55034" y="2893837"/>
            <a:ext cx="387997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where </a:t>
            </a:r>
            <a:r>
              <a:rPr lang="en-US" altLang="ko-KR" dirty="0" err="1" smtClean="0">
                <a:latin typeface="+mn-ea"/>
              </a:rPr>
              <a:t>substr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생년월일</a:t>
            </a:r>
            <a:r>
              <a:rPr lang="en-US" altLang="ko-KR" dirty="0" smtClean="0">
                <a:latin typeface="+mn-ea"/>
              </a:rPr>
              <a:t>, 5, 2) = '05'</a:t>
            </a:r>
            <a:endParaRPr lang="ko-KR" altLang="en-US" dirty="0">
              <a:latin typeface="+mn-ea"/>
            </a:endParaRPr>
          </a:p>
        </p:txBody>
      </p:sp>
      <p:pic>
        <p:nvPicPr>
          <p:cNvPr id="75" name="그림 74" descr="File:User font awesome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98" y="3387738"/>
            <a:ext cx="881309" cy="881309"/>
          </a:xfrm>
          <a:prstGeom prst="rect">
            <a:avLst/>
          </a:prstGeom>
        </p:spPr>
      </p:pic>
      <p:pic>
        <p:nvPicPr>
          <p:cNvPr id="76" name="그림 75" descr="File:User font awesome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14" y="3387738"/>
            <a:ext cx="881309" cy="881309"/>
          </a:xfrm>
          <a:prstGeom prst="rect">
            <a:avLst/>
          </a:prstGeom>
        </p:spPr>
      </p:pic>
      <p:pic>
        <p:nvPicPr>
          <p:cNvPr id="77" name="그림 76" descr="File:User font awesome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30" y="3387738"/>
            <a:ext cx="881309" cy="881309"/>
          </a:xfrm>
          <a:prstGeom prst="rect">
            <a:avLst/>
          </a:prstGeom>
        </p:spPr>
      </p:pic>
      <p:pic>
        <p:nvPicPr>
          <p:cNvPr id="78" name="그림 77" descr="File:User font awesome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346" y="3387738"/>
            <a:ext cx="881309" cy="881309"/>
          </a:xfrm>
          <a:prstGeom prst="rect">
            <a:avLst/>
          </a:prstGeom>
        </p:spPr>
      </p:pic>
      <p:pic>
        <p:nvPicPr>
          <p:cNvPr id="79" name="그림 78" descr="File:User font awesome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862" y="3387738"/>
            <a:ext cx="881309" cy="881309"/>
          </a:xfrm>
          <a:prstGeom prst="rect">
            <a:avLst/>
          </a:prstGeom>
        </p:spPr>
      </p:pic>
      <p:pic>
        <p:nvPicPr>
          <p:cNvPr id="80" name="그림 79" descr="File:User font awesome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378" y="3387738"/>
            <a:ext cx="881309" cy="881309"/>
          </a:xfrm>
          <a:prstGeom prst="rect">
            <a:avLst/>
          </a:prstGeom>
        </p:spPr>
      </p:pic>
      <p:pic>
        <p:nvPicPr>
          <p:cNvPr id="81" name="그림 80" descr="File:User font awesome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894" y="3387738"/>
            <a:ext cx="881309" cy="881309"/>
          </a:xfrm>
          <a:prstGeom prst="rect">
            <a:avLst/>
          </a:prstGeom>
        </p:spPr>
      </p:pic>
      <p:pic>
        <p:nvPicPr>
          <p:cNvPr id="82" name="그림 81" descr="File:User font awesome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410" y="3387738"/>
            <a:ext cx="881309" cy="881309"/>
          </a:xfrm>
          <a:prstGeom prst="rect">
            <a:avLst/>
          </a:prstGeom>
        </p:spPr>
      </p:pic>
      <p:pic>
        <p:nvPicPr>
          <p:cNvPr id="83" name="그림 82" descr="File:User font awesome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926" y="3387738"/>
            <a:ext cx="881309" cy="881309"/>
          </a:xfrm>
          <a:prstGeom prst="rect">
            <a:avLst/>
          </a:prstGeom>
        </p:spPr>
      </p:pic>
      <p:pic>
        <p:nvPicPr>
          <p:cNvPr id="84" name="그림 83" descr="File:User font awesome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445" y="3387738"/>
            <a:ext cx="881309" cy="881309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>
          <a:xfrm>
            <a:off x="1756243" y="3387737"/>
            <a:ext cx="357853" cy="14045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리프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82599" y="4269047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2006</a:t>
            </a:r>
          </a:p>
          <a:p>
            <a:r>
              <a:rPr lang="en-US" altLang="ko-KR" sz="1400" dirty="0" smtClean="0">
                <a:latin typeface="+mn-ea"/>
              </a:rPr>
              <a:t>0216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062378" y="4269047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2006</a:t>
            </a:r>
          </a:p>
          <a:p>
            <a:r>
              <a:rPr lang="en-US" altLang="ko-KR" sz="1400" dirty="0" smtClean="0">
                <a:latin typeface="+mn-ea"/>
              </a:rPr>
              <a:t>0815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64421" y="4269047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2006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05</a:t>
            </a:r>
            <a:r>
              <a:rPr lang="en-US" altLang="ko-KR" sz="1400" dirty="0" smtClean="0">
                <a:latin typeface="+mn-ea"/>
              </a:rPr>
              <a:t>05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28065" y="4269047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2006</a:t>
            </a:r>
          </a:p>
          <a:p>
            <a:r>
              <a:rPr lang="en-US" altLang="ko-KR" sz="1400" dirty="0" smtClean="0">
                <a:latin typeface="+mn-ea"/>
              </a:rPr>
              <a:t>1225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09887" y="4269047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2007</a:t>
            </a:r>
          </a:p>
          <a:p>
            <a:r>
              <a:rPr lang="en-US" altLang="ko-KR" sz="1400" dirty="0" smtClean="0">
                <a:latin typeface="+mn-ea"/>
              </a:rPr>
              <a:t>0109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91709" y="4269047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2007</a:t>
            </a:r>
          </a:p>
          <a:p>
            <a:r>
              <a:rPr lang="en-US" altLang="ko-KR" sz="1400" dirty="0" smtClean="0">
                <a:latin typeface="+mn-ea"/>
              </a:rPr>
              <a:t>0126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573531" y="4269047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2007</a:t>
            </a:r>
          </a:p>
          <a:p>
            <a:r>
              <a:rPr lang="en-US" altLang="ko-KR" sz="1400" dirty="0" smtClean="0">
                <a:latin typeface="+mn-ea"/>
              </a:rPr>
              <a:t>0314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455353" y="4269047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2007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05</a:t>
            </a:r>
            <a:r>
              <a:rPr lang="en-US" altLang="ko-KR" sz="1400" dirty="0" smtClean="0">
                <a:latin typeface="+mn-ea"/>
              </a:rPr>
              <a:t>15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337175" y="4269047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2007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05</a:t>
            </a:r>
            <a:r>
              <a:rPr lang="en-US" altLang="ko-KR" sz="1400" dirty="0" smtClean="0">
                <a:latin typeface="+mn-ea"/>
              </a:rPr>
              <a:t>18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218993" y="4269047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2007</a:t>
            </a:r>
          </a:p>
          <a:p>
            <a:r>
              <a:rPr lang="en-US" altLang="ko-KR" sz="1400" dirty="0" smtClean="0">
                <a:latin typeface="+mn-ea"/>
              </a:rPr>
              <a:t>0606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58764" y="4857003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인덱스를 제대로 안탄다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!</a:t>
            </a:r>
            <a:endParaRPr lang="ko-KR" altLang="en-US" sz="14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2295631" y="4826841"/>
            <a:ext cx="848479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1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3836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it-IT" altLang="ko-KR" sz="1600" b="1" dirty="0">
                <a:solidFill>
                  <a:srgbClr val="000000"/>
                </a:solidFill>
                <a:latin typeface="+mn-ea"/>
              </a:rPr>
              <a:t>Single Block I/O vs Multi Block I/O</a:t>
            </a:r>
            <a:endParaRPr lang="ko-KR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인덱스 기본</a:t>
            </a:r>
            <a:endParaRPr lang="en-US" altLang="ko-KR" dirty="0"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04534" y="1168362"/>
            <a:ext cx="2550970" cy="1233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481137" y="861375"/>
            <a:ext cx="119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DB</a:t>
            </a:r>
            <a:r>
              <a:rPr lang="ko-KR" altLang="en-US" sz="1400" dirty="0">
                <a:solidFill>
                  <a:srgbClr val="0070C0"/>
                </a:solidFill>
              </a:rPr>
              <a:t>버퍼 캐시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4804534" y="1168361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804534" y="1415849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804534" y="1661437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804534" y="1907025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804534" y="2154513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087614" y="1168361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087614" y="1415849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087614" y="1661437"/>
            <a:ext cx="283080" cy="247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087614" y="1907025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087614" y="2154513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370694" y="1168361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370694" y="1415849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370694" y="1661437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370694" y="1907025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370694" y="2154513"/>
            <a:ext cx="283080" cy="247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653774" y="1168361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653774" y="1415849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653774" y="1661437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653774" y="1907025"/>
            <a:ext cx="283080" cy="247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5653774" y="2154513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936854" y="1168361"/>
            <a:ext cx="283080" cy="247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936854" y="1415849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936854" y="1661437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936854" y="1907025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936854" y="2154513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219934" y="1168361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219934" y="1415849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219934" y="1661437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219934" y="1907025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219934" y="2154513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503089" y="1168361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503089" y="1415849"/>
            <a:ext cx="283080" cy="247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503089" y="1661437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503089" y="1907025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6503089" y="2154513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786169" y="1168361"/>
            <a:ext cx="283080" cy="247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786169" y="1415849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786169" y="1661437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786169" y="1907025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6786169" y="2154513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7069249" y="1168361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069249" y="1415849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7069249" y="1661437"/>
            <a:ext cx="283080" cy="247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7069249" y="1907025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7069249" y="2154513"/>
            <a:ext cx="283080" cy="247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45" name="순서도: 자기 디스크 144"/>
          <p:cNvSpPr/>
          <p:nvPr/>
        </p:nvSpPr>
        <p:spPr>
          <a:xfrm>
            <a:off x="1588352" y="2476921"/>
            <a:ext cx="9237717" cy="214069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1830908" y="2721585"/>
            <a:ext cx="433444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세그먼트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인덱스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1830907" y="3007854"/>
            <a:ext cx="2133600" cy="135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직사각형 147"/>
          <p:cNvSpPr/>
          <p:nvPr/>
        </p:nvSpPr>
        <p:spPr>
          <a:xfrm>
            <a:off x="4048774" y="3007854"/>
            <a:ext cx="2116573" cy="135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직사각형 148"/>
          <p:cNvSpPr/>
          <p:nvPr/>
        </p:nvSpPr>
        <p:spPr>
          <a:xfrm>
            <a:off x="3436576" y="3054995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995303" y="3534670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903778" y="4013246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2418552" y="4013246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2951746" y="4013246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3483676" y="4013246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169365" y="3534670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236165" y="3534670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4097540" y="4013246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612314" y="4013246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5145508" y="4013246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5677438" y="4013246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1" name="직선 화살표 연결선 160"/>
          <p:cNvCxnSpPr>
            <a:endCxn id="150" idx="0"/>
          </p:cNvCxnSpPr>
          <p:nvPr/>
        </p:nvCxnSpPr>
        <p:spPr>
          <a:xfrm flipH="1">
            <a:off x="3215940" y="3319510"/>
            <a:ext cx="441272" cy="215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50" idx="2"/>
            <a:endCxn id="151" idx="0"/>
          </p:cNvCxnSpPr>
          <p:nvPr/>
        </p:nvCxnSpPr>
        <p:spPr>
          <a:xfrm flipH="1">
            <a:off x="2124415" y="3792390"/>
            <a:ext cx="1091525" cy="220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0" idx="2"/>
            <a:endCxn id="152" idx="0"/>
          </p:cNvCxnSpPr>
          <p:nvPr/>
        </p:nvCxnSpPr>
        <p:spPr>
          <a:xfrm flipH="1">
            <a:off x="2639189" y="3792390"/>
            <a:ext cx="576751" cy="220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0" idx="2"/>
            <a:endCxn id="153" idx="0"/>
          </p:cNvCxnSpPr>
          <p:nvPr/>
        </p:nvCxnSpPr>
        <p:spPr>
          <a:xfrm flipH="1">
            <a:off x="3172383" y="3792390"/>
            <a:ext cx="43557" cy="220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5" idx="2"/>
            <a:endCxn id="154" idx="0"/>
          </p:cNvCxnSpPr>
          <p:nvPr/>
        </p:nvCxnSpPr>
        <p:spPr>
          <a:xfrm flipH="1">
            <a:off x="3704313" y="3792390"/>
            <a:ext cx="685689" cy="220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5" idx="2"/>
            <a:endCxn id="157" idx="0"/>
          </p:cNvCxnSpPr>
          <p:nvPr/>
        </p:nvCxnSpPr>
        <p:spPr>
          <a:xfrm flipH="1">
            <a:off x="4318177" y="3792390"/>
            <a:ext cx="71825" cy="220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155" idx="2"/>
            <a:endCxn id="158" idx="0"/>
          </p:cNvCxnSpPr>
          <p:nvPr/>
        </p:nvCxnSpPr>
        <p:spPr>
          <a:xfrm>
            <a:off x="4390002" y="3792390"/>
            <a:ext cx="442949" cy="220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stCxn id="156" idx="2"/>
            <a:endCxn id="159" idx="0"/>
          </p:cNvCxnSpPr>
          <p:nvPr/>
        </p:nvCxnSpPr>
        <p:spPr>
          <a:xfrm flipH="1">
            <a:off x="5366145" y="3792390"/>
            <a:ext cx="90657" cy="220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156" idx="2"/>
            <a:endCxn id="160" idx="0"/>
          </p:cNvCxnSpPr>
          <p:nvPr/>
        </p:nvCxnSpPr>
        <p:spPr>
          <a:xfrm>
            <a:off x="5456802" y="3792390"/>
            <a:ext cx="441273" cy="220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stCxn id="149" idx="2"/>
            <a:endCxn id="155" idx="0"/>
          </p:cNvCxnSpPr>
          <p:nvPr/>
        </p:nvCxnSpPr>
        <p:spPr>
          <a:xfrm>
            <a:off x="3657213" y="3312715"/>
            <a:ext cx="732789" cy="221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stCxn id="149" idx="2"/>
            <a:endCxn id="156" idx="0"/>
          </p:cNvCxnSpPr>
          <p:nvPr/>
        </p:nvCxnSpPr>
        <p:spPr>
          <a:xfrm>
            <a:off x="3657213" y="3312715"/>
            <a:ext cx="1799589" cy="221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49" idx="0"/>
            <a:endCxn id="107" idx="1"/>
          </p:cNvCxnSpPr>
          <p:nvPr/>
        </p:nvCxnSpPr>
        <p:spPr>
          <a:xfrm flipV="1">
            <a:off x="3657213" y="1785181"/>
            <a:ext cx="1430401" cy="12698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6236119" y="2721585"/>
            <a:ext cx="433444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세그먼트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테이블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234795" y="3006456"/>
            <a:ext cx="2133600" cy="135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직사각형 174"/>
          <p:cNvSpPr/>
          <p:nvPr/>
        </p:nvSpPr>
        <p:spPr>
          <a:xfrm>
            <a:off x="6282675" y="3053597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6803762" y="3053597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7326683" y="3060392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7847539" y="3053597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282675" y="3370802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6803762" y="3370802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7326683" y="3377597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7847539" y="3370802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6279292" y="3688007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6800379" y="3688007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7323300" y="3694802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7844156" y="3688007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6278526" y="4005053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6799613" y="4005053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7322534" y="4011848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7843390" y="4005053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8435635" y="3007854"/>
            <a:ext cx="2133600" cy="135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직사각형 191"/>
          <p:cNvSpPr/>
          <p:nvPr/>
        </p:nvSpPr>
        <p:spPr>
          <a:xfrm>
            <a:off x="8483515" y="3054995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9004602" y="3054995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9527523" y="3061790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10048379" y="3054995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8483515" y="3372200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9004602" y="3372200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9527523" y="3378995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10048379" y="3372200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8480132" y="3689405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9001219" y="3689405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9524140" y="3696200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10044996" y="3689405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8479366" y="4006451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9000453" y="4006451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9523374" y="4013246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10044230" y="4006451"/>
            <a:ext cx="441273" cy="25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08" name="직선 화살표 연결선 207"/>
          <p:cNvCxnSpPr>
            <a:stCxn id="160" idx="0"/>
          </p:cNvCxnSpPr>
          <p:nvPr/>
        </p:nvCxnSpPr>
        <p:spPr>
          <a:xfrm flipH="1" flipV="1">
            <a:off x="5512234" y="2287700"/>
            <a:ext cx="385841" cy="17255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구부러진 연결선 208"/>
          <p:cNvCxnSpPr>
            <a:stCxn id="160" idx="2"/>
            <a:endCxn id="184" idx="2"/>
          </p:cNvCxnSpPr>
          <p:nvPr/>
        </p:nvCxnSpPr>
        <p:spPr>
          <a:xfrm rot="5400000" flipH="1" flipV="1">
            <a:off x="6296925" y="3546876"/>
            <a:ext cx="325239" cy="1122941"/>
          </a:xfrm>
          <a:prstGeom prst="curvedConnector3">
            <a:avLst>
              <a:gd name="adj1" fmla="val -70287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>
            <a:stCxn id="184" idx="0"/>
            <a:endCxn id="118" idx="2"/>
          </p:cNvCxnSpPr>
          <p:nvPr/>
        </p:nvCxnSpPr>
        <p:spPr>
          <a:xfrm flipH="1" flipV="1">
            <a:off x="5795314" y="2154513"/>
            <a:ext cx="1225702" cy="15334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/>
          <p:cNvCxnSpPr/>
          <p:nvPr/>
        </p:nvCxnSpPr>
        <p:spPr>
          <a:xfrm>
            <a:off x="8539411" y="3195952"/>
            <a:ext cx="1914403" cy="63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/>
          <p:cNvCxnSpPr>
            <a:endCxn id="120" idx="2"/>
          </p:cNvCxnSpPr>
          <p:nvPr/>
        </p:nvCxnSpPr>
        <p:spPr>
          <a:xfrm flipH="1" flipV="1">
            <a:off x="6078394" y="1415849"/>
            <a:ext cx="2621608" cy="1724395"/>
          </a:xfrm>
          <a:prstGeom prst="straightConnector1">
            <a:avLst/>
          </a:prstGeom>
          <a:ln w="28575">
            <a:solidFill>
              <a:srgbClr val="160A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/>
          <p:cNvCxnSpPr>
            <a:stCxn id="193" idx="0"/>
            <a:endCxn id="131" idx="2"/>
          </p:cNvCxnSpPr>
          <p:nvPr/>
        </p:nvCxnSpPr>
        <p:spPr>
          <a:xfrm flipH="1" flipV="1">
            <a:off x="6644629" y="1663337"/>
            <a:ext cx="2580610" cy="1391658"/>
          </a:xfrm>
          <a:prstGeom prst="straightConnector1">
            <a:avLst/>
          </a:prstGeom>
          <a:ln w="28575">
            <a:solidFill>
              <a:srgbClr val="160A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/>
          <p:cNvCxnSpPr>
            <a:stCxn id="194" idx="0"/>
            <a:endCxn id="136" idx="0"/>
          </p:cNvCxnSpPr>
          <p:nvPr/>
        </p:nvCxnSpPr>
        <p:spPr>
          <a:xfrm flipH="1" flipV="1">
            <a:off x="6927709" y="1415849"/>
            <a:ext cx="2820451" cy="1645941"/>
          </a:xfrm>
          <a:prstGeom prst="straightConnector1">
            <a:avLst/>
          </a:prstGeom>
          <a:ln w="28575">
            <a:solidFill>
              <a:srgbClr val="160A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/>
          <p:cNvCxnSpPr>
            <a:stCxn id="195" idx="0"/>
            <a:endCxn id="142" idx="2"/>
          </p:cNvCxnSpPr>
          <p:nvPr/>
        </p:nvCxnSpPr>
        <p:spPr>
          <a:xfrm flipH="1" flipV="1">
            <a:off x="7210789" y="1908925"/>
            <a:ext cx="3058227" cy="1146070"/>
          </a:xfrm>
          <a:prstGeom prst="straightConnector1">
            <a:avLst/>
          </a:prstGeom>
          <a:ln w="28575">
            <a:solidFill>
              <a:srgbClr val="160A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8172812" y="978553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Single Block I/O</a:t>
            </a:r>
            <a:endParaRPr lang="ko-KR" altLang="en-US" sz="1000" dirty="0"/>
          </a:p>
        </p:txBody>
      </p:sp>
      <p:sp>
        <p:nvSpPr>
          <p:cNvPr id="217" name="TextBox 216"/>
          <p:cNvSpPr txBox="1"/>
          <p:nvPr/>
        </p:nvSpPr>
        <p:spPr>
          <a:xfrm>
            <a:off x="8172812" y="1218449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Multi Block I/O</a:t>
            </a:r>
            <a:endParaRPr lang="ko-KR" altLang="en-US" sz="1000" dirty="0"/>
          </a:p>
        </p:txBody>
      </p:sp>
      <p:cxnSp>
        <p:nvCxnSpPr>
          <p:cNvPr id="218" name="직선 화살표 연결선 217"/>
          <p:cNvCxnSpPr/>
          <p:nvPr/>
        </p:nvCxnSpPr>
        <p:spPr>
          <a:xfrm>
            <a:off x="7593799" y="1108390"/>
            <a:ext cx="5790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>
            <a:endCxn id="217" idx="1"/>
          </p:cNvCxnSpPr>
          <p:nvPr/>
        </p:nvCxnSpPr>
        <p:spPr>
          <a:xfrm flipV="1">
            <a:off x="7593798" y="1341560"/>
            <a:ext cx="579014" cy="3162"/>
          </a:xfrm>
          <a:prstGeom prst="straightConnector1">
            <a:avLst/>
          </a:prstGeom>
          <a:ln w="28575">
            <a:solidFill>
              <a:srgbClr val="160A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타원 219"/>
          <p:cNvSpPr/>
          <p:nvPr/>
        </p:nvSpPr>
        <p:spPr>
          <a:xfrm>
            <a:off x="1830907" y="1487107"/>
            <a:ext cx="1033896" cy="65739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</a:t>
            </a:r>
            <a:r>
              <a:rPr lang="en-US" altLang="ko-KR" sz="1200" dirty="0" smtClean="0">
                <a:solidFill>
                  <a:schemeClr val="tx1"/>
                </a:solidFill>
              </a:rPr>
              <a:t>erver Process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1" name="오른쪽 화살표 220"/>
          <p:cNvSpPr/>
          <p:nvPr/>
        </p:nvSpPr>
        <p:spPr>
          <a:xfrm rot="5400000">
            <a:off x="1965404" y="2285580"/>
            <a:ext cx="759293" cy="46759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2418211" y="2206771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I/O Call</a:t>
            </a:r>
            <a:endParaRPr lang="ko-KR" altLang="en-US" sz="1400" dirty="0"/>
          </a:p>
        </p:txBody>
      </p:sp>
      <p:cxnSp>
        <p:nvCxnSpPr>
          <p:cNvPr id="223" name="직선 화살표 연결선 222"/>
          <p:cNvCxnSpPr/>
          <p:nvPr/>
        </p:nvCxnSpPr>
        <p:spPr>
          <a:xfrm>
            <a:off x="9393106" y="1088706"/>
            <a:ext cx="597913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9972119" y="97222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시퀀셜</a:t>
            </a:r>
            <a:r>
              <a:rPr lang="ko-KR" altLang="en-US" sz="1000" dirty="0" smtClean="0"/>
              <a:t> 액세스</a:t>
            </a:r>
            <a:endParaRPr lang="ko-KR" altLang="en-US" sz="1000" dirty="0"/>
          </a:p>
        </p:txBody>
      </p:sp>
      <p:cxnSp>
        <p:nvCxnSpPr>
          <p:cNvPr id="225" name="직선 화살표 연결선 224"/>
          <p:cNvCxnSpPr/>
          <p:nvPr/>
        </p:nvCxnSpPr>
        <p:spPr>
          <a:xfrm flipV="1">
            <a:off x="9393106" y="1306756"/>
            <a:ext cx="580764" cy="446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9972119" y="121212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랜덤 액세스</a:t>
            </a:r>
            <a:endParaRPr lang="ko-KR" altLang="en-US" sz="1000" dirty="0"/>
          </a:p>
        </p:txBody>
      </p:sp>
      <p:sp>
        <p:nvSpPr>
          <p:cNvPr id="227" name="직사각형 226"/>
          <p:cNvSpPr/>
          <p:nvPr/>
        </p:nvSpPr>
        <p:spPr>
          <a:xfrm>
            <a:off x="1472175" y="4620371"/>
            <a:ext cx="93538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Single Block I/O</a:t>
            </a:r>
            <a:r>
              <a:rPr lang="ko-KR" altLang="en-US" sz="1400" dirty="0"/>
              <a:t>는 인덱스 루트 블록을 </a:t>
            </a:r>
            <a:r>
              <a:rPr lang="ko-KR" altLang="en-US" sz="1400" dirty="0" smtClean="0"/>
              <a:t>읽을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인덱스 루트 블록에서 얻은 주소로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블록을 </a:t>
            </a:r>
            <a:r>
              <a:rPr lang="ko-KR" altLang="en-US" sz="1400" dirty="0" smtClean="0"/>
              <a:t>읽을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인덱스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블록에서 읽은 주소로 리프 블록을 </a:t>
            </a:r>
            <a:r>
              <a:rPr lang="ko-KR" altLang="en-US" sz="1400" dirty="0" smtClean="0"/>
              <a:t>읽을 때 </a:t>
            </a:r>
            <a:r>
              <a:rPr lang="en-US" altLang="ko-KR" sz="1400" dirty="0"/>
              <a:t>, </a:t>
            </a:r>
            <a:r>
              <a:rPr lang="ko-KR" altLang="en-US" sz="1400" dirty="0"/>
              <a:t>인덱스 리프블록에서 읽은 주소로 테이블 블록을 </a:t>
            </a:r>
            <a:r>
              <a:rPr lang="ko-KR" altLang="en-US" sz="1400" dirty="0" smtClean="0"/>
              <a:t>읽을 때 </a:t>
            </a:r>
            <a:r>
              <a:rPr lang="ko-KR" altLang="en-US" sz="1400" dirty="0"/>
              <a:t>발생 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Multi Block I/O</a:t>
            </a:r>
            <a:r>
              <a:rPr lang="ko-KR" altLang="en-US" sz="1400" dirty="0"/>
              <a:t>는 캐시에서 찾지 못한 특정 블록을 읽으려고 </a:t>
            </a:r>
            <a:r>
              <a:rPr lang="en-US" altLang="ko-KR" sz="1400" dirty="0"/>
              <a:t>I/O Call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할 때 디스크 상에 </a:t>
            </a:r>
            <a:r>
              <a:rPr lang="ko-KR" altLang="en-US" sz="1400" dirty="0"/>
              <a:t>그 블록과 인접한 블록들을 한꺼번에 읽어 캐시에 미리 적재 하는 것이다</a:t>
            </a:r>
            <a:r>
              <a:rPr lang="en-US" altLang="ko-KR" sz="1400" dirty="0"/>
              <a:t>. (</a:t>
            </a:r>
            <a:r>
              <a:rPr lang="en-US" altLang="ko-KR" sz="1400" dirty="0" err="1"/>
              <a:t>DB_FILE_MULTIBLOCK_READ_COUNT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252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31697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solidFill>
                  <a:srgbClr val="000000"/>
                </a:solidFill>
                <a:latin typeface="Noto Sans CJK KR Bold (본문)"/>
              </a:rPr>
              <a:t>풀 </a:t>
            </a:r>
            <a:r>
              <a:rPr lang="ko-KR" altLang="en-US" sz="1600" b="1" dirty="0">
                <a:solidFill>
                  <a:srgbClr val="000000"/>
                </a:solidFill>
                <a:latin typeface="Noto Sans CJK KR Bold (본문)"/>
              </a:rPr>
              <a:t>테이블 스캔과 인덱스 스캔 </a:t>
            </a:r>
            <a:endParaRPr lang="en-US" altLang="ko-KR" sz="1600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인덱스 기본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57521"/>
              </p:ext>
            </p:extLst>
          </p:nvPr>
        </p:nvGraphicFramePr>
        <p:xfrm>
          <a:off x="1579348" y="624061"/>
          <a:ext cx="9380855" cy="3749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8220075">
                  <a:extLst>
                    <a:ext uri="{9D8B030D-6E8A-4147-A177-3AD203B41FA5}">
                      <a16:colId xmlns:a16="http://schemas.microsoft.com/office/drawing/2014/main" val="39265414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스캔 유형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400626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풀 테이블 스캔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존재하는 모든 데이터를 읽어가면서 조건에 맞으면 결과로 추출하고 조건에 맞지 않으면 버리는 방식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HIGH WATER MARK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는 테이블에 데이터가 쓰여졌던 블록 상의 최상위 위치로써 테이블 풀 스캔 시는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HWM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까지의 블록에 있는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모든 데이터를 읽어야 하기 때문에 시간이 오래 걸릴 수 있다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풀 테이블 스캔으로 읽은 블록은 재 사용성이 낮다고 보고 메모리 버퍼 캐시에서 금방 제거될 수 있도록 관리한다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옵티마이저가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풀 테이블 스캔을 선택하는 경우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66700" marR="0" indent="-1778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Noto Sans CJK KR Bold" panose="020B0800000000000000" pitchFamily="34" charset="-127"/>
                        <a:buChar char="-"/>
                        <a:tabLst>
                          <a:tab pos="266700" algn="l"/>
                        </a:tabLst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SQL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문에 조건이 존재하지 않는 경우 </a:t>
                      </a:r>
                    </a:p>
                    <a:p>
                      <a:pPr marL="266700" marR="0" indent="-1778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Noto Sans CJK KR Bold" panose="020B0800000000000000" pitchFamily="34" charset="-127"/>
                        <a:buChar char="-"/>
                        <a:tabLst>
                          <a:tab pos="266700" algn="l"/>
                        </a:tabLst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SQL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조건을 기준으로 사용 가능한 인덱스가 없는 경우 </a:t>
                      </a:r>
                    </a:p>
                    <a:p>
                      <a:pPr marL="266700" marR="0" indent="-1778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Noto Sans CJK KR Bold" panose="020B0800000000000000" pitchFamily="34" charset="-127"/>
                        <a:buChar char="-"/>
                        <a:tabLst>
                          <a:tab pos="266700" algn="l"/>
                        </a:tabLst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옵티마이저의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판단으로 풀 테이블 스캔이 유리하다고 판단하는 경우 </a:t>
                      </a:r>
                    </a:p>
                    <a:p>
                      <a:pPr marL="266700" marR="0" indent="-1778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Noto Sans CJK KR Bold" panose="020B0800000000000000" pitchFamily="34" charset="-127"/>
                        <a:buChar char="-"/>
                        <a:tabLst>
                          <a:tab pos="266700" algn="l"/>
                        </a:tabLst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테이블 스캔을 하도록 강제로 힌트를 지정한 경우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인덱스 스캔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인덱스 스캔은 인덱스를 구성하는 칼럼의 값을 기반으로 데이터를 추출하는 액세스 기법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인덱스 리프 블록은 인덱스를 구성하는 칼럼과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ROWID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구성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인덱스의 리프 블록을 읽으면 인덱스 구성 칼럼의 값과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ROWID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알 수 있음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즉 인덱스를 읽어서 대상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ROWID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찾으면 해당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ROWID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다시 테이블을 찾아 가야함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하지만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문에서 필요로 하는 칼럼이 모두 인덱스 구성칼럼이라면 테이블을 찾아갈 필요 없음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일반적으로 인덱스 스캔을 통해 데이터를 추출하면 해당 결과는 인덱스의 칼럼의 순서로 정렬된 상태로 반환됨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594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3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1959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sz="1600" b="1" dirty="0">
                <a:solidFill>
                  <a:srgbClr val="000000"/>
                </a:solidFill>
                <a:latin typeface="Noto Sans CJK KR Bold (본문)"/>
              </a:rPr>
              <a:t>인덱스 범위 스캔</a:t>
            </a:r>
            <a:endParaRPr lang="en-US" altLang="ko-KR" sz="1600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인덱스 기본</a:t>
            </a:r>
            <a:endParaRPr lang="en-US" altLang="ko-KR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96362" y="1420657"/>
            <a:ext cx="7165945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CREATE INDEX </a:t>
            </a:r>
            <a:r>
              <a:rPr lang="en-US" altLang="ko-KR" sz="14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EMP_IDX01</a:t>
            </a:r>
            <a:r>
              <a:rPr lang="en-US" altLang="ko-KR" sz="1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ON </a:t>
            </a:r>
            <a:r>
              <a:rPr lang="en-US" altLang="ko-KR" sz="14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EMP</a:t>
            </a:r>
            <a:r>
              <a:rPr lang="en-US" altLang="ko-KR" sz="1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14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DEPTNO</a:t>
            </a:r>
            <a:r>
              <a:rPr lang="en-US" altLang="ko-KR" sz="1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); </a:t>
            </a:r>
            <a:endParaRPr lang="en-US" altLang="ko-KR" sz="1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4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r>
              <a:rPr lang="ko-KR" altLang="en-US" sz="1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</a:p>
          <a:p>
            <a:r>
              <a:rPr lang="ko-KR" altLang="en-US" sz="1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lang="ko-KR" altLang="en-US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</a:t>
            </a:r>
            <a:r>
              <a:rPr lang="ko-KR" altLang="en-US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r>
              <a:rPr lang="ko-KR" altLang="en-US" sz="1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lang="ko-KR" altLang="en-US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DEPTNO</a:t>
            </a:r>
            <a:r>
              <a:rPr lang="ko-KR" altLang="en-US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 = 20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496361" y="2643431"/>
            <a:ext cx="716594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*************************[Explain Plan Time: 2018/09/17 14:47:58]*************************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Execution Plan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-----------------------------------------------------------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  0      SELECT STATEMENT Optimizer=</a:t>
            </a:r>
            <a:r>
              <a:rPr lang="en-US" altLang="ko-KR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ALL_ROWS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(Cost=2 Card=5 Bytes=185)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  1    0   TABLE ACCESS (BY INDEX </a:t>
            </a:r>
            <a:r>
              <a:rPr lang="en-US" altLang="ko-KR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ROWID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BATCHED) OF '</a:t>
            </a:r>
            <a:r>
              <a:rPr lang="en-US" altLang="ko-KR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' (TABLE) (Cost=2 Card=5 Bytes=185)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  2    1     </a:t>
            </a:r>
            <a:r>
              <a: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INDEX (RANGE SCAN) OF '</a:t>
            </a:r>
            <a:r>
              <a:rPr lang="en-US" altLang="ko-KR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EMP_IDX01</a:t>
            </a:r>
            <a:r>
              <a: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' (INDEX) (Cost=1 Card=5)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-----------------------------------------------------------</a:t>
            </a:r>
          </a:p>
          <a:p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Predicate information (identified by operation id):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-----------------------------------------------------------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  2 - access("</a:t>
            </a:r>
            <a:r>
              <a:rPr lang="en-US" altLang="ko-KR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DEPTNO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"=20)</a:t>
            </a:r>
          </a:p>
          <a:p>
            <a:r>
              <a:rPr lang="en-US" altLang="ko-KR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-----------------------------------------------------------</a:t>
            </a:r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751940" y="3452754"/>
            <a:ext cx="4166615" cy="2998001"/>
            <a:chOff x="-4166615" y="2437141"/>
            <a:chExt cx="4166615" cy="2998001"/>
          </a:xfrm>
        </p:grpSpPr>
        <p:sp>
          <p:nvSpPr>
            <p:cNvPr id="22" name="이등변 삼각형 21"/>
            <p:cNvSpPr/>
            <p:nvPr/>
          </p:nvSpPr>
          <p:spPr>
            <a:xfrm>
              <a:off x="-4166615" y="2437141"/>
              <a:ext cx="4166615" cy="2578959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화살표 연결선 22"/>
            <p:cNvCxnSpPr>
              <a:stCxn id="22" idx="0"/>
            </p:cNvCxnSpPr>
            <p:nvPr/>
          </p:nvCxnSpPr>
          <p:spPr>
            <a:xfrm flipH="1">
              <a:off x="-3045328" y="2437141"/>
              <a:ext cx="962021" cy="24958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-2941420" y="4932973"/>
              <a:ext cx="214052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-3112597" y="5065810"/>
              <a:ext cx="2058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Index Range Scan</a:t>
              </a:r>
              <a:endParaRPr lang="ko-KR" altLang="en-US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496361" y="684263"/>
            <a:ext cx="6981718" cy="6093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인덱스를 이용하여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한건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이상의 데이터를 추출하는 방식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인덱스 스캔으로 특정 범위를 스캔하면서 대상 레코드를 하나하나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리턴하는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방식임</a:t>
            </a:r>
            <a:endParaRPr lang="ko-KR" altLang="en-US" sz="1400" dirty="0">
              <a:latin typeface="Noto Sans Mono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8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1959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sz="1600" b="1" dirty="0">
                <a:solidFill>
                  <a:srgbClr val="000000"/>
                </a:solidFill>
                <a:latin typeface="Noto Sans CJK KR Bold (본문)"/>
              </a:rPr>
              <a:t>인덱스 유일 스캔</a:t>
            </a:r>
            <a:endParaRPr lang="en-US" altLang="ko-KR" sz="1600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인덱스 기본</a:t>
            </a:r>
            <a:endParaRPr lang="en-US" altLang="ko-KR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43997" y="631312"/>
            <a:ext cx="6192443" cy="8679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인덱스를 사용하여 단 하나의 데이터를 추출하는 방식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유일인덱스는 중복 레코드를 허용하지 않음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유일인덱스는 반드시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'='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조건으로 조회 해야 됨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그렇게 할 수 밖에 없음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)</a:t>
            </a:r>
            <a:endParaRPr lang="ko-KR" altLang="en-US" sz="1400" dirty="0">
              <a:latin typeface="Noto Sans Mono CJK KR Bold" panose="020B0800000000000000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43997" y="1635506"/>
            <a:ext cx="7165945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CREATE UNIQUE INDEX </a:t>
            </a:r>
            <a:r>
              <a:rPr lang="en-US" altLang="ko-KR" sz="1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EMP_IDX03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 ON </a:t>
            </a:r>
            <a:r>
              <a:rPr lang="en-US" altLang="ko-KR" sz="1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1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EMPNO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); </a:t>
            </a:r>
            <a:endParaRPr lang="en-US" altLang="ko-KR" sz="14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SELECT * </a:t>
            </a:r>
          </a:p>
          <a:p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lang="en-US" altLang="ko-KR" sz="1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WHERE </a:t>
            </a:r>
            <a:r>
              <a:rPr lang="en-US" altLang="ko-KR" sz="1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EMPNO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 = 7788;</a:t>
            </a:r>
            <a:endParaRPr lang="ko-KR" altLang="en-US" sz="1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43997" y="2942044"/>
            <a:ext cx="716594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*************************[Explain Plan Time: 2018/09/17 15:00:27]*************************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Execution Plan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-----------------------------------------------------------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  0      SELECT STATEMENT Optimizer=</a:t>
            </a:r>
            <a:r>
              <a:rPr lang="en-US" altLang="ko-KR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ALL_ROWS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(Cost=1 Card=1 Bytes=37)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  1    0   TABLE ACCESS (BY INDEX </a:t>
            </a:r>
            <a:r>
              <a:rPr lang="en-US" altLang="ko-KR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ROWID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) OF '</a:t>
            </a:r>
            <a:r>
              <a:rPr lang="en-US" altLang="ko-KR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' (TABLE) (Cost=1 Card=1 Bytes=37)</a:t>
            </a:r>
          </a:p>
          <a:p>
            <a:r>
              <a: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  2    1     INDEX (UNIQUE SCAN) OF '</a:t>
            </a:r>
            <a:r>
              <a:rPr lang="en-US" altLang="ko-KR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EMP_IDX03</a:t>
            </a:r>
            <a:r>
              <a: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' (INDEX (UNIQUE)) (Cost=0 Card=1)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-----------------------------------------------------------</a:t>
            </a:r>
          </a:p>
          <a:p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Predicate information (identified by operation id):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-----------------------------------------------------------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  2 - access("</a:t>
            </a:r>
            <a:r>
              <a:rPr lang="en-US" altLang="ko-KR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EMPNO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"=7788)</a:t>
            </a:r>
          </a:p>
          <a:p>
            <a:r>
              <a:rPr lang="en-US" altLang="ko-KR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-----------------------------------------------------------</a:t>
            </a:r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736440" y="3562293"/>
            <a:ext cx="4166615" cy="2998001"/>
            <a:chOff x="-4166615" y="2437141"/>
            <a:chExt cx="4166615" cy="2998001"/>
          </a:xfrm>
        </p:grpSpPr>
        <p:sp>
          <p:nvSpPr>
            <p:cNvPr id="30" name="이등변 삼각형 29"/>
            <p:cNvSpPr/>
            <p:nvPr/>
          </p:nvSpPr>
          <p:spPr>
            <a:xfrm>
              <a:off x="-4166615" y="2437141"/>
              <a:ext cx="4166615" cy="2578959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화살표 연결선 30"/>
            <p:cNvCxnSpPr>
              <a:stCxn id="30" idx="0"/>
            </p:cNvCxnSpPr>
            <p:nvPr/>
          </p:nvCxnSpPr>
          <p:spPr>
            <a:xfrm flipH="1">
              <a:off x="-2857500" y="2437141"/>
              <a:ext cx="774193" cy="25789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-3112597" y="5065810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Index Unique Scan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425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20476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sz="1600" b="1" dirty="0">
                <a:solidFill>
                  <a:srgbClr val="000000"/>
                </a:solidFill>
                <a:latin typeface="Noto Sans CJK KR Bold (본문)"/>
              </a:rPr>
              <a:t>인덱스 전체 스캔 </a:t>
            </a:r>
            <a:endParaRPr lang="en-US" altLang="ko-KR" sz="1600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인덱스 기본</a:t>
            </a:r>
            <a:endParaRPr lang="en-US" altLang="ko-KR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47682" y="631312"/>
            <a:ext cx="9190251" cy="849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인덱스를 처음부터 끝까지 전체를 읽으면서 조건에 맞는 데이터를 추출함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데이터를 추출 시 리프 블록에 있는 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ROWID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로 테이블의 레코드를 찾아가서 조건에 부합하는지 판단하고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조건에 부합되면 해당 행을 리턴 함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47682" y="1708664"/>
            <a:ext cx="716594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CREATE INDEX </a:t>
            </a:r>
            <a:r>
              <a:rPr lang="en-US" altLang="ko-KR" sz="1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EMP_IDX02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 ON </a:t>
            </a:r>
            <a:r>
              <a:rPr lang="en-US" altLang="ko-KR" sz="1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1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ENAME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, SAL); </a:t>
            </a:r>
            <a:endParaRPr lang="en-US" altLang="ko-KR" sz="14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SELECT * </a:t>
            </a:r>
          </a:p>
          <a:p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lang="en-US" altLang="ko-KR" sz="1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WHERE SAL &gt; 2000</a:t>
            </a:r>
          </a:p>
          <a:p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ORDER BY </a:t>
            </a:r>
            <a:r>
              <a:rPr lang="en-US" altLang="ko-KR" sz="1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ENAME</a:t>
            </a:r>
            <a:endParaRPr lang="ko-KR" altLang="en-US" sz="1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47682" y="3165814"/>
            <a:ext cx="7165945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*************************[Explain Plan Time: 2018/09/17 14:47:41]*************************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Execution Plan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-----------------------------------------------------------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  0      SELECT STATEMENT Optimizer=</a:t>
            </a:r>
            <a:r>
              <a:rPr lang="en-US" altLang="ko-KR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ALL_ROWS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(Cost=2 Card=10 Bytes=370)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  1    0   TABLE ACCESS (BY INDEX </a:t>
            </a:r>
            <a:r>
              <a:rPr lang="en-US" altLang="ko-KR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ROWID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) OF '</a:t>
            </a:r>
            <a:r>
              <a:rPr lang="en-US" altLang="ko-KR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' (TABLE) (Cost=2 Card=10 Bytes=370)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  2    1     </a:t>
            </a:r>
            <a:r>
              <a: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INDEX (FULL SCAN) OF '</a:t>
            </a:r>
            <a:r>
              <a:rPr lang="en-US" altLang="ko-KR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EMP_IDX02</a:t>
            </a:r>
            <a:r>
              <a: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' (INDEX) (Cost=1 Card=10)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-----------------------------------------------------------</a:t>
            </a:r>
          </a:p>
          <a:p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Predicate information (identified by operation id):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-----------------------------------------------------------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  2 - access("SAL"&gt;2000)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  2 - filter("SAL"&gt;2000)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-----------------------------------------------------------</a:t>
            </a:r>
            <a:endParaRPr lang="ko-KR" altLang="en-US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773443" y="3633614"/>
            <a:ext cx="4166615" cy="2976485"/>
            <a:chOff x="-4166615" y="2437141"/>
            <a:chExt cx="4166615" cy="297648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5" name="이등변 삼각형 14"/>
            <p:cNvSpPr/>
            <p:nvPr/>
          </p:nvSpPr>
          <p:spPr>
            <a:xfrm>
              <a:off x="-4166615" y="2437141"/>
              <a:ext cx="4166615" cy="2578959"/>
            </a:xfrm>
            <a:prstGeom prst="triangl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-4042064" y="4932973"/>
              <a:ext cx="3917373" cy="0"/>
            </a:xfrm>
            <a:prstGeom prst="straightConnector1">
              <a:avLst/>
            </a:prstGeom>
            <a:grpFill/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-3015775" y="5044294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Index Full Scan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876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1959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solidFill>
                  <a:srgbClr val="000000"/>
                </a:solidFill>
                <a:latin typeface="Noto Sans CJK KR Bold (본문)"/>
              </a:rPr>
              <a:t>인덱스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Noto Sans CJK KR Bold (본문)"/>
              </a:rPr>
              <a:t>스킵</a:t>
            </a:r>
            <a:r>
              <a:rPr lang="ko-KR" altLang="en-US" sz="1600" b="1" dirty="0" smtClean="0">
                <a:solidFill>
                  <a:srgbClr val="000000"/>
                </a:solidFill>
                <a:latin typeface="Noto Sans CJK KR Bold (본문)"/>
              </a:rPr>
              <a:t> 스캔</a:t>
            </a:r>
            <a:endParaRPr lang="en-US" altLang="ko-KR" sz="1600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인덱스 기본</a:t>
            </a:r>
            <a:endParaRPr lang="en-US" altLang="ko-KR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68112" y="703467"/>
            <a:ext cx="9216397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+mn-ea"/>
              </a:rPr>
              <a:t>인덱스 선두 컬럼이 </a:t>
            </a:r>
            <a:r>
              <a:rPr lang="ko-KR" altLang="en-US" sz="1400" b="1" dirty="0" err="1">
                <a:solidFill>
                  <a:srgbClr val="222222"/>
                </a:solidFill>
                <a:latin typeface="+mn-ea"/>
              </a:rPr>
              <a:t>조건절에</a:t>
            </a:r>
            <a:r>
              <a:rPr lang="ko-KR" altLang="en-US" sz="1400" b="1" dirty="0">
                <a:solidFill>
                  <a:srgbClr val="222222"/>
                </a:solidFill>
                <a:latin typeface="+mn-ea"/>
              </a:rPr>
              <a:t> 없어도 인덱스를 활용하는 스캔 방식이다</a:t>
            </a:r>
            <a:r>
              <a:rPr lang="en-US" altLang="ko-KR" sz="1400" b="1" dirty="0" smtClean="0">
                <a:solidFill>
                  <a:srgbClr val="222222"/>
                </a:solidFill>
                <a:latin typeface="+mn-ea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ko-KR" sz="1400" dirty="0" err="1">
                <a:solidFill>
                  <a:srgbClr val="000000"/>
                </a:solidFill>
                <a:latin typeface="+mn-ea"/>
              </a:rPr>
              <a:t>조건절에</a:t>
            </a:r>
            <a:r>
              <a:rPr lang="ko-KR" altLang="ko-KR" sz="1400" dirty="0">
                <a:solidFill>
                  <a:srgbClr val="000000"/>
                </a:solidFill>
                <a:latin typeface="+mn-ea"/>
              </a:rPr>
              <a:t> 빠진 인덱스 선두 컬럼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ko-KR" sz="1400" dirty="0">
                <a:solidFill>
                  <a:srgbClr val="000000"/>
                </a:solidFill>
                <a:latin typeface="+mn-ea"/>
              </a:rPr>
              <a:t>성별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ko-KR" sz="1400" dirty="0">
                <a:solidFill>
                  <a:srgbClr val="000000"/>
                </a:solidFill>
                <a:latin typeface="+mn-ea"/>
              </a:rPr>
              <a:t>의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Distinct Value</a:t>
            </a:r>
            <a:r>
              <a:rPr lang="ko-KR" altLang="ko-KR" sz="1400" dirty="0">
                <a:solidFill>
                  <a:srgbClr val="000000"/>
                </a:solidFill>
                <a:latin typeface="+mn-ea"/>
              </a:rPr>
              <a:t>의 개수가 적고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ko-KR" sz="1400" dirty="0">
                <a:solidFill>
                  <a:srgbClr val="000000"/>
                </a:solidFill>
                <a:latin typeface="+mn-ea"/>
              </a:rPr>
              <a:t>후행 컬럼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ko-KR" sz="1400" dirty="0">
                <a:solidFill>
                  <a:srgbClr val="000000"/>
                </a:solidFill>
                <a:latin typeface="+mn-ea"/>
              </a:rPr>
              <a:t>연봉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ko-KR" sz="1400" dirty="0">
                <a:solidFill>
                  <a:srgbClr val="000000"/>
                </a:solidFill>
                <a:latin typeface="+mn-ea"/>
              </a:rPr>
              <a:t>의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Distinct Value</a:t>
            </a:r>
            <a:r>
              <a:rPr lang="ko-KR" altLang="ko-KR" sz="1400" dirty="0">
                <a:solidFill>
                  <a:srgbClr val="000000"/>
                </a:solidFill>
                <a:latin typeface="+mn-ea"/>
              </a:rPr>
              <a:t>의 개수가 많을 때 유용</a:t>
            </a:r>
            <a:r>
              <a:rPr lang="en-US" altLang="ko-KR" sz="1400" b="1" dirty="0" smtClean="0">
                <a:solidFill>
                  <a:srgbClr val="222222"/>
                </a:solidFill>
                <a:latin typeface="+mn-ea"/>
              </a:rPr>
              <a:t>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222222"/>
                </a:solidFill>
                <a:latin typeface="+mn-ea"/>
              </a:rPr>
              <a:t>Index Skip Scan</a:t>
            </a:r>
            <a:r>
              <a:rPr lang="ko-KR" altLang="en-US" sz="1400" b="1" dirty="0">
                <a:solidFill>
                  <a:srgbClr val="222222"/>
                </a:solidFill>
                <a:latin typeface="+mn-ea"/>
              </a:rPr>
              <a:t>은 루트 또는 </a:t>
            </a:r>
            <a:r>
              <a:rPr lang="ko-KR" altLang="en-US" sz="1400" b="1" dirty="0" err="1">
                <a:solidFill>
                  <a:srgbClr val="222222"/>
                </a:solidFill>
                <a:latin typeface="+mn-ea"/>
              </a:rPr>
              <a:t>브랜치에서</a:t>
            </a:r>
            <a:r>
              <a:rPr lang="ko-KR" altLang="en-US" sz="1400" b="1" dirty="0">
                <a:solidFill>
                  <a:srgbClr val="222222"/>
                </a:solidFill>
                <a:latin typeface="+mn-ea"/>
              </a:rPr>
              <a:t> 읽은 컬럼 값 정보를 이용해 </a:t>
            </a:r>
            <a:r>
              <a:rPr lang="ko-KR" altLang="en-US" sz="1400" b="1" dirty="0" err="1">
                <a:solidFill>
                  <a:srgbClr val="222222"/>
                </a:solidFill>
                <a:latin typeface="+mn-ea"/>
              </a:rPr>
              <a:t>조건절에</a:t>
            </a:r>
            <a:r>
              <a:rPr lang="ko-KR" altLang="en-US" sz="1400" b="1" dirty="0">
                <a:solidFill>
                  <a:srgbClr val="222222"/>
                </a:solidFill>
                <a:latin typeface="+mn-ea"/>
              </a:rPr>
              <a:t> 부합하는 레코드를 포함할 가능성이 있는 리프 블록만 액세스 한다</a:t>
            </a:r>
            <a:r>
              <a:rPr lang="en-US" altLang="ko-KR" sz="1400" b="1" dirty="0" smtClean="0">
                <a:solidFill>
                  <a:srgbClr val="222222"/>
                </a:solidFill>
                <a:latin typeface="+mn-ea"/>
              </a:rPr>
              <a:t>.</a:t>
            </a:r>
            <a:endParaRPr lang="en-US" altLang="ko-KR" sz="1400" b="1" dirty="0">
              <a:solidFill>
                <a:srgbClr val="222222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68112" y="2171751"/>
            <a:ext cx="716594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CREATE INDEX </a:t>
            </a:r>
            <a:r>
              <a:rPr lang="en-US" altLang="ko-KR" sz="1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EMP_IDX02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 ON </a:t>
            </a:r>
            <a:r>
              <a:rPr lang="en-US" altLang="ko-KR" sz="1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1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ENAME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, SAL); </a:t>
            </a:r>
          </a:p>
          <a:p>
            <a:endParaRPr lang="en-US" altLang="ko-KR" sz="1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SELECT /*+ </a:t>
            </a:r>
            <a:r>
              <a:rPr lang="en-US" altLang="ko-KR" sz="1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INDEX_SS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1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EMP_IDX02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) */ </a:t>
            </a:r>
          </a:p>
          <a:p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</a:p>
          <a:p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lang="en-US" altLang="ko-KR" sz="1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WHERE SAL BETWEEN 2000 AND 4000</a:t>
            </a:r>
            <a:endParaRPr lang="ko-KR" altLang="en-US" sz="1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68112" y="3628901"/>
            <a:ext cx="7165945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*************************[Explain Plan Time: 2018/09/17 16:46:28]*************************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Execution Plan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-----------------------------------------------------------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  0      SELECT STATEMENT Optimizer=</a:t>
            </a:r>
            <a:r>
              <a:rPr lang="en-US" altLang="ko-KR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ALL_ROWS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(Cost=2 Card=5 Bytes=185)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  1    0   TABLE ACCESS (BY INDEX </a:t>
            </a:r>
            <a:r>
              <a:rPr lang="en-US" altLang="ko-KR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ROWID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BATCHED) OF '</a:t>
            </a:r>
            <a:r>
              <a:rPr lang="en-US" altLang="ko-KR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' (TABLE) (Cost=2 Card=5 Bytes=185)</a:t>
            </a:r>
          </a:p>
          <a:p>
            <a:r>
              <a: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  2    1     INDEX (SKIP SCAN) OF '</a:t>
            </a:r>
            <a:r>
              <a:rPr lang="en-US" altLang="ko-KR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EMP_IDX02</a:t>
            </a:r>
            <a:r>
              <a: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' (INDEX) (Cost=1 Card=5)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-----------------------------------------------------------</a:t>
            </a:r>
          </a:p>
          <a:p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Predicate information (identified by operation id):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-----------------------------------------------------------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  2 - access("SAL"&gt;=2000 AND "SAL"&lt;=4000)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  2 - filter("SAL"&gt;=2000 AND "SAL"&lt;=4000)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-----------------------------------------------------------</a:t>
            </a:r>
          </a:p>
          <a:p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653067" y="3556746"/>
            <a:ext cx="4166615" cy="2998001"/>
            <a:chOff x="6471967" y="3859999"/>
            <a:chExt cx="4166615" cy="2998001"/>
          </a:xfrm>
        </p:grpSpPr>
        <p:sp>
          <p:nvSpPr>
            <p:cNvPr id="21" name="이등변 삼각형 20"/>
            <p:cNvSpPr/>
            <p:nvPr/>
          </p:nvSpPr>
          <p:spPr>
            <a:xfrm>
              <a:off x="6471967" y="3859999"/>
              <a:ext cx="4166615" cy="257895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/>
            <p:cNvCxnSpPr>
              <a:stCxn id="21" idx="0"/>
            </p:cNvCxnSpPr>
            <p:nvPr/>
          </p:nvCxnSpPr>
          <p:spPr>
            <a:xfrm flipH="1">
              <a:off x="6814728" y="3859999"/>
              <a:ext cx="1740547" cy="24989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525985" y="6488668"/>
              <a:ext cx="1837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Index Skip Scan</a:t>
              </a:r>
              <a:endParaRPr lang="ko-KR" altLang="en-US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6924733" y="6358959"/>
              <a:ext cx="44071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7918797" y="6358959"/>
              <a:ext cx="44071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8922634" y="6358959"/>
              <a:ext cx="44071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9917315" y="6358959"/>
              <a:ext cx="44071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06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25141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sz="1600" b="1" dirty="0">
                <a:solidFill>
                  <a:srgbClr val="000000"/>
                </a:solidFill>
                <a:latin typeface="Noto Sans CJK KR Bold (본문)"/>
              </a:rPr>
              <a:t>인덱스 고속 전체 스캔 </a:t>
            </a:r>
            <a:endParaRPr lang="en-US" altLang="ko-KR" sz="1600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인덱스 기본</a:t>
            </a:r>
            <a:endParaRPr lang="en-US" altLang="ko-KR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18912" y="635615"/>
            <a:ext cx="9216397" cy="5913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Index Fast Full Scan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은 물리적으로 디스크에 저장된 순서대로 인덱스 리프 블록들을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Multi Block I/O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방식으로 읽어 들인다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또한 병렬 인덱스 스캔도 가능하다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840724" y="1499099"/>
            <a:ext cx="8759536" cy="40082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60" name="이등변 삼각형 59"/>
          <p:cNvSpPr/>
          <p:nvPr/>
        </p:nvSpPr>
        <p:spPr>
          <a:xfrm>
            <a:off x="1840724" y="1499099"/>
            <a:ext cx="8759536" cy="4008243"/>
          </a:xfrm>
          <a:prstGeom prst="triangle">
            <a:avLst>
              <a:gd name="adj" fmla="val 4976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19885" y="2166679"/>
            <a:ext cx="644236" cy="47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루트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486346" y="3474672"/>
            <a:ext cx="644236" cy="47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브랜치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037314" y="3474672"/>
            <a:ext cx="644236" cy="47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브랜치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86021" y="4970630"/>
            <a:ext cx="644236" cy="47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리프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230702" y="4970630"/>
            <a:ext cx="644236" cy="47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리프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3371" y="4970630"/>
            <a:ext cx="697091" cy="47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리프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10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756824" y="4970630"/>
            <a:ext cx="644236" cy="47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리프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19885" y="4970630"/>
            <a:ext cx="644236" cy="47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리프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9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82946" y="4970630"/>
            <a:ext cx="644236" cy="47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리프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051313" y="4970630"/>
            <a:ext cx="644236" cy="47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리프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7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819680" y="4970630"/>
            <a:ext cx="644236" cy="47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리프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588047" y="4970630"/>
            <a:ext cx="644236" cy="47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리프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298253" y="4970630"/>
            <a:ext cx="644236" cy="47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리프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4" name="직선 연결선 73"/>
          <p:cNvCxnSpPr>
            <a:stCxn id="60" idx="0"/>
            <a:endCxn id="60" idx="3"/>
          </p:cNvCxnSpPr>
          <p:nvPr/>
        </p:nvCxnSpPr>
        <p:spPr>
          <a:xfrm>
            <a:off x="6199732" y="1499099"/>
            <a:ext cx="0" cy="40082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61" idx="1"/>
            <a:endCxn id="62" idx="0"/>
          </p:cNvCxnSpPr>
          <p:nvPr/>
        </p:nvCxnSpPr>
        <p:spPr>
          <a:xfrm rot="10800000" flipV="1">
            <a:off x="4808465" y="2405670"/>
            <a:ext cx="711421" cy="1069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endCxn id="63" idx="0"/>
          </p:cNvCxnSpPr>
          <p:nvPr/>
        </p:nvCxnSpPr>
        <p:spPr>
          <a:xfrm>
            <a:off x="6164123" y="2405669"/>
            <a:ext cx="1195309" cy="10690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62" idx="2"/>
            <a:endCxn id="64" idx="0"/>
          </p:cNvCxnSpPr>
          <p:nvPr/>
        </p:nvCxnSpPr>
        <p:spPr>
          <a:xfrm flipH="1">
            <a:off x="2808139" y="3952654"/>
            <a:ext cx="2000325" cy="1017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62" idx="2"/>
            <a:endCxn id="65" idx="0"/>
          </p:cNvCxnSpPr>
          <p:nvPr/>
        </p:nvCxnSpPr>
        <p:spPr>
          <a:xfrm flipH="1">
            <a:off x="3552820" y="3952654"/>
            <a:ext cx="1255644" cy="1017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62" idx="2"/>
            <a:endCxn id="67" idx="0"/>
          </p:cNvCxnSpPr>
          <p:nvPr/>
        </p:nvCxnSpPr>
        <p:spPr>
          <a:xfrm>
            <a:off x="4808464" y="3952654"/>
            <a:ext cx="270478" cy="1017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2" idx="2"/>
            <a:endCxn id="71" idx="0"/>
          </p:cNvCxnSpPr>
          <p:nvPr/>
        </p:nvCxnSpPr>
        <p:spPr>
          <a:xfrm>
            <a:off x="4808464" y="3952654"/>
            <a:ext cx="3333334" cy="1017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63" idx="2"/>
            <a:endCxn id="66" idx="0"/>
          </p:cNvCxnSpPr>
          <p:nvPr/>
        </p:nvCxnSpPr>
        <p:spPr>
          <a:xfrm flipH="1">
            <a:off x="4331917" y="3952654"/>
            <a:ext cx="3027515" cy="1017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63" idx="2"/>
            <a:endCxn id="68" idx="0"/>
          </p:cNvCxnSpPr>
          <p:nvPr/>
        </p:nvCxnSpPr>
        <p:spPr>
          <a:xfrm flipH="1">
            <a:off x="5842003" y="3952654"/>
            <a:ext cx="1517429" cy="1017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63" idx="2"/>
          </p:cNvCxnSpPr>
          <p:nvPr/>
        </p:nvCxnSpPr>
        <p:spPr>
          <a:xfrm>
            <a:off x="7359432" y="3952654"/>
            <a:ext cx="51640" cy="982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63" idx="2"/>
            <a:endCxn id="73" idx="0"/>
          </p:cNvCxnSpPr>
          <p:nvPr/>
        </p:nvCxnSpPr>
        <p:spPr>
          <a:xfrm>
            <a:off x="7359432" y="3952654"/>
            <a:ext cx="2260939" cy="1017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62" idx="2"/>
            <a:endCxn id="72" idx="0"/>
          </p:cNvCxnSpPr>
          <p:nvPr/>
        </p:nvCxnSpPr>
        <p:spPr>
          <a:xfrm>
            <a:off x="4808464" y="3952654"/>
            <a:ext cx="4101701" cy="1017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63" idx="2"/>
            <a:endCxn id="69" idx="0"/>
          </p:cNvCxnSpPr>
          <p:nvPr/>
        </p:nvCxnSpPr>
        <p:spPr>
          <a:xfrm flipH="1">
            <a:off x="6605064" y="3952654"/>
            <a:ext cx="754368" cy="1017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840724" y="1515351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1</a:t>
            </a:r>
            <a:r>
              <a:rPr lang="ko-KR" altLang="en-US" sz="1200" dirty="0" smtClean="0">
                <a:latin typeface="+mn-ea"/>
              </a:rPr>
              <a:t>번 </a:t>
            </a:r>
            <a:r>
              <a:rPr lang="ko-KR" altLang="en-US" sz="1200" dirty="0" err="1" smtClean="0">
                <a:latin typeface="+mn-ea"/>
              </a:rPr>
              <a:t>익스텐트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053042" y="1499099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2</a:t>
            </a:r>
            <a:r>
              <a:rPr lang="ko-KR" altLang="en-US" sz="1200" dirty="0" smtClean="0">
                <a:latin typeface="+mn-ea"/>
              </a:rPr>
              <a:t>번 </a:t>
            </a:r>
            <a:r>
              <a:rPr lang="ko-KR" altLang="en-US" sz="1200" dirty="0" err="1" smtClean="0">
                <a:latin typeface="+mn-ea"/>
              </a:rPr>
              <a:t>익스텐트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 flipV="1">
            <a:off x="1838114" y="5603965"/>
            <a:ext cx="8834882" cy="16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730582" y="5715865"/>
            <a:ext cx="9104727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인덱스 리프 노드가 갖는 연결 구조를 무시한 채 데이터를 읽기 때문에 인덱스 정렬 순서의 보장을 하지 못한다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19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16821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sz="1600" b="1" dirty="0" err="1" smtClean="0">
                <a:solidFill>
                  <a:srgbClr val="000000"/>
                </a:solidFill>
                <a:latin typeface="Noto Sans CJK KR Bold (본문)"/>
              </a:rPr>
              <a:t>옵티마이저란</a:t>
            </a:r>
            <a:r>
              <a:rPr lang="ko-KR" altLang="en-US" sz="1600" b="1" dirty="0" smtClean="0">
                <a:solidFill>
                  <a:srgbClr val="000000"/>
                </a:solidFill>
                <a:latin typeface="Noto Sans CJK KR Bold (본문)"/>
              </a:rPr>
              <a:t> </a:t>
            </a:r>
            <a:endParaRPr lang="en-US" altLang="ko-KR" sz="1600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0" y="524962"/>
            <a:ext cx="1358537" cy="1244108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SQLD</a:t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SQL</a:t>
            </a:r>
            <a:r>
              <a:rPr lang="ko-KR" altLang="en-US" dirty="0" smtClean="0">
                <a:latin typeface="+mn-ea"/>
              </a:rPr>
              <a:t>최적화 기본원리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err="1" smtClean="0">
                <a:latin typeface="+mn-ea"/>
              </a:rPr>
              <a:t>옵티마이저와</a:t>
            </a:r>
            <a:r>
              <a:rPr lang="ko-KR" altLang="en-US" dirty="0" smtClean="0">
                <a:latin typeface="+mn-ea"/>
              </a:rPr>
              <a:t> 실행계획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79349" y="631312"/>
            <a:ext cx="10456938" cy="867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사용자가 질의한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SQL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문에 대한 최적의 실행방법을 결정하는 역할을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수행한다</a:t>
            </a:r>
            <a:r>
              <a:rPr lang="en-US" altLang="ko-KR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이러한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최적의 실행방법을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실행 계획이라고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사용자의 요구사항을 만족하는 결과를 추출할 수 있는 다양한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실행 방법이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존재함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다양한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실행 방법들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중에서 최적의 실행방법을 결정하는 것이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옵티마이저의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역할이다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  <a:endParaRPr lang="ko-KR" altLang="en-US" sz="1400" dirty="0">
              <a:latin typeface="Noto Sans Mono CJK KR Bold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35893" y="1577995"/>
            <a:ext cx="2249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sz="1600" b="1" dirty="0">
                <a:solidFill>
                  <a:srgbClr val="000000"/>
                </a:solidFill>
                <a:latin typeface="Noto Sans CJK KR Bold (본문)"/>
              </a:rPr>
              <a:t>비용기반 </a:t>
            </a:r>
            <a:r>
              <a:rPr lang="ko-KR" altLang="en-US" sz="1600" b="1" dirty="0" err="1">
                <a:solidFill>
                  <a:srgbClr val="000000"/>
                </a:solidFill>
                <a:latin typeface="Noto Sans CJK KR Bold (본문)"/>
              </a:rPr>
              <a:t>옵티마이저</a:t>
            </a:r>
            <a:endParaRPr lang="en-US" altLang="ko-KR" sz="1600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79349" y="1897896"/>
            <a:ext cx="10218400" cy="1126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SQL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문을 처리하는데 비용이 가장 적게 드는 실행계획을 선택하는 방식이다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비용이란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SQL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문을 처리하는데 예상되는 시간 또는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자원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의미한다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테이블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인덱스 등의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통계 정보와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시스템 통계정보를 이용하여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최적의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실행계획을 도출한다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인덱스를 사용하는 비용이 전체 테이블 스캔 비용보다 크다고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판단되면 테이블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풀 스캔을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유도 하게 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endParaRPr lang="ko-KR" altLang="en-US" sz="1400" dirty="0">
              <a:latin typeface="Noto Sans Mono CJK KR Bold" panose="020B0800000000000000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79350" y="3104487"/>
            <a:ext cx="8538686" cy="3430101"/>
            <a:chOff x="572249" y="2025763"/>
            <a:chExt cx="8135642" cy="4089594"/>
          </a:xfrm>
        </p:grpSpPr>
        <p:sp>
          <p:nvSpPr>
            <p:cNvPr id="13" name="타원 12"/>
            <p:cNvSpPr/>
            <p:nvPr/>
          </p:nvSpPr>
          <p:spPr>
            <a:xfrm>
              <a:off x="750115" y="4280933"/>
              <a:ext cx="1642192" cy="79954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통계정보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 rot="10800000">
              <a:off x="1185448" y="3490911"/>
              <a:ext cx="771525" cy="976201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2249" y="2900363"/>
              <a:ext cx="1997929" cy="6667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비용기반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err="1" smtClean="0"/>
                <a:t>옵티마이저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53348" y="2025763"/>
              <a:ext cx="954543" cy="343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u="sng" dirty="0" smtClean="0"/>
                <a:t>비용</a:t>
              </a:r>
              <a:r>
                <a:rPr lang="en-US" altLang="ko-KR" sz="1400" u="sng" dirty="0" smtClean="0"/>
                <a:t>(Cost)</a:t>
              </a:r>
              <a:endParaRPr lang="ko-KR" altLang="en-US" sz="1400" u="sng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7983682" y="2378391"/>
              <a:ext cx="619298" cy="3714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73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983682" y="2859175"/>
              <a:ext cx="619298" cy="3714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983682" y="3339959"/>
              <a:ext cx="619298" cy="37147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7983682" y="3820743"/>
              <a:ext cx="619298" cy="3714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64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983682" y="4301527"/>
              <a:ext cx="619298" cy="3714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361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7983682" y="4782311"/>
              <a:ext cx="596611" cy="3714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72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7983682" y="5263095"/>
              <a:ext cx="619298" cy="3714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141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15" idx="3"/>
              <a:endCxn id="25" idx="2"/>
            </p:cNvCxnSpPr>
            <p:nvPr/>
          </p:nvCxnSpPr>
          <p:spPr>
            <a:xfrm flipV="1">
              <a:off x="2570178" y="3230650"/>
              <a:ext cx="1168673" cy="30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순서도: 연결자 24"/>
            <p:cNvSpPr/>
            <p:nvPr/>
          </p:nvSpPr>
          <p:spPr>
            <a:xfrm>
              <a:off x="3738851" y="3183025"/>
              <a:ext cx="95250" cy="9525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연결자 25"/>
            <p:cNvSpPr/>
            <p:nvPr/>
          </p:nvSpPr>
          <p:spPr>
            <a:xfrm>
              <a:off x="5419892" y="3230650"/>
              <a:ext cx="95250" cy="9525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7983682" y="5743882"/>
              <a:ext cx="619297" cy="3714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173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/>
            <p:cNvCxnSpPr>
              <a:stCxn id="25" idx="6"/>
              <a:endCxn id="26" idx="3"/>
            </p:cNvCxnSpPr>
            <p:nvPr/>
          </p:nvCxnSpPr>
          <p:spPr>
            <a:xfrm>
              <a:off x="3834101" y="3230650"/>
              <a:ext cx="1599740" cy="8130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순서도: 연결자 28"/>
            <p:cNvSpPr/>
            <p:nvPr/>
          </p:nvSpPr>
          <p:spPr>
            <a:xfrm>
              <a:off x="5419892" y="4481513"/>
              <a:ext cx="95250" cy="9525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연결자 29"/>
            <p:cNvSpPr/>
            <p:nvPr/>
          </p:nvSpPr>
          <p:spPr>
            <a:xfrm>
              <a:off x="5419892" y="5226786"/>
              <a:ext cx="95250" cy="9525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연결자 30"/>
            <p:cNvSpPr/>
            <p:nvPr/>
          </p:nvSpPr>
          <p:spPr>
            <a:xfrm>
              <a:off x="6848966" y="2654616"/>
              <a:ext cx="95250" cy="9525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연결자 31"/>
            <p:cNvSpPr/>
            <p:nvPr/>
          </p:nvSpPr>
          <p:spPr>
            <a:xfrm>
              <a:off x="6848966" y="3554616"/>
              <a:ext cx="95250" cy="9525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1" idx="2"/>
              <a:endCxn id="26" idx="6"/>
            </p:cNvCxnSpPr>
            <p:nvPr/>
          </p:nvCxnSpPr>
          <p:spPr>
            <a:xfrm flipH="1">
              <a:off x="5515142" y="2702241"/>
              <a:ext cx="1333824" cy="5760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1" idx="6"/>
              <a:endCxn id="17" idx="2"/>
            </p:cNvCxnSpPr>
            <p:nvPr/>
          </p:nvCxnSpPr>
          <p:spPr>
            <a:xfrm flipV="1">
              <a:off x="6944216" y="2564129"/>
              <a:ext cx="1039466" cy="138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31" idx="5"/>
              <a:endCxn id="18" idx="2"/>
            </p:cNvCxnSpPr>
            <p:nvPr/>
          </p:nvCxnSpPr>
          <p:spPr>
            <a:xfrm>
              <a:off x="6930267" y="2735917"/>
              <a:ext cx="1053415" cy="3089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6" idx="5"/>
              <a:endCxn id="32" idx="2"/>
            </p:cNvCxnSpPr>
            <p:nvPr/>
          </p:nvCxnSpPr>
          <p:spPr>
            <a:xfrm>
              <a:off x="5501193" y="3311951"/>
              <a:ext cx="1347773" cy="29029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32" idx="6"/>
              <a:endCxn id="19" idx="2"/>
            </p:cNvCxnSpPr>
            <p:nvPr/>
          </p:nvCxnSpPr>
          <p:spPr>
            <a:xfrm flipV="1">
              <a:off x="6944216" y="3525697"/>
              <a:ext cx="1039466" cy="7654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32" idx="5"/>
              <a:endCxn id="20" idx="2"/>
            </p:cNvCxnSpPr>
            <p:nvPr/>
          </p:nvCxnSpPr>
          <p:spPr>
            <a:xfrm>
              <a:off x="6930267" y="3635917"/>
              <a:ext cx="1053415" cy="3705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29" idx="6"/>
              <a:endCxn id="21" idx="2"/>
            </p:cNvCxnSpPr>
            <p:nvPr/>
          </p:nvCxnSpPr>
          <p:spPr>
            <a:xfrm flipV="1">
              <a:off x="5515142" y="4487265"/>
              <a:ext cx="2468540" cy="41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25" idx="6"/>
              <a:endCxn id="29" idx="2"/>
            </p:cNvCxnSpPr>
            <p:nvPr/>
          </p:nvCxnSpPr>
          <p:spPr>
            <a:xfrm>
              <a:off x="3834101" y="3230650"/>
              <a:ext cx="1585791" cy="12984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25" idx="5"/>
              <a:endCxn id="30" idx="2"/>
            </p:cNvCxnSpPr>
            <p:nvPr/>
          </p:nvCxnSpPr>
          <p:spPr>
            <a:xfrm>
              <a:off x="3820152" y="3264326"/>
              <a:ext cx="1599740" cy="2010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30" idx="6"/>
              <a:endCxn id="22" idx="2"/>
            </p:cNvCxnSpPr>
            <p:nvPr/>
          </p:nvCxnSpPr>
          <p:spPr>
            <a:xfrm flipV="1">
              <a:off x="5515142" y="4968049"/>
              <a:ext cx="2468540" cy="3063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30" idx="5"/>
              <a:endCxn id="44" idx="2"/>
            </p:cNvCxnSpPr>
            <p:nvPr/>
          </p:nvCxnSpPr>
          <p:spPr>
            <a:xfrm>
              <a:off x="5501193" y="5308087"/>
              <a:ext cx="1347772" cy="452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순서도: 연결자 43"/>
            <p:cNvSpPr/>
            <p:nvPr/>
          </p:nvSpPr>
          <p:spPr>
            <a:xfrm>
              <a:off x="6848965" y="5713322"/>
              <a:ext cx="95250" cy="9525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>
              <a:stCxn id="23" idx="2"/>
              <a:endCxn id="44" idx="6"/>
            </p:cNvCxnSpPr>
            <p:nvPr/>
          </p:nvCxnSpPr>
          <p:spPr>
            <a:xfrm flipH="1">
              <a:off x="6944215" y="5448833"/>
              <a:ext cx="1039467" cy="312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27" idx="2"/>
              <a:endCxn id="44" idx="6"/>
            </p:cNvCxnSpPr>
            <p:nvPr/>
          </p:nvCxnSpPr>
          <p:spPr>
            <a:xfrm flipH="1" flipV="1">
              <a:off x="6944215" y="5760947"/>
              <a:ext cx="1039467" cy="1686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772022" y="2025763"/>
              <a:ext cx="1219916" cy="343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u="sng" dirty="0" smtClean="0"/>
                <a:t>Decision Tree</a:t>
              </a:r>
              <a:endParaRPr lang="ko-KR" altLang="en-US" sz="1400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5346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25141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sz="1600" b="1" dirty="0">
                <a:solidFill>
                  <a:srgbClr val="000000"/>
                </a:solidFill>
                <a:latin typeface="Noto Sans CJK KR Bold (본문)"/>
              </a:rPr>
              <a:t>인덱스 역순 범위 스캔</a:t>
            </a:r>
            <a:endParaRPr lang="en-US" altLang="ko-KR" sz="1600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인덱스 기본</a:t>
            </a:r>
            <a:endParaRPr lang="en-US" altLang="ko-KR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18912" y="684535"/>
            <a:ext cx="9653934" cy="11264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인덱스 리프 블록은 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Doubly Linked List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방식으로 저장되어 있음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즉 이 성질을 이용하여 인덱스를 역순으로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거꾸로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)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읽을 수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있음</a:t>
            </a:r>
            <a:endParaRPr lang="en-US" altLang="ko-KR" sz="14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인덱스를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뒤에서부터 앞쪽으로 스캔하기 때문에 내림차순으로 정렬된 결과 집합을 얻을 수 있다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(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스캔 순서를 제외 하고는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Range Scan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과 동일함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618913" y="1992773"/>
            <a:ext cx="7165945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SELECT </a:t>
            </a:r>
          </a:p>
          <a:p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    * </a:t>
            </a:r>
          </a:p>
          <a:p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lang="en-US" altLang="ko-KR" sz="1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WHERE </a:t>
            </a:r>
            <a:r>
              <a:rPr lang="en-US" altLang="ko-KR" sz="1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EMPNO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 &gt; 0 </a:t>
            </a:r>
          </a:p>
          <a:p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ORDER BY </a:t>
            </a:r>
            <a:r>
              <a:rPr lang="en-US" altLang="ko-KR" sz="1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EMPNO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DESC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ko-KR" altLang="en-US" sz="1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18912" y="3215547"/>
            <a:ext cx="7165945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*************************[Explain Plan Time: 2018/09/17 17:55:05]*************************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Execution Plan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-----------------------------------------------------------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  0      SELECT STATEMENT Optimizer=</a:t>
            </a:r>
            <a:r>
              <a:rPr lang="en-US" altLang="ko-KR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ALL_ROWS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(Cost=2 Card=14 Bytes=518)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  1    0   TABLE ACCESS (BY INDEX </a:t>
            </a:r>
            <a:r>
              <a:rPr lang="en-US" altLang="ko-KR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ROWID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) OF '</a:t>
            </a:r>
            <a:r>
              <a:rPr lang="en-US" altLang="ko-KR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' (TABLE) (Cost=2 Card=14 Bytes=518)</a:t>
            </a:r>
          </a:p>
          <a:p>
            <a:r>
              <a: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  2    1     INDEX (RANGE SCAN DESCENDING) OF '</a:t>
            </a:r>
            <a:r>
              <a:rPr lang="en-US" altLang="ko-KR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EMP_IDX03</a:t>
            </a:r>
            <a:r>
              <a: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' (INDEX (UNIQUE)) (Cost=1 Card=14)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-----------------------------------------------------------</a:t>
            </a:r>
          </a:p>
          <a:p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Predicate information (identified by operation id):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-----------------------------------------------------------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  2 - access("</a:t>
            </a:r>
            <a:r>
              <a:rPr lang="en-US" altLang="ko-KR" sz="1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EMPNO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"&gt;0)</a:t>
            </a:r>
          </a:p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-----------------------------------------------------------</a:t>
            </a:r>
          </a:p>
          <a:p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7418119" y="3439371"/>
            <a:ext cx="4166615" cy="2963525"/>
            <a:chOff x="-4166615" y="2437141"/>
            <a:chExt cx="4166615" cy="2963525"/>
          </a:xfrm>
        </p:grpSpPr>
        <p:sp>
          <p:nvSpPr>
            <p:cNvPr id="41" name="이등변 삼각형 40"/>
            <p:cNvSpPr/>
            <p:nvPr/>
          </p:nvSpPr>
          <p:spPr>
            <a:xfrm>
              <a:off x="-4166615" y="2437141"/>
              <a:ext cx="4166615" cy="257895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화살표 연결선 41"/>
            <p:cNvCxnSpPr>
              <a:stCxn id="41" idx="0"/>
            </p:cNvCxnSpPr>
            <p:nvPr/>
          </p:nvCxnSpPr>
          <p:spPr>
            <a:xfrm>
              <a:off x="-2083307" y="2437141"/>
              <a:ext cx="1282415" cy="24958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>
              <a:off x="-3231107" y="4932519"/>
              <a:ext cx="22955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673706" y="5031334"/>
              <a:ext cx="3361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Index Range Scan Descending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8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31697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sz="1600" b="1" dirty="0">
                <a:solidFill>
                  <a:srgbClr val="000000"/>
                </a:solidFill>
                <a:latin typeface="Noto Sans CJK KR Bold (본문)"/>
              </a:rPr>
              <a:t>테이블 스캔 </a:t>
            </a:r>
            <a:r>
              <a:rPr lang="en-US" altLang="ko-KR" sz="1600" b="1" dirty="0">
                <a:solidFill>
                  <a:srgbClr val="000000"/>
                </a:solidFill>
                <a:latin typeface="Noto Sans CJK KR Bold (본문)"/>
              </a:rPr>
              <a:t>VS </a:t>
            </a:r>
            <a:r>
              <a:rPr lang="ko-KR" altLang="en-US" sz="1600" b="1" dirty="0">
                <a:solidFill>
                  <a:srgbClr val="000000"/>
                </a:solidFill>
                <a:latin typeface="Noto Sans CJK KR Bold (본문)"/>
              </a:rPr>
              <a:t>인덱스 스캔 </a:t>
            </a:r>
            <a:endParaRPr lang="en-US" altLang="ko-KR" sz="1600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인덱스 기본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750814"/>
              </p:ext>
            </p:extLst>
          </p:nvPr>
        </p:nvGraphicFramePr>
        <p:xfrm>
          <a:off x="1579349" y="624061"/>
          <a:ext cx="8682252" cy="21379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37251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4445001">
                  <a:extLst>
                    <a:ext uri="{9D8B030D-6E8A-4147-A177-3AD203B41FA5}">
                      <a16:colId xmlns:a16="http://schemas.microsoft.com/office/drawing/2014/main" val="39265414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풀 테이블 스캔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인덱스 스캔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400626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항상 이용 가능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  <a:tabLst>
                          <a:tab pos="87313" algn="l"/>
                        </a:tabLs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인덱스가 존재해야만 이용가능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한번에 여러 개의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읽음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한번에 한 개에 블록만을읽음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594347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많은 데이터를 조회 시 성능 상 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극히 일부분의 데이터를 조회 시 유리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841074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lang="en-US" altLang="ko-KR" sz="1200" dirty="0" smtClean="0"/>
                        <a:t>Table Random Access</a:t>
                      </a:r>
                      <a:r>
                        <a:rPr lang="ko-KR" altLang="en-US" sz="1200" dirty="0" smtClean="0"/>
                        <a:t>부하 없음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lang="en-US" altLang="ko-KR" sz="1200" dirty="0" smtClean="0"/>
                        <a:t>Table Random Access</a:t>
                      </a:r>
                      <a:r>
                        <a:rPr lang="ko-KR" altLang="en-US" sz="1200" dirty="0" smtClean="0"/>
                        <a:t>에 의한 부하가 발생됨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840773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lang="ko-KR" altLang="en-US" sz="1200" dirty="0" smtClean="0"/>
                        <a:t>읽었던 블록을 반복해서 읽는 경우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lang="ko-KR" altLang="en-US" sz="1200" dirty="0" smtClean="0"/>
                        <a:t>읽었던 블록을 반복해서 읽는 비효율 발생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논리적인 블록 </a:t>
                      </a:r>
                      <a:r>
                        <a:rPr lang="en-US" altLang="ko-KR" sz="1200" dirty="0" smtClean="0"/>
                        <a:t>I/O</a:t>
                      </a:r>
                      <a:r>
                        <a:rPr lang="ko-KR" altLang="en-US" sz="1200" dirty="0" smtClean="0"/>
                        <a:t>의 개수도 많아짐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5506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79349" y="2904506"/>
            <a:ext cx="5686155" cy="9632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9388" indent="-179388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인덱스 스캔은 생각 했던 것보다 훨씬 부하가 큰 작업이다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pPr marL="179388" indent="-179388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즉 반드시 인덱스 스캔이 테이블 풀 스캔보다 성능이 좋다고 생각하는 것은 금물이다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pPr marL="179388" indent="-179388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데이터 건수가 많은 테이블에서 소량의 데이터를 스캔 할 때 사용해야 한다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pPr marL="179388" indent="-179388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즉 인덱스 스캔 효율을 높여서 절대적인 논리적 </a:t>
            </a:r>
            <a:r>
              <a:rPr lang="en-US" altLang="ko-KR" sz="1200" dirty="0" smtClean="0">
                <a:latin typeface="+mn-ea"/>
              </a:rPr>
              <a:t>I/O</a:t>
            </a:r>
            <a:r>
              <a:rPr lang="ko-KR" altLang="en-US" sz="1200" dirty="0" smtClean="0">
                <a:latin typeface="+mn-ea"/>
              </a:rPr>
              <a:t>를 줄이는 노력을 해야한다</a:t>
            </a:r>
            <a:r>
              <a:rPr lang="en-US" altLang="ko-KR" sz="1200" dirty="0" smtClean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104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5-3. </a:t>
            </a:r>
            <a:r>
              <a:rPr lang="ko-KR" altLang="en-US" sz="5400" dirty="0"/>
              <a:t>조인 수행 원리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r>
              <a:rPr lang="en-US" altLang="ko-KR" dirty="0"/>
              <a:t>. </a:t>
            </a:r>
            <a:r>
              <a:rPr lang="en-US" altLang="ko-KR" dirty="0" smtClean="0">
                <a:latin typeface="+mj-ea"/>
                <a:ea typeface="+mj-ea"/>
              </a:rPr>
              <a:t>SQL</a:t>
            </a:r>
            <a:r>
              <a:rPr lang="en-US" altLang="ko-KR" dirty="0" smtClean="0"/>
              <a:t> </a:t>
            </a:r>
            <a:r>
              <a:rPr lang="ko-KR" altLang="en-US" dirty="0"/>
              <a:t>최적화 기본 원리</a:t>
            </a:r>
          </a:p>
        </p:txBody>
      </p:sp>
    </p:spTree>
    <p:extLst>
      <p:ext uri="{BB962C8B-B14F-4D97-AF65-F5344CB8AC3E}">
        <p14:creationId xmlns:p14="http://schemas.microsoft.com/office/powerpoint/2010/main" val="114066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13631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sz="1600" b="1" dirty="0">
                <a:solidFill>
                  <a:srgbClr val="000000"/>
                </a:solidFill>
                <a:latin typeface="Noto Sans CJK KR Bold (본문)"/>
              </a:rPr>
              <a:t>조인이란</a:t>
            </a:r>
            <a:r>
              <a:rPr lang="en-US" altLang="ko-KR" sz="1600" b="1" dirty="0">
                <a:solidFill>
                  <a:srgbClr val="000000"/>
                </a:solidFill>
                <a:latin typeface="Noto Sans CJK KR Bold (본문)"/>
              </a:rPr>
              <a:t>?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 smtClean="0">
                <a:latin typeface="+mn-ea"/>
              </a:rPr>
              <a:t>조인 수행 원리</a:t>
            </a:r>
            <a:endParaRPr lang="en-US" altLang="ko-KR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77499" y="631312"/>
            <a:ext cx="9190251" cy="16435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조인이란 두개 이상의테이블을 하나의 집합으로 만드는 연산이다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SQL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문의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FROM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절에 두개 이상의 테이블 혹은 집합이 존재할 경우 조인이 수행된다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조인은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3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개 이상의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테이블을 조인한다고 하더라도 특정 시점에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2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개의 테이블 단위로 조인이 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A, B, C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집합을 조인한다면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A, B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조인 후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해당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결과 집합을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C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와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조인 하는 방식이다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각각의 조인 단계에서는 서로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다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른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조인 기법이 사용될 수 있다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즉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A, B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조인 시에는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NL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조인을 수행하고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A, B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조인의 결과와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C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를 조인 시에는 해시 조인이 수행될 수 있다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  <a:endParaRPr lang="ko-KR" altLang="en-US" sz="1400" b="1" dirty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3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125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sz="1600" b="1" dirty="0">
                <a:solidFill>
                  <a:srgbClr val="000000"/>
                </a:solidFill>
                <a:latin typeface="Noto Sans CJK KR Bold (본문)"/>
              </a:rPr>
              <a:t>NL </a:t>
            </a:r>
            <a:r>
              <a:rPr lang="ko-KR" altLang="en-US" sz="1600" b="1" dirty="0">
                <a:solidFill>
                  <a:srgbClr val="000000"/>
                </a:solidFill>
                <a:latin typeface="Noto Sans CJK KR Bold (본문)"/>
              </a:rPr>
              <a:t>조인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조인 수행 원리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68623" y="731900"/>
            <a:ext cx="2448272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* </a:t>
            </a:r>
          </a:p>
          <a:p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EMP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,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DEPT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WHERE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A.EMPNO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7369 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AND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A.DEPTNO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B.DEPTNO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623" y="2092657"/>
            <a:ext cx="8220075" cy="14954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1663203" y="3588082"/>
            <a:ext cx="8640960" cy="1366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+mn-ea"/>
              </a:rPr>
              <a:t>RANDOM </a:t>
            </a:r>
            <a:r>
              <a:rPr lang="ko-KR" altLang="en-US" sz="1400" dirty="0">
                <a:latin typeface="+mn-ea"/>
              </a:rPr>
              <a:t>액세스 </a:t>
            </a:r>
            <a:r>
              <a:rPr lang="ko-KR" altLang="en-US" sz="1400" dirty="0" smtClean="0">
                <a:latin typeface="+mn-ea"/>
              </a:rPr>
              <a:t>위주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인덱스구성이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완벽 해도 대량 데이터 조인 시 불리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179388" indent="-179388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+mn-ea"/>
              </a:rPr>
              <a:t>한 </a:t>
            </a:r>
            <a:r>
              <a:rPr lang="ko-KR" altLang="en-US" sz="1400" dirty="0" smtClean="0">
                <a:latin typeface="+mn-ea"/>
              </a:rPr>
              <a:t>레코드 씩 </a:t>
            </a:r>
            <a:r>
              <a:rPr lang="ko-KR" altLang="en-US" sz="1400" dirty="0">
                <a:latin typeface="+mn-ea"/>
              </a:rPr>
              <a:t>순차 </a:t>
            </a:r>
            <a:r>
              <a:rPr lang="ko-KR" altLang="en-US" sz="1400" dirty="0" smtClean="0">
                <a:latin typeface="+mn-ea"/>
              </a:rPr>
              <a:t>진행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부분 범위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처리를 유도해야 효율적 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수행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179388" indent="-179388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+mn-ea"/>
              </a:rPr>
              <a:t>DRIVING </a:t>
            </a:r>
            <a:r>
              <a:rPr lang="ko-KR" altLang="en-US" sz="1400" dirty="0">
                <a:latin typeface="+mn-ea"/>
              </a:rPr>
              <a:t>테이블 </a:t>
            </a:r>
            <a:r>
              <a:rPr lang="ko-KR" altLang="en-US" sz="1400" dirty="0" smtClean="0">
                <a:latin typeface="+mn-ea"/>
              </a:rPr>
              <a:t>처리 범위에 의해 전체 성능이 결정됨 </a:t>
            </a:r>
            <a:endParaRPr lang="en-US" altLang="ko-KR" sz="1400" dirty="0" smtClean="0">
              <a:latin typeface="+mn-ea"/>
            </a:endParaRPr>
          </a:p>
          <a:p>
            <a:pPr marL="179388" indent="-179388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+mn-ea"/>
              </a:rPr>
              <a:t>인덱스 </a:t>
            </a:r>
            <a:r>
              <a:rPr lang="ko-KR" altLang="en-US" sz="1400" dirty="0">
                <a:latin typeface="+mn-ea"/>
              </a:rPr>
              <a:t>유무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인덱스 구성에 크게 영향 </a:t>
            </a:r>
            <a:r>
              <a:rPr lang="ko-KR" altLang="en-US" sz="1400" dirty="0" smtClean="0">
                <a:latin typeface="+mn-ea"/>
              </a:rPr>
              <a:t>받음</a:t>
            </a:r>
            <a:endParaRPr lang="en-US" altLang="ko-KR" sz="1400" dirty="0" smtClean="0">
              <a:latin typeface="+mn-ea"/>
            </a:endParaRPr>
          </a:p>
          <a:p>
            <a:pPr marL="179388" indent="-179388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+mn-ea"/>
              </a:rPr>
              <a:t>소량의 데이터를 처리하거나 </a:t>
            </a:r>
            <a:r>
              <a:rPr lang="ko-KR" altLang="en-US" sz="1400" dirty="0" smtClean="0">
                <a:latin typeface="+mn-ea"/>
              </a:rPr>
              <a:t>부분범위처리가 가능한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OLTP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환경에 적합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0" name="폭발 2 9"/>
          <p:cNvSpPr/>
          <p:nvPr/>
        </p:nvSpPr>
        <p:spPr>
          <a:xfrm>
            <a:off x="4260911" y="524962"/>
            <a:ext cx="5627787" cy="1428852"/>
          </a:xfrm>
          <a:prstGeom prst="irregularSeal2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NL </a:t>
            </a:r>
            <a:r>
              <a:rPr lang="ko-KR" altLang="en-US" dirty="0" smtClean="0">
                <a:solidFill>
                  <a:srgbClr val="0000FF"/>
                </a:solidFill>
              </a:rPr>
              <a:t>조인은 작은 집합이 </a:t>
            </a:r>
            <a:r>
              <a:rPr lang="en-US" altLang="ko-KR" dirty="0" smtClean="0">
                <a:solidFill>
                  <a:srgbClr val="0000FF"/>
                </a:solidFill>
              </a:rPr>
              <a:t>Driving</a:t>
            </a:r>
            <a:r>
              <a:rPr lang="ko-KR" altLang="en-US" dirty="0" smtClean="0">
                <a:solidFill>
                  <a:srgbClr val="0000FF"/>
                </a:solidFill>
              </a:rPr>
              <a:t>되어야 하고 </a:t>
            </a:r>
            <a:r>
              <a:rPr lang="en-US" altLang="ko-KR" dirty="0" smtClean="0">
                <a:solidFill>
                  <a:srgbClr val="0000FF"/>
                </a:solidFill>
              </a:rPr>
              <a:t>Inner </a:t>
            </a:r>
            <a:r>
              <a:rPr lang="ko-KR" altLang="en-US" dirty="0" smtClean="0">
                <a:solidFill>
                  <a:srgbClr val="0000FF"/>
                </a:solidFill>
              </a:rPr>
              <a:t>테이블의 인덱스 스캔이 매우 중요하다</a:t>
            </a:r>
            <a:r>
              <a:rPr lang="en-US" altLang="ko-KR" dirty="0" smtClean="0">
                <a:solidFill>
                  <a:srgbClr val="0000FF"/>
                </a:solidFill>
              </a:rPr>
              <a:t>.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07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17703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sz="1600" b="1" dirty="0">
                <a:solidFill>
                  <a:srgbClr val="000000"/>
                </a:solidFill>
                <a:latin typeface="Noto Sans CJK KR Bold (본문)"/>
              </a:rPr>
              <a:t>소트 머지 조인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조인 수행 원리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58684" y="631312"/>
            <a:ext cx="3816424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 /*+ FULL(A) FULL(B)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USE_MERGE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 B) */ * </a:t>
            </a: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FROM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EMP A 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DEPT B 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WHERE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A.EMPNO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7369 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AND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A.DEPTNO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B.DEPTNO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58684" y="3665744"/>
            <a:ext cx="86677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실시간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인덱스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양쪽 </a:t>
            </a:r>
            <a:r>
              <a:rPr lang="ko-KR" altLang="en-US" sz="1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집합을 정렬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다음에는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NL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조인과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같은 오퍼레이션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9388" indent="-179388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인덱스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유무에 영향을 받지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않음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 </a:t>
            </a:r>
            <a:r>
              <a:rPr lang="ko-KR" altLang="en-US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정렬된 인덱스가 있으면 좀 더 </a:t>
            </a:r>
            <a:r>
              <a:rPr lang="ko-KR" altLang="en-US" sz="14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빠르게 수행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할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수는 있음</a:t>
            </a:r>
          </a:p>
          <a:p>
            <a:pPr marL="179388" indent="-179388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양쪽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집합을 개별적으로 읽고 나서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조인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조인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컬럼에 인덱스가 없는 상황에서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테이블을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독립적으로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읽어 조인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대상 집합을 줄일 수 있을 때 아주 유리</a:t>
            </a:r>
          </a:p>
          <a:p>
            <a:pPr marL="179388" indent="-179388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스캔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(Scan)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위주의 액세스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양쪽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소스 집합에서 정렬 대상 레코드를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찾는 작업은 인덱스를 이용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Random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액세스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방식으로 처리될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 있음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폭발 2 12"/>
          <p:cNvSpPr/>
          <p:nvPr/>
        </p:nvSpPr>
        <p:spPr>
          <a:xfrm>
            <a:off x="5547116" y="631312"/>
            <a:ext cx="5040560" cy="1363211"/>
          </a:xfrm>
          <a:prstGeom prst="irregularSeal2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정렬 작업을 생략할 수 있는 인덱스가 존재하는 경우 사용</a:t>
            </a:r>
            <a:r>
              <a:rPr lang="en-US" altLang="ko-KR" dirty="0">
                <a:solidFill>
                  <a:srgbClr val="0000FF"/>
                </a:solidFill>
              </a:rPr>
              <a:t>!</a:t>
            </a:r>
            <a:endParaRPr lang="ko-KR" altLang="en-US" dirty="0">
              <a:solidFill>
                <a:srgbClr val="0000FF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684" y="2148210"/>
            <a:ext cx="8667750" cy="1476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95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1303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sz="1600" b="1" dirty="0">
                <a:solidFill>
                  <a:srgbClr val="000000"/>
                </a:solidFill>
                <a:latin typeface="Noto Sans CJK KR Bold (본문)"/>
              </a:rPr>
              <a:t>해시 조인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조인 수행 원리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68623" y="941521"/>
            <a:ext cx="3096344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 /*+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USE_HASH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 B) */ * 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FROM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EMP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 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,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DEPT B 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WHERE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A.EMPNO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7369 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AND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A.DEPTNO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B.DEPTNO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68623" y="3574511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대량의 데이터 처리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필요하고  쿼리 수행 시간이 오래 걸리는 </a:t>
            </a:r>
            <a:r>
              <a:rPr lang="ko-KR" altLang="en-US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대용량 테이블을 조인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할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배치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DW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OLAP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 쿼리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9388" indent="-179388"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NL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조인처럼 </a:t>
            </a:r>
            <a:r>
              <a:rPr lang="en-US" altLang="ko-KR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 </a:t>
            </a:r>
            <a:r>
              <a:rPr lang="ko-KR" altLang="en-US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액세스 부하 </a:t>
            </a:r>
            <a:r>
              <a:rPr lang="ko-KR" altLang="en-US" sz="14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없음</a:t>
            </a:r>
            <a:endParaRPr lang="en-US" altLang="ko-KR" sz="1400" dirty="0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9388" indent="-179388"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소트 머지 조인처럼 </a:t>
            </a:r>
            <a:r>
              <a:rPr lang="ko-KR" altLang="en-US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정렬 부하 </a:t>
            </a:r>
            <a:r>
              <a:rPr lang="ko-KR" altLang="en-US" sz="14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없음</a:t>
            </a:r>
            <a:endParaRPr lang="en-US" altLang="ko-KR" sz="1400" dirty="0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9388" indent="-179388"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 테이블을 생성하는 비용에 따라서 </a:t>
            </a:r>
            <a:r>
              <a:rPr lang="en-US" altLang="ko-KR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Build Input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(Hash Area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담을 수 있을 정도로 충분히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작을 때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라야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효과적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폭발 2 15"/>
          <p:cNvSpPr/>
          <p:nvPr/>
        </p:nvSpPr>
        <p:spPr>
          <a:xfrm>
            <a:off x="4805733" y="761069"/>
            <a:ext cx="5591370" cy="1358757"/>
          </a:xfrm>
          <a:prstGeom prst="irregularSeal2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작은 집합을 </a:t>
            </a:r>
            <a:r>
              <a:rPr lang="en-US" altLang="ko-KR" dirty="0">
                <a:solidFill>
                  <a:srgbClr val="0000FF"/>
                </a:solidFill>
              </a:rPr>
              <a:t>build Input</a:t>
            </a:r>
            <a:r>
              <a:rPr lang="ko-KR" altLang="en-US" dirty="0">
                <a:solidFill>
                  <a:srgbClr val="0000FF"/>
                </a:solidFill>
              </a:rPr>
              <a:t>으로 하고 큰 집합을 </a:t>
            </a:r>
            <a:r>
              <a:rPr lang="en-US" altLang="ko-KR" dirty="0">
                <a:solidFill>
                  <a:srgbClr val="0000FF"/>
                </a:solidFill>
              </a:rPr>
              <a:t>probe input</a:t>
            </a:r>
            <a:r>
              <a:rPr lang="ko-KR" altLang="en-US" dirty="0">
                <a:solidFill>
                  <a:srgbClr val="0000FF"/>
                </a:solidFill>
              </a:rPr>
              <a:t>으로 하는 것이 중요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624" y="2260780"/>
            <a:ext cx="9001000" cy="12871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644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17703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solidFill>
                  <a:srgbClr val="000000"/>
                </a:solidFill>
                <a:latin typeface="Noto Sans CJK KR Bold (본문)"/>
              </a:rPr>
              <a:t>조인 기법 비교</a:t>
            </a:r>
            <a:endParaRPr lang="ko-KR" altLang="en-US" sz="1600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조인 수행 원리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58333" y="787190"/>
            <a:ext cx="8556930" cy="3691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90327" y="921990"/>
            <a:ext cx="2448272" cy="477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NL Join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82669" y="921990"/>
            <a:ext cx="2448272" cy="477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Sort Merge Join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3611" y="921990"/>
            <a:ext cx="2448272" cy="477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Hash Join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0327" y="1435833"/>
            <a:ext cx="2448272" cy="22509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순차적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 Access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조건이 중요함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 </a:t>
            </a:r>
            <a:r>
              <a:rPr lang="ko-KR" altLang="en-US" sz="14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방향성</a:t>
            </a:r>
            <a:endParaRPr lang="en-US" altLang="ko-KR" sz="1400" dirty="0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 범위 처리 가능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682669" y="1435833"/>
            <a:ext cx="2448272" cy="22509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동시적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범위 처리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일부분 제외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 무관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 방향성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Sort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부하</a:t>
            </a:r>
            <a:endParaRPr lang="en-US" altLang="ko-KR" sz="14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PGA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과다 사용 우려</a:t>
            </a:r>
            <a:endParaRPr lang="en-US" altLang="ko-KR" sz="14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553611" y="1435833"/>
            <a:ext cx="2448272" cy="22509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Hash Area Size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중요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등치 조인이 매우 중요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대량 범위 처리 유리</a:t>
            </a:r>
            <a:endParaRPr lang="en-US" altLang="ko-KR" sz="1400" dirty="0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배치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처리에 유리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790327" y="3810954"/>
            <a:ext cx="2448272" cy="477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OLTP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82669" y="3810954"/>
            <a:ext cx="2448272" cy="477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3611" y="3810954"/>
            <a:ext cx="2448272" cy="477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OLAP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54846" y="4502838"/>
            <a:ext cx="8784974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집합적인 사고를 바탕으로 적절한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Join Method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선정이 중요하다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9388" indent="-179388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시스템의 특성을 참고하여 적절한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Join Method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선정이 중요하다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8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21486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solidFill>
                  <a:srgbClr val="000000"/>
                </a:solidFill>
                <a:latin typeface="Noto Sans CJK KR Bold (본문)"/>
              </a:rPr>
              <a:t>조인 순서의 중요성</a:t>
            </a:r>
            <a:endParaRPr lang="ko-KR" altLang="en-US" sz="1600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조인 수행 원리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119147"/>
              </p:ext>
            </p:extLst>
          </p:nvPr>
        </p:nvGraphicFramePr>
        <p:xfrm>
          <a:off x="1594183" y="631312"/>
          <a:ext cx="10293018" cy="27133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66635">
                  <a:extLst>
                    <a:ext uri="{9D8B030D-6E8A-4147-A177-3AD203B41FA5}">
                      <a16:colId xmlns:a16="http://schemas.microsoft.com/office/drawing/2014/main" val="4256209552"/>
                    </a:ext>
                  </a:extLst>
                </a:gridCol>
                <a:gridCol w="7057063">
                  <a:extLst>
                    <a:ext uri="{9D8B030D-6E8A-4147-A177-3AD203B41FA5}">
                      <a16:colId xmlns:a16="http://schemas.microsoft.com/office/drawing/2014/main" val="2949189127"/>
                    </a:ext>
                  </a:extLst>
                </a:gridCol>
                <a:gridCol w="1569320">
                  <a:extLst>
                    <a:ext uri="{9D8B030D-6E8A-4147-A177-3AD203B41FA5}">
                      <a16:colId xmlns:a16="http://schemas.microsoft.com/office/drawing/2014/main" val="3070347664"/>
                    </a:ext>
                  </a:extLst>
                </a:gridCol>
              </a:tblGrid>
              <a:tr h="2641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302883"/>
                  </a:ext>
                </a:extLst>
              </a:tr>
              <a:tr h="432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First Table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-180975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두개의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Table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을 조인 할 경우 먼저 처리되는 테이블을 의미한다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80975" indent="-180975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절에 상수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바인드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변수 조건이 존재하는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것이 성능상 유리하다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Outer Table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Driving Table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Build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Input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334200"/>
                  </a:ext>
                </a:extLst>
              </a:tr>
              <a:tr h="7321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Second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Table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-180975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두개의 테이블을 조인 할 경우 뒤에 처리되는 테이블을 의미한다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180975" indent="-180975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First Table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로 부터 입력 값을 받아서 처리하게 된다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180975" indent="-180975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조인 조건의 여부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및 성질이 조인 조건이 성능에 영향을 미친다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180975" indent="-180975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조인 조건 및 상수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바인드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변수 조건에 인덱스 존재 여부가 매우 중요하다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. (NL Join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에 경우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Inner Table 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Driven Table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Probe Input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312166"/>
                  </a:ext>
                </a:extLst>
              </a:tr>
              <a:tr h="7321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최적화된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Join Order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-180975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First Table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Second Table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에 비해서 작은 집합 이어야 성능상 유리하다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(NL, Hash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Join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에 경우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521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94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5-4. </a:t>
            </a:r>
            <a:r>
              <a:rPr lang="ko-KR" altLang="en-US" sz="5400" dirty="0"/>
              <a:t>연습문제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r>
              <a:rPr lang="en-US" altLang="ko-KR" dirty="0"/>
              <a:t>. </a:t>
            </a:r>
            <a:r>
              <a:rPr lang="en-US" altLang="ko-KR" dirty="0" smtClean="0">
                <a:latin typeface="+mj-ea"/>
                <a:ea typeface="+mj-ea"/>
              </a:rPr>
              <a:t>SQL</a:t>
            </a:r>
            <a:r>
              <a:rPr lang="en-US" altLang="ko-KR" dirty="0" smtClean="0"/>
              <a:t> </a:t>
            </a:r>
            <a:r>
              <a:rPr lang="ko-KR" altLang="en-US" dirty="0"/>
              <a:t>최적화 기본 원리</a:t>
            </a:r>
          </a:p>
        </p:txBody>
      </p:sp>
    </p:spTree>
    <p:extLst>
      <p:ext uri="{BB962C8B-B14F-4D97-AF65-F5344CB8AC3E}">
        <p14:creationId xmlns:p14="http://schemas.microsoft.com/office/powerpoint/2010/main" val="33175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 err="1">
                <a:latin typeface="+mn-ea"/>
              </a:rPr>
              <a:t>옵티마이저와</a:t>
            </a:r>
            <a:r>
              <a:rPr lang="ko-KR" altLang="en-US" dirty="0">
                <a:latin typeface="+mn-ea"/>
              </a:rPr>
              <a:t> 실행계획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35893" y="266443"/>
            <a:ext cx="26151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sz="1600" b="1" dirty="0" err="1">
                <a:solidFill>
                  <a:srgbClr val="000000"/>
                </a:solidFill>
                <a:latin typeface="Noto Sans CJK KR Bold (본문)"/>
              </a:rPr>
              <a:t>옵티마이저의</a:t>
            </a:r>
            <a:r>
              <a:rPr lang="ko-KR" altLang="en-US" sz="1600" b="1" dirty="0">
                <a:solidFill>
                  <a:srgbClr val="000000"/>
                </a:solidFill>
                <a:latin typeface="Noto Sans CJK KR Bold (본문)"/>
              </a:rPr>
              <a:t> 구성 요소 </a:t>
            </a:r>
            <a:endParaRPr lang="en-US" altLang="ko-KR" sz="1600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223896"/>
              </p:ext>
            </p:extLst>
          </p:nvPr>
        </p:nvGraphicFramePr>
        <p:xfrm>
          <a:off x="1579348" y="624061"/>
          <a:ext cx="10373171" cy="22311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0504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8612667">
                  <a:extLst>
                    <a:ext uri="{9D8B030D-6E8A-4147-A177-3AD203B41FA5}">
                      <a16:colId xmlns:a16="http://schemas.microsoft.com/office/drawing/2014/main" val="39265414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 요소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400626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변환기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(Query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Transformer)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작성한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문을 처리하기에 보다 용이한 형태로 변환</a:t>
                      </a:r>
                      <a:endParaRPr lang="en-US" altLang="ko-KR" sz="1200" kern="12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비용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예측기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(Estimator)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대안 계획 생성시에 의해서 생성된 대안 계획의 비용을 예측하는 모듈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대안 계획의 정확한 비용을 측정하기 위해서 연산의 중간 집합의 크기 및 결과 집합의 크기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분포도 등의 예측을 함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보다 나은 예측을 위해서 정확한 통계 정보가 필요함 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594347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대안계획생성기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(Plan Generator)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동일한 결과를 생성하는 다양한 대안 계획을 생성하는 모듈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대안 계획은 연산의 적용 순서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연산방법변경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조인 순서 변경 등을 통해서 생성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동일한 결과를 생성하는 가능한 모든 대안 계획을 생성해야 보다 나은 최적화를 수행할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</a:tbl>
          </a:graphicData>
        </a:graphic>
      </p:graphicFrame>
      <p:pic>
        <p:nvPicPr>
          <p:cNvPr id="1030" name="Picture 6" descr="Query Optimizer Concep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348" y="3043644"/>
            <a:ext cx="43053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5884648" y="3638677"/>
            <a:ext cx="6067871" cy="2165918"/>
            <a:chOff x="372686" y="2304902"/>
            <a:chExt cx="8768715" cy="3129981"/>
          </a:xfrm>
        </p:grpSpPr>
        <p:sp>
          <p:nvSpPr>
            <p:cNvPr id="15" name="TextBox 14"/>
            <p:cNvSpPr txBox="1"/>
            <p:nvPr/>
          </p:nvSpPr>
          <p:spPr>
            <a:xfrm>
              <a:off x="372686" y="2304902"/>
              <a:ext cx="8768715" cy="400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SQL</a:t>
              </a:r>
              <a:r>
                <a:rPr lang="ko-KR" altLang="en-US" sz="1200" dirty="0" smtClean="0">
                  <a:latin typeface="+mn-ea"/>
                </a:rPr>
                <a:t>은 기본적으로 구조적이고</a:t>
              </a:r>
              <a:r>
                <a:rPr lang="en-US" altLang="ko-KR" sz="1200" dirty="0">
                  <a:latin typeface="+mn-ea"/>
                </a:rPr>
                <a:t> </a:t>
              </a:r>
              <a:r>
                <a:rPr lang="ko-KR" altLang="en-US" sz="1200" dirty="0" smtClean="0">
                  <a:latin typeface="+mn-ea"/>
                </a:rPr>
                <a:t>집합적이고 선언적인 질의 언어다</a:t>
              </a:r>
              <a:r>
                <a:rPr lang="en-US" altLang="ko-KR" sz="1200" dirty="0" smtClean="0">
                  <a:latin typeface="+mn-ea"/>
                </a:rPr>
                <a:t>.</a:t>
              </a:r>
              <a:endParaRPr lang="ko-KR" altLang="en-US" sz="1200" dirty="0">
                <a:latin typeface="+mn-ea"/>
              </a:endParaRPr>
            </a:p>
          </p:txBody>
        </p:sp>
        <p:pic>
          <p:nvPicPr>
            <p:cNvPr id="16" name="Picture 4" descr="사용자에 대한 이미지 검색결과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301" y="2776386"/>
              <a:ext cx="1609870" cy="1609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408126" y="4269674"/>
              <a:ext cx="878421" cy="4002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66"/>
                  </a:solidFill>
                  <a:latin typeface="+mn-ea"/>
                </a:rPr>
                <a:t>사용자</a:t>
              </a:r>
              <a:endParaRPr lang="ko-KR" altLang="en-US" sz="1200" dirty="0">
                <a:solidFill>
                  <a:srgbClr val="FF0066"/>
                </a:solidFill>
                <a:latin typeface="+mn-ea"/>
              </a:endParaRPr>
            </a:p>
          </p:txBody>
        </p:sp>
        <p:pic>
          <p:nvPicPr>
            <p:cNvPr id="18" name="Picture 10" descr="소프트웨어에 대한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93" y="2776386"/>
              <a:ext cx="2546702" cy="1430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909650" y="4269674"/>
              <a:ext cx="1286125" cy="4002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rgbClr val="FF0066"/>
                  </a:solidFill>
                  <a:latin typeface="+mn-ea"/>
                </a:rPr>
                <a:t>옵티마이저</a:t>
              </a:r>
              <a:endParaRPr lang="ko-KR" altLang="en-US" sz="1200" dirty="0">
                <a:solidFill>
                  <a:srgbClr val="FF0066"/>
                </a:solidFill>
                <a:latin typeface="+mn-ea"/>
              </a:endParaRPr>
            </a:p>
          </p:txBody>
        </p:sp>
        <p:pic>
          <p:nvPicPr>
            <p:cNvPr id="20" name="Picture 12" descr="바이너리에 대한 이미지 검색결과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4223" y="2882247"/>
              <a:ext cx="1826517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7234779" y="4269674"/>
              <a:ext cx="1082273" cy="4002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66"/>
                  </a:solidFill>
                  <a:latin typeface="+mn-ea"/>
                </a:rPr>
                <a:t>프로시저</a:t>
              </a:r>
              <a:endParaRPr lang="ko-KR" altLang="en-US" sz="1200" dirty="0">
                <a:solidFill>
                  <a:srgbClr val="FF0066"/>
                </a:solidFill>
                <a:latin typeface="+mn-ea"/>
              </a:endParaRPr>
            </a:p>
          </p:txBody>
        </p:sp>
        <p:sp>
          <p:nvSpPr>
            <p:cNvPr id="22" name="오른쪽 화살표 21"/>
            <p:cNvSpPr/>
            <p:nvPr/>
          </p:nvSpPr>
          <p:spPr>
            <a:xfrm>
              <a:off x="2613171" y="3281283"/>
              <a:ext cx="863454" cy="600075"/>
            </a:xfrm>
            <a:prstGeom prst="rightArrow">
              <a:avLst/>
            </a:prstGeom>
            <a:solidFill>
              <a:srgbClr val="EE234B"/>
            </a:solidFill>
            <a:ln>
              <a:solidFill>
                <a:srgbClr val="FF65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FF0066"/>
                </a:solidFill>
                <a:latin typeface="+mn-ea"/>
              </a:endParaRPr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5546871" y="3281283"/>
              <a:ext cx="863454" cy="600075"/>
            </a:xfrm>
            <a:prstGeom prst="rightArrow">
              <a:avLst/>
            </a:prstGeom>
            <a:solidFill>
              <a:srgbClr val="EE234B"/>
            </a:solidFill>
            <a:ln>
              <a:solidFill>
                <a:srgbClr val="FF65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FF0066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2686" y="4767728"/>
              <a:ext cx="8768715" cy="6671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</a:rPr>
                <a:t>결과 집합을 만드는 과정은 절차적이며</a:t>
              </a:r>
              <a:r>
                <a:rPr lang="en-US" altLang="ko-KR" sz="1200" dirty="0" smtClean="0">
                  <a:latin typeface="+mn-ea"/>
                </a:rPr>
                <a:t>, </a:t>
              </a:r>
              <a:r>
                <a:rPr lang="ko-KR" altLang="en-US" sz="1200" dirty="0" smtClean="0">
                  <a:latin typeface="+mn-ea"/>
                </a:rPr>
                <a:t>각각의 프로시저를 만드는 역할을 </a:t>
              </a:r>
              <a:r>
                <a:rPr lang="ko-KR" altLang="en-US" sz="1200" dirty="0" err="1" smtClean="0">
                  <a:latin typeface="+mn-ea"/>
                </a:rPr>
                <a:t>옵티마이저가</a:t>
              </a:r>
              <a:r>
                <a:rPr lang="ko-KR" altLang="en-US" sz="1200" dirty="0" smtClean="0">
                  <a:latin typeface="+mn-ea"/>
                </a:rPr>
                <a:t> 담당한다</a:t>
              </a:r>
              <a:r>
                <a:rPr lang="en-US" altLang="ko-KR" sz="1200" dirty="0" smtClean="0">
                  <a:latin typeface="+mn-ea"/>
                </a:rPr>
                <a:t>.</a:t>
              </a:r>
              <a:endParaRPr lang="ko-KR" altLang="en-US" sz="12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0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 smtClean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2569" y="278111"/>
            <a:ext cx="10476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1.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전체 사원이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1000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명인 회사에서 아래의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문을 수행하려고 한다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다음 중 </a:t>
            </a:r>
            <a:r>
              <a:rPr lang="ko-KR" altLang="en-US" sz="1600" b="1" dirty="0" err="1">
                <a:solidFill>
                  <a:srgbClr val="000000"/>
                </a:solidFill>
                <a:latin typeface="Open Sans"/>
              </a:rPr>
              <a:t>옵티마이저가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 예상하는 건수로 가장 적절한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12570" y="862886"/>
            <a:ext cx="544482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사원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직급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부장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부서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영업</a:t>
            </a:r>
            <a:r>
              <a:rPr lang="en-US" altLang="ko-K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직급은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부장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과장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대리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사원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이 존재한다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부서는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인사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총무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회계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마케팅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영업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이 존재한다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1838537"/>
            <a:ext cx="269113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250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200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111.1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50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12568" y="2986543"/>
            <a:ext cx="10476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문제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2.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다음 중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NL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조인의 특징을 설명한 것으로 가장 부적절한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3325097"/>
            <a:ext cx="1012615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조인을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한 로우 씩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차례대로 진행하므로 부분 범위 처리에 자주 사용된다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먼저 액세스한 테이블의 전체 범위에 따라 전체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비용이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결정된다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INNNER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쪽 조인 칼럼에 대한 인덱스 전략이 중요하지만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조인 칼럼이 모두 포함되지 않은 인덱스라도 사용가능하다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OUTER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쪽은  반드시 인덱스를 타야 효율적이다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58537" y="2953750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01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2569" y="278111"/>
            <a:ext cx="10476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1.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전체 사원이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1000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명인 회사에서 아래의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문을 수행하려고 한다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다음 중 </a:t>
            </a:r>
            <a:r>
              <a:rPr lang="ko-KR" altLang="en-US" sz="1600" b="1" dirty="0" err="1">
                <a:solidFill>
                  <a:srgbClr val="000000"/>
                </a:solidFill>
                <a:latin typeface="Open Sans"/>
              </a:rPr>
              <a:t>옵티마이저가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 예상하는 건수로 가장 적절한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12570" y="862886"/>
            <a:ext cx="544482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사원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직급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부장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부서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영업</a:t>
            </a:r>
            <a:r>
              <a:rPr lang="en-US" altLang="ko-K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직급은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부장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과장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대리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사원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이 존재한다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부서는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인사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총무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회계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마케팅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영업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이 존재한다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1838537"/>
            <a:ext cx="269113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250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200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111.1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12568" y="2986543"/>
            <a:ext cx="10476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문제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2.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다음 중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NL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조인의 특징을 설명한 것으로 가장 부적절한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3325097"/>
            <a:ext cx="1012615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조인을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한 로우 씩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차례대로 진행하므로 부분 범위 처리에 자주 사용된다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먼저 액세스한 테이블의 전체 범위에 따라 전체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비용이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결정된다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INNNER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쪽 조인 칼럼에 대한 인덱스 전략이 중요하지만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조인 칼럼이 모두 포함되지 않은 인덱스라도 사용가능하다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OUTER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쪽은  반드시 인덱스를 타야 효율적이다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58537" y="2953750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2569" y="278111"/>
            <a:ext cx="10476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3.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아래는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NL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조인을 유도한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문의 실행계획이다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..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테이블의 조인 순서와 조인 횟수가 올바르게 짝지어진 것은 무엇인가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12569" y="862886"/>
            <a:ext cx="8869017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--------------------------------------------------------------------------------------------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 Id  | Operation                    | Name       | Starts | A-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Rows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   A-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| Buffers |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--------------------------------------------------------------------------------------------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STATEMENT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|            | 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 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53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  NESTED LOOPS                |            |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53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   NESTED LOOPS               |            |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ACCESS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| TB_EMP     | 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  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|*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UNIQUE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SCAN         | PK_TB_DEPT |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  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ACCESS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ROWID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| TB_DEPT    |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 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--------------------------------------------------------------------------------------------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3195544"/>
            <a:ext cx="1012615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조인순서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TB_EMP -&gt; TB_DEPT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조인횟수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1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조인순서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TB_EMP -&gt; TB_DEPT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조인횟수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41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조인순서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TB_DEPT -&gt; TB_EMP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조인횟수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1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조인순서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TB_DEPT -&gt; TB_EMP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조인횟수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41</a:t>
            </a:r>
          </a:p>
        </p:txBody>
      </p:sp>
    </p:spTree>
    <p:extLst>
      <p:ext uri="{BB962C8B-B14F-4D97-AF65-F5344CB8AC3E}">
        <p14:creationId xmlns:p14="http://schemas.microsoft.com/office/powerpoint/2010/main" val="222971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2569" y="278111"/>
            <a:ext cx="10476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3.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아래는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NL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조인을 유도한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문의 실행계획이다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..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테이블의 조인 순서와 조인 횟수가 올바르게 짝지어진 것은 무엇인가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12569" y="862886"/>
            <a:ext cx="8869017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--------------------------------------------------------------------------------------------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 Id  | Operation                    | Name       | Starts | A-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Rows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   A-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| Buffers |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--------------------------------------------------------------------------------------------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STATEMENT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|            | 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 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53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  NESTED LOOPS                |            |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53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   NESTED LOOPS               |            |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ACCESS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| TB_EMP     | 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  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|*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UNIQUE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SCAN         | PK_TB_DEPT |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  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ACCESS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ROWID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| TB_DEPT    |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 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--------------------------------------------------------------------------------------------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3195544"/>
            <a:ext cx="1012615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조인순서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TB_EMP -&gt; TB_DEPT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조인횟수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1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조인순서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: TB_EMP -&gt; TB_DEPT </a:t>
            </a:r>
            <a:r>
              <a:rPr lang="ko-KR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조인횟수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: 41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조인순서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TB_DEPT -&gt; TB_EMP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조인횟수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1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조인순서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TB_DEPT -&gt; TB_EMP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조인횟수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41</a:t>
            </a:r>
          </a:p>
        </p:txBody>
      </p:sp>
    </p:spTree>
    <p:extLst>
      <p:ext uri="{BB962C8B-B14F-4D97-AF65-F5344CB8AC3E}">
        <p14:creationId xmlns:p14="http://schemas.microsoft.com/office/powerpoint/2010/main" val="58475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2569" y="278111"/>
            <a:ext cx="10476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 문제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4.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다음 중 아래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문과 인덱스 구성에 대한 설명으로 올바르지 않는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28683" y="645685"/>
            <a:ext cx="609600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                            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TB_TEMP_1                      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COL_1 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'1'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COL_2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'1%'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COL_3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'1'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'5'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COL_4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'1'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'10'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인덱스 구성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 COL_1 + COL2 + COL3        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모든 칼럼은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타입이라고 가정한다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628683" y="3035887"/>
            <a:ext cx="841520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COL_1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조건이 없었다면 정상적인 인덱스 범위 스캔을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할 수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없었을 것이다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COL_2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조건은 인덱스의 스캔 범위를 줄이는데 기여한다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COL_3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조건은 인덱스의 스캔 범위를 줄이는데 기여한다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COL_4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조건은 인덱스의 스캔 범위를 줄이는데 기여하지 못하지만 테이블 필터 처리를 줄여준다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462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2569" y="278111"/>
            <a:ext cx="10476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 문제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4.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다음 중 아래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문과 인덱스 구성에 대한 설명으로 올바르지 않는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28683" y="645685"/>
            <a:ext cx="609600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                            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TB_TEMP_1                      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COL_1 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'1'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COL_2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'1%'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COL_3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'1'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'5'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COL_4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'1'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'10'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인덱스 구성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 COL_1 + COL2 + COL3        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모든 칼럼은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타입이라고 가정한다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628683" y="3035887"/>
            <a:ext cx="841520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COL_1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조건이 없었다면 정상적인 인덱스 범위 스캔을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할 수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없었을 것이다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COL_2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조건은 인덱스의 스캔 범위를 줄이는데 기여한다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COL_3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조건은 인덱스의 스캔 범위를 줄이는데 기여한다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COL_4 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조건은 인덱스의 스캔 범위를 줄이는데 기여하지 못하지만 테이블 필터 처리를 줄여준다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0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2569" y="278111"/>
            <a:ext cx="10476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5.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인덱스에 대한 설명으로 가장 적절한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642608"/>
            <a:ext cx="841520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PRIMARY KEY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인덱스에 중복된 칼럼이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나타날 수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있다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PRIMARY KEY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인덱스에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널 값이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허용된다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자주 변경되는 칼럼은 인덱스로 관리하는게 성능 상 유리하다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PRIMARY KEY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인덱스가 아니고 선두 칼럼이 아니라면 널이 허용된다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1963150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512569" y="2157231"/>
            <a:ext cx="10476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6.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다음 중 </a:t>
            </a:r>
            <a:r>
              <a:rPr lang="ko-KR" altLang="en-US" sz="1600" b="1" dirty="0" err="1">
                <a:solidFill>
                  <a:srgbClr val="000000"/>
                </a:solidFill>
                <a:latin typeface="Open Sans"/>
              </a:rPr>
              <a:t>옵티마이저에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 대한 설명으로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틀린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2521728"/>
            <a:ext cx="841520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문의 결과 집합이 같아도 수행 속도는 차이가 날수 있다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옵티마이저에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의해서 내부실행계획이 정해지므로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결과 집합에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차이가 날수 있다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사용자가 제시하는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문은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요구 사항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일뿐이며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내부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연산 처리는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옵티마이저가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담당한다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사용자가 부여한 조건은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실행 계획에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영향을 준다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3830050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12569" y="4024130"/>
            <a:ext cx="10476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문제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7. </a:t>
            </a:r>
            <a:r>
              <a:rPr lang="ko-KR" altLang="en-US" sz="1600" b="1" dirty="0" err="1">
                <a:solidFill>
                  <a:srgbClr val="000000"/>
                </a:solidFill>
                <a:latin typeface="Open Sans"/>
              </a:rPr>
              <a:t>옵티마이저에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 대한 설명으로 적절하지 않은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4388627"/>
            <a:ext cx="841520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옵티마이저는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질의에 대한 실행계획을 생성한다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옵티마이저는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비용 계산을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위해서 다양한 통계정보를 이용한다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옵티마이저는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통계 정보가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없다면 실행계획을 생성하지 못한다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옵티마어저는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인덱스가 존재해도 인덱스 스캔을 할지 말지 결정한다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497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2569" y="278111"/>
            <a:ext cx="10476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5.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인덱스에 대한 설명으로 가장 적절한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616665"/>
            <a:ext cx="841520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PRIMARY KEY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인덱스에 중복된 칼럼이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나타날 수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있다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PRIMARY KEY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인덱스에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널 값이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허용된다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자주 변경되는 칼럼은 인덱스로 관리하는게 성능 상 유리하다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PRIMARY KEY 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인덱스가 아니고 선두 칼럼이 아니라면 널이 허용된다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1963150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512569" y="2157231"/>
            <a:ext cx="10476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6.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다음 중 </a:t>
            </a:r>
            <a:r>
              <a:rPr lang="ko-KR" altLang="en-US" sz="1600" b="1" dirty="0" err="1">
                <a:solidFill>
                  <a:srgbClr val="000000"/>
                </a:solidFill>
                <a:latin typeface="Open Sans"/>
              </a:rPr>
              <a:t>옵티마이저에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 대한 설명으로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틀린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2521728"/>
            <a:ext cx="841520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문의 결과 집합이 같아도 수행 속도는 차이가 날수 있다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옵티마이저에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의해서 내부실행계획이 정해지므로 </a:t>
            </a:r>
            <a:r>
              <a:rPr lang="ko-KR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결과 집합에 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차이가 날수 있다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사용자가 제시하는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문은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요구 사항 일 뿐이며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내부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연산 처리는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옵티마이저가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담당한다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사용자가 부여한 조건은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실행 계획에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영향을 준다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3830050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12569" y="4024130"/>
            <a:ext cx="10476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문제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7. </a:t>
            </a:r>
            <a:r>
              <a:rPr lang="ko-KR" altLang="en-US" sz="1600" b="1" dirty="0" err="1">
                <a:solidFill>
                  <a:srgbClr val="000000"/>
                </a:solidFill>
                <a:latin typeface="Open Sans"/>
              </a:rPr>
              <a:t>옵티마이저에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 대한 설명으로 적절하지 않은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4388627"/>
            <a:ext cx="841520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옵티마이저는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질의에 대한 실행계획을 생성한다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옵티마이저는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비용 계산을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위해서 다양한 통계정보를 이용한다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옵티마이저는</a:t>
            </a:r>
            <a:r>
              <a:rPr lang="ko-KR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통계 정보가 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없다면 실행계획을 생성하지 못한다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옵티마어저는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인덱스가 존재해도 인덱스 스캔을 할지 말지 결정한다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370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2569" y="278111"/>
            <a:ext cx="10476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 문제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8.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실행 계획에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대한 설명으로 적절하지 않은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642608"/>
            <a:ext cx="841520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실행계획은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문의 처리를 위한 절차와 방법이 표현된다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실행계획은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액세스 기법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조인 순서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조인방법등으로 구성된다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실행계획이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다르면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결과 집합도 달라질 수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있다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실행 계획의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예상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실행 비용이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크더라도 실제로는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작을 수 있다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1963150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512569" y="2157231"/>
            <a:ext cx="10476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9.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조인에 대한 설명으로 적절하지 않은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2521728"/>
            <a:ext cx="841520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FROM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절에 존재하는 모든 테이블을 동시에 조인한다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NL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조인은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중첩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반복문과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유사한 형식이다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NL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조인은 선행 테이블에 조건을 만족하는 건수 만큼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반복 수행된다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해시 조인은 작은 테이블을 선행테이블로 하는게 성능상 유리하다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3830050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12569" y="4024130"/>
            <a:ext cx="10476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문제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10.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다음 중 해시 조인에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대한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특징 중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올바른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4388627"/>
            <a:ext cx="841520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해시함수의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알고리즘을 사용자가 직접 제어 할 수 있다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오라클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외부에 해시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펑션을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사용한다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조인 조건의 인덱스 유무의 영향을 받지 않지만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소팅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작업이 필요하다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선행 테이블과 후행 테이블의 결과 집합의 차이가 큰 경우 성능 상 유리하다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endParaRPr lang="en-US" altLang="ko-KR" sz="1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2569" y="278111"/>
            <a:ext cx="10476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 문제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8.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실행 계획에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대한 설명으로 적절하지 않은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642608"/>
            <a:ext cx="841520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실행계획은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문의 처리를 위한 절차와 방법이 표현된다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실행계획은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액세스 기법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조인 순서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조인방법등으로 구성된다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실행계획이 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다르면 </a:t>
            </a:r>
            <a:r>
              <a:rPr lang="ko-KR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결과 집합도 달라질 수 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있다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실행 계획의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예상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실행 비용이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크더라도 실제로는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작을 수 있다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1963150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512569" y="2157231"/>
            <a:ext cx="10476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9.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조인에 대한 설명으로 적절하지 않은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2521728"/>
            <a:ext cx="841520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FROM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절에 존재하는 모든 테이블을 동시에 조인한다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NL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조인은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중첩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반복문과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유사한 형식이다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NL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조인은 선행 테이블에 조건을 만족하는 건수 만큼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반복 수행된다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해시 조인은 작은 테이블을 선행테이블로 하는게 성능상 유리하다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3830050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12569" y="4024130"/>
            <a:ext cx="10476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문제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10.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다음 중 해시 조인에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대한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특징 중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올바른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4388627"/>
            <a:ext cx="841520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해시함수의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알고리즘을 사용자가 직접 제어 할 수 있다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오라클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외부에 해시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펑션을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사용한다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조인 조건의 인덱스 유무의 영향을 받지 않지만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소팅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작업이 필요하다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선행 테이블과 후행 테이블의 결과 집합의 차이가 큰 경우 성능 상 유리하다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endParaRPr lang="en-US" altLang="ko-KR" sz="14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 err="1">
                <a:latin typeface="+mn-ea"/>
              </a:rPr>
              <a:t>옵티마이저와</a:t>
            </a:r>
            <a:r>
              <a:rPr lang="ko-KR" altLang="en-US" dirty="0">
                <a:latin typeface="+mn-ea"/>
              </a:rPr>
              <a:t> 실행계획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35893" y="266443"/>
            <a:ext cx="2627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solidFill>
                  <a:srgbClr val="000000"/>
                </a:solidFill>
                <a:latin typeface="Noto Sans CJK KR Bold (본문)"/>
              </a:rPr>
              <a:t>네비게이션과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Noto Sans CJK KR Bold (본문)"/>
              </a:rPr>
              <a:t>옵티마이저</a:t>
            </a:r>
            <a:endParaRPr lang="en-US" altLang="ko-KR" sz="1600" b="1" dirty="0">
              <a:solidFill>
                <a:srgbClr val="000000"/>
              </a:solidFill>
              <a:latin typeface="Noto Sans CJK KR Bold (본문)"/>
            </a:endParaRPr>
          </a:p>
        </p:txBody>
      </p:sp>
      <p:pic>
        <p:nvPicPr>
          <p:cNvPr id="25" name="Picture 4" descr="네비게이션 다양하게 이용하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509" y="1036065"/>
            <a:ext cx="4024681" cy="226113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580944" y="3359183"/>
            <a:ext cx="4047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+mn-ea"/>
              </a:rPr>
              <a:t>경로 탐색 과정에서 내비게이션이 착안하는 정보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84235" y="3599729"/>
            <a:ext cx="4273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맑은 고딕" panose="020B0503020000020004" pitchFamily="50" charset="-127"/>
              <a:buChar char="-"/>
            </a:pPr>
            <a:r>
              <a:rPr lang="en-US" altLang="ko-KR" sz="1200" dirty="0" smtClean="0">
                <a:latin typeface="+mn-ea"/>
              </a:rPr>
              <a:t>GPS </a:t>
            </a:r>
            <a:r>
              <a:rPr lang="ko-KR" altLang="en-US" sz="1200" dirty="0" smtClean="0">
                <a:latin typeface="+mn-ea"/>
              </a:rPr>
              <a:t>위치정보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지도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주소 정보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도로정보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buFont typeface="맑은 고딕" panose="020B0503020000020004" pitchFamily="50" charset="-127"/>
              <a:buChar char="-"/>
            </a:pPr>
            <a:r>
              <a:rPr lang="ko-KR" altLang="en-US" sz="1200" dirty="0" smtClean="0">
                <a:latin typeface="+mn-ea"/>
              </a:rPr>
              <a:t>통행 요금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구간별 평균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dirty="0" smtClean="0">
                <a:latin typeface="+mn-ea"/>
              </a:rPr>
              <a:t>제한 속도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실시간 교통 정보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buFont typeface="맑은 고딕" panose="020B0503020000020004" pitchFamily="50" charset="-127"/>
              <a:buChar char="-"/>
            </a:pPr>
            <a:r>
              <a:rPr lang="ko-KR" altLang="en-US" sz="1200" dirty="0" smtClean="0">
                <a:latin typeface="+mn-ea"/>
              </a:rPr>
              <a:t>공사 구간이나 시위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도보 행진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기타 행사로 인한 임시 교통 통제 구간 정보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0944" y="4408330"/>
            <a:ext cx="437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+mn-ea"/>
              </a:rPr>
              <a:t>수많은 정보를 바탕으로 여러 개의 경로를 알아낸 후 최적의 경로로 안내해주는 역할을 함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9" name="Picture 14" descr="optimizer oracle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09" y="1036064"/>
            <a:ext cx="4086395" cy="2261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6394342" y="3313661"/>
            <a:ext cx="4245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v"/>
              <a:defRPr sz="1400"/>
            </a:lvl1pPr>
          </a:lstStyle>
          <a:p>
            <a:r>
              <a:rPr lang="en-US" altLang="ko-KR" dirty="0">
                <a:latin typeface="+mn-ea"/>
              </a:rPr>
              <a:t>SQL </a:t>
            </a:r>
            <a:r>
              <a:rPr lang="ko-KR" altLang="en-US" dirty="0">
                <a:latin typeface="+mn-ea"/>
              </a:rPr>
              <a:t>실행 계획 수립 시 </a:t>
            </a:r>
            <a:r>
              <a:rPr lang="ko-KR" altLang="en-US" dirty="0" err="1">
                <a:latin typeface="+mn-ea"/>
              </a:rPr>
              <a:t>옵티마이저가</a:t>
            </a:r>
            <a:r>
              <a:rPr lang="ko-KR" altLang="en-US" dirty="0">
                <a:latin typeface="+mn-ea"/>
              </a:rPr>
              <a:t> 착안하는 정보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29309" y="3599729"/>
            <a:ext cx="4273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맑은 고딕" panose="020B0503020000020004" pitchFamily="50" charset="-127"/>
              <a:buChar char="-"/>
            </a:pPr>
            <a:r>
              <a:rPr lang="ko-KR" altLang="en-US" sz="1200" dirty="0" smtClean="0">
                <a:latin typeface="+mn-ea"/>
              </a:rPr>
              <a:t>테이블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컬럼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인덱스 구조에 관한 기본 정보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buFont typeface="맑은 고딕" panose="020B0503020000020004" pitchFamily="50" charset="-127"/>
              <a:buChar char="-"/>
            </a:pPr>
            <a:r>
              <a:rPr lang="ko-KR" altLang="en-US" sz="1200" dirty="0" smtClean="0">
                <a:latin typeface="+mn-ea"/>
              </a:rPr>
              <a:t>오브젝트 통계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테이블 통계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인덱스 통계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히스토그램 통계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buFont typeface="맑은 고딕" panose="020B0503020000020004" pitchFamily="50" charset="-127"/>
              <a:buChar char="-"/>
            </a:pPr>
            <a:r>
              <a:rPr lang="ko-KR" altLang="en-US" sz="1200" dirty="0" smtClean="0">
                <a:latin typeface="+mn-ea"/>
              </a:rPr>
              <a:t>시스템 통계 </a:t>
            </a:r>
            <a:r>
              <a:rPr lang="en-US" altLang="ko-KR" sz="1200" dirty="0" smtClean="0">
                <a:latin typeface="+mn-ea"/>
              </a:rPr>
              <a:t>: CPU</a:t>
            </a:r>
            <a:r>
              <a:rPr lang="ko-KR" altLang="en-US" sz="1200" dirty="0" smtClean="0">
                <a:latin typeface="+mn-ea"/>
              </a:rPr>
              <a:t>속도</a:t>
            </a:r>
            <a:r>
              <a:rPr lang="en-US" altLang="ko-KR" sz="1200" dirty="0" smtClean="0">
                <a:latin typeface="+mn-ea"/>
              </a:rPr>
              <a:t>, Single Block I/O </a:t>
            </a:r>
            <a:r>
              <a:rPr lang="ko-KR" altLang="en-US" sz="1200" dirty="0" smtClean="0">
                <a:latin typeface="+mn-ea"/>
              </a:rPr>
              <a:t>속도</a:t>
            </a:r>
            <a:r>
              <a:rPr lang="en-US" altLang="ko-KR" sz="1200" dirty="0" smtClean="0">
                <a:latin typeface="+mn-ea"/>
              </a:rPr>
              <a:t>, Multi block I/O </a:t>
            </a:r>
            <a:r>
              <a:rPr lang="ko-KR" altLang="en-US" sz="1200" dirty="0" smtClean="0">
                <a:latin typeface="+mn-ea"/>
              </a:rPr>
              <a:t>속도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buFont typeface="맑은 고딕" panose="020B0503020000020004" pitchFamily="50" charset="-127"/>
              <a:buChar char="-"/>
            </a:pPr>
            <a:r>
              <a:rPr lang="ko-KR" altLang="en-US" sz="1200" dirty="0" err="1" smtClean="0">
                <a:latin typeface="+mn-ea"/>
              </a:rPr>
              <a:t>옵티마이저</a:t>
            </a:r>
            <a:r>
              <a:rPr lang="ko-KR" altLang="en-US" sz="1200" dirty="0" smtClean="0">
                <a:latin typeface="+mn-ea"/>
              </a:rPr>
              <a:t> 관련 </a:t>
            </a:r>
            <a:r>
              <a:rPr lang="ko-KR" altLang="en-US" sz="1200" dirty="0" err="1" smtClean="0">
                <a:latin typeface="+mn-ea"/>
              </a:rPr>
              <a:t>파라미터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89664" y="4669940"/>
            <a:ext cx="5074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v"/>
              <a:defRPr sz="1400"/>
            </a:lvl1pPr>
          </a:lstStyle>
          <a:p>
            <a:r>
              <a:rPr lang="ko-KR" altLang="en-US" dirty="0">
                <a:latin typeface="+mn-ea"/>
              </a:rPr>
              <a:t>하나의 쿼리 수행 시 후보 군이 될만한 무수히 많은 실행계획을 도출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짧은 순간 각각의 효율성을 판단해야 하는 무거운 과정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6" name="잉크 35"/>
              <p14:cNvContentPartPr/>
              <p14:nvPr/>
            </p14:nvContentPartPr>
            <p14:xfrm>
              <a:off x="8320007" y="3783360"/>
              <a:ext cx="8640" cy="9000"/>
            </p14:xfrm>
          </p:contentPart>
        </mc:Choice>
        <mc:Fallback xmlns="">
          <p:pic>
            <p:nvPicPr>
              <p:cNvPr id="36" name="잉크 3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10647" y="3774000"/>
                <a:ext cx="273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잉크 36"/>
              <p14:cNvContentPartPr/>
              <p14:nvPr/>
            </p14:nvContentPartPr>
            <p14:xfrm>
              <a:off x="7280327" y="3860760"/>
              <a:ext cx="360" cy="360"/>
            </p14:xfrm>
          </p:contentPart>
        </mc:Choice>
        <mc:Fallback xmlns="">
          <p:pic>
            <p:nvPicPr>
              <p:cNvPr id="37" name="잉크 3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70967" y="385140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8" name="잉크 37"/>
              <p14:cNvContentPartPr/>
              <p14:nvPr/>
            </p14:nvContentPartPr>
            <p14:xfrm>
              <a:off x="7469327" y="3843480"/>
              <a:ext cx="360" cy="17640"/>
            </p14:xfrm>
          </p:contentPart>
        </mc:Choice>
        <mc:Fallback xmlns="">
          <p:pic>
            <p:nvPicPr>
              <p:cNvPr id="38" name="잉크 3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59967" y="3834120"/>
                <a:ext cx="19080" cy="36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직사각형 1"/>
          <p:cNvSpPr/>
          <p:nvPr/>
        </p:nvSpPr>
        <p:spPr>
          <a:xfrm>
            <a:off x="1740509" y="666976"/>
            <a:ext cx="12987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smtClean="0">
                <a:latin typeface="+mn-ea"/>
              </a:rPr>
              <a:t>네비게이션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89664" y="666976"/>
            <a:ext cx="12987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err="1" smtClean="0">
                <a:latin typeface="+mn-ea"/>
              </a:rPr>
              <a:t>옵티마이저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810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2569" y="278111"/>
            <a:ext cx="10476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11.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다음 중 해시 조인에 대한 설명으로 부적절한 것은 무엇인가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642608"/>
            <a:ext cx="841520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각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테이블에 반드시 인덱스가 필요한 것은 아니다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일반적으로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작은 테이블을 메모리에 올리는 선행 테이블로 사용한다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해시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함수의 특성상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NOT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EQUAL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JOIN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도 가능하다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조인을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위해 사전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소트작업이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필요하지 않다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1963150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512569" y="2157231"/>
            <a:ext cx="10476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12.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실행 계획에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대한 설명으로 올바른 것은 무엇인가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12569" y="2495785"/>
            <a:ext cx="74295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Execution Plan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-----------------------------------------------------------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STATEMENT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Optimizer=ALL_ROWS (Cost=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Card=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Bytes=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K)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HASH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(Cost=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Card=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Bytes=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K)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ACCESS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'TB_DEPT'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(Cost=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Card=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Bytes=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322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(Cost=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Card=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Bytes=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K)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(STOPKEY)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ACCESS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'TB_EMP'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(Cost=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Card=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Bytes=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K)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-----------------------------------------------------------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4286156"/>
            <a:ext cx="841520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TB_EMP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테이블과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TB_DEPT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테이블은 해시 조인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아우터로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연산이 수행되고 있다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TB_EMP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테이블이 선행 테이블로써 메모리에 저장된다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별도의 조건 혹은 인덱스가 없어서 테이블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풀 스캔을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하고있어 성능에 치명적이다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테이블을 조회 시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ROWNUM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을 통한 부분범위처리가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작동 중이다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42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2569" y="278111"/>
            <a:ext cx="10476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11.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다음 중 해시 조인에 대한 설명으로 부적절한 것은 무엇인가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642608"/>
            <a:ext cx="841520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각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테이블에 반드시 인덱스가 필요한 것은 아니다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일반적으로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작은 테이블을 메모리에 올리는 선행 테이블로 사용한다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해시 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함수의 특성상 </a:t>
            </a:r>
            <a:r>
              <a:rPr lang="en-US" altLang="ko-KR" sz="1400" b="1">
                <a:solidFill>
                  <a:srgbClr val="FF0000"/>
                </a:solidFill>
                <a:latin typeface="Consolas" panose="020B0609020204030204" pitchFamily="49" charset="0"/>
              </a:rPr>
              <a:t>NOT </a:t>
            </a:r>
            <a:r>
              <a:rPr lang="en-US" altLang="ko-KR" sz="1400" b="1">
                <a:solidFill>
                  <a:srgbClr val="FF0000"/>
                </a:solidFill>
                <a:latin typeface="Consolas" panose="020B0609020204030204" pitchFamily="49" charset="0"/>
              </a:rPr>
              <a:t>EQUAL 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JOIN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도 가능하다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조인을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위해 사전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소트작업이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필요하지 않다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1963150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512569" y="2157231"/>
            <a:ext cx="10476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12.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실행 계획에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대한 설명으로 올바른 것은 무엇인가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12569" y="2495785"/>
            <a:ext cx="74295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Execution Plan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-----------------------------------------------------------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STATEMENT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Optimizer=ALL_ROWS (Cost=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Card=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Bytes=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K)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HASH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(Cost=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Card=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Bytes=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K)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ACCESS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'TB_DEPT'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(Cost=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Card=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Bytes=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322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(Cost=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Card=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Bytes=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K)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(STOPKEY)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ACCESS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'TB_EMP'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(Cost=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Card=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Bytes=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K)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-----------------------------------------------------------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4286156"/>
            <a:ext cx="841520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TB_EMP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테이블과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TB_DEPT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테이블은 해시 조인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아우터로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연산이 수행되고 있다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TB_EMP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테이블이 선행 테이블로써 메모리에 저장된다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별도의 조건 혹은 인덱스가 없어서 테이블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풀 스캔을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하고있어 성능에 치명적이다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EMP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테이블을 조회 시 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ROWNUM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을 통한 부분범위처리가 </a:t>
            </a:r>
            <a:r>
              <a:rPr lang="ko-KR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작동 중이다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199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 err="1">
                <a:latin typeface="+mn-ea"/>
              </a:rPr>
              <a:t>옵티마이저와</a:t>
            </a:r>
            <a:r>
              <a:rPr lang="ko-KR" altLang="en-US" dirty="0">
                <a:latin typeface="+mn-ea"/>
              </a:rPr>
              <a:t> 실행계획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35893" y="266443"/>
            <a:ext cx="16821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solidFill>
                  <a:srgbClr val="000000"/>
                </a:solidFill>
                <a:latin typeface="Noto Sans CJK KR Bold (본문)"/>
              </a:rPr>
              <a:t>실행계획 예시</a:t>
            </a:r>
            <a:endParaRPr lang="en-US" altLang="ko-KR" sz="1600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38611" y="1306450"/>
            <a:ext cx="5643458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A.EMP_NO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A.EMP_NM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B.DEPT_CD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C.CERTI_CD </a:t>
            </a:r>
          </a:p>
          <a:p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FROM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TB_EMP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TB_DEPT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TB_EMP_CERTI C </a:t>
            </a:r>
          </a:p>
          <a:p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WHERE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B.DEPT_CD 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'100004'</a:t>
            </a:r>
          </a:p>
          <a:p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AND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A.DEPT_CD = A.DEPT_CD </a:t>
            </a:r>
          </a:p>
          <a:p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AND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A.EMP_NO =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C.EMP_NO</a:t>
            </a:r>
            <a:r>
              <a:rPr lang="en-US" altLang="ko-KR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1638611" y="604997"/>
            <a:ext cx="564345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TB_EMP </a:t>
            </a:r>
            <a:r>
              <a:rPr lang="ko-KR" altLang="en-US" sz="1200" dirty="0">
                <a:latin typeface="+mn-ea"/>
              </a:rPr>
              <a:t>테이블의 인덱스 </a:t>
            </a:r>
            <a:r>
              <a:rPr lang="en-US" altLang="ko-KR" sz="1200" dirty="0">
                <a:latin typeface="+mn-ea"/>
              </a:rPr>
              <a:t>: PK_TB_EMP(EMP_NO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TB_DEPT </a:t>
            </a:r>
            <a:r>
              <a:rPr lang="ko-KR" altLang="en-US" sz="1200" dirty="0">
                <a:latin typeface="+mn-ea"/>
              </a:rPr>
              <a:t>테이블의 인덱스 </a:t>
            </a:r>
            <a:r>
              <a:rPr lang="en-US" altLang="ko-KR" sz="1200" dirty="0">
                <a:latin typeface="+mn-ea"/>
              </a:rPr>
              <a:t>: PK_TB_DEPT(DEPT_CD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TB_EMP_CERTI </a:t>
            </a:r>
            <a:r>
              <a:rPr lang="ko-KR" altLang="en-US" sz="1200" dirty="0">
                <a:latin typeface="+mn-ea"/>
              </a:rPr>
              <a:t>테이블의 인덱스 </a:t>
            </a:r>
            <a:r>
              <a:rPr lang="en-US" altLang="ko-KR" sz="1200" dirty="0">
                <a:latin typeface="+mn-ea"/>
              </a:rPr>
              <a:t>: PK_TB_EMP_CERTI(EMP_NO,CERTI_SN)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38611" y="3608341"/>
            <a:ext cx="8394389" cy="304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*************************[Explain Plan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2020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06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17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52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16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]*************************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Execution Plan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-----------------------------------------------------------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STATEMENT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Optimizer=ALL_ROWS (Cost=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Card=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123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Bytes=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K)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HASH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(Cost=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Card=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123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Bytes=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K)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NESTED LOOPS (Cost=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Card=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46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Bytes=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K)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UNIQUE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SCAN)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'PK_TB_DEPT'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UNIQUE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 (Cost=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Card=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Bytes=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ACCESS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'TB_EMP'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(Cost=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Card=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46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Bytes=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K)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ACCESS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'TB_EMP_CERTI'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(Cost=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Card=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123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Bytes=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K)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-----------------------------------------------------------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Predicate information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identified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operation id):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-----------------------------------------------------------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access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"A"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"EMP_NO"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"C"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"EMP_NO"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access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"B"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"DEPT_CD"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'000004'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-----------------------------------------------------------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391400" y="2685289"/>
            <a:ext cx="398890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위에서 아래로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바깥쪽에서 안쪽으로 읽는다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80975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실행계획에는 사용 객체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조인 방법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조인 순서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액세스패턴등의 정보가 출력된다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15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 err="1">
                <a:latin typeface="+mn-ea"/>
              </a:rPr>
              <a:t>옵티마이저와</a:t>
            </a:r>
            <a:r>
              <a:rPr lang="ko-KR" altLang="en-US" dirty="0">
                <a:latin typeface="+mn-ea"/>
              </a:rPr>
              <a:t> 실행계획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35893" y="266443"/>
            <a:ext cx="4816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sz="1600" b="1" dirty="0" err="1" smtClean="0">
                <a:solidFill>
                  <a:srgbClr val="000000"/>
                </a:solidFill>
                <a:latin typeface="Noto Sans CJK KR Bold (본문)"/>
              </a:rPr>
              <a:t>옵티마이저의</a:t>
            </a:r>
            <a:r>
              <a:rPr lang="ko-KR" altLang="en-US" sz="1600" b="1" dirty="0" smtClean="0">
                <a:solidFill>
                  <a:srgbClr val="000000"/>
                </a:solidFill>
                <a:latin typeface="Noto Sans CJK KR Bold (본문)"/>
              </a:rPr>
              <a:t> 선택 </a:t>
            </a:r>
            <a:r>
              <a:rPr lang="en-US" altLang="ko-KR" sz="1600" b="1" dirty="0" smtClean="0">
                <a:solidFill>
                  <a:srgbClr val="000000"/>
                </a:solidFill>
                <a:latin typeface="Noto Sans CJK KR Bold (본문)"/>
              </a:rPr>
              <a:t>- INDEX RANGE SCAN</a:t>
            </a:r>
            <a:endParaRPr lang="en-US" altLang="ko-KR" sz="1600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4967" y="604997"/>
            <a:ext cx="9197945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select *</a:t>
            </a:r>
          </a:p>
          <a:p>
            <a:r>
              <a: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 from t</a:t>
            </a:r>
          </a:p>
          <a:p>
            <a:r>
              <a: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where </a:t>
            </a:r>
            <a:r>
              <a:rPr lang="en-US" altLang="ko-KR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deptno</a:t>
            </a:r>
            <a:r>
              <a: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= 10</a:t>
            </a:r>
          </a:p>
          <a:p>
            <a:r>
              <a: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  and no = 1</a:t>
            </a:r>
            <a:r>
              <a:rPr lang="en-US" altLang="ko-KR" sz="12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endParaRPr lang="ko-KR" altLang="en-US" sz="1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Execution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Plan</a:t>
            </a:r>
            <a:endParaRPr lang="ko-KR" altLang="en-US" sz="1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----------------------------------------------------------</a:t>
            </a:r>
          </a:p>
          <a:p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Plan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hash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value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2369825647</a:t>
            </a:r>
          </a:p>
          <a:p>
            <a:endParaRPr lang="ko-KR" altLang="en-US" sz="1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---------------------------------------------------------------------------------------------</a:t>
            </a:r>
          </a:p>
          <a:p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 | 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Operation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| 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 | 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Rows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 | 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Bytes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| 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Cost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(%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CPU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)| Time     |</a:t>
            </a:r>
          </a:p>
          <a:p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---------------------------------------------------------------------------------------------</a:t>
            </a:r>
          </a:p>
          <a:p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|   0 | 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STATEMENT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|       |     5 |   205 |     </a:t>
            </a:r>
            <a:r>
              <a:rPr lang="ko-KR" altLang="en-US" sz="1200" b="1" dirty="0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  (0)| 00:00:01 |</a:t>
            </a:r>
          </a:p>
          <a:p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|   1 |  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TABLE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ACCESS 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BY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INDEX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ROWID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BATCHED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    |     5 |   205 |     2   (0)| 00:00:01 |</a:t>
            </a:r>
          </a:p>
          <a:p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|*  2 |   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INDEX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SCAN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| 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T_X01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|     5 |       |     </a:t>
            </a:r>
            <a:r>
              <a:rPr lang="ko-KR" altLang="en-US" sz="1200" b="1" dirty="0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  (0)| 00:00:01 |</a:t>
            </a:r>
          </a:p>
          <a:p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---------------------------------------------------------------------------------------------</a:t>
            </a:r>
          </a:p>
          <a:p>
            <a:endParaRPr lang="ko-KR" altLang="en-US" sz="1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Predicate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Information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(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identified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by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operation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</a:p>
          <a:p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---------------------------------------------------</a:t>
            </a:r>
          </a:p>
          <a:p>
            <a:endParaRPr lang="ko-KR" altLang="en-US" sz="1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  2 - 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access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("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DEPTNO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"=10 AND "</a:t>
            </a:r>
            <a:r>
              <a:rPr lang="ko-KR" altLang="en-US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NO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"=1)</a:t>
            </a:r>
          </a:p>
        </p:txBody>
      </p:sp>
      <p:sp>
        <p:nvSpPr>
          <p:cNvPr id="10" name="타원형 설명선 9"/>
          <p:cNvSpPr/>
          <p:nvPr/>
        </p:nvSpPr>
        <p:spPr>
          <a:xfrm>
            <a:off x="7495636" y="719178"/>
            <a:ext cx="2524991" cy="1063337"/>
          </a:xfrm>
          <a:prstGeom prst="wedgeEllipseCallout">
            <a:avLst>
              <a:gd name="adj1" fmla="val -47993"/>
              <a:gd name="adj2" fmla="val 9474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160A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rgbClr val="160AFE"/>
                </a:solidFill>
              </a:rPr>
              <a:t>옵티마이저의</a:t>
            </a:r>
            <a:r>
              <a:rPr lang="ko-KR" altLang="en-US" sz="2000" dirty="0" smtClean="0">
                <a:solidFill>
                  <a:srgbClr val="160AFE"/>
                </a:solidFill>
              </a:rPr>
              <a:t> 선택</a:t>
            </a:r>
            <a:endParaRPr lang="ko-KR" altLang="en-US" sz="2000" dirty="0">
              <a:solidFill>
                <a:srgbClr val="160AF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4966" y="4588569"/>
            <a:ext cx="995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/>
              <a:t>비용</a:t>
            </a:r>
            <a:r>
              <a:rPr lang="en-US" altLang="ko-KR" sz="1400" dirty="0" smtClean="0"/>
              <a:t>(Cost)</a:t>
            </a:r>
            <a:r>
              <a:rPr lang="ko-KR" altLang="en-US" sz="1400" dirty="0" smtClean="0"/>
              <a:t>은 쿼리를 수행하는 동안 발생 될 것으로 예상하는 </a:t>
            </a:r>
            <a:r>
              <a:rPr lang="en-US" altLang="ko-KR" sz="1400" dirty="0" smtClean="0"/>
              <a:t>I/O </a:t>
            </a:r>
            <a:r>
              <a:rPr lang="ko-KR" altLang="en-US" sz="1400" dirty="0" smtClean="0"/>
              <a:t>횟수 또는 예상 소요시간을 표현한 값이다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/>
              <a:t>비용</a:t>
            </a:r>
            <a:r>
              <a:rPr lang="en-US" altLang="ko-KR" sz="1400" dirty="0" smtClean="0"/>
              <a:t>(Cost)</a:t>
            </a:r>
            <a:r>
              <a:rPr lang="ko-KR" altLang="en-US" sz="1400" dirty="0" smtClean="0"/>
              <a:t>은 언제까지나 예상 치일 분이다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실행 경로를 선택하기 위해 </a:t>
            </a:r>
            <a:r>
              <a:rPr lang="ko-KR" altLang="en-US" sz="1400" dirty="0" err="1" smtClean="0"/>
              <a:t>옵티마이저가</a:t>
            </a:r>
            <a:r>
              <a:rPr lang="ko-KR" altLang="en-US" sz="1400" dirty="0" smtClean="0"/>
              <a:t> 통계 정보를 활용해서 계산해낸 값이다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304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5-2. </a:t>
            </a:r>
            <a:r>
              <a:rPr lang="ko-KR" altLang="en-US" sz="5400" dirty="0"/>
              <a:t>인덱스 기본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r>
              <a:rPr lang="en-US" altLang="ko-KR" dirty="0"/>
              <a:t>. </a:t>
            </a:r>
            <a:r>
              <a:rPr lang="en-US" altLang="ko-KR" dirty="0" smtClean="0">
                <a:latin typeface="+mj-ea"/>
                <a:ea typeface="+mj-ea"/>
              </a:rPr>
              <a:t>SQL</a:t>
            </a:r>
            <a:r>
              <a:rPr lang="en-US" altLang="ko-KR" dirty="0" smtClean="0"/>
              <a:t> </a:t>
            </a:r>
            <a:r>
              <a:rPr lang="ko-KR" altLang="en-US" dirty="0"/>
              <a:t>최적화 기본 원리</a:t>
            </a:r>
          </a:p>
        </p:txBody>
      </p:sp>
    </p:spTree>
    <p:extLst>
      <p:ext uri="{BB962C8B-B14F-4D97-AF65-F5344CB8AC3E}">
        <p14:creationId xmlns:p14="http://schemas.microsoft.com/office/powerpoint/2010/main" val="215596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15395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solidFill>
                  <a:srgbClr val="000000"/>
                </a:solidFill>
                <a:latin typeface="Noto Sans CJK KR Bold (본문)"/>
              </a:rPr>
              <a:t>인덱스 란</a:t>
            </a:r>
            <a:r>
              <a:rPr lang="en-US" altLang="ko-KR" sz="1600" b="1" dirty="0">
                <a:solidFill>
                  <a:srgbClr val="000000"/>
                </a:solidFill>
                <a:latin typeface="Noto Sans CJK KR Bold (본문)"/>
              </a:rPr>
              <a:t>?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 smtClean="0">
                <a:latin typeface="+mn-ea"/>
              </a:rPr>
              <a:t>인덱스 기본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79349" y="631312"/>
            <a:ext cx="9190251" cy="1126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인덱스는 원하는 데이터를 쉽게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찾을 수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있도록 돕는 책의 찾아보기와 유사한 개념이다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endParaRPr lang="en-US" altLang="ko-KR" sz="14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Noto Sans Mono CJK KR Bold" panose="020B0800000000000000" pitchFamily="34" charset="-127"/>
              </a:rPr>
              <a:t>검색조건에 부합하는 데이터를 효과적으로</a:t>
            </a:r>
            <a:r>
              <a:rPr lang="en-US" altLang="ko-KR" sz="1400" dirty="0">
                <a:latin typeface="Noto Sans Mono CJK KR Bold" panose="020B0800000000000000" pitchFamily="34" charset="-127"/>
              </a:rPr>
              <a:t>(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빠르게</a:t>
            </a:r>
            <a:r>
              <a:rPr lang="en-US" altLang="ko-KR" sz="1400" dirty="0">
                <a:latin typeface="Noto Sans Mono CJK KR Bold" panose="020B0800000000000000" pitchFamily="34" charset="-127"/>
              </a:rPr>
              <a:t>) 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검색할 수 있도록 돕는다</a:t>
            </a:r>
            <a:r>
              <a:rPr lang="en-US" altLang="ko-KR" sz="1400" dirty="0" smtClean="0"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Noto Sans Mono CJK KR Bold" panose="020B0800000000000000" pitchFamily="34" charset="-127"/>
              </a:rPr>
              <a:t>한 테이블은 </a:t>
            </a:r>
            <a:r>
              <a:rPr lang="en-US" altLang="ko-KR" sz="1400" dirty="0">
                <a:latin typeface="Noto Sans Mono CJK KR Bold" panose="020B0800000000000000" pitchFamily="34" charset="-127"/>
              </a:rPr>
              <a:t>0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개</a:t>
            </a:r>
            <a:r>
              <a:rPr lang="en-US" altLang="ko-KR" sz="1400" dirty="0">
                <a:latin typeface="Noto Sans Mono CJK KR Bold" panose="020B0800000000000000" pitchFamily="34" charset="-127"/>
              </a:rPr>
              <a:t>~N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개의 인덱스를 가질 수 있다</a:t>
            </a:r>
            <a:r>
              <a:rPr lang="en-US" altLang="ko-KR" sz="1400" dirty="0" smtClean="0"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Noto Sans Mono CJK KR Bold" panose="020B0800000000000000" pitchFamily="34" charset="-127"/>
              </a:rPr>
              <a:t>한 테이블에 과도하게 많은 </a:t>
            </a:r>
            <a:r>
              <a:rPr lang="ko-KR" altLang="en-US" sz="1400" dirty="0" smtClean="0">
                <a:latin typeface="Noto Sans Mono CJK KR Bold" panose="020B0800000000000000" pitchFamily="34" charset="-127"/>
              </a:rPr>
              <a:t>인덱스가 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존재하면 </a:t>
            </a:r>
            <a:r>
              <a:rPr lang="en-US" altLang="ko-KR" sz="1400" dirty="0">
                <a:latin typeface="Noto Sans Mono CJK KR Bold" panose="020B0800000000000000" pitchFamily="34" charset="-127"/>
              </a:rPr>
              <a:t>INSERT, UPDATE, DELETE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와 같은 </a:t>
            </a:r>
            <a:r>
              <a:rPr lang="en-US" altLang="ko-KR" sz="1400" dirty="0">
                <a:latin typeface="Noto Sans Mono CJK KR Bold" panose="020B0800000000000000" pitchFamily="34" charset="-127"/>
              </a:rPr>
              <a:t>DML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작업 시 부하가 발생한다</a:t>
            </a:r>
            <a:r>
              <a:rPr lang="en-US" altLang="ko-KR" sz="1400" dirty="0">
                <a:latin typeface="Noto Sans Mono CJK KR Bold" panose="020B0800000000000000" pitchFamily="34" charset="-127"/>
              </a:rPr>
              <a:t>. </a:t>
            </a:r>
            <a:endParaRPr lang="ko-KR" altLang="en-US" sz="1400" dirty="0">
              <a:latin typeface="Noto Sans Mono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5893" y="1927051"/>
            <a:ext cx="15395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solidFill>
                  <a:srgbClr val="000000"/>
                </a:solidFill>
                <a:latin typeface="Noto Sans CJK KR Bold (본문)"/>
              </a:rPr>
              <a:t>인덱스 란</a:t>
            </a:r>
            <a:r>
              <a:rPr lang="en-US" altLang="ko-KR" sz="1600" b="1" dirty="0">
                <a:solidFill>
                  <a:srgbClr val="000000"/>
                </a:solidFill>
                <a:latin typeface="Noto Sans CJK KR Bold (본문)"/>
              </a:rPr>
              <a:t>?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79349" y="2265605"/>
            <a:ext cx="9190251" cy="16435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DBMS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에서 널리 사용되는 가장 일반적인 인덱스이다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루트 블록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브랜치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블록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리프 블록으로 구성된다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가장 상위에 존재하는 블록이 루트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블록이고 </a:t>
            </a:r>
            <a:r>
              <a:rPr lang="ko-KR" altLang="en-US" sz="14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브랜치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블록은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분기를 목적으로 하는 블록이다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리프 블록은 트리의 가장 아래 단계에 존재하는 블록이다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리프 블록은 인덱스를 구성하는 칼럼의 데이터와 해당 데이터를 가지고 있는 행의 위치를 가리키는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레코드 </a:t>
            </a:r>
            <a:r>
              <a:rPr lang="ko-KR" altLang="en-US" sz="14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식별자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인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ROWID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로 구성되어 있다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endParaRPr lang="ko-KR" altLang="en-US" sz="1400" dirty="0">
              <a:latin typeface="Noto Sans Mono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5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17286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sz="1600" b="1" dirty="0">
                <a:solidFill>
                  <a:srgbClr val="000000"/>
                </a:solidFill>
                <a:latin typeface="Noto Sans CJK KR Bold (본문)"/>
              </a:rPr>
              <a:t>B*Tree </a:t>
            </a:r>
            <a:r>
              <a:rPr lang="ko-KR" altLang="en-US" sz="1600" b="1" dirty="0">
                <a:solidFill>
                  <a:srgbClr val="000000"/>
                </a:solidFill>
                <a:latin typeface="Noto Sans CJK KR Bold (본문)"/>
              </a:rPr>
              <a:t>구조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최적화 기본원리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인덱스 기본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13400" y="949726"/>
            <a:ext cx="1433286" cy="508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39506" y="1845499"/>
            <a:ext cx="1451428" cy="1234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김소희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나경원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도상훈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박관용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6686" y="1845499"/>
            <a:ext cx="1451428" cy="1234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LMC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송재희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정재운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최지우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87689" y="3618881"/>
            <a:ext cx="1451428" cy="1234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강경윤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강기중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강남원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강다예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강대덕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강덕승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73439" y="3618881"/>
            <a:ext cx="1451428" cy="1234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강덕승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강민주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강우혁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김나영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김민규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김다솔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003993" y="3618881"/>
            <a:ext cx="1451428" cy="1234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홍준표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홍철희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홍철호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황철호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황광수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황장엽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" name="구부러진 연결선 16"/>
          <p:cNvCxnSpPr>
            <a:stCxn id="50" idx="1"/>
            <a:endCxn id="12" idx="0"/>
          </p:cNvCxnSpPr>
          <p:nvPr/>
        </p:nvCxnSpPr>
        <p:spPr>
          <a:xfrm rot="10800000" flipV="1">
            <a:off x="5365221" y="1141843"/>
            <a:ext cx="702365" cy="703655"/>
          </a:xfrm>
          <a:prstGeom prst="curved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316211" y="3618881"/>
            <a:ext cx="1451428" cy="1234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이재명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rgbClr val="0070C0"/>
                </a:solidFill>
                <a:latin typeface="+mn-ea"/>
              </a:rPr>
              <a:t>이재희</a:t>
            </a:r>
            <a:endParaRPr lang="en-US" altLang="ko-KR" sz="1200" dirty="0" smtClean="0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rgbClr val="0070C0"/>
                </a:solidFill>
                <a:latin typeface="+mn-ea"/>
              </a:rPr>
              <a:t>이재희</a:t>
            </a:r>
            <a:endParaRPr lang="en-US" altLang="ko-KR" sz="1200" dirty="0" smtClean="0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rgbClr val="0070C0"/>
                </a:solidFill>
                <a:latin typeface="+mn-ea"/>
              </a:rPr>
              <a:t>이재희</a:t>
            </a:r>
            <a:endParaRPr lang="en-US" altLang="ko-KR" sz="1200" dirty="0" smtClean="0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이정희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장철수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구부러진 연결선 18"/>
          <p:cNvCxnSpPr>
            <a:stCxn id="52" idx="1"/>
            <a:endCxn id="14" idx="0"/>
          </p:cNvCxnSpPr>
          <p:nvPr/>
        </p:nvCxnSpPr>
        <p:spPr>
          <a:xfrm rot="10800000" flipV="1">
            <a:off x="2913404" y="2010705"/>
            <a:ext cx="2184873" cy="1608175"/>
          </a:xfrm>
          <a:prstGeom prst="curved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49" idx="3"/>
            <a:endCxn id="13" idx="0"/>
          </p:cNvCxnSpPr>
          <p:nvPr/>
        </p:nvCxnSpPr>
        <p:spPr>
          <a:xfrm>
            <a:off x="6485488" y="1350142"/>
            <a:ext cx="1286912" cy="495357"/>
          </a:xfrm>
          <a:prstGeom prst="curvedConnector2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51" idx="1"/>
            <a:endCxn id="15" idx="0"/>
          </p:cNvCxnSpPr>
          <p:nvPr/>
        </p:nvCxnSpPr>
        <p:spPr>
          <a:xfrm rot="10800000" flipV="1">
            <a:off x="4499154" y="2219529"/>
            <a:ext cx="544031" cy="1399351"/>
          </a:xfrm>
          <a:prstGeom prst="curved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53" idx="1"/>
            <a:endCxn id="18" idx="0"/>
          </p:cNvCxnSpPr>
          <p:nvPr/>
        </p:nvCxnSpPr>
        <p:spPr>
          <a:xfrm rot="10800000" flipV="1">
            <a:off x="7041925" y="2357311"/>
            <a:ext cx="421784" cy="1261570"/>
          </a:xfrm>
          <a:prstGeom prst="curvedConnector2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54" idx="3"/>
            <a:endCxn id="16" idx="0"/>
          </p:cNvCxnSpPr>
          <p:nvPr/>
        </p:nvCxnSpPr>
        <p:spPr>
          <a:xfrm>
            <a:off x="8080112" y="2905855"/>
            <a:ext cx="1649595" cy="713026"/>
          </a:xfrm>
          <a:prstGeom prst="curved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4" idx="2"/>
            <a:endCxn id="15" idx="2"/>
          </p:cNvCxnSpPr>
          <p:nvPr/>
        </p:nvCxnSpPr>
        <p:spPr>
          <a:xfrm rot="16200000" flipH="1">
            <a:off x="3706278" y="4060662"/>
            <a:ext cx="12700" cy="1585750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5386002" y="4198418"/>
            <a:ext cx="100398" cy="96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538402" y="4198418"/>
            <a:ext cx="100398" cy="96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701193" y="4198418"/>
            <a:ext cx="100398" cy="96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853593" y="4198418"/>
            <a:ext cx="100398" cy="96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026775" y="4198418"/>
            <a:ext cx="100398" cy="96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001049" y="4198418"/>
            <a:ext cx="100398" cy="96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153449" y="4198418"/>
            <a:ext cx="100398" cy="96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16240" y="4198418"/>
            <a:ext cx="100398" cy="96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468640" y="4198418"/>
            <a:ext cx="100398" cy="96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641822" y="4198418"/>
            <a:ext cx="100398" cy="96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53225" y="5070296"/>
            <a:ext cx="14879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doubly linked list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41332" y="729095"/>
            <a:ext cx="2954824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create index </a:t>
            </a:r>
            <a:r>
              <a:rPr lang="ko-KR" altLang="en-US" sz="1200" dirty="0" smtClean="0">
                <a:latin typeface="+mn-ea"/>
              </a:rPr>
              <a:t>고객</a:t>
            </a:r>
            <a:r>
              <a:rPr lang="en-US" altLang="ko-KR" sz="1200" dirty="0" smtClean="0">
                <a:latin typeface="+mn-ea"/>
              </a:rPr>
              <a:t>_</a:t>
            </a:r>
            <a:r>
              <a:rPr lang="en-US" altLang="ko-KR" sz="1200" dirty="0" err="1" smtClean="0">
                <a:latin typeface="+mn-ea"/>
              </a:rPr>
              <a:t>n1</a:t>
            </a:r>
            <a:r>
              <a:rPr lang="en-US" altLang="ko-KR" sz="1200" dirty="0" smtClean="0">
                <a:latin typeface="+mn-ea"/>
              </a:rPr>
              <a:t> on </a:t>
            </a:r>
            <a:r>
              <a:rPr lang="ko-KR" altLang="en-US" sz="1200" dirty="0" smtClean="0">
                <a:latin typeface="+mn-ea"/>
              </a:rPr>
              <a:t>고객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고객명</a:t>
            </a:r>
            <a:r>
              <a:rPr lang="en-US" altLang="ko-KR" sz="1200" dirty="0" smtClean="0">
                <a:latin typeface="+mn-ea"/>
              </a:rPr>
              <a:t>);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select * from </a:t>
            </a:r>
            <a:r>
              <a:rPr lang="ko-KR" altLang="en-US" sz="1200" dirty="0" smtClean="0">
                <a:latin typeface="+mn-ea"/>
              </a:rPr>
              <a:t>고객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where </a:t>
            </a:r>
            <a:r>
              <a:rPr lang="ko-KR" altLang="en-US" sz="1200" dirty="0" smtClean="0">
                <a:latin typeface="+mn-ea"/>
              </a:rPr>
              <a:t>고객명 </a:t>
            </a:r>
            <a:r>
              <a:rPr lang="en-US" altLang="ko-KR" sz="1200" dirty="0" smtClean="0">
                <a:latin typeface="+mn-ea"/>
              </a:rPr>
              <a:t>= '</a:t>
            </a:r>
            <a:r>
              <a:rPr lang="ko-KR" altLang="en-US" sz="1200" dirty="0" smtClean="0">
                <a:latin typeface="+mn-ea"/>
              </a:rPr>
              <a:t>이재희</a:t>
            </a:r>
            <a:r>
              <a:rPr lang="en-US" altLang="ko-KR" sz="1200" dirty="0" smtClean="0">
                <a:latin typeface="+mn-ea"/>
              </a:rPr>
              <a:t>'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850813" y="1322102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&lt;= </a:t>
            </a:r>
            <a:r>
              <a:rPr lang="ko-KR" altLang="en-US" sz="1200" dirty="0" smtClean="0">
                <a:latin typeface="+mn-ea"/>
              </a:rPr>
              <a:t>서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768619" y="1484736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&gt;= </a:t>
            </a:r>
            <a:r>
              <a:rPr lang="ko-KR" altLang="en-US" sz="1200" dirty="0" smtClean="0">
                <a:latin typeface="+mn-ea"/>
              </a:rPr>
              <a:t>서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51955" y="2492521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&lt;= </a:t>
            </a:r>
            <a:r>
              <a:rPr lang="ko-KR" altLang="en-US" sz="1200" dirty="0" err="1" smtClean="0">
                <a:latin typeface="+mn-ea"/>
              </a:rPr>
              <a:t>강덕승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41712" y="3110866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&gt;= </a:t>
            </a:r>
            <a:r>
              <a:rPr lang="ko-KR" altLang="en-US" sz="1200" dirty="0" err="1" smtClean="0">
                <a:latin typeface="+mn-ea"/>
              </a:rPr>
              <a:t>강덕승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89463" y="3117091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&gt;= </a:t>
            </a:r>
            <a:r>
              <a:rPr lang="ko-KR" altLang="en-US" sz="1200" dirty="0" err="1" smtClean="0">
                <a:latin typeface="+mn-ea"/>
              </a:rPr>
              <a:t>이재령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802629" y="3080155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&gt;= </a:t>
            </a:r>
            <a:r>
              <a:rPr lang="ko-KR" altLang="en-US" sz="1200" dirty="0" smtClean="0">
                <a:latin typeface="+mn-ea"/>
              </a:rPr>
              <a:t>홍준표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25353" y="949726"/>
            <a:ext cx="357853" cy="718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루트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28154" y="1801357"/>
            <a:ext cx="357853" cy="1684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브랜치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720174" y="3618879"/>
            <a:ext cx="357853" cy="1228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리프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 flipH="1">
            <a:off x="1728155" y="1761735"/>
            <a:ext cx="928589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1702437" y="3558686"/>
            <a:ext cx="928589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791672" y="5055067"/>
            <a:ext cx="59320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200" dirty="0" err="1" smtClean="0">
                <a:latin typeface="+mn-ea"/>
              </a:rPr>
              <a:t>LMC</a:t>
            </a:r>
            <a:r>
              <a:rPr lang="en-US" altLang="ko-KR" sz="1200" dirty="0" smtClean="0">
                <a:latin typeface="+mn-ea"/>
              </a:rPr>
              <a:t> : </a:t>
            </a:r>
            <a:r>
              <a:rPr lang="en-US" altLang="ko-KR" sz="1200" dirty="0" err="1" smtClean="0">
                <a:latin typeface="+mn-ea"/>
              </a:rPr>
              <a:t>LeftMost</a:t>
            </a:r>
            <a:r>
              <a:rPr lang="en-US" altLang="ko-KR" sz="1200" dirty="0" smtClean="0">
                <a:latin typeface="+mn-ea"/>
              </a:rPr>
              <a:t> Child</a:t>
            </a:r>
            <a:r>
              <a:rPr lang="ko-KR" altLang="en-US" sz="1200" dirty="0" smtClean="0">
                <a:latin typeface="+mn-ea"/>
              </a:rPr>
              <a:t>라고 하며 자식 노드 중 가장 왼쪽 끝에 위치한 블록을 가리킨다</a:t>
            </a:r>
            <a:r>
              <a:rPr lang="en-US" altLang="ko-KR" sz="1200" dirty="0" smtClean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46934" y="1211642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rgbClr val="0070C0"/>
                </a:solidFill>
                <a:latin typeface="+mn-ea"/>
              </a:rPr>
              <a:t>서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067585" y="1003344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atin typeface="+mn-ea"/>
              </a:rPr>
              <a:t>LMC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43184" y="2081030"/>
            <a:ext cx="607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>
                <a:latin typeface="+mn-ea"/>
              </a:rPr>
              <a:t>강덕승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098276" y="1872206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atin typeface="+mn-ea"/>
              </a:rPr>
              <a:t>LMC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63709" y="2218811"/>
            <a:ext cx="607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0070C0"/>
                </a:solidFill>
                <a:latin typeface="+mn-ea"/>
              </a:rPr>
              <a:t>이재령</a:t>
            </a:r>
            <a:endParaRPr lang="en-US" altLang="ko-KR" sz="12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472253" y="2767355"/>
            <a:ext cx="607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70C0"/>
                </a:solidFill>
                <a:latin typeface="+mn-ea"/>
              </a:rPr>
              <a:t>홍준표</a:t>
            </a:r>
            <a:endParaRPr lang="en-US" altLang="ko-KR" sz="12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88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Gotham"/>
        <a:ea typeface="Noto Sans CJK KR Bold"/>
        <a:cs typeface=""/>
      </a:majorFont>
      <a:minorFont>
        <a:latin typeface="Gotham"/>
        <a:ea typeface="Noto Sans CJK KR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Gotham"/>
        <a:ea typeface="Noto Sans CJK KR Bold"/>
        <a:cs typeface=""/>
      </a:majorFont>
      <a:minorFont>
        <a:latin typeface="Gotham"/>
        <a:ea typeface="Noto Sans CJK KR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4282</TotalTime>
  <Words>5401</Words>
  <Application>Microsoft Office PowerPoint</Application>
  <PresentationFormat>와이드스크린</PresentationFormat>
  <Paragraphs>965</Paragraphs>
  <Slides>41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55" baseType="lpstr">
      <vt:lpstr>Gotham</vt:lpstr>
      <vt:lpstr>Noto Sans CJK KR Bold</vt:lpstr>
      <vt:lpstr>Noto Sans CJK KR Bold (본문)</vt:lpstr>
      <vt:lpstr>Noto Sans Mono CJK KR Bold</vt:lpstr>
      <vt:lpstr>Open Sans</vt:lpstr>
      <vt:lpstr>굴림체</vt:lpstr>
      <vt:lpstr>나눔고딕</vt:lpstr>
      <vt:lpstr>나눔바른고딕</vt:lpstr>
      <vt:lpstr>맑은 고딕</vt:lpstr>
      <vt:lpstr>Arial</vt:lpstr>
      <vt:lpstr>Consolas</vt:lpstr>
      <vt:lpstr>Wingdings</vt:lpstr>
      <vt:lpstr>3_Office 테마</vt:lpstr>
      <vt:lpstr>1_Office 테마</vt:lpstr>
      <vt:lpstr>5-1. 옵티마이저와 실행계획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5-2. 인덱스 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5-3. 조인 수행 원리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5-4. 연습문제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yskim</dc:creator>
  <cp:lastModifiedBy>DBMSEXPERT</cp:lastModifiedBy>
  <cp:revision>1217</cp:revision>
  <dcterms:created xsi:type="dcterms:W3CDTF">2019-07-18T05:08:58Z</dcterms:created>
  <dcterms:modified xsi:type="dcterms:W3CDTF">2021-08-19T03:07:03Z</dcterms:modified>
</cp:coreProperties>
</file>