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5" r:id="rId1"/>
    <p:sldMasterId id="2147483650" r:id="rId2"/>
  </p:sldMasterIdLst>
  <p:notesMasterIdLst>
    <p:notesMasterId r:id="rId16"/>
  </p:notesMasterIdLst>
  <p:sldIdLst>
    <p:sldId id="260" r:id="rId3"/>
    <p:sldId id="262" r:id="rId4"/>
    <p:sldId id="270" r:id="rId5"/>
    <p:sldId id="274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5" r:id="rId14"/>
    <p:sldId id="276" r:id="rId15"/>
  </p:sldIdLst>
  <p:sldSz cx="12192000" cy="6858000"/>
  <p:notesSz cx="6858000" cy="9144000"/>
  <p:embeddedFontLst>
    <p:embeddedFont>
      <p:font typeface="나눔바른고딕" panose="020B0603020101020101" pitchFamily="50" charset="-127"/>
      <p:regular r:id="rId17"/>
      <p:bold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Open Sans" panose="020B0600000101010101" charset="-127"/>
      <p:regular r:id="rId25"/>
      <p:bold r:id="rId26"/>
      <p:italic r:id="rId27"/>
      <p:boldItalic r:id="rId28"/>
    </p:embeddedFont>
    <p:embeddedFont>
      <p:font typeface="Gotham" panose="020B0600000101010101" charset="0"/>
      <p:regular r:id="rId29"/>
      <p:bold r:id="rId30"/>
      <p:italic r:id="rId31"/>
    </p:embeddedFont>
    <p:embeddedFont>
      <p:font typeface="Abadi" panose="020B0600000101010101" charset="0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E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43" autoAdjust="0"/>
    <p:restoredTop sz="96261" autoAdjust="0"/>
  </p:normalViewPr>
  <p:slideViewPr>
    <p:cSldViewPr snapToGrid="0">
      <p:cViewPr varScale="1">
        <p:scale>
          <a:sx n="109" d="100"/>
          <a:sy n="109" d="100"/>
        </p:scale>
        <p:origin x="112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경오" userId="03d471aaec579ec3" providerId="LiveId" clId="{65955E2C-27DB-48DC-AFE9-134C4E0ACB74}"/>
    <pc:docChg chg="undo custSel addSld delSld modSld sldOrd">
      <pc:chgData name="이 경오" userId="03d471aaec579ec3" providerId="LiveId" clId="{65955E2C-27DB-48DC-AFE9-134C4E0ACB74}" dt="2020-04-29T15:02:51.058" v="715" actId="1076"/>
      <pc:docMkLst>
        <pc:docMk/>
      </pc:docMkLst>
      <pc:sldChg chg="modSp mod">
        <pc:chgData name="이 경오" userId="03d471aaec579ec3" providerId="LiveId" clId="{65955E2C-27DB-48DC-AFE9-134C4E0ACB74}" dt="2020-04-29T14:46:02.010" v="4"/>
        <pc:sldMkLst>
          <pc:docMk/>
          <pc:sldMk cId="3076520899" sldId="266"/>
        </pc:sldMkLst>
        <pc:spChg chg="mod">
          <ac:chgData name="이 경오" userId="03d471aaec579ec3" providerId="LiveId" clId="{65955E2C-27DB-48DC-AFE9-134C4E0ACB74}" dt="2020-04-29T14:46:02.010" v="4"/>
          <ac:spMkLst>
            <pc:docMk/>
            <pc:sldMk cId="3076520899" sldId="266"/>
            <ac:spMk id="26" creationId="{00000000-0000-0000-0000-000000000000}"/>
          </ac:spMkLst>
        </pc:spChg>
      </pc:sldChg>
      <pc:sldChg chg="modSp add mod ord">
        <pc:chgData name="이 경오" userId="03d471aaec579ec3" providerId="LiveId" clId="{65955E2C-27DB-48DC-AFE9-134C4E0ACB74}" dt="2020-04-29T14:48:56.903" v="31"/>
        <pc:sldMkLst>
          <pc:docMk/>
          <pc:sldMk cId="1149519385" sldId="271"/>
        </pc:sldMkLst>
        <pc:spChg chg="mod">
          <ac:chgData name="이 경오" userId="03d471aaec579ec3" providerId="LiveId" clId="{65955E2C-27DB-48DC-AFE9-134C4E0ACB74}" dt="2020-04-29T14:48:56.903" v="31"/>
          <ac:spMkLst>
            <pc:docMk/>
            <pc:sldMk cId="1149519385" sldId="271"/>
            <ac:spMk id="6" creationId="{97ABE4A9-0E2E-45E8-86C2-53BF8FA05A72}"/>
          </ac:spMkLst>
        </pc:spChg>
      </pc:sldChg>
      <pc:sldChg chg="add del">
        <pc:chgData name="이 경오" userId="03d471aaec579ec3" providerId="LiveId" clId="{65955E2C-27DB-48DC-AFE9-134C4E0ACB74}" dt="2020-04-29T14:48:42.421" v="6"/>
        <pc:sldMkLst>
          <pc:docMk/>
          <pc:sldMk cId="1270537578" sldId="271"/>
        </pc:sldMkLst>
      </pc:sldChg>
      <pc:sldChg chg="addSp delSp modSp add mod ord">
        <pc:chgData name="이 경오" userId="03d471aaec579ec3" providerId="LiveId" clId="{65955E2C-27DB-48DC-AFE9-134C4E0ACB74}" dt="2020-04-29T15:02:51.058" v="715" actId="1076"/>
        <pc:sldMkLst>
          <pc:docMk/>
          <pc:sldMk cId="1409961608" sldId="272"/>
        </pc:sldMkLst>
        <pc:spChg chg="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2" creationId="{00000000-0000-0000-0000-000000000000}"/>
          </ac:spMkLst>
        </pc:spChg>
        <pc:spChg chg="add mod">
          <ac:chgData name="이 경오" userId="03d471aaec579ec3" providerId="LiveId" clId="{65955E2C-27DB-48DC-AFE9-134C4E0ACB74}" dt="2020-04-29T15:02:38.797" v="713" actId="1076"/>
          <ac:spMkLst>
            <pc:docMk/>
            <pc:sldMk cId="1409961608" sldId="272"/>
            <ac:spMk id="7" creationId="{248C3E51-0BC2-45BD-AD1B-804208BB10CB}"/>
          </ac:spMkLst>
        </pc:spChg>
        <pc:spChg chg="add 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15" creationId="{58E2B2E7-B70C-402B-9034-0255773AE738}"/>
          </ac:spMkLst>
        </pc:spChg>
        <pc:spChg chg="add mod">
          <ac:chgData name="이 경오" userId="03d471aaec579ec3" providerId="LiveId" clId="{65955E2C-27DB-48DC-AFE9-134C4E0ACB74}" dt="2020-04-29T15:02:45.627" v="714" actId="1076"/>
          <ac:spMkLst>
            <pc:docMk/>
            <pc:sldMk cId="1409961608" sldId="272"/>
            <ac:spMk id="16" creationId="{612F08C8-D55E-48B1-BE66-BCFEE000A8DE}"/>
          </ac:spMkLst>
        </pc:spChg>
        <pc:spChg chg="add 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17" creationId="{B68FB4C7-913E-4761-99ED-B930EEA01A78}"/>
          </ac:spMkLst>
        </pc:spChg>
        <pc:spChg chg="add mod">
          <ac:chgData name="이 경오" userId="03d471aaec579ec3" providerId="LiveId" clId="{65955E2C-27DB-48DC-AFE9-134C4E0ACB74}" dt="2020-04-29T15:02:51.058" v="715" actId="1076"/>
          <ac:spMkLst>
            <pc:docMk/>
            <pc:sldMk cId="1409961608" sldId="272"/>
            <ac:spMk id="18" creationId="{26294F04-3D2A-4D1E-BBC4-BAC4D500DF29}"/>
          </ac:spMkLst>
        </pc:spChg>
        <pc:spChg chg="del">
          <ac:chgData name="이 경오" userId="03d471aaec579ec3" providerId="LiveId" clId="{65955E2C-27DB-48DC-AFE9-134C4E0ACB74}" dt="2020-04-29T14:50:06.049" v="95" actId="478"/>
          <ac:spMkLst>
            <pc:docMk/>
            <pc:sldMk cId="1409961608" sldId="272"/>
            <ac:spMk id="22" creationId="{00000000-0000-0000-0000-000000000000}"/>
          </ac:spMkLst>
        </pc:spChg>
        <pc:graphicFrameChg chg="del">
          <ac:chgData name="이 경오" userId="03d471aaec579ec3" providerId="LiveId" clId="{65955E2C-27DB-48DC-AFE9-134C4E0ACB74}" dt="2020-04-29T14:50:06.049" v="95" actId="478"/>
          <ac:graphicFrameMkLst>
            <pc:docMk/>
            <pc:sldMk cId="1409961608" sldId="272"/>
            <ac:graphicFrameMk id="3" creationId="{00000000-0000-0000-0000-000000000000}"/>
          </ac:graphicFrameMkLst>
        </pc:graphicFrame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09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0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8.482" v="96" actId="478"/>
          <ac:picMkLst>
            <pc:docMk/>
            <pc:sldMk cId="1409961608" sldId="272"/>
            <ac:picMk id="4112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16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1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22" creationId="{00000000-0000-0000-0000-000000000000}"/>
          </ac:picMkLst>
        </pc:picChg>
        <pc:cxnChg chg="add mod">
          <ac:chgData name="이 경오" userId="03d471aaec579ec3" providerId="LiveId" clId="{65955E2C-27DB-48DC-AFE9-134C4E0ACB74}" dt="2020-04-29T15:02:27.629" v="712" actId="1035"/>
          <ac:cxnSpMkLst>
            <pc:docMk/>
            <pc:sldMk cId="1409961608" sldId="272"/>
            <ac:cxnSpMk id="9" creationId="{22D7AC2C-2939-44F4-B144-BACC3F745F6D}"/>
          </ac:cxnSpMkLst>
        </pc:cxnChg>
        <pc:cxnChg chg="add mod">
          <ac:chgData name="이 경오" userId="03d471aaec579ec3" providerId="LiveId" clId="{65955E2C-27DB-48DC-AFE9-134C4E0ACB74}" dt="2020-04-29T15:02:27.629" v="712" actId="1035"/>
          <ac:cxnSpMkLst>
            <pc:docMk/>
            <pc:sldMk cId="1409961608" sldId="272"/>
            <ac:cxnSpMk id="27" creationId="{F74D03E3-5B95-4E51-B567-687AB90377B6}"/>
          </ac:cxnSpMkLst>
        </pc:cxnChg>
      </pc:sldChg>
    </pc:docChg>
  </pc:docChgLst>
  <pc:docChgLst>
    <pc:chgData name="이 경오" userId="03d471aaec579ec3" providerId="LiveId" clId="{1B37F9EE-D5EF-416B-9864-5AEF9EA443B6}"/>
    <pc:docChg chg="undo custSel addSld modSld modMainMaster">
      <pc:chgData name="이 경오" userId="03d471aaec579ec3" providerId="LiveId" clId="{1B37F9EE-D5EF-416B-9864-5AEF9EA443B6}" dt="2020-05-12T06:47:10.608" v="2272" actId="6549"/>
      <pc:docMkLst>
        <pc:docMk/>
      </pc:docMkLst>
      <pc:sldChg chg="modSp mod">
        <pc:chgData name="이 경오" userId="03d471aaec579ec3" providerId="LiveId" clId="{1B37F9EE-D5EF-416B-9864-5AEF9EA443B6}" dt="2020-05-12T00:39:24.326" v="2111" actId="1035"/>
        <pc:sldMkLst>
          <pc:docMk/>
          <pc:sldMk cId="3639423075" sldId="260"/>
        </pc:sldMkLst>
        <pc:spChg chg="mod">
          <ac:chgData name="이 경오" userId="03d471aaec579ec3" providerId="LiveId" clId="{1B37F9EE-D5EF-416B-9864-5AEF9EA443B6}" dt="2020-05-10T02:40:37.713" v="4" actId="20577"/>
          <ac:spMkLst>
            <pc:docMk/>
            <pc:sldMk cId="3639423075" sldId="260"/>
            <ac:spMk id="6" creationId="{97ABE4A9-0E2E-45E8-86C2-53BF8FA05A72}"/>
          </ac:spMkLst>
        </pc:spChg>
        <pc:spChg chg="mod">
          <ac:chgData name="이 경오" userId="03d471aaec579ec3" providerId="LiveId" clId="{1B37F9EE-D5EF-416B-9864-5AEF9EA443B6}" dt="2020-05-12T00:39:24.326" v="2111" actId="1035"/>
          <ac:spMkLst>
            <pc:docMk/>
            <pc:sldMk cId="3639423075" sldId="260"/>
            <ac:spMk id="7" creationId="{F0536D08-3177-4204-9E1A-503C2FAC8BF1}"/>
          </ac:spMkLst>
        </pc:spChg>
      </pc:sldChg>
      <pc:sldChg chg="addSp delSp modSp mod">
        <pc:chgData name="이 경오" userId="03d471aaec579ec3" providerId="LiveId" clId="{1B37F9EE-D5EF-416B-9864-5AEF9EA443B6}" dt="2020-05-12T06:47:10.608" v="2272" actId="6549"/>
        <pc:sldMkLst>
          <pc:docMk/>
          <pc:sldMk cId="3534683789" sldId="262"/>
        </pc:sldMkLst>
        <pc:spChg chg="mod">
          <ac:chgData name="이 경오" userId="03d471aaec579ec3" providerId="LiveId" clId="{1B37F9EE-D5EF-416B-9864-5AEF9EA443B6}" dt="2020-05-10T04:43:09.798" v="1926" actId="179"/>
          <ac:spMkLst>
            <pc:docMk/>
            <pc:sldMk cId="3534683789" sldId="262"/>
            <ac:spMk id="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41:50.813" v="1900" actId="403"/>
          <ac:spMkLst>
            <pc:docMk/>
            <pc:sldMk cId="3534683789" sldId="262"/>
            <ac:spMk id="3" creationId="{00000000-0000-0000-0000-000000000000}"/>
          </ac:spMkLst>
        </pc:spChg>
        <pc:spChg chg="mod">
          <ac:chgData name="이 경오" userId="03d471aaec579ec3" providerId="LiveId" clId="{1B37F9EE-D5EF-416B-9864-5AEF9EA443B6}" dt="2020-05-12T06:40:13.297" v="2236" actId="1035"/>
          <ac:spMkLst>
            <pc:docMk/>
            <pc:sldMk cId="3534683789" sldId="262"/>
            <ac:spMk id="4" creationId="{F33D0D13-18BE-4C87-ABE5-EF320BB3AA27}"/>
          </ac:spMkLst>
        </pc:spChg>
        <pc:spChg chg="mod">
          <ac:chgData name="이 경오" userId="03d471aaec579ec3" providerId="LiveId" clId="{1B37F9EE-D5EF-416B-9864-5AEF9EA443B6}" dt="2020-05-12T06:40:50.813" v="2239" actId="1076"/>
          <ac:spMkLst>
            <pc:docMk/>
            <pc:sldMk cId="3534683789" sldId="262"/>
            <ac:spMk id="5" creationId="{8F526FEE-CA73-440B-888F-BE51F1015EA2}"/>
          </ac:spMkLst>
        </pc:spChg>
        <pc:spChg chg="del mod">
          <ac:chgData name="이 경오" userId="03d471aaec579ec3" providerId="LiveId" clId="{1B37F9EE-D5EF-416B-9864-5AEF9EA443B6}" dt="2020-05-10T02:51:19.273" v="55" actId="478"/>
          <ac:spMkLst>
            <pc:docMk/>
            <pc:sldMk cId="3534683789" sldId="262"/>
            <ac:spMk id="6" creationId="{00000000-0000-0000-0000-000000000000}"/>
          </ac:spMkLst>
        </pc:spChg>
        <pc:spChg chg="mod">
          <ac:chgData name="이 경오" userId="03d471aaec579ec3" providerId="LiveId" clId="{1B37F9EE-D5EF-416B-9864-5AEF9EA443B6}" dt="2020-05-10T04:43:26.587" v="1928" actId="6549"/>
          <ac:spMkLst>
            <pc:docMk/>
            <pc:sldMk cId="3534683789" sldId="262"/>
            <ac:spMk id="7" creationId="{00000000-0000-0000-0000-000000000000}"/>
          </ac:spMkLst>
        </pc:spChg>
        <pc:spChg chg="mod">
          <ac:chgData name="이 경오" userId="03d471aaec579ec3" providerId="LiveId" clId="{1B37F9EE-D5EF-416B-9864-5AEF9EA443B6}" dt="2020-05-10T04:42:01.985" v="1904" actId="403"/>
          <ac:spMkLst>
            <pc:docMk/>
            <pc:sldMk cId="3534683789" sldId="262"/>
            <ac:spMk id="8" creationId="{00000000-0000-0000-0000-000000000000}"/>
          </ac:spMkLst>
        </pc:spChg>
        <pc:spChg chg="mod">
          <ac:chgData name="이 경오" userId="03d471aaec579ec3" providerId="LiveId" clId="{1B37F9EE-D5EF-416B-9864-5AEF9EA443B6}" dt="2020-05-12T06:47:10.608" v="2272" actId="6549"/>
          <ac:spMkLst>
            <pc:docMk/>
            <pc:sldMk cId="3534683789" sldId="262"/>
            <ac:spMk id="9" creationId="{00000000-0000-0000-0000-000000000000}"/>
          </ac:spMkLst>
        </pc:spChg>
        <pc:spChg chg="del mod">
          <ac:chgData name="이 경오" userId="03d471aaec579ec3" providerId="LiveId" clId="{1B37F9EE-D5EF-416B-9864-5AEF9EA443B6}" dt="2020-05-10T02:54:13.942" v="140"/>
          <ac:spMkLst>
            <pc:docMk/>
            <pc:sldMk cId="3534683789" sldId="262"/>
            <ac:spMk id="10" creationId="{00000000-0000-0000-0000-000000000000}"/>
          </ac:spMkLst>
        </pc:spChg>
        <pc:spChg chg="mod">
          <ac:chgData name="이 경오" userId="03d471aaec579ec3" providerId="LiveId" clId="{1B37F9EE-D5EF-416B-9864-5AEF9EA443B6}" dt="2020-05-10T04:42:29.730" v="1924" actId="403"/>
          <ac:spMkLst>
            <pc:docMk/>
            <pc:sldMk cId="3534683789" sldId="262"/>
            <ac:spMk id="11" creationId="{00000000-0000-0000-0000-000000000000}"/>
          </ac:spMkLst>
        </pc:spChg>
        <pc:spChg chg="add mod">
          <ac:chgData name="이 경오" userId="03d471aaec579ec3" providerId="LiveId" clId="{1B37F9EE-D5EF-416B-9864-5AEF9EA443B6}" dt="2020-05-10T04:41:59.240" v="1903" actId="403"/>
          <ac:spMkLst>
            <pc:docMk/>
            <pc:sldMk cId="3534683789" sldId="262"/>
            <ac:spMk id="13" creationId="{6C6C80C1-C1E1-4012-A824-52E6B4D903D3}"/>
          </ac:spMkLst>
        </pc:spChg>
        <pc:spChg chg="add mod">
          <ac:chgData name="이 경오" userId="03d471aaec579ec3" providerId="LiveId" clId="{1B37F9EE-D5EF-416B-9864-5AEF9EA443B6}" dt="2020-05-10T04:41:56.688" v="1902" actId="403"/>
          <ac:spMkLst>
            <pc:docMk/>
            <pc:sldMk cId="3534683789" sldId="262"/>
            <ac:spMk id="14" creationId="{4F6F0EAC-4920-41E2-966E-C4DC094917B7}"/>
          </ac:spMkLst>
        </pc:spChg>
        <pc:spChg chg="add mod">
          <ac:chgData name="이 경오" userId="03d471aaec579ec3" providerId="LiveId" clId="{1B37F9EE-D5EF-416B-9864-5AEF9EA443B6}" dt="2020-05-10T04:42:23.962" v="1923" actId="403"/>
          <ac:spMkLst>
            <pc:docMk/>
            <pc:sldMk cId="3534683789" sldId="262"/>
            <ac:spMk id="15" creationId="{5FEBE669-80FE-4DF8-BE20-A363CF1B2FBB}"/>
          </ac:spMkLst>
        </pc:spChg>
        <pc:spChg chg="add mod">
          <ac:chgData name="이 경오" userId="03d471aaec579ec3" providerId="LiveId" clId="{1B37F9EE-D5EF-416B-9864-5AEF9EA443B6}" dt="2020-05-10T04:42:13.478" v="1922" actId="1035"/>
          <ac:spMkLst>
            <pc:docMk/>
            <pc:sldMk cId="3534683789" sldId="262"/>
            <ac:spMk id="16" creationId="{88E93EA6-6B4C-4811-A163-A5BCD18BF9E2}"/>
          </ac:spMkLst>
        </pc:spChg>
        <pc:picChg chg="mod">
          <ac:chgData name="이 경오" userId="03d471aaec579ec3" providerId="LiveId" clId="{1B37F9EE-D5EF-416B-9864-5AEF9EA443B6}" dt="2020-05-10T04:42:13.478" v="1922" actId="1035"/>
          <ac:picMkLst>
            <pc:docMk/>
            <pc:sldMk cId="3534683789" sldId="262"/>
            <ac:picMk id="12" creationId="{00000000-0000-0000-0000-000000000000}"/>
          </ac:picMkLst>
        </pc:picChg>
      </pc:sldChg>
      <pc:sldChg chg="modSp mod">
        <pc:chgData name="이 경오" userId="03d471aaec579ec3" providerId="LiveId" clId="{1B37F9EE-D5EF-416B-9864-5AEF9EA443B6}" dt="2020-05-12T00:38:06.880" v="2107" actId="1035"/>
        <pc:sldMkLst>
          <pc:docMk/>
          <pc:sldMk cId="3341910839" sldId="264"/>
        </pc:sldMkLst>
        <pc:spChg chg="mod">
          <ac:chgData name="이 경오" userId="03d471aaec579ec3" providerId="LiveId" clId="{1B37F9EE-D5EF-416B-9864-5AEF9EA443B6}" dt="2020-05-10T03:43:01.352" v="976" actId="404"/>
          <ac:spMkLst>
            <pc:docMk/>
            <pc:sldMk cId="3341910839" sldId="264"/>
            <ac:spMk id="6" creationId="{97ABE4A9-0E2E-45E8-86C2-53BF8FA05A72}"/>
          </ac:spMkLst>
        </pc:spChg>
        <pc:spChg chg="mod">
          <ac:chgData name="이 경오" userId="03d471aaec579ec3" providerId="LiveId" clId="{1B37F9EE-D5EF-416B-9864-5AEF9EA443B6}" dt="2020-05-12T00:38:06.880" v="2107" actId="1035"/>
          <ac:spMkLst>
            <pc:docMk/>
            <pc:sldMk cId="3341910839" sldId="264"/>
            <ac:spMk id="7" creationId="{F0536D08-3177-4204-9E1A-503C2FAC8BF1}"/>
          </ac:spMkLst>
        </pc:spChg>
      </pc:sldChg>
      <pc:sldChg chg="addSp modSp mod">
        <pc:chgData name="이 경오" userId="03d471aaec579ec3" providerId="LiveId" clId="{1B37F9EE-D5EF-416B-9864-5AEF9EA443B6}" dt="2020-05-12T06:37:02.145" v="2229" actId="1076"/>
        <pc:sldMkLst>
          <pc:docMk/>
          <pc:sldMk cId="1676412937" sldId="265"/>
        </pc:sldMkLst>
        <pc:spChg chg="mod">
          <ac:chgData name="이 경오" userId="03d471aaec579ec3" providerId="LiveId" clId="{1B37F9EE-D5EF-416B-9864-5AEF9EA443B6}" dt="2020-05-10T04:53:04.281" v="2002" actId="179"/>
          <ac:spMkLst>
            <pc:docMk/>
            <pc:sldMk cId="1676412937" sldId="265"/>
            <ac:spMk id="2" creationId="{00000000-0000-0000-0000-000000000000}"/>
          </ac:spMkLst>
        </pc:spChg>
        <pc:spChg chg="mod">
          <ac:chgData name="이 경오" userId="03d471aaec579ec3" providerId="LiveId" clId="{1B37F9EE-D5EF-416B-9864-5AEF9EA443B6}" dt="2020-05-12T06:37:02.145" v="2229" actId="1076"/>
          <ac:spMkLst>
            <pc:docMk/>
            <pc:sldMk cId="1676412937" sldId="265"/>
            <ac:spMk id="4" creationId="{F33D0D13-18BE-4C87-ABE5-EF320BB3AA27}"/>
          </ac:spMkLst>
        </pc:spChg>
        <pc:spChg chg="mod">
          <ac:chgData name="이 경오" userId="03d471aaec579ec3" providerId="LiveId" clId="{1B37F9EE-D5EF-416B-9864-5AEF9EA443B6}" dt="2020-05-12T06:35:20.010" v="2224" actId="1035"/>
          <ac:spMkLst>
            <pc:docMk/>
            <pc:sldMk cId="1676412937" sldId="265"/>
            <ac:spMk id="5" creationId="{8F526FEE-CA73-440B-888F-BE51F1015EA2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13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14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15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16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17" creationId="{00000000-0000-0000-0000-000000000000}"/>
          </ac:spMkLst>
        </pc:spChg>
        <pc:spChg chg="add mod">
          <ac:chgData name="이 경오" userId="03d471aaec579ec3" providerId="LiveId" clId="{1B37F9EE-D5EF-416B-9864-5AEF9EA443B6}" dt="2020-05-10T04:53:34.030" v="2027" actId="1035"/>
          <ac:spMkLst>
            <pc:docMk/>
            <pc:sldMk cId="1676412937" sldId="265"/>
            <ac:spMk id="32" creationId="{4AAB72C1-3494-4F51-BF5E-D0C84E1A2001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34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35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36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03.195" v="1979" actId="403"/>
          <ac:spMkLst>
            <pc:docMk/>
            <pc:sldMk cId="1676412937" sldId="265"/>
            <ac:spMk id="37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1:55.926" v="1990" actId="1076"/>
          <ac:spMkLst>
            <pc:docMk/>
            <pc:sldMk cId="1676412937" sldId="265"/>
            <ac:spMk id="38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24.887" v="2015" actId="1035"/>
          <ac:spMkLst>
            <pc:docMk/>
            <pc:sldMk cId="1676412937" sldId="265"/>
            <ac:spMk id="39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24.887" v="2015" actId="1035"/>
          <ac:spMkLst>
            <pc:docMk/>
            <pc:sldMk cId="1676412937" sldId="265"/>
            <ac:spMk id="41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24.887" v="2015" actId="1035"/>
          <ac:spMkLst>
            <pc:docMk/>
            <pc:sldMk cId="1676412937" sldId="265"/>
            <ac:spMk id="4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24.887" v="2015" actId="1035"/>
          <ac:spMkLst>
            <pc:docMk/>
            <pc:sldMk cId="1676412937" sldId="265"/>
            <ac:spMk id="44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24.887" v="2015" actId="1035"/>
          <ac:spMkLst>
            <pc:docMk/>
            <pc:sldMk cId="1676412937" sldId="265"/>
            <ac:spMk id="45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3:34.030" v="2027" actId="1035"/>
          <ac:spMkLst>
            <pc:docMk/>
            <pc:sldMk cId="1676412937" sldId="265"/>
            <ac:spMk id="46" creationId="{00000000-0000-0000-0000-000000000000}"/>
          </ac:spMkLst>
        </pc:spChg>
        <pc:picChg chg="mod">
          <ac:chgData name="이 경오" userId="03d471aaec579ec3" providerId="LiveId" clId="{1B37F9EE-D5EF-416B-9864-5AEF9EA443B6}" dt="2020-05-10T04:53:24.887" v="2015" actId="1035"/>
          <ac:picMkLst>
            <pc:docMk/>
            <pc:sldMk cId="1676412937" sldId="265"/>
            <ac:picMk id="40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3:24.887" v="2015" actId="1035"/>
          <ac:picMkLst>
            <pc:docMk/>
            <pc:sldMk cId="1676412937" sldId="265"/>
            <ac:picMk id="43" creationId="{00000000-0000-0000-0000-000000000000}"/>
          </ac:picMkLst>
        </pc:picChg>
        <pc:cxnChg chg="mod">
          <ac:chgData name="이 경오" userId="03d471aaec579ec3" providerId="LiveId" clId="{1B37F9EE-D5EF-416B-9864-5AEF9EA443B6}" dt="2020-05-10T03:47:56.653" v="999" actId="1076"/>
          <ac:cxnSpMkLst>
            <pc:docMk/>
            <pc:sldMk cId="1676412937" sldId="265"/>
            <ac:cxnSpMk id="19" creationId="{00000000-0000-0000-0000-000000000000}"/>
          </ac:cxnSpMkLst>
        </pc:cxnChg>
        <pc:cxnChg chg="mod">
          <ac:chgData name="이 경오" userId="03d471aaec579ec3" providerId="LiveId" clId="{1B37F9EE-D5EF-416B-9864-5AEF9EA443B6}" dt="2020-05-10T03:47:56.653" v="999" actId="1076"/>
          <ac:cxnSpMkLst>
            <pc:docMk/>
            <pc:sldMk cId="1676412937" sldId="265"/>
            <ac:cxnSpMk id="22" creationId="{00000000-0000-0000-0000-000000000000}"/>
          </ac:cxnSpMkLst>
        </pc:cxnChg>
        <pc:cxnChg chg="mod">
          <ac:chgData name="이 경오" userId="03d471aaec579ec3" providerId="LiveId" clId="{1B37F9EE-D5EF-416B-9864-5AEF9EA443B6}" dt="2020-05-10T03:47:56.653" v="999" actId="1076"/>
          <ac:cxnSpMkLst>
            <pc:docMk/>
            <pc:sldMk cId="1676412937" sldId="265"/>
            <ac:cxnSpMk id="23" creationId="{00000000-0000-0000-0000-000000000000}"/>
          </ac:cxnSpMkLst>
        </pc:cxnChg>
      </pc:sldChg>
      <pc:sldChg chg="addSp delSp modSp mod">
        <pc:chgData name="이 경오" userId="03d471aaec579ec3" providerId="LiveId" clId="{1B37F9EE-D5EF-416B-9864-5AEF9EA443B6}" dt="2020-05-12T06:41:57.466" v="2246" actId="1076"/>
        <pc:sldMkLst>
          <pc:docMk/>
          <pc:sldMk cId="3076520899" sldId="266"/>
        </pc:sldMkLst>
        <pc:spChg chg="mod">
          <ac:chgData name="이 경오" userId="03d471aaec579ec3" providerId="LiveId" clId="{1B37F9EE-D5EF-416B-9864-5AEF9EA443B6}" dt="2020-05-10T04:54:05.693" v="2028" actId="403"/>
          <ac:spMkLst>
            <pc:docMk/>
            <pc:sldMk cId="3076520899" sldId="266"/>
            <ac:spMk id="2" creationId="{00000000-0000-0000-0000-000000000000}"/>
          </ac:spMkLst>
        </pc:spChg>
        <pc:spChg chg="add mod">
          <ac:chgData name="이 경오" userId="03d471aaec579ec3" providerId="LiveId" clId="{1B37F9EE-D5EF-416B-9864-5AEF9EA443B6}" dt="2020-05-10T04:55:40.837" v="2043" actId="1076"/>
          <ac:spMkLst>
            <pc:docMk/>
            <pc:sldMk cId="3076520899" sldId="266"/>
            <ac:spMk id="3" creationId="{22813D4A-6F6B-43EC-AC81-30B4847ABA16}"/>
          </ac:spMkLst>
        </pc:spChg>
        <pc:spChg chg="mod">
          <ac:chgData name="이 경오" userId="03d471aaec579ec3" providerId="LiveId" clId="{1B37F9EE-D5EF-416B-9864-5AEF9EA443B6}" dt="2020-05-12T06:41:57.466" v="2246" actId="1076"/>
          <ac:spMkLst>
            <pc:docMk/>
            <pc:sldMk cId="3076520899" sldId="266"/>
            <ac:spMk id="4" creationId="{F33D0D13-18BE-4C87-ABE5-EF320BB3AA27}"/>
          </ac:spMkLst>
        </pc:spChg>
        <pc:spChg chg="mod">
          <ac:chgData name="이 경오" userId="03d471aaec579ec3" providerId="LiveId" clId="{1B37F9EE-D5EF-416B-9864-5AEF9EA443B6}" dt="2020-05-12T06:41:51.355" v="2245" actId="1076"/>
          <ac:spMkLst>
            <pc:docMk/>
            <pc:sldMk cId="3076520899" sldId="266"/>
            <ac:spMk id="5" creationId="{8F526FEE-CA73-440B-888F-BE51F1015EA2}"/>
          </ac:spMkLst>
        </pc:spChg>
        <pc:spChg chg="del mod">
          <ac:chgData name="이 경오" userId="03d471aaec579ec3" providerId="LiveId" clId="{1B37F9EE-D5EF-416B-9864-5AEF9EA443B6}" dt="2020-05-10T04:05:05.729" v="1629" actId="478"/>
          <ac:spMkLst>
            <pc:docMk/>
            <pc:sldMk cId="3076520899" sldId="266"/>
            <ac:spMk id="7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35.489" v="2033" actId="1076"/>
          <ac:spMkLst>
            <pc:docMk/>
            <pc:sldMk cId="3076520899" sldId="266"/>
            <ac:spMk id="8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51.648" v="2038" actId="404"/>
          <ac:spMkLst>
            <pc:docMk/>
            <pc:sldMk cId="3076520899" sldId="266"/>
            <ac:spMk id="9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5:20.218" v="2042" actId="1076"/>
          <ac:spMkLst>
            <pc:docMk/>
            <pc:sldMk cId="3076520899" sldId="266"/>
            <ac:spMk id="26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37.797" v="2034" actId="403"/>
          <ac:spMkLst>
            <pc:docMk/>
            <pc:sldMk cId="3076520899" sldId="266"/>
            <ac:spMk id="27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42.541" v="2035" actId="403"/>
          <ac:spMkLst>
            <pc:docMk/>
            <pc:sldMk cId="3076520899" sldId="266"/>
            <ac:spMk id="31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42.541" v="2035" actId="403"/>
          <ac:spMkLst>
            <pc:docMk/>
            <pc:sldMk cId="3076520899" sldId="266"/>
            <ac:spMk id="3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42.541" v="2035" actId="403"/>
          <ac:spMkLst>
            <pc:docMk/>
            <pc:sldMk cId="3076520899" sldId="266"/>
            <ac:spMk id="33" creationId="{00000000-0000-0000-0000-000000000000}"/>
          </ac:spMkLst>
        </pc:spChg>
        <pc:spChg chg="del mod">
          <ac:chgData name="이 경오" userId="03d471aaec579ec3" providerId="LiveId" clId="{1B37F9EE-D5EF-416B-9864-5AEF9EA443B6}" dt="2020-05-10T04:05:05.729" v="1629" actId="478"/>
          <ac:spMkLst>
            <pc:docMk/>
            <pc:sldMk cId="3076520899" sldId="266"/>
            <ac:spMk id="50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4:57.711" v="2040" actId="14100"/>
          <ac:spMkLst>
            <pc:docMk/>
            <pc:sldMk cId="3076520899" sldId="266"/>
            <ac:spMk id="55" creationId="{00000000-0000-0000-0000-000000000000}"/>
          </ac:spMkLst>
        </pc:spChg>
        <pc:picChg chg="add mod">
          <ac:chgData name="이 경오" userId="03d471aaec579ec3" providerId="LiveId" clId="{1B37F9EE-D5EF-416B-9864-5AEF9EA443B6}" dt="2020-05-10T04:54:35.489" v="2033" actId="1076"/>
          <ac:picMkLst>
            <pc:docMk/>
            <pc:sldMk cId="3076520899" sldId="266"/>
            <ac:picMk id="21" creationId="{76B042E6-C10E-4A3E-AF92-DB7E7FF9A17F}"/>
          </ac:picMkLst>
        </pc:picChg>
        <pc:picChg chg="add mod">
          <ac:chgData name="이 경오" userId="03d471aaec579ec3" providerId="LiveId" clId="{1B37F9EE-D5EF-416B-9864-5AEF9EA443B6}" dt="2020-05-10T04:54:35.489" v="2033" actId="1076"/>
          <ac:picMkLst>
            <pc:docMk/>
            <pc:sldMk cId="3076520899" sldId="266"/>
            <ac:picMk id="22" creationId="{BBDF1209-65A1-4C0C-B162-651FEF56D3C1}"/>
          </ac:picMkLst>
        </pc:picChg>
        <pc:picChg chg="add mod">
          <ac:chgData name="이 경오" userId="03d471aaec579ec3" providerId="LiveId" clId="{1B37F9EE-D5EF-416B-9864-5AEF9EA443B6}" dt="2020-05-10T04:54:35.489" v="2033" actId="1076"/>
          <ac:picMkLst>
            <pc:docMk/>
            <pc:sldMk cId="3076520899" sldId="266"/>
            <ac:picMk id="23" creationId="{7C048DEA-715B-4EAF-9011-EA65BE5FB0BB}"/>
          </ac:picMkLst>
        </pc:picChg>
        <pc:picChg chg="add mod">
          <ac:chgData name="이 경오" userId="03d471aaec579ec3" providerId="LiveId" clId="{1B37F9EE-D5EF-416B-9864-5AEF9EA443B6}" dt="2020-05-10T04:54:35.489" v="2033" actId="1076"/>
          <ac:picMkLst>
            <pc:docMk/>
            <pc:sldMk cId="3076520899" sldId="266"/>
            <ac:picMk id="24" creationId="{7BB5A49A-D681-4491-85F4-D6BC131CAF2C}"/>
          </ac:picMkLst>
        </pc:picChg>
        <pc:picChg chg="add del mod">
          <ac:chgData name="이 경오" userId="03d471aaec579ec3" providerId="LiveId" clId="{1B37F9EE-D5EF-416B-9864-5AEF9EA443B6}" dt="2020-05-10T04:54:35.489" v="2033" actId="1076"/>
          <ac:picMkLst>
            <pc:docMk/>
            <pc:sldMk cId="3076520899" sldId="266"/>
            <ac:picMk id="47" creationId="{00000000-0000-0000-0000-000000000000}"/>
          </ac:picMkLst>
        </pc:picChg>
        <pc:picChg chg="del mod">
          <ac:chgData name="이 경오" userId="03d471aaec579ec3" providerId="LiveId" clId="{1B37F9EE-D5EF-416B-9864-5AEF9EA443B6}" dt="2020-05-10T04:04:26.136" v="1623" actId="478"/>
          <ac:picMkLst>
            <pc:docMk/>
            <pc:sldMk cId="3076520899" sldId="266"/>
            <ac:picMk id="48" creationId="{00000000-0000-0000-0000-000000000000}"/>
          </ac:picMkLst>
        </pc:picChg>
        <pc:picChg chg="del mod">
          <ac:chgData name="이 경오" userId="03d471aaec579ec3" providerId="LiveId" clId="{1B37F9EE-D5EF-416B-9864-5AEF9EA443B6}" dt="2020-05-10T04:04:26.136" v="1623" actId="478"/>
          <ac:picMkLst>
            <pc:docMk/>
            <pc:sldMk cId="3076520899" sldId="266"/>
            <ac:picMk id="49" creationId="{00000000-0000-0000-0000-000000000000}"/>
          </ac:picMkLst>
        </pc:picChg>
        <pc:cxnChg chg="mod">
          <ac:chgData name="이 경오" userId="03d471aaec579ec3" providerId="LiveId" clId="{1B37F9EE-D5EF-416B-9864-5AEF9EA443B6}" dt="2020-05-10T04:54:35.489" v="2033" actId="1076"/>
          <ac:cxnSpMkLst>
            <pc:docMk/>
            <pc:sldMk cId="3076520899" sldId="266"/>
            <ac:cxnSpMk id="11" creationId="{00000000-0000-0000-0000-000000000000}"/>
          </ac:cxnSpMkLst>
        </pc:cxnChg>
        <pc:cxnChg chg="mod">
          <ac:chgData name="이 경오" userId="03d471aaec579ec3" providerId="LiveId" clId="{1B37F9EE-D5EF-416B-9864-5AEF9EA443B6}" dt="2020-05-10T04:54:35.489" v="2033" actId="1076"/>
          <ac:cxnSpMkLst>
            <pc:docMk/>
            <pc:sldMk cId="3076520899" sldId="266"/>
            <ac:cxnSpMk id="52" creationId="{00000000-0000-0000-0000-000000000000}"/>
          </ac:cxnSpMkLst>
        </pc:cxnChg>
        <pc:cxnChg chg="mod">
          <ac:chgData name="이 경오" userId="03d471aaec579ec3" providerId="LiveId" clId="{1B37F9EE-D5EF-416B-9864-5AEF9EA443B6}" dt="2020-05-10T04:54:35.489" v="2033" actId="1076"/>
          <ac:cxnSpMkLst>
            <pc:docMk/>
            <pc:sldMk cId="3076520899" sldId="266"/>
            <ac:cxnSpMk id="53" creationId="{00000000-0000-0000-0000-000000000000}"/>
          </ac:cxnSpMkLst>
        </pc:cxnChg>
      </pc:sldChg>
      <pc:sldChg chg="addSp delSp modSp mod">
        <pc:chgData name="이 경오" userId="03d471aaec579ec3" providerId="LiveId" clId="{1B37F9EE-D5EF-416B-9864-5AEF9EA443B6}" dt="2020-05-12T06:43:12.051" v="2251"/>
        <pc:sldMkLst>
          <pc:docMk/>
          <pc:sldMk cId="2178668684" sldId="268"/>
        </pc:sldMkLst>
        <pc:spChg chg="mod">
          <ac:chgData name="이 경오" userId="03d471aaec579ec3" providerId="LiveId" clId="{1B37F9EE-D5EF-416B-9864-5AEF9EA443B6}" dt="2020-05-10T04:56:23.969" v="2062" actId="1076"/>
          <ac:spMkLst>
            <pc:docMk/>
            <pc:sldMk cId="2178668684" sldId="268"/>
            <ac:spMk id="2" creationId="{00000000-0000-0000-0000-000000000000}"/>
          </ac:spMkLst>
        </pc:spChg>
        <pc:spChg chg="mod">
          <ac:chgData name="이 경오" userId="03d471aaec579ec3" providerId="LiveId" clId="{1B37F9EE-D5EF-416B-9864-5AEF9EA443B6}" dt="2020-05-12T06:43:01.706" v="2250"/>
          <ac:spMkLst>
            <pc:docMk/>
            <pc:sldMk cId="2178668684" sldId="268"/>
            <ac:spMk id="4" creationId="{F33D0D13-18BE-4C87-ABE5-EF320BB3AA27}"/>
          </ac:spMkLst>
        </pc:spChg>
        <pc:spChg chg="mod">
          <ac:chgData name="이 경오" userId="03d471aaec579ec3" providerId="LiveId" clId="{1B37F9EE-D5EF-416B-9864-5AEF9EA443B6}" dt="2020-05-12T06:43:12.051" v="2251"/>
          <ac:spMkLst>
            <pc:docMk/>
            <pc:sldMk cId="2178668684" sldId="268"/>
            <ac:spMk id="5" creationId="{8F526FEE-CA73-440B-888F-BE51F1015EA2}"/>
          </ac:spMkLst>
        </pc:spChg>
        <pc:spChg chg="mod">
          <ac:chgData name="이 경오" userId="03d471aaec579ec3" providerId="LiveId" clId="{1B37F9EE-D5EF-416B-9864-5AEF9EA443B6}" dt="2020-05-10T04:56:16.854" v="2060" actId="1076"/>
          <ac:spMkLst>
            <pc:docMk/>
            <pc:sldMk cId="2178668684" sldId="268"/>
            <ac:spMk id="22" creationId="{00000000-0000-0000-0000-000000000000}"/>
          </ac:spMkLst>
        </pc:spChg>
        <pc:grpChg chg="add mod">
          <ac:chgData name="이 경오" userId="03d471aaec579ec3" providerId="LiveId" clId="{1B37F9EE-D5EF-416B-9864-5AEF9EA443B6}" dt="2020-05-10T04:57:05.025" v="2077" actId="1036"/>
          <ac:grpSpMkLst>
            <pc:docMk/>
            <pc:sldMk cId="2178668684" sldId="268"/>
            <ac:grpSpMk id="7" creationId="{C765A8A5-C939-4C4D-A01F-1E29ED70A5DF}"/>
          </ac:grpSpMkLst>
        </pc:grpChg>
        <pc:graphicFrameChg chg="mod modGraphic">
          <ac:chgData name="이 경오" userId="03d471aaec579ec3" providerId="LiveId" clId="{1B37F9EE-D5EF-416B-9864-5AEF9EA443B6}" dt="2020-05-10T04:56:27.235" v="2063" actId="1076"/>
          <ac:graphicFrameMkLst>
            <pc:docMk/>
            <pc:sldMk cId="2178668684" sldId="268"/>
            <ac:graphicFrameMk id="3" creationId="{00000000-0000-0000-0000-000000000000}"/>
          </ac:graphicFrameMkLst>
        </pc:graphicFrameChg>
        <pc:picChg chg="add 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2050" creationId="{BA20903D-21FE-41C3-8FBF-97F14FCD5777}"/>
          </ac:picMkLst>
        </pc:picChg>
        <pc:picChg chg="del mod">
          <ac:chgData name="이 경오" userId="03d471aaec579ec3" providerId="LiveId" clId="{1B37F9EE-D5EF-416B-9864-5AEF9EA443B6}" dt="2020-05-10T04:11:39.724" v="1739" actId="478"/>
          <ac:picMkLst>
            <pc:docMk/>
            <pc:sldMk cId="2178668684" sldId="268"/>
            <ac:picMk id="4098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4108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4112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4116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4118" creationId="{00000000-0000-0000-0000-000000000000}"/>
          </ac:picMkLst>
        </pc:picChg>
        <pc:picChg chg="mod">
          <ac:chgData name="이 경오" userId="03d471aaec579ec3" providerId="LiveId" clId="{1B37F9EE-D5EF-416B-9864-5AEF9EA443B6}" dt="2020-05-10T04:57:05.025" v="2077" actId="1036"/>
          <ac:picMkLst>
            <pc:docMk/>
            <pc:sldMk cId="2178668684" sldId="268"/>
            <ac:picMk id="4122" creationId="{00000000-0000-0000-0000-000000000000}"/>
          </ac:picMkLst>
        </pc:picChg>
      </pc:sldChg>
      <pc:sldChg chg="modSp mod">
        <pc:chgData name="이 경오" userId="03d471aaec579ec3" providerId="LiveId" clId="{1B37F9EE-D5EF-416B-9864-5AEF9EA443B6}" dt="2020-05-12T06:43:51.221" v="2257"/>
        <pc:sldMkLst>
          <pc:docMk/>
          <pc:sldMk cId="501626480" sldId="269"/>
        </pc:sldMkLst>
        <pc:spChg chg="mod">
          <ac:chgData name="이 경오" userId="03d471aaec579ec3" providerId="LiveId" clId="{1B37F9EE-D5EF-416B-9864-5AEF9EA443B6}" dt="2020-05-10T04:57:14.588" v="2078" actId="403"/>
          <ac:spMkLst>
            <pc:docMk/>
            <pc:sldMk cId="501626480" sldId="269"/>
            <ac:spMk id="2" creationId="{00000000-0000-0000-0000-000000000000}"/>
          </ac:spMkLst>
        </pc:spChg>
        <pc:spChg chg="mod">
          <ac:chgData name="이 경오" userId="03d471aaec579ec3" providerId="LiveId" clId="{1B37F9EE-D5EF-416B-9864-5AEF9EA443B6}" dt="2020-05-12T06:43:45.116" v="2256"/>
          <ac:spMkLst>
            <pc:docMk/>
            <pc:sldMk cId="501626480" sldId="269"/>
            <ac:spMk id="4" creationId="{F33D0D13-18BE-4C87-ABE5-EF320BB3AA27}"/>
          </ac:spMkLst>
        </pc:spChg>
        <pc:spChg chg="mod">
          <ac:chgData name="이 경오" userId="03d471aaec579ec3" providerId="LiveId" clId="{1B37F9EE-D5EF-416B-9864-5AEF9EA443B6}" dt="2020-05-12T06:43:51.221" v="2257"/>
          <ac:spMkLst>
            <pc:docMk/>
            <pc:sldMk cId="501626480" sldId="269"/>
            <ac:spMk id="5" creationId="{8F526FEE-CA73-440B-888F-BE51F1015EA2}"/>
          </ac:spMkLst>
        </pc:spChg>
        <pc:spChg chg="mod">
          <ac:chgData name="이 경오" userId="03d471aaec579ec3" providerId="LiveId" clId="{1B37F9EE-D5EF-416B-9864-5AEF9EA443B6}" dt="2020-05-10T04:57:23.096" v="2081" actId="1076"/>
          <ac:spMkLst>
            <pc:docMk/>
            <pc:sldMk cId="501626480" sldId="269"/>
            <ac:spMk id="9" creationId="{00000000-0000-0000-0000-000000000000}"/>
          </ac:spMkLst>
        </pc:spChg>
        <pc:spChg chg="mod">
          <ac:chgData name="이 경오" userId="03d471aaec579ec3" providerId="LiveId" clId="{1B37F9EE-D5EF-416B-9864-5AEF9EA443B6}" dt="2020-05-10T04:57:30.034" v="2083" actId="1076"/>
          <ac:spMkLst>
            <pc:docMk/>
            <pc:sldMk cId="501626480" sldId="269"/>
            <ac:spMk id="17" creationId="{00000000-0000-0000-0000-000000000000}"/>
          </ac:spMkLst>
        </pc:spChg>
        <pc:picChg chg="mod">
          <ac:chgData name="이 경오" userId="03d471aaec579ec3" providerId="LiveId" clId="{1B37F9EE-D5EF-416B-9864-5AEF9EA443B6}" dt="2020-05-10T04:58:05.584" v="2085" actId="208"/>
          <ac:picMkLst>
            <pc:docMk/>
            <pc:sldMk cId="501626480" sldId="269"/>
            <ac:picMk id="8" creationId="{00000000-0000-0000-0000-000000000000}"/>
          </ac:picMkLst>
        </pc:picChg>
      </pc:sldChg>
      <pc:sldChg chg="addSp delSp modSp mod">
        <pc:chgData name="이 경오" userId="03d471aaec579ec3" providerId="LiveId" clId="{1B37F9EE-D5EF-416B-9864-5AEF9EA443B6}" dt="2020-05-12T06:41:06.811" v="2241" actId="1076"/>
        <pc:sldMkLst>
          <pc:docMk/>
          <pc:sldMk cId="3364655511" sldId="270"/>
        </pc:sldMkLst>
        <pc:spChg chg="mod">
          <ac:chgData name="이 경오" userId="03d471aaec579ec3" providerId="LiveId" clId="{1B37F9EE-D5EF-416B-9864-5AEF9EA443B6}" dt="2020-05-10T04:46:18.032" v="1959" actId="1076"/>
          <ac:spMkLst>
            <pc:docMk/>
            <pc:sldMk cId="3364655511" sldId="270"/>
            <ac:spMk id="2" creationId="{00000000-0000-0000-0000-000000000000}"/>
          </ac:spMkLst>
        </pc:spChg>
        <pc:spChg chg="add 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3" creationId="{2AFDDD52-5054-474B-80D2-32A6D345BA83}"/>
          </ac:spMkLst>
        </pc:spChg>
        <pc:spChg chg="del">
          <ac:chgData name="이 경오" userId="03d471aaec579ec3" providerId="LiveId" clId="{1B37F9EE-D5EF-416B-9864-5AEF9EA443B6}" dt="2020-05-12T06:26:46.228" v="2177" actId="478"/>
          <ac:spMkLst>
            <pc:docMk/>
            <pc:sldMk cId="3364655511" sldId="270"/>
            <ac:spMk id="4" creationId="{F33D0D13-18BE-4C87-ABE5-EF320BB3AA27}"/>
          </ac:spMkLst>
        </pc:spChg>
        <pc:spChg chg="del">
          <ac:chgData name="이 경오" userId="03d471aaec579ec3" providerId="LiveId" clId="{1B37F9EE-D5EF-416B-9864-5AEF9EA443B6}" dt="2020-05-12T06:26:46.228" v="2177" actId="478"/>
          <ac:spMkLst>
            <pc:docMk/>
            <pc:sldMk cId="3364655511" sldId="270"/>
            <ac:spMk id="5" creationId="{8F526FEE-CA73-440B-888F-BE51F1015EA2}"/>
          </ac:spMkLst>
        </pc:spChg>
        <pc:spChg chg="add 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7" creationId="{222EE003-E173-49F0-9C4B-ABD633673C6C}"/>
          </ac:spMkLst>
        </pc:spChg>
        <pc:spChg chg="add mod">
          <ac:chgData name="이 경오" userId="03d471aaec579ec3" providerId="LiveId" clId="{1B37F9EE-D5EF-416B-9864-5AEF9EA443B6}" dt="2020-05-12T06:41:06.811" v="2241" actId="1076"/>
          <ac:spMkLst>
            <pc:docMk/>
            <pc:sldMk cId="3364655511" sldId="270"/>
            <ac:spMk id="8" creationId="{C8C6EC0A-6FC3-4EC1-AFA7-B5714CCEE72C}"/>
          </ac:spMkLst>
        </pc:spChg>
        <pc:spChg chg="add del">
          <ac:chgData name="이 경오" userId="03d471aaec579ec3" providerId="LiveId" clId="{1B37F9EE-D5EF-416B-9864-5AEF9EA443B6}" dt="2020-05-10T03:15:22.299" v="690" actId="11529"/>
          <ac:spMkLst>
            <pc:docMk/>
            <pc:sldMk cId="3364655511" sldId="270"/>
            <ac:spMk id="10" creationId="{987F08E1-99D1-4FDB-8AFB-840B1EE10B09}"/>
          </ac:spMkLst>
        </pc:spChg>
        <pc:spChg chg="add mod or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12" creationId="{8C6F9164-CD7E-4B43-98CC-C5D0577A8A1D}"/>
          </ac:spMkLst>
        </pc:spChg>
        <pc:spChg chg="mod">
          <ac:chgData name="이 경오" userId="03d471aaec579ec3" providerId="LiveId" clId="{1B37F9EE-D5EF-416B-9864-5AEF9EA443B6}" dt="2020-05-10T04:46:21.003" v="1960" actId="1076"/>
          <ac:spMkLst>
            <pc:docMk/>
            <pc:sldMk cId="3364655511" sldId="270"/>
            <ac:spMk id="13" creationId="{00000000-0000-0000-0000-000000000000}"/>
          </ac:spMkLst>
        </pc:spChg>
        <pc:spChg chg="del mod topLvl">
          <ac:chgData name="이 경오" userId="03d471aaec579ec3" providerId="LiveId" clId="{1B37F9EE-D5EF-416B-9864-5AEF9EA443B6}" dt="2020-05-10T03:06:56.421" v="624" actId="478"/>
          <ac:spMkLst>
            <pc:docMk/>
            <pc:sldMk cId="3364655511" sldId="270"/>
            <ac:spMk id="16" creationId="{00000000-0000-0000-0000-000000000000}"/>
          </ac:spMkLst>
        </pc:spChg>
        <pc:spChg chg="add mod">
          <ac:chgData name="이 경오" userId="03d471aaec579ec3" providerId="LiveId" clId="{1B37F9EE-D5EF-416B-9864-5AEF9EA443B6}" dt="2020-05-12T06:41:01.720" v="2240" actId="1076"/>
          <ac:spMkLst>
            <pc:docMk/>
            <pc:sldMk cId="3364655511" sldId="270"/>
            <ac:spMk id="16" creationId="{C80EE452-ACC4-4DC0-A535-ED39548B7F2E}"/>
          </ac:spMkLst>
        </pc:spChg>
        <pc:spChg chg="add 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21" creationId="{FFBA59B4-492E-44A9-9366-98A8839767FD}"/>
          </ac:spMkLst>
        </pc:spChg>
        <pc:spChg chg="add 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22" creationId="{A9F87887-1629-4134-92B3-3335CBD1D6A0}"/>
          </ac:spMkLst>
        </pc:spChg>
        <pc:spChg chg="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24" creationId="{00000000-0000-0000-0000-000000000000}"/>
          </ac:spMkLst>
        </pc:spChg>
        <pc:spChg chg="del mod">
          <ac:chgData name="이 경오" userId="03d471aaec579ec3" providerId="LiveId" clId="{1B37F9EE-D5EF-416B-9864-5AEF9EA443B6}" dt="2020-05-10T03:07:27.924" v="629" actId="478"/>
          <ac:spMkLst>
            <pc:docMk/>
            <pc:sldMk cId="3364655511" sldId="270"/>
            <ac:spMk id="25" creationId="{00000000-0000-0000-0000-000000000000}"/>
          </ac:spMkLst>
        </pc:spChg>
        <pc:spChg chg="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27" creationId="{00000000-0000-0000-0000-000000000000}"/>
          </ac:spMkLst>
        </pc:spChg>
        <pc:spChg chg="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28" creationId="{00000000-0000-0000-0000-000000000000}"/>
          </ac:spMkLst>
        </pc:spChg>
        <pc:spChg chg="del mod topLvl">
          <ac:chgData name="이 경오" userId="03d471aaec579ec3" providerId="LiveId" clId="{1B37F9EE-D5EF-416B-9864-5AEF9EA443B6}" dt="2020-05-10T03:06:54.484" v="623" actId="478"/>
          <ac:spMkLst>
            <pc:docMk/>
            <pc:sldMk cId="3364655511" sldId="270"/>
            <ac:spMk id="30" creationId="{00000000-0000-0000-0000-000000000000}"/>
          </ac:spMkLst>
        </pc:spChg>
        <pc:spChg chg="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31" creationId="{00000000-0000-0000-0000-000000000000}"/>
          </ac:spMkLst>
        </pc:spChg>
        <pc:spChg chg="mod topLvl">
          <ac:chgData name="이 경오" userId="03d471aaec579ec3" providerId="LiveId" clId="{1B37F9EE-D5EF-416B-9864-5AEF9EA443B6}" dt="2020-05-10T04:46:07.782" v="1954" actId="1076"/>
          <ac:spMkLst>
            <pc:docMk/>
            <pc:sldMk cId="3364655511" sldId="270"/>
            <ac:spMk id="32" creationId="{00000000-0000-0000-0000-000000000000}"/>
          </ac:spMkLst>
        </pc:spChg>
        <pc:spChg chg="add mod">
          <ac:chgData name="이 경오" userId="03d471aaec579ec3" providerId="LiveId" clId="{1B37F9EE-D5EF-416B-9864-5AEF9EA443B6}" dt="2020-05-10T04:46:14.350" v="1957" actId="1076"/>
          <ac:spMkLst>
            <pc:docMk/>
            <pc:sldMk cId="3364655511" sldId="270"/>
            <ac:spMk id="33" creationId="{D08896E1-42D8-4F3F-B239-255C5A4EFD3D}"/>
          </ac:spMkLst>
        </pc:spChg>
        <pc:spChg chg="add del mod">
          <ac:chgData name="이 경오" userId="03d471aaec579ec3" providerId="LiveId" clId="{1B37F9EE-D5EF-416B-9864-5AEF9EA443B6}" dt="2020-05-12T06:26:47.593" v="2179"/>
          <ac:spMkLst>
            <pc:docMk/>
            <pc:sldMk cId="3364655511" sldId="270"/>
            <ac:spMk id="34" creationId="{381F0F81-C872-42EB-9941-5F22A45BCEEF}"/>
          </ac:spMkLst>
        </pc:spChg>
        <pc:spChg chg="add del mod">
          <ac:chgData name="이 경오" userId="03d471aaec579ec3" providerId="LiveId" clId="{1B37F9EE-D5EF-416B-9864-5AEF9EA443B6}" dt="2020-05-10T03:19:59.225" v="839" actId="478"/>
          <ac:spMkLst>
            <pc:docMk/>
            <pc:sldMk cId="3364655511" sldId="270"/>
            <ac:spMk id="34" creationId="{E4B1C5EA-0037-4D64-8D57-89F07878022D}"/>
          </ac:spMkLst>
        </pc:spChg>
        <pc:spChg chg="add del mod">
          <ac:chgData name="이 경오" userId="03d471aaec579ec3" providerId="LiveId" clId="{1B37F9EE-D5EF-416B-9864-5AEF9EA443B6}" dt="2020-05-12T06:26:47.593" v="2179"/>
          <ac:spMkLst>
            <pc:docMk/>
            <pc:sldMk cId="3364655511" sldId="270"/>
            <ac:spMk id="35" creationId="{2AEE00EF-50D6-4DAF-9E27-805A2F066A09}"/>
          </ac:spMkLst>
        </pc:spChg>
        <pc:spChg chg="add del mod">
          <ac:chgData name="이 경오" userId="03d471aaec579ec3" providerId="LiveId" clId="{1B37F9EE-D5EF-416B-9864-5AEF9EA443B6}" dt="2020-05-10T03:18:06.652" v="802" actId="478"/>
          <ac:spMkLst>
            <pc:docMk/>
            <pc:sldMk cId="3364655511" sldId="270"/>
            <ac:spMk id="35" creationId="{42C7FAE1-A03F-40E7-B204-6B5675C4C778}"/>
          </ac:spMkLst>
        </pc:spChg>
        <pc:spChg chg="add del mod">
          <ac:chgData name="이 경오" userId="03d471aaec579ec3" providerId="LiveId" clId="{1B37F9EE-D5EF-416B-9864-5AEF9EA443B6}" dt="2020-05-10T04:47:20.419" v="1964" actId="478"/>
          <ac:spMkLst>
            <pc:docMk/>
            <pc:sldMk cId="3364655511" sldId="270"/>
            <ac:spMk id="36" creationId="{0CCE30EA-A72E-43E1-BC5F-E6EC3A387583}"/>
          </ac:spMkLst>
        </pc:spChg>
        <pc:grpChg chg="add del mod topLvl">
          <ac:chgData name="이 경오" userId="03d471aaec579ec3" providerId="LiveId" clId="{1B37F9EE-D5EF-416B-9864-5AEF9EA443B6}" dt="2020-05-10T04:45:51.323" v="1950" actId="165"/>
          <ac:grpSpMkLst>
            <pc:docMk/>
            <pc:sldMk cId="3364655511" sldId="270"/>
            <ac:grpSpMk id="6" creationId="{BD7CFA1D-180A-44ED-98FF-A2FF4F450F53}"/>
          </ac:grpSpMkLst>
        </pc:grpChg>
        <pc:grpChg chg="add del mod">
          <ac:chgData name="이 경오" userId="03d471aaec579ec3" providerId="LiveId" clId="{1B37F9EE-D5EF-416B-9864-5AEF9EA443B6}" dt="2020-05-10T03:06:30.226" v="617" actId="165"/>
          <ac:grpSpMkLst>
            <pc:docMk/>
            <pc:sldMk cId="3364655511" sldId="270"/>
            <ac:grpSpMk id="6" creationId="{EDB9CBD1-D2DD-4DCD-B31C-C198DDAEBB3F}"/>
          </ac:grpSpMkLst>
        </pc:grpChg>
        <pc:grpChg chg="add del mod">
          <ac:chgData name="이 경오" userId="03d471aaec579ec3" providerId="LiveId" clId="{1B37F9EE-D5EF-416B-9864-5AEF9EA443B6}" dt="2020-05-10T04:45:50.708" v="1949" actId="165"/>
          <ac:grpSpMkLst>
            <pc:docMk/>
            <pc:sldMk cId="3364655511" sldId="270"/>
            <ac:grpSpMk id="8" creationId="{E0500EA2-35C9-4F14-BA18-87F87D84033E}"/>
          </ac:grpSpMkLst>
        </pc:grpChg>
        <pc:grpChg chg="add mod">
          <ac:chgData name="이 경오" userId="03d471aaec579ec3" providerId="LiveId" clId="{1B37F9EE-D5EF-416B-9864-5AEF9EA443B6}" dt="2020-05-10T04:46:07.782" v="1954" actId="1076"/>
          <ac:grpSpMkLst>
            <pc:docMk/>
            <pc:sldMk cId="3364655511" sldId="270"/>
            <ac:grpSpMk id="10" creationId="{70E9C135-198A-4597-8DA9-0455B7873332}"/>
          </ac:grpSpMkLst>
        </pc:grpChg>
        <pc:grpChg chg="add del mod">
          <ac:chgData name="이 경오" userId="03d471aaec579ec3" providerId="LiveId" clId="{1B37F9EE-D5EF-416B-9864-5AEF9EA443B6}" dt="2020-05-10T04:45:35.354" v="1941" actId="165"/>
          <ac:grpSpMkLst>
            <pc:docMk/>
            <pc:sldMk cId="3364655511" sldId="270"/>
            <ac:grpSpMk id="11" creationId="{009DBD5E-725C-4F08-B42D-DD749D8A1D1F}"/>
          </ac:grpSpMkLst>
        </pc:grpChg>
        <pc:grpChg chg="add mod">
          <ac:chgData name="이 경오" userId="03d471aaec579ec3" providerId="LiveId" clId="{1B37F9EE-D5EF-416B-9864-5AEF9EA443B6}" dt="2020-05-10T04:46:07.782" v="1954" actId="1076"/>
          <ac:grpSpMkLst>
            <pc:docMk/>
            <pc:sldMk cId="3364655511" sldId="270"/>
            <ac:grpSpMk id="14" creationId="{23DA2F69-A36D-4BFA-93E6-DA1D2639410D}"/>
          </ac:grpSpMkLst>
        </pc:grpChg>
        <pc:graphicFrameChg chg="add del mod modGraphic">
          <ac:chgData name="이 경오" userId="03d471aaec579ec3" providerId="LiveId" clId="{1B37F9EE-D5EF-416B-9864-5AEF9EA443B6}" dt="2020-05-10T04:47:20.419" v="1964" actId="478"/>
          <ac:graphicFrameMkLst>
            <pc:docMk/>
            <pc:sldMk cId="3364655511" sldId="270"/>
            <ac:graphicFrameMk id="37" creationId="{7FA0AC89-33D0-43D8-AC76-99A8A9ED8943}"/>
          </ac:graphicFrameMkLst>
        </pc:graphicFrame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9" creationId="{71ACF550-1FD8-4236-B45B-C8524693A77F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15" creationId="{21C23401-C739-4DB1-A9E5-A97B4991200C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17" creationId="{06D471B6-88DB-49D6-9BDA-6276989DCAB9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18" creationId="{889BFFC9-D1F6-4EEC-B306-83B76509B8B9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19" creationId="{9706BB6B-C56B-4008-8891-620007728F3A}"/>
          </ac:picMkLst>
        </pc:picChg>
        <pc:picChg chg="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23" creationId="{00000000-0000-0000-0000-000000000000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29" creationId="{264A46F0-53D3-4ECF-AEF9-E773AD085B22}"/>
          </ac:picMkLst>
        </pc:picChg>
        <pc:picChg chg="add mod topLvl">
          <ac:chgData name="이 경오" userId="03d471aaec579ec3" providerId="LiveId" clId="{1B37F9EE-D5EF-416B-9864-5AEF9EA443B6}" dt="2020-05-10T04:46:07.782" v="1954" actId="1076"/>
          <ac:picMkLst>
            <pc:docMk/>
            <pc:sldMk cId="3364655511" sldId="270"/>
            <ac:picMk id="1026" creationId="{DB4048C0-3414-40E9-B621-466063412F47}"/>
          </ac:picMkLst>
        </pc:picChg>
      </pc:sldChg>
      <pc:sldChg chg="modSp mod modNotesTx">
        <pc:chgData name="이 경오" userId="03d471aaec579ec3" providerId="LiveId" clId="{1B37F9EE-D5EF-416B-9864-5AEF9EA443B6}" dt="2020-05-10T04:27:41.997" v="1898" actId="6549"/>
        <pc:sldMkLst>
          <pc:docMk/>
          <pc:sldMk cId="1409961608" sldId="272"/>
        </pc:sldMkLst>
        <pc:spChg chg="mod">
          <ac:chgData name="이 경오" userId="03d471aaec579ec3" providerId="LiveId" clId="{1B37F9EE-D5EF-416B-9864-5AEF9EA443B6}" dt="2020-05-10T04:19:21.542" v="1781" actId="403"/>
          <ac:spMkLst>
            <pc:docMk/>
            <pc:sldMk cId="1409961608" sldId="272"/>
            <ac:spMk id="2" creationId="{00000000-0000-0000-0000-000000000000}"/>
          </ac:spMkLst>
        </pc:spChg>
        <pc:spChg chg="mod">
          <ac:chgData name="이 경오" userId="03d471aaec579ec3" providerId="LiveId" clId="{1B37F9EE-D5EF-416B-9864-5AEF9EA443B6}" dt="2020-05-10T04:19:27.987" v="1783" actId="1076"/>
          <ac:spMkLst>
            <pc:docMk/>
            <pc:sldMk cId="1409961608" sldId="272"/>
            <ac:spMk id="7" creationId="{248C3E51-0BC2-45BD-AD1B-804208BB10CB}"/>
          </ac:spMkLst>
        </pc:spChg>
        <pc:spChg chg="mod">
          <ac:chgData name="이 경오" userId="03d471aaec579ec3" providerId="LiveId" clId="{1B37F9EE-D5EF-416B-9864-5AEF9EA443B6}" dt="2020-05-10T04:21:20.723" v="1817" actId="1035"/>
          <ac:spMkLst>
            <pc:docMk/>
            <pc:sldMk cId="1409961608" sldId="272"/>
            <ac:spMk id="15" creationId="{58E2B2E7-B70C-402B-9034-0255773AE738}"/>
          </ac:spMkLst>
        </pc:spChg>
        <pc:spChg chg="mod">
          <ac:chgData name="이 경오" userId="03d471aaec579ec3" providerId="LiveId" clId="{1B37F9EE-D5EF-416B-9864-5AEF9EA443B6}" dt="2020-05-10T04:21:20.723" v="1817" actId="1035"/>
          <ac:spMkLst>
            <pc:docMk/>
            <pc:sldMk cId="1409961608" sldId="272"/>
            <ac:spMk id="16" creationId="{612F08C8-D55E-48B1-BE66-BCFEE000A8DE}"/>
          </ac:spMkLst>
        </pc:spChg>
        <pc:spChg chg="mod">
          <ac:chgData name="이 경오" userId="03d471aaec579ec3" providerId="LiveId" clId="{1B37F9EE-D5EF-416B-9864-5AEF9EA443B6}" dt="2020-05-10T04:22:02.840" v="1872" actId="1035"/>
          <ac:spMkLst>
            <pc:docMk/>
            <pc:sldMk cId="1409961608" sldId="272"/>
            <ac:spMk id="17" creationId="{B68FB4C7-913E-4761-99ED-B930EEA01A78}"/>
          </ac:spMkLst>
        </pc:spChg>
        <pc:spChg chg="mod">
          <ac:chgData name="이 경오" userId="03d471aaec579ec3" providerId="LiveId" clId="{1B37F9EE-D5EF-416B-9864-5AEF9EA443B6}" dt="2020-05-10T04:22:02.840" v="1872" actId="1035"/>
          <ac:spMkLst>
            <pc:docMk/>
            <pc:sldMk cId="1409961608" sldId="272"/>
            <ac:spMk id="18" creationId="{26294F04-3D2A-4D1E-BBC4-BAC4D500DF29}"/>
          </ac:spMkLst>
        </pc:spChg>
        <pc:cxnChg chg="mod">
          <ac:chgData name="이 경오" userId="03d471aaec579ec3" providerId="LiveId" clId="{1B37F9EE-D5EF-416B-9864-5AEF9EA443B6}" dt="2020-05-10T04:21:26.374" v="1831" actId="1036"/>
          <ac:cxnSpMkLst>
            <pc:docMk/>
            <pc:sldMk cId="1409961608" sldId="272"/>
            <ac:cxnSpMk id="9" creationId="{22D7AC2C-2939-44F4-B144-BACC3F745F6D}"/>
          </ac:cxnSpMkLst>
        </pc:cxnChg>
        <pc:cxnChg chg="mod">
          <ac:chgData name="이 경오" userId="03d471aaec579ec3" providerId="LiveId" clId="{1B37F9EE-D5EF-416B-9864-5AEF9EA443B6}" dt="2020-05-10T04:21:34.353" v="1844" actId="1035"/>
          <ac:cxnSpMkLst>
            <pc:docMk/>
            <pc:sldMk cId="1409961608" sldId="272"/>
            <ac:cxnSpMk id="27" creationId="{F74D03E3-5B95-4E51-B567-687AB90377B6}"/>
          </ac:cxnSpMkLst>
        </pc:cxnChg>
      </pc:sldChg>
      <pc:sldChg chg="addSp delSp modSp add mod modNotesTx">
        <pc:chgData name="이 경오" userId="03d471aaec579ec3" providerId="LiveId" clId="{1B37F9EE-D5EF-416B-9864-5AEF9EA443B6}" dt="2020-05-10T05:48:35.658" v="2088" actId="14100"/>
        <pc:sldMkLst>
          <pc:docMk/>
          <pc:sldMk cId="616017448" sldId="273"/>
        </pc:sldMkLst>
        <pc:spChg chg="mod">
          <ac:chgData name="이 경오" userId="03d471aaec579ec3" providerId="LiveId" clId="{1B37F9EE-D5EF-416B-9864-5AEF9EA443B6}" dt="2020-05-10T04:27:26.184" v="1894" actId="207"/>
          <ac:spMkLst>
            <pc:docMk/>
            <pc:sldMk cId="616017448" sldId="273"/>
            <ac:spMk id="7" creationId="{248C3E51-0BC2-45BD-AD1B-804208BB10CB}"/>
          </ac:spMkLst>
        </pc:spChg>
        <pc:spChg chg="mod">
          <ac:chgData name="이 경오" userId="03d471aaec579ec3" providerId="LiveId" clId="{1B37F9EE-D5EF-416B-9864-5AEF9EA443B6}" dt="2020-05-10T04:27:30.581" v="1895" actId="207"/>
          <ac:spMkLst>
            <pc:docMk/>
            <pc:sldMk cId="616017448" sldId="273"/>
            <ac:spMk id="16" creationId="{612F08C8-D55E-48B1-BE66-BCFEE000A8DE}"/>
          </ac:spMkLst>
        </pc:spChg>
        <pc:spChg chg="mod">
          <ac:chgData name="이 경오" userId="03d471aaec579ec3" providerId="LiveId" clId="{1B37F9EE-D5EF-416B-9864-5AEF9EA443B6}" dt="2020-05-10T04:27:36.399" v="1896" actId="207"/>
          <ac:spMkLst>
            <pc:docMk/>
            <pc:sldMk cId="616017448" sldId="273"/>
            <ac:spMk id="18" creationId="{26294F04-3D2A-4D1E-BBC4-BAC4D500DF29}"/>
          </ac:spMkLst>
        </pc:spChg>
        <pc:cxnChg chg="add del mod">
          <ac:chgData name="이 경오" userId="03d471aaec579ec3" providerId="LiveId" clId="{1B37F9EE-D5EF-416B-9864-5AEF9EA443B6}" dt="2020-05-10T05:47:06.984" v="2087"/>
          <ac:cxnSpMkLst>
            <pc:docMk/>
            <pc:sldMk cId="616017448" sldId="273"/>
            <ac:cxnSpMk id="13" creationId="{2A2FD66A-FC37-4A3A-BFFB-7F0A2047B27B}"/>
          </ac:cxnSpMkLst>
        </pc:cxnChg>
        <pc:cxnChg chg="mod">
          <ac:chgData name="이 경오" userId="03d471aaec579ec3" providerId="LiveId" clId="{1B37F9EE-D5EF-416B-9864-5AEF9EA443B6}" dt="2020-05-10T05:48:35.658" v="2088" actId="14100"/>
          <ac:cxnSpMkLst>
            <pc:docMk/>
            <pc:sldMk cId="616017448" sldId="273"/>
            <ac:cxnSpMk id="27" creationId="{F74D03E3-5B95-4E51-B567-687AB90377B6}"/>
          </ac:cxnSpMkLst>
        </pc:cxnChg>
      </pc:sldChg>
      <pc:sldChg chg="addSp delSp modSp add mod">
        <pc:chgData name="이 경오" userId="03d471aaec579ec3" providerId="LiveId" clId="{1B37F9EE-D5EF-416B-9864-5AEF9EA443B6}" dt="2020-05-12T06:41:22.330" v="2243" actId="1076"/>
        <pc:sldMkLst>
          <pc:docMk/>
          <pc:sldMk cId="3126027438" sldId="274"/>
        </pc:sldMkLst>
        <pc:spChg chg="del">
          <ac:chgData name="이 경오" userId="03d471aaec579ec3" providerId="LiveId" clId="{1B37F9EE-D5EF-416B-9864-5AEF9EA443B6}" dt="2020-05-10T04:47:33.606" v="1965" actId="478"/>
          <ac:spMkLst>
            <pc:docMk/>
            <pc:sldMk cId="3126027438" sldId="274"/>
            <ac:spMk id="2" creationId="{00000000-0000-0000-0000-000000000000}"/>
          </ac:spMkLst>
        </pc:spChg>
        <pc:spChg chg="mod">
          <ac:chgData name="이 경오" userId="03d471aaec579ec3" providerId="LiveId" clId="{1B37F9EE-D5EF-416B-9864-5AEF9EA443B6}" dt="2020-05-12T06:41:16.578" v="2242" actId="1076"/>
          <ac:spMkLst>
            <pc:docMk/>
            <pc:sldMk cId="3126027438" sldId="274"/>
            <ac:spMk id="4" creationId="{F33D0D13-18BE-4C87-ABE5-EF320BB3AA27}"/>
          </ac:spMkLst>
        </pc:spChg>
        <pc:spChg chg="mod">
          <ac:chgData name="이 경오" userId="03d471aaec579ec3" providerId="LiveId" clId="{1B37F9EE-D5EF-416B-9864-5AEF9EA443B6}" dt="2020-05-12T06:41:22.330" v="2243" actId="1076"/>
          <ac:spMkLst>
            <pc:docMk/>
            <pc:sldMk cId="3126027438" sldId="274"/>
            <ac:spMk id="5" creationId="{8F526FEE-CA73-440B-888F-BE51F1015EA2}"/>
          </ac:spMkLst>
        </pc:spChg>
        <pc:spChg chg="del">
          <ac:chgData name="이 경오" userId="03d471aaec579ec3" providerId="LiveId" clId="{1B37F9EE-D5EF-416B-9864-5AEF9EA443B6}" dt="2020-05-10T04:47:33.606" v="1965" actId="478"/>
          <ac:spMkLst>
            <pc:docMk/>
            <pc:sldMk cId="3126027438" sldId="274"/>
            <ac:spMk id="13" creationId="{00000000-0000-0000-0000-000000000000}"/>
          </ac:spMkLst>
        </pc:spChg>
        <pc:spChg chg="del">
          <ac:chgData name="이 경오" userId="03d471aaec579ec3" providerId="LiveId" clId="{1B37F9EE-D5EF-416B-9864-5AEF9EA443B6}" dt="2020-05-10T04:47:33.606" v="1965" actId="478"/>
          <ac:spMkLst>
            <pc:docMk/>
            <pc:sldMk cId="3126027438" sldId="274"/>
            <ac:spMk id="33" creationId="{D08896E1-42D8-4F3F-B239-255C5A4EFD3D}"/>
          </ac:spMkLst>
        </pc:spChg>
        <pc:spChg chg="add del mod">
          <ac:chgData name="이 경오" userId="03d471aaec579ec3" providerId="LiveId" clId="{1B37F9EE-D5EF-416B-9864-5AEF9EA443B6}" dt="2020-05-10T04:47:52.189" v="1969" actId="179"/>
          <ac:spMkLst>
            <pc:docMk/>
            <pc:sldMk cId="3126027438" sldId="274"/>
            <ac:spMk id="36" creationId="{0CCE30EA-A72E-43E1-BC5F-E6EC3A387583}"/>
          </ac:spMkLst>
        </pc:spChg>
        <pc:grpChg chg="del">
          <ac:chgData name="이 경오" userId="03d471aaec579ec3" providerId="LiveId" clId="{1B37F9EE-D5EF-416B-9864-5AEF9EA443B6}" dt="2020-05-10T04:47:33.606" v="1965" actId="478"/>
          <ac:grpSpMkLst>
            <pc:docMk/>
            <pc:sldMk cId="3126027438" sldId="274"/>
            <ac:grpSpMk id="14" creationId="{23DA2F69-A36D-4BFA-93E6-DA1D2639410D}"/>
          </ac:grpSpMkLst>
        </pc:grpChg>
        <pc:graphicFrameChg chg="add del mod modGraphic">
          <ac:chgData name="이 경오" userId="03d471aaec579ec3" providerId="LiveId" clId="{1B37F9EE-D5EF-416B-9864-5AEF9EA443B6}" dt="2020-05-10T04:50:33.648" v="1974" actId="1076"/>
          <ac:graphicFrameMkLst>
            <pc:docMk/>
            <pc:sldMk cId="3126027438" sldId="274"/>
            <ac:graphicFrameMk id="37" creationId="{7FA0AC89-33D0-43D8-AC76-99A8A9ED8943}"/>
          </ac:graphicFrameMkLst>
        </pc:graphicFrameChg>
      </pc:sldChg>
      <pc:sldChg chg="modSp mod">
        <pc:chgData name="이 경오" userId="03d471aaec579ec3" providerId="LiveId" clId="{1B37F9EE-D5EF-416B-9864-5AEF9EA443B6}" dt="2020-05-12T06:44:58.063" v="2267"/>
        <pc:sldMkLst>
          <pc:docMk/>
          <pc:sldMk cId="2834037079" sldId="275"/>
        </pc:sldMkLst>
        <pc:spChg chg="mod">
          <ac:chgData name="이 경오" userId="03d471aaec579ec3" providerId="LiveId" clId="{1B37F9EE-D5EF-416B-9864-5AEF9EA443B6}" dt="2020-05-12T06:44:58.063" v="2267"/>
          <ac:spMkLst>
            <pc:docMk/>
            <pc:sldMk cId="2834037079" sldId="275"/>
            <ac:spMk id="4" creationId="{F33D0D13-18BE-4C87-ABE5-EF320BB3AA27}"/>
          </ac:spMkLst>
        </pc:spChg>
        <pc:spChg chg="mod">
          <ac:chgData name="이 경오" userId="03d471aaec579ec3" providerId="LiveId" clId="{1B37F9EE-D5EF-416B-9864-5AEF9EA443B6}" dt="2020-05-12T06:44:44.182" v="2264"/>
          <ac:spMkLst>
            <pc:docMk/>
            <pc:sldMk cId="2834037079" sldId="275"/>
            <ac:spMk id="5" creationId="{8F526FEE-CA73-440B-888F-BE51F1015EA2}"/>
          </ac:spMkLst>
        </pc:spChg>
      </pc:sldChg>
      <pc:sldChg chg="modSp mod">
        <pc:chgData name="이 경오" userId="03d471aaec579ec3" providerId="LiveId" clId="{1B37F9EE-D5EF-416B-9864-5AEF9EA443B6}" dt="2020-05-12T06:44:55.109" v="2266"/>
        <pc:sldMkLst>
          <pc:docMk/>
          <pc:sldMk cId="2899039177" sldId="276"/>
        </pc:sldMkLst>
        <pc:spChg chg="mod">
          <ac:chgData name="이 경오" userId="03d471aaec579ec3" providerId="LiveId" clId="{1B37F9EE-D5EF-416B-9864-5AEF9EA443B6}" dt="2020-05-12T06:44:55.109" v="2266"/>
          <ac:spMkLst>
            <pc:docMk/>
            <pc:sldMk cId="2899039177" sldId="276"/>
            <ac:spMk id="4" creationId="{F33D0D13-18BE-4C87-ABE5-EF320BB3AA27}"/>
          </ac:spMkLst>
        </pc:spChg>
        <pc:spChg chg="mod">
          <ac:chgData name="이 경오" userId="03d471aaec579ec3" providerId="LiveId" clId="{1B37F9EE-D5EF-416B-9864-5AEF9EA443B6}" dt="2020-05-12T06:44:48.067" v="2265"/>
          <ac:spMkLst>
            <pc:docMk/>
            <pc:sldMk cId="2899039177" sldId="276"/>
            <ac:spMk id="5" creationId="{8F526FEE-CA73-440B-888F-BE51F1015EA2}"/>
          </ac:spMkLst>
        </pc:spChg>
      </pc:sldChg>
      <pc:sldMasterChg chg="modSldLayout">
        <pc:chgData name="이 경오" userId="03d471aaec579ec3" providerId="LiveId" clId="{1B37F9EE-D5EF-416B-9864-5AEF9EA443B6}" dt="2020-05-12T06:29:25.856" v="2203" actId="14100"/>
        <pc:sldMasterMkLst>
          <pc:docMk/>
          <pc:sldMasterMk cId="3273380859" sldId="2147483650"/>
        </pc:sldMasterMkLst>
        <pc:sldLayoutChg chg="modSp mod">
          <pc:chgData name="이 경오" userId="03d471aaec579ec3" providerId="LiveId" clId="{1B37F9EE-D5EF-416B-9864-5AEF9EA443B6}" dt="2020-05-12T06:29:25.856" v="2203" actId="14100"/>
          <pc:sldLayoutMkLst>
            <pc:docMk/>
            <pc:sldMasterMk cId="3273380859" sldId="2147483650"/>
            <pc:sldLayoutMk cId="3266647556" sldId="2147483651"/>
          </pc:sldLayoutMkLst>
          <pc:spChg chg="mod">
            <ac:chgData name="이 경오" userId="03d471aaec579ec3" providerId="LiveId" clId="{1B37F9EE-D5EF-416B-9864-5AEF9EA443B6}" dt="2020-05-12T06:28:41.413" v="2195" actId="14100"/>
            <ac:spMkLst>
              <pc:docMk/>
              <pc:sldMasterMk cId="3273380859" sldId="2147483650"/>
              <pc:sldLayoutMk cId="3266647556" sldId="2147483651"/>
              <ac:spMk id="5" creationId="{AF02A540-6502-47F3-9D22-2CA0B2DD23E6}"/>
            </ac:spMkLst>
          </pc:spChg>
          <pc:spChg chg="mod">
            <ac:chgData name="이 경오" userId="03d471aaec579ec3" providerId="LiveId" clId="{1B37F9EE-D5EF-416B-9864-5AEF9EA443B6}" dt="2020-05-12T06:29:25.856" v="2203" actId="14100"/>
            <ac:spMkLst>
              <pc:docMk/>
              <pc:sldMasterMk cId="3273380859" sldId="2147483650"/>
              <pc:sldLayoutMk cId="3266647556" sldId="2147483651"/>
              <ac:spMk id="7" creationId="{1262EC3F-BF6D-4A15-B290-9E6A9D5EC623}"/>
            </ac:spMkLst>
          </pc:spChg>
        </pc:sldLayoutChg>
      </pc:sldMasterChg>
      <pc:sldMasterChg chg="modSp mod modSldLayout">
        <pc:chgData name="이 경오" userId="03d471aaec579ec3" providerId="LiveId" clId="{1B37F9EE-D5EF-416B-9864-5AEF9EA443B6}" dt="2020-05-12T00:38:46.087" v="2110" actId="1035"/>
        <pc:sldMasterMkLst>
          <pc:docMk/>
          <pc:sldMasterMk cId="938363470" sldId="2147483655"/>
        </pc:sldMasterMkLst>
        <pc:spChg chg="mod">
          <ac:chgData name="이 경오" userId="03d471aaec579ec3" providerId="LiveId" clId="{1B37F9EE-D5EF-416B-9864-5AEF9EA443B6}" dt="2020-05-12T00:36:36.218" v="2094" actId="2711"/>
          <ac:spMkLst>
            <pc:docMk/>
            <pc:sldMasterMk cId="938363470" sldId="2147483655"/>
            <ac:spMk id="39" creationId="{FC3E1138-D452-4CE8-9641-FCF6F51958F4}"/>
          </ac:spMkLst>
        </pc:spChg>
        <pc:picChg chg="mod">
          <ac:chgData name="이 경오" userId="03d471aaec579ec3" providerId="LiveId" clId="{1B37F9EE-D5EF-416B-9864-5AEF9EA443B6}" dt="2020-05-12T00:36:27.605" v="2093" actId="1076"/>
          <ac:picMkLst>
            <pc:docMk/>
            <pc:sldMasterMk cId="938363470" sldId="2147483655"/>
            <ac:picMk id="1034" creationId="{CE376BEE-AE1A-4048-9D19-3DE0CC3E9423}"/>
          </ac:picMkLst>
        </pc:picChg>
        <pc:sldLayoutChg chg="modSp mod">
          <pc:chgData name="이 경오" userId="03d471aaec579ec3" providerId="LiveId" clId="{1B37F9EE-D5EF-416B-9864-5AEF9EA443B6}" dt="2020-05-12T00:38:46.087" v="2110" actId="1035"/>
          <pc:sldLayoutMkLst>
            <pc:docMk/>
            <pc:sldMasterMk cId="938363470" sldId="2147483655"/>
            <pc:sldLayoutMk cId="2437536311" sldId="2147483656"/>
          </pc:sldLayoutMkLst>
          <pc:spChg chg="mod">
            <ac:chgData name="이 경오" userId="03d471aaec579ec3" providerId="LiveId" clId="{1B37F9EE-D5EF-416B-9864-5AEF9EA443B6}" dt="2020-05-12T00:38:46.087" v="2110" actId="1035"/>
            <ac:spMkLst>
              <pc:docMk/>
              <pc:sldMasterMk cId="938363470" sldId="2147483655"/>
              <pc:sldLayoutMk cId="2437536311" sldId="2147483656"/>
              <ac:spMk id="5" creationId="{227E7A07-190A-40B2-98E2-E5FE13C3525C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3B1E2-7853-4AC3-96D5-B58327B2A314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3922D-D88E-407E-BBD4-085D5C2FA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01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812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893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89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8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922D-D88E-407E-BBD4-085D5C2FA72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50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클립명_짧을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421ED-CBD3-4F80-9BCB-897D5D3848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6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영상 클립명을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7E7A07-190A-40B2-98E2-E5FE13C352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7720" y="2090616"/>
            <a:ext cx="9898380" cy="406400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lang="ko-KR" altLang="en-US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입력해주세요</a:t>
            </a:r>
            <a:r>
              <a:rPr lang="en-US" altLang="ko-KR" dirty="0"/>
              <a:t>. </a:t>
            </a:r>
            <a:r>
              <a:rPr lang="ko-KR" altLang="en-US" dirty="0"/>
              <a:t>숫자는 </a:t>
            </a:r>
            <a:r>
              <a:rPr lang="en-US" altLang="ko-KR" dirty="0"/>
              <a:t>01, 02, 03 </a:t>
            </a:r>
            <a:r>
              <a:rPr lang="ko-KR" altLang="en-US" dirty="0"/>
              <a:t>형식으로 넣어주세요</a:t>
            </a:r>
            <a:r>
              <a:rPr lang="en-US" altLang="ko-KR" dirty="0"/>
              <a:t>. (</a:t>
            </a:r>
            <a:r>
              <a:rPr lang="ko-KR" altLang="en-US" dirty="0"/>
              <a:t>예시</a:t>
            </a:r>
            <a:r>
              <a:rPr lang="en-US" altLang="ko-KR" dirty="0"/>
              <a:t>) 01. </a:t>
            </a:r>
            <a:r>
              <a:rPr lang="ko-KR" altLang="en-US" dirty="0"/>
              <a:t>포토샵 기본</a:t>
            </a:r>
          </a:p>
        </p:txBody>
      </p:sp>
    </p:spTree>
    <p:extLst>
      <p:ext uri="{BB962C8B-B14F-4D97-AF65-F5344CB8AC3E}">
        <p14:creationId xmlns:p14="http://schemas.microsoft.com/office/powerpoint/2010/main" val="243753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2A540-6502-47F3-9D22-2CA0B2DD23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79" y="216987"/>
            <a:ext cx="1344436" cy="30797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영상번호를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62EC3F-BF6D-4A15-B290-9E6A9D5EC6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79" y="524962"/>
            <a:ext cx="1344436" cy="811469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과목명을 입력하십시오</a:t>
            </a:r>
            <a:r>
              <a:rPr lang="en-US" altLang="ko-KR" dirty="0"/>
              <a:t>. </a:t>
            </a:r>
            <a:r>
              <a:rPr lang="ko-KR" altLang="en-US" dirty="0"/>
              <a:t>줄 바꿈을 하실 때는 </a:t>
            </a:r>
            <a:r>
              <a:rPr lang="en-US" altLang="ko-KR" dirty="0"/>
              <a:t>Enter </a:t>
            </a:r>
            <a:r>
              <a:rPr lang="ko-KR" altLang="en-US" dirty="0"/>
              <a:t>대신 </a:t>
            </a:r>
            <a:r>
              <a:rPr lang="en-US" altLang="ko-KR" dirty="0" err="1"/>
              <a:t>Shift+Enter</a:t>
            </a:r>
            <a:r>
              <a:rPr lang="ko-KR" altLang="en-US" dirty="0"/>
              <a:t>를 사용해주세요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64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white background wallpaperì ëí ì´ë¯¸ì§ ê²ìê²°ê³¼">
            <a:extLst>
              <a:ext uri="{FF2B5EF4-FFF2-40B4-BE49-F238E27FC236}">
                <a16:creationId xmlns:a16="http://schemas.microsoft.com/office/drawing/2014/main" id="{CE376BEE-AE1A-4048-9D19-3DE0CC3E94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49A1934C-0E0A-4806-8D71-2990EAAE43AB}"/>
              </a:ext>
            </a:extLst>
          </p:cNvPr>
          <p:cNvSpPr/>
          <p:nvPr userDrawn="1"/>
        </p:nvSpPr>
        <p:spPr>
          <a:xfrm>
            <a:off x="1" y="6648450"/>
            <a:ext cx="7874971" cy="209550"/>
          </a:xfrm>
          <a:custGeom>
            <a:avLst/>
            <a:gdLst>
              <a:gd name="connsiteX0" fmla="*/ 0 w 7874971"/>
              <a:gd name="connsiteY0" fmla="*/ 0 h 209550"/>
              <a:gd name="connsiteX1" fmla="*/ 7874971 w 7874971"/>
              <a:gd name="connsiteY1" fmla="*/ 0 h 209550"/>
              <a:gd name="connsiteX2" fmla="*/ 7753350 w 7874971"/>
              <a:gd name="connsiteY2" fmla="*/ 209550 h 209550"/>
              <a:gd name="connsiteX3" fmla="*/ 0 w 7874971"/>
              <a:gd name="connsiteY3" fmla="*/ 209550 h 209550"/>
              <a:gd name="connsiteX4" fmla="*/ 0 w 7874971"/>
              <a:gd name="connsiteY4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4971" h="209550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08E976-9363-4CF6-8196-C099DF65C616}"/>
              </a:ext>
            </a:extLst>
          </p:cNvPr>
          <p:cNvSpPr txBox="1"/>
          <p:nvPr userDrawn="1"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</a:t>
            </a:r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FASTCAMPUS</a:t>
            </a: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 Corp. All Rights Reserved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3E1138-D452-4CE8-9641-FCF6F51958F4}"/>
              </a:ext>
            </a:extLst>
          </p:cNvPr>
          <p:cNvSpPr txBox="1"/>
          <p:nvPr userDrawn="1"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Chapter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259B8B-2E76-4800-89C7-0D2702BFDBD2}"/>
              </a:ext>
            </a:extLst>
          </p:cNvPr>
          <p:cNvSpPr txBox="1"/>
          <p:nvPr userDrawn="1"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</a:rPr>
              <a:t>Fast Campus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Online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DA58B32-6C5D-4BBD-8D11-B632FACA939F}"/>
              </a:ext>
            </a:extLst>
          </p:cNvPr>
          <p:cNvCxnSpPr>
            <a:cxnSpLocks/>
          </p:cNvCxnSpPr>
          <p:nvPr userDrawn="1"/>
        </p:nvCxnSpPr>
        <p:spPr>
          <a:xfrm>
            <a:off x="10304992" y="321531"/>
            <a:ext cx="0" cy="28098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F0BF944-0C74-4088-9426-E8DB89EED4E9}"/>
              </a:ext>
            </a:extLst>
          </p:cNvPr>
          <p:cNvSpPr txBox="1"/>
          <p:nvPr userDrawn="1"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</a:rPr>
              <a:t>Life Changing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Education</a:t>
            </a:r>
          </a:p>
        </p:txBody>
      </p:sp>
      <p:pic>
        <p:nvPicPr>
          <p:cNvPr id="68" name="Picture 2" descr="ì»¤ë¦¬ì´ ì±ì¥ì ìí ìµê³ ì ì¤ë¬´êµì¡ ìì¹´ë°ë¯¸">
            <a:extLst>
              <a:ext uri="{FF2B5EF4-FFF2-40B4-BE49-F238E27FC236}">
                <a16:creationId xmlns:a16="http://schemas.microsoft.com/office/drawing/2014/main" id="{EEDC46AE-70D7-4E80-8A2D-E22735AD20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320236"/>
            <a:ext cx="1260048" cy="35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3A04D321-4A1A-420E-8228-15A0175CE6A2}"/>
              </a:ext>
            </a:extLst>
          </p:cNvPr>
          <p:cNvSpPr/>
          <p:nvPr userDrawn="1"/>
        </p:nvSpPr>
        <p:spPr>
          <a:xfrm>
            <a:off x="7753350" y="6648740"/>
            <a:ext cx="4438650" cy="209260"/>
          </a:xfrm>
          <a:custGeom>
            <a:avLst/>
            <a:gdLst>
              <a:gd name="connsiteX0" fmla="*/ 121453 w 4438650"/>
              <a:gd name="connsiteY0" fmla="*/ 0 h 209260"/>
              <a:gd name="connsiteX1" fmla="*/ 4438650 w 4438650"/>
              <a:gd name="connsiteY1" fmla="*/ 0 h 209260"/>
              <a:gd name="connsiteX2" fmla="*/ 4438650 w 4438650"/>
              <a:gd name="connsiteY2" fmla="*/ 209260 h 209260"/>
              <a:gd name="connsiteX3" fmla="*/ 0 w 4438650"/>
              <a:gd name="connsiteY3" fmla="*/ 209260 h 209260"/>
              <a:gd name="connsiteX4" fmla="*/ 121453 w 4438650"/>
              <a:gd name="connsiteY4" fmla="*/ 0 h 2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8650" h="20926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6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2A7351D-A549-4BAA-9878-E2116EE63BED}"/>
              </a:ext>
            </a:extLst>
          </p:cNvPr>
          <p:cNvSpPr/>
          <p:nvPr userDrawn="1"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4DD57B8-5149-4B40-915A-EB536D656456}"/>
              </a:ext>
            </a:extLst>
          </p:cNvPr>
          <p:cNvSpPr/>
          <p:nvPr userDrawn="1"/>
        </p:nvSpPr>
        <p:spPr>
          <a:xfrm>
            <a:off x="7753350" y="0"/>
            <a:ext cx="4438650" cy="6857710"/>
          </a:xfrm>
          <a:custGeom>
            <a:avLst/>
            <a:gdLst>
              <a:gd name="connsiteX0" fmla="*/ 3881889 w 4329073"/>
              <a:gd name="connsiteY0" fmla="*/ 0 h 6688414"/>
              <a:gd name="connsiteX1" fmla="*/ 4329073 w 4329073"/>
              <a:gd name="connsiteY1" fmla="*/ 0 h 6688414"/>
              <a:gd name="connsiteX2" fmla="*/ 4329073 w 4329073"/>
              <a:gd name="connsiteY2" fmla="*/ 6688414 h 6688414"/>
              <a:gd name="connsiteX3" fmla="*/ 0 w 4329073"/>
              <a:gd name="connsiteY3" fmla="*/ 6688414 h 6688414"/>
              <a:gd name="connsiteX4" fmla="*/ 3881889 w 4329073"/>
              <a:gd name="connsiteY4" fmla="*/ 0 h 668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9073" h="6688414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1210E-4290-43BA-BF31-17AF741C3D23}"/>
              </a:ext>
            </a:extLst>
          </p:cNvPr>
          <p:cNvSpPr txBox="1"/>
          <p:nvPr userDrawn="1"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</a:t>
            </a:r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FASTCAMPUS</a:t>
            </a: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 Corp. All Rights Reserved</a:t>
            </a:r>
          </a:p>
        </p:txBody>
      </p:sp>
      <p:pic>
        <p:nvPicPr>
          <p:cNvPr id="11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95B4B388-18E4-42A4-934B-617451A585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9" y="6401872"/>
            <a:ext cx="786893" cy="24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94040C-7205-4541-BBC8-EF44C330B435}"/>
              </a:ext>
            </a:extLst>
          </p:cNvPr>
          <p:cNvSpPr/>
          <p:nvPr userDrawn="1"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38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dirty="0"/>
              <a:t>1-1. </a:t>
            </a:r>
            <a:r>
              <a:rPr lang="ko-KR" altLang="en-US" sz="5400" b="1" dirty="0"/>
              <a:t>데이터베이스란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7720" y="2073178"/>
            <a:ext cx="9898380" cy="406400"/>
          </a:xfrm>
        </p:spPr>
        <p:txBody>
          <a:bodyPr anchor="ctr"/>
          <a:lstStyle/>
          <a:p>
            <a:r>
              <a:rPr lang="en-US" altLang="ko-KR" dirty="0">
                <a:latin typeface="+mj-ea"/>
                <a:ea typeface="+mj-ea"/>
              </a:rPr>
              <a:t>01. </a:t>
            </a:r>
            <a:r>
              <a:rPr lang="ko-KR" altLang="en-US" dirty="0" smtClean="0">
                <a:latin typeface="+mj-ea"/>
                <a:ea typeface="+mj-ea"/>
              </a:rPr>
              <a:t>데이터베이스란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94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34000"/>
            <a:ext cx="1344436" cy="307975"/>
          </a:xfrm>
        </p:spPr>
        <p:txBody>
          <a:bodyPr/>
          <a:lstStyle/>
          <a:p>
            <a:r>
              <a:rPr lang="en-US" altLang="ko-KR" dirty="0" smtClean="0"/>
              <a:t>1-1-3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554400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데이터베이스란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3.</a:t>
            </a:r>
            <a:r>
              <a:rPr lang="ko-KR" altLang="en-US" dirty="0"/>
              <a:t> 데이터베이스의 종류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24606"/>
            <a:ext cx="3695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Ø"/>
              <a:tabLst>
                <a:tab pos="180975" algn="l"/>
              </a:tabLst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데이터베이스 시스템 세계 순위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AutoShape 4" descr="디비투 - 해시넷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542" y="624617"/>
            <a:ext cx="9810750" cy="321945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4646160" y="239995"/>
            <a:ext cx="3573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https://db-engines.com/en/ranking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27741" y="3890135"/>
            <a:ext cx="66923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오라클 데이터베이스는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세계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독보적인 관계형 데이터베이스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강의의 모든 실습은 오라클 데이터베이스 내에서 진행함</a:t>
            </a:r>
          </a:p>
        </p:txBody>
      </p:sp>
    </p:spTree>
    <p:extLst>
      <p:ext uri="{BB962C8B-B14F-4D97-AF65-F5344CB8AC3E}">
        <p14:creationId xmlns:p14="http://schemas.microsoft.com/office/powerpoint/2010/main" val="5016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1-4. </a:t>
            </a:r>
            <a:r>
              <a:rPr lang="ko-KR" altLang="en-US" b="1" dirty="0"/>
              <a:t>연습 문제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데이터베이스란</a:t>
            </a:r>
          </a:p>
        </p:txBody>
      </p:sp>
    </p:spTree>
    <p:extLst>
      <p:ext uri="{BB962C8B-B14F-4D97-AF65-F5344CB8AC3E}">
        <p14:creationId xmlns:p14="http://schemas.microsoft.com/office/powerpoint/2010/main" val="114951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34000"/>
            <a:ext cx="1344436" cy="307975"/>
          </a:xfrm>
        </p:spPr>
        <p:txBody>
          <a:bodyPr/>
          <a:lstStyle/>
          <a:p>
            <a:r>
              <a:rPr lang="en-US" altLang="ko-KR" dirty="0" smtClean="0"/>
              <a:t>1-1-4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554400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데이터베이스란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4. </a:t>
            </a:r>
            <a:r>
              <a:rPr lang="ko-KR" altLang="en-US" dirty="0" smtClean="0"/>
              <a:t>연습문제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34023"/>
            <a:ext cx="436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  <a:ea typeface="맑은 고딕" panose="020B0503020000020004" pitchFamily="50" charset="-127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Open Sans"/>
                <a:ea typeface="맑은 고딕" panose="020B0503020000020004" pitchFamily="50" charset="-127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Open Sans"/>
                <a:ea typeface="맑은 고딕" panose="020B0503020000020004" pitchFamily="50" charset="-127"/>
              </a:rPr>
              <a:t>데이터 갱신의 종류가 아닌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것은</a:t>
            </a:r>
            <a:r>
              <a:rPr lang="en-US" altLang="ko-KR" b="1" dirty="0">
                <a:solidFill>
                  <a:srgbClr val="000000"/>
                </a:solidFill>
                <a:latin typeface="Open Sans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6" name="AutoShape 4" descr="디비투 - 해시넷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470245" y="560526"/>
            <a:ext cx="2212465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(DELETE)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(UPDATE)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(INSERT)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(REFERENCE)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E2B2E7-B70C-402B-9034-0255773AE738}"/>
              </a:ext>
            </a:extLst>
          </p:cNvPr>
          <p:cNvSpPr/>
          <p:nvPr/>
        </p:nvSpPr>
        <p:spPr>
          <a:xfrm>
            <a:off x="1353600" y="2417384"/>
            <a:ext cx="715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가장 널리 사용되는 데이터베이스의 종류는 무엇인가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2F08C8-D55E-48B1-BE66-BCFEE000A8DE}"/>
              </a:ext>
            </a:extLst>
          </p:cNvPr>
          <p:cNvSpPr/>
          <p:nvPr/>
        </p:nvSpPr>
        <p:spPr>
          <a:xfrm>
            <a:off x="1470245" y="2786620"/>
            <a:ext cx="2860078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계층형 데이터베이스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객체지향형 데이터베이스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관계형 데이터베이스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NOSQL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8FB4C7-913E-4761-99ED-B930EEA01A78}"/>
              </a:ext>
            </a:extLst>
          </p:cNvPr>
          <p:cNvSpPr/>
          <p:nvPr/>
        </p:nvSpPr>
        <p:spPr>
          <a:xfrm>
            <a:off x="1353600" y="4604157"/>
            <a:ext cx="8249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DBMS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 중 전세계에서 가장 널리 사용되고 있는 제품은 무엇인가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294F04-3D2A-4D1E-BBC4-BAC4D500DF29}"/>
              </a:ext>
            </a:extLst>
          </p:cNvPr>
          <p:cNvSpPr/>
          <p:nvPr/>
        </p:nvSpPr>
        <p:spPr>
          <a:xfrm>
            <a:off x="1507294" y="4973489"/>
            <a:ext cx="1703928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ORACLE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DB2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SERVER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TIBERO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53600" y="233641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74D03E3-5B95-4E51-B567-687AB90377B6}"/>
              </a:ext>
            </a:extLst>
          </p:cNvPr>
          <p:cNvCxnSpPr>
            <a:cxnSpLocks/>
          </p:cNvCxnSpPr>
          <p:nvPr/>
        </p:nvCxnSpPr>
        <p:spPr>
          <a:xfrm>
            <a:off x="1353600" y="4506876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0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34000"/>
            <a:ext cx="1344436" cy="307975"/>
          </a:xfrm>
        </p:spPr>
        <p:txBody>
          <a:bodyPr/>
          <a:lstStyle/>
          <a:p>
            <a:r>
              <a:rPr lang="en-US" altLang="ko-KR" dirty="0" smtClean="0"/>
              <a:t>1-1-4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554400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데이터베이스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데이터베이스란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4. </a:t>
            </a:r>
            <a:r>
              <a:rPr lang="ko-KR" altLang="en-US" dirty="0" smtClean="0"/>
              <a:t>연습문제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34023"/>
            <a:ext cx="436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Open Sans"/>
                <a:ea typeface="맑은 고딕" panose="020B0503020000020004" pitchFamily="50" charset="-127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Open Sans"/>
                <a:ea typeface="맑은 고딕" panose="020B0503020000020004" pitchFamily="50" charset="-127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Open Sans"/>
                <a:ea typeface="맑은 고딕" panose="020B0503020000020004" pitchFamily="50" charset="-127"/>
              </a:rPr>
              <a:t>데이터 갱신의 종류가 아닌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것은</a:t>
            </a:r>
            <a:r>
              <a:rPr lang="en-US" altLang="ko-KR" b="1" dirty="0">
                <a:solidFill>
                  <a:srgbClr val="000000"/>
                </a:solidFill>
                <a:latin typeface="Open Sans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6" name="AutoShape 4" descr="디비투 - 해시넷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8C3E51-0BC2-45BD-AD1B-804208BB10CB}"/>
              </a:ext>
            </a:extLst>
          </p:cNvPr>
          <p:cNvSpPr/>
          <p:nvPr/>
        </p:nvSpPr>
        <p:spPr>
          <a:xfrm>
            <a:off x="1470245" y="560526"/>
            <a:ext cx="2212465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(DELETE)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(UPDATE)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(INSERT)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(REFERENCE</a:t>
            </a: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E2B2E7-B70C-402B-9034-0255773AE738}"/>
              </a:ext>
            </a:extLst>
          </p:cNvPr>
          <p:cNvSpPr/>
          <p:nvPr/>
        </p:nvSpPr>
        <p:spPr>
          <a:xfrm>
            <a:off x="1353600" y="2417384"/>
            <a:ext cx="715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가장 널리 사용되는 데이터베이스의 종류는 무엇인가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2F08C8-D55E-48B1-BE66-BCFEE000A8DE}"/>
              </a:ext>
            </a:extLst>
          </p:cNvPr>
          <p:cNvSpPr/>
          <p:nvPr/>
        </p:nvSpPr>
        <p:spPr>
          <a:xfrm>
            <a:off x="1470245" y="2786620"/>
            <a:ext cx="2860078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계층형 데이터베이스</a:t>
            </a:r>
            <a:endParaRPr lang="en-US" altLang="ko-KR" sz="1600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객체지향형 데이터베이스</a:t>
            </a:r>
            <a:endParaRPr lang="en-US" altLang="ko-KR" sz="1600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관계형 데이터베이스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NOSQL 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</a:t>
            </a:r>
            <a:endParaRPr lang="en-US" altLang="ko-KR" sz="1600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8FB4C7-913E-4761-99ED-B930EEA01A78}"/>
              </a:ext>
            </a:extLst>
          </p:cNvPr>
          <p:cNvSpPr/>
          <p:nvPr/>
        </p:nvSpPr>
        <p:spPr>
          <a:xfrm>
            <a:off x="1353600" y="4604157"/>
            <a:ext cx="8249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DBMS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 중 전세계에서 가장 널리 사용되고 있는 제품은 무엇인가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294F04-3D2A-4D1E-BBC4-BAC4D500DF29}"/>
              </a:ext>
            </a:extLst>
          </p:cNvPr>
          <p:cNvSpPr/>
          <p:nvPr/>
        </p:nvSpPr>
        <p:spPr>
          <a:xfrm>
            <a:off x="1507294" y="4973489"/>
            <a:ext cx="1703928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ORACLE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DB2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SERVER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TIBERO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D7AC2C-2939-44F4-B144-BACC3F745F6D}"/>
              </a:ext>
            </a:extLst>
          </p:cNvPr>
          <p:cNvCxnSpPr>
            <a:cxnSpLocks/>
          </p:cNvCxnSpPr>
          <p:nvPr/>
        </p:nvCxnSpPr>
        <p:spPr>
          <a:xfrm>
            <a:off x="1353600" y="233641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74D03E3-5B95-4E51-B567-687AB90377B6}"/>
              </a:ext>
            </a:extLst>
          </p:cNvPr>
          <p:cNvCxnSpPr>
            <a:cxnSpLocks/>
          </p:cNvCxnSpPr>
          <p:nvPr/>
        </p:nvCxnSpPr>
        <p:spPr>
          <a:xfrm>
            <a:off x="1353600" y="4506876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3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0" y="234244"/>
            <a:ext cx="1353330" cy="307975"/>
          </a:xfrm>
        </p:spPr>
        <p:txBody>
          <a:bodyPr/>
          <a:lstStyle/>
          <a:p>
            <a:r>
              <a:rPr lang="en-US" altLang="ko-KR" dirty="0"/>
              <a:t>1-1-1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0" y="554400"/>
            <a:ext cx="1353330" cy="584747"/>
          </a:xfrm>
        </p:spPr>
        <p:txBody>
          <a:bodyPr/>
          <a:lstStyle/>
          <a:p>
            <a:r>
              <a:rPr lang="en-US" altLang="ko-KR" sz="1050" dirty="0"/>
              <a:t>1. </a:t>
            </a:r>
            <a:r>
              <a:rPr lang="ko-KR" altLang="en-US" sz="1050" dirty="0" smtClean="0"/>
              <a:t>데이터베이스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/>
              <a:t>1. </a:t>
            </a:r>
            <a:r>
              <a:rPr lang="ko-KR" altLang="en-US" sz="1050" dirty="0"/>
              <a:t>데이터베이스란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/>
              <a:t>1. </a:t>
            </a:r>
            <a:r>
              <a:rPr lang="ko-KR" altLang="en-US" sz="1050" dirty="0"/>
              <a:t>데이터베이스란</a:t>
            </a:r>
            <a:endParaRPr lang="en-US" altLang="ko-KR" sz="1050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18766"/>
            <a:ext cx="219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데이터베이스란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76424" y="576274"/>
            <a:ext cx="10367773" cy="11010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베이스는 컴퓨터 시스템에 전자적으로 저장된 체계적 데이터의 모음</a:t>
            </a:r>
            <a:endParaRPr lang="en-US" altLang="ko-KR" sz="1400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컴퓨터가 초기 발명된 시점에는 과학적인 연구의 용도</a:t>
            </a:r>
            <a:r>
              <a:rPr lang="en-US" altLang="ko-KR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수학적 계산</a:t>
            </a:r>
            <a:r>
              <a:rPr lang="en-US" altLang="ko-KR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사용되었음</a:t>
            </a:r>
            <a:endParaRPr lang="en-US" altLang="ko-KR" sz="1400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 과학이 발전하면서 점점 더 대용량의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저장하고 조회</a:t>
            </a:r>
            <a:r>
              <a:rPr lang="ko-KR" altLang="en-US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요구사항이 증대되었음</a:t>
            </a:r>
            <a:endParaRPr lang="en-US" altLang="ko-KR" sz="1400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이러한 배경 속 에서 데이터베이스라는 개념이 도입됨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53600" y="1951774"/>
            <a:ext cx="2930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사용 이전</a:t>
            </a:r>
            <a:endParaRPr lang="en-US" altLang="ko-KR" b="1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05399" y="2676822"/>
            <a:ext cx="6838797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발명 이전에 데이터는 위와 같은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파일 형태로 저장 및 관리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되었음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형태는 여러 사용자가 동시에 공유하기가 어려움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서로 주고받으면서 데이터의 유실 등의 가능성이 항상 존재하였음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53600" y="3877656"/>
            <a:ext cx="8518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것이 데이터 베이스로 관리되는 시대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것이 데이터로 </a:t>
            </a:r>
            <a:r>
              <a:rPr lang="ko-KR" altLang="en-US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관리되기 전에</a:t>
            </a:r>
            <a:r>
              <a:rPr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b="1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92334" y="4546791"/>
            <a:ext cx="5351862" cy="13595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것이 데이터 베이스로 관리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되고 있음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직원관리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매출 관리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쇼핑몰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영화 예매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병원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공공 등등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동영상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등 모든 데이터가 데이터베이스로 관리되고 있음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Picture 3" descr="what is oracle database - relationshi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" t="4429" r="3022" b="13338"/>
          <a:stretch/>
        </p:blipFill>
        <p:spPr bwMode="auto">
          <a:xfrm>
            <a:off x="1712654" y="4546791"/>
            <a:ext cx="4743450" cy="173355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6C80C1-C1E1-4012-A824-52E6B4D903D3}"/>
              </a:ext>
            </a:extLst>
          </p:cNvPr>
          <p:cNvSpPr/>
          <p:nvPr/>
        </p:nvSpPr>
        <p:spPr>
          <a:xfrm>
            <a:off x="1712654" y="2675494"/>
            <a:ext cx="3297496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first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name, </a:t>
            </a:r>
            <a:r>
              <a:rPr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last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name, phone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John, Doe, (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408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)-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245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-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2345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Jane, Doe, (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503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)-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234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-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2355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6F0EAC-4920-41E2-966E-C4DC094917B7}"/>
              </a:ext>
            </a:extLst>
          </p:cNvPr>
          <p:cNvSpPr/>
          <p:nvPr/>
        </p:nvSpPr>
        <p:spPr>
          <a:xfrm>
            <a:off x="1576424" y="2313133"/>
            <a:ext cx="2358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텍스트 파일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EBE669-80FE-4DF8-BE20-A363CF1B2FBB}"/>
              </a:ext>
            </a:extLst>
          </p:cNvPr>
          <p:cNvSpPr/>
          <p:nvPr/>
        </p:nvSpPr>
        <p:spPr>
          <a:xfrm>
            <a:off x="1576424" y="4208237"/>
            <a:ext cx="16706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직원과 연락처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E93EA6-6B4C-4811-A163-A5BCD18BF9E2}"/>
              </a:ext>
            </a:extLst>
          </p:cNvPr>
          <p:cNvSpPr/>
          <p:nvPr/>
        </p:nvSpPr>
        <p:spPr>
          <a:xfrm>
            <a:off x="1684971" y="6321682"/>
            <a:ext cx="46982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Clr>
                <a:schemeClr val="tx1"/>
              </a:buClr>
              <a:buFont typeface="Gotham" panose="02000604030000020004" pitchFamily="50" charset="0"/>
              <a:buChar char="-"/>
            </a:pP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명의 직원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연락처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가질 수 있음</a:t>
            </a:r>
          </a:p>
        </p:txBody>
      </p:sp>
    </p:spTree>
    <p:extLst>
      <p:ext uri="{BB962C8B-B14F-4D97-AF65-F5344CB8AC3E}">
        <p14:creationId xmlns:p14="http://schemas.microsoft.com/office/powerpoint/2010/main" val="35346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53600" y="217185"/>
            <a:ext cx="3958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indent="-271463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베이스 관리 시스템 이란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96648" y="592231"/>
            <a:ext cx="10307851" cy="842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b="1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관리 시스템</a:t>
            </a:r>
            <a:r>
              <a:rPr lang="en-US" altLang="ko-KR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(database management system, </a:t>
            </a:r>
            <a:r>
              <a:rPr lang="en-US" altLang="ko-KR" sz="1400" b="1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en-US" altLang="ko-KR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다수의 사용자들이 데이터베이스 내의 데이터를 접근</a:t>
            </a:r>
            <a:r>
              <a:rPr lang="ko-KR" altLang="en-US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있도록 해주는 소프트웨어 도구의 집합</a:t>
            </a:r>
            <a:endParaRPr lang="en-US" altLang="ko-KR" sz="1400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ko-KR" altLang="en-US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사용자 또는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프로그램의 요구를 처리</a:t>
            </a:r>
            <a:r>
              <a:rPr lang="ko-KR" altLang="en-US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적절히 응답</a:t>
            </a:r>
            <a:r>
              <a:rPr lang="ko-KR" altLang="en-US" sz="14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데이터를 사용할 수 있도록 해줌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3DA2F69-A36D-4BFA-93E6-DA1D2639410D}"/>
              </a:ext>
            </a:extLst>
          </p:cNvPr>
          <p:cNvGrpSpPr/>
          <p:nvPr/>
        </p:nvGrpSpPr>
        <p:grpSpPr>
          <a:xfrm>
            <a:off x="1496648" y="2435303"/>
            <a:ext cx="9079126" cy="2228156"/>
            <a:chOff x="1579349" y="2011626"/>
            <a:chExt cx="7926601" cy="194867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C6F9164-CD7E-4B43-98CC-C5D0577A8A1D}"/>
                </a:ext>
              </a:extLst>
            </p:cNvPr>
            <p:cNvSpPr/>
            <p:nvPr/>
          </p:nvSpPr>
          <p:spPr>
            <a:xfrm>
              <a:off x="1579349" y="2011626"/>
              <a:ext cx="7926601" cy="19486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0E9C135-198A-4597-8DA9-0455B7873332}"/>
                </a:ext>
              </a:extLst>
            </p:cNvPr>
            <p:cNvGrpSpPr/>
            <p:nvPr/>
          </p:nvGrpSpPr>
          <p:grpSpPr>
            <a:xfrm>
              <a:off x="1739128" y="2147137"/>
              <a:ext cx="7546692" cy="1724355"/>
              <a:chOff x="1739128" y="2147137"/>
              <a:chExt cx="7546692" cy="1724355"/>
            </a:xfrm>
          </p:grpSpPr>
          <p:pic>
            <p:nvPicPr>
              <p:cNvPr id="23" name="그림 22" descr="&lt;strong&gt;사람&lt;/strong&gt; 간단히 미니멀 · Pixabay의 무료 벡터 그래픽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756035" y="2216365"/>
                <a:ext cx="377347" cy="675562"/>
              </a:xfrm>
              <a:prstGeom prst="rect">
                <a:avLst/>
              </a:prstGeom>
            </p:spPr>
          </p:pic>
          <p:sp>
            <p:nvSpPr>
              <p:cNvPr id="24" name="직사각형 23"/>
              <p:cNvSpPr/>
              <p:nvPr/>
            </p:nvSpPr>
            <p:spPr>
              <a:xfrm>
                <a:off x="7330822" y="2147137"/>
                <a:ext cx="1954998" cy="168104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7728368" y="2200470"/>
                <a:ext cx="1236051" cy="296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데이터베이스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219497" y="2147137"/>
                <a:ext cx="1787324" cy="168104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오른쪽 화살표 30"/>
              <p:cNvSpPr/>
              <p:nvPr/>
            </p:nvSpPr>
            <p:spPr>
              <a:xfrm>
                <a:off x="2988349" y="2455919"/>
                <a:ext cx="1081873" cy="285207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오른쪽 화살표 31"/>
              <p:cNvSpPr/>
              <p:nvPr/>
            </p:nvSpPr>
            <p:spPr>
              <a:xfrm rot="10800000">
                <a:off x="2988348" y="3121303"/>
                <a:ext cx="1081872" cy="285208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5" name="그림 14" descr="&lt;strong&gt;사람&lt;/strong&gt; 간단히 미니멀 · Pixabay의 무료 벡터 그래픽">
                <a:extLst>
                  <a:ext uri="{FF2B5EF4-FFF2-40B4-BE49-F238E27FC236}">
                    <a16:creationId xmlns:a16="http://schemas.microsoft.com/office/drawing/2014/main" id="{21C23401-C739-4DB1-A9E5-A97B499120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865741" y="2401500"/>
                <a:ext cx="377347" cy="675562"/>
              </a:xfrm>
              <a:prstGeom prst="rect">
                <a:avLst/>
              </a:prstGeom>
            </p:spPr>
          </p:pic>
          <p:pic>
            <p:nvPicPr>
              <p:cNvPr id="17" name="그림 16" descr="&lt;strong&gt;사람&lt;/strong&gt; 간단히 미니멀 · Pixabay의 무료 벡터 그래픽">
                <a:extLst>
                  <a:ext uri="{FF2B5EF4-FFF2-40B4-BE49-F238E27FC236}">
                    <a16:creationId xmlns:a16="http://schemas.microsoft.com/office/drawing/2014/main" id="{06D471B6-88DB-49D6-9BDA-6276989DC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011785" y="2573099"/>
                <a:ext cx="377347" cy="675562"/>
              </a:xfrm>
              <a:prstGeom prst="rect">
                <a:avLst/>
              </a:prstGeom>
            </p:spPr>
          </p:pic>
          <p:pic>
            <p:nvPicPr>
              <p:cNvPr id="18" name="그림 17" descr="&lt;strong&gt;사람&lt;/strong&gt; 간단히 미니멀 · Pixabay의 무료 벡터 그래픽">
                <a:extLst>
                  <a:ext uri="{FF2B5EF4-FFF2-40B4-BE49-F238E27FC236}">
                    <a16:creationId xmlns:a16="http://schemas.microsoft.com/office/drawing/2014/main" id="{889BFFC9-D1F6-4EEC-B306-83B76509B8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161060" y="2725022"/>
                <a:ext cx="377347" cy="675562"/>
              </a:xfrm>
              <a:prstGeom prst="rect">
                <a:avLst/>
              </a:prstGeom>
            </p:spPr>
          </p:pic>
          <p:pic>
            <p:nvPicPr>
              <p:cNvPr id="19" name="그림 18" descr="&lt;strong&gt;사람&lt;/strong&gt; 간단히 미니멀 · Pixabay의 무료 벡터 그래픽">
                <a:extLst>
                  <a:ext uri="{FF2B5EF4-FFF2-40B4-BE49-F238E27FC236}">
                    <a16:creationId xmlns:a16="http://schemas.microsoft.com/office/drawing/2014/main" id="{9706BB6B-C56B-4008-8891-620007728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289674" y="2865714"/>
                <a:ext cx="377347" cy="675562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AFDDD52-5054-474B-80D2-32A6D345BA83}"/>
                  </a:ext>
                </a:extLst>
              </p:cNvPr>
              <p:cNvSpPr/>
              <p:nvPr/>
            </p:nvSpPr>
            <p:spPr>
              <a:xfrm>
                <a:off x="4297301" y="2162693"/>
                <a:ext cx="1631714" cy="7267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DBMS</a:t>
                </a:r>
              </a:p>
              <a:p>
                <a:pPr algn="ctr"/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시스템 소프트웨어</a:t>
                </a:r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오른쪽 화살표 30">
                <a:extLst>
                  <a:ext uri="{FF2B5EF4-FFF2-40B4-BE49-F238E27FC236}">
                    <a16:creationId xmlns:a16="http://schemas.microsoft.com/office/drawing/2014/main" id="{FFBA59B4-492E-44A9-9366-98A8839767FD}"/>
                  </a:ext>
                </a:extLst>
              </p:cNvPr>
              <p:cNvSpPr/>
              <p:nvPr/>
            </p:nvSpPr>
            <p:spPr>
              <a:xfrm>
                <a:off x="6127885" y="2455919"/>
                <a:ext cx="1081873" cy="285207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오른쪽 화살표 31">
                <a:extLst>
                  <a:ext uri="{FF2B5EF4-FFF2-40B4-BE49-F238E27FC236}">
                    <a16:creationId xmlns:a16="http://schemas.microsoft.com/office/drawing/2014/main" id="{A9F87887-1629-4134-92B3-3335CBD1D6A0}"/>
                  </a:ext>
                </a:extLst>
              </p:cNvPr>
              <p:cNvSpPr/>
              <p:nvPr/>
            </p:nvSpPr>
            <p:spPr>
              <a:xfrm rot="10800000">
                <a:off x="6127885" y="3118235"/>
                <a:ext cx="1081872" cy="285208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22EE003-E173-49F0-9C4B-ABD633673C6C}"/>
                  </a:ext>
                </a:extLst>
              </p:cNvPr>
              <p:cNvSpPr/>
              <p:nvPr/>
            </p:nvSpPr>
            <p:spPr>
              <a:xfrm>
                <a:off x="1739128" y="3575403"/>
                <a:ext cx="1299030" cy="296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다수의 사용자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1026" name="Picture 2" descr="오라클 데이터베이스 - 나무위키">
                <a:extLst>
                  <a:ext uri="{FF2B5EF4-FFF2-40B4-BE49-F238E27FC236}">
                    <a16:creationId xmlns:a16="http://schemas.microsoft.com/office/drawing/2014/main" id="{DB4048C0-3414-40E9-B621-466063412F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3766" y="2940917"/>
                <a:ext cx="1234057" cy="555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그래픽 8" descr="데이터베이스">
                <a:extLst>
                  <a:ext uri="{FF2B5EF4-FFF2-40B4-BE49-F238E27FC236}">
                    <a16:creationId xmlns:a16="http://schemas.microsoft.com/office/drawing/2014/main" id="{71ACF550-1FD8-4236-B45B-C8524693A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581364" y="2505565"/>
                <a:ext cx="1040899" cy="936934"/>
              </a:xfrm>
              <a:prstGeom prst="rect">
                <a:avLst/>
              </a:prstGeom>
            </p:spPr>
          </p:pic>
          <p:pic>
            <p:nvPicPr>
              <p:cNvPr id="29" name="그래픽 28" descr="데이터베이스">
                <a:extLst>
                  <a:ext uri="{FF2B5EF4-FFF2-40B4-BE49-F238E27FC236}">
                    <a16:creationId xmlns:a16="http://schemas.microsoft.com/office/drawing/2014/main" id="{264A46F0-53D3-4ECF-AEF9-E773AD085B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991917" y="2824055"/>
                <a:ext cx="1040899" cy="936934"/>
              </a:xfrm>
              <a:prstGeom prst="rect">
                <a:avLst/>
              </a:prstGeom>
            </p:spPr>
          </p:pic>
        </p:grp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8896E1-42D8-4F3F-B239-255C5A4EFD3D}"/>
              </a:ext>
            </a:extLst>
          </p:cNvPr>
          <p:cNvSpPr/>
          <p:nvPr/>
        </p:nvSpPr>
        <p:spPr>
          <a:xfrm>
            <a:off x="1353600" y="2065971"/>
            <a:ext cx="3469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베이스 시스템의 구성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8C6EC0A-6FC3-4EC1-AFA7-B5714CCEE7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34000"/>
            <a:ext cx="1353600" cy="307975"/>
          </a:xfrm>
        </p:spPr>
        <p:txBody>
          <a:bodyPr/>
          <a:lstStyle/>
          <a:p>
            <a:r>
              <a:rPr lang="en-US" altLang="ko-KR" dirty="0"/>
              <a:t>1-1-1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EE452-ACC4-4DC0-A535-ED39548B7F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554400"/>
            <a:ext cx="1353600" cy="102535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데이터베이스란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데이터베이스란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465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1" y="234000"/>
            <a:ext cx="1334858" cy="307975"/>
          </a:xfrm>
        </p:spPr>
        <p:txBody>
          <a:bodyPr/>
          <a:lstStyle/>
          <a:p>
            <a:r>
              <a:rPr lang="en-US" altLang="ko-KR" dirty="0"/>
              <a:t>1-1-1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554400"/>
            <a:ext cx="1344437" cy="575869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데이터베이스란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데이터베이스란</a:t>
            </a:r>
            <a:endParaRPr lang="en-US" alt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CE30EA-A72E-43E1-BC5F-E6EC3A387583}"/>
              </a:ext>
            </a:extLst>
          </p:cNvPr>
          <p:cNvSpPr/>
          <p:nvPr/>
        </p:nvSpPr>
        <p:spPr>
          <a:xfrm>
            <a:off x="1353600" y="215081"/>
            <a:ext cx="3469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베이스 시스템의 특징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FA0AC89-33D0-43D8-AC76-99A8A9ED8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434829"/>
              </p:ext>
            </p:extLst>
          </p:nvPr>
        </p:nvGraphicFramePr>
        <p:xfrm>
          <a:off x="1553021" y="624617"/>
          <a:ext cx="10371351" cy="2804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59596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7911755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</a:tblGrid>
              <a:tr h="1339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232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 접근성</a:t>
                      </a:r>
                      <a:endParaRPr lang="en-US" altLang="ko-KR" sz="14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(real time accessibility)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데이터베이스는 실시간으로 서비스된다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데이터를 요청하면 몇 시간이나 몇 일 뒤에 결과를 전송하는 것이 아니라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 초 내에 결과를 서비스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2232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계속적인 변화</a:t>
                      </a:r>
                      <a:endParaRPr lang="en-US" altLang="ko-KR" sz="14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(continuous change)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데이터베이스에 저장된 내용은 어느 한 순간의 상태를 나타내지만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값은 시간에 따라 항상 바뀐다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데이터베이스는 삽입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 등의 작업을 통하여 바뀐 데이터 값을 저장한다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2232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동시 공유</a:t>
                      </a:r>
                      <a:endParaRPr lang="en-US" altLang="ko-KR" sz="14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(concurrent sharing)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데이터베이스는 서로 다른 업무 또는 </a:t>
                      </a:r>
                      <a:r>
                        <a:rPr lang="ko-KR" altLang="en-US" sz="14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여러 사용자에게 동시에 공유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된다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</a:p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(concurrent)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는 병행 이라고도 하며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데이터베이스에 접근하는 프로그램이 여러 개 있다는 의미다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  <a:tr h="1810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내용에 따른 참조</a:t>
                      </a:r>
                      <a:endParaRPr lang="en-US" altLang="ko-KR" sz="14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(reference by content)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Gotham" panose="02000604030000020004" pitchFamily="50" charset="0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데이터베이스에 저장된 데이터는 데이터의 물리적인 위치가 아니라 </a:t>
                      </a:r>
                      <a:r>
                        <a:rPr lang="ko-KR" altLang="en-US" sz="14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값에 따라 참조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된다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902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dirty="0"/>
              <a:t>1-2. </a:t>
            </a:r>
            <a:r>
              <a:rPr lang="ko-KR" altLang="en-US" sz="5400" b="1" dirty="0"/>
              <a:t>데이터베이스의 기본 기능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7720" y="2072688"/>
            <a:ext cx="9898380" cy="406400"/>
          </a:xfrm>
        </p:spPr>
        <p:txBody>
          <a:bodyPr anchor="ctr"/>
          <a:lstStyle/>
          <a:p>
            <a:r>
              <a:rPr lang="en-US" altLang="ko-KR" dirty="0">
                <a:latin typeface="+mj-ea"/>
                <a:ea typeface="+mj-ea"/>
              </a:rPr>
              <a:t>01. </a:t>
            </a:r>
            <a:r>
              <a:rPr lang="ko-KR" altLang="en-US" dirty="0">
                <a:latin typeface="+mj-ea"/>
                <a:ea typeface="+mj-ea"/>
              </a:rPr>
              <a:t>데이터베이스란</a:t>
            </a:r>
          </a:p>
        </p:txBody>
      </p:sp>
    </p:spTree>
    <p:extLst>
      <p:ext uri="{BB962C8B-B14F-4D97-AF65-F5344CB8AC3E}">
        <p14:creationId xmlns:p14="http://schemas.microsoft.com/office/powerpoint/2010/main" val="334191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34743"/>
            <a:ext cx="1344436" cy="307975"/>
          </a:xfrm>
        </p:spPr>
        <p:txBody>
          <a:bodyPr/>
          <a:lstStyle/>
          <a:p>
            <a:r>
              <a:rPr lang="en-US" altLang="ko-KR" dirty="0" smtClean="0"/>
              <a:t>1-1-2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55438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데이터베이스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데이터베이스란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 smtClean="0"/>
              <a:t>데이터베이스의 기본 기능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45415"/>
            <a:ext cx="4046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삽입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기능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81149" y="660548"/>
            <a:ext cx="1905000" cy="3684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581149" y="1145958"/>
            <a:ext cx="1905000" cy="364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갱신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495799" y="1142352"/>
            <a:ext cx="1905000" cy="3577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495799" y="1586628"/>
            <a:ext cx="1905000" cy="3440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495799" y="2016794"/>
            <a:ext cx="1905000" cy="3440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cxnSp>
        <p:nvCxnSpPr>
          <p:cNvPr id="19" name="직선 화살표 연결선 18"/>
          <p:cNvCxnSpPr>
            <a:stCxn id="14" idx="3"/>
            <a:endCxn id="15" idx="1"/>
          </p:cNvCxnSpPr>
          <p:nvPr/>
        </p:nvCxnSpPr>
        <p:spPr>
          <a:xfrm flipV="1">
            <a:off x="3486149" y="1321228"/>
            <a:ext cx="1009650" cy="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cxnSpLocks/>
            <a:stCxn id="14" idx="3"/>
            <a:endCxn id="16" idx="1"/>
          </p:cNvCxnSpPr>
          <p:nvPr/>
        </p:nvCxnSpPr>
        <p:spPr>
          <a:xfrm>
            <a:off x="3486149" y="1328314"/>
            <a:ext cx="1009650" cy="4303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cxnSpLocks/>
            <a:stCxn id="14" idx="3"/>
            <a:endCxn id="17" idx="1"/>
          </p:cNvCxnSpPr>
          <p:nvPr/>
        </p:nvCxnSpPr>
        <p:spPr>
          <a:xfrm>
            <a:off x="3486149" y="1328314"/>
            <a:ext cx="1009650" cy="860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648074" y="660547"/>
            <a:ext cx="6600826" cy="3684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원하는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조회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기능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(ex.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시간표 조회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505574" y="1141719"/>
            <a:ext cx="5048250" cy="358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원하는 데이터를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저장하는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기능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(ex.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예매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505573" y="1585995"/>
            <a:ext cx="5048251" cy="344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원하는 데이터를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삭제하는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기능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(ex.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예매 취소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505573" y="2016158"/>
            <a:ext cx="5048251" cy="344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원하는 데이터를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수정하는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기능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(ex.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좌석 변경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648074" y="2426931"/>
            <a:ext cx="79629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영화 예매 시스템은 데이터의 삽입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 기능을 모두 구현해야 운영이 가능함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353600" y="2620368"/>
            <a:ext cx="168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buFont typeface="Wingdings" panose="05000000000000000000" pitchFamily="2" charset="2"/>
              <a:buChar char="Ø"/>
              <a:tabLst>
                <a:tab pos="361950" algn="l"/>
              </a:tabLst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동시성 제어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 descr="&lt;strong&gt;사람&lt;/strong&gt; 간단히 미니멀 · Pixabay의 무료 벡터 그래픽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49" y="3035500"/>
            <a:ext cx="546125" cy="1086216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1514214" y="4196295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이수지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204385" y="3246273"/>
            <a:ext cx="4113584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이수지는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강남역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CGV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20:30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시작하는 영화의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A2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좌석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선택 후 결제를 진행하고 있는 하는 상태</a:t>
            </a:r>
          </a:p>
        </p:txBody>
      </p:sp>
      <p:pic>
        <p:nvPicPr>
          <p:cNvPr id="43" name="그림 42" descr="&lt;strong&gt;사람&lt;/strong&gt; 간단히 미니멀 · Pixabay의 무료 벡터 그래픽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674" y="3035500"/>
            <a:ext cx="546125" cy="1086216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10958671" y="4196295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이경오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881552" y="3246273"/>
            <a:ext cx="4107867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이경오는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강남역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CGV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20:30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시작하는 영화를 예매 시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A2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좌석은 선택할 수 없음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581149" y="4991785"/>
            <a:ext cx="10178802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  <a:tabLst>
                <a:tab pos="180975" algn="l"/>
              </a:tabLst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데이터베이스의 동시성 제어가 보장 되지 않는다면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A2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좌석에 대한 결제가 동시에 이루어 질 수 있음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  <a:tabLst>
                <a:tab pos="180975" algn="l"/>
              </a:tabLst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이수지와 이경오 모두 같은 영화관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시간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영화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좌석을 예매한다면 해당 좌석은 두 사람 중 그 누구의 좌석도 아닌 좌석이 됨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  <a:tabLst>
                <a:tab pos="180975" algn="l"/>
              </a:tabLst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영화관은 대혼란을 맞이함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  <a:tabLst>
                <a:tab pos="180975" algn="l"/>
              </a:tabLst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데이터베이스의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동시성은 한 기업의 비즈니스 성패를 좌우할 수 있을 정도로 중요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AAB72C1-3494-4F51-BF5E-D0C84E1A2001}"/>
              </a:ext>
            </a:extLst>
          </p:cNvPr>
          <p:cNvSpPr/>
          <p:nvPr/>
        </p:nvSpPr>
        <p:spPr>
          <a:xfrm>
            <a:off x="1353600" y="4578651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buFont typeface="Wingdings" panose="05000000000000000000" pitchFamily="2" charset="2"/>
              <a:buChar char="Ø"/>
              <a:tabLst>
                <a:tab pos="361950" algn="l"/>
              </a:tabLst>
            </a:pPr>
            <a:r>
              <a:rPr lang="ko-KR" altLang="en-US" b="1" dirty="0">
                <a:solidFill>
                  <a:srgbClr val="000000"/>
                </a:solidFill>
                <a:latin typeface="Open Sans"/>
                <a:ea typeface="맑은 고딕" panose="020B0503020000020004" pitchFamily="50" charset="-127"/>
              </a:rPr>
              <a:t>동시성 제어의 중요성</a:t>
            </a:r>
          </a:p>
        </p:txBody>
      </p:sp>
    </p:spTree>
    <p:extLst>
      <p:ext uri="{BB962C8B-B14F-4D97-AF65-F5344CB8AC3E}">
        <p14:creationId xmlns:p14="http://schemas.microsoft.com/office/powerpoint/2010/main" val="167641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419848" y="1823521"/>
            <a:ext cx="3495675" cy="2341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34000"/>
            <a:ext cx="1344436" cy="307975"/>
          </a:xfrm>
        </p:spPr>
        <p:txBody>
          <a:bodyPr/>
          <a:lstStyle/>
          <a:p>
            <a:r>
              <a:rPr lang="en-US" altLang="ko-KR" dirty="0" smtClean="0"/>
              <a:t>1-1-2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554400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데이터베이스란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데이터베이스의 기본 기능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16158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장애 대응 기능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81586" y="602387"/>
            <a:ext cx="6451842" cy="683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Abadi" panose="020B0604020104020204" pitchFamily="34" charset="0"/>
              <a:buChar char="-"/>
            </a:pP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데이터베이스는 데이터 손실이 발생한 경우에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복원이 가능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해야함</a:t>
            </a:r>
            <a:endParaRPr lang="en-US" altLang="ko-KR" sz="1600" dirty="0">
              <a:solidFill>
                <a:srgbClr val="22222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>
              <a:lnSpc>
                <a:spcPct val="120000"/>
              </a:lnSpc>
              <a:buFont typeface="Abadi" panose="020B0604020104020204" pitchFamily="34" charset="0"/>
              <a:buChar char="-"/>
            </a:pP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 데이터의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보호와 장애에 대한 방안</a:t>
            </a: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있어야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53600" y="1430516"/>
            <a:ext cx="156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보안 기능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201071" y="2121508"/>
            <a:ext cx="1905000" cy="45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개인용 컴퓨터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201071" y="2768824"/>
            <a:ext cx="1905000" cy="45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201071" y="3435193"/>
            <a:ext cx="1905000" cy="45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태블릿</a:t>
            </a:r>
          </a:p>
        </p:txBody>
      </p:sp>
      <p:pic>
        <p:nvPicPr>
          <p:cNvPr id="47" name="그림 46" descr="&lt;strong&gt;사람&lt;/strong&gt; 간단히 미니멀 · Pixabay의 무료 벡터 그래픽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29" y="2126381"/>
            <a:ext cx="358511" cy="44512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94501" y="2017913"/>
            <a:ext cx="18982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서버</a:t>
            </a:r>
          </a:p>
        </p:txBody>
      </p:sp>
      <p:cxnSp>
        <p:nvCxnSpPr>
          <p:cNvPr id="11" name="직선 화살표 연결선 10"/>
          <p:cNvCxnSpPr>
            <a:stCxn id="31" idx="3"/>
            <a:endCxn id="8" idx="1"/>
          </p:cNvCxnSpPr>
          <p:nvPr/>
        </p:nvCxnSpPr>
        <p:spPr>
          <a:xfrm>
            <a:off x="4106071" y="2346508"/>
            <a:ext cx="2313777" cy="64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2" idx="3"/>
            <a:endCxn id="8" idx="1"/>
          </p:cNvCxnSpPr>
          <p:nvPr/>
        </p:nvCxnSpPr>
        <p:spPr>
          <a:xfrm>
            <a:off x="4106071" y="2993824"/>
            <a:ext cx="2313777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3" idx="3"/>
            <a:endCxn id="8" idx="1"/>
          </p:cNvCxnSpPr>
          <p:nvPr/>
        </p:nvCxnSpPr>
        <p:spPr>
          <a:xfrm flipV="1">
            <a:off x="4106071" y="2994269"/>
            <a:ext cx="2313777" cy="665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736429" y="4286493"/>
            <a:ext cx="8179094" cy="1274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데이터베이스의 보안 기능은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사용자에게 보여줄 데이터만 보여주는 것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보안에 위배되는 데이터는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서버 내에서 관리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사용자는 데이터베이스 내부를 알 필요가 없고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자신이 원하는 정보처리만을 수행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정보의 유출 등은 매우 심각한 사회문제가 되므로 데이터의 보안이 중요함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 descr="&lt;strong&gt;사람&lt;/strong&gt; 간단히 미니멀 · Pixabay의 무료 벡터 그래픽">
            <a:extLst>
              <a:ext uri="{FF2B5EF4-FFF2-40B4-BE49-F238E27FC236}">
                <a16:creationId xmlns:a16="http://schemas.microsoft.com/office/drawing/2014/main" id="{76B042E6-C10E-4A3E-AF92-DB7E7FF9A17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28" y="2773697"/>
            <a:ext cx="358511" cy="445127"/>
          </a:xfrm>
          <a:prstGeom prst="rect">
            <a:avLst/>
          </a:prstGeom>
        </p:spPr>
      </p:pic>
      <p:pic>
        <p:nvPicPr>
          <p:cNvPr id="22" name="그림 21" descr="&lt;strong&gt;사람&lt;/strong&gt; 간단히 미니멀 · Pixabay의 무료 벡터 그래픽">
            <a:extLst>
              <a:ext uri="{FF2B5EF4-FFF2-40B4-BE49-F238E27FC236}">
                <a16:creationId xmlns:a16="http://schemas.microsoft.com/office/drawing/2014/main" id="{BBDF1209-65A1-4C0C-B162-651FEF56D3C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27" y="3440732"/>
            <a:ext cx="358511" cy="445127"/>
          </a:xfrm>
          <a:prstGeom prst="rect">
            <a:avLst/>
          </a:prstGeom>
        </p:spPr>
      </p:pic>
      <p:pic>
        <p:nvPicPr>
          <p:cNvPr id="23" name="그래픽 22" descr="데이터베이스">
            <a:extLst>
              <a:ext uri="{FF2B5EF4-FFF2-40B4-BE49-F238E27FC236}">
                <a16:creationId xmlns:a16="http://schemas.microsoft.com/office/drawing/2014/main" id="{7C048DEA-715B-4EAF-9011-EA65BE5FB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5117" y="2552525"/>
            <a:ext cx="1400394" cy="1260523"/>
          </a:xfrm>
          <a:prstGeom prst="rect">
            <a:avLst/>
          </a:prstGeom>
        </p:spPr>
      </p:pic>
      <p:pic>
        <p:nvPicPr>
          <p:cNvPr id="24" name="그래픽 23" descr="데이터베이스">
            <a:extLst>
              <a:ext uri="{FF2B5EF4-FFF2-40B4-BE49-F238E27FC236}">
                <a16:creationId xmlns:a16="http://schemas.microsoft.com/office/drawing/2014/main" id="{7BB5A49A-D681-4491-85F4-D6BC131CA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33428" y="2571508"/>
            <a:ext cx="1400394" cy="126052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2813D4A-6F6B-43EC-AC81-30B4847ABA16}"/>
              </a:ext>
            </a:extLst>
          </p:cNvPr>
          <p:cNvSpPr/>
          <p:nvPr/>
        </p:nvSpPr>
        <p:spPr>
          <a:xfrm>
            <a:off x="4236362" y="2722643"/>
            <a:ext cx="20531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보안에 위배 되지 않는 데이터 조회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5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1-3. </a:t>
            </a:r>
            <a:r>
              <a:rPr lang="ko-KR" altLang="en-US" b="1" dirty="0"/>
              <a:t>데이터베이스의 종류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데이터베이스란</a:t>
            </a:r>
          </a:p>
        </p:txBody>
      </p:sp>
    </p:spTree>
    <p:extLst>
      <p:ext uri="{BB962C8B-B14F-4D97-AF65-F5344CB8AC3E}">
        <p14:creationId xmlns:p14="http://schemas.microsoft.com/office/powerpoint/2010/main" val="79989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34000"/>
            <a:ext cx="1344436" cy="307975"/>
          </a:xfrm>
        </p:spPr>
        <p:txBody>
          <a:bodyPr/>
          <a:lstStyle/>
          <a:p>
            <a:r>
              <a:rPr lang="en-US" altLang="ko-KR" dirty="0" smtClean="0"/>
              <a:t>1-1-3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554400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데이터베이스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데이터베이스란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3.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데이터베이스의 종류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20171"/>
            <a:ext cx="5012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저장 방식에 따른 데이터베이스 종류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81591"/>
              </p:ext>
            </p:extLst>
          </p:nvPr>
        </p:nvGraphicFramePr>
        <p:xfrm>
          <a:off x="1547849" y="624617"/>
          <a:ext cx="9607551" cy="206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0027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6867524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 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계층 형 데이터베이스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계층 구조로 데이터 관리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최초의 현대적 데이터베이스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관계형 데이터베이스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차원 표 형식으로 데이터 관리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널리 사용됨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 지향형 데이터베이스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아직 널리 사용되지 않음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7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NOSQL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Only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SQL, </a:t>
                      </a:r>
                      <a:r>
                        <a:rPr lang="ko-KR" altLang="en-US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최근에 각광을 받고 있음</a:t>
                      </a:r>
                      <a:r>
                        <a:rPr lang="en-US" altLang="ko-KR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관계형 데이터베이스 기능 일부 삭제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90265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353600" y="2838685"/>
            <a:ext cx="7026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관계형 데이터베이스의 제품 종류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(=DBMS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시스템의 제품 종류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6" name="AutoShape 4" descr="디비투 - 해시넷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765A8A5-C939-4C4D-A01F-1E29ED70A5DF}"/>
              </a:ext>
            </a:extLst>
          </p:cNvPr>
          <p:cNvGrpSpPr/>
          <p:nvPr/>
        </p:nvGrpSpPr>
        <p:grpSpPr>
          <a:xfrm>
            <a:off x="1547849" y="3381375"/>
            <a:ext cx="9594052" cy="2136532"/>
            <a:chOff x="1589923" y="3527425"/>
            <a:chExt cx="9594052" cy="2136532"/>
          </a:xfrm>
        </p:grpSpPr>
        <p:pic>
          <p:nvPicPr>
            <p:cNvPr id="4108" name="Picture 12" descr="DB2 DATE FORMA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554" y="3576454"/>
              <a:ext cx="1322571" cy="1322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 descr="django에 MSSQL 연결하기 - Beomi's Tech blog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080" y="3527425"/>
              <a:ext cx="2282824" cy="837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6" name="Picture 20" descr="Amazon RDS for PostgreSQL – Amazon Web Services(AWS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5859" y="3571322"/>
              <a:ext cx="1229309" cy="1130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8" name="Picture 22" descr="Windows10 64비트 환경에서 티베로 ODBC 연결 – 조현성의 라이프로그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16" y="4466327"/>
              <a:ext cx="2512188" cy="1197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2" name="Picture 26" descr="큐브리드, 오픈소스 DBMS CUBRID 10.2 버전 출시 - 뉴스와이어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7050" y="4940533"/>
              <a:ext cx="2066925" cy="723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오라클 데이터베이스 - 나무위키">
              <a:extLst>
                <a:ext uri="{FF2B5EF4-FFF2-40B4-BE49-F238E27FC236}">
                  <a16:creationId xmlns:a16="http://schemas.microsoft.com/office/drawing/2014/main" id="{BA20903D-21FE-41C3-8FBF-97F14FCD57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9923" y="3527425"/>
              <a:ext cx="2945676" cy="1472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786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855</Words>
  <Application>Microsoft Office PowerPoint</Application>
  <PresentationFormat>와이드스크린</PresentationFormat>
  <Paragraphs>155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나눔바른고딕</vt:lpstr>
      <vt:lpstr>Wingdings</vt:lpstr>
      <vt:lpstr>Consolas</vt:lpstr>
      <vt:lpstr>맑은 고딕</vt:lpstr>
      <vt:lpstr>Open Sans</vt:lpstr>
      <vt:lpstr>Gotham</vt:lpstr>
      <vt:lpstr>Arial</vt:lpstr>
      <vt:lpstr>Abadi</vt:lpstr>
      <vt:lpstr>3_Office 테마</vt:lpstr>
      <vt:lpstr>1_Office 테마</vt:lpstr>
      <vt:lpstr>1-1. 데이터베이스란</vt:lpstr>
      <vt:lpstr>PowerPoint 프레젠테이션</vt:lpstr>
      <vt:lpstr>PowerPoint 프레젠테이션</vt:lpstr>
      <vt:lpstr>PowerPoint 프레젠테이션</vt:lpstr>
      <vt:lpstr>1-2. 데이터베이스의 기본 기능</vt:lpstr>
      <vt:lpstr>PowerPoint 프레젠테이션</vt:lpstr>
      <vt:lpstr>PowerPoint 프레젠테이션</vt:lpstr>
      <vt:lpstr>1-3. 데이터베이스의 종류</vt:lpstr>
      <vt:lpstr>PowerPoint 프레젠테이션</vt:lpstr>
      <vt:lpstr>PowerPoint 프레젠테이션</vt:lpstr>
      <vt:lpstr>1-4. 연습 문제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yskim</dc:creator>
  <cp:lastModifiedBy>DBMSEXPERT</cp:lastModifiedBy>
  <cp:revision>81</cp:revision>
  <dcterms:created xsi:type="dcterms:W3CDTF">2019-07-18T05:08:58Z</dcterms:created>
  <dcterms:modified xsi:type="dcterms:W3CDTF">2021-08-27T00:37:28Z</dcterms:modified>
</cp:coreProperties>
</file>