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0" r:id="rId2"/>
  </p:sldMasterIdLst>
  <p:notesMasterIdLst>
    <p:notesMasterId r:id="rId19"/>
  </p:notesMasterIdLst>
  <p:sldIdLst>
    <p:sldId id="260" r:id="rId3"/>
    <p:sldId id="262" r:id="rId4"/>
    <p:sldId id="273" r:id="rId5"/>
    <p:sldId id="274" r:id="rId6"/>
    <p:sldId id="275" r:id="rId7"/>
    <p:sldId id="278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Gotham" panose="020B0600000101010101" charset="0"/>
      <p:regular r:id="rId26"/>
      <p:bold r:id="rId27"/>
      <p: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Open Sans" panose="020B0600000101010101" charset="-127"/>
      <p:regular r:id="rId31"/>
      <p:bold r:id="rId32"/>
      <p:italic r:id="rId33"/>
      <p:boldItalic r:id="rId34"/>
    </p:embeddedFont>
    <p:embeddedFont>
      <p:font typeface="Abadi" panose="020B0600000101010101" charset="0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  <a:srgbClr val="D9D9D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2055B-5438-44ED-9DF6-866AB24127B6}" v="94" dt="2020-05-10T05:48:09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4647" autoAdjust="0"/>
  </p:normalViewPr>
  <p:slideViewPr>
    <p:cSldViewPr snapToGrid="0">
      <p:cViewPr varScale="1">
        <p:scale>
          <a:sx n="103" d="100"/>
          <a:sy n="103" d="100"/>
        </p:scale>
        <p:origin x="13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A4B344B3-1430-47EF-A7EE-98FBEF75989C}"/>
    <pc:docChg chg="undo custSel addSld delSld modSld sldOrd">
      <pc:chgData name="이 경오" userId="03d471aaec579ec3" providerId="LiveId" clId="{A4B344B3-1430-47EF-A7EE-98FBEF75989C}" dt="2020-04-30T03:04:28.113" v="8561"/>
      <pc:docMkLst>
        <pc:docMk/>
      </pc:docMkLst>
      <pc:sldChg chg="modSp mod">
        <pc:chgData name="이 경오" userId="03d471aaec579ec3" providerId="LiveId" clId="{A4B344B3-1430-47EF-A7EE-98FBEF75989C}" dt="2020-04-29T17:09:18.084" v="4205" actId="20577"/>
        <pc:sldMkLst>
          <pc:docMk/>
          <pc:sldMk cId="3639423075" sldId="260"/>
        </pc:sldMkLst>
        <pc:spChg chg="mod">
          <ac:chgData name="이 경오" userId="03d471aaec579ec3" providerId="LiveId" clId="{A4B344B3-1430-47EF-A7EE-98FBEF75989C}" dt="2020-04-29T17:09:18.084" v="4205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A4B344B3-1430-47EF-A7EE-98FBEF75989C}" dt="2020-04-29T16:58:50.805" v="4119" actId="1038"/>
        <pc:sldMkLst>
          <pc:docMk/>
          <pc:sldMk cId="3534683789" sldId="262"/>
        </pc:sldMkLst>
        <pc:spChg chg="mod">
          <ac:chgData name="이 경오" userId="03d471aaec579ec3" providerId="LiveId" clId="{A4B344B3-1430-47EF-A7EE-98FBEF75989C}" dt="2020-04-29T15:34:49.005" v="964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5:41:08.686" v="1078" actId="1076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6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7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8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9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10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11" creationId="{00000000-0000-0000-0000-000000000000}"/>
          </ac:spMkLst>
        </pc:spChg>
        <pc:spChg chg="add del">
          <ac:chgData name="이 경오" userId="03d471aaec579ec3" providerId="LiveId" clId="{A4B344B3-1430-47EF-A7EE-98FBEF75989C}" dt="2020-04-29T15:20:39.103" v="489"/>
          <ac:spMkLst>
            <pc:docMk/>
            <pc:sldMk cId="3534683789" sldId="262"/>
            <ac:spMk id="13" creationId="{11A425C6-E6C7-4F4F-AA5C-D32878BA0C1C}"/>
          </ac:spMkLst>
        </pc:spChg>
        <pc:spChg chg="add mod">
          <ac:chgData name="이 경오" userId="03d471aaec579ec3" providerId="LiveId" clId="{A4B344B3-1430-47EF-A7EE-98FBEF75989C}" dt="2020-04-29T15:35:05.845" v="968" actId="1076"/>
          <ac:spMkLst>
            <pc:docMk/>
            <pc:sldMk cId="3534683789" sldId="262"/>
            <ac:spMk id="14" creationId="{9504D57B-672F-4C1C-98BA-6CC7760FAE9B}"/>
          </ac:spMkLst>
        </pc:spChg>
        <pc:spChg chg="add mod">
          <ac:chgData name="이 경오" userId="03d471aaec579ec3" providerId="LiveId" clId="{A4B344B3-1430-47EF-A7EE-98FBEF75989C}" dt="2020-04-29T15:41:02.205" v="1077" actId="1076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A4B344B3-1430-47EF-A7EE-98FBEF75989C}" dt="2020-04-29T16:52:41.209" v="4099" actId="20577"/>
          <ac:spMkLst>
            <pc:docMk/>
            <pc:sldMk cId="3534683789" sldId="262"/>
            <ac:spMk id="18" creationId="{E105A27E-77CE-48C6-B920-75E6A340644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19" creationId="{1AF5FA14-3457-4BF3-ABF3-C880B56E72B3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0" creationId="{D5275D85-0EC5-4BF9-99C7-7471E36314C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1" creationId="{BAE3DC2A-F580-41AD-BCC4-B3D21C644CE2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6:11:05.217" v="2632" actId="14100"/>
          <ac:spMkLst>
            <pc:docMk/>
            <pc:sldMk cId="3534683789" sldId="262"/>
            <ac:spMk id="23" creationId="{AEDBF2FB-4360-4269-ADA1-AE17F23A34AA}"/>
          </ac:spMkLst>
        </pc:spChg>
        <pc:spChg chg="add mod">
          <ac:chgData name="이 경오" userId="03d471aaec579ec3" providerId="LiveId" clId="{A4B344B3-1430-47EF-A7EE-98FBEF75989C}" dt="2020-04-29T16:10:58.144" v="2630" actId="1076"/>
          <ac:spMkLst>
            <pc:docMk/>
            <pc:sldMk cId="3534683789" sldId="262"/>
            <ac:spMk id="24" creationId="{2BCD5AC7-E25C-4BC3-BA3C-3C50982059DB}"/>
          </ac:spMkLst>
        </pc:spChg>
        <pc:graphicFrameChg chg="add del">
          <ac:chgData name="이 경오" userId="03d471aaec579ec3" providerId="LiveId" clId="{A4B344B3-1430-47EF-A7EE-98FBEF75989C}" dt="2020-04-29T15:34:21.298" v="956"/>
          <ac:graphicFrameMkLst>
            <pc:docMk/>
            <pc:sldMk cId="3534683789" sldId="262"/>
            <ac:graphicFrameMk id="16" creationId="{0F9C6002-FA85-47C5-836B-8AF3CD3C9026}"/>
          </ac:graphicFrameMkLst>
        </pc:graphicFrameChg>
        <pc:picChg chg="del">
          <ac:chgData name="이 경오" userId="03d471aaec579ec3" providerId="LiveId" clId="{A4B344B3-1430-47EF-A7EE-98FBEF75989C}" dt="2020-04-29T15:18:02.534" v="486" actId="478"/>
          <ac:picMkLst>
            <pc:docMk/>
            <pc:sldMk cId="3534683789" sldId="262"/>
            <ac:picMk id="12" creationId="{00000000-0000-0000-0000-000000000000}"/>
          </ac:picMkLst>
        </pc:picChg>
        <pc:picChg chg="del mod">
          <ac:chgData name="이 경오" userId="03d471aaec579ec3" providerId="LiveId" clId="{A4B344B3-1430-47EF-A7EE-98FBEF75989C}" dt="2020-04-29T16:58:33.195" v="4111" actId="478"/>
          <ac:picMkLst>
            <pc:docMk/>
            <pc:sldMk cId="3534683789" sldId="262"/>
            <ac:picMk id="17" creationId="{D8831B31-9ECC-42F1-A52C-D1A38D569E01}"/>
          </ac:picMkLst>
        </pc:picChg>
        <pc:picChg chg="mod">
          <ac:chgData name="이 경오" userId="03d471aaec579ec3" providerId="LiveId" clId="{A4B344B3-1430-47EF-A7EE-98FBEF75989C}" dt="2020-04-29T16:58:50.805" v="4119" actId="1038"/>
          <ac:picMkLst>
            <pc:docMk/>
            <pc:sldMk cId="3534683789" sldId="262"/>
            <ac:picMk id="25" creationId="{7F645472-4F33-4132-8337-BA48BCBCE82E}"/>
          </ac:picMkLst>
        </pc:pic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341910839" sldId="264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676412937" sldId="265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076520899" sldId="266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799893120" sldId="267"/>
        </pc:sldMkLst>
      </pc:sldChg>
      <pc:sldChg chg="modSp del mod">
        <pc:chgData name="이 경오" userId="03d471aaec579ec3" providerId="LiveId" clId="{A4B344B3-1430-47EF-A7EE-98FBEF75989C}" dt="2020-04-29T17:10:53.352" v="4207" actId="47"/>
        <pc:sldMkLst>
          <pc:docMk/>
          <pc:sldMk cId="2178668684" sldId="268"/>
        </pc:sldMkLst>
        <pc:graphicFrameChg chg="modGraphic">
          <ac:chgData name="이 경오" userId="03d471aaec579ec3" providerId="LiveId" clId="{A4B344B3-1430-47EF-A7EE-98FBEF75989C}" dt="2020-04-29T17:10:31.245" v="4206" actId="20577"/>
          <ac:graphicFrameMkLst>
            <pc:docMk/>
            <pc:sldMk cId="2178668684" sldId="268"/>
            <ac:graphicFrameMk id="3" creationId="{00000000-0000-0000-0000-000000000000}"/>
          </ac:graphicFrameMkLst>
        </pc:graphicFrame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501626480" sldId="269"/>
        </pc:sldMkLst>
      </pc:sldChg>
      <pc:sldChg chg="modSp del">
        <pc:chgData name="이 경오" userId="03d471aaec579ec3" providerId="LiveId" clId="{A4B344B3-1430-47EF-A7EE-98FBEF75989C}" dt="2020-04-29T17:10:53.352" v="4207" actId="47"/>
        <pc:sldMkLst>
          <pc:docMk/>
          <pc:sldMk cId="3364655511" sldId="270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364655511" sldId="270"/>
            <ac:spMk id="2" creationId="{00000000-0000-0000-0000-000000000000}"/>
          </ac:spMkLst>
        </pc:sp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149519385" sldId="271"/>
        </pc:sldMkLst>
      </pc:sldChg>
      <pc:sldChg chg="add del">
        <pc:chgData name="이 경오" userId="03d471aaec579ec3" providerId="LiveId" clId="{A4B344B3-1430-47EF-A7EE-98FBEF75989C}" dt="2020-04-30T02:51:53.599" v="7904"/>
        <pc:sldMkLst>
          <pc:docMk/>
          <pc:sldMk cId="1409961608" sldId="272"/>
        </pc:sldMkLst>
      </pc:sldChg>
      <pc:sldChg chg="addSp delSp modSp add mod">
        <pc:chgData name="이 경오" userId="03d471aaec579ec3" providerId="LiveId" clId="{A4B344B3-1430-47EF-A7EE-98FBEF75989C}" dt="2020-04-29T16:07:51.287" v="2610" actId="14100"/>
        <pc:sldMkLst>
          <pc:docMk/>
          <pc:sldMk cId="1683056987" sldId="273"/>
        </pc:sldMkLst>
        <pc:spChg chg="mod">
          <ac:chgData name="이 경오" userId="03d471aaec579ec3" providerId="LiveId" clId="{A4B344B3-1430-47EF-A7EE-98FBEF75989C}" dt="2020-04-29T15:43:31.037" v="1146"/>
          <ac:spMkLst>
            <pc:docMk/>
            <pc:sldMk cId="1683056987" sldId="273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3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6:02:46.759" v="2485" actId="14100"/>
          <ac:spMkLst>
            <pc:docMk/>
            <pc:sldMk cId="1683056987" sldId="273"/>
            <ac:spMk id="6" creationId="{1124F935-AC00-4CD0-964C-C26782E96FD6}"/>
          </ac:spMkLst>
        </pc:spChg>
        <pc:spChg chg="add mod">
          <ac:chgData name="이 경오" userId="03d471aaec579ec3" providerId="LiveId" clId="{A4B344B3-1430-47EF-A7EE-98FBEF75989C}" dt="2020-04-29T15:53:31.466" v="1856" actId="14100"/>
          <ac:spMkLst>
            <pc:docMk/>
            <pc:sldMk cId="1683056987" sldId="273"/>
            <ac:spMk id="7" creationId="{347B54F8-C30C-4AB8-929A-2024B47CCA07}"/>
          </ac:spMkLst>
        </pc:spChg>
        <pc:spChg chg="add mod">
          <ac:chgData name="이 경오" userId="03d471aaec579ec3" providerId="LiveId" clId="{A4B344B3-1430-47EF-A7EE-98FBEF75989C}" dt="2020-04-29T16:01:57.252" v="2484" actId="20577"/>
          <ac:spMkLst>
            <pc:docMk/>
            <pc:sldMk cId="1683056987" sldId="273"/>
            <ac:spMk id="8" creationId="{D6C81F31-BE55-4BFC-B8A5-D5D5093840B2}"/>
          </ac:spMkLst>
        </pc:spChg>
        <pc:spChg chg="add mod">
          <ac:chgData name="이 경오" userId="03d471aaec579ec3" providerId="LiveId" clId="{A4B344B3-1430-47EF-A7EE-98FBEF75989C}" dt="2020-04-29T16:06:34.987" v="2488" actId="14100"/>
          <ac:spMkLst>
            <pc:docMk/>
            <pc:sldMk cId="1683056987" sldId="273"/>
            <ac:spMk id="9" creationId="{0B9D5714-EAFC-4EA5-96F3-CF78C4C41B1C}"/>
          </ac:spMkLst>
        </pc:spChg>
        <pc:spChg chg="add mod">
          <ac:chgData name="이 경오" userId="03d471aaec579ec3" providerId="LiveId" clId="{A4B344B3-1430-47EF-A7EE-98FBEF75989C}" dt="2020-04-29T16:07:51.287" v="2610" actId="14100"/>
          <ac:spMkLst>
            <pc:docMk/>
            <pc:sldMk cId="1683056987" sldId="273"/>
            <ac:spMk id="10" creationId="{0818769C-44FA-47B3-B5A0-14E15B4D5D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4" creationId="{9504D57B-672F-4C1C-98BA-6CC7760FAE9B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5" creationId="{15EAFEC7-92B5-44F9-A0C7-FAEBAE72AC98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8" creationId="{E105A27E-77CE-48C6-B920-75E6A340644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9" creationId="{1AF5FA14-3457-4BF3-ABF3-C880B56E72B3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0" creationId="{D5275D85-0EC5-4BF9-99C7-7471E36314C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1" creationId="{BAE3DC2A-F580-41AD-BCC4-B3D21C644CE2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5:46:29.416" v="1579"/>
          <ac:spMkLst>
            <pc:docMk/>
            <pc:sldMk cId="1683056987" sldId="273"/>
            <ac:spMk id="23" creationId="{37BCEA8F-B1A8-43E7-B6DF-1F536B04865F}"/>
          </ac:spMkLst>
        </pc:spChg>
        <pc:spChg chg="add mod">
          <ac:chgData name="이 경오" userId="03d471aaec579ec3" providerId="LiveId" clId="{A4B344B3-1430-47EF-A7EE-98FBEF75989C}" dt="2020-04-29T15:54:33.204" v="1868" actId="14100"/>
          <ac:spMkLst>
            <pc:docMk/>
            <pc:sldMk cId="1683056987" sldId="273"/>
            <ac:spMk id="24" creationId="{C27EF585-7F6B-4B64-B08E-7854541094DD}"/>
          </ac:spMkLst>
        </pc:spChg>
        <pc:spChg chg="add mod">
          <ac:chgData name="이 경오" userId="03d471aaec579ec3" providerId="LiveId" clId="{A4B344B3-1430-47EF-A7EE-98FBEF75989C}" dt="2020-04-29T15:58:09.334" v="2407" actId="6549"/>
          <ac:spMkLst>
            <pc:docMk/>
            <pc:sldMk cId="1683056987" sldId="273"/>
            <ac:spMk id="25" creationId="{9F32EAED-C6CE-426F-A4EC-AD6A9852AD88}"/>
          </ac:spMkLst>
        </pc:spChg>
        <pc:spChg chg="add mod">
          <ac:chgData name="이 경오" userId="03d471aaec579ec3" providerId="LiveId" clId="{A4B344B3-1430-47EF-A7EE-98FBEF75989C}" dt="2020-04-29T16:06:58.700" v="2490" actId="1076"/>
          <ac:spMkLst>
            <pc:docMk/>
            <pc:sldMk cId="1683056987" sldId="273"/>
            <ac:spMk id="26" creationId="{2EAFCF1B-669C-45FA-B916-902C3135D1F2}"/>
          </ac:spMkLst>
        </pc:spChg>
        <pc:graphicFrameChg chg="add mod modGraphic">
          <ac:chgData name="이 경오" userId="03d471aaec579ec3" providerId="LiveId" clId="{A4B344B3-1430-47EF-A7EE-98FBEF75989C}" dt="2020-04-29T15:46:04.241" v="1555"/>
          <ac:graphicFrameMkLst>
            <pc:docMk/>
            <pc:sldMk cId="1683056987" sldId="273"/>
            <ac:graphicFrameMk id="16" creationId="{D3AA9E2F-7D71-4F46-BBC0-25D1485E44D6}"/>
          </ac:graphicFrameMkLst>
        </pc:graphicFrameChg>
        <pc:picChg chg="del">
          <ac:chgData name="이 경오" userId="03d471aaec579ec3" providerId="LiveId" clId="{A4B344B3-1430-47EF-A7EE-98FBEF75989C}" dt="2020-04-29T15:43:35.032" v="1147" actId="478"/>
          <ac:picMkLst>
            <pc:docMk/>
            <pc:sldMk cId="1683056987" sldId="273"/>
            <ac:picMk id="17" creationId="{D8831B31-9ECC-42F1-A52C-D1A38D569E01}"/>
          </ac:picMkLst>
        </pc:picChg>
      </pc:sldChg>
      <pc:sldChg chg="add ord">
        <pc:chgData name="이 경오" userId="03d471aaec579ec3" providerId="LiveId" clId="{A4B344B3-1430-47EF-A7EE-98FBEF75989C}" dt="2020-04-29T16:11:45.516" v="2635"/>
        <pc:sldMkLst>
          <pc:docMk/>
          <pc:sldMk cId="2558902933" sldId="274"/>
        </pc:sldMkLst>
      </pc:sldChg>
      <pc:sldChg chg="addSp delSp modSp add mod ord">
        <pc:chgData name="이 경오" userId="03d471aaec579ec3" providerId="LiveId" clId="{A4B344B3-1430-47EF-A7EE-98FBEF75989C}" dt="2020-04-29T17:06:32.216" v="4203"/>
        <pc:sldMkLst>
          <pc:docMk/>
          <pc:sldMk cId="945171321" sldId="275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2" creationId="{00000000-0000-0000-0000-000000000000}"/>
          </ac:spMkLst>
        </pc:spChg>
        <pc:spChg chg="add del mod">
          <ac:chgData name="이 경오" userId="03d471aaec579ec3" providerId="LiveId" clId="{A4B344B3-1430-47EF-A7EE-98FBEF75989C}" dt="2020-04-29T16:19:01.456" v="2795" actId="478"/>
          <ac:spMkLst>
            <pc:docMk/>
            <pc:sldMk cId="945171321" sldId="275"/>
            <ac:spMk id="3" creationId="{E20A23B6-0880-4DE0-A721-C691E69BA51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6" creationId="{1124F935-AC00-4CD0-964C-C26782E96FD6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7" creationId="{347B54F8-C30C-4AB8-929A-2024B47CCA07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8" creationId="{D6C81F31-BE55-4BFC-B8A5-D5D5093840B2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9" creationId="{0B9D5714-EAFC-4EA5-96F3-CF78C4C41B1C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10" creationId="{0818769C-44FA-47B3-B5A0-14E15B4D5D00}"/>
          </ac:spMkLst>
        </pc:spChg>
        <pc:spChg chg="add mod">
          <ac:chgData name="이 경오" userId="03d471aaec579ec3" providerId="LiveId" clId="{A4B344B3-1430-47EF-A7EE-98FBEF75989C}" dt="2020-04-29T16:13:45.168" v="2655" actId="6549"/>
          <ac:spMkLst>
            <pc:docMk/>
            <pc:sldMk cId="945171321" sldId="275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19" creationId="{061BE061-A6A4-4D13-8601-B4826C75F1F8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1" creationId="{3A5A5C2D-7EEF-4111-9E95-9CF15FAB5851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2" creationId="{02689246-B418-43D8-A54E-220E9FF13883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3" creationId="{37BCEA8F-B1A8-43E7-B6DF-1F536B04865F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4" creationId="{C27EF585-7F6B-4B64-B08E-7854541094D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5" creationId="{9F32EAED-C6CE-426F-A4EC-AD6A9852AD88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6" creationId="{2EAFCF1B-669C-45FA-B916-902C3135D1F2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7" creationId="{CD4072E8-5E38-4A1B-81C8-6A16B9704015}"/>
          </ac:spMkLst>
        </pc:spChg>
        <pc:spChg chg="add mod">
          <ac:chgData name="이 경오" userId="03d471aaec579ec3" providerId="LiveId" clId="{A4B344B3-1430-47EF-A7EE-98FBEF75989C}" dt="2020-04-29T16:20:50.161" v="2838"/>
          <ac:spMkLst>
            <pc:docMk/>
            <pc:sldMk cId="945171321" sldId="275"/>
            <ac:spMk id="36" creationId="{BD899968-DA87-4447-BE19-0393AA79C84D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40" creationId="{BD33BADE-5DDC-436D-8443-0E40D4271856}"/>
          </ac:spMkLst>
        </pc:spChg>
        <pc:spChg chg="add del mod">
          <ac:chgData name="이 경오" userId="03d471aaec579ec3" providerId="LiveId" clId="{A4B344B3-1430-47EF-A7EE-98FBEF75989C}" dt="2020-04-29T16:21:27.724" v="2846"/>
          <ac:spMkLst>
            <pc:docMk/>
            <pc:sldMk cId="945171321" sldId="275"/>
            <ac:spMk id="57" creationId="{D87227A4-8A68-42E6-AD9E-6C57F8A2FD38}"/>
          </ac:spMkLst>
        </pc:spChg>
        <pc:spChg chg="mod">
          <ac:chgData name="이 경오" userId="03d471aaec579ec3" providerId="LiveId" clId="{A4B344B3-1430-47EF-A7EE-98FBEF75989C}" dt="2020-04-29T16:21:57.605" v="2877"/>
          <ac:spMkLst>
            <pc:docMk/>
            <pc:sldMk cId="945171321" sldId="275"/>
            <ac:spMk id="58" creationId="{52EF21D8-2406-4FA4-B187-3F97D71D3A7F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59" creationId="{2D271E05-3F71-4FAD-A6B2-E84862A1C8E6}"/>
          </ac:spMkLst>
        </pc:spChg>
        <pc:spChg chg="add mod">
          <ac:chgData name="이 경오" userId="03d471aaec579ec3" providerId="LiveId" clId="{A4B344B3-1430-47EF-A7EE-98FBEF75989C}" dt="2020-04-29T16:25:09.984" v="3118" actId="1076"/>
          <ac:spMkLst>
            <pc:docMk/>
            <pc:sldMk cId="945171321" sldId="275"/>
            <ac:spMk id="60" creationId="{96D17732-7D1E-4D66-B42A-D3117B3B123B}"/>
          </ac:spMkLst>
        </pc:spChg>
        <pc:spChg chg="add mod">
          <ac:chgData name="이 경오" userId="03d471aaec579ec3" providerId="LiveId" clId="{A4B344B3-1430-47EF-A7EE-98FBEF75989C}" dt="2020-04-29T16:25:57.095" v="3120" actId="1076"/>
          <ac:spMkLst>
            <pc:docMk/>
            <pc:sldMk cId="945171321" sldId="275"/>
            <ac:spMk id="61" creationId="{5914833D-5D1E-47C0-BAF4-933ED6716ABB}"/>
          </ac:spMkLst>
        </pc:spChg>
        <pc:graphicFrameChg chg="del">
          <ac:chgData name="이 경오" userId="03d471aaec579ec3" providerId="LiveId" clId="{A4B344B3-1430-47EF-A7EE-98FBEF75989C}" dt="2020-04-29T16:12:51.225" v="2651" actId="478"/>
          <ac:graphicFrameMkLst>
            <pc:docMk/>
            <pc:sldMk cId="945171321" sldId="275"/>
            <ac:graphicFrameMk id="16" creationId="{D3AA9E2F-7D71-4F46-BBC0-25D1485E44D6}"/>
          </ac:graphicFrameMkLst>
        </pc:graphicFrameChg>
        <pc:picChg chg="add del mod">
          <ac:chgData name="이 경오" userId="03d471aaec579ec3" providerId="LiveId" clId="{A4B344B3-1430-47EF-A7EE-98FBEF75989C}" dt="2020-04-29T16:18:24.521" v="2776" actId="478"/>
          <ac:picMkLst>
            <pc:docMk/>
            <pc:sldMk cId="945171321" sldId="275"/>
            <ac:picMk id="18" creationId="{218E0A8E-79FC-4AB4-B2D8-F306CD10D243}"/>
          </ac:picMkLst>
        </pc:pic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12" creationId="{239A3703-B05D-445C-867E-0A71257D1863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28" creationId="{8DA7C417-11F8-4BFE-A278-4D409F7E5509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37" creationId="{A69275F0-AAE9-4F89-9071-0D147C04218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3" creationId="{1835BF67-CDDD-43EB-A55D-BEAE003886C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4" creationId="{8F2AF5A6-81B3-4E89-9BF9-80C148F62E57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7" creationId="{513CC308-E93F-4BC4-9262-7171FB4DA044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2" creationId="{7DE9018D-8918-4C8D-8982-0D87E00FB43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4" creationId="{4FCE5BAE-2A31-42AD-A939-E232DA74B56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8:59.522" v="4204" actId="20577"/>
        <pc:sldMkLst>
          <pc:docMk/>
          <pc:sldMk cId="3400105149" sldId="276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7:00:06.350" v="4123" actId="404"/>
          <ac:spMkLst>
            <pc:docMk/>
            <pc:sldMk cId="3400105149" sldId="276"/>
            <ac:spMk id="3" creationId="{F1CFFE9B-38FD-4B99-85BD-2365A41A8DD0}"/>
          </ac:spMkLst>
        </pc:spChg>
        <pc:spChg chg="add mod">
          <ac:chgData name="이 경오" userId="03d471aaec579ec3" providerId="LiveId" clId="{A4B344B3-1430-47EF-A7EE-98FBEF75989C}" dt="2020-04-29T17:01:06.204" v="4133" actId="1076"/>
          <ac:spMkLst>
            <pc:docMk/>
            <pc:sldMk cId="3400105149" sldId="276"/>
            <ac:spMk id="6" creationId="{DE282090-06FF-4FC6-A618-EC7317A88A2C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36:10.236" v="3298" actId="1076"/>
          <ac:spMkLst>
            <pc:docMk/>
            <pc:sldMk cId="3400105149" sldId="276"/>
            <ac:spMk id="21" creationId="{AFB34C4A-EB2F-4526-A736-F9394B984D20}"/>
          </ac:spMkLst>
        </pc:spChg>
        <pc:spChg chg="add mod">
          <ac:chgData name="이 경오" userId="03d471aaec579ec3" providerId="LiveId" clId="{A4B344B3-1430-47EF-A7EE-98FBEF75989C}" dt="2020-04-29T17:00:28.524" v="4127" actId="1076"/>
          <ac:spMkLst>
            <pc:docMk/>
            <pc:sldMk cId="3400105149" sldId="276"/>
            <ac:spMk id="23" creationId="{A6E3D4A5-7CA8-4CF1-8C23-ECF1F0E520A2}"/>
          </ac:spMkLst>
        </pc:spChg>
        <pc:spChg chg="add mod">
          <ac:chgData name="이 경오" userId="03d471aaec579ec3" providerId="LiveId" clId="{A4B344B3-1430-47EF-A7EE-98FBEF75989C}" dt="2020-04-29T17:00:25.084" v="4126" actId="1076"/>
          <ac:spMkLst>
            <pc:docMk/>
            <pc:sldMk cId="3400105149" sldId="276"/>
            <ac:spMk id="24" creationId="{91F37557-21AC-414C-9463-E9FB533F4FA0}"/>
          </ac:spMkLst>
        </pc:spChg>
        <pc:spChg chg="add mod">
          <ac:chgData name="이 경오" userId="03d471aaec579ec3" providerId="LiveId" clId="{A4B344B3-1430-47EF-A7EE-98FBEF75989C}" dt="2020-04-29T17:00:37.956" v="4128" actId="1076"/>
          <ac:spMkLst>
            <pc:docMk/>
            <pc:sldMk cId="3400105149" sldId="276"/>
            <ac:spMk id="25" creationId="{4359BF63-3869-459E-938C-6910638872E4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6" creationId="{381EE361-E396-40DD-B60D-5AB3F3E4F874}"/>
          </ac:spMkLst>
        </pc:spChg>
        <pc:spChg chg="add mod">
          <ac:chgData name="이 경오" userId="03d471aaec579ec3" providerId="LiveId" clId="{A4B344B3-1430-47EF-A7EE-98FBEF75989C}" dt="2020-04-29T17:08:59.522" v="4204" actId="20577"/>
          <ac:spMkLst>
            <pc:docMk/>
            <pc:sldMk cId="3400105149" sldId="276"/>
            <ac:spMk id="27" creationId="{F61582BB-E8FB-425C-BCEF-44FF1F688C3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29" creationId="{0B2BF76A-B43B-4DDE-A9C6-E1E3690A425B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0" creationId="{C3AA09F1-FD8C-41FC-B9BB-D895508DD07E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1" creationId="{07004587-8FC0-4794-BC95-B93B1362F71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2" creationId="{487B3829-4032-4DA6-AE85-CC6015342477}"/>
          </ac:spMkLst>
        </pc:spChg>
        <pc:spChg chg="add mod ord">
          <ac:chgData name="이 경오" userId="03d471aaec579ec3" providerId="LiveId" clId="{A4B344B3-1430-47EF-A7EE-98FBEF75989C}" dt="2020-04-29T17:01:32.424" v="4140" actId="14100"/>
          <ac:spMkLst>
            <pc:docMk/>
            <pc:sldMk cId="3400105149" sldId="276"/>
            <ac:spMk id="34" creationId="{F7AED046-02C4-4EFA-8D15-7C351B6BAF51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27:07.845" v="3138" actId="478"/>
          <ac:spMkLst>
            <pc:docMk/>
            <pc:sldMk cId="3400105149" sldId="276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26:56.520" v="3136" actId="478"/>
          <ac:spMkLst>
            <pc:docMk/>
            <pc:sldMk cId="3400105149" sldId="276"/>
            <ac:spMk id="61" creationId="{5914833D-5D1E-47C0-BAF4-933ED6716ABB}"/>
          </ac:spMkLst>
        </pc:spChg>
        <pc:picChg chg="mod ord">
          <ac:chgData name="이 경오" userId="03d471aaec579ec3" providerId="LiveId" clId="{A4B344B3-1430-47EF-A7EE-98FBEF75989C}" dt="2020-04-29T17:01:23.837" v="4138" actId="1076"/>
          <ac:picMkLst>
            <pc:docMk/>
            <pc:sldMk cId="3400105149" sldId="276"/>
            <ac:picMk id="7" creationId="{CE91C5E6-58F9-4649-8968-7DFB4773D67D}"/>
          </ac:picMkLst>
        </pc:picChg>
        <pc:picChg chg="mod">
          <ac:chgData name="이 경오" userId="03d471aaec579ec3" providerId="LiveId" clId="{A4B344B3-1430-47EF-A7EE-98FBEF75989C}" dt="2020-04-29T17:05:20.506" v="4202" actId="1076"/>
          <ac:picMkLst>
            <pc:docMk/>
            <pc:sldMk cId="3400105149" sldId="276"/>
            <ac:picMk id="8" creationId="{C7A2A694-41A7-4DC8-9585-DBAC5E7F2805}"/>
          </ac:picMkLst>
        </pc:pic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6:32.216" v="4203"/>
        <pc:sldMkLst>
          <pc:docMk/>
          <pc:sldMk cId="1499769816" sldId="277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3" creationId="{F1CFFE9B-38FD-4B99-85BD-2365A41A8DD0}"/>
          </ac:spMkLst>
        </pc:spChg>
        <pc:spChg chg="mod">
          <ac:chgData name="이 경오" userId="03d471aaec579ec3" providerId="LiveId" clId="{A4B344B3-1430-47EF-A7EE-98FBEF75989C}" dt="2020-04-29T16:43:24.594" v="3558" actId="1076"/>
          <ac:spMkLst>
            <pc:docMk/>
            <pc:sldMk cId="1499769816" sldId="277"/>
            <ac:spMk id="5" creationId="{8F526FEE-CA73-440B-888F-BE51F1015EA2}"/>
          </ac:spMkLst>
        </pc:spChg>
        <pc:spChg chg="del">
          <ac:chgData name="이 경오" userId="03d471aaec579ec3" providerId="LiveId" clId="{A4B344B3-1430-47EF-A7EE-98FBEF75989C}" dt="2020-04-29T16:44:33.043" v="3609" actId="478"/>
          <ac:spMkLst>
            <pc:docMk/>
            <pc:sldMk cId="1499769816" sldId="277"/>
            <ac:spMk id="6" creationId="{DE282090-06FF-4FC6-A618-EC7317A88A2C}"/>
          </ac:spMkLst>
        </pc:spChg>
        <pc:spChg chg="add mod">
          <ac:chgData name="이 경오" userId="03d471aaec579ec3" providerId="LiveId" clId="{A4B344B3-1430-47EF-A7EE-98FBEF75989C}" dt="2020-04-29T17:03:56.344" v="4187" actId="1076"/>
          <ac:spMkLst>
            <pc:docMk/>
            <pc:sldMk cId="1499769816" sldId="277"/>
            <ac:spMk id="7" creationId="{37DEEC97-6B75-442E-A4A4-74F21C9AACB0}"/>
          </ac:spMkLst>
        </pc:spChg>
        <pc:spChg chg="add mod">
          <ac:chgData name="이 경오" userId="03d471aaec579ec3" providerId="LiveId" clId="{A4B344B3-1430-47EF-A7EE-98FBEF75989C}" dt="2020-04-29T17:03:21.798" v="4183" actId="404"/>
          <ac:spMkLst>
            <pc:docMk/>
            <pc:sldMk cId="1499769816" sldId="277"/>
            <ac:spMk id="8" creationId="{58050902-6297-4867-A57E-43E489CFA9A9}"/>
          </ac:spMkLst>
        </pc:spChg>
        <pc:spChg chg="del">
          <ac:chgData name="이 경오" userId="03d471aaec579ec3" providerId="LiveId" clId="{A4B344B3-1430-47EF-A7EE-98FBEF75989C}" dt="2020-04-29T17:02:32.864" v="4144"/>
          <ac:spMkLst>
            <pc:docMk/>
            <pc:sldMk cId="1499769816" sldId="277"/>
            <ac:spMk id="9" creationId="{AC88520B-489D-4358-BF72-D2CEB0B01A09}"/>
          </ac:spMkLst>
        </pc:spChg>
        <pc:spChg chg="add mod ord">
          <ac:chgData name="이 경오" userId="03d471aaec579ec3" providerId="LiveId" clId="{A4B344B3-1430-47EF-A7EE-98FBEF75989C}" dt="2020-04-29T17:04:16.175" v="4195" actId="14100"/>
          <ac:spMkLst>
            <pc:docMk/>
            <pc:sldMk cId="1499769816" sldId="277"/>
            <ac:spMk id="17" creationId="{75BC96EC-2425-4685-A8C3-52931CFEC421}"/>
          </ac:spMkLst>
        </pc:spChg>
        <pc:spChg chg="add mod ord">
          <ac:chgData name="이 경오" userId="03d471aaec579ec3" providerId="LiveId" clId="{A4B344B3-1430-47EF-A7EE-98FBEF75989C}" dt="2020-04-29T17:04:44.753" v="4201" actId="14100"/>
          <ac:spMkLst>
            <pc:docMk/>
            <pc:sldMk cId="1499769816" sldId="277"/>
            <ac:spMk id="19" creationId="{4676BF13-2D8F-42EB-9F94-8B0637890E8A}"/>
          </ac:spMkLst>
        </pc:spChg>
        <pc:spChg chg="mod">
          <ac:chgData name="이 경오" userId="03d471aaec579ec3" providerId="LiveId" clId="{A4B344B3-1430-47EF-A7EE-98FBEF75989C}" dt="2020-04-29T17:03:54.433" v="4186" actId="1076"/>
          <ac:spMkLst>
            <pc:docMk/>
            <pc:sldMk cId="1499769816" sldId="277"/>
            <ac:spMk id="21" creationId="{AFB34C4A-EB2F-4526-A736-F9394B984D2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3" creationId="{A6E3D4A5-7CA8-4CF1-8C23-ECF1F0E520A2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4" creationId="{91F37557-21AC-414C-9463-E9FB533F4FA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5" creationId="{4359BF63-3869-459E-938C-6910638872E4}"/>
          </ac:spMkLst>
        </pc:spChg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6" creationId="{381EE361-E396-40DD-B60D-5AB3F3E4F874}"/>
          </ac:spMkLst>
        </pc:spChg>
        <pc:spChg chg="mod">
          <ac:chgData name="이 경오" userId="03d471aaec579ec3" providerId="LiveId" clId="{A4B344B3-1430-47EF-A7EE-98FBEF75989C}" dt="2020-04-29T17:02:43.849" v="4172" actId="1036"/>
          <ac:spMkLst>
            <pc:docMk/>
            <pc:sldMk cId="1499769816" sldId="277"/>
            <ac:spMk id="27" creationId="{F61582BB-E8FB-425C-BCEF-44FF1F688C31}"/>
          </ac:spMkLst>
        </pc:spChg>
        <pc:picChg chg="mod">
          <ac:chgData name="이 경오" userId="03d471aaec579ec3" providerId="LiveId" clId="{A4B344B3-1430-47EF-A7EE-98FBEF75989C}" dt="2020-04-29T17:04:09.327" v="4192" actId="1076"/>
          <ac:picMkLst>
            <pc:docMk/>
            <pc:sldMk cId="1499769816" sldId="277"/>
            <ac:picMk id="10" creationId="{DED85323-21AE-4964-9D10-F12026048255}"/>
          </ac:picMkLst>
        </pc:picChg>
        <pc:picChg chg="mod">
          <ac:chgData name="이 경오" userId="03d471aaec579ec3" providerId="LiveId" clId="{A4B344B3-1430-47EF-A7EE-98FBEF75989C}" dt="2020-04-29T17:03:50.214" v="4184" actId="1076"/>
          <ac:picMkLst>
            <pc:docMk/>
            <pc:sldMk cId="1499769816" sldId="277"/>
            <ac:picMk id="11" creationId="{C73B0369-55A7-4851-A787-AC7BBDA96C03}"/>
          </ac:picMkLst>
        </pc:picChg>
      </pc:sldChg>
      <pc:sldChg chg="addSp delSp modSp add mod">
        <pc:chgData name="이 경오" userId="03d471aaec579ec3" providerId="LiveId" clId="{A4B344B3-1430-47EF-A7EE-98FBEF75989C}" dt="2020-04-29T16:58:26.163" v="4110" actId="14100"/>
        <pc:sldMkLst>
          <pc:docMk/>
          <pc:sldMk cId="21039606" sldId="278"/>
        </pc:sldMkLst>
        <pc:spChg chg="mod">
          <ac:chgData name="이 경오" userId="03d471aaec579ec3" providerId="LiveId" clId="{A4B344B3-1430-47EF-A7EE-98FBEF75989C}" dt="2020-04-29T16:45:46.109" v="3637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6:47:00.616" v="3758"/>
          <ac:spMkLst>
            <pc:docMk/>
            <pc:sldMk cId="21039606" sldId="278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50:37.826" v="4056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3" creationId="{0F9393DD-F9C6-42CC-B317-251237470D28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5" creationId="{1A1516CC-43AC-495E-B83E-4645D948A6DC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6" creationId="{769C7328-47D0-4B80-BBE1-58A00A4E8743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7" creationId="{D1E11000-F0EB-4B60-8909-B857BBDDCF75}"/>
          </ac:spMkLst>
        </pc:spChg>
        <pc:spChg chg="add mod topLvl">
          <ac:chgData name="이 경오" userId="03d471aaec579ec3" providerId="LiveId" clId="{A4B344B3-1430-47EF-A7EE-98FBEF75989C}" dt="2020-04-29T16:58:14.135" v="4108" actId="14100"/>
          <ac:spMkLst>
            <pc:docMk/>
            <pc:sldMk cId="21039606" sldId="278"/>
            <ac:spMk id="29" creationId="{187163F4-E0AA-4488-AFB4-F820389FD10E}"/>
          </ac:spMkLst>
        </pc:spChg>
        <pc:spChg chg="add mod topLvl">
          <ac:chgData name="이 경오" userId="03d471aaec579ec3" providerId="LiveId" clId="{A4B344B3-1430-47EF-A7EE-98FBEF75989C}" dt="2020-04-29T16:58:26.163" v="4110" actId="14100"/>
          <ac:spMkLst>
            <pc:docMk/>
            <pc:sldMk cId="21039606" sldId="278"/>
            <ac:spMk id="30" creationId="{452DBA33-B893-41B1-B182-FC10E5719CA2}"/>
          </ac:spMkLst>
        </pc:spChg>
        <pc:spChg chg="add mod topLvl">
          <ac:chgData name="이 경오" userId="03d471aaec579ec3" providerId="LiveId" clId="{A4B344B3-1430-47EF-A7EE-98FBEF75989C}" dt="2020-04-29T16:52:22.341" v="4087" actId="20577"/>
          <ac:spMkLst>
            <pc:docMk/>
            <pc:sldMk cId="21039606" sldId="278"/>
            <ac:spMk id="32" creationId="{22F4C988-9C6E-4C0A-A7AF-EC37091786FC}"/>
          </ac:spMkLst>
        </pc:spChg>
        <pc:spChg chg="add mod topLvl">
          <ac:chgData name="이 경오" userId="03d471aaec579ec3" providerId="LiveId" clId="{A4B344B3-1430-47EF-A7EE-98FBEF75989C}" dt="2020-04-29T16:52:32.974" v="4094" actId="1076"/>
          <ac:spMkLst>
            <pc:docMk/>
            <pc:sldMk cId="21039606" sldId="278"/>
            <ac:spMk id="33" creationId="{F4FACCF1-D8B9-4081-8742-7E59EEBD718E}"/>
          </ac:spMkLst>
        </pc:spChg>
        <pc:spChg chg="add mod topLvl">
          <ac:chgData name="이 경오" userId="03d471aaec579ec3" providerId="LiveId" clId="{A4B344B3-1430-47EF-A7EE-98FBEF75989C}" dt="2020-04-29T16:52:18.829" v="4082" actId="20577"/>
          <ac:spMkLst>
            <pc:docMk/>
            <pc:sldMk cId="21039606" sldId="278"/>
            <ac:spMk id="34" creationId="{AAB94A4A-E8ED-487C-89C7-97E7F3BD0BC5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47:08.778" v="3760" actId="478"/>
          <ac:spMkLst>
            <pc:docMk/>
            <pc:sldMk cId="21039606" sldId="278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45:31.961" v="3613" actId="478"/>
          <ac:spMkLst>
            <pc:docMk/>
            <pc:sldMk cId="21039606" sldId="278"/>
            <ac:spMk id="61" creationId="{5914833D-5D1E-47C0-BAF4-933ED6716ABB}"/>
          </ac:spMkLst>
        </pc:spChg>
        <pc:grpChg chg="add del mod">
          <ac:chgData name="이 경오" userId="03d471aaec579ec3" providerId="LiveId" clId="{A4B344B3-1430-47EF-A7EE-98FBEF75989C}" dt="2020-04-29T16:52:01.543" v="4066" actId="165"/>
          <ac:grpSpMkLst>
            <pc:docMk/>
            <pc:sldMk cId="21039606" sldId="278"/>
            <ac:grpSpMk id="3" creationId="{42C1E7CA-1B16-4E13-8B2A-3797ACE0B3ED}"/>
          </ac:grpSpMkLst>
        </pc:grpChg>
        <pc:graphicFrameChg chg="add mod modGraphic">
          <ac:chgData name="이 경오" userId="03d471aaec579ec3" providerId="LiveId" clId="{A4B344B3-1430-47EF-A7EE-98FBEF75989C}" dt="2020-04-29T16:49:55.923" v="3988" actId="207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mod">
          <ac:chgData name="이 경오" userId="03d471aaec579ec3" providerId="LiveId" clId="{A4B344B3-1430-47EF-A7EE-98FBEF75989C}" dt="2020-04-29T16:58:04.549" v="4107" actId="1035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A4B344B3-1430-47EF-A7EE-98FBEF75989C}" dt="2020-04-29T16:51:34.748" v="4060"/>
          <ac:picMkLst>
            <pc:docMk/>
            <pc:sldMk cId="21039606" sldId="278"/>
            <ac:picMk id="24" creationId="{41652B5D-40DA-4897-AA3D-6E78D730A612}"/>
          </ac:picMkLst>
        </pc:picChg>
        <pc:picChg chg="add del mod topLvl">
          <ac:chgData name="이 경오" userId="03d471aaec579ec3" providerId="LiveId" clId="{A4B344B3-1430-47EF-A7EE-98FBEF75989C}" dt="2020-04-29T16:57:33.141" v="4100" actId="478"/>
          <ac:picMkLst>
            <pc:docMk/>
            <pc:sldMk cId="21039606" sldId="278"/>
            <ac:picMk id="31" creationId="{4515A3A7-0A33-45C5-8F1F-898333F45B58}"/>
          </ac:picMkLst>
        </pc:pic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6" creationId="{C568A412-813A-4209-B1CD-8DD97247D490}"/>
          </ac:cxnSpMkLst>
        </pc:cxnChg>
      </pc:sldChg>
      <pc:sldChg chg="modSp add mod ord">
        <pc:chgData name="이 경오" userId="03d471aaec579ec3" providerId="LiveId" clId="{A4B344B3-1430-47EF-A7EE-98FBEF75989C}" dt="2020-04-30T01:41:10.718" v="4230"/>
        <pc:sldMkLst>
          <pc:docMk/>
          <pc:sldMk cId="2636452689" sldId="279"/>
        </pc:sldMkLst>
        <pc:spChg chg="mod">
          <ac:chgData name="이 경오" userId="03d471aaec579ec3" providerId="LiveId" clId="{A4B344B3-1430-47EF-A7EE-98FBEF75989C}" dt="2020-04-30T01:41:10.718" v="4230"/>
          <ac:spMkLst>
            <pc:docMk/>
            <pc:sldMk cId="2636452689" sldId="279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1:52:28.659" v="4981" actId="113"/>
        <pc:sldMkLst>
          <pc:docMk/>
          <pc:sldMk cId="1836176339" sldId="280"/>
        </pc:sldMkLst>
        <pc:spChg chg="mod">
          <ac:chgData name="이 경오" userId="03d471aaec579ec3" providerId="LiveId" clId="{A4B344B3-1430-47EF-A7EE-98FBEF75989C}" dt="2020-04-30T01:45:20.567" v="4308" actId="20577"/>
          <ac:spMkLst>
            <pc:docMk/>
            <pc:sldMk cId="1836176339" sldId="280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1:52:25.626" v="4980" actId="207"/>
          <ac:spMkLst>
            <pc:docMk/>
            <pc:sldMk cId="1836176339" sldId="280"/>
            <ac:spMk id="3" creationId="{D7485CB9-D5A9-473E-BF94-8A386D948CC2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6" creationId="{5572D96A-DA41-4F1A-8898-596799D6F8BF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7" creationId="{9E2B573D-809E-4ABD-A2BF-CB1418581593}"/>
          </ac:spMkLst>
        </pc:spChg>
        <pc:spChg chg="mod">
          <ac:chgData name="이 경오" userId="03d471aaec579ec3" providerId="LiveId" clId="{A4B344B3-1430-47EF-A7EE-98FBEF75989C}" dt="2020-04-30T01:46:22.905" v="4622" actId="20577"/>
          <ac:spMkLst>
            <pc:docMk/>
            <pc:sldMk cId="1836176339" sldId="280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1:48:03.712" v="4667" actId="1076"/>
          <ac:spMkLst>
            <pc:docMk/>
            <pc:sldMk cId="1836176339" sldId="280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30T01:50:29.016" v="4920" actId="20577"/>
          <ac:spMkLst>
            <pc:docMk/>
            <pc:sldMk cId="1836176339" sldId="280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1:52:28.659" v="4981" actId="113"/>
          <ac:spMkLst>
            <pc:docMk/>
            <pc:sldMk cId="1836176339" sldId="280"/>
            <ac:spMk id="25" creationId="{3FC69E22-9CE7-4C7C-833D-E8BA21B4F46C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30T01:48:10.160" v="4669" actId="478"/>
          <ac:spMkLst>
            <pc:docMk/>
            <pc:sldMk cId="1836176339" sldId="280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30T01:44:57.600" v="4234" actId="478"/>
          <ac:spMkLst>
            <pc:docMk/>
            <pc:sldMk cId="1836176339" sldId="280"/>
            <ac:spMk id="61" creationId="{5914833D-5D1E-47C0-BAF4-933ED6716ABB}"/>
          </ac:spMkLst>
        </pc:spChg>
        <pc:graphicFrameChg chg="add mod modGraphic">
          <ac:chgData name="이 경오" userId="03d471aaec579ec3" providerId="LiveId" clId="{A4B344B3-1430-47EF-A7EE-98FBEF75989C}" dt="2020-04-30T01:49:57.059" v="4840"/>
          <ac:graphicFrameMkLst>
            <pc:docMk/>
            <pc:sldMk cId="1836176339" sldId="280"/>
            <ac:graphicFrameMk id="21" creationId="{C6FB1F17-F4EE-4F26-BDAE-BDFE15D6AEDB}"/>
          </ac:graphicFrameMkLst>
        </pc:graphicFrame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30T02:09:41.451" v="5950"/>
        <pc:sldMkLst>
          <pc:docMk/>
          <pc:sldMk cId="3301500057" sldId="281"/>
        </pc:sldMkLst>
        <pc:spChg chg="mod">
          <ac:chgData name="이 경오" userId="03d471aaec579ec3" providerId="LiveId" clId="{A4B344B3-1430-47EF-A7EE-98FBEF75989C}" dt="2020-04-30T02:04:47.343" v="5741" actId="552"/>
          <ac:spMkLst>
            <pc:docMk/>
            <pc:sldMk cId="3301500057" sldId="281"/>
            <ac:spMk id="2" creationId="{00000000-0000-0000-0000-000000000000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3" creationId="{D7485CB9-D5A9-473E-BF94-8A386D948CC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6" creationId="{5572D96A-DA41-4F1A-8898-596799D6F8BF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7" creationId="{9E2B573D-809E-4ABD-A2BF-CB1418581593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0" creationId="{2A55E733-519C-4875-8F1E-EF515ABBBF34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1" creationId="{E31A2E5B-7CAF-42F9-B3F2-613597F7EC10}"/>
          </ac:spMkLst>
        </pc:spChg>
        <pc:spChg chg="add mod">
          <ac:chgData name="이 경오" userId="03d471aaec579ec3" providerId="LiveId" clId="{A4B344B3-1430-47EF-A7EE-98FBEF75989C}" dt="2020-04-30T02:00:33.386" v="5455"/>
          <ac:spMkLst>
            <pc:docMk/>
            <pc:sldMk cId="3301500057" sldId="281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1:54:30.083" v="5284"/>
          <ac:spMkLst>
            <pc:docMk/>
            <pc:sldMk cId="3301500057" sldId="281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05:06.173" v="5771"/>
          <ac:spMkLst>
            <pc:docMk/>
            <pc:sldMk cId="3301500057" sldId="281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8" creationId="{F8D345DF-E25C-43F0-955E-964E80C04F36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9" creationId="{5DF84F51-33FF-42C4-BD8A-017ECA4B9D9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20" creationId="{70BB8523-3FD7-48C9-9986-C18983FED86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2:09:36.801" v="5948" actId="20577"/>
          <ac:spMkLst>
            <pc:docMk/>
            <pc:sldMk cId="3301500057" sldId="281"/>
            <ac:spMk id="23" creationId="{5D3176E7-F129-40C5-B215-352C7E171C69}"/>
          </ac:spMkLst>
        </pc:spChg>
        <pc:spChg chg="add mod">
          <ac:chgData name="이 경오" userId="03d471aaec579ec3" providerId="LiveId" clId="{A4B344B3-1430-47EF-A7EE-98FBEF75989C}" dt="2020-04-30T02:09:40.012" v="5949"/>
          <ac:spMkLst>
            <pc:docMk/>
            <pc:sldMk cId="3301500057" sldId="281"/>
            <ac:spMk id="24" creationId="{A1F7D061-0D95-4029-85AB-B04D01BEB524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25" creationId="{3FC69E22-9CE7-4C7C-833D-E8BA21B4F46C}"/>
          </ac:spMkLst>
        </pc:spChg>
        <pc:spChg chg="add mod">
          <ac:chgData name="이 경오" userId="03d471aaec579ec3" providerId="LiveId" clId="{A4B344B3-1430-47EF-A7EE-98FBEF75989C}" dt="2020-04-30T02:09:41.451" v="5950"/>
          <ac:spMkLst>
            <pc:docMk/>
            <pc:sldMk cId="3301500057" sldId="281"/>
            <ac:spMk id="26" creationId="{18CC2B9E-F7A6-4D13-AE95-D70A7D387A9A}"/>
          </ac:spMkLst>
        </pc:spChg>
        <pc:spChg chg="add mod">
          <ac:chgData name="이 경오" userId="03d471aaec579ec3" providerId="LiveId" clId="{A4B344B3-1430-47EF-A7EE-98FBEF75989C}" dt="2020-04-30T02:04:11.602" v="5739"/>
          <ac:spMkLst>
            <pc:docMk/>
            <pc:sldMk cId="3301500057" sldId="281"/>
            <ac:spMk id="27" creationId="{11A44261-8B80-4B3D-B759-F4A0AE6C5302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8" creationId="{1B5F28EB-4DE5-46F2-9EBC-320CAF382A77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9" creationId="{A0D10A59-5815-471F-9FC0-A24289612AEA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30" creationId="{CDF24032-BB99-478C-A5CF-B56C29FE209F}"/>
          </ac:spMkLst>
        </pc:spChg>
        <pc:graphicFrameChg chg="mod modGraphic">
          <ac:chgData name="이 경오" userId="03d471aaec579ec3" providerId="LiveId" clId="{A4B344B3-1430-47EF-A7EE-98FBEF75989C}" dt="2020-04-30T02:08:58.566" v="5932"/>
          <ac:graphicFrameMkLst>
            <pc:docMk/>
            <pc:sldMk cId="3301500057" sldId="281"/>
            <ac:graphicFrameMk id="21" creationId="{C6FB1F17-F4EE-4F26-BDAE-BDFE15D6AEDB}"/>
          </ac:graphicFrameMkLst>
        </pc:graphicFrameChg>
        <pc:picChg chg="add mod">
          <ac:chgData name="이 경오" userId="03d471aaec579ec3" providerId="LiveId" clId="{A4B344B3-1430-47EF-A7EE-98FBEF75989C}" dt="2020-04-30T02:00:24.589" v="5435" actId="1076"/>
          <ac:picMkLst>
            <pc:docMk/>
            <pc:sldMk cId="3301500057" sldId="281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32:03.411" v="6833" actId="478"/>
        <pc:sldMkLst>
          <pc:docMk/>
          <pc:sldMk cId="935832874" sldId="282"/>
        </pc:sldMkLst>
        <pc:spChg chg="mod">
          <ac:chgData name="이 경오" userId="03d471aaec579ec3" providerId="LiveId" clId="{A4B344B3-1430-47EF-A7EE-98FBEF75989C}" dt="2020-04-30T02:20:50.704" v="5976"/>
          <ac:spMkLst>
            <pc:docMk/>
            <pc:sldMk cId="935832874" sldId="282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0" creationId="{2A55E733-519C-4875-8F1E-EF515ABBBF34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1" creationId="{E31A2E5B-7CAF-42F9-B3F2-613597F7EC10}"/>
          </ac:spMkLst>
        </pc:spChg>
        <pc:spChg chg="del">
          <ac:chgData name="이 경오" userId="03d471aaec579ec3" providerId="LiveId" clId="{A4B344B3-1430-47EF-A7EE-98FBEF75989C}" dt="2020-04-30T02:21:41.735" v="6055" actId="478"/>
          <ac:spMkLst>
            <pc:docMk/>
            <pc:sldMk cId="935832874" sldId="282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2:24:15.560" v="6339" actId="1076"/>
          <ac:spMkLst>
            <pc:docMk/>
            <pc:sldMk cId="935832874" sldId="282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8" creationId="{F8D345DF-E25C-43F0-955E-964E80C04F36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9" creationId="{5DF84F51-33FF-42C4-BD8A-017ECA4B9D9B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0" creationId="{70BB8523-3FD7-48C9-9986-C18983FED86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3" creationId="{5D3176E7-F129-40C5-B215-352C7E171C69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4" creationId="{A1F7D061-0D95-4029-85AB-B04D01BEB524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25" creationId="{A393BE43-7E5D-46F4-BEC0-657161673EC5}"/>
          </ac:spMkLst>
        </pc:spChg>
        <pc:spChg chg="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26" creationId="{18CC2B9E-F7A6-4D13-AE95-D70A7D387A9A}"/>
          </ac:spMkLst>
        </pc:spChg>
        <pc:spChg chg="mod">
          <ac:chgData name="이 경오" userId="03d471aaec579ec3" providerId="LiveId" clId="{A4B344B3-1430-47EF-A7EE-98FBEF75989C}" dt="2020-04-30T02:29:58.003" v="6687" actId="1076"/>
          <ac:spMkLst>
            <pc:docMk/>
            <pc:sldMk cId="935832874" sldId="282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8" creationId="{1B5F28EB-4DE5-46F2-9EBC-320CAF382A77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9" creationId="{A0D10A59-5815-471F-9FC0-A24289612AEA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30" creationId="{CDF24032-BB99-478C-A5CF-B56C29FE209F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1" creationId="{9AA171F8-8E7C-46BE-990B-0407CB7AA17A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2" creationId="{8ABDF281-1BC0-4B0C-B78F-DD192826AFF6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3" creationId="{661B6C1E-0D28-4476-8554-FECD1923E933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4" creationId="{77B62BB8-A755-426D-845F-25DC191D2764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5" creationId="{9E2EF2D7-A077-484C-8407-63FBFEEA3DBE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6" creationId="{A7EDEC32-562E-43CD-B5F4-C05BD5CD56DB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7" creationId="{8679C487-8E9B-4062-91E1-73021D839E7F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8" creationId="{82A0347A-C7D8-4EA2-A7EC-8E23011A0CE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9" creationId="{85D841CE-6888-43CC-B8A7-B52A412D0CA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0" creationId="{F58E66D9-E13D-4C11-944F-37ECEB18D307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1" creationId="{CAA55764-6F53-4E8F-9594-C6C8E28D8D55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2" creationId="{CEC0E97D-A38B-4FCD-B85F-9B5768B0D11D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3" creationId="{95CDA149-DEF5-43C1-A264-FAA1E3D4FE4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4" creationId="{35068954-57FE-4ACA-A4FE-97FCB702B0B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5" creationId="{22A67D30-14F6-4822-8EFF-855E6583368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6" creationId="{8BD715C5-6B7C-4959-8AFB-B47996D286C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7" creationId="{CD23E02F-9BAE-4585-A91C-D2AB1A748E5E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8" creationId="{5676D7E2-AFC0-4CBC-8A16-489F5A2F2414}"/>
          </ac:spMkLst>
        </pc:spChg>
        <pc:spChg chg="add mod">
          <ac:chgData name="이 경오" userId="03d471aaec579ec3" providerId="LiveId" clId="{A4B344B3-1430-47EF-A7EE-98FBEF75989C}" dt="2020-04-30T02:30:08.560" v="6700" actId="20577"/>
          <ac:spMkLst>
            <pc:docMk/>
            <pc:sldMk cId="935832874" sldId="282"/>
            <ac:spMk id="49" creationId="{7DAF7EC0-238C-4CF8-A1E3-F7239CE07FBE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0" creationId="{FC81886F-8808-4207-A732-88955C8DE341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1" creationId="{D3B77C39-4D3B-4DB0-9D14-EC6D78C95DD3}"/>
          </ac:spMkLst>
        </pc:spChg>
        <pc:spChg chg="add mod">
          <ac:chgData name="이 경오" userId="03d471aaec579ec3" providerId="LiveId" clId="{A4B344B3-1430-47EF-A7EE-98FBEF75989C}" dt="2020-04-30T02:30:52.798" v="6753" actId="20577"/>
          <ac:spMkLst>
            <pc:docMk/>
            <pc:sldMk cId="935832874" sldId="282"/>
            <ac:spMk id="52" creationId="{D6DE295B-477C-4D0F-92C0-B47349B984F8}"/>
          </ac:spMkLst>
        </pc:spChg>
        <pc:spChg chg="add mod">
          <ac:chgData name="이 경오" userId="03d471aaec579ec3" providerId="LiveId" clId="{A4B344B3-1430-47EF-A7EE-98FBEF75989C}" dt="2020-04-30T02:30:57.175" v="6754"/>
          <ac:spMkLst>
            <pc:docMk/>
            <pc:sldMk cId="935832874" sldId="282"/>
            <ac:spMk id="53" creationId="{0D6FCC95-433B-4527-96A5-1F53F9971CE7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4" creationId="{DE6DC88B-9195-43DE-BFC5-053291609287}"/>
          </ac:spMkLst>
        </pc:spChg>
        <pc:spChg chg="add mod">
          <ac:chgData name="이 경오" userId="03d471aaec579ec3" providerId="LiveId" clId="{A4B344B3-1430-47EF-A7EE-98FBEF75989C}" dt="2020-04-30T02:31:17.526" v="6832"/>
          <ac:spMkLst>
            <pc:docMk/>
            <pc:sldMk cId="935832874" sldId="282"/>
            <ac:spMk id="55" creationId="{CEFE964A-4769-47C2-922A-29D95AE9A6C2}"/>
          </ac:spMkLst>
        </pc:spChg>
        <pc:graphicFrameChg chg="del mod">
          <ac:chgData name="이 경오" userId="03d471aaec579ec3" providerId="LiveId" clId="{A4B344B3-1430-47EF-A7EE-98FBEF75989C}" dt="2020-04-30T02:32:03.411" v="6833" actId="478"/>
          <ac:graphicFrameMkLst>
            <pc:docMk/>
            <pc:sldMk cId="935832874" sldId="282"/>
            <ac:graphicFrameMk id="21" creationId="{C6FB1F17-F4EE-4F26-BDAE-BDFE15D6AEDB}"/>
          </ac:graphicFrameMkLst>
        </pc:graphicFrameChg>
        <pc:picChg chg="del">
          <ac:chgData name="이 경오" userId="03d471aaec579ec3" providerId="LiveId" clId="{A4B344B3-1430-47EF-A7EE-98FBEF75989C}" dt="2020-04-30T02:21:41.735" v="6055" actId="478"/>
          <ac:picMkLst>
            <pc:docMk/>
            <pc:sldMk cId="935832874" sldId="282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50:27.913" v="7882" actId="20577"/>
        <pc:sldMkLst>
          <pc:docMk/>
          <pc:sldMk cId="4010149743" sldId="283"/>
        </pc:sldMkLst>
        <pc:spChg chg="mod">
          <ac:chgData name="이 경오" userId="03d471aaec579ec3" providerId="LiveId" clId="{A4B344B3-1430-47EF-A7EE-98FBEF75989C}" dt="2020-04-30T02:32:43.140" v="6868" actId="20577"/>
          <ac:spMkLst>
            <pc:docMk/>
            <pc:sldMk cId="4010149743" sldId="283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30T02:34:11.292" v="7285" actId="20577"/>
          <ac:spMkLst>
            <pc:docMk/>
            <pc:sldMk cId="4010149743" sldId="283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4:46.314" v="7335"/>
          <ac:spMkLst>
            <pc:docMk/>
            <pc:sldMk cId="4010149743" sldId="283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5" creationId="{A393BE43-7E5D-46F4-BEC0-657161673EC5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6" creationId="{18CC2B9E-F7A6-4D13-AE95-D70A7D387A9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1" creationId="{9AA171F8-8E7C-46BE-990B-0407CB7AA17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2" creationId="{8ABDF281-1BC0-4B0C-B78F-DD192826AFF6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3" creationId="{661B6C1E-0D28-4476-8554-FECD1923E933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4" creationId="{77B62BB8-A755-426D-845F-25DC191D2764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5" creationId="{9E2EF2D7-A077-484C-8407-63FBFEEA3DBE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6" creationId="{A7EDEC32-562E-43CD-B5F4-C05BD5CD56D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7" creationId="{8679C487-8E9B-4062-91E1-73021D839E7F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8" creationId="{82A0347A-C7D8-4EA2-A7EC-8E23011A0CE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9" creationId="{85D841CE-6888-43CC-B8A7-B52A412D0CA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0" creationId="{F58E66D9-E13D-4C11-944F-37ECEB18D30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1" creationId="{CAA55764-6F53-4E8F-9594-C6C8E28D8D55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2" creationId="{CEC0E97D-A38B-4FCD-B85F-9B5768B0D11D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3" creationId="{95CDA149-DEF5-43C1-A264-FAA1E3D4FE4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4" creationId="{35068954-57FE-4ACA-A4FE-97FCB702B0B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5" creationId="{22A67D30-14F6-4822-8EFF-855E6583368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6" creationId="{8BD715C5-6B7C-4959-8AFB-B47996D286C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7" creationId="{CD23E02F-9BAE-4585-A91C-D2AB1A748E5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8" creationId="{5676D7E2-AFC0-4CBC-8A16-489F5A2F2414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9" creationId="{7DAF7EC0-238C-4CF8-A1E3-F7239CE07FB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0" creationId="{FC81886F-8808-4207-A732-88955C8DE341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1" creationId="{D3B77C39-4D3B-4DB0-9D14-EC6D78C95DD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2" creationId="{D6DE295B-477C-4D0F-92C0-B47349B984F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3" creationId="{0D6FCC95-433B-4527-96A5-1F53F9971CE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4" creationId="{DE6DC88B-9195-43DE-BFC5-05329160928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5" creationId="{CEFE964A-4769-47C2-922A-29D95AE9A6C2}"/>
          </ac:spMkLst>
        </pc:spChg>
        <pc:graphicFrameChg chg="add mod modGraphic">
          <ac:chgData name="이 경오" userId="03d471aaec579ec3" providerId="LiveId" clId="{A4B344B3-1430-47EF-A7EE-98FBEF75989C}" dt="2020-04-30T02:50:27.913" v="7882" actId="20577"/>
          <ac:graphicFrameMkLst>
            <pc:docMk/>
            <pc:sldMk cId="4010149743" sldId="283"/>
            <ac:graphicFrameMk id="56" creationId="{1E450A36-ACF3-41D3-8F96-4EC3839FB2AD}"/>
          </ac:graphicFrameMkLst>
        </pc:graphicFrameChg>
      </pc:sldChg>
      <pc:sldChg chg="modSp add mod ord">
        <pc:chgData name="이 경오" userId="03d471aaec579ec3" providerId="LiveId" clId="{A4B344B3-1430-47EF-A7EE-98FBEF75989C}" dt="2020-04-30T02:51:41.274" v="7902"/>
        <pc:sldMkLst>
          <pc:docMk/>
          <pc:sldMk cId="1977157617" sldId="284"/>
        </pc:sldMkLst>
        <pc:spChg chg="mod">
          <ac:chgData name="이 경오" userId="03d471aaec579ec3" providerId="LiveId" clId="{A4B344B3-1430-47EF-A7EE-98FBEF75989C}" dt="2020-04-30T02:51:41.274" v="7902"/>
          <ac:spMkLst>
            <pc:docMk/>
            <pc:sldMk cId="1977157617" sldId="284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3:04:28.113" v="8561"/>
        <pc:sldMkLst>
          <pc:docMk/>
          <pc:sldMk cId="11132080" sldId="285"/>
        </pc:sldMkLst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2:53:56.678" v="7910" actId="20577"/>
          <ac:spMkLst>
            <pc:docMk/>
            <pc:sldMk cId="11132080" sldId="285"/>
            <ac:spMk id="8" creationId="{ED2B39C9-560C-447E-87D6-2BA318F84884}"/>
          </ac:spMkLst>
        </pc:spChg>
        <pc:spChg chg="add mod">
          <ac:chgData name="이 경오" userId="03d471aaec579ec3" providerId="LiveId" clId="{A4B344B3-1430-47EF-A7EE-98FBEF75989C}" dt="2020-04-30T02:54:18.946" v="7939" actId="20577"/>
          <ac:spMkLst>
            <pc:docMk/>
            <pc:sldMk cId="11132080" sldId="285"/>
            <ac:spMk id="9" creationId="{6ADAE079-902C-4088-BD44-EF826E6D8309}"/>
          </ac:spMkLst>
        </pc:spChg>
        <pc:spChg chg="add mod">
          <ac:chgData name="이 경오" userId="03d471aaec579ec3" providerId="LiveId" clId="{A4B344B3-1430-47EF-A7EE-98FBEF75989C}" dt="2020-04-30T02:59:34.283" v="8030" actId="20577"/>
          <ac:spMkLst>
            <pc:docMk/>
            <pc:sldMk cId="11132080" sldId="285"/>
            <ac:spMk id="10" creationId="{76ED4519-CC29-41DB-A7DC-ACCB177711A4}"/>
          </ac:spMkLst>
        </pc:spChg>
        <pc:spChg chg="add mod">
          <ac:chgData name="이 경오" userId="03d471aaec579ec3" providerId="LiveId" clId="{A4B344B3-1430-47EF-A7EE-98FBEF75989C}" dt="2020-04-30T02:59:56.962" v="8112"/>
          <ac:spMkLst>
            <pc:docMk/>
            <pc:sldMk cId="11132080" sldId="285"/>
            <ac:spMk id="11" creationId="{9C0DE886-A1AD-4175-8653-F26EB818E55E}"/>
          </ac:spMkLst>
        </pc:spChg>
        <pc:spChg chg="add mod">
          <ac:chgData name="이 경오" userId="03d471aaec579ec3" providerId="LiveId" clId="{A4B344B3-1430-47EF-A7EE-98FBEF75989C}" dt="2020-04-30T03:00:47.754" v="8192" actId="20577"/>
          <ac:spMkLst>
            <pc:docMk/>
            <pc:sldMk cId="11132080" sldId="285"/>
            <ac:spMk id="12" creationId="{ECC4A39C-CA53-4624-982C-41ACFA8CB008}"/>
          </ac:spMkLst>
        </pc:spChg>
        <pc:spChg chg="add mod">
          <ac:chgData name="이 경오" userId="03d471aaec579ec3" providerId="LiveId" clId="{A4B344B3-1430-47EF-A7EE-98FBEF75989C}" dt="2020-04-30T03:04:28.113" v="8561"/>
          <ac:spMkLst>
            <pc:docMk/>
            <pc:sldMk cId="11132080" sldId="285"/>
            <ac:spMk id="13" creationId="{C5463C1C-38CE-4ACA-88D5-129E82A71A9D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7" creationId="{0B850DCA-B8B4-4003-9D83-54E3483BAE10}"/>
          </ac:spMkLst>
        </pc:spChg>
        <pc:graphicFrameChg chg="del">
          <ac:chgData name="이 경오" userId="03d471aaec579ec3" providerId="LiveId" clId="{A4B344B3-1430-47EF-A7EE-98FBEF75989C}" dt="2020-04-30T02:52:15.498" v="7908" actId="478"/>
          <ac:graphicFrameMkLst>
            <pc:docMk/>
            <pc:sldMk cId="11132080" sldId="285"/>
            <ac:graphicFrameMk id="56" creationId="{1E450A36-ACF3-41D3-8F96-4EC3839FB2AD}"/>
          </ac:graphicFrameMkLst>
        </pc:graphicFrameChg>
      </pc:sldChg>
    </pc:docChg>
  </pc:docChgLst>
  <pc:docChgLst>
    <pc:chgData name="이 경오" userId="03d471aaec579ec3" providerId="LiveId" clId="{8D62055B-5438-44ED-9DF6-866AB24127B6}"/>
    <pc:docChg chg="undo custSel addSld delSld modSld modMainMaster">
      <pc:chgData name="이 경오" userId="03d471aaec579ec3" providerId="LiveId" clId="{8D62055B-5438-44ED-9DF6-866AB24127B6}" dt="2020-05-12T01:02:10.935" v="787" actId="1076"/>
      <pc:docMkLst>
        <pc:docMk/>
      </pc:docMkLst>
      <pc:sldChg chg="modSp mod">
        <pc:chgData name="이 경오" userId="03d471aaec579ec3" providerId="LiveId" clId="{8D62055B-5438-44ED-9DF6-866AB24127B6}" dt="2020-05-10T05:45:43.173" v="629" actId="20577"/>
        <pc:sldMkLst>
          <pc:docMk/>
          <pc:sldMk cId="3639423075" sldId="260"/>
        </pc:sldMkLst>
        <pc:spChg chg="mod">
          <ac:chgData name="이 경오" userId="03d471aaec579ec3" providerId="LiveId" clId="{8D62055B-5438-44ED-9DF6-866AB24127B6}" dt="2020-05-10T04:29:39.099" v="0" actId="404"/>
          <ac:spMkLst>
            <pc:docMk/>
            <pc:sldMk cId="3639423075" sldId="260"/>
            <ac:spMk id="6" creationId="{97ABE4A9-0E2E-45E8-86C2-53BF8FA05A72}"/>
          </ac:spMkLst>
        </pc:spChg>
        <pc:spChg chg="mod">
          <ac:chgData name="이 경오" userId="03d471aaec579ec3" providerId="LiveId" clId="{8D62055B-5438-44ED-9DF6-866AB24127B6}" dt="2020-05-10T05:45:43.173" v="629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modSp mod">
        <pc:chgData name="이 경오" userId="03d471aaec579ec3" providerId="LiveId" clId="{8D62055B-5438-44ED-9DF6-866AB24127B6}" dt="2020-05-12T01:02:10.935" v="787" actId="1076"/>
        <pc:sldMkLst>
          <pc:docMk/>
          <pc:sldMk cId="3534683789" sldId="262"/>
        </pc:sldMkLst>
        <pc:spChg chg="mod">
          <ac:chgData name="이 경오" userId="03d471aaec579ec3" providerId="LiveId" clId="{8D62055B-5438-44ED-9DF6-866AB24127B6}" dt="2020-05-12T00:41:40.169" v="665" actId="2711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41:46.484" v="666" actId="2711"/>
          <ac:spMkLst>
            <pc:docMk/>
            <pc:sldMk cId="3534683789" sldId="262"/>
            <ac:spMk id="3" creationId="{00000000-0000-0000-0000-000000000000}"/>
          </ac:spMkLst>
        </pc:spChg>
        <pc:spChg chg="mod">
          <ac:chgData name="이 경오" userId="03d471aaec579ec3" providerId="LiveId" clId="{8D62055B-5438-44ED-9DF6-866AB24127B6}" dt="2020-05-12T01:02:10.935" v="787" actId="1076"/>
          <ac:spMkLst>
            <pc:docMk/>
            <pc:sldMk cId="3534683789" sldId="262"/>
            <ac:spMk id="14" creationId="{9504D57B-672F-4C1C-98BA-6CC7760FAE9B}"/>
          </ac:spMkLst>
        </pc:spChg>
        <pc:spChg chg="mod">
          <ac:chgData name="이 경오" userId="03d471aaec579ec3" providerId="LiveId" clId="{8D62055B-5438-44ED-9DF6-866AB24127B6}" dt="2020-05-12T00:41:50.664" v="667" actId="2711"/>
          <ac:spMkLst>
            <pc:docMk/>
            <pc:sldMk cId="3534683789" sldId="262"/>
            <ac:spMk id="15" creationId="{15EAFEC7-92B5-44F9-A0C7-FAEBAE72AC98}"/>
          </ac:spMkLst>
        </pc:spChg>
        <pc:spChg chg="mod">
          <ac:chgData name="이 경오" userId="03d471aaec579ec3" providerId="LiveId" clId="{8D62055B-5438-44ED-9DF6-866AB24127B6}" dt="2020-05-12T00:41:40.169" v="665" actId="2711"/>
          <ac:spMkLst>
            <pc:docMk/>
            <pc:sldMk cId="3534683789" sldId="262"/>
            <ac:spMk id="18" creationId="{E105A27E-77CE-48C6-B920-75E6A340644E}"/>
          </ac:spMkLst>
        </pc:spChg>
        <pc:spChg chg="mod">
          <ac:chgData name="이 경오" userId="03d471aaec579ec3" providerId="LiveId" clId="{8D62055B-5438-44ED-9DF6-866AB24127B6}" dt="2020-05-12T00:42:19.810" v="671" actId="2711"/>
          <ac:spMkLst>
            <pc:docMk/>
            <pc:sldMk cId="3534683789" sldId="262"/>
            <ac:spMk id="19" creationId="{1AF5FA14-3457-4BF3-ABF3-C880B56E72B3}"/>
          </ac:spMkLst>
        </pc:spChg>
        <pc:spChg chg="mod">
          <ac:chgData name="이 경오" userId="03d471aaec579ec3" providerId="LiveId" clId="{8D62055B-5438-44ED-9DF6-866AB24127B6}" dt="2020-05-12T00:42:19.810" v="671" actId="2711"/>
          <ac:spMkLst>
            <pc:docMk/>
            <pc:sldMk cId="3534683789" sldId="262"/>
            <ac:spMk id="20" creationId="{D5275D85-0EC5-4BF9-99C7-7471E36314CE}"/>
          </ac:spMkLst>
        </pc:spChg>
        <pc:spChg chg="mod">
          <ac:chgData name="이 경오" userId="03d471aaec579ec3" providerId="LiveId" clId="{8D62055B-5438-44ED-9DF6-866AB24127B6}" dt="2020-05-12T00:42:19.810" v="671" actId="2711"/>
          <ac:spMkLst>
            <pc:docMk/>
            <pc:sldMk cId="3534683789" sldId="262"/>
            <ac:spMk id="21" creationId="{BAE3DC2A-F580-41AD-BCC4-B3D21C644CE2}"/>
          </ac:spMkLst>
        </pc:spChg>
        <pc:spChg chg="mod">
          <ac:chgData name="이 경오" userId="03d471aaec579ec3" providerId="LiveId" clId="{8D62055B-5438-44ED-9DF6-866AB24127B6}" dt="2020-05-12T00:43:18.425" v="672" actId="1076"/>
          <ac:spMkLst>
            <pc:docMk/>
            <pc:sldMk cId="3534683789" sldId="262"/>
            <ac:spMk id="22" creationId="{7111EE14-E475-4985-A295-A4842A9672BF}"/>
          </ac:spMkLst>
        </pc:spChg>
        <pc:spChg chg="mod">
          <ac:chgData name="이 경오" userId="03d471aaec579ec3" providerId="LiveId" clId="{8D62055B-5438-44ED-9DF6-866AB24127B6}" dt="2020-05-12T00:42:19.810" v="671" actId="2711"/>
          <ac:spMkLst>
            <pc:docMk/>
            <pc:sldMk cId="3534683789" sldId="262"/>
            <ac:spMk id="23" creationId="{AEDBF2FB-4360-4269-ADA1-AE17F23A34AA}"/>
          </ac:spMkLst>
        </pc:spChg>
        <pc:spChg chg="mod">
          <ac:chgData name="이 경오" userId="03d471aaec579ec3" providerId="LiveId" clId="{8D62055B-5438-44ED-9DF6-866AB24127B6}" dt="2020-05-12T00:43:32.713" v="674" actId="1076"/>
          <ac:spMkLst>
            <pc:docMk/>
            <pc:sldMk cId="3534683789" sldId="262"/>
            <ac:spMk id="24" creationId="{2BCD5AC7-E25C-4BC3-BA3C-3C50982059DB}"/>
          </ac:spMkLst>
        </pc:spChg>
        <pc:picChg chg="mod">
          <ac:chgData name="이 경오" userId="03d471aaec579ec3" providerId="LiveId" clId="{8D62055B-5438-44ED-9DF6-866AB24127B6}" dt="2020-05-10T05:01:47.488" v="37" actId="1076"/>
          <ac:picMkLst>
            <pc:docMk/>
            <pc:sldMk cId="3534683789" sldId="262"/>
            <ac:picMk id="25" creationId="{7F645472-4F33-4132-8337-BA48BCBCE82E}"/>
          </ac:picMkLst>
        </pc:picChg>
      </pc:sldChg>
      <pc:sldChg chg="addSp delSp modSp mod">
        <pc:chgData name="이 경오" userId="03d471aaec579ec3" providerId="LiveId" clId="{8D62055B-5438-44ED-9DF6-866AB24127B6}" dt="2020-05-12T00:47:02.418" v="690" actId="1035"/>
        <pc:sldMkLst>
          <pc:docMk/>
          <pc:sldMk cId="1683056987" sldId="273"/>
        </pc:sldMkLst>
        <pc:spChg chg="mod">
          <ac:chgData name="이 경오" userId="03d471aaec579ec3" providerId="LiveId" clId="{8D62055B-5438-44ED-9DF6-866AB24127B6}" dt="2020-05-12T00:47:02.418" v="690" actId="1035"/>
          <ac:spMkLst>
            <pc:docMk/>
            <pc:sldMk cId="1683056987" sldId="273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45:26.966" v="682" actId="14100"/>
          <ac:spMkLst>
            <pc:docMk/>
            <pc:sldMk cId="1683056987" sldId="273"/>
            <ac:spMk id="6" creationId="{1124F935-AC00-4CD0-964C-C26782E96FD6}"/>
          </ac:spMkLst>
        </pc:spChg>
        <pc:spChg chg="mod topLvl">
          <ac:chgData name="이 경오" userId="03d471aaec579ec3" providerId="LiveId" clId="{8D62055B-5438-44ED-9DF6-866AB24127B6}" dt="2020-05-12T00:46:35.332" v="684" actId="2711"/>
          <ac:spMkLst>
            <pc:docMk/>
            <pc:sldMk cId="1683056987" sldId="273"/>
            <ac:spMk id="7" creationId="{347B54F8-C30C-4AB8-929A-2024B47CCA07}"/>
          </ac:spMkLst>
        </pc:spChg>
        <pc:spChg chg="mod">
          <ac:chgData name="이 경오" userId="03d471aaec579ec3" providerId="LiveId" clId="{8D62055B-5438-44ED-9DF6-866AB24127B6}" dt="2020-05-12T00:46:47.354" v="686" actId="2711"/>
          <ac:spMkLst>
            <pc:docMk/>
            <pc:sldMk cId="1683056987" sldId="273"/>
            <ac:spMk id="8" creationId="{D6C81F31-BE55-4BFC-B8A5-D5D5093840B2}"/>
          </ac:spMkLst>
        </pc:spChg>
        <pc:spChg chg="mod topLvl">
          <ac:chgData name="이 경오" userId="03d471aaec579ec3" providerId="LiveId" clId="{8D62055B-5438-44ED-9DF6-866AB24127B6}" dt="2020-05-10T05:12:28.748" v="189" actId="207"/>
          <ac:spMkLst>
            <pc:docMk/>
            <pc:sldMk cId="1683056987" sldId="273"/>
            <ac:spMk id="9" creationId="{0B9D5714-EAFC-4EA5-96F3-CF78C4C41B1C}"/>
          </ac:spMkLst>
        </pc:spChg>
        <pc:spChg chg="mod topLvl">
          <ac:chgData name="이 경오" userId="03d471aaec579ec3" providerId="LiveId" clId="{8D62055B-5438-44ED-9DF6-866AB24127B6}" dt="2020-05-12T00:46:55.511" v="687" actId="2711"/>
          <ac:spMkLst>
            <pc:docMk/>
            <pc:sldMk cId="1683056987" sldId="273"/>
            <ac:spMk id="10" creationId="{0818769C-44FA-47B3-B5A0-14E15B4D5D00}"/>
          </ac:spMkLst>
        </pc:spChg>
        <pc:spChg chg="mod">
          <ac:chgData name="이 경오" userId="03d471aaec579ec3" providerId="LiveId" clId="{8D62055B-5438-44ED-9DF6-866AB24127B6}" dt="2020-05-12T00:44:54.221" v="679" actId="2711"/>
          <ac:spMkLst>
            <pc:docMk/>
            <pc:sldMk cId="1683056987" sldId="273"/>
            <ac:spMk id="23" creationId="{37BCEA8F-B1A8-43E7-B6DF-1F536B04865F}"/>
          </ac:spMkLst>
        </pc:spChg>
        <pc:spChg chg="mod topLvl">
          <ac:chgData name="이 경오" userId="03d471aaec579ec3" providerId="LiveId" clId="{8D62055B-5438-44ED-9DF6-866AB24127B6}" dt="2020-05-12T00:46:39.433" v="685" actId="2711"/>
          <ac:spMkLst>
            <pc:docMk/>
            <pc:sldMk cId="1683056987" sldId="273"/>
            <ac:spMk id="24" creationId="{C27EF585-7F6B-4B64-B08E-7854541094DD}"/>
          </ac:spMkLst>
        </pc:spChg>
        <pc:spChg chg="mod topLvl">
          <ac:chgData name="이 경오" userId="03d471aaec579ec3" providerId="LiveId" clId="{8D62055B-5438-44ED-9DF6-866AB24127B6}" dt="2020-05-10T05:09:42.981" v="164" actId="1035"/>
          <ac:spMkLst>
            <pc:docMk/>
            <pc:sldMk cId="1683056987" sldId="273"/>
            <ac:spMk id="25" creationId="{9F32EAED-C6CE-426F-A4EC-AD6A9852AD88}"/>
          </ac:spMkLst>
        </pc:spChg>
        <pc:spChg chg="mod topLvl">
          <ac:chgData name="이 경오" userId="03d471aaec579ec3" providerId="LiveId" clId="{8D62055B-5438-44ED-9DF6-866AB24127B6}" dt="2020-05-10T05:11:55.774" v="183" actId="14100"/>
          <ac:spMkLst>
            <pc:docMk/>
            <pc:sldMk cId="1683056987" sldId="273"/>
            <ac:spMk id="26" creationId="{2EAFCF1B-669C-45FA-B916-902C3135D1F2}"/>
          </ac:spMkLst>
        </pc:spChg>
        <pc:grpChg chg="add del mod ord">
          <ac:chgData name="이 경오" userId="03d471aaec579ec3" providerId="LiveId" clId="{8D62055B-5438-44ED-9DF6-866AB24127B6}" dt="2020-05-10T05:09:23.962" v="156" actId="165"/>
          <ac:grpSpMkLst>
            <pc:docMk/>
            <pc:sldMk cId="1683056987" sldId="273"/>
            <ac:grpSpMk id="3" creationId="{D015904F-D28D-450D-BB61-3B83FEB34D15}"/>
          </ac:grpSpMkLst>
        </pc:grpChg>
        <pc:graphicFrameChg chg="mod modGraphic">
          <ac:chgData name="이 경오" userId="03d471aaec579ec3" providerId="LiveId" clId="{8D62055B-5438-44ED-9DF6-866AB24127B6}" dt="2020-05-12T00:46:17.515" v="683" actId="14100"/>
          <ac:graphicFrameMkLst>
            <pc:docMk/>
            <pc:sldMk cId="1683056987" sldId="273"/>
            <ac:graphicFrameMk id="16" creationId="{D3AA9E2F-7D71-4F46-BBC0-25D1485E44D6}"/>
          </ac:graphicFrameMkLst>
        </pc:graphicFrameChg>
      </pc:sldChg>
      <pc:sldChg chg="modSp mod">
        <pc:chgData name="이 경오" userId="03d471aaec579ec3" providerId="LiveId" clId="{8D62055B-5438-44ED-9DF6-866AB24127B6}" dt="2020-05-10T05:45:47.855" v="630"/>
        <pc:sldMkLst>
          <pc:docMk/>
          <pc:sldMk cId="2558902933" sldId="274"/>
        </pc:sldMkLst>
        <pc:spChg chg="mod">
          <ac:chgData name="이 경오" userId="03d471aaec579ec3" providerId="LiveId" clId="{8D62055B-5438-44ED-9DF6-866AB24127B6}" dt="2020-05-10T05:29:02.078" v="422" actId="404"/>
          <ac:spMkLst>
            <pc:docMk/>
            <pc:sldMk cId="2558902933" sldId="274"/>
            <ac:spMk id="6" creationId="{97ABE4A9-0E2E-45E8-86C2-53BF8FA05A72}"/>
          </ac:spMkLst>
        </pc:spChg>
        <pc:spChg chg="mod">
          <ac:chgData name="이 경오" userId="03d471aaec579ec3" providerId="LiveId" clId="{8D62055B-5438-44ED-9DF6-866AB24127B6}" dt="2020-05-10T05:45:47.855" v="630"/>
          <ac:spMkLst>
            <pc:docMk/>
            <pc:sldMk cId="2558902933" sldId="274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8D62055B-5438-44ED-9DF6-866AB24127B6}" dt="2020-05-12T00:50:34.694" v="704" actId="2711"/>
        <pc:sldMkLst>
          <pc:docMk/>
          <pc:sldMk cId="945171321" sldId="275"/>
        </pc:sldMkLst>
        <pc:spChg chg="mod">
          <ac:chgData name="이 경오" userId="03d471aaec579ec3" providerId="LiveId" clId="{8D62055B-5438-44ED-9DF6-866AB24127B6}" dt="2020-05-12T00:48:03.953" v="698" actId="2711"/>
          <ac:spMkLst>
            <pc:docMk/>
            <pc:sldMk cId="945171321" sldId="275"/>
            <ac:spMk id="2" creationId="{00000000-0000-0000-0000-000000000000}"/>
          </ac:spMkLst>
        </pc:spChg>
        <pc:spChg chg="add del mod">
          <ac:chgData name="이 경오" userId="03d471aaec579ec3" providerId="LiveId" clId="{8D62055B-5438-44ED-9DF6-866AB24127B6}" dt="2020-05-10T05:19:51.241" v="256" actId="478"/>
          <ac:spMkLst>
            <pc:docMk/>
            <pc:sldMk cId="945171321" sldId="275"/>
            <ac:spMk id="3" creationId="{9976B21B-D9A2-4066-8B0C-9964B73D6613}"/>
          </ac:spMkLst>
        </pc:spChg>
        <pc:spChg chg="del mod">
          <ac:chgData name="이 경오" userId="03d471aaec579ec3" providerId="LiveId" clId="{8D62055B-5438-44ED-9DF6-866AB24127B6}" dt="2020-05-10T05:21:26.213" v="325" actId="478"/>
          <ac:spMkLst>
            <pc:docMk/>
            <pc:sldMk cId="945171321" sldId="275"/>
            <ac:spMk id="6" creationId="{9E675320-468D-4755-8DFA-F3B1A9D61055}"/>
          </ac:spMkLst>
        </pc:spChg>
        <pc:spChg chg="mod">
          <ac:chgData name="이 경오" userId="03d471aaec579ec3" providerId="LiveId" clId="{8D62055B-5438-44ED-9DF6-866AB24127B6}" dt="2020-05-12T00:50:34.694" v="704" actId="2711"/>
          <ac:spMkLst>
            <pc:docMk/>
            <pc:sldMk cId="945171321" sldId="275"/>
            <ac:spMk id="15" creationId="{70B5DCD9-4CFA-4026-8B24-EE74358E7D2B}"/>
          </ac:spMkLst>
        </pc:spChg>
        <pc:spChg chg="mod">
          <ac:chgData name="이 경오" userId="03d471aaec579ec3" providerId="LiveId" clId="{8D62055B-5438-44ED-9DF6-866AB24127B6}" dt="2020-05-12T00:48:03.953" v="698" actId="2711"/>
          <ac:spMkLst>
            <pc:docMk/>
            <pc:sldMk cId="945171321" sldId="275"/>
            <ac:spMk id="17" creationId="{0B850DCA-B8B4-4003-9D83-54E3483BAE10}"/>
          </ac:spMkLst>
        </pc:spChg>
        <pc:spChg chg="mod">
          <ac:chgData name="이 경오" userId="03d471aaec579ec3" providerId="LiveId" clId="{8D62055B-5438-44ED-9DF6-866AB24127B6}" dt="2020-05-12T00:48:13.416" v="700" actId="2711"/>
          <ac:spMkLst>
            <pc:docMk/>
            <pc:sldMk cId="945171321" sldId="275"/>
            <ac:spMk id="19" creationId="{061BE061-A6A4-4D13-8601-B4826C75F1F8}"/>
          </ac:spMkLst>
        </pc:spChg>
        <pc:spChg chg="mod">
          <ac:chgData name="이 경오" userId="03d471aaec579ec3" providerId="LiveId" clId="{8D62055B-5438-44ED-9DF6-866AB24127B6}" dt="2020-05-12T00:48:13.416" v="700" actId="2711"/>
          <ac:spMkLst>
            <pc:docMk/>
            <pc:sldMk cId="945171321" sldId="275"/>
            <ac:spMk id="20" creationId="{2DF4C1B3-6671-4B56-80A7-84E8B66B272A}"/>
          </ac:spMkLst>
        </pc:spChg>
        <pc:spChg chg="mod">
          <ac:chgData name="이 경오" userId="03d471aaec579ec3" providerId="LiveId" clId="{8D62055B-5438-44ED-9DF6-866AB24127B6}" dt="2020-05-12T00:48:13.416" v="700" actId="2711"/>
          <ac:spMkLst>
            <pc:docMk/>
            <pc:sldMk cId="945171321" sldId="275"/>
            <ac:spMk id="36" creationId="{BD899968-DA87-4447-BE19-0393AA79C84D}"/>
          </ac:spMkLst>
        </pc:spChg>
        <pc:spChg chg="mod">
          <ac:chgData name="이 경오" userId="03d471aaec579ec3" providerId="LiveId" clId="{8D62055B-5438-44ED-9DF6-866AB24127B6}" dt="2020-05-12T00:48:13.416" v="700" actId="2711"/>
          <ac:spMkLst>
            <pc:docMk/>
            <pc:sldMk cId="945171321" sldId="275"/>
            <ac:spMk id="40" creationId="{BD33BADE-5DDC-436D-8443-0E40D4271856}"/>
          </ac:spMkLst>
        </pc:spChg>
        <pc:spChg chg="mod">
          <ac:chgData name="이 경오" userId="03d471aaec579ec3" providerId="LiveId" clId="{8D62055B-5438-44ED-9DF6-866AB24127B6}" dt="2020-05-12T00:48:13.416" v="700" actId="2711"/>
          <ac:spMkLst>
            <pc:docMk/>
            <pc:sldMk cId="945171321" sldId="275"/>
            <ac:spMk id="58" creationId="{52EF21D8-2406-4FA4-B187-3F97D71D3A7F}"/>
          </ac:spMkLst>
        </pc:spChg>
        <pc:spChg chg="mod">
          <ac:chgData name="이 경오" userId="03d471aaec579ec3" providerId="LiveId" clId="{8D62055B-5438-44ED-9DF6-866AB24127B6}" dt="2020-05-12T00:48:03.953" v="698" actId="2711"/>
          <ac:spMkLst>
            <pc:docMk/>
            <pc:sldMk cId="945171321" sldId="275"/>
            <ac:spMk id="59" creationId="{2D271E05-3F71-4FAD-A6B2-E84862A1C8E6}"/>
          </ac:spMkLst>
        </pc:spChg>
        <pc:spChg chg="mod">
          <ac:chgData name="이 경오" userId="03d471aaec579ec3" providerId="LiveId" clId="{8D62055B-5438-44ED-9DF6-866AB24127B6}" dt="2020-05-12T00:48:27.555" v="701" actId="2711"/>
          <ac:spMkLst>
            <pc:docMk/>
            <pc:sldMk cId="945171321" sldId="275"/>
            <ac:spMk id="60" creationId="{96D17732-7D1E-4D66-B42A-D3117B3B123B}"/>
          </ac:spMkLst>
        </pc:spChg>
        <pc:spChg chg="mod">
          <ac:chgData name="이 경오" userId="03d471aaec579ec3" providerId="LiveId" clId="{8D62055B-5438-44ED-9DF6-866AB24127B6}" dt="2020-05-12T00:50:27.813" v="703" actId="1076"/>
          <ac:spMkLst>
            <pc:docMk/>
            <pc:sldMk cId="945171321" sldId="275"/>
            <ac:spMk id="61" creationId="{5914833D-5D1E-47C0-BAF4-933ED6716ABB}"/>
          </ac:spMkLst>
        </pc:spChg>
        <pc:cxnChg chg="mod">
          <ac:chgData name="이 경오" userId="03d471aaec579ec3" providerId="LiveId" clId="{8D62055B-5438-44ED-9DF6-866AB24127B6}" dt="2020-05-12T00:47:48.045" v="696" actId="1076"/>
          <ac:cxnSpMkLst>
            <pc:docMk/>
            <pc:sldMk cId="945171321" sldId="275"/>
            <ac:cxnSpMk id="12" creationId="{239A3703-B05D-445C-867E-0A71257D1863}"/>
          </ac:cxnSpMkLst>
        </pc:cxnChg>
        <pc:cxnChg chg="mod">
          <ac:chgData name="이 경오" userId="03d471aaec579ec3" providerId="LiveId" clId="{8D62055B-5438-44ED-9DF6-866AB24127B6}" dt="2020-05-12T00:47:48.045" v="696" actId="1076"/>
          <ac:cxnSpMkLst>
            <pc:docMk/>
            <pc:sldMk cId="945171321" sldId="275"/>
            <ac:cxnSpMk id="28" creationId="{8DA7C417-11F8-4BFE-A278-4D409F7E5509}"/>
          </ac:cxnSpMkLst>
        </pc:cxnChg>
        <pc:cxnChg chg="mod">
          <ac:chgData name="이 경오" userId="03d471aaec579ec3" providerId="LiveId" clId="{8D62055B-5438-44ED-9DF6-866AB24127B6}" dt="2020-05-12T00:47:48.045" v="696" actId="1076"/>
          <ac:cxnSpMkLst>
            <pc:docMk/>
            <pc:sldMk cId="945171321" sldId="275"/>
            <ac:cxnSpMk id="37" creationId="{A69275F0-AAE9-4F89-9071-0D147C04218A}"/>
          </ac:cxnSpMkLst>
        </pc:cxnChg>
        <pc:cxnChg chg="mod">
          <ac:chgData name="이 경오" userId="03d471aaec579ec3" providerId="LiveId" clId="{8D62055B-5438-44ED-9DF6-866AB24127B6}" dt="2020-05-12T00:47:48.045" v="696" actId="1076"/>
          <ac:cxnSpMkLst>
            <pc:docMk/>
            <pc:sldMk cId="945171321" sldId="275"/>
            <ac:cxnSpMk id="52" creationId="{7DE9018D-8918-4C8D-8982-0D87E00FB430}"/>
          </ac:cxnSpMkLst>
        </pc:cxnChg>
        <pc:cxnChg chg="mod">
          <ac:chgData name="이 경오" userId="03d471aaec579ec3" providerId="LiveId" clId="{8D62055B-5438-44ED-9DF6-866AB24127B6}" dt="2020-05-12T00:47:48.045" v="696" actId="1076"/>
          <ac:cxnSpMkLst>
            <pc:docMk/>
            <pc:sldMk cId="945171321" sldId="275"/>
            <ac:cxnSpMk id="54" creationId="{4FCE5BAE-2A31-42AD-A939-E232DA74B560}"/>
          </ac:cxnSpMkLst>
        </pc:cxnChg>
        <pc:cxnChg chg="mod">
          <ac:chgData name="이 경오" userId="03d471aaec579ec3" providerId="LiveId" clId="{8D62055B-5438-44ED-9DF6-866AB24127B6}" dt="2020-05-12T00:47:48.045" v="696" actId="1076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addSp modSp mod">
        <pc:chgData name="이 경오" userId="03d471aaec579ec3" providerId="LiveId" clId="{8D62055B-5438-44ED-9DF6-866AB24127B6}" dt="2020-05-12T00:53:34.265" v="730" actId="1076"/>
        <pc:sldMkLst>
          <pc:docMk/>
          <pc:sldMk cId="3400105149" sldId="276"/>
        </pc:sldMkLst>
        <pc:spChg chg="mod">
          <ac:chgData name="이 경오" userId="03d471aaec579ec3" providerId="LiveId" clId="{8D62055B-5438-44ED-9DF6-866AB24127B6}" dt="2020-05-12T00:53:03.763" v="725" actId="2711"/>
          <ac:spMkLst>
            <pc:docMk/>
            <pc:sldMk cId="3400105149" sldId="276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53:11.916" v="727" actId="2711"/>
          <ac:spMkLst>
            <pc:docMk/>
            <pc:sldMk cId="3400105149" sldId="276"/>
            <ac:spMk id="3" creationId="{F1CFFE9B-38FD-4B99-85BD-2365A41A8DD0}"/>
          </ac:spMkLst>
        </pc:spChg>
        <pc:spChg chg="mod">
          <ac:chgData name="이 경오" userId="03d471aaec579ec3" providerId="LiveId" clId="{8D62055B-5438-44ED-9DF6-866AB24127B6}" dt="2020-05-12T00:53:34.265" v="730" actId="1076"/>
          <ac:spMkLst>
            <pc:docMk/>
            <pc:sldMk cId="3400105149" sldId="276"/>
            <ac:spMk id="6" creationId="{DE282090-06FF-4FC6-A618-EC7317A88A2C}"/>
          </ac:spMkLst>
        </pc:spChg>
        <pc:spChg chg="mod">
          <ac:chgData name="이 경오" userId="03d471aaec579ec3" providerId="LiveId" clId="{8D62055B-5438-44ED-9DF6-866AB24127B6}" dt="2020-05-12T00:53:11.916" v="727" actId="2711"/>
          <ac:spMkLst>
            <pc:docMk/>
            <pc:sldMk cId="3400105149" sldId="276"/>
            <ac:spMk id="21" creationId="{AFB34C4A-EB2F-4526-A736-F9394B984D20}"/>
          </ac:spMkLst>
        </pc:spChg>
        <pc:spChg chg="mod">
          <ac:chgData name="이 경오" userId="03d471aaec579ec3" providerId="LiveId" clId="{8D62055B-5438-44ED-9DF6-866AB24127B6}" dt="2020-05-12T00:53:11.916" v="727" actId="2711"/>
          <ac:spMkLst>
            <pc:docMk/>
            <pc:sldMk cId="3400105149" sldId="276"/>
            <ac:spMk id="23" creationId="{A6E3D4A5-7CA8-4CF1-8C23-ECF1F0E520A2}"/>
          </ac:spMkLst>
        </pc:spChg>
        <pc:spChg chg="mod">
          <ac:chgData name="이 경오" userId="03d471aaec579ec3" providerId="LiveId" clId="{8D62055B-5438-44ED-9DF6-866AB24127B6}" dt="2020-05-12T00:53:11.916" v="727" actId="2711"/>
          <ac:spMkLst>
            <pc:docMk/>
            <pc:sldMk cId="3400105149" sldId="276"/>
            <ac:spMk id="24" creationId="{91F37557-21AC-414C-9463-E9FB533F4FA0}"/>
          </ac:spMkLst>
        </pc:spChg>
        <pc:spChg chg="mod">
          <ac:chgData name="이 경오" userId="03d471aaec579ec3" providerId="LiveId" clId="{8D62055B-5438-44ED-9DF6-866AB24127B6}" dt="2020-05-12T00:53:11.916" v="727" actId="2711"/>
          <ac:spMkLst>
            <pc:docMk/>
            <pc:sldMk cId="3400105149" sldId="276"/>
            <ac:spMk id="25" creationId="{4359BF63-3869-459E-938C-6910638872E4}"/>
          </ac:spMkLst>
        </pc:spChg>
        <pc:spChg chg="mod">
          <ac:chgData name="이 경오" userId="03d471aaec579ec3" providerId="LiveId" clId="{8D62055B-5438-44ED-9DF6-866AB24127B6}" dt="2020-05-12T00:53:03.763" v="725" actId="2711"/>
          <ac:spMkLst>
            <pc:docMk/>
            <pc:sldMk cId="3400105149" sldId="276"/>
            <ac:spMk id="26" creationId="{381EE361-E396-40DD-B60D-5AB3F3E4F874}"/>
          </ac:spMkLst>
        </pc:spChg>
        <pc:spChg chg="mod">
          <ac:chgData name="이 경오" userId="03d471aaec579ec3" providerId="LiveId" clId="{8D62055B-5438-44ED-9DF6-866AB24127B6}" dt="2020-05-12T00:53:34.265" v="730" actId="1076"/>
          <ac:spMkLst>
            <pc:docMk/>
            <pc:sldMk cId="3400105149" sldId="276"/>
            <ac:spMk id="27" creationId="{F61582BB-E8FB-425C-BCEF-44FF1F688C31}"/>
          </ac:spMkLst>
        </pc:spChg>
        <pc:spChg chg="mod">
          <ac:chgData name="이 경오" userId="03d471aaec579ec3" providerId="LiveId" clId="{8D62055B-5438-44ED-9DF6-866AB24127B6}" dt="2020-05-12T00:53:23.393" v="729" actId="2711"/>
          <ac:spMkLst>
            <pc:docMk/>
            <pc:sldMk cId="3400105149" sldId="276"/>
            <ac:spMk id="34" creationId="{F7AED046-02C4-4EFA-8D15-7C351B6BAF51}"/>
          </ac:spMkLst>
        </pc:spChg>
        <pc:grpChg chg="add mod ord">
          <ac:chgData name="이 경오" userId="03d471aaec579ec3" providerId="LiveId" clId="{8D62055B-5438-44ED-9DF6-866AB24127B6}" dt="2020-05-12T00:53:34.265" v="730" actId="1076"/>
          <ac:grpSpMkLst>
            <pc:docMk/>
            <pc:sldMk cId="3400105149" sldId="276"/>
            <ac:grpSpMk id="9" creationId="{B56E88B7-A8A7-40AB-93E5-A6F540BCF0AC}"/>
          </ac:grpSpMkLst>
        </pc:grpChg>
        <pc:picChg chg="mod">
          <ac:chgData name="이 경오" userId="03d471aaec579ec3" providerId="LiveId" clId="{8D62055B-5438-44ED-9DF6-866AB24127B6}" dt="2020-05-10T05:26:42.089" v="391" actId="164"/>
          <ac:picMkLst>
            <pc:docMk/>
            <pc:sldMk cId="3400105149" sldId="276"/>
            <ac:picMk id="7" creationId="{CE91C5E6-58F9-4649-8968-7DFB4773D67D}"/>
          </ac:picMkLst>
        </pc:picChg>
        <pc:picChg chg="mod">
          <ac:chgData name="이 경오" userId="03d471aaec579ec3" providerId="LiveId" clId="{8D62055B-5438-44ED-9DF6-866AB24127B6}" dt="2020-05-12T00:53:08.744" v="726" actId="1076"/>
          <ac:picMkLst>
            <pc:docMk/>
            <pc:sldMk cId="3400105149" sldId="276"/>
            <ac:picMk id="8" creationId="{C7A2A694-41A7-4DC8-9585-DBAC5E7F2805}"/>
          </ac:picMkLst>
        </pc:picChg>
      </pc:sldChg>
      <pc:sldChg chg="modSp mod">
        <pc:chgData name="이 경오" userId="03d471aaec579ec3" providerId="LiveId" clId="{8D62055B-5438-44ED-9DF6-866AB24127B6}" dt="2020-05-12T00:54:40.117" v="744" actId="14100"/>
        <pc:sldMkLst>
          <pc:docMk/>
          <pc:sldMk cId="1499769816" sldId="277"/>
        </pc:sldMkLst>
        <pc:spChg chg="mod">
          <ac:chgData name="이 경오" userId="03d471aaec579ec3" providerId="LiveId" clId="{8D62055B-5438-44ED-9DF6-866AB24127B6}" dt="2020-05-12T00:54:07.782" v="738" actId="2711"/>
          <ac:spMkLst>
            <pc:docMk/>
            <pc:sldMk cId="1499769816" sldId="277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54:16.853" v="740" actId="1076"/>
          <ac:spMkLst>
            <pc:docMk/>
            <pc:sldMk cId="1499769816" sldId="277"/>
            <ac:spMk id="7" creationId="{37DEEC97-6B75-442E-A4A4-74F21C9AACB0}"/>
          </ac:spMkLst>
        </pc:spChg>
        <pc:spChg chg="mod">
          <ac:chgData name="이 경오" userId="03d471aaec579ec3" providerId="LiveId" clId="{8D62055B-5438-44ED-9DF6-866AB24127B6}" dt="2020-05-12T00:54:31.995" v="742" actId="1076"/>
          <ac:spMkLst>
            <pc:docMk/>
            <pc:sldMk cId="1499769816" sldId="277"/>
            <ac:spMk id="8" creationId="{58050902-6297-4867-A57E-43E489CFA9A9}"/>
          </ac:spMkLst>
        </pc:spChg>
        <pc:spChg chg="mod">
          <ac:chgData name="이 경오" userId="03d471aaec579ec3" providerId="LiveId" clId="{8D62055B-5438-44ED-9DF6-866AB24127B6}" dt="2020-05-12T00:54:16.853" v="740" actId="1076"/>
          <ac:spMkLst>
            <pc:docMk/>
            <pc:sldMk cId="1499769816" sldId="277"/>
            <ac:spMk id="17" creationId="{75BC96EC-2425-4685-A8C3-52931CFEC421}"/>
          </ac:spMkLst>
        </pc:spChg>
        <pc:spChg chg="mod">
          <ac:chgData name="이 경오" userId="03d471aaec579ec3" providerId="LiveId" clId="{8D62055B-5438-44ED-9DF6-866AB24127B6}" dt="2020-05-12T00:54:31.995" v="742" actId="1076"/>
          <ac:spMkLst>
            <pc:docMk/>
            <pc:sldMk cId="1499769816" sldId="277"/>
            <ac:spMk id="19" creationId="{4676BF13-2D8F-42EB-9F94-8B0637890E8A}"/>
          </ac:spMkLst>
        </pc:spChg>
        <pc:spChg chg="mod">
          <ac:chgData name="이 경오" userId="03d471aaec579ec3" providerId="LiveId" clId="{8D62055B-5438-44ED-9DF6-866AB24127B6}" dt="2020-05-12T00:54:40.117" v="744" actId="14100"/>
          <ac:spMkLst>
            <pc:docMk/>
            <pc:sldMk cId="1499769816" sldId="277"/>
            <ac:spMk id="21" creationId="{AFB34C4A-EB2F-4526-A736-F9394B984D20}"/>
          </ac:spMkLst>
        </pc:spChg>
        <pc:spChg chg="mod">
          <ac:chgData name="이 경오" userId="03d471aaec579ec3" providerId="LiveId" clId="{8D62055B-5438-44ED-9DF6-866AB24127B6}" dt="2020-05-12T00:54:07.782" v="738" actId="2711"/>
          <ac:spMkLst>
            <pc:docMk/>
            <pc:sldMk cId="1499769816" sldId="277"/>
            <ac:spMk id="26" creationId="{381EE361-E396-40DD-B60D-5AB3F3E4F874}"/>
          </ac:spMkLst>
        </pc:spChg>
        <pc:spChg chg="mod">
          <ac:chgData name="이 경오" userId="03d471aaec579ec3" providerId="LiveId" clId="{8D62055B-5438-44ED-9DF6-866AB24127B6}" dt="2020-05-12T00:54:36.376" v="743" actId="14100"/>
          <ac:spMkLst>
            <pc:docMk/>
            <pc:sldMk cId="1499769816" sldId="277"/>
            <ac:spMk id="27" creationId="{F61582BB-E8FB-425C-BCEF-44FF1F688C31}"/>
          </ac:spMkLst>
        </pc:spChg>
        <pc:picChg chg="mod">
          <ac:chgData name="이 경오" userId="03d471aaec579ec3" providerId="LiveId" clId="{8D62055B-5438-44ED-9DF6-866AB24127B6}" dt="2020-05-12T00:54:16.853" v="740" actId="1076"/>
          <ac:picMkLst>
            <pc:docMk/>
            <pc:sldMk cId="1499769816" sldId="277"/>
            <ac:picMk id="10" creationId="{DED85323-21AE-4964-9D10-F12026048255}"/>
          </ac:picMkLst>
        </pc:picChg>
        <pc:picChg chg="mod">
          <ac:chgData name="이 경오" userId="03d471aaec579ec3" providerId="LiveId" clId="{8D62055B-5438-44ED-9DF6-866AB24127B6}" dt="2020-05-12T00:54:31.995" v="742" actId="1076"/>
          <ac:picMkLst>
            <pc:docMk/>
            <pc:sldMk cId="1499769816" sldId="277"/>
            <ac:picMk id="11" creationId="{C73B0369-55A7-4851-A787-AC7BBDA96C03}"/>
          </ac:picMkLst>
        </pc:picChg>
      </pc:sldChg>
      <pc:sldChg chg="modSp mod">
        <pc:chgData name="이 경오" userId="03d471aaec579ec3" providerId="LiveId" clId="{8D62055B-5438-44ED-9DF6-866AB24127B6}" dt="2020-05-12T00:52:39.876" v="720" actId="1076"/>
        <pc:sldMkLst>
          <pc:docMk/>
          <pc:sldMk cId="21039606" sldId="278"/>
        </pc:sldMkLst>
        <pc:spChg chg="mod">
          <ac:chgData name="이 경오" userId="03d471aaec579ec3" providerId="LiveId" clId="{8D62055B-5438-44ED-9DF6-866AB24127B6}" dt="2020-05-12T00:52:33.055" v="719" actId="1035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52:39.876" v="720" actId="1076"/>
          <ac:spMkLst>
            <pc:docMk/>
            <pc:sldMk cId="21039606" sldId="278"/>
            <ac:spMk id="15" creationId="{70B5DCD9-4CFA-4026-8B24-EE74358E7D2B}"/>
          </ac:spMkLst>
        </pc:spChg>
        <pc:spChg chg="mod">
          <ac:chgData name="이 경오" userId="03d471aaec579ec3" providerId="LiveId" clId="{8D62055B-5438-44ED-9DF6-866AB24127B6}" dt="2020-05-12T00:52:39.876" v="720" actId="1076"/>
          <ac:spMkLst>
            <pc:docMk/>
            <pc:sldMk cId="21039606" sldId="278"/>
            <ac:spMk id="22" creationId="{FEF18D7F-C52C-434F-9A61-6148CB05BEEF}"/>
          </ac:spMkLst>
        </pc:spChg>
        <pc:spChg chg="mod">
          <ac:chgData name="이 경오" userId="03d471aaec579ec3" providerId="LiveId" clId="{8D62055B-5438-44ED-9DF6-866AB24127B6}" dt="2020-05-12T00:52:39.876" v="720" actId="1076"/>
          <ac:spMkLst>
            <pc:docMk/>
            <pc:sldMk cId="21039606" sldId="278"/>
            <ac:spMk id="29" creationId="{187163F4-E0AA-4488-AFB4-F820389FD10E}"/>
          </ac:spMkLst>
        </pc:spChg>
        <pc:spChg chg="mod">
          <ac:chgData name="이 경오" userId="03d471aaec579ec3" providerId="LiveId" clId="{8D62055B-5438-44ED-9DF6-866AB24127B6}" dt="2020-05-12T00:52:39.876" v="720" actId="1076"/>
          <ac:spMkLst>
            <pc:docMk/>
            <pc:sldMk cId="21039606" sldId="278"/>
            <ac:spMk id="30" creationId="{452DBA33-B893-41B1-B182-FC10E5719CA2}"/>
          </ac:spMkLst>
        </pc:spChg>
        <pc:spChg chg="mod">
          <ac:chgData name="이 경오" userId="03d471aaec579ec3" providerId="LiveId" clId="{8D62055B-5438-44ED-9DF6-866AB24127B6}" dt="2020-05-12T00:52:39.876" v="720" actId="1076"/>
          <ac:spMkLst>
            <pc:docMk/>
            <pc:sldMk cId="21039606" sldId="278"/>
            <ac:spMk id="32" creationId="{22F4C988-9C6E-4C0A-A7AF-EC37091786FC}"/>
          </ac:spMkLst>
        </pc:spChg>
        <pc:spChg chg="mod">
          <ac:chgData name="이 경오" userId="03d471aaec579ec3" providerId="LiveId" clId="{8D62055B-5438-44ED-9DF6-866AB24127B6}" dt="2020-05-12T00:52:39.876" v="720" actId="1076"/>
          <ac:spMkLst>
            <pc:docMk/>
            <pc:sldMk cId="21039606" sldId="278"/>
            <ac:spMk id="33" creationId="{F4FACCF1-D8B9-4081-8742-7E59EEBD718E}"/>
          </ac:spMkLst>
        </pc:spChg>
        <pc:spChg chg="mod">
          <ac:chgData name="이 경오" userId="03d471aaec579ec3" providerId="LiveId" clId="{8D62055B-5438-44ED-9DF6-866AB24127B6}" dt="2020-05-12T00:52:39.876" v="720" actId="1076"/>
          <ac:spMkLst>
            <pc:docMk/>
            <pc:sldMk cId="21039606" sldId="278"/>
            <ac:spMk id="34" creationId="{AAB94A4A-E8ED-487C-89C7-97E7F3BD0BC5}"/>
          </ac:spMkLst>
        </pc:spChg>
        <pc:graphicFrameChg chg="mod modGraphic">
          <ac:chgData name="이 경오" userId="03d471aaec579ec3" providerId="LiveId" clId="{8D62055B-5438-44ED-9DF6-866AB24127B6}" dt="2020-05-12T00:52:39.876" v="720" actId="1076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mod">
          <ac:chgData name="이 경오" userId="03d471aaec579ec3" providerId="LiveId" clId="{8D62055B-5438-44ED-9DF6-866AB24127B6}" dt="2020-05-12T00:52:39.876" v="720" actId="1076"/>
          <ac:picMkLst>
            <pc:docMk/>
            <pc:sldMk cId="21039606" sldId="278"/>
            <ac:picMk id="6" creationId="{4AE49640-7690-402B-93F7-A33D28EF90D7}"/>
          </ac:picMkLst>
        </pc:picChg>
      </pc:sldChg>
      <pc:sldChg chg="modSp mod">
        <pc:chgData name="이 경오" userId="03d471aaec579ec3" providerId="LiveId" clId="{8D62055B-5438-44ED-9DF6-866AB24127B6}" dt="2020-05-10T05:45:50.722" v="631"/>
        <pc:sldMkLst>
          <pc:docMk/>
          <pc:sldMk cId="2636452689" sldId="279"/>
        </pc:sldMkLst>
        <pc:spChg chg="mod">
          <ac:chgData name="이 경오" userId="03d471aaec579ec3" providerId="LiveId" clId="{8D62055B-5438-44ED-9DF6-866AB24127B6}" dt="2020-05-10T05:28:57.051" v="421" actId="404"/>
          <ac:spMkLst>
            <pc:docMk/>
            <pc:sldMk cId="2636452689" sldId="279"/>
            <ac:spMk id="6" creationId="{97ABE4A9-0E2E-45E8-86C2-53BF8FA05A72}"/>
          </ac:spMkLst>
        </pc:spChg>
        <pc:spChg chg="mod">
          <ac:chgData name="이 경오" userId="03d471aaec579ec3" providerId="LiveId" clId="{8D62055B-5438-44ED-9DF6-866AB24127B6}" dt="2020-05-10T05:45:50.722" v="631"/>
          <ac:spMkLst>
            <pc:docMk/>
            <pc:sldMk cId="2636452689" sldId="279"/>
            <ac:spMk id="7" creationId="{F0536D08-3177-4204-9E1A-503C2FAC8BF1}"/>
          </ac:spMkLst>
        </pc:spChg>
      </pc:sldChg>
      <pc:sldChg chg="modSp mod">
        <pc:chgData name="이 경오" userId="03d471aaec579ec3" providerId="LiveId" clId="{8D62055B-5438-44ED-9DF6-866AB24127B6}" dt="2020-05-12T00:55:52.662" v="754" actId="2711"/>
        <pc:sldMkLst>
          <pc:docMk/>
          <pc:sldMk cId="1836176339" sldId="280"/>
        </pc:sldMkLst>
        <pc:spChg chg="mod">
          <ac:chgData name="이 경오" userId="03d471aaec579ec3" providerId="LiveId" clId="{8D62055B-5438-44ED-9DF6-866AB24127B6}" dt="2020-05-12T00:55:08.520" v="747" actId="1035"/>
          <ac:spMkLst>
            <pc:docMk/>
            <pc:sldMk cId="1836176339" sldId="280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55:52.662" v="754" actId="2711"/>
          <ac:spMkLst>
            <pc:docMk/>
            <pc:sldMk cId="1836176339" sldId="280"/>
            <ac:spMk id="3" creationId="{D7485CB9-D5A9-473E-BF94-8A386D948CC2}"/>
          </ac:spMkLst>
        </pc:spChg>
        <pc:spChg chg="mod">
          <ac:chgData name="이 경오" userId="03d471aaec579ec3" providerId="LiveId" clId="{8D62055B-5438-44ED-9DF6-866AB24127B6}" dt="2020-05-12T00:55:52.662" v="754" actId="2711"/>
          <ac:spMkLst>
            <pc:docMk/>
            <pc:sldMk cId="1836176339" sldId="280"/>
            <ac:spMk id="6" creationId="{5572D96A-DA41-4F1A-8898-596799D6F8BF}"/>
          </ac:spMkLst>
        </pc:spChg>
        <pc:spChg chg="mod">
          <ac:chgData name="이 경오" userId="03d471aaec579ec3" providerId="LiveId" clId="{8D62055B-5438-44ED-9DF6-866AB24127B6}" dt="2020-05-12T00:55:52.662" v="754" actId="2711"/>
          <ac:spMkLst>
            <pc:docMk/>
            <pc:sldMk cId="1836176339" sldId="280"/>
            <ac:spMk id="7" creationId="{9E2B573D-809E-4ABD-A2BF-CB1418581593}"/>
          </ac:spMkLst>
        </pc:spChg>
        <pc:spChg chg="mod">
          <ac:chgData name="이 경오" userId="03d471aaec579ec3" providerId="LiveId" clId="{8D62055B-5438-44ED-9DF6-866AB24127B6}" dt="2020-05-12T00:55:16.977" v="749" actId="207"/>
          <ac:spMkLst>
            <pc:docMk/>
            <pc:sldMk cId="1836176339" sldId="280"/>
            <ac:spMk id="15" creationId="{70B5DCD9-4CFA-4026-8B24-EE74358E7D2B}"/>
          </ac:spMkLst>
        </pc:spChg>
        <pc:spChg chg="mod">
          <ac:chgData name="이 경오" userId="03d471aaec579ec3" providerId="LiveId" clId="{8D62055B-5438-44ED-9DF6-866AB24127B6}" dt="2020-05-12T00:55:03.508" v="745" actId="1076"/>
          <ac:spMkLst>
            <pc:docMk/>
            <pc:sldMk cId="1836176339" sldId="280"/>
            <ac:spMk id="17" creationId="{0B850DCA-B8B4-4003-9D83-54E3483BAE10}"/>
          </ac:spMkLst>
        </pc:spChg>
        <pc:spChg chg="mod">
          <ac:chgData name="이 경오" userId="03d471aaec579ec3" providerId="LiveId" clId="{8D62055B-5438-44ED-9DF6-866AB24127B6}" dt="2020-05-12T00:55:44.951" v="753" actId="2711"/>
          <ac:spMkLst>
            <pc:docMk/>
            <pc:sldMk cId="1836176339" sldId="280"/>
            <ac:spMk id="22" creationId="{84F8B1C5-ADEA-4057-9665-BDC74D66B109}"/>
          </ac:spMkLst>
        </pc:spChg>
        <pc:spChg chg="mod">
          <ac:chgData name="이 경오" userId="03d471aaec579ec3" providerId="LiveId" clId="{8D62055B-5438-44ED-9DF6-866AB24127B6}" dt="2020-05-12T00:55:52.662" v="754" actId="2711"/>
          <ac:spMkLst>
            <pc:docMk/>
            <pc:sldMk cId="1836176339" sldId="280"/>
            <ac:spMk id="25" creationId="{3FC69E22-9CE7-4C7C-833D-E8BA21B4F46C}"/>
          </ac:spMkLst>
        </pc:spChg>
        <pc:graphicFrameChg chg="mod modGraphic">
          <ac:chgData name="이 경오" userId="03d471aaec579ec3" providerId="LiveId" clId="{8D62055B-5438-44ED-9DF6-866AB24127B6}" dt="2020-05-12T00:55:32.834" v="751" actId="1076"/>
          <ac:graphicFrameMkLst>
            <pc:docMk/>
            <pc:sldMk cId="1836176339" sldId="280"/>
            <ac:graphicFrameMk id="21" creationId="{C6FB1F17-F4EE-4F26-BDAE-BDFE15D6AEDB}"/>
          </ac:graphicFrameMkLst>
        </pc:graphicFrameChg>
      </pc:sldChg>
      <pc:sldChg chg="modSp mod">
        <pc:chgData name="이 경오" userId="03d471aaec579ec3" providerId="LiveId" clId="{8D62055B-5438-44ED-9DF6-866AB24127B6}" dt="2020-05-12T00:57:00.266" v="761" actId="1076"/>
        <pc:sldMkLst>
          <pc:docMk/>
          <pc:sldMk cId="3301500057" sldId="281"/>
        </pc:sldMkLst>
        <pc:spChg chg="mod">
          <ac:chgData name="이 경오" userId="03d471aaec579ec3" providerId="LiveId" clId="{8D62055B-5438-44ED-9DF6-866AB24127B6}" dt="2020-05-12T00:56:28.013" v="758" actId="2711"/>
          <ac:spMkLst>
            <pc:docMk/>
            <pc:sldMk cId="3301500057" sldId="281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10" creationId="{2A55E733-519C-4875-8F1E-EF515ABBBF34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11" creationId="{E31A2E5B-7CAF-42F9-B3F2-613597F7EC10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12" creationId="{0A0AF54A-353B-4D66-9AAD-5D47202D5343}"/>
          </ac:spMkLst>
        </pc:spChg>
        <pc:spChg chg="mod">
          <ac:chgData name="이 경오" userId="03d471aaec579ec3" providerId="LiveId" clId="{8D62055B-5438-44ED-9DF6-866AB24127B6}" dt="2020-05-12T00:57:00.266" v="761" actId="1076"/>
          <ac:spMkLst>
            <pc:docMk/>
            <pc:sldMk cId="3301500057" sldId="281"/>
            <ac:spMk id="15" creationId="{70B5DCD9-4CFA-4026-8B24-EE74358E7D2B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16" creationId="{18FDE778-68D8-46A6-8B17-630E30456588}"/>
          </ac:spMkLst>
        </pc:spChg>
        <pc:spChg chg="mod">
          <ac:chgData name="이 경오" userId="03d471aaec579ec3" providerId="LiveId" clId="{8D62055B-5438-44ED-9DF6-866AB24127B6}" dt="2020-05-12T00:56:28.013" v="758" actId="2711"/>
          <ac:spMkLst>
            <pc:docMk/>
            <pc:sldMk cId="3301500057" sldId="281"/>
            <ac:spMk id="17" creationId="{0B850DCA-B8B4-4003-9D83-54E3483BAE10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18" creationId="{F8D345DF-E25C-43F0-955E-964E80C04F36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19" creationId="{5DF84F51-33FF-42C4-BD8A-017ECA4B9D9B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20" creationId="{70BB8523-3FD7-48C9-9986-C18983FED862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23" creationId="{5D3176E7-F129-40C5-B215-352C7E171C69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24" creationId="{A1F7D061-0D95-4029-85AB-B04D01BEB524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26" creationId="{18CC2B9E-F7A6-4D13-AE95-D70A7D387A9A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27" creationId="{11A44261-8B80-4B3D-B759-F4A0AE6C5302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28" creationId="{1B5F28EB-4DE5-46F2-9EBC-320CAF382A77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29" creationId="{A0D10A59-5815-471F-9FC0-A24289612AEA}"/>
          </ac:spMkLst>
        </pc:spChg>
        <pc:spChg chg="mod">
          <ac:chgData name="이 경오" userId="03d471aaec579ec3" providerId="LiveId" clId="{8D62055B-5438-44ED-9DF6-866AB24127B6}" dt="2020-05-12T00:56:35.047" v="759" actId="2711"/>
          <ac:spMkLst>
            <pc:docMk/>
            <pc:sldMk cId="3301500057" sldId="281"/>
            <ac:spMk id="30" creationId="{CDF24032-BB99-478C-A5CF-B56C29FE209F}"/>
          </ac:spMkLst>
        </pc:spChg>
        <pc:graphicFrameChg chg="mod modGraphic">
          <ac:chgData name="이 경오" userId="03d471aaec579ec3" providerId="LiveId" clId="{8D62055B-5438-44ED-9DF6-866AB24127B6}" dt="2020-05-12T00:56:41.071" v="760" actId="2711"/>
          <ac:graphicFrameMkLst>
            <pc:docMk/>
            <pc:sldMk cId="3301500057" sldId="281"/>
            <ac:graphicFrameMk id="21" creationId="{C6FB1F17-F4EE-4F26-BDAE-BDFE15D6AEDB}"/>
          </ac:graphicFrameMkLst>
        </pc:graphicFrameChg>
        <pc:picChg chg="mod">
          <ac:chgData name="이 경오" userId="03d471aaec579ec3" providerId="LiveId" clId="{8D62055B-5438-44ED-9DF6-866AB24127B6}" dt="2020-05-10T05:34:07.334" v="466" actId="1076"/>
          <ac:picMkLst>
            <pc:docMk/>
            <pc:sldMk cId="3301500057" sldId="281"/>
            <ac:picMk id="9" creationId="{BC804F24-0D52-4EEA-B4BC-1FDA75642729}"/>
          </ac:picMkLst>
        </pc:picChg>
      </pc:sldChg>
      <pc:sldChg chg="addSp delSp modSp mod">
        <pc:chgData name="이 경오" userId="03d471aaec579ec3" providerId="LiveId" clId="{8D62055B-5438-44ED-9DF6-866AB24127B6}" dt="2020-05-12T00:57:29.369" v="765" actId="2711"/>
        <pc:sldMkLst>
          <pc:docMk/>
          <pc:sldMk cId="935832874" sldId="282"/>
        </pc:sldMkLst>
        <pc:spChg chg="mod">
          <ac:chgData name="이 경오" userId="03d471aaec579ec3" providerId="LiveId" clId="{8D62055B-5438-44ED-9DF6-866AB24127B6}" dt="2020-05-12T00:57:17.855" v="763" actId="2711"/>
          <ac:spMkLst>
            <pc:docMk/>
            <pc:sldMk cId="935832874" sldId="282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15" creationId="{70B5DCD9-4CFA-4026-8B24-EE74358E7D2B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16" creationId="{18FDE778-68D8-46A6-8B17-630E30456588}"/>
          </ac:spMkLst>
        </pc:spChg>
        <pc:spChg chg="mod">
          <ac:chgData name="이 경오" userId="03d471aaec579ec3" providerId="LiveId" clId="{8D62055B-5438-44ED-9DF6-866AB24127B6}" dt="2020-05-12T00:57:17.855" v="763" actId="2711"/>
          <ac:spMkLst>
            <pc:docMk/>
            <pc:sldMk cId="935832874" sldId="282"/>
            <ac:spMk id="17" creationId="{0B850DCA-B8B4-4003-9D83-54E3483BAE10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25" creationId="{A393BE43-7E5D-46F4-BEC0-657161673EC5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26" creationId="{18CC2B9E-F7A6-4D13-AE95-D70A7D387A9A}"/>
          </ac:spMkLst>
        </pc:spChg>
        <pc:spChg chg="mod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27" creationId="{11A44261-8B80-4B3D-B759-F4A0AE6C5302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31" creationId="{9AA171F8-8E7C-46BE-990B-0407CB7AA17A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32" creationId="{8ABDF281-1BC0-4B0C-B78F-DD192826AFF6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33" creationId="{661B6C1E-0D28-4476-8554-FECD1923E933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34" creationId="{77B62BB8-A755-426D-845F-25DC191D2764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35" creationId="{9E2EF2D7-A077-484C-8407-63FBFEEA3DBE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36" creationId="{A7EDEC32-562E-43CD-B5F4-C05BD5CD56DB}"/>
          </ac:spMkLst>
        </pc:spChg>
        <pc:spChg chg="mod topLvl">
          <ac:chgData name="이 경오" userId="03d471aaec579ec3" providerId="LiveId" clId="{8D62055B-5438-44ED-9DF6-866AB24127B6}" dt="2020-05-12T00:57:23.583" v="764" actId="2711"/>
          <ac:spMkLst>
            <pc:docMk/>
            <pc:sldMk cId="935832874" sldId="282"/>
            <ac:spMk id="37" creationId="{8679C487-8E9B-4062-91E1-73021D839E7F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38" creationId="{82A0347A-C7D8-4EA2-A7EC-8E23011A0CEA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39" creationId="{85D841CE-6888-43CC-B8A7-B52A412D0CA3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0" creationId="{F58E66D9-E13D-4C11-944F-37ECEB18D307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1" creationId="{CAA55764-6F53-4E8F-9594-C6C8E28D8D55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2" creationId="{CEC0E97D-A38B-4FCD-B85F-9B5768B0D11D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3" creationId="{95CDA149-DEF5-43C1-A264-FAA1E3D4FE43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4" creationId="{35068954-57FE-4ACA-A4FE-97FCB702B0B8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5" creationId="{22A67D30-14F6-4822-8EFF-855E6583368A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6" creationId="{8BD715C5-6B7C-4959-8AFB-B47996D286C8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7" creationId="{CD23E02F-9BAE-4585-A91C-D2AB1A748E5E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8" creationId="{5676D7E2-AFC0-4CBC-8A16-489F5A2F2414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49" creationId="{7DAF7EC0-238C-4CF8-A1E3-F7239CE07FBE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50" creationId="{FC81886F-8808-4207-A732-88955C8DE341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51" creationId="{D3B77C39-4D3B-4DB0-9D14-EC6D78C95DD3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52" creationId="{D6DE295B-477C-4D0F-92C0-B47349B984F8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53" creationId="{0D6FCC95-433B-4527-96A5-1F53F9971CE7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54" creationId="{DE6DC88B-9195-43DE-BFC5-053291609287}"/>
          </ac:spMkLst>
        </pc:spChg>
        <pc:spChg chg="mod">
          <ac:chgData name="이 경오" userId="03d471aaec579ec3" providerId="LiveId" clId="{8D62055B-5438-44ED-9DF6-866AB24127B6}" dt="2020-05-12T00:57:29.369" v="765" actId="2711"/>
          <ac:spMkLst>
            <pc:docMk/>
            <pc:sldMk cId="935832874" sldId="282"/>
            <ac:spMk id="55" creationId="{CEFE964A-4769-47C2-922A-29D95AE9A6C2}"/>
          </ac:spMkLst>
        </pc:spChg>
        <pc:grpChg chg="add del mod">
          <ac:chgData name="이 경오" userId="03d471aaec579ec3" providerId="LiveId" clId="{8D62055B-5438-44ED-9DF6-866AB24127B6}" dt="2020-05-10T05:37:23.953" v="498" actId="165"/>
          <ac:grpSpMkLst>
            <pc:docMk/>
            <pc:sldMk cId="935832874" sldId="282"/>
            <ac:grpSpMk id="3" creationId="{C7F8DFE6-5E0B-4C8D-B282-0C7D4ED2F3DC}"/>
          </ac:grpSpMkLst>
        </pc:grpChg>
      </pc:sldChg>
      <pc:sldChg chg="modSp mod">
        <pc:chgData name="이 경오" userId="03d471aaec579ec3" providerId="LiveId" clId="{8D62055B-5438-44ED-9DF6-866AB24127B6}" dt="2020-05-12T00:58:08.523" v="770" actId="2711"/>
        <pc:sldMkLst>
          <pc:docMk/>
          <pc:sldMk cId="4010149743" sldId="283"/>
        </pc:sldMkLst>
        <pc:spChg chg="mod">
          <ac:chgData name="이 경오" userId="03d471aaec579ec3" providerId="LiveId" clId="{8D62055B-5438-44ED-9DF6-866AB24127B6}" dt="2020-05-12T00:58:00.004" v="767" actId="2711"/>
          <ac:spMkLst>
            <pc:docMk/>
            <pc:sldMk cId="4010149743" sldId="283"/>
            <ac:spMk id="2" creationId="{00000000-0000-0000-0000-000000000000}"/>
          </ac:spMkLst>
        </pc:spChg>
        <pc:spChg chg="mod">
          <ac:chgData name="이 경오" userId="03d471aaec579ec3" providerId="LiveId" clId="{8D62055B-5438-44ED-9DF6-866AB24127B6}" dt="2020-05-12T00:58:03.834" v="768" actId="2711"/>
          <ac:spMkLst>
            <pc:docMk/>
            <pc:sldMk cId="4010149743" sldId="283"/>
            <ac:spMk id="15" creationId="{70B5DCD9-4CFA-4026-8B24-EE74358E7D2B}"/>
          </ac:spMkLst>
        </pc:spChg>
        <pc:spChg chg="mod">
          <ac:chgData name="이 경오" userId="03d471aaec579ec3" providerId="LiveId" clId="{8D62055B-5438-44ED-9DF6-866AB24127B6}" dt="2020-05-12T00:58:00.004" v="767" actId="2711"/>
          <ac:spMkLst>
            <pc:docMk/>
            <pc:sldMk cId="4010149743" sldId="283"/>
            <ac:spMk id="17" creationId="{0B850DCA-B8B4-4003-9D83-54E3483BAE10}"/>
          </ac:spMkLst>
        </pc:spChg>
        <pc:graphicFrameChg chg="mod modGraphic">
          <ac:chgData name="이 경오" userId="03d471aaec579ec3" providerId="LiveId" clId="{8D62055B-5438-44ED-9DF6-866AB24127B6}" dt="2020-05-12T00:58:08.523" v="770" actId="2711"/>
          <ac:graphicFrameMkLst>
            <pc:docMk/>
            <pc:sldMk cId="4010149743" sldId="283"/>
            <ac:graphicFrameMk id="56" creationId="{1E450A36-ACF3-41D3-8F96-4EC3839FB2AD}"/>
          </ac:graphicFrameMkLst>
        </pc:graphicFrameChg>
      </pc:sldChg>
      <pc:sldChg chg="modSp">
        <pc:chgData name="이 경오" userId="03d471aaec579ec3" providerId="LiveId" clId="{8D62055B-5438-44ED-9DF6-866AB24127B6}" dt="2020-05-10T05:45:54.581" v="632"/>
        <pc:sldMkLst>
          <pc:docMk/>
          <pc:sldMk cId="1977157617" sldId="284"/>
        </pc:sldMkLst>
        <pc:spChg chg="mod">
          <ac:chgData name="이 경오" userId="03d471aaec579ec3" providerId="LiveId" clId="{8D62055B-5438-44ED-9DF6-866AB24127B6}" dt="2020-05-10T05:45:54.581" v="632"/>
          <ac:spMkLst>
            <pc:docMk/>
            <pc:sldMk cId="1977157617" sldId="284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8D62055B-5438-44ED-9DF6-866AB24127B6}" dt="2020-05-12T00:59:28.916" v="780"/>
        <pc:sldMkLst>
          <pc:docMk/>
          <pc:sldMk cId="11132080" sldId="285"/>
        </pc:sldMkLst>
        <pc:spChg chg="mod">
          <ac:chgData name="이 경오" userId="03d471aaec579ec3" providerId="LiveId" clId="{8D62055B-5438-44ED-9DF6-866AB24127B6}" dt="2020-05-12T00:58:54.853" v="773" actId="2711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8D62055B-5438-44ED-9DF6-866AB24127B6}" dt="2020-05-12T00:59:05.117" v="775" actId="1076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8D62055B-5438-44ED-9DF6-866AB24127B6}" dt="2020-05-12T00:58:54.853" v="773" actId="2711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8D62055B-5438-44ED-9DF6-866AB24127B6}" dt="2020-05-12T00:59:00.817" v="774" actId="2711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8D62055B-5438-44ED-9DF6-866AB24127B6}" dt="2020-05-12T00:58:54.853" v="773" actId="2711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8D62055B-5438-44ED-9DF6-866AB24127B6}" dt="2020-05-12T00:59:12.288" v="778" actId="20577"/>
          <ac:spMkLst>
            <pc:docMk/>
            <pc:sldMk cId="11132080" sldId="285"/>
            <ac:spMk id="13" creationId="{C5463C1C-38CE-4ACA-88D5-129E82A71A9D}"/>
          </ac:spMkLst>
        </pc:spChg>
        <pc:cxnChg chg="add del mod">
          <ac:chgData name="이 경오" userId="03d471aaec579ec3" providerId="LiveId" clId="{8D62055B-5438-44ED-9DF6-866AB24127B6}" dt="2020-05-12T00:59:28.465" v="779" actId="478"/>
          <ac:cxnSpMkLst>
            <pc:docMk/>
            <pc:sldMk cId="11132080" sldId="285"/>
            <ac:cxnSpMk id="14" creationId="{B1A021EC-C98B-43D8-AA04-C5E3CFA5EFDF}"/>
          </ac:cxnSpMkLst>
        </pc:cxnChg>
        <pc:cxnChg chg="add del mod">
          <ac:chgData name="이 경오" userId="03d471aaec579ec3" providerId="LiveId" clId="{8D62055B-5438-44ED-9DF6-866AB24127B6}" dt="2020-05-12T00:59:28.465" v="779" actId="478"/>
          <ac:cxnSpMkLst>
            <pc:docMk/>
            <pc:sldMk cId="11132080" sldId="285"/>
            <ac:cxnSpMk id="15" creationId="{A53B3C39-7042-47C0-A895-A52A8DFE7624}"/>
          </ac:cxnSpMkLst>
        </pc:cxnChg>
        <pc:cxnChg chg="add mod">
          <ac:chgData name="이 경오" userId="03d471aaec579ec3" providerId="LiveId" clId="{8D62055B-5438-44ED-9DF6-866AB24127B6}" dt="2020-05-12T00:59:28.916" v="780"/>
          <ac:cxnSpMkLst>
            <pc:docMk/>
            <pc:sldMk cId="11132080" sldId="285"/>
            <ac:cxnSpMk id="16" creationId="{6A2BA9E6-D22C-42DD-AFAB-0E445C09FAD3}"/>
          </ac:cxnSpMkLst>
        </pc:cxnChg>
        <pc:cxnChg chg="add mod">
          <ac:chgData name="이 경오" userId="03d471aaec579ec3" providerId="LiveId" clId="{8D62055B-5438-44ED-9DF6-866AB24127B6}" dt="2020-05-12T00:59:28.916" v="780"/>
          <ac:cxnSpMkLst>
            <pc:docMk/>
            <pc:sldMk cId="11132080" sldId="285"/>
            <ac:cxnSpMk id="17" creationId="{EF0B4DDC-0F89-453B-B216-6E7E85D3B377}"/>
          </ac:cxnSpMkLst>
        </pc:cxnChg>
      </pc:sldChg>
      <pc:sldChg chg="modSp add del">
        <pc:chgData name="이 경오" userId="03d471aaec579ec3" providerId="LiveId" clId="{8D62055B-5438-44ED-9DF6-866AB24127B6}" dt="2020-05-12T00:59:38.199" v="781" actId="47"/>
        <pc:sldMkLst>
          <pc:docMk/>
          <pc:sldMk cId="1801853477" sldId="286"/>
        </pc:sldMkLst>
        <pc:spChg chg="mod">
          <ac:chgData name="이 경오" userId="03d471aaec579ec3" providerId="LiveId" clId="{8D62055B-5438-44ED-9DF6-866AB24127B6}" dt="2020-05-10T05:47:53.422" v="657" actId="207"/>
          <ac:spMkLst>
            <pc:docMk/>
            <pc:sldMk cId="1801853477" sldId="286"/>
            <ac:spMk id="9" creationId="{6ADAE079-902C-4088-BD44-EF826E6D8309}"/>
          </ac:spMkLst>
        </pc:spChg>
        <pc:spChg chg="mod">
          <ac:chgData name="이 경오" userId="03d471aaec579ec3" providerId="LiveId" clId="{8D62055B-5438-44ED-9DF6-866AB24127B6}" dt="2020-05-10T05:47:59.001" v="658" actId="207"/>
          <ac:spMkLst>
            <pc:docMk/>
            <pc:sldMk cId="1801853477" sldId="286"/>
            <ac:spMk id="11" creationId="{9C0DE886-A1AD-4175-8653-F26EB818E55E}"/>
          </ac:spMkLst>
        </pc:spChg>
        <pc:spChg chg="mod">
          <ac:chgData name="이 경오" userId="03d471aaec579ec3" providerId="LiveId" clId="{8D62055B-5438-44ED-9DF6-866AB24127B6}" dt="2020-05-10T05:48:09.187" v="659" actId="207"/>
          <ac:spMkLst>
            <pc:docMk/>
            <pc:sldMk cId="1801853477" sldId="286"/>
            <ac:spMk id="13" creationId="{C5463C1C-38CE-4ACA-88D5-129E82A71A9D}"/>
          </ac:spMkLst>
        </pc:spChg>
      </pc:sldChg>
      <pc:sldChg chg="modSp add">
        <pc:chgData name="이 경오" userId="03d471aaec579ec3" providerId="LiveId" clId="{8D62055B-5438-44ED-9DF6-866AB24127B6}" dt="2020-05-12T01:00:03.636" v="786" actId="207"/>
        <pc:sldMkLst>
          <pc:docMk/>
          <pc:sldMk cId="1954067959" sldId="286"/>
        </pc:sldMkLst>
        <pc:spChg chg="mod">
          <ac:chgData name="이 경오" userId="03d471aaec579ec3" providerId="LiveId" clId="{8D62055B-5438-44ED-9DF6-866AB24127B6}" dt="2020-05-12T00:59:53.860" v="784" actId="207"/>
          <ac:spMkLst>
            <pc:docMk/>
            <pc:sldMk cId="1954067959" sldId="286"/>
            <ac:spMk id="9" creationId="{6ADAE079-902C-4088-BD44-EF826E6D8309}"/>
          </ac:spMkLst>
        </pc:spChg>
        <pc:spChg chg="mod">
          <ac:chgData name="이 경오" userId="03d471aaec579ec3" providerId="LiveId" clId="{8D62055B-5438-44ED-9DF6-866AB24127B6}" dt="2020-05-12T00:59:56.726" v="785" actId="207"/>
          <ac:spMkLst>
            <pc:docMk/>
            <pc:sldMk cId="1954067959" sldId="286"/>
            <ac:spMk id="11" creationId="{9C0DE886-A1AD-4175-8653-F26EB818E55E}"/>
          </ac:spMkLst>
        </pc:spChg>
        <pc:spChg chg="mod">
          <ac:chgData name="이 경오" userId="03d471aaec579ec3" providerId="LiveId" clId="{8D62055B-5438-44ED-9DF6-866AB24127B6}" dt="2020-05-12T01:00:03.636" v="786" actId="207"/>
          <ac:spMkLst>
            <pc:docMk/>
            <pc:sldMk cId="1954067959" sldId="286"/>
            <ac:spMk id="13" creationId="{C5463C1C-38CE-4ACA-88D5-129E82A71A9D}"/>
          </ac:spMkLst>
        </pc:spChg>
      </pc:sldChg>
      <pc:sldMasterChg chg="modSldLayout">
        <pc:chgData name="이 경오" userId="03d471aaec579ec3" providerId="LiveId" clId="{8D62055B-5438-44ED-9DF6-866AB24127B6}" dt="2020-05-12T00:41:05.894" v="663" actId="1035"/>
        <pc:sldMasterMkLst>
          <pc:docMk/>
          <pc:sldMasterMk cId="938363470" sldId="2147483655"/>
        </pc:sldMasterMkLst>
        <pc:sldLayoutChg chg="modSp mod">
          <pc:chgData name="이 경오" userId="03d471aaec579ec3" providerId="LiveId" clId="{8D62055B-5438-44ED-9DF6-866AB24127B6}" dt="2020-05-12T00:41:05.894" v="663" actId="1035"/>
          <pc:sldLayoutMkLst>
            <pc:docMk/>
            <pc:sldMasterMk cId="938363470" sldId="2147483655"/>
            <pc:sldLayoutMk cId="2437536311" sldId="2147483656"/>
          </pc:sldLayoutMkLst>
          <pc:spChg chg="mod">
            <ac:chgData name="이 경오" userId="03d471aaec579ec3" providerId="LiveId" clId="{8D62055B-5438-44ED-9DF6-866AB24127B6}" dt="2020-05-12T00:41:05.894" v="663" actId="1035"/>
            <ac:spMkLst>
              <pc:docMk/>
              <pc:sldMasterMk cId="938363470" sldId="2147483655"/>
              <pc:sldLayoutMk cId="2437536311" sldId="2147483656"/>
              <ac:spMk id="5" creationId="{227E7A07-190A-40B2-98E2-E5FE13C3525C}"/>
            </ac:spMkLst>
          </pc:spChg>
        </pc:sldLayoutChg>
      </pc:sldMasterChg>
    </pc:docChg>
  </pc:docChgLst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3D3E-B82C-4AE1-BE59-EB56D8686C8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13D6-25EE-442B-81BE-1C16058B5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2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9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7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0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0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1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6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2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090616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ko/image/307801.html" TargetMode="Externa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https://ko.wikipedia.org/wiki/%ED%8A%9C%ED%94%8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S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bmsexpert7@naver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2-1. </a:t>
            </a:r>
            <a:r>
              <a:rPr lang="ko-KR" altLang="en-US" sz="5400" b="1" dirty="0"/>
              <a:t>관계형 데이터베이스란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관계형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/>
              <a:t>관계형 데이터베이스를 </a:t>
            </a:r>
            <a:r>
              <a:rPr lang="ko-KR" altLang="en-US" dirty="0" smtClean="0"/>
              <a:t> 다루기 </a:t>
            </a:r>
            <a:r>
              <a:rPr lang="ko-KR" altLang="en-US" dirty="0"/>
              <a:t>위한 사전지식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5016"/>
            <a:ext cx="456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관계형 데이터베이스 소프트웨어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(=DBMS)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CD9-4CFA-4026-8B24-EE74358E7D2B}"/>
              </a:ext>
            </a:extLst>
          </p:cNvPr>
          <p:cNvSpPr/>
          <p:nvPr/>
        </p:nvSpPr>
        <p:spPr>
          <a:xfrm>
            <a:off x="1498304" y="576332"/>
            <a:ext cx="9607551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관계형 데이터베이스를 사용하기 </a:t>
            </a:r>
            <a:r>
              <a:rPr lang="ko-KR" altLang="en-US" sz="1600">
                <a:solidFill>
                  <a:srgbClr val="222222"/>
                </a:solidFill>
                <a:latin typeface="Abadi" panose="020B0604020104020204" pitchFamily="34" charset="0"/>
              </a:rPr>
              <a:t>위해서는 </a:t>
            </a:r>
            <a:r>
              <a:rPr lang="en-US" altLang="ko-KR" sz="1600" smtClean="0">
                <a:solidFill>
                  <a:srgbClr val="EE234B"/>
                </a:solidFill>
                <a:latin typeface="Abadi" panose="020B0604020104020204" pitchFamily="34" charset="0"/>
              </a:rPr>
              <a:t>DBMS</a:t>
            </a:r>
            <a:r>
              <a:rPr lang="ko-KR" altLang="en-US" sz="1600" smtClean="0">
                <a:solidFill>
                  <a:srgbClr val="EE234B"/>
                </a:solidFill>
                <a:latin typeface="Abadi" panose="020B0604020104020204" pitchFamily="34" charset="0"/>
              </a:rPr>
              <a:t>를 </a:t>
            </a:r>
            <a:r>
              <a:rPr lang="ko-KR" altLang="en-US" sz="1600" dirty="0">
                <a:solidFill>
                  <a:srgbClr val="EE234B"/>
                </a:solidFill>
                <a:latin typeface="Abadi" panose="020B0604020104020204" pitchFamily="34" charset="0"/>
              </a:rPr>
              <a:t>설치</a:t>
            </a:r>
            <a:r>
              <a:rPr lang="ko-KR" altLang="en-US" sz="1600" dirty="0">
                <a:solidFill>
                  <a:srgbClr val="222222"/>
                </a:solidFill>
                <a:latin typeface="Abadi" panose="020B0604020104020204" pitchFamily="34" charset="0"/>
              </a:rPr>
              <a:t>해야 한다</a:t>
            </a:r>
            <a:r>
              <a:rPr lang="en-US" altLang="ko-KR" sz="1600" dirty="0">
                <a:solidFill>
                  <a:srgbClr val="222222"/>
                </a:solidFill>
                <a:latin typeface="Abadi" panose="020B0604020104020204" pitchFamily="34" charset="0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/>
              <a:t>대표적인 관계형데이터베이스 소프트웨어는 </a:t>
            </a:r>
            <a:r>
              <a:rPr lang="en-US" altLang="ko-KR" sz="1600" dirty="0"/>
              <a:t>Oracle, MySQL, SQL Server, PostgreSQL </a:t>
            </a:r>
            <a:r>
              <a:rPr lang="ko-KR" altLang="en-US" sz="1600" dirty="0"/>
              <a:t>등이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50DCA-B8B4-4003-9D83-54E3483BAE10}"/>
              </a:ext>
            </a:extLst>
          </p:cNvPr>
          <p:cNvSpPr/>
          <p:nvPr/>
        </p:nvSpPr>
        <p:spPr>
          <a:xfrm>
            <a:off x="1353600" y="1328291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데이터베이스와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DBMS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의 차이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FB1F17-F4EE-4F26-BDAE-BDFE15D6A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58249"/>
              </p:ext>
            </p:extLst>
          </p:nvPr>
        </p:nvGraphicFramePr>
        <p:xfrm>
          <a:off x="1498304" y="1717486"/>
          <a:ext cx="9607551" cy="132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002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86752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추상적 개념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실체적 개념</a:t>
                      </a:r>
                      <a:endParaRPr lang="en-US" altLang="ko-KR" sz="1600" dirty="0">
                        <a:solidFill>
                          <a:srgbClr val="EE234B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및 구조 실현을 위한 </a:t>
                      </a:r>
                      <a:r>
                        <a:rPr lang="ko-KR" altLang="en-US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구체적 소프트웨어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8B1C5-ADEA-4057-9665-BDC74D66B109}"/>
              </a:ext>
            </a:extLst>
          </p:cNvPr>
          <p:cNvSpPr/>
          <p:nvPr/>
        </p:nvSpPr>
        <p:spPr>
          <a:xfrm>
            <a:off x="1504479" y="3350495"/>
            <a:ext cx="48747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+mj-ea"/>
                <a:ea typeface="+mj-ea"/>
              </a:rPr>
              <a:t>Oracle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이고 데이터베이스 자체는 아니다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7485CB9-D5A9-473E-BF94-8A386D948CC2}"/>
              </a:ext>
            </a:extLst>
          </p:cNvPr>
          <p:cNvSpPr/>
          <p:nvPr/>
        </p:nvSpPr>
        <p:spPr>
          <a:xfrm>
            <a:off x="1695449" y="3708300"/>
            <a:ext cx="2114550" cy="14573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n-ea"/>
              </a:rPr>
              <a:t>데이터베이스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572D96A-DA41-4F1A-8898-596799D6F8BF}"/>
              </a:ext>
            </a:extLst>
          </p:cNvPr>
          <p:cNvSpPr/>
          <p:nvPr/>
        </p:nvSpPr>
        <p:spPr>
          <a:xfrm>
            <a:off x="4052646" y="4103587"/>
            <a:ext cx="1952625" cy="66675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C69E22-9CE7-4C7C-833D-E8BA21B4F46C}"/>
              </a:ext>
            </a:extLst>
          </p:cNvPr>
          <p:cNvSpPr/>
          <p:nvPr/>
        </p:nvSpPr>
        <p:spPr>
          <a:xfrm>
            <a:off x="6379211" y="3708299"/>
            <a:ext cx="2114550" cy="14573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DBMS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(Oracle)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2B573D-809E-4ABD-A2BF-CB1418581593}"/>
              </a:ext>
            </a:extLst>
          </p:cNvPr>
          <p:cNvSpPr/>
          <p:nvPr/>
        </p:nvSpPr>
        <p:spPr>
          <a:xfrm>
            <a:off x="4557471" y="4694137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구체화</a:t>
            </a:r>
          </a:p>
        </p:txBody>
      </p:sp>
    </p:spTree>
    <p:extLst>
      <p:ext uri="{BB962C8B-B14F-4D97-AF65-F5344CB8AC3E}">
        <p14:creationId xmlns:p14="http://schemas.microsoft.com/office/powerpoint/2010/main" val="18361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관계형 데이터베이스를  다루기 위한 사전지식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68606"/>
            <a:ext cx="390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일반적인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IT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시스템이 탄생하는 과정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CD9-4CFA-4026-8B24-EE74358E7D2B}"/>
              </a:ext>
            </a:extLst>
          </p:cNvPr>
          <p:cNvSpPr/>
          <p:nvPr/>
        </p:nvSpPr>
        <p:spPr>
          <a:xfrm>
            <a:off x="1576424" y="664832"/>
            <a:ext cx="6363927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와 여러 소프트웨어의 연동으로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IT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시스템이 구축됨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보통 이러한 과정을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SI(System Integration)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과정이라고 부름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50DCA-B8B4-4003-9D83-54E3483BAE10}"/>
              </a:ext>
            </a:extLst>
          </p:cNvPr>
          <p:cNvSpPr/>
          <p:nvPr/>
        </p:nvSpPr>
        <p:spPr>
          <a:xfrm>
            <a:off x="1353600" y="362254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운영체제의 종류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FB1F17-F4EE-4F26-BDAE-BDFE15D6A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62155"/>
              </p:ext>
            </p:extLst>
          </p:nvPr>
        </p:nvGraphicFramePr>
        <p:xfrm>
          <a:off x="1576424" y="4013359"/>
          <a:ext cx="7119900" cy="189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348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49641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Windows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GUI (Graphic User Interface)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의한 직관적 조작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소비자용 데스크톱에서 가장 널리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Linux, Unix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비즈니스용으로 주로 사용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시스템의 서버용으로 많이 사용됨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iOS, Android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모바일용 운영체제임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44883"/>
                  </a:ext>
                </a:extLst>
              </a:tr>
            </a:tbl>
          </a:graphicData>
        </a:graphic>
      </p:graphicFrame>
      <p:pic>
        <p:nvPicPr>
          <p:cNvPr id="9" name="그래픽 8">
            <a:extLst>
              <a:ext uri="{FF2B5EF4-FFF2-40B4-BE49-F238E27FC236}">
                <a16:creationId xmlns:a16="http://schemas.microsoft.com/office/drawing/2014/main" id="{BC804F24-0D52-4EEA-B4BC-1FDA756427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856905" y="1488634"/>
            <a:ext cx="920582" cy="1001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55E733-519C-4875-8F1E-EF515ABBBF34}"/>
              </a:ext>
            </a:extLst>
          </p:cNvPr>
          <p:cNvSpPr/>
          <p:nvPr/>
        </p:nvSpPr>
        <p:spPr>
          <a:xfrm>
            <a:off x="6669288" y="1461749"/>
            <a:ext cx="1698573" cy="1069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WAS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DE778-68D8-46A6-8B17-630E30456588}"/>
              </a:ext>
            </a:extLst>
          </p:cNvPr>
          <p:cNvSpPr/>
          <p:nvPr/>
        </p:nvSpPr>
        <p:spPr>
          <a:xfrm>
            <a:off x="9429494" y="1466916"/>
            <a:ext cx="1698573" cy="1069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DBMS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D345DF-E25C-43F0-955E-964E80C04F36}"/>
              </a:ext>
            </a:extLst>
          </p:cNvPr>
          <p:cNvSpPr/>
          <p:nvPr/>
        </p:nvSpPr>
        <p:spPr>
          <a:xfrm>
            <a:off x="4025726" y="1459232"/>
            <a:ext cx="1698573" cy="1069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WEB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31A2E5B-7CAF-42F9-B3F2-613597F7EC10}"/>
              </a:ext>
            </a:extLst>
          </p:cNvPr>
          <p:cNvSpPr/>
          <p:nvPr/>
        </p:nvSpPr>
        <p:spPr>
          <a:xfrm>
            <a:off x="3105150" y="1795933"/>
            <a:ext cx="664612" cy="461665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DF84F51-33FF-42C4-BD8A-017ECA4B9D9B}"/>
              </a:ext>
            </a:extLst>
          </p:cNvPr>
          <p:cNvSpPr/>
          <p:nvPr/>
        </p:nvSpPr>
        <p:spPr>
          <a:xfrm>
            <a:off x="5866185" y="1795933"/>
            <a:ext cx="664612" cy="461665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0BB8523-3FD7-48C9-9986-C18983FED862}"/>
              </a:ext>
            </a:extLst>
          </p:cNvPr>
          <p:cNvSpPr/>
          <p:nvPr/>
        </p:nvSpPr>
        <p:spPr>
          <a:xfrm>
            <a:off x="8562492" y="1762981"/>
            <a:ext cx="664612" cy="461665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3176E7-F129-40C5-B215-352C7E171C69}"/>
              </a:ext>
            </a:extLst>
          </p:cNvPr>
          <p:cNvSpPr/>
          <p:nvPr/>
        </p:nvSpPr>
        <p:spPr>
          <a:xfrm>
            <a:off x="4025726" y="2526556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OS(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운영체제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F7D061-0D95-4029-85AB-B04D01BEB524}"/>
              </a:ext>
            </a:extLst>
          </p:cNvPr>
          <p:cNvSpPr/>
          <p:nvPr/>
        </p:nvSpPr>
        <p:spPr>
          <a:xfrm>
            <a:off x="6669287" y="2536081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OS(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운영체제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CC2B9E-F7A6-4D13-AE95-D70A7D387A9A}"/>
              </a:ext>
            </a:extLst>
          </p:cNvPr>
          <p:cNvSpPr/>
          <p:nvPr/>
        </p:nvSpPr>
        <p:spPr>
          <a:xfrm>
            <a:off x="9429493" y="2530753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OS(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운영체제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AF54A-353B-4D66-9AAD-5D47202D5343}"/>
              </a:ext>
            </a:extLst>
          </p:cNvPr>
          <p:cNvSpPr/>
          <p:nvPr/>
        </p:nvSpPr>
        <p:spPr>
          <a:xfrm>
            <a:off x="2013266" y="2562393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+mn-ea"/>
              </a:rPr>
              <a:t>사용자</a:t>
            </a:r>
            <a:endParaRPr lang="ko-KR" altLang="en-US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A44261-8B80-4B3D-B759-F4A0AE6C5302}"/>
              </a:ext>
            </a:extLst>
          </p:cNvPr>
          <p:cNvSpPr/>
          <p:nvPr/>
        </p:nvSpPr>
        <p:spPr>
          <a:xfrm>
            <a:off x="1775189" y="3063312"/>
            <a:ext cx="6787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단 한가지 시스템이라도 동작하지 않으면 </a:t>
            </a:r>
            <a:r>
              <a:rPr lang="en-US" altLang="ko-KR" sz="1400" dirty="0">
                <a:latin typeface="+mn-ea"/>
              </a:rPr>
              <a:t>IT</a:t>
            </a:r>
            <a:r>
              <a:rPr lang="ko-KR" altLang="en-US" sz="1400" dirty="0">
                <a:latin typeface="+mn-ea"/>
              </a:rPr>
              <a:t> 시스템은 장애 상황이 될 수 있음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중요하지 않은 시스템이 없지만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가장 중요한 한 계층을 꼽자면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400" dirty="0">
                <a:latin typeface="+mn-ea"/>
              </a:rPr>
              <a:t>라고 할 수 있음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5F28EB-4DE5-46F2-9EBC-320CAF382A77}"/>
              </a:ext>
            </a:extLst>
          </p:cNvPr>
          <p:cNvSpPr/>
          <p:nvPr/>
        </p:nvSpPr>
        <p:spPr>
          <a:xfrm>
            <a:off x="2940144" y="2296070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네트워크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D10A59-5815-471F-9FC0-A24289612AEA}"/>
              </a:ext>
            </a:extLst>
          </p:cNvPr>
          <p:cNvSpPr/>
          <p:nvPr/>
        </p:nvSpPr>
        <p:spPr>
          <a:xfrm>
            <a:off x="5753754" y="2282501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네트워크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F24032-BB99-478C-A5CF-B56C29FE209F}"/>
              </a:ext>
            </a:extLst>
          </p:cNvPr>
          <p:cNvSpPr/>
          <p:nvPr/>
        </p:nvSpPr>
        <p:spPr>
          <a:xfrm>
            <a:off x="8449727" y="2282500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네트워크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5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관계형 데이터베이스를  다루기 위한 사전지식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7699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DBMS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와 운영체제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CD9-4CFA-4026-8B24-EE74358E7D2B}"/>
              </a:ext>
            </a:extLst>
          </p:cNvPr>
          <p:cNvSpPr/>
          <p:nvPr/>
        </p:nvSpPr>
        <p:spPr>
          <a:xfrm>
            <a:off x="1576424" y="602665"/>
            <a:ext cx="5925388" cy="38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는 다양한 운영체제와의 조합으로 구축이 가능함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50DCA-B8B4-4003-9D83-54E3483BAE10}"/>
              </a:ext>
            </a:extLst>
          </p:cNvPr>
          <p:cNvSpPr/>
          <p:nvPr/>
        </p:nvSpPr>
        <p:spPr>
          <a:xfrm>
            <a:off x="1353600" y="2654090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DBMS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의 마이그레이션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A44261-8B80-4B3D-B759-F4A0AE6C5302}"/>
              </a:ext>
            </a:extLst>
          </p:cNvPr>
          <p:cNvSpPr/>
          <p:nvPr/>
        </p:nvSpPr>
        <p:spPr>
          <a:xfrm>
            <a:off x="1576424" y="2209688"/>
            <a:ext cx="79784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+mn-ea"/>
              </a:rPr>
              <a:t>IT</a:t>
            </a:r>
            <a:r>
              <a:rPr lang="ko-KR" altLang="en-US" sz="1600" dirty="0">
                <a:latin typeface="+mn-ea"/>
              </a:rPr>
              <a:t> 예산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제품의 기능 및 용도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개발자와 엔지니어의 기술 스펙 등 고려해야할 요소가 많음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DE778-68D8-46A6-8B17-630E30456588}"/>
              </a:ext>
            </a:extLst>
          </p:cNvPr>
          <p:cNvSpPr/>
          <p:nvPr/>
        </p:nvSpPr>
        <p:spPr>
          <a:xfrm>
            <a:off x="1648643" y="1043271"/>
            <a:ext cx="1828353" cy="72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Oracle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CC2B9E-F7A6-4D13-AE95-D70A7D387A9A}"/>
              </a:ext>
            </a:extLst>
          </p:cNvPr>
          <p:cNvSpPr/>
          <p:nvPr/>
        </p:nvSpPr>
        <p:spPr>
          <a:xfrm>
            <a:off x="1648643" y="1769580"/>
            <a:ext cx="182835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Red hat Linux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3BE43-7E5D-46F4-BEC0-657161673EC5}"/>
              </a:ext>
            </a:extLst>
          </p:cNvPr>
          <p:cNvSpPr/>
          <p:nvPr/>
        </p:nvSpPr>
        <p:spPr>
          <a:xfrm>
            <a:off x="3753575" y="1043246"/>
            <a:ext cx="1828353" cy="72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A171F8-8E7C-46BE-990B-0407CB7AA17A}"/>
              </a:ext>
            </a:extLst>
          </p:cNvPr>
          <p:cNvSpPr/>
          <p:nvPr/>
        </p:nvSpPr>
        <p:spPr>
          <a:xfrm>
            <a:off x="3753575" y="1769555"/>
            <a:ext cx="182835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Windows Server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BDF281-1BC0-4B0C-B78F-DD192826AFF6}"/>
              </a:ext>
            </a:extLst>
          </p:cNvPr>
          <p:cNvSpPr/>
          <p:nvPr/>
        </p:nvSpPr>
        <p:spPr>
          <a:xfrm>
            <a:off x="5858507" y="1043221"/>
            <a:ext cx="1828353" cy="72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MySQL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1B6C1E-0D28-4476-8554-FECD1923E933}"/>
              </a:ext>
            </a:extLst>
          </p:cNvPr>
          <p:cNvSpPr/>
          <p:nvPr/>
        </p:nvSpPr>
        <p:spPr>
          <a:xfrm>
            <a:off x="5858507" y="1769530"/>
            <a:ext cx="182835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Windows Server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B62BB8-A755-426D-845F-25DC191D2764}"/>
              </a:ext>
            </a:extLst>
          </p:cNvPr>
          <p:cNvSpPr/>
          <p:nvPr/>
        </p:nvSpPr>
        <p:spPr>
          <a:xfrm>
            <a:off x="7963440" y="1043221"/>
            <a:ext cx="1828353" cy="72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DB2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2EF2D7-A077-484C-8407-63FBFEEA3DBE}"/>
              </a:ext>
            </a:extLst>
          </p:cNvPr>
          <p:cNvSpPr/>
          <p:nvPr/>
        </p:nvSpPr>
        <p:spPr>
          <a:xfrm>
            <a:off x="7963440" y="1769530"/>
            <a:ext cx="182835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AIX Unix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EDEC32-562E-43CD-B5F4-C05BD5CD56DB}"/>
              </a:ext>
            </a:extLst>
          </p:cNvPr>
          <p:cNvSpPr/>
          <p:nvPr/>
        </p:nvSpPr>
        <p:spPr>
          <a:xfrm>
            <a:off x="10068372" y="1043221"/>
            <a:ext cx="1828353" cy="725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TIBERO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79C487-8E9B-4062-91E1-73021D839E7F}"/>
              </a:ext>
            </a:extLst>
          </p:cNvPr>
          <p:cNvSpPr/>
          <p:nvPr/>
        </p:nvSpPr>
        <p:spPr>
          <a:xfrm>
            <a:off x="10068372" y="1769530"/>
            <a:ext cx="182835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AIX Unix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A0347A-C7D8-4EA2-A7EC-8E23011A0CEA}"/>
              </a:ext>
            </a:extLst>
          </p:cNvPr>
          <p:cNvSpPr/>
          <p:nvPr/>
        </p:nvSpPr>
        <p:spPr>
          <a:xfrm>
            <a:off x="1648643" y="3075566"/>
            <a:ext cx="16985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Oracle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D841CE-6888-43CC-B8A7-B52A412D0CA3}"/>
              </a:ext>
            </a:extLst>
          </p:cNvPr>
          <p:cNvSpPr/>
          <p:nvPr/>
        </p:nvSpPr>
        <p:spPr>
          <a:xfrm>
            <a:off x="1648643" y="3531953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Red hat Linux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8E66D9-E13D-4C11-944F-37ECEB18D307}"/>
              </a:ext>
            </a:extLst>
          </p:cNvPr>
          <p:cNvSpPr/>
          <p:nvPr/>
        </p:nvSpPr>
        <p:spPr>
          <a:xfrm>
            <a:off x="4290243" y="3075566"/>
            <a:ext cx="16985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Oracle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A55764-6F53-4E8F-9594-C6C8E28D8D55}"/>
              </a:ext>
            </a:extLst>
          </p:cNvPr>
          <p:cNvSpPr/>
          <p:nvPr/>
        </p:nvSpPr>
        <p:spPr>
          <a:xfrm>
            <a:off x="4290243" y="3531953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Solaris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EC0E97D-A38B-4FCD-B85F-9B5768B0D11D}"/>
              </a:ext>
            </a:extLst>
          </p:cNvPr>
          <p:cNvSpPr/>
          <p:nvPr/>
        </p:nvSpPr>
        <p:spPr>
          <a:xfrm>
            <a:off x="3486423" y="3227651"/>
            <a:ext cx="664612" cy="461665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CDA149-DEF5-43C1-A264-FAA1E3D4FE43}"/>
              </a:ext>
            </a:extLst>
          </p:cNvPr>
          <p:cNvSpPr/>
          <p:nvPr/>
        </p:nvSpPr>
        <p:spPr>
          <a:xfrm>
            <a:off x="6059408" y="3075566"/>
            <a:ext cx="4942637" cy="8474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DBMS 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제품은 동일하고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OS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만 바뀌는 경우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355600" indent="-17780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DBMS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의 수정이 적음</a:t>
            </a:r>
            <a:endParaRPr lang="en-US" altLang="ko-KR" sz="1400" dirty="0">
              <a:solidFill>
                <a:srgbClr val="222222"/>
              </a:solidFill>
              <a:latin typeface="+mn-ea"/>
            </a:endParaRPr>
          </a:p>
          <a:p>
            <a:pPr marL="355600" indent="-17780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공수가 많이 들지 않음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068954-57FE-4ACA-A4FE-97FCB702B0B8}"/>
              </a:ext>
            </a:extLst>
          </p:cNvPr>
          <p:cNvSpPr/>
          <p:nvPr/>
        </p:nvSpPr>
        <p:spPr>
          <a:xfrm>
            <a:off x="1648643" y="4131455"/>
            <a:ext cx="16985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Oracle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A67D30-14F6-4822-8EFF-855E6583368A}"/>
              </a:ext>
            </a:extLst>
          </p:cNvPr>
          <p:cNvSpPr/>
          <p:nvPr/>
        </p:nvSpPr>
        <p:spPr>
          <a:xfrm>
            <a:off x="1648643" y="4587842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Windows Server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D715C5-6B7C-4959-8AFB-B47996D286C8}"/>
              </a:ext>
            </a:extLst>
          </p:cNvPr>
          <p:cNvSpPr/>
          <p:nvPr/>
        </p:nvSpPr>
        <p:spPr>
          <a:xfrm>
            <a:off x="4290243" y="4131455"/>
            <a:ext cx="16985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23E02F-9BAE-4585-A91C-D2AB1A748E5E}"/>
              </a:ext>
            </a:extLst>
          </p:cNvPr>
          <p:cNvSpPr/>
          <p:nvPr/>
        </p:nvSpPr>
        <p:spPr>
          <a:xfrm>
            <a:off x="4290243" y="4587842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Windows Server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676D7E2-AFC0-4CBC-8A16-489F5A2F2414}"/>
              </a:ext>
            </a:extLst>
          </p:cNvPr>
          <p:cNvSpPr/>
          <p:nvPr/>
        </p:nvSpPr>
        <p:spPr>
          <a:xfrm>
            <a:off x="3486423" y="4283540"/>
            <a:ext cx="664612" cy="461665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AF7EC0-238C-4CF8-A1E3-F7239CE07FBE}"/>
              </a:ext>
            </a:extLst>
          </p:cNvPr>
          <p:cNvSpPr/>
          <p:nvPr/>
        </p:nvSpPr>
        <p:spPr>
          <a:xfrm>
            <a:off x="6059408" y="4131455"/>
            <a:ext cx="4942637" cy="8474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OS 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제품은 동일하고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만 바뀌는 경우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355600" indent="-17780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관련 작업이 많음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355600" indent="-17780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보통의 공수가 들어 감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81886F-8808-4207-A732-88955C8DE341}"/>
              </a:ext>
            </a:extLst>
          </p:cNvPr>
          <p:cNvSpPr/>
          <p:nvPr/>
        </p:nvSpPr>
        <p:spPr>
          <a:xfrm>
            <a:off x="1648643" y="5223469"/>
            <a:ext cx="16985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Oracle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3B77C39-4D3B-4DB0-9D14-EC6D78C95DD3}"/>
              </a:ext>
            </a:extLst>
          </p:cNvPr>
          <p:cNvSpPr/>
          <p:nvPr/>
        </p:nvSpPr>
        <p:spPr>
          <a:xfrm>
            <a:off x="1648643" y="5689381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Windows Server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DE295B-477C-4D0F-92C0-B47349B984F8}"/>
              </a:ext>
            </a:extLst>
          </p:cNvPr>
          <p:cNvSpPr/>
          <p:nvPr/>
        </p:nvSpPr>
        <p:spPr>
          <a:xfrm>
            <a:off x="4290243" y="5223469"/>
            <a:ext cx="169857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TIBERO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6FCC95-433B-4527-96A5-1F53F9971CE7}"/>
              </a:ext>
            </a:extLst>
          </p:cNvPr>
          <p:cNvSpPr/>
          <p:nvPr/>
        </p:nvSpPr>
        <p:spPr>
          <a:xfrm>
            <a:off x="4290243" y="5689381"/>
            <a:ext cx="1698573" cy="364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AIX Unix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DE6DC88B-9195-43DE-BFC5-053291609287}"/>
              </a:ext>
            </a:extLst>
          </p:cNvPr>
          <p:cNvSpPr/>
          <p:nvPr/>
        </p:nvSpPr>
        <p:spPr>
          <a:xfrm>
            <a:off x="3486423" y="5375554"/>
            <a:ext cx="664612" cy="461665"/>
          </a:xfrm>
          <a:prstGeom prst="rightArrow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FE964A-4769-47C2-922A-29D95AE9A6C2}"/>
              </a:ext>
            </a:extLst>
          </p:cNvPr>
          <p:cNvSpPr/>
          <p:nvPr/>
        </p:nvSpPr>
        <p:spPr>
          <a:xfrm>
            <a:off x="6059407" y="5223469"/>
            <a:ext cx="4942637" cy="8474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OS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제품 및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모두 바뀌는 경우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355600" indent="-17780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en-US" altLang="ko-KR" sz="1400" dirty="0">
                <a:solidFill>
                  <a:srgbClr val="222222"/>
                </a:solidFill>
                <a:latin typeface="+mn-ea"/>
              </a:rPr>
              <a:t>DBMS</a:t>
            </a: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의 관련 작업이 많음</a:t>
            </a:r>
            <a:endParaRPr lang="en-US" altLang="ko-KR" sz="1400" dirty="0">
              <a:solidFill>
                <a:srgbClr val="222222"/>
              </a:solidFill>
              <a:latin typeface="+mn-ea"/>
            </a:endParaRPr>
          </a:p>
          <a:p>
            <a:pPr marL="355600" indent="-177800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400" dirty="0">
                <a:solidFill>
                  <a:srgbClr val="222222"/>
                </a:solidFill>
                <a:latin typeface="+mn-ea"/>
              </a:rPr>
              <a:t>매우 많은 공수가 들어가고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리스크가 큼</a:t>
            </a:r>
          </a:p>
        </p:txBody>
      </p:sp>
    </p:spTree>
    <p:extLst>
      <p:ext uri="{BB962C8B-B14F-4D97-AF65-F5344CB8AC3E}">
        <p14:creationId xmlns:p14="http://schemas.microsoft.com/office/powerpoint/2010/main" val="9358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관계형 데이터베이스를  다루기 위한 사전지식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4606"/>
            <a:ext cx="321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애플리케이션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(Application)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CD9-4CFA-4026-8B24-EE74358E7D2B}"/>
              </a:ext>
            </a:extLst>
          </p:cNvPr>
          <p:cNvSpPr/>
          <p:nvPr/>
        </p:nvSpPr>
        <p:spPr>
          <a:xfrm>
            <a:off x="1576423" y="596930"/>
            <a:ext cx="10005681" cy="1250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비즈니스 처리 기능을 가진 소프트웨어라고 할 수 있음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보통의 경우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WAS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서버에서 동작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일반적으로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JAVA, C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등의 프로그래밍 언어를 이용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하여 구현함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애플리케이션으로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에 연동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하여 각종 프로그램을 구축함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(ex.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영화예매시스템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50DCA-B8B4-4003-9D83-54E3483BAE10}"/>
              </a:ext>
            </a:extLst>
          </p:cNvPr>
          <p:cNvSpPr/>
          <p:nvPr/>
        </p:nvSpPr>
        <p:spPr>
          <a:xfrm>
            <a:off x="1353600" y="199016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애플리케이션의 구현 방식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1E450A36-ACF3-41D3-8F96-4EC3839FB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06464"/>
              </p:ext>
            </p:extLst>
          </p:nvPr>
        </p:nvGraphicFramePr>
        <p:xfrm>
          <a:off x="1576422" y="2375840"/>
          <a:ext cx="10005681" cy="2260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9728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8095953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645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직접 개발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JAVA, C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등의 프로그래밍 언어로 직접 프로그래밍으로 구현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개발비용이 매우 높음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디테일한 요구사항을 수용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솔루션 구매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솔루션 등의 기존 소프트웨어를 구매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개발비용이 절감되지만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 구매비용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들어 감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디테일한 요구사항 수용불가</a:t>
                      </a:r>
                      <a:endParaRPr lang="en-US" altLang="ko-KR" sz="16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커스터마이징을 위해서는 </a:t>
                      </a:r>
                      <a:r>
                        <a:rPr lang="ko-KR" altLang="en-US" sz="1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 비용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들어 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1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2-4. </a:t>
            </a:r>
            <a:r>
              <a:rPr lang="ko-KR" altLang="en-US" b="1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관계형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9771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관계형 데이터베이스를  다루기 위한 </a:t>
            </a:r>
            <a:r>
              <a:rPr lang="ko-KR" altLang="en-US" dirty="0" smtClean="0"/>
              <a:t>사전지식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연습문제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B39C9-560C-447E-87D6-2BA318F84884}"/>
              </a:ext>
            </a:extLst>
          </p:cNvPr>
          <p:cNvSpPr/>
          <p:nvPr/>
        </p:nvSpPr>
        <p:spPr>
          <a:xfrm>
            <a:off x="1353600" y="283699"/>
            <a:ext cx="6284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SQL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에서 데이터 새로 등록하는 경우 사용하는 명령어는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AE079-902C-4088-BD44-EF826E6D8309}"/>
              </a:ext>
            </a:extLst>
          </p:cNvPr>
          <p:cNvSpPr/>
          <p:nvPr/>
        </p:nvSpPr>
        <p:spPr>
          <a:xfrm>
            <a:off x="1481979" y="649805"/>
            <a:ext cx="130324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DELETE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UPDATE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INSERT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SELECT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D4519-CC29-41DB-A7DC-ACCB177711A4}"/>
              </a:ext>
            </a:extLst>
          </p:cNvPr>
          <p:cNvSpPr/>
          <p:nvPr/>
        </p:nvSpPr>
        <p:spPr>
          <a:xfrm>
            <a:off x="1353600" y="2350092"/>
            <a:ext cx="571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일반적인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시스템의 필수 구성 요소가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0DE886-A1AD-4175-8653-F26EB818E55E}"/>
              </a:ext>
            </a:extLst>
          </p:cNvPr>
          <p:cNvSpPr/>
          <p:nvPr/>
        </p:nvSpPr>
        <p:spPr>
          <a:xfrm>
            <a:off x="1481979" y="2716606"/>
            <a:ext cx="1728358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WEB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WAS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암호화 솔루션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4A39C-CA53-4624-982C-41ACFA8CB008}"/>
              </a:ext>
            </a:extLst>
          </p:cNvPr>
          <p:cNvSpPr/>
          <p:nvPr/>
        </p:nvSpPr>
        <p:spPr>
          <a:xfrm>
            <a:off x="1353600" y="4583038"/>
            <a:ext cx="558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관계형 데이터베이스의 혁신성과 거리가 먼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3C1C-38CE-4ACA-88D5-129E82A71A9D}"/>
              </a:ext>
            </a:extLst>
          </p:cNvPr>
          <p:cNvSpPr/>
          <p:nvPr/>
        </p:nvSpPr>
        <p:spPr>
          <a:xfrm>
            <a:off x="1481979" y="4927972"/>
            <a:ext cx="517026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 개발 시 개발 생산성에 도움을 준다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직관적인 개발이 가능하다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SQL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언어를 이용하여 간편한 데이터 추출이 가능하다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JAVA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언어를 이용할 수 있어 시스템의 성능이 좋아진다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BA9E6-D22C-42DD-AFAB-0E445C09FAD3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0B4DDC-0F89-453B-B216-6E7E85D3B377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관계형 데이터베이스를  다루기 위한 사전지식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연습문제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B39C9-560C-447E-87D6-2BA318F84884}"/>
              </a:ext>
            </a:extLst>
          </p:cNvPr>
          <p:cNvSpPr/>
          <p:nvPr/>
        </p:nvSpPr>
        <p:spPr>
          <a:xfrm>
            <a:off x="1353600" y="283699"/>
            <a:ext cx="6284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SQL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에서 데이터 새로 등록하는 경우 사용하는 명령어는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AE079-902C-4088-BD44-EF826E6D8309}"/>
              </a:ext>
            </a:extLst>
          </p:cNvPr>
          <p:cNvSpPr/>
          <p:nvPr/>
        </p:nvSpPr>
        <p:spPr>
          <a:xfrm>
            <a:off x="1481979" y="649805"/>
            <a:ext cx="130324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DELETE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UPDATE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INSERT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SELECT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D4519-CC29-41DB-A7DC-ACCB177711A4}"/>
              </a:ext>
            </a:extLst>
          </p:cNvPr>
          <p:cNvSpPr/>
          <p:nvPr/>
        </p:nvSpPr>
        <p:spPr>
          <a:xfrm>
            <a:off x="1353600" y="2350092"/>
            <a:ext cx="571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일반적인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시스템의 필수 구성 요소가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0DE886-A1AD-4175-8653-F26EB818E55E}"/>
              </a:ext>
            </a:extLst>
          </p:cNvPr>
          <p:cNvSpPr/>
          <p:nvPr/>
        </p:nvSpPr>
        <p:spPr>
          <a:xfrm>
            <a:off x="1481979" y="2716606"/>
            <a:ext cx="1728358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DBMS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WEB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WAS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암호화 솔루션</a:t>
            </a:r>
            <a:endParaRPr lang="en-US" altLang="ko-KR" sz="1600" dirty="0">
              <a:solidFill>
                <a:srgbClr val="EE234B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C4A39C-CA53-4624-982C-41ACFA8CB008}"/>
              </a:ext>
            </a:extLst>
          </p:cNvPr>
          <p:cNvSpPr/>
          <p:nvPr/>
        </p:nvSpPr>
        <p:spPr>
          <a:xfrm>
            <a:off x="1353600" y="4583038"/>
            <a:ext cx="558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관계형 데이터베이스의 혁신성과 거리가 먼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63C1C-38CE-4ACA-88D5-129E82A71A9D}"/>
              </a:ext>
            </a:extLst>
          </p:cNvPr>
          <p:cNvSpPr/>
          <p:nvPr/>
        </p:nvSpPr>
        <p:spPr>
          <a:xfrm>
            <a:off x="1481979" y="4927972"/>
            <a:ext cx="517026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시스템 개발 시 개발 생산성에 도움을 준다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직관적인 개발이 가능하다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SQL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언어를 이용하여 간편한 데이터 추출이 가능하다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JAVA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언어를 이용할 수 있어 시스템의 성능이 좋아진다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BA9E6-D22C-42DD-AFAB-0E445C09FAD3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0B4DDC-0F89-453B-B216-6E7E85D3B377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3DC2A-F580-41AD-BCC4-B3D21C644CE2}"/>
              </a:ext>
            </a:extLst>
          </p:cNvPr>
          <p:cNvSpPr/>
          <p:nvPr/>
        </p:nvSpPr>
        <p:spPr>
          <a:xfrm>
            <a:off x="4813464" y="4502516"/>
            <a:ext cx="1755462" cy="1927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F5FA14-3457-4BF3-ABF3-C880B56E72B3}"/>
              </a:ext>
            </a:extLst>
          </p:cNvPr>
          <p:cNvSpPr/>
          <p:nvPr/>
        </p:nvSpPr>
        <p:spPr>
          <a:xfrm>
            <a:off x="1592735" y="5506798"/>
            <a:ext cx="6321432" cy="208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37667"/>
            <a:ext cx="1353600" cy="12441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관계형데이터베이스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관계형데이터베이스란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39995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관계형 데이터베이스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07829" y="595193"/>
            <a:ext cx="9761816" cy="154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관계형 데이터베이스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(Relational Database)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는 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(key)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와 값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(value)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들의 간단한 관계를 테이블화 시킨 매우 간단한 원칙의 전산정보 데이터베이스임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보통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RDB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라고 불리고 있음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차원 표 이용한 데이터 목록화 관리를 하는 것이 주 목적임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Excel</a:t>
            </a:r>
            <a:r>
              <a:rPr lang="en-US" altLang="ko-KR" sz="1600" dirty="0">
                <a:latin typeface="+mn-ea"/>
              </a:rPr>
              <a:t>, Google </a:t>
            </a:r>
            <a:r>
              <a:rPr lang="ko-KR" altLang="en-US" sz="1600" dirty="0">
                <a:latin typeface="+mn-ea"/>
              </a:rPr>
              <a:t>스프레드 시트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실세계를 그대로 반영함으로 직관적인 이해가 가능함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주소록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출석부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가계부 등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우리는 실생활에서 사용하는 모든 정보를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관계형 데이터베이스로 관리</a:t>
            </a:r>
            <a:r>
              <a:rPr lang="ko-KR" altLang="en-US" sz="1600" dirty="0">
                <a:latin typeface="+mn-ea"/>
              </a:rPr>
              <a:t>할 수 있음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04D57B-672F-4C1C-98BA-6CC7760FAE9B}"/>
              </a:ext>
            </a:extLst>
          </p:cNvPr>
          <p:cNvSpPr/>
          <p:nvPr/>
        </p:nvSpPr>
        <p:spPr>
          <a:xfrm>
            <a:off x="1353600" y="224207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관계형 모델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EAFEC7-92B5-44F9-A0C7-FAEBAE72AC98}"/>
              </a:ext>
            </a:extLst>
          </p:cNvPr>
          <p:cNvSpPr/>
          <p:nvPr/>
        </p:nvSpPr>
        <p:spPr>
          <a:xfrm>
            <a:off x="1507830" y="2597576"/>
            <a:ext cx="9761816" cy="158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관계형 모델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(relational model)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은 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집합론에 기반을 둔 일종의 데이터베이스 모델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임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 모델은 </a:t>
            </a: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에드거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커드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(Edgar Codd)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에 의해 최초로 제안되고 체계화되었음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컬럼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열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과 로우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행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를 이루는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하나 이상의 테이블이 존재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하고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테이블에 데이터가 저장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각각의 테이블은 각각의 로우를 식별하는 기본 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(Primary Key)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가 있음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컬럼은 필드</a:t>
            </a:r>
            <a:r>
              <a:rPr lang="en-US" altLang="ko-KR" sz="1600" dirty="0">
                <a:latin typeface="+mn-ea"/>
              </a:rPr>
              <a:t>(Field)</a:t>
            </a:r>
            <a:r>
              <a:rPr lang="ko-KR" altLang="en-US" sz="1600" dirty="0">
                <a:latin typeface="+mn-ea"/>
              </a:rPr>
              <a:t> 혹은 속성</a:t>
            </a:r>
            <a:r>
              <a:rPr lang="en-US" altLang="ko-KR" sz="1600" dirty="0">
                <a:latin typeface="+mn-ea"/>
              </a:rPr>
              <a:t>(Attribute) </a:t>
            </a:r>
            <a:r>
              <a:rPr lang="ko-KR" altLang="en-US" sz="1600" dirty="0">
                <a:latin typeface="+mn-ea"/>
              </a:rPr>
              <a:t>라고도 불림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로우는 레코드 혹은 </a:t>
            </a:r>
            <a:r>
              <a:rPr lang="ko-KR" altLang="en-US" sz="1600" dirty="0" err="1">
                <a:latin typeface="+mn-ea"/>
              </a:rPr>
              <a:t>튜플</a:t>
            </a:r>
            <a:r>
              <a:rPr lang="en-US" altLang="ko-KR" sz="1600" dirty="0">
                <a:latin typeface="+mn-ea"/>
              </a:rPr>
              <a:t>(Tuple)</a:t>
            </a:r>
            <a:r>
              <a:rPr lang="ko-KR" altLang="en-US" sz="1600" dirty="0">
                <a:latin typeface="+mn-ea"/>
              </a:rPr>
              <a:t>로 불림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05A27E-77CE-48C6-B920-75E6A340644E}"/>
              </a:ext>
            </a:extLst>
          </p:cNvPr>
          <p:cNvSpPr/>
          <p:nvPr/>
        </p:nvSpPr>
        <p:spPr>
          <a:xfrm>
            <a:off x="1353600" y="4309136"/>
            <a:ext cx="2821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+mj-ea"/>
                <a:ea typeface="+mj-ea"/>
              </a:rPr>
              <a:t>고객연락처 테이블</a:t>
            </a:r>
            <a:r>
              <a:rPr lang="en-US" altLang="ko-KR" sz="1600" dirty="0">
                <a:latin typeface="+mj-ea"/>
                <a:ea typeface="+mj-ea"/>
              </a:rPr>
              <a:t>(TABLE)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275D85-0EC5-4BF9-99C7-7471E36314CE}"/>
              </a:ext>
            </a:extLst>
          </p:cNvPr>
          <p:cNvSpPr/>
          <p:nvPr/>
        </p:nvSpPr>
        <p:spPr>
          <a:xfrm>
            <a:off x="6557705" y="5456987"/>
            <a:ext cx="1367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0000FF"/>
                </a:solidFill>
                <a:latin typeface="+mn-ea"/>
              </a:rPr>
              <a:t>튜플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레코드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11EE14-E475-4985-A295-A4842A9672BF}"/>
              </a:ext>
            </a:extLst>
          </p:cNvPr>
          <p:cNvSpPr/>
          <p:nvPr/>
        </p:nvSpPr>
        <p:spPr>
          <a:xfrm>
            <a:off x="4777399" y="4533128"/>
            <a:ext cx="1202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필드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속성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DBF2FB-4360-4269-ADA1-AE17F23A34AA}"/>
              </a:ext>
            </a:extLst>
          </p:cNvPr>
          <p:cNvSpPr/>
          <p:nvPr/>
        </p:nvSpPr>
        <p:spPr>
          <a:xfrm>
            <a:off x="7425148" y="4681553"/>
            <a:ext cx="4606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컴퓨터 과학에서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튜플은</a:t>
            </a:r>
            <a:r>
              <a:rPr lang="ko-KR" altLang="en-US" sz="1400" dirty="0">
                <a:latin typeface="+mn-ea"/>
              </a:rPr>
              <a:t> 어떤 요소의 집합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혹은 테이블에서의 행을 가리킨다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레코드와 동일한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CD5AC7-E25C-4BC3-BA3C-3C50982059DB}"/>
              </a:ext>
            </a:extLst>
          </p:cNvPr>
          <p:cNvSpPr/>
          <p:nvPr/>
        </p:nvSpPr>
        <p:spPr>
          <a:xfrm>
            <a:off x="7716213" y="5201359"/>
            <a:ext cx="4068349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1200" dirty="0">
                <a:latin typeface="+mn-ea"/>
                <a:hlinkClick r:id="rId2"/>
              </a:rPr>
              <a:t>https://ko.wikipedia.org/wiki/%ED%8A%9C%ED%94%8C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F645472-4F33-4132-8337-BA48BCBC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91" y="4858020"/>
            <a:ext cx="49149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7B54F8-C30C-4AB8-929A-2024B47CCA07}"/>
              </a:ext>
            </a:extLst>
          </p:cNvPr>
          <p:cNvSpPr/>
          <p:nvPr/>
        </p:nvSpPr>
        <p:spPr>
          <a:xfrm>
            <a:off x="1573873" y="3480937"/>
            <a:ext cx="5085225" cy="338554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222222"/>
                </a:solidFill>
                <a:latin typeface="+mj-ea"/>
                <a:ea typeface="+mj-ea"/>
              </a:rPr>
              <a:t>프로그래밍적인</a:t>
            </a:r>
            <a:r>
              <a:rPr lang="ko-KR" altLang="en-US" sz="1600" dirty="0">
                <a:solidFill>
                  <a:srgbClr val="222222"/>
                </a:solidFill>
                <a:latin typeface="+mj-ea"/>
                <a:ea typeface="+mj-ea"/>
              </a:rPr>
              <a:t> 관점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7EF585-7F6B-4B64-B08E-7854541094DD}"/>
              </a:ext>
            </a:extLst>
          </p:cNvPr>
          <p:cNvSpPr/>
          <p:nvPr/>
        </p:nvSpPr>
        <p:spPr>
          <a:xfrm>
            <a:off x="6659100" y="3480937"/>
            <a:ext cx="5009025" cy="338554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j-ea"/>
                <a:ea typeface="+mj-ea"/>
              </a:rPr>
              <a:t>SQL </a:t>
            </a:r>
            <a:r>
              <a:rPr lang="ko-KR" altLang="en-US" sz="1600" dirty="0">
                <a:solidFill>
                  <a:srgbClr val="222222"/>
                </a:solidFill>
                <a:latin typeface="+mj-ea"/>
                <a:ea typeface="+mj-ea"/>
              </a:rPr>
              <a:t>관점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32EAED-C6CE-426F-A4EC-AD6A9852AD88}"/>
              </a:ext>
            </a:extLst>
          </p:cNvPr>
          <p:cNvSpPr/>
          <p:nvPr/>
        </p:nvSpPr>
        <p:spPr>
          <a:xfrm>
            <a:off x="1573873" y="3818796"/>
            <a:ext cx="5085225" cy="229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AFCF1B-669C-45FA-B916-902C3135D1F2}"/>
              </a:ext>
            </a:extLst>
          </p:cNvPr>
          <p:cNvSpPr/>
          <p:nvPr/>
        </p:nvSpPr>
        <p:spPr>
          <a:xfrm>
            <a:off x="6659098" y="3818796"/>
            <a:ext cx="5009027" cy="2295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9D5714-EAFC-4EA5-96F3-CF78C4C41B1C}"/>
              </a:ext>
            </a:extLst>
          </p:cNvPr>
          <p:cNvSpPr/>
          <p:nvPr/>
        </p:nvSpPr>
        <p:spPr>
          <a:xfrm>
            <a:off x="6760165" y="3898545"/>
            <a:ext cx="4784566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SELECT </a:t>
            </a:r>
            <a:r>
              <a:rPr lang="ko-KR" altLang="en-US" sz="1600" b="1" dirty="0">
                <a:latin typeface="Consolas" panose="020B0609020204030204" pitchFamily="49" charset="0"/>
              </a:rPr>
              <a:t>연락처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latin typeface="Consolas" panose="020B0609020204030204" pitchFamily="49" charset="0"/>
              </a:rPr>
              <a:t>FROM </a:t>
            </a:r>
            <a:r>
              <a:rPr lang="ko-KR" altLang="en-US" sz="1600" b="1" dirty="0">
                <a:latin typeface="Consolas" panose="020B0609020204030204" pitchFamily="49" charset="0"/>
              </a:rPr>
              <a:t>고객연락처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고객명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LIKE '%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경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연락처구분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= '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이메일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8769C-44FA-47B3-B5A0-14E15B4D5D00}"/>
              </a:ext>
            </a:extLst>
          </p:cNvPr>
          <p:cNvSpPr/>
          <p:nvPr/>
        </p:nvSpPr>
        <p:spPr>
          <a:xfrm>
            <a:off x="6702999" y="5221984"/>
            <a:ext cx="4841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을 이용한 데이터 처리는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매우 직관적이고 사용자 편이성을 도모</a:t>
            </a:r>
            <a:r>
              <a:rPr lang="ko-KR" altLang="en-US" sz="1400" dirty="0">
                <a:latin typeface="+mn-ea"/>
              </a:rPr>
              <a:t>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smtClean="0"/>
              <a:t>관계형데이터베이스란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700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관계형 데이터베이스의 혁신 성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3AA9E2F-7D71-4F46-BBC0-25D1485E4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75981"/>
              </p:ext>
            </p:extLst>
          </p:nvPr>
        </p:nvGraphicFramePr>
        <p:xfrm>
          <a:off x="1576423" y="671659"/>
          <a:ext cx="7228212" cy="180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998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69521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역사적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차원 표를 이용한 데이터베이스 소프트웨어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기능적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직관적인 방법으로 데이터를 추출할 수 있음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Tx/>
                        <a:buChar char="-"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언어를 이용한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간편한 데이터 추출</a:t>
                      </a:r>
                      <a:endParaRPr lang="en-US" altLang="ko-KR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 사용자 층의 빠른 증가에 기여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80975" indent="-180975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및 업무 생산성 확대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CEA8F-B1A8-43E7-B6DF-1F536B04865F}"/>
              </a:ext>
            </a:extLst>
          </p:cNvPr>
          <p:cNvSpPr/>
          <p:nvPr/>
        </p:nvSpPr>
        <p:spPr>
          <a:xfrm>
            <a:off x="1353600" y="2586813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기능적 혁신 성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24F935-AC00-4CD0-964C-C26782E96FD6}"/>
              </a:ext>
            </a:extLst>
          </p:cNvPr>
          <p:cNvSpPr/>
          <p:nvPr/>
        </p:nvSpPr>
        <p:spPr>
          <a:xfrm>
            <a:off x="1576424" y="3001367"/>
            <a:ext cx="863126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☞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고객의 연락처 중 가운데 고객명 중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경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자가 들어가는 고객의 이메일 주소는 무엇인가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?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81F31-BE55-4BFC-B8A5-D5D5093840B2}"/>
              </a:ext>
            </a:extLst>
          </p:cNvPr>
          <p:cNvSpPr/>
          <p:nvPr/>
        </p:nvSpPr>
        <p:spPr>
          <a:xfrm>
            <a:off x="1654016" y="3898545"/>
            <a:ext cx="4906557" cy="2136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3525" indent="-263525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고객 연락처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가 저장되어 있는 파일을 연다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63525" indent="-263525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+mn-ea"/>
              </a:rPr>
              <a:t>아래와 과정을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전체 라인에 대해 반복</a:t>
            </a:r>
            <a:r>
              <a:rPr lang="ko-KR" altLang="en-US" sz="1600" dirty="0">
                <a:latin typeface="+mn-ea"/>
              </a:rPr>
              <a:t>한다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63525" lvl="1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고객명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 항목에 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경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자가 포함되어 있는지 체크</a:t>
            </a:r>
            <a:endParaRPr lang="en-US" altLang="ko-KR" sz="1600" dirty="0">
              <a:latin typeface="+mn-ea"/>
            </a:endParaRPr>
          </a:p>
          <a:p>
            <a:pPr marL="263525" lvl="1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포함되어 있다면 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연락처 구분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이 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이메일</a:t>
            </a:r>
            <a:r>
              <a:rPr lang="en-US" altLang="ko-KR" sz="1600" dirty="0">
                <a:latin typeface="+mn-ea"/>
              </a:rPr>
              <a:t>" </a:t>
            </a:r>
            <a:r>
              <a:rPr lang="ko-KR" altLang="en-US" sz="1600" dirty="0">
                <a:latin typeface="+mn-ea"/>
              </a:rPr>
              <a:t>인지 체크하여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만약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이메일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이라면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연락처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 항목을 화면에 출력</a:t>
            </a:r>
            <a:r>
              <a:rPr lang="ko-KR" altLang="en-US" sz="1600" dirty="0">
                <a:latin typeface="+mn-ea"/>
              </a:rPr>
              <a:t>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63525" indent="-263525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고객 연락처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 파일을 닫는다</a:t>
            </a:r>
          </a:p>
        </p:txBody>
      </p:sp>
    </p:spTree>
    <p:extLst>
      <p:ext uri="{BB962C8B-B14F-4D97-AF65-F5344CB8AC3E}">
        <p14:creationId xmlns:p14="http://schemas.microsoft.com/office/powerpoint/2010/main" val="16830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2-2. SQL </a:t>
            </a:r>
            <a:r>
              <a:rPr lang="ko-KR" altLang="en-US" sz="5400" b="1" dirty="0"/>
              <a:t>기초 지식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관계형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5589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 smtClean="0"/>
              <a:t>2. SQL</a:t>
            </a:r>
            <a:r>
              <a:rPr lang="ko-KR" altLang="en-US" dirty="0" smtClean="0"/>
              <a:t>기초지식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5179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SQL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이란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CD9-4CFA-4026-8B24-EE74358E7D2B}"/>
              </a:ext>
            </a:extLst>
          </p:cNvPr>
          <p:cNvSpPr/>
          <p:nvPr/>
        </p:nvSpPr>
        <p:spPr>
          <a:xfrm>
            <a:off x="1576424" y="606094"/>
            <a:ext cx="10129801" cy="1546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SQL(Structured Query Language)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는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관계형 데이터베이스 관리 시스템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(RDBMS)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의 데이터를 관리하기 위해 설계된 특수 목적의 프로그래밍 언어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관계형 데이터베이스 관리 시스템에서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자료의 검색과 관리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데이터베이스 스키마 생성과 수정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데이터베이스 객체 접근 조정 관리를 위해 고안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되었다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많은 수의 데이터베이스 관련 프로그램들이 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SQL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을 표준으로 채택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하고 있다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50DCA-B8B4-4003-9D83-54E3483BAE10}"/>
              </a:ext>
            </a:extLst>
          </p:cNvPr>
          <p:cNvSpPr/>
          <p:nvPr/>
        </p:nvSpPr>
        <p:spPr>
          <a:xfrm>
            <a:off x="1353600" y="2376859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의 용도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1BE061-A6A4-4D13-8601-B4826C75F1F8}"/>
              </a:ext>
            </a:extLst>
          </p:cNvPr>
          <p:cNvSpPr/>
          <p:nvPr/>
        </p:nvSpPr>
        <p:spPr>
          <a:xfrm>
            <a:off x="3602715" y="2850038"/>
            <a:ext cx="150436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SQL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작성 및 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명령 수행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F4C1B3-6671-4B56-80A7-84E8B66B272A}"/>
              </a:ext>
            </a:extLst>
          </p:cNvPr>
          <p:cNvSpPr/>
          <p:nvPr/>
        </p:nvSpPr>
        <p:spPr>
          <a:xfrm>
            <a:off x="5920349" y="2850038"/>
            <a:ext cx="224087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DBMS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시스템 소프트웨어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9A3703-B05D-445C-867E-0A71257D1863}"/>
              </a:ext>
            </a:extLst>
          </p:cNvPr>
          <p:cNvCxnSpPr>
            <a:cxnSpLocks/>
          </p:cNvCxnSpPr>
          <p:nvPr/>
        </p:nvCxnSpPr>
        <p:spPr>
          <a:xfrm>
            <a:off x="2755411" y="3001628"/>
            <a:ext cx="84730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A7C417-11F8-4BFE-A278-4D409F7E5509}"/>
              </a:ext>
            </a:extLst>
          </p:cNvPr>
          <p:cNvCxnSpPr>
            <a:cxnSpLocks/>
          </p:cNvCxnSpPr>
          <p:nvPr/>
        </p:nvCxnSpPr>
        <p:spPr>
          <a:xfrm>
            <a:off x="5107077" y="3001628"/>
            <a:ext cx="81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899968-DA87-4447-BE19-0393AA79C84D}"/>
              </a:ext>
            </a:extLst>
          </p:cNvPr>
          <p:cNvSpPr/>
          <p:nvPr/>
        </p:nvSpPr>
        <p:spPr>
          <a:xfrm>
            <a:off x="8968722" y="2850037"/>
            <a:ext cx="224087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데이터 베이스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69275F0-AAE9-4F89-9071-0D147C04218A}"/>
              </a:ext>
            </a:extLst>
          </p:cNvPr>
          <p:cNvCxnSpPr>
            <a:cxnSpLocks/>
          </p:cNvCxnSpPr>
          <p:nvPr/>
        </p:nvCxnSpPr>
        <p:spPr>
          <a:xfrm flipV="1">
            <a:off x="8161226" y="3001628"/>
            <a:ext cx="807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3BADE-5DDC-436D-8443-0E40D4271856}"/>
              </a:ext>
            </a:extLst>
          </p:cNvPr>
          <p:cNvSpPr/>
          <p:nvPr/>
        </p:nvSpPr>
        <p:spPr>
          <a:xfrm>
            <a:off x="1705050" y="2850036"/>
            <a:ext cx="1050361" cy="646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사용자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DE9018D-8918-4C8D-8982-0D87E00FB430}"/>
              </a:ext>
            </a:extLst>
          </p:cNvPr>
          <p:cNvCxnSpPr>
            <a:cxnSpLocks/>
          </p:cNvCxnSpPr>
          <p:nvPr/>
        </p:nvCxnSpPr>
        <p:spPr>
          <a:xfrm flipH="1">
            <a:off x="8158055" y="3323711"/>
            <a:ext cx="81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FCE5BAE-2A31-42AD-A939-E232DA74B560}"/>
              </a:ext>
            </a:extLst>
          </p:cNvPr>
          <p:cNvCxnSpPr>
            <a:cxnSpLocks/>
          </p:cNvCxnSpPr>
          <p:nvPr/>
        </p:nvCxnSpPr>
        <p:spPr>
          <a:xfrm flipH="1">
            <a:off x="5112853" y="3323710"/>
            <a:ext cx="813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568A412-813A-4209-B1CD-8DD97247D490}"/>
              </a:ext>
            </a:extLst>
          </p:cNvPr>
          <p:cNvCxnSpPr>
            <a:cxnSpLocks/>
          </p:cNvCxnSpPr>
          <p:nvPr/>
        </p:nvCxnSpPr>
        <p:spPr>
          <a:xfrm flipH="1">
            <a:off x="2773729" y="3323710"/>
            <a:ext cx="81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EF21D8-2406-4FA4-B187-3F97D71D3A7F}"/>
              </a:ext>
            </a:extLst>
          </p:cNvPr>
          <p:cNvSpPr/>
          <p:nvPr/>
        </p:nvSpPr>
        <p:spPr>
          <a:xfrm>
            <a:off x="1678653" y="3557007"/>
            <a:ext cx="504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관계형 데이터베이스에서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데이터를 조회</a:t>
            </a:r>
            <a:r>
              <a:rPr lang="ko-KR" altLang="en-US" sz="1400" dirty="0">
                <a:latin typeface="+mn-ea"/>
              </a:rPr>
              <a:t> 및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갱신</a:t>
            </a:r>
            <a:r>
              <a:rPr lang="ko-KR" altLang="en-US" sz="1400" dirty="0">
                <a:latin typeface="+mn-ea"/>
              </a:rPr>
              <a:t>하기 위한 언어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271E05-3F71-4FAD-A6B2-E84862A1C8E6}"/>
              </a:ext>
            </a:extLst>
          </p:cNvPr>
          <p:cNvSpPr/>
          <p:nvPr/>
        </p:nvSpPr>
        <p:spPr>
          <a:xfrm>
            <a:off x="1353600" y="3974916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의 장점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D17732-7D1E-4D66-B42A-D3117B3B123B}"/>
              </a:ext>
            </a:extLst>
          </p:cNvPr>
          <p:cNvSpPr/>
          <p:nvPr/>
        </p:nvSpPr>
        <p:spPr>
          <a:xfrm>
            <a:off x="1576424" y="4344248"/>
            <a:ext cx="8733903" cy="978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일반 프로그래밍 언어에 비해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간결함</a:t>
            </a:r>
            <a:endParaRPr lang="en-US" altLang="ko-KR" sz="1600" dirty="0">
              <a:solidFill>
                <a:srgbClr val="EE234B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모국어 말하는 것처럼 데이터 조회 및 갱신이 가능 즉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간단한 영어 문장을 사용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함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266700" algn="l"/>
              </a:tabLst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간단한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기본 조작 명령어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(SELECT, INSERT, UPDATE, DELETE)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914833D-5D1E-47C0-BAF4-933ED6716ABB}"/>
              </a:ext>
            </a:extLst>
          </p:cNvPr>
          <p:cNvSpPr/>
          <p:nvPr/>
        </p:nvSpPr>
        <p:spPr>
          <a:xfrm>
            <a:off x="2841116" y="245956"/>
            <a:ext cx="3027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https://ko.wikipedia.org/wiki/SQL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1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2. SQL</a:t>
            </a:r>
            <a:r>
              <a:rPr lang="ko-KR" altLang="en-US" dirty="0" smtClean="0"/>
              <a:t>기초지식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3534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열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B5DCD9-4CFA-4026-8B24-EE74358E7D2B}"/>
              </a:ext>
            </a:extLst>
          </p:cNvPr>
          <p:cNvSpPr/>
          <p:nvPr/>
        </p:nvSpPr>
        <p:spPr>
          <a:xfrm>
            <a:off x="1589577" y="605011"/>
            <a:ext cx="6807974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관계용 데이터베이스와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SQL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의 용어</a:t>
            </a:r>
            <a:endParaRPr lang="en-US" altLang="ko-KR" sz="1600" dirty="0">
              <a:solidFill>
                <a:srgbClr val="222222"/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SQL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의 기초를 학습하는데 있어서 반드시 이해하고 넘어가야 함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03B6347-72CA-49DE-9AFD-E057F5F8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90836"/>
              </p:ext>
            </p:extLst>
          </p:nvPr>
        </p:nvGraphicFramePr>
        <p:xfrm>
          <a:off x="1589577" y="1400609"/>
          <a:ext cx="7184762" cy="2143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1605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5523157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관계형 데이터베이스의 </a:t>
                      </a:r>
                      <a:r>
                        <a:rPr lang="en-US" altLang="ko-KR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차원 표</a:t>
                      </a:r>
                      <a:endParaRPr lang="en-US" altLang="ko-KR" sz="1600" dirty="0">
                        <a:solidFill>
                          <a:srgbClr val="EE234B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데이터 관리하는 유일 단위</a:t>
                      </a: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테이블 설계는 데이터베이스 설계의 중요 부분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테이블의 가로축임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파일로 치면 </a:t>
                      </a:r>
                      <a:r>
                        <a:rPr lang="ko-KR" altLang="en-US" sz="16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</a:rPr>
                        <a:t>한 개의 라인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이라고 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테이블의 세로축임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496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F18D7F-C52C-434F-9A61-6148CB05BEEF}"/>
              </a:ext>
            </a:extLst>
          </p:cNvPr>
          <p:cNvSpPr/>
          <p:nvPr/>
        </p:nvSpPr>
        <p:spPr>
          <a:xfrm>
            <a:off x="1570165" y="3620858"/>
            <a:ext cx="4342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+mn-ea"/>
              </a:rPr>
              <a:t>행과 열이 교차하는 부분을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셀</a:t>
            </a: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(CELL)</a:t>
            </a:r>
            <a:r>
              <a:rPr lang="ko-KR" altLang="en-US" sz="1600" dirty="0">
                <a:latin typeface="+mn-ea"/>
              </a:rPr>
              <a:t>이라고 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163F4-E0AA-4488-AFB4-F820389FD10E}"/>
              </a:ext>
            </a:extLst>
          </p:cNvPr>
          <p:cNvSpPr/>
          <p:nvPr/>
        </p:nvSpPr>
        <p:spPr>
          <a:xfrm>
            <a:off x="5611927" y="4115069"/>
            <a:ext cx="2108523" cy="2217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2DBA33-B893-41B1-B182-FC10E5719CA2}"/>
              </a:ext>
            </a:extLst>
          </p:cNvPr>
          <p:cNvSpPr/>
          <p:nvPr/>
        </p:nvSpPr>
        <p:spPr>
          <a:xfrm>
            <a:off x="1905996" y="5239248"/>
            <a:ext cx="7273756" cy="3077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F4C988-9C6E-4C0A-A7AF-EC37091786FC}"/>
              </a:ext>
            </a:extLst>
          </p:cNvPr>
          <p:cNvSpPr/>
          <p:nvPr/>
        </p:nvSpPr>
        <p:spPr>
          <a:xfrm>
            <a:off x="1824841" y="4087069"/>
            <a:ext cx="2486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고객연락처 테이블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(TABLE)</a:t>
            </a:r>
            <a:endParaRPr lang="ko-KR" altLang="en-US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FACCF1-D8B9-4081-8742-7E59EEBD718E}"/>
              </a:ext>
            </a:extLst>
          </p:cNvPr>
          <p:cNvSpPr/>
          <p:nvPr/>
        </p:nvSpPr>
        <p:spPr>
          <a:xfrm>
            <a:off x="7968662" y="5239247"/>
            <a:ext cx="87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(ROW)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B94A4A-E8ED-487C-89C7-97E7F3BD0BC5}"/>
              </a:ext>
            </a:extLst>
          </p:cNvPr>
          <p:cNvSpPr/>
          <p:nvPr/>
        </p:nvSpPr>
        <p:spPr>
          <a:xfrm>
            <a:off x="5929750" y="4132780"/>
            <a:ext cx="121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열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(COLUMN)</a:t>
            </a:r>
            <a:endParaRPr lang="ko-KR" altLang="en-US" sz="14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E49640-7690-402B-93F7-A33D28E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96" y="4502112"/>
            <a:ext cx="5814455" cy="18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2. SQL</a:t>
            </a:r>
            <a:r>
              <a:rPr lang="ko-KR" altLang="en-US" dirty="0" smtClean="0"/>
              <a:t>기초지식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0019"/>
            <a:ext cx="154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SELECT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34C4A-EB2F-4526-A736-F9394B984D20}"/>
              </a:ext>
            </a:extLst>
          </p:cNvPr>
          <p:cNvSpPr/>
          <p:nvPr/>
        </p:nvSpPr>
        <p:spPr>
          <a:xfrm>
            <a:off x="1619093" y="619900"/>
            <a:ext cx="978370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☞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고객의 연락처 중 연락처 구분이 이메일인 행 중에서 </a:t>
            </a: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이메일 형식에 맞지 않는 값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이 있는가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?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CFFE9B-38FD-4B99-85BD-2365A41A8DD0}"/>
              </a:ext>
            </a:extLst>
          </p:cNvPr>
          <p:cNvSpPr/>
          <p:nvPr/>
        </p:nvSpPr>
        <p:spPr>
          <a:xfrm>
            <a:off x="1619093" y="1037880"/>
            <a:ext cx="4589557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고객연락처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WHERE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 연락처구분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+mn-ea"/>
              </a:rPr>
              <a:t>이메일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연락처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'@%'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연락처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NOT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'%@'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AND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연락처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LIKE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'%@%'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3D4A5-7CA8-4CF1-8C23-ECF1F0E520A2}"/>
              </a:ext>
            </a:extLst>
          </p:cNvPr>
          <p:cNvSpPr/>
          <p:nvPr/>
        </p:nvSpPr>
        <p:spPr>
          <a:xfrm>
            <a:off x="4231153" y="1684210"/>
            <a:ext cx="1882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'@'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로 시작하면 안되고</a:t>
            </a:r>
            <a:endParaRPr lang="en-US" altLang="ko-KR" sz="1400" dirty="0">
              <a:solidFill>
                <a:srgbClr val="EE234B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F37557-21AC-414C-9463-E9FB533F4FA0}"/>
              </a:ext>
            </a:extLst>
          </p:cNvPr>
          <p:cNvSpPr/>
          <p:nvPr/>
        </p:nvSpPr>
        <p:spPr>
          <a:xfrm>
            <a:off x="4231153" y="1909912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'@'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로 끝나도 안되고</a:t>
            </a:r>
            <a:endParaRPr lang="en-US" altLang="ko-KR" sz="1400" dirty="0">
              <a:solidFill>
                <a:srgbClr val="EE234B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59BF63-3869-459E-938C-6910638872E4}"/>
              </a:ext>
            </a:extLst>
          </p:cNvPr>
          <p:cNvSpPr/>
          <p:nvPr/>
        </p:nvSpPr>
        <p:spPr>
          <a:xfrm>
            <a:off x="4231153" y="2135614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'@'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가 존재해야 한다</a:t>
            </a:r>
            <a:endParaRPr lang="en-US" altLang="ko-KR" sz="1400" dirty="0">
              <a:solidFill>
                <a:srgbClr val="EE234B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1EE361-E396-40DD-B60D-5AB3F3E4F874}"/>
              </a:ext>
            </a:extLst>
          </p:cNvPr>
          <p:cNvSpPr/>
          <p:nvPr/>
        </p:nvSpPr>
        <p:spPr>
          <a:xfrm>
            <a:off x="1353600" y="2838689"/>
            <a:ext cx="151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INSERT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1582BB-E8FB-425C-BCEF-44FF1F688C31}"/>
              </a:ext>
            </a:extLst>
          </p:cNvPr>
          <p:cNvSpPr/>
          <p:nvPr/>
        </p:nvSpPr>
        <p:spPr>
          <a:xfrm>
            <a:off x="1619094" y="3239115"/>
            <a:ext cx="63547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☞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고객의 연락처에 새로운 정보를 입력해보자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282090-06FF-4FC6-A618-EC7317A88A2C}"/>
              </a:ext>
            </a:extLst>
          </p:cNvPr>
          <p:cNvSpPr/>
          <p:nvPr/>
        </p:nvSpPr>
        <p:spPr>
          <a:xfrm>
            <a:off x="1619093" y="3634309"/>
            <a:ext cx="6354706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INSERT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INTO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고객연락처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순번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고객아이디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고객명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연락처구분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연락처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VALUES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7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'lucky4'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+mn-ea"/>
              </a:rPr>
              <a:t>강윤희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</a:t>
            </a:r>
            <a:r>
              <a:rPr lang="ko-KR" altLang="en-US" sz="1400" b="1" dirty="0">
                <a:solidFill>
                  <a:srgbClr val="008000"/>
                </a:solidFill>
                <a:latin typeface="+mn-ea"/>
              </a:rPr>
              <a:t>이메일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'kangyoonhee@naver.com'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;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2A694-41A7-4DC8-9585-DBAC5E7F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59" y="1037880"/>
            <a:ext cx="5039539" cy="160171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56E88B7-A8A7-40AB-93E5-A6F540BCF0AC}"/>
              </a:ext>
            </a:extLst>
          </p:cNvPr>
          <p:cNvGrpSpPr/>
          <p:nvPr/>
        </p:nvGrpSpPr>
        <p:grpSpPr>
          <a:xfrm>
            <a:off x="5948290" y="4609752"/>
            <a:ext cx="5133256" cy="1759774"/>
            <a:chOff x="4133292" y="4729271"/>
            <a:chExt cx="5133256" cy="17597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7AED046-02C4-4EFA-8D15-7C351B6BAF51}"/>
                </a:ext>
              </a:extLst>
            </p:cNvPr>
            <p:cNvSpPr/>
            <p:nvPr/>
          </p:nvSpPr>
          <p:spPr>
            <a:xfrm>
              <a:off x="4133292" y="6181269"/>
              <a:ext cx="5133256" cy="3077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91C5E6-58F9-4649-8968-7DFB4773D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2470" y="4729271"/>
              <a:ext cx="4914900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1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76BF13-2D8F-42EB-9F94-8B0637890E8A}"/>
              </a:ext>
            </a:extLst>
          </p:cNvPr>
          <p:cNvSpPr/>
          <p:nvPr/>
        </p:nvSpPr>
        <p:spPr>
          <a:xfrm>
            <a:off x="3658636" y="4075355"/>
            <a:ext cx="4914899" cy="2291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C96EC-2425-4685-A8C3-52931CFEC421}"/>
              </a:ext>
            </a:extLst>
          </p:cNvPr>
          <p:cNvSpPr/>
          <p:nvPr/>
        </p:nvSpPr>
        <p:spPr>
          <a:xfrm>
            <a:off x="8823774" y="1249819"/>
            <a:ext cx="1756814" cy="185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관계형데이터베이스</a:t>
            </a:r>
            <a:endParaRPr lang="en-US" altLang="ko-KR" dirty="0"/>
          </a:p>
          <a:p>
            <a:r>
              <a:rPr lang="en-US" altLang="ko-KR" dirty="0"/>
              <a:t>2. SQL</a:t>
            </a:r>
            <a:r>
              <a:rPr lang="ko-KR" altLang="en-US" dirty="0" smtClean="0"/>
              <a:t>기초지식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1302"/>
            <a:ext cx="159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UPDATE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B34C4A-EB2F-4526-A736-F9394B984D20}"/>
              </a:ext>
            </a:extLst>
          </p:cNvPr>
          <p:cNvSpPr/>
          <p:nvPr/>
        </p:nvSpPr>
        <p:spPr>
          <a:xfrm>
            <a:off x="1538545" y="616386"/>
            <a:ext cx="868011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☞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고객의 연락처 중 순번이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번인 행의 이메일 주소를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  <a:hlinkClick r:id="rId3"/>
              </a:rPr>
              <a:t>dbmsexpert7@naver.com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으로 변경해보자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1EE361-E396-40DD-B60D-5AB3F3E4F874}"/>
              </a:ext>
            </a:extLst>
          </p:cNvPr>
          <p:cNvSpPr/>
          <p:nvPr/>
        </p:nvSpPr>
        <p:spPr>
          <a:xfrm>
            <a:off x="1353600" y="3128210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DELETE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1582BB-E8FB-425C-BCEF-44FF1F688C31}"/>
              </a:ext>
            </a:extLst>
          </p:cNvPr>
          <p:cNvSpPr/>
          <p:nvPr/>
        </p:nvSpPr>
        <p:spPr>
          <a:xfrm>
            <a:off x="1538545" y="3543240"/>
            <a:ext cx="55527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☞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고객의 연락처 중 순번이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번인 행을 삭제해 보자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EEC97-6B75-442E-A4A4-74F21C9AACB0}"/>
              </a:ext>
            </a:extLst>
          </p:cNvPr>
          <p:cNvSpPr/>
          <p:nvPr/>
        </p:nvSpPr>
        <p:spPr>
          <a:xfrm>
            <a:off x="1538545" y="1026846"/>
            <a:ext cx="397345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UPDATE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고객연락처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SET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 연락처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b="1" dirty="0">
                <a:solidFill>
                  <a:srgbClr val="008000"/>
                </a:solidFill>
                <a:latin typeface="+mn-ea"/>
              </a:rPr>
              <a:t>'dbmsexpert7@naver.com'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순번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1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050902-6297-4867-A57E-43E489CFA9A9}"/>
              </a:ext>
            </a:extLst>
          </p:cNvPr>
          <p:cNvSpPr/>
          <p:nvPr/>
        </p:nvSpPr>
        <p:spPr>
          <a:xfrm>
            <a:off x="1540926" y="3962240"/>
            <a:ext cx="2001781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DELETE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고객연락처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순번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1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D85323-21AE-4964-9D10-F1202604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797" y="1029562"/>
            <a:ext cx="4914900" cy="1704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3B0369-55A7-4851-A787-AC7BBDA96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637" y="3962240"/>
            <a:ext cx="49149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2-3. </a:t>
            </a:r>
            <a:r>
              <a:rPr lang="ko-KR" altLang="en-US" sz="5400" b="1" dirty="0"/>
              <a:t>관계형 데이터베이스를 </a:t>
            </a:r>
            <a:r>
              <a:rPr lang="en-US" altLang="ko-KR" sz="5400" b="1" dirty="0"/>
              <a:t/>
            </a:r>
            <a:br>
              <a:rPr lang="en-US" altLang="ko-KR" sz="5400" b="1" dirty="0"/>
            </a:br>
            <a:r>
              <a:rPr lang="en-US" altLang="ko-KR" sz="5400" b="1"/>
              <a:t>      </a:t>
            </a:r>
            <a:r>
              <a:rPr lang="ko-KR" altLang="en-US" sz="5400" b="1" smtClean="0"/>
              <a:t>다루기 </a:t>
            </a:r>
            <a:r>
              <a:rPr lang="ko-KR" altLang="en-US" sz="5400" b="1" dirty="0"/>
              <a:t>위한 사전지식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관계형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6364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1420</Words>
  <Application>Microsoft Office PowerPoint</Application>
  <PresentationFormat>와이드스크린</PresentationFormat>
  <Paragraphs>302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Wingdings</vt:lpstr>
      <vt:lpstr>Consolas</vt:lpstr>
      <vt:lpstr>나눔바른고딕</vt:lpstr>
      <vt:lpstr>Gotham</vt:lpstr>
      <vt:lpstr>맑은 고딕</vt:lpstr>
      <vt:lpstr>Open Sans</vt:lpstr>
      <vt:lpstr>Abadi</vt:lpstr>
      <vt:lpstr>Arial</vt:lpstr>
      <vt:lpstr>3_Office 테마</vt:lpstr>
      <vt:lpstr>1_Office 테마</vt:lpstr>
      <vt:lpstr>2-1. 관계형 데이터베이스란 </vt:lpstr>
      <vt:lpstr>PowerPoint 프레젠테이션</vt:lpstr>
      <vt:lpstr>PowerPoint 프레젠테이션</vt:lpstr>
      <vt:lpstr>2-2. SQL 기초 지식</vt:lpstr>
      <vt:lpstr>PowerPoint 프레젠테이션</vt:lpstr>
      <vt:lpstr>PowerPoint 프레젠테이션</vt:lpstr>
      <vt:lpstr>PowerPoint 프레젠테이션</vt:lpstr>
      <vt:lpstr>PowerPoint 프레젠테이션</vt:lpstr>
      <vt:lpstr>2-3. 관계형 데이터베이스를        다루기 위한 사전지식</vt:lpstr>
      <vt:lpstr>PowerPoint 프레젠테이션</vt:lpstr>
      <vt:lpstr>PowerPoint 프레젠테이션</vt:lpstr>
      <vt:lpstr>PowerPoint 프레젠테이션</vt:lpstr>
      <vt:lpstr>PowerPoint 프레젠테이션</vt:lpstr>
      <vt:lpstr>2-4. 연습 문제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78</cp:revision>
  <dcterms:created xsi:type="dcterms:W3CDTF">2019-07-18T05:08:58Z</dcterms:created>
  <dcterms:modified xsi:type="dcterms:W3CDTF">2021-08-27T00:37:05Z</dcterms:modified>
</cp:coreProperties>
</file>