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5" r:id="rId1"/>
    <p:sldMasterId id="2147483650" r:id="rId2"/>
  </p:sldMasterIdLst>
  <p:notesMasterIdLst>
    <p:notesMasterId r:id="rId25"/>
  </p:notesMasterIdLst>
  <p:sldIdLst>
    <p:sldId id="260" r:id="rId3"/>
    <p:sldId id="262" r:id="rId4"/>
    <p:sldId id="361" r:id="rId5"/>
    <p:sldId id="360" r:id="rId6"/>
    <p:sldId id="352" r:id="rId7"/>
    <p:sldId id="362" r:id="rId8"/>
    <p:sldId id="363" r:id="rId9"/>
    <p:sldId id="354" r:id="rId10"/>
    <p:sldId id="355" r:id="rId11"/>
    <p:sldId id="356" r:id="rId12"/>
    <p:sldId id="357" r:id="rId13"/>
    <p:sldId id="359" r:id="rId14"/>
    <p:sldId id="364" r:id="rId15"/>
    <p:sldId id="365" r:id="rId16"/>
    <p:sldId id="366" r:id="rId17"/>
    <p:sldId id="367" r:id="rId18"/>
    <p:sldId id="368" r:id="rId19"/>
    <p:sldId id="369" r:id="rId20"/>
    <p:sldId id="285" r:id="rId21"/>
    <p:sldId id="373" r:id="rId22"/>
    <p:sldId id="370" r:id="rId23"/>
    <p:sldId id="374" r:id="rId24"/>
  </p:sldIdLst>
  <p:sldSz cx="12192000" cy="6858000"/>
  <p:notesSz cx="6858000" cy="9144000"/>
  <p:embeddedFontLst>
    <p:embeddedFont>
      <p:font typeface="Gotham" panose="020B0600000101010101" charset="0"/>
      <p:regular r:id="rId26"/>
      <p:bold r:id="rId27"/>
      <p:italic r:id="rId28"/>
    </p:embeddedFont>
    <p:embeddedFont>
      <p:font typeface="나눔고딕" panose="020D0604000000000000" pitchFamily="50" charset="-127"/>
      <p:regular r:id="rId29"/>
      <p:bold r:id="rId30"/>
    </p:embeddedFont>
    <p:embeddedFont>
      <p:font typeface="Open Sans" panose="020B0600000101010101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맑은 고딕" panose="020B0503020000020004" pitchFamily="50" charset="-127"/>
      <p:regular r:id="rId39"/>
      <p:bold r:id="rId40"/>
    </p:embeddedFont>
    <p:embeddedFont>
      <p:font typeface="나눔바른고딕" panose="020B0603020101020101" pitchFamily="50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34B"/>
    <a:srgbClr val="0000FF"/>
    <a:srgbClr val="D9D9D9"/>
    <a:srgbClr val="FFF2CC"/>
    <a:srgbClr val="800000"/>
    <a:srgbClr val="870F0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3AF665-9991-4CA1-A1F0-257EB933187E}" v="72" dt="2020-05-10T11:38:07.8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94647" autoAdjust="0"/>
  </p:normalViewPr>
  <p:slideViewPr>
    <p:cSldViewPr snapToGrid="0">
      <p:cViewPr varScale="1">
        <p:scale>
          <a:sx n="103" d="100"/>
          <a:sy n="103" d="100"/>
        </p:scale>
        <p:origin x="123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1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경오" userId="03d471aaec579ec3" providerId="LiveId" clId="{2063B82A-B2CE-41AA-904A-AEDD30044022}"/>
    <pc:docChg chg="undo redo custSel addSld delSld modSld sldOrd">
      <pc:chgData name="이 경오" userId="03d471aaec579ec3" providerId="LiveId" clId="{2063B82A-B2CE-41AA-904A-AEDD30044022}" dt="2020-04-30T07:51:07.669" v="11804" actId="1076"/>
      <pc:docMkLst>
        <pc:docMk/>
      </pc:docMkLst>
      <pc:sldChg chg="modSp mod">
        <pc:chgData name="이 경오" userId="03d471aaec579ec3" providerId="LiveId" clId="{2063B82A-B2CE-41AA-904A-AEDD30044022}" dt="2020-04-30T03:44:00.557" v="0" actId="20577"/>
        <pc:sldMkLst>
          <pc:docMk/>
          <pc:sldMk cId="3639423075" sldId="260"/>
        </pc:sldMkLst>
        <pc:spChg chg="mod">
          <ac:chgData name="이 경오" userId="03d471aaec579ec3" providerId="LiveId" clId="{2063B82A-B2CE-41AA-904A-AEDD30044022}" dt="2020-04-30T03:44:00.557" v="0" actId="20577"/>
          <ac:spMkLst>
            <pc:docMk/>
            <pc:sldMk cId="3639423075" sldId="260"/>
            <ac:spMk id="7" creationId="{F0536D08-3177-4204-9E1A-503C2FAC8BF1}"/>
          </ac:spMkLst>
        </pc:spChg>
      </pc:sldChg>
      <pc:sldChg chg="addSp delSp modSp mod">
        <pc:chgData name="이 경오" userId="03d471aaec579ec3" providerId="LiveId" clId="{2063B82A-B2CE-41AA-904A-AEDD30044022}" dt="2020-04-30T04:13:15.763" v="300" actId="1076"/>
        <pc:sldMkLst>
          <pc:docMk/>
          <pc:sldMk cId="3534683789" sldId="262"/>
        </pc:sldMkLst>
        <pc:spChg chg="mod">
          <ac:chgData name="이 경오" userId="03d471aaec579ec3" providerId="LiveId" clId="{2063B82A-B2CE-41AA-904A-AEDD30044022}" dt="2020-04-30T03:49:09.585" v="76" actId="20577"/>
          <ac:spMkLst>
            <pc:docMk/>
            <pc:sldMk cId="3534683789" sldId="262"/>
            <ac:spMk id="3" creationId="{00000000-0000-0000-0000-000000000000}"/>
          </ac:spMkLst>
        </pc:spChg>
        <pc:spChg chg="add mod">
          <ac:chgData name="이 경오" userId="03d471aaec579ec3" providerId="LiveId" clId="{2063B82A-B2CE-41AA-904A-AEDD30044022}" dt="2020-04-30T04:13:15.763" v="300" actId="1076"/>
          <ac:spMkLst>
            <pc:docMk/>
            <pc:sldMk cId="3534683789" sldId="262"/>
            <ac:spMk id="11" creationId="{9060B49F-6963-4034-98F7-5A89FDFCFD55}"/>
          </ac:spMkLst>
        </pc:spChg>
        <pc:spChg chg="mod">
          <ac:chgData name="이 경오" userId="03d471aaec579ec3" providerId="LiveId" clId="{2063B82A-B2CE-41AA-904A-AEDD30044022}" dt="2020-04-30T04:12:18.932" v="283" actId="1076"/>
          <ac:spMkLst>
            <pc:docMk/>
            <pc:sldMk cId="3534683789" sldId="262"/>
            <ac:spMk id="12" creationId="{DB70C7F5-AFC6-4883-8BDC-81050ECB3628}"/>
          </ac:spMkLst>
        </pc:spChg>
        <pc:spChg chg="add mod">
          <ac:chgData name="이 경오" userId="03d471aaec579ec3" providerId="LiveId" clId="{2063B82A-B2CE-41AA-904A-AEDD30044022}" dt="2020-04-30T04:13:08.042" v="299" actId="1076"/>
          <ac:spMkLst>
            <pc:docMk/>
            <pc:sldMk cId="3534683789" sldId="262"/>
            <ac:spMk id="13" creationId="{7BD2BE6F-3AFF-40A7-992B-8D66E5BF1BB3}"/>
          </ac:spMkLst>
        </pc:spChg>
        <pc:spChg chg="del">
          <ac:chgData name="이 경오" userId="03d471aaec579ec3" providerId="LiveId" clId="{2063B82A-B2CE-41AA-904A-AEDD30044022}" dt="2020-04-30T03:49:14.458" v="77" actId="478"/>
          <ac:spMkLst>
            <pc:docMk/>
            <pc:sldMk cId="3534683789" sldId="262"/>
            <ac:spMk id="14" creationId="{9504D57B-672F-4C1C-98BA-6CC7760FAE9B}"/>
          </ac:spMkLst>
        </pc:spChg>
        <pc:spChg chg="del">
          <ac:chgData name="이 경오" userId="03d471aaec579ec3" providerId="LiveId" clId="{2063B82A-B2CE-41AA-904A-AEDD30044022}" dt="2020-04-30T03:49:14.458" v="77" actId="478"/>
          <ac:spMkLst>
            <pc:docMk/>
            <pc:sldMk cId="3534683789" sldId="262"/>
            <ac:spMk id="15" creationId="{15EAFEC7-92B5-44F9-A0C7-FAEBAE72AC98}"/>
          </ac:spMkLst>
        </pc:spChg>
        <pc:spChg chg="add mod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16" creationId="{BDE1EBE0-0A3A-4178-995B-B45BEBCF3ACB}"/>
          </ac:spMkLst>
        </pc:spChg>
        <pc:spChg chg="del">
          <ac:chgData name="이 경오" userId="03d471aaec579ec3" providerId="LiveId" clId="{2063B82A-B2CE-41AA-904A-AEDD30044022}" dt="2020-04-30T03:49:14.458" v="77" actId="478"/>
          <ac:spMkLst>
            <pc:docMk/>
            <pc:sldMk cId="3534683789" sldId="262"/>
            <ac:spMk id="18" creationId="{E105A27E-77CE-48C6-B920-75E6A340644E}"/>
          </ac:spMkLst>
        </pc:spChg>
        <pc:spChg chg="del">
          <ac:chgData name="이 경오" userId="03d471aaec579ec3" providerId="LiveId" clId="{2063B82A-B2CE-41AA-904A-AEDD30044022}" dt="2020-04-30T03:49:14.458" v="77" actId="478"/>
          <ac:spMkLst>
            <pc:docMk/>
            <pc:sldMk cId="3534683789" sldId="262"/>
            <ac:spMk id="19" creationId="{1AF5FA14-3457-4BF3-ABF3-C880B56E72B3}"/>
          </ac:spMkLst>
        </pc:spChg>
        <pc:spChg chg="del">
          <ac:chgData name="이 경오" userId="03d471aaec579ec3" providerId="LiveId" clId="{2063B82A-B2CE-41AA-904A-AEDD30044022}" dt="2020-04-30T03:49:14.458" v="77" actId="478"/>
          <ac:spMkLst>
            <pc:docMk/>
            <pc:sldMk cId="3534683789" sldId="262"/>
            <ac:spMk id="20" creationId="{D5275D85-0EC5-4BF9-99C7-7471E36314CE}"/>
          </ac:spMkLst>
        </pc:spChg>
        <pc:spChg chg="del">
          <ac:chgData name="이 경오" userId="03d471aaec579ec3" providerId="LiveId" clId="{2063B82A-B2CE-41AA-904A-AEDD30044022}" dt="2020-04-30T03:49:14.458" v="77" actId="478"/>
          <ac:spMkLst>
            <pc:docMk/>
            <pc:sldMk cId="3534683789" sldId="262"/>
            <ac:spMk id="21" creationId="{BAE3DC2A-F580-41AD-BCC4-B3D21C644CE2}"/>
          </ac:spMkLst>
        </pc:spChg>
        <pc:spChg chg="del">
          <ac:chgData name="이 경오" userId="03d471aaec579ec3" providerId="LiveId" clId="{2063B82A-B2CE-41AA-904A-AEDD30044022}" dt="2020-04-30T03:49:14.458" v="77" actId="478"/>
          <ac:spMkLst>
            <pc:docMk/>
            <pc:sldMk cId="3534683789" sldId="262"/>
            <ac:spMk id="22" creationId="{7111EE14-E475-4985-A295-A4842A9672BF}"/>
          </ac:spMkLst>
        </pc:spChg>
        <pc:spChg chg="del">
          <ac:chgData name="이 경오" userId="03d471aaec579ec3" providerId="LiveId" clId="{2063B82A-B2CE-41AA-904A-AEDD30044022}" dt="2020-04-30T03:49:14.458" v="77" actId="478"/>
          <ac:spMkLst>
            <pc:docMk/>
            <pc:sldMk cId="3534683789" sldId="262"/>
            <ac:spMk id="23" creationId="{AEDBF2FB-4360-4269-ADA1-AE17F23A34AA}"/>
          </ac:spMkLst>
        </pc:spChg>
        <pc:spChg chg="del">
          <ac:chgData name="이 경오" userId="03d471aaec579ec3" providerId="LiveId" clId="{2063B82A-B2CE-41AA-904A-AEDD30044022}" dt="2020-04-30T03:49:14.458" v="77" actId="478"/>
          <ac:spMkLst>
            <pc:docMk/>
            <pc:sldMk cId="3534683789" sldId="262"/>
            <ac:spMk id="24" creationId="{2BCD5AC7-E25C-4BC3-BA3C-3C50982059DB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26" creationId="{22A4E36F-E3B0-429C-A0EB-C0C79419DA51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27" creationId="{6D3A2343-A9E8-42F7-BED7-9854037EF8D7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28" creationId="{75C2862A-1737-43E0-81D6-3E5DA3D10E3C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30" creationId="{ACF0A8D7-46A2-40BC-88F0-3F2F473B8E9F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31" creationId="{702AD855-7632-4741-999E-B5657E92B33C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32" creationId="{A6905B4F-1DFF-4546-AA18-1BDEC9BF8A77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34" creationId="{FEAA895B-D68A-4E24-88B5-D60FCF1E993E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36" creationId="{33309905-6305-4D04-9E1C-FC90BCA76ECC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39" creationId="{1A76B7DC-73F6-4EEB-A069-7EAE5AFF0DC6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40" creationId="{EDFAEC0A-2BEE-4897-9EF9-C8C464B42B11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41" creationId="{897BB9D9-B3B7-4CEF-8613-D3F454DDA526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43" creationId="{D23A8751-443B-4962-8F57-2D46AB3038C5}"/>
          </ac:spMkLst>
        </pc:spChg>
        <pc:spChg chg="add mod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44" creationId="{C0BBCA61-F044-4D26-AFA5-B6334D738E92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46" creationId="{10861EB9-70AB-4A6F-8C8A-320E80CC43C4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47" creationId="{E64E5C97-29F0-424A-89BA-1B5004643DD8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48" creationId="{3A7E937C-46CD-48A6-9BA5-25023841862F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50" creationId="{B753D98D-B32E-4C1D-B4B3-80760665D499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51" creationId="{7F911CFF-EE92-474C-8D37-871372EDC475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52" creationId="{530F178D-52F5-419A-B390-12563D6C224E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54" creationId="{96FD8CC2-4F30-4482-83D6-C2251127E62D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55" creationId="{556BA776-EC2D-432F-97AA-845F782EE4D6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56" creationId="{D9DF9521-D2E2-4624-8C2D-41C452F5B259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58" creationId="{E31B5239-DDEA-4565-8995-496E93C64E34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59" creationId="{C9168229-B8C3-47F0-BE2F-A1AC4692686B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60" creationId="{BC316593-5528-4209-A972-CE40B4F28EC6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62" creationId="{3C467AEF-2A42-4DA9-A6F3-69AF3D4BB484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65" creationId="{2F93012B-BAA3-4B46-B970-47D1B293E700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66" creationId="{29073696-5CA1-4B75-82EF-7A0D5D9DCF30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69" creationId="{C73FA778-C38B-4557-842F-E7CC83A0F184}"/>
          </ac:spMkLst>
        </pc:spChg>
        <pc:spChg chg="del mod topLvl">
          <ac:chgData name="이 경오" userId="03d471aaec579ec3" providerId="LiveId" clId="{2063B82A-B2CE-41AA-904A-AEDD30044022}" dt="2020-04-30T04:02:28.416" v="125" actId="478"/>
          <ac:spMkLst>
            <pc:docMk/>
            <pc:sldMk cId="3534683789" sldId="262"/>
            <ac:spMk id="71" creationId="{8A38D13D-D678-4F43-AFED-520D0773A835}"/>
          </ac:spMkLst>
        </pc:spChg>
        <pc:spChg chg="del mod topLvl">
          <ac:chgData name="이 경오" userId="03d471aaec579ec3" providerId="LiveId" clId="{2063B82A-B2CE-41AA-904A-AEDD30044022}" dt="2020-04-30T04:02:28.416" v="125" actId="478"/>
          <ac:spMkLst>
            <pc:docMk/>
            <pc:sldMk cId="3534683789" sldId="262"/>
            <ac:spMk id="72" creationId="{500DEBD6-5458-4D57-80A9-70A300DDC539}"/>
          </ac:spMkLst>
        </pc:spChg>
        <pc:spChg chg="del mod topLvl">
          <ac:chgData name="이 경오" userId="03d471aaec579ec3" providerId="LiveId" clId="{2063B82A-B2CE-41AA-904A-AEDD30044022}" dt="2020-04-30T04:02:28.416" v="125" actId="478"/>
          <ac:spMkLst>
            <pc:docMk/>
            <pc:sldMk cId="3534683789" sldId="262"/>
            <ac:spMk id="73" creationId="{84A68D7B-B83A-4B6B-8BFC-082D97833D09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74" creationId="{E87E1AD5-E322-405E-9E7D-59365366627F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75" creationId="{CA3E3EBB-F3DB-497D-BBF8-711512A86D15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77" creationId="{44537F72-FCCD-4863-837C-621BE24B5B6B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78" creationId="{E5AE2E74-B5B7-41E5-B0F7-E8C64A1B760C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79" creationId="{A49C8C9F-C335-4F6F-AF99-F04BE2C71084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81" creationId="{7AE5CF43-8FA6-4A3C-8591-1641BE93AAA4}"/>
          </ac:spMkLst>
        </pc:spChg>
        <pc:spChg chg="add del mod">
          <ac:chgData name="이 경오" userId="03d471aaec579ec3" providerId="LiveId" clId="{2063B82A-B2CE-41AA-904A-AEDD30044022}" dt="2020-04-30T04:02:28.416" v="125" actId="478"/>
          <ac:spMkLst>
            <pc:docMk/>
            <pc:sldMk cId="3534683789" sldId="262"/>
            <ac:spMk id="82" creationId="{C1C97E36-D48D-4F07-AAE1-C99B924C0B5C}"/>
          </ac:spMkLst>
        </pc:spChg>
        <pc:spChg chg="add del mod">
          <ac:chgData name="이 경오" userId="03d471aaec579ec3" providerId="LiveId" clId="{2063B82A-B2CE-41AA-904A-AEDD30044022}" dt="2020-04-30T04:02:28.416" v="125" actId="478"/>
          <ac:spMkLst>
            <pc:docMk/>
            <pc:sldMk cId="3534683789" sldId="262"/>
            <ac:spMk id="83" creationId="{5F678222-5773-421B-A07E-1E3AAB0E6626}"/>
          </ac:spMkLst>
        </pc:spChg>
        <pc:spChg chg="add mod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84" creationId="{4D6262A2-D8A2-4AD0-B090-EDE9ABC35BFD}"/>
          </ac:spMkLst>
        </pc:spChg>
        <pc:spChg chg="add del">
          <ac:chgData name="이 경오" userId="03d471aaec579ec3" providerId="LiveId" clId="{2063B82A-B2CE-41AA-904A-AEDD30044022}" dt="2020-04-30T04:10:31.043" v="233"/>
          <ac:spMkLst>
            <pc:docMk/>
            <pc:sldMk cId="3534683789" sldId="262"/>
            <ac:spMk id="85" creationId="{4CA60C43-4FBA-42F1-B880-2111AB626BC1}"/>
          </ac:spMkLst>
        </pc:spChg>
        <pc:spChg chg="add del">
          <ac:chgData name="이 경오" userId="03d471aaec579ec3" providerId="LiveId" clId="{2063B82A-B2CE-41AA-904A-AEDD30044022}" dt="2020-04-30T04:10:30.483" v="232"/>
          <ac:spMkLst>
            <pc:docMk/>
            <pc:sldMk cId="3534683789" sldId="262"/>
            <ac:spMk id="86" creationId="{07D57AB2-BD9F-4825-9301-33193BD5436C}"/>
          </ac:spMkLst>
        </pc:spChg>
        <pc:spChg chg="add mod">
          <ac:chgData name="이 경오" userId="03d471aaec579ec3" providerId="LiveId" clId="{2063B82A-B2CE-41AA-904A-AEDD30044022}" dt="2020-04-30T04:12:07.093" v="281" actId="1076"/>
          <ac:spMkLst>
            <pc:docMk/>
            <pc:sldMk cId="3534683789" sldId="262"/>
            <ac:spMk id="87" creationId="{91F24334-DE6C-4F84-BFD4-E97F85DA8475}"/>
          </ac:spMkLst>
        </pc:spChg>
        <pc:grpChg chg="add del mod">
          <ac:chgData name="이 경오" userId="03d471aaec579ec3" providerId="LiveId" clId="{2063B82A-B2CE-41AA-904A-AEDD30044022}" dt="2020-04-30T03:56:06.623" v="85" actId="165"/>
          <ac:grpSpMkLst>
            <pc:docMk/>
            <pc:sldMk cId="3534683789" sldId="262"/>
            <ac:grpSpMk id="17" creationId="{1FEFA98E-971D-4574-8799-F29E442862B4}"/>
          </ac:grpSpMkLst>
        </pc:grpChg>
        <pc:grpChg chg="del mod topLvl">
          <ac:chgData name="이 경오" userId="03d471aaec579ec3" providerId="LiveId" clId="{2063B82A-B2CE-41AA-904A-AEDD30044022}" dt="2020-04-30T03:56:20.715" v="86" actId="165"/>
          <ac:grpSpMkLst>
            <pc:docMk/>
            <pc:sldMk cId="3534683789" sldId="262"/>
            <ac:grpSpMk id="35" creationId="{3B8E9237-D27F-479E-8DFF-563DDC130202}"/>
          </ac:grpSpMkLst>
        </pc:grpChg>
        <pc:grpChg chg="add del mod">
          <ac:chgData name="이 경오" userId="03d471aaec579ec3" providerId="LiveId" clId="{2063B82A-B2CE-41AA-904A-AEDD30044022}" dt="2020-04-30T04:02:20.731" v="124" actId="165"/>
          <ac:grpSpMkLst>
            <pc:docMk/>
            <pc:sldMk cId="3534683789" sldId="262"/>
            <ac:grpSpMk id="45" creationId="{217331D0-507D-418F-BF07-5880CB162396}"/>
          </ac:grpSpMkLst>
        </pc:grpChg>
        <pc:grpChg chg="del mod topLvl">
          <ac:chgData name="이 경오" userId="03d471aaec579ec3" providerId="LiveId" clId="{2063B82A-B2CE-41AA-904A-AEDD30044022}" dt="2020-04-30T04:04:21.333" v="161" actId="165"/>
          <ac:grpSpMkLst>
            <pc:docMk/>
            <pc:sldMk cId="3534683789" sldId="262"/>
            <ac:grpSpMk id="63" creationId="{7D05F238-9B65-455B-BA28-820A8B5C648E}"/>
          </ac:grpSpMkLst>
        </pc:grpChg>
        <pc:grpChg chg="del mod topLvl">
          <ac:chgData name="이 경오" userId="03d471aaec579ec3" providerId="LiveId" clId="{2063B82A-B2CE-41AA-904A-AEDD30044022}" dt="2020-04-30T04:04:07.381" v="156" actId="165"/>
          <ac:grpSpMkLst>
            <pc:docMk/>
            <pc:sldMk cId="3534683789" sldId="262"/>
            <ac:grpSpMk id="64" creationId="{0D801627-4400-488E-9900-074A47CAE617}"/>
          </ac:grpSpMkLst>
        </pc:grpChg>
        <pc:picChg chg="del">
          <ac:chgData name="이 경오" userId="03d471aaec579ec3" providerId="LiveId" clId="{2063B82A-B2CE-41AA-904A-AEDD30044022}" dt="2020-04-30T03:49:14.458" v="77" actId="478"/>
          <ac:picMkLst>
            <pc:docMk/>
            <pc:sldMk cId="3534683789" sldId="262"/>
            <ac:picMk id="25" creationId="{7F645472-4F33-4132-8337-BA48BCBCE82E}"/>
          </ac:picMkLst>
        </pc:picChg>
        <pc:picChg chg="mod topLvl">
          <ac:chgData name="이 경오" userId="03d471aaec579ec3" providerId="LiveId" clId="{2063B82A-B2CE-41AA-904A-AEDD30044022}" dt="2020-04-30T04:12:59.962" v="298" actId="1036"/>
          <ac:picMkLst>
            <pc:docMk/>
            <pc:sldMk cId="3534683789" sldId="262"/>
            <ac:picMk id="29" creationId="{BE8BF7B0-FC6A-452B-822A-5B1914830C87}"/>
          </ac:picMkLst>
        </pc:picChg>
        <pc:picChg chg="mod topLvl">
          <ac:chgData name="이 경오" userId="03d471aaec579ec3" providerId="LiveId" clId="{2063B82A-B2CE-41AA-904A-AEDD30044022}" dt="2020-04-30T04:12:59.962" v="298" actId="1036"/>
          <ac:picMkLst>
            <pc:docMk/>
            <pc:sldMk cId="3534683789" sldId="262"/>
            <ac:picMk id="33" creationId="{FD6F65F1-140A-4EC1-938D-AF44A0AF7DEB}"/>
          </ac:picMkLst>
        </pc:picChg>
        <pc:picChg chg="mod topLvl">
          <ac:chgData name="이 경오" userId="03d471aaec579ec3" providerId="LiveId" clId="{2063B82A-B2CE-41AA-904A-AEDD30044022}" dt="2020-04-30T04:12:59.962" v="298" actId="1036"/>
          <ac:picMkLst>
            <pc:docMk/>
            <pc:sldMk cId="3534683789" sldId="262"/>
            <ac:picMk id="42" creationId="{07C66C5E-43DD-4A8F-8EA1-86C105D4A138}"/>
          </ac:picMkLst>
        </pc:picChg>
        <pc:picChg chg="mod topLvl">
          <ac:chgData name="이 경오" userId="03d471aaec579ec3" providerId="LiveId" clId="{2063B82A-B2CE-41AA-904A-AEDD30044022}" dt="2020-04-30T04:12:59.962" v="298" actId="1036"/>
          <ac:picMkLst>
            <pc:docMk/>
            <pc:sldMk cId="3534683789" sldId="262"/>
            <ac:picMk id="49" creationId="{957A7E7F-B2F5-4F31-B61D-E847C60110A3}"/>
          </ac:picMkLst>
        </pc:picChg>
        <pc:picChg chg="mod topLvl">
          <ac:chgData name="이 경오" userId="03d471aaec579ec3" providerId="LiveId" clId="{2063B82A-B2CE-41AA-904A-AEDD30044022}" dt="2020-04-30T04:12:59.962" v="298" actId="1036"/>
          <ac:picMkLst>
            <pc:docMk/>
            <pc:sldMk cId="3534683789" sldId="262"/>
            <ac:picMk id="53" creationId="{1193905F-2DC3-4200-8596-547D23041100}"/>
          </ac:picMkLst>
        </pc:picChg>
        <pc:picChg chg="mod topLvl">
          <ac:chgData name="이 경오" userId="03d471aaec579ec3" providerId="LiveId" clId="{2063B82A-B2CE-41AA-904A-AEDD30044022}" dt="2020-04-30T04:12:59.962" v="298" actId="1036"/>
          <ac:picMkLst>
            <pc:docMk/>
            <pc:sldMk cId="3534683789" sldId="262"/>
            <ac:picMk id="57" creationId="{4C9EDE58-1E41-4750-B0E1-B10425BB1903}"/>
          </ac:picMkLst>
        </pc:picChg>
        <pc:picChg chg="mod topLvl">
          <ac:chgData name="이 경오" userId="03d471aaec579ec3" providerId="LiveId" clId="{2063B82A-B2CE-41AA-904A-AEDD30044022}" dt="2020-04-30T04:12:59.962" v="298" actId="1036"/>
          <ac:picMkLst>
            <pc:docMk/>
            <pc:sldMk cId="3534683789" sldId="262"/>
            <ac:picMk id="61" creationId="{E0283B61-FB8A-4600-810F-5F46FE2EEDDB}"/>
          </ac:picMkLst>
        </pc:picChg>
        <pc:picChg chg="mod topLvl">
          <ac:chgData name="이 경오" userId="03d471aaec579ec3" providerId="LiveId" clId="{2063B82A-B2CE-41AA-904A-AEDD30044022}" dt="2020-04-30T04:12:59.962" v="298" actId="1036"/>
          <ac:picMkLst>
            <pc:docMk/>
            <pc:sldMk cId="3534683789" sldId="262"/>
            <ac:picMk id="76" creationId="{5EE7BE45-7C90-4B00-BE50-3494389681FD}"/>
          </ac:picMkLst>
        </pc:picChg>
        <pc:picChg chg="mod topLvl">
          <ac:chgData name="이 경오" userId="03d471aaec579ec3" providerId="LiveId" clId="{2063B82A-B2CE-41AA-904A-AEDD30044022}" dt="2020-04-30T04:12:59.962" v="298" actId="1036"/>
          <ac:picMkLst>
            <pc:docMk/>
            <pc:sldMk cId="3534683789" sldId="262"/>
            <ac:picMk id="80" creationId="{921FF31E-96AC-4822-8A81-19CF19FFCE4E}"/>
          </ac:picMkLst>
        </pc:picChg>
        <pc:cxnChg chg="mod topLvl">
          <ac:chgData name="이 경오" userId="03d471aaec579ec3" providerId="LiveId" clId="{2063B82A-B2CE-41AA-904A-AEDD30044022}" dt="2020-04-30T04:12:59.962" v="298" actId="1036"/>
          <ac:cxnSpMkLst>
            <pc:docMk/>
            <pc:sldMk cId="3534683789" sldId="262"/>
            <ac:cxnSpMk id="37" creationId="{B5474F9E-FD8F-4897-BCEE-0E02A3A03888}"/>
          </ac:cxnSpMkLst>
        </pc:cxnChg>
        <pc:cxnChg chg="mod topLvl">
          <ac:chgData name="이 경오" userId="03d471aaec579ec3" providerId="LiveId" clId="{2063B82A-B2CE-41AA-904A-AEDD30044022}" dt="2020-04-30T04:12:59.962" v="298" actId="1036"/>
          <ac:cxnSpMkLst>
            <pc:docMk/>
            <pc:sldMk cId="3534683789" sldId="262"/>
            <ac:cxnSpMk id="38" creationId="{B9284B68-3BC0-4AE2-B71B-6F265B3688E8}"/>
          </ac:cxnSpMkLst>
        </pc:cxnChg>
        <pc:cxnChg chg="mod topLvl">
          <ac:chgData name="이 경오" userId="03d471aaec579ec3" providerId="LiveId" clId="{2063B82A-B2CE-41AA-904A-AEDD30044022}" dt="2020-04-30T04:12:59.962" v="298" actId="1036"/>
          <ac:cxnSpMkLst>
            <pc:docMk/>
            <pc:sldMk cId="3534683789" sldId="262"/>
            <ac:cxnSpMk id="67" creationId="{D0D530FA-3FC4-474C-9178-D899CBC32707}"/>
          </ac:cxnSpMkLst>
        </pc:cxnChg>
        <pc:cxnChg chg="mod topLvl">
          <ac:chgData name="이 경오" userId="03d471aaec579ec3" providerId="LiveId" clId="{2063B82A-B2CE-41AA-904A-AEDD30044022}" dt="2020-04-30T04:12:59.962" v="298" actId="1036"/>
          <ac:cxnSpMkLst>
            <pc:docMk/>
            <pc:sldMk cId="3534683789" sldId="262"/>
            <ac:cxnSpMk id="68" creationId="{27937AA0-5995-4031-B15A-D8CA3990AF3D}"/>
          </ac:cxnSpMkLst>
        </pc:cxnChg>
        <pc:cxnChg chg="mod topLvl">
          <ac:chgData name="이 경오" userId="03d471aaec579ec3" providerId="LiveId" clId="{2063B82A-B2CE-41AA-904A-AEDD30044022}" dt="2020-04-30T04:12:59.962" v="298" actId="1036"/>
          <ac:cxnSpMkLst>
            <pc:docMk/>
            <pc:sldMk cId="3534683789" sldId="262"/>
            <ac:cxnSpMk id="70" creationId="{053479C3-17B6-4463-9498-382FD43F910F}"/>
          </ac:cxnSpMkLst>
        </pc:cxnChg>
      </pc:sldChg>
      <pc:sldChg chg="del">
        <pc:chgData name="이 경오" userId="03d471aaec579ec3" providerId="LiveId" clId="{2063B82A-B2CE-41AA-904A-AEDD30044022}" dt="2020-04-30T04:14:38.893" v="301" actId="47"/>
        <pc:sldMkLst>
          <pc:docMk/>
          <pc:sldMk cId="1683056987" sldId="273"/>
        </pc:sldMkLst>
      </pc:sldChg>
      <pc:sldChg chg="del">
        <pc:chgData name="이 경오" userId="03d471aaec579ec3" providerId="LiveId" clId="{2063B82A-B2CE-41AA-904A-AEDD30044022}" dt="2020-04-30T04:49:22.548" v="3461" actId="47"/>
        <pc:sldMkLst>
          <pc:docMk/>
          <pc:sldMk cId="2558902933" sldId="274"/>
        </pc:sldMkLst>
      </pc:sldChg>
      <pc:sldChg chg="addSp delSp modSp mod ord">
        <pc:chgData name="이 경오" userId="03d471aaec579ec3" providerId="LiveId" clId="{2063B82A-B2CE-41AA-904A-AEDD30044022}" dt="2020-04-30T04:54:28.899" v="3562"/>
        <pc:sldMkLst>
          <pc:docMk/>
          <pc:sldMk cId="945171321" sldId="275"/>
        </pc:sldMkLst>
        <pc:spChg chg="mod">
          <ac:chgData name="이 경오" userId="03d471aaec579ec3" providerId="LiveId" clId="{2063B82A-B2CE-41AA-904A-AEDD30044022}" dt="2020-04-30T04:15:36.057" v="317" actId="20577"/>
          <ac:spMkLst>
            <pc:docMk/>
            <pc:sldMk cId="945171321" sldId="275"/>
            <ac:spMk id="2" creationId="{00000000-0000-0000-0000-000000000000}"/>
          </ac:spMkLst>
        </pc:spChg>
        <pc:spChg chg="del">
          <ac:chgData name="이 경오" userId="03d471aaec579ec3" providerId="LiveId" clId="{2063B82A-B2CE-41AA-904A-AEDD30044022}" dt="2020-04-30T04:15:43.088" v="318" actId="478"/>
          <ac:spMkLst>
            <pc:docMk/>
            <pc:sldMk cId="945171321" sldId="275"/>
            <ac:spMk id="15" creationId="{70B5DCD9-4CFA-4026-8B24-EE74358E7D2B}"/>
          </ac:spMkLst>
        </pc:spChg>
        <pc:spChg chg="del">
          <ac:chgData name="이 경오" userId="03d471aaec579ec3" providerId="LiveId" clId="{2063B82A-B2CE-41AA-904A-AEDD30044022}" dt="2020-04-30T04:15:43.088" v="318" actId="478"/>
          <ac:spMkLst>
            <pc:docMk/>
            <pc:sldMk cId="945171321" sldId="275"/>
            <ac:spMk id="17" creationId="{0B850DCA-B8B4-4003-9D83-54E3483BAE10}"/>
          </ac:spMkLst>
        </pc:spChg>
        <pc:spChg chg="del">
          <ac:chgData name="이 경오" userId="03d471aaec579ec3" providerId="LiveId" clId="{2063B82A-B2CE-41AA-904A-AEDD30044022}" dt="2020-04-30T04:15:43.088" v="318" actId="478"/>
          <ac:spMkLst>
            <pc:docMk/>
            <pc:sldMk cId="945171321" sldId="275"/>
            <ac:spMk id="19" creationId="{061BE061-A6A4-4D13-8601-B4826C75F1F8}"/>
          </ac:spMkLst>
        </pc:spChg>
        <pc:spChg chg="del">
          <ac:chgData name="이 경오" userId="03d471aaec579ec3" providerId="LiveId" clId="{2063B82A-B2CE-41AA-904A-AEDD30044022}" dt="2020-04-30T04:15:43.088" v="318" actId="478"/>
          <ac:spMkLst>
            <pc:docMk/>
            <pc:sldMk cId="945171321" sldId="275"/>
            <ac:spMk id="20" creationId="{2DF4C1B3-6671-4B56-80A7-84E8B66B272A}"/>
          </ac:spMkLst>
        </pc:spChg>
        <pc:spChg chg="add del mod">
          <ac:chgData name="이 경오" userId="03d471aaec579ec3" providerId="LiveId" clId="{2063B82A-B2CE-41AA-904A-AEDD30044022}" dt="2020-04-30T04:32:13.242" v="2104" actId="478"/>
          <ac:spMkLst>
            <pc:docMk/>
            <pc:sldMk cId="945171321" sldId="275"/>
            <ac:spMk id="22" creationId="{F3EAC8D9-CCF6-4A86-83AC-6B9A052A4891}"/>
          </ac:spMkLst>
        </pc:spChg>
        <pc:spChg chg="add del mod">
          <ac:chgData name="이 경오" userId="03d471aaec579ec3" providerId="LiveId" clId="{2063B82A-B2CE-41AA-904A-AEDD30044022}" dt="2020-04-30T04:32:13.242" v="2104" actId="478"/>
          <ac:spMkLst>
            <pc:docMk/>
            <pc:sldMk cId="945171321" sldId="275"/>
            <ac:spMk id="23" creationId="{3CCFDFF1-3C74-45F9-92A8-7B3817C31280}"/>
          </ac:spMkLst>
        </pc:spChg>
        <pc:spChg chg="add mod">
          <ac:chgData name="이 경오" userId="03d471aaec579ec3" providerId="LiveId" clId="{2063B82A-B2CE-41AA-904A-AEDD30044022}" dt="2020-04-30T04:54:28.899" v="3562"/>
          <ac:spMkLst>
            <pc:docMk/>
            <pc:sldMk cId="945171321" sldId="275"/>
            <ac:spMk id="25" creationId="{4CA0B387-6F98-41B9-8D8D-B09C5AEC249D}"/>
          </ac:spMkLst>
        </pc:spChg>
        <pc:spChg chg="del">
          <ac:chgData name="이 경오" userId="03d471aaec579ec3" providerId="LiveId" clId="{2063B82A-B2CE-41AA-904A-AEDD30044022}" dt="2020-04-30T04:15:43.088" v="318" actId="478"/>
          <ac:spMkLst>
            <pc:docMk/>
            <pc:sldMk cId="945171321" sldId="275"/>
            <ac:spMk id="36" creationId="{BD899968-DA87-4447-BE19-0393AA79C84D}"/>
          </ac:spMkLst>
        </pc:spChg>
        <pc:spChg chg="del">
          <ac:chgData name="이 경오" userId="03d471aaec579ec3" providerId="LiveId" clId="{2063B82A-B2CE-41AA-904A-AEDD30044022}" dt="2020-04-30T04:15:43.088" v="318" actId="478"/>
          <ac:spMkLst>
            <pc:docMk/>
            <pc:sldMk cId="945171321" sldId="275"/>
            <ac:spMk id="40" creationId="{BD33BADE-5DDC-436D-8443-0E40D4271856}"/>
          </ac:spMkLst>
        </pc:spChg>
        <pc:spChg chg="del">
          <ac:chgData name="이 경오" userId="03d471aaec579ec3" providerId="LiveId" clId="{2063B82A-B2CE-41AA-904A-AEDD30044022}" dt="2020-04-30T04:15:43.088" v="318" actId="478"/>
          <ac:spMkLst>
            <pc:docMk/>
            <pc:sldMk cId="945171321" sldId="275"/>
            <ac:spMk id="58" creationId="{52EF21D8-2406-4FA4-B187-3F97D71D3A7F}"/>
          </ac:spMkLst>
        </pc:spChg>
        <pc:spChg chg="del">
          <ac:chgData name="이 경오" userId="03d471aaec579ec3" providerId="LiveId" clId="{2063B82A-B2CE-41AA-904A-AEDD30044022}" dt="2020-04-30T04:15:43.088" v="318" actId="478"/>
          <ac:spMkLst>
            <pc:docMk/>
            <pc:sldMk cId="945171321" sldId="275"/>
            <ac:spMk id="59" creationId="{2D271E05-3F71-4FAD-A6B2-E84862A1C8E6}"/>
          </ac:spMkLst>
        </pc:spChg>
        <pc:spChg chg="del">
          <ac:chgData name="이 경오" userId="03d471aaec579ec3" providerId="LiveId" clId="{2063B82A-B2CE-41AA-904A-AEDD30044022}" dt="2020-04-30T04:18:35.742" v="735" actId="478"/>
          <ac:spMkLst>
            <pc:docMk/>
            <pc:sldMk cId="945171321" sldId="275"/>
            <ac:spMk id="60" creationId="{96D17732-7D1E-4D66-B42A-D3117B3B123B}"/>
          </ac:spMkLst>
        </pc:spChg>
        <pc:spChg chg="del">
          <ac:chgData name="이 경오" userId="03d471aaec579ec3" providerId="LiveId" clId="{2063B82A-B2CE-41AA-904A-AEDD30044022}" dt="2020-04-30T04:15:30.922" v="307" actId="478"/>
          <ac:spMkLst>
            <pc:docMk/>
            <pc:sldMk cId="945171321" sldId="275"/>
            <ac:spMk id="61" creationId="{5914833D-5D1E-47C0-BAF4-933ED6716ABB}"/>
          </ac:spMkLst>
        </pc:spChg>
        <pc:graphicFrameChg chg="add mod modGraphic">
          <ac:chgData name="이 경오" userId="03d471aaec579ec3" providerId="LiveId" clId="{2063B82A-B2CE-41AA-904A-AEDD30044022}" dt="2020-04-30T04:18:18.384" v="734"/>
          <ac:graphicFrameMkLst>
            <pc:docMk/>
            <pc:sldMk cId="945171321" sldId="275"/>
            <ac:graphicFrameMk id="21" creationId="{CAD515E6-2492-46A0-A1ED-44122B57BD81}"/>
          </ac:graphicFrameMkLst>
        </pc:graphicFrameChg>
        <pc:graphicFrameChg chg="add del mod modGraphic">
          <ac:chgData name="이 경오" userId="03d471aaec579ec3" providerId="LiveId" clId="{2063B82A-B2CE-41AA-904A-AEDD30044022}" dt="2020-04-30T04:32:13.242" v="2104" actId="478"/>
          <ac:graphicFrameMkLst>
            <pc:docMk/>
            <pc:sldMk cId="945171321" sldId="275"/>
            <ac:graphicFrameMk id="24" creationId="{721A43C3-F2C6-474C-A8A8-2C9159BFEAEB}"/>
          </ac:graphicFrameMkLst>
        </pc:graphicFrameChg>
        <pc:picChg chg="add mod">
          <ac:chgData name="이 경오" userId="03d471aaec579ec3" providerId="LiveId" clId="{2063B82A-B2CE-41AA-904A-AEDD30044022}" dt="2020-04-30T04:34:29.680" v="2591" actId="14100"/>
          <ac:picMkLst>
            <pc:docMk/>
            <pc:sldMk cId="945171321" sldId="275"/>
            <ac:picMk id="1026" creationId="{C5647AAE-6DB4-4D85-A042-9993071E1526}"/>
          </ac:picMkLst>
        </pc:picChg>
        <pc:picChg chg="add mod">
          <ac:chgData name="이 경오" userId="03d471aaec579ec3" providerId="LiveId" clId="{2063B82A-B2CE-41AA-904A-AEDD30044022}" dt="2020-04-30T04:34:46.570" v="2594" actId="1076"/>
          <ac:picMkLst>
            <pc:docMk/>
            <pc:sldMk cId="945171321" sldId="275"/>
            <ac:picMk id="1028" creationId="{D8C430F9-303A-4344-95AA-8EEEC509C2A4}"/>
          </ac:picMkLst>
        </pc:picChg>
        <pc:picChg chg="add mod">
          <ac:chgData name="이 경오" userId="03d471aaec579ec3" providerId="LiveId" clId="{2063B82A-B2CE-41AA-904A-AEDD30044022}" dt="2020-04-30T04:35:05.090" v="2596" actId="1076"/>
          <ac:picMkLst>
            <pc:docMk/>
            <pc:sldMk cId="945171321" sldId="275"/>
            <ac:picMk id="1030" creationId="{7A8DAA60-4E93-4BF5-A706-B7DD71F99E28}"/>
          </ac:picMkLst>
        </pc:picChg>
        <pc:picChg chg="add mod">
          <ac:chgData name="이 경오" userId="03d471aaec579ec3" providerId="LiveId" clId="{2063B82A-B2CE-41AA-904A-AEDD30044022}" dt="2020-04-30T04:35:28.510" v="2600" actId="1076"/>
          <ac:picMkLst>
            <pc:docMk/>
            <pc:sldMk cId="945171321" sldId="275"/>
            <ac:picMk id="1032" creationId="{826A2193-3015-4C1F-94BD-F038E079C89E}"/>
          </ac:picMkLst>
        </pc:picChg>
        <pc:cxnChg chg="del">
          <ac:chgData name="이 경오" userId="03d471aaec579ec3" providerId="LiveId" clId="{2063B82A-B2CE-41AA-904A-AEDD30044022}" dt="2020-04-30T04:15:43.088" v="318" actId="478"/>
          <ac:cxnSpMkLst>
            <pc:docMk/>
            <pc:sldMk cId="945171321" sldId="275"/>
            <ac:cxnSpMk id="12" creationId="{239A3703-B05D-445C-867E-0A71257D1863}"/>
          </ac:cxnSpMkLst>
        </pc:cxnChg>
        <pc:cxnChg chg="del">
          <ac:chgData name="이 경오" userId="03d471aaec579ec3" providerId="LiveId" clId="{2063B82A-B2CE-41AA-904A-AEDD30044022}" dt="2020-04-30T04:15:43.088" v="318" actId="478"/>
          <ac:cxnSpMkLst>
            <pc:docMk/>
            <pc:sldMk cId="945171321" sldId="275"/>
            <ac:cxnSpMk id="28" creationId="{8DA7C417-11F8-4BFE-A278-4D409F7E5509}"/>
          </ac:cxnSpMkLst>
        </pc:cxnChg>
        <pc:cxnChg chg="del">
          <ac:chgData name="이 경오" userId="03d471aaec579ec3" providerId="LiveId" clId="{2063B82A-B2CE-41AA-904A-AEDD30044022}" dt="2020-04-30T04:15:43.088" v="318" actId="478"/>
          <ac:cxnSpMkLst>
            <pc:docMk/>
            <pc:sldMk cId="945171321" sldId="275"/>
            <ac:cxnSpMk id="37" creationId="{A69275F0-AAE9-4F89-9071-0D147C04218A}"/>
          </ac:cxnSpMkLst>
        </pc:cxnChg>
        <pc:cxnChg chg="del">
          <ac:chgData name="이 경오" userId="03d471aaec579ec3" providerId="LiveId" clId="{2063B82A-B2CE-41AA-904A-AEDD30044022}" dt="2020-04-30T04:15:43.088" v="318" actId="478"/>
          <ac:cxnSpMkLst>
            <pc:docMk/>
            <pc:sldMk cId="945171321" sldId="275"/>
            <ac:cxnSpMk id="52" creationId="{7DE9018D-8918-4C8D-8982-0D87E00FB430}"/>
          </ac:cxnSpMkLst>
        </pc:cxnChg>
        <pc:cxnChg chg="del">
          <ac:chgData name="이 경오" userId="03d471aaec579ec3" providerId="LiveId" clId="{2063B82A-B2CE-41AA-904A-AEDD30044022}" dt="2020-04-30T04:15:43.088" v="318" actId="478"/>
          <ac:cxnSpMkLst>
            <pc:docMk/>
            <pc:sldMk cId="945171321" sldId="275"/>
            <ac:cxnSpMk id="54" creationId="{4FCE5BAE-2A31-42AD-A939-E232DA74B560}"/>
          </ac:cxnSpMkLst>
        </pc:cxnChg>
        <pc:cxnChg chg="del">
          <ac:chgData name="이 경오" userId="03d471aaec579ec3" providerId="LiveId" clId="{2063B82A-B2CE-41AA-904A-AEDD30044022}" dt="2020-04-30T04:15:43.088" v="318" actId="478"/>
          <ac:cxnSpMkLst>
            <pc:docMk/>
            <pc:sldMk cId="945171321" sldId="275"/>
            <ac:cxnSpMk id="56" creationId="{C568A412-813A-4209-B1CD-8DD97247D490}"/>
          </ac:cxnSpMkLst>
        </pc:cxnChg>
      </pc:sldChg>
      <pc:sldChg chg="del">
        <pc:chgData name="이 경오" userId="03d471aaec579ec3" providerId="LiveId" clId="{2063B82A-B2CE-41AA-904A-AEDD30044022}" dt="2020-04-30T07:38:35.665" v="11474" actId="47"/>
        <pc:sldMkLst>
          <pc:docMk/>
          <pc:sldMk cId="3400105149" sldId="276"/>
        </pc:sldMkLst>
      </pc:sldChg>
      <pc:sldChg chg="del">
        <pc:chgData name="이 경오" userId="03d471aaec579ec3" providerId="LiveId" clId="{2063B82A-B2CE-41AA-904A-AEDD30044022}" dt="2020-04-30T07:38:35.665" v="11474" actId="47"/>
        <pc:sldMkLst>
          <pc:docMk/>
          <pc:sldMk cId="1499769816" sldId="277"/>
        </pc:sldMkLst>
      </pc:sldChg>
      <pc:sldChg chg="addSp delSp modSp mod">
        <pc:chgData name="이 경오" userId="03d471aaec579ec3" providerId="LiveId" clId="{2063B82A-B2CE-41AA-904A-AEDD30044022}" dt="2020-04-30T07:51:07.669" v="11804" actId="1076"/>
        <pc:sldMkLst>
          <pc:docMk/>
          <pc:sldMk cId="21039606" sldId="278"/>
        </pc:sldMkLst>
        <pc:spChg chg="mod">
          <ac:chgData name="이 경오" userId="03d471aaec579ec3" providerId="LiveId" clId="{2063B82A-B2CE-41AA-904A-AEDD30044022}" dt="2020-04-30T04:59:37.709" v="4316" actId="1036"/>
          <ac:spMkLst>
            <pc:docMk/>
            <pc:sldMk cId="21039606" sldId="278"/>
            <ac:spMk id="2" creationId="{00000000-0000-0000-0000-000000000000}"/>
          </ac:spMkLst>
        </pc:spChg>
        <pc:spChg chg="add mod">
          <ac:chgData name="이 경오" userId="03d471aaec579ec3" providerId="LiveId" clId="{2063B82A-B2CE-41AA-904A-AEDD30044022}" dt="2020-04-30T04:59:37.709" v="4316" actId="1036"/>
          <ac:spMkLst>
            <pc:docMk/>
            <pc:sldMk cId="21039606" sldId="278"/>
            <ac:spMk id="3" creationId="{9719A17E-972A-4632-8140-2FC7F7AB453A}"/>
          </ac:spMkLst>
        </pc:spChg>
        <pc:spChg chg="add del mod">
          <ac:chgData name="이 경오" userId="03d471aaec579ec3" providerId="LiveId" clId="{2063B82A-B2CE-41AA-904A-AEDD30044022}" dt="2020-04-30T04:51:23.289" v="3491"/>
          <ac:spMkLst>
            <pc:docMk/>
            <pc:sldMk cId="21039606" sldId="278"/>
            <ac:spMk id="7" creationId="{CEA497CD-0946-4194-BCD5-BCAAFF50AED6}"/>
          </ac:spMkLst>
        </pc:spChg>
        <pc:spChg chg="add del">
          <ac:chgData name="이 경오" userId="03d471aaec579ec3" providerId="LiveId" clId="{2063B82A-B2CE-41AA-904A-AEDD30044022}" dt="2020-04-30T04:51:27.698" v="3493"/>
          <ac:spMkLst>
            <pc:docMk/>
            <pc:sldMk cId="21039606" sldId="278"/>
            <ac:spMk id="8" creationId="{95F0CED3-70A0-4681-B126-2D05CE0401D1}"/>
          </ac:spMkLst>
        </pc:spChg>
        <pc:spChg chg="add mod">
          <ac:chgData name="이 경오" userId="03d471aaec579ec3" providerId="LiveId" clId="{2063B82A-B2CE-41AA-904A-AEDD30044022}" dt="2020-04-30T07:50:12.771" v="11793" actId="164"/>
          <ac:spMkLst>
            <pc:docMk/>
            <pc:sldMk cId="21039606" sldId="278"/>
            <ac:spMk id="9" creationId="{A1C82646-D8C3-4482-BC3C-9F29C7734C5B}"/>
          </ac:spMkLst>
        </pc:spChg>
        <pc:spChg chg="add mod">
          <ac:chgData name="이 경오" userId="03d471aaec579ec3" providerId="LiveId" clId="{2063B82A-B2CE-41AA-904A-AEDD30044022}" dt="2020-04-30T07:50:12.771" v="11793" actId="164"/>
          <ac:spMkLst>
            <pc:docMk/>
            <pc:sldMk cId="21039606" sldId="278"/>
            <ac:spMk id="10" creationId="{49D62276-A078-4B06-9438-CBBAC54BBC9A}"/>
          </ac:spMkLst>
        </pc:spChg>
        <pc:spChg chg="mod">
          <ac:chgData name="이 경오" userId="03d471aaec579ec3" providerId="LiveId" clId="{2063B82A-B2CE-41AA-904A-AEDD30044022}" dt="2020-04-30T04:59:37.709" v="4316" actId="1036"/>
          <ac:spMkLst>
            <pc:docMk/>
            <pc:sldMk cId="21039606" sldId="278"/>
            <ac:spMk id="15" creationId="{70B5DCD9-4CFA-4026-8B24-EE74358E7D2B}"/>
          </ac:spMkLst>
        </pc:spChg>
        <pc:spChg chg="add mod">
          <ac:chgData name="이 경오" userId="03d471aaec579ec3" providerId="LiveId" clId="{2063B82A-B2CE-41AA-904A-AEDD30044022}" dt="2020-04-30T07:50:12.771" v="11793" actId="164"/>
          <ac:spMkLst>
            <pc:docMk/>
            <pc:sldMk cId="21039606" sldId="278"/>
            <ac:spMk id="16" creationId="{BF48E0BE-1997-4BB8-AE4A-4D9318B4D825}"/>
          </ac:spMkLst>
        </pc:spChg>
        <pc:spChg chg="add del mod">
          <ac:chgData name="이 경오" userId="03d471aaec579ec3" providerId="LiveId" clId="{2063B82A-B2CE-41AA-904A-AEDD30044022}" dt="2020-04-30T07:43:41.050" v="11651" actId="11529"/>
          <ac:spMkLst>
            <pc:docMk/>
            <pc:sldMk cId="21039606" sldId="278"/>
            <ac:spMk id="17" creationId="{787BAB97-327C-42E3-8626-5430A719AA33}"/>
          </ac:spMkLst>
        </pc:spChg>
        <pc:spChg chg="add del">
          <ac:chgData name="이 경오" userId="03d471aaec579ec3" providerId="LiveId" clId="{2063B82A-B2CE-41AA-904A-AEDD30044022}" dt="2020-04-30T07:43:58.270" v="11653" actId="11529"/>
          <ac:spMkLst>
            <pc:docMk/>
            <pc:sldMk cId="21039606" sldId="278"/>
            <ac:spMk id="18" creationId="{E52D4D0F-F14A-4372-B102-2F3DF26FCBE1}"/>
          </ac:spMkLst>
        </pc:spChg>
        <pc:spChg chg="add mod">
          <ac:chgData name="이 경오" userId="03d471aaec579ec3" providerId="LiveId" clId="{2063B82A-B2CE-41AA-904A-AEDD30044022}" dt="2020-04-30T07:50:12.771" v="11793" actId="164"/>
          <ac:spMkLst>
            <pc:docMk/>
            <pc:sldMk cId="21039606" sldId="278"/>
            <ac:spMk id="19" creationId="{BECCD5D7-CACC-40A6-BB41-590918ED63CC}"/>
          </ac:spMkLst>
        </pc:spChg>
        <pc:spChg chg="add del mod">
          <ac:chgData name="이 경오" userId="03d471aaec579ec3" providerId="LiveId" clId="{2063B82A-B2CE-41AA-904A-AEDD30044022}" dt="2020-04-30T07:45:00.559" v="11663" actId="478"/>
          <ac:spMkLst>
            <pc:docMk/>
            <pc:sldMk cId="21039606" sldId="278"/>
            <ac:spMk id="20" creationId="{E1095E6C-7E32-44B3-A99B-A10A710D8D68}"/>
          </ac:spMkLst>
        </pc:spChg>
        <pc:spChg chg="del">
          <ac:chgData name="이 경오" userId="03d471aaec579ec3" providerId="LiveId" clId="{2063B82A-B2CE-41AA-904A-AEDD30044022}" dt="2020-04-30T04:50:44.677" v="3479" actId="478"/>
          <ac:spMkLst>
            <pc:docMk/>
            <pc:sldMk cId="21039606" sldId="278"/>
            <ac:spMk id="22" creationId="{FEF18D7F-C52C-434F-9A61-6148CB05BEEF}"/>
          </ac:spMkLst>
        </pc:spChg>
        <pc:spChg chg="add del mod">
          <ac:chgData name="이 경오" userId="03d471aaec579ec3" providerId="LiveId" clId="{2063B82A-B2CE-41AA-904A-AEDD30044022}" dt="2020-04-30T07:45:16.632" v="11672" actId="478"/>
          <ac:spMkLst>
            <pc:docMk/>
            <pc:sldMk cId="21039606" sldId="278"/>
            <ac:spMk id="23" creationId="{9C97FB0D-53B1-4EC6-A0A0-BF234D188099}"/>
          </ac:spMkLst>
        </pc:spChg>
        <pc:spChg chg="add mod">
          <ac:chgData name="이 경오" userId="03d471aaec579ec3" providerId="LiveId" clId="{2063B82A-B2CE-41AA-904A-AEDD30044022}" dt="2020-04-30T07:51:07.669" v="11804" actId="1076"/>
          <ac:spMkLst>
            <pc:docMk/>
            <pc:sldMk cId="21039606" sldId="278"/>
            <ac:spMk id="24" creationId="{E0A9F86C-53FC-4072-8AE3-FB7223D7A74D}"/>
          </ac:spMkLst>
        </pc:spChg>
        <pc:spChg chg="add mod">
          <ac:chgData name="이 경오" userId="03d471aaec579ec3" providerId="LiveId" clId="{2063B82A-B2CE-41AA-904A-AEDD30044022}" dt="2020-04-30T04:59:37.709" v="4316" actId="1036"/>
          <ac:spMkLst>
            <pc:docMk/>
            <pc:sldMk cId="21039606" sldId="278"/>
            <ac:spMk id="25" creationId="{A2D298FD-0964-4B13-8595-18B34A0D207E}"/>
          </ac:spMkLst>
        </pc:spChg>
        <pc:spChg chg="add mod">
          <ac:chgData name="이 경오" userId="03d471aaec579ec3" providerId="LiveId" clId="{2063B82A-B2CE-41AA-904A-AEDD30044022}" dt="2020-04-30T07:48:38.874" v="11729" actId="1076"/>
          <ac:spMkLst>
            <pc:docMk/>
            <pc:sldMk cId="21039606" sldId="278"/>
            <ac:spMk id="26" creationId="{741AE44C-B924-4292-8A7A-D9C24693612B}"/>
          </ac:spMkLst>
        </pc:spChg>
        <pc:spChg chg="add mod">
          <ac:chgData name="이 경오" userId="03d471aaec579ec3" providerId="LiveId" clId="{2063B82A-B2CE-41AA-904A-AEDD30044022}" dt="2020-04-30T07:50:12.771" v="11793" actId="164"/>
          <ac:spMkLst>
            <pc:docMk/>
            <pc:sldMk cId="21039606" sldId="278"/>
            <ac:spMk id="27" creationId="{061A6CC3-8819-4F5F-996B-C6214C8283DD}"/>
          </ac:spMkLst>
        </pc:spChg>
        <pc:spChg chg="add mod">
          <ac:chgData name="이 경오" userId="03d471aaec579ec3" providerId="LiveId" clId="{2063B82A-B2CE-41AA-904A-AEDD30044022}" dt="2020-04-30T07:50:12.771" v="11793" actId="164"/>
          <ac:spMkLst>
            <pc:docMk/>
            <pc:sldMk cId="21039606" sldId="278"/>
            <ac:spMk id="28" creationId="{80AA4299-E2E2-460B-8B94-18553F999838}"/>
          </ac:spMkLst>
        </pc:spChg>
        <pc:spChg chg="del">
          <ac:chgData name="이 경오" userId="03d471aaec579ec3" providerId="LiveId" clId="{2063B82A-B2CE-41AA-904A-AEDD30044022}" dt="2020-04-30T04:50:44.677" v="3479" actId="478"/>
          <ac:spMkLst>
            <pc:docMk/>
            <pc:sldMk cId="21039606" sldId="278"/>
            <ac:spMk id="29" creationId="{187163F4-E0AA-4488-AFB4-F820389FD10E}"/>
          </ac:spMkLst>
        </pc:spChg>
        <pc:spChg chg="del">
          <ac:chgData name="이 경오" userId="03d471aaec579ec3" providerId="LiveId" clId="{2063B82A-B2CE-41AA-904A-AEDD30044022}" dt="2020-04-30T04:50:44.677" v="3479" actId="478"/>
          <ac:spMkLst>
            <pc:docMk/>
            <pc:sldMk cId="21039606" sldId="278"/>
            <ac:spMk id="30" creationId="{452DBA33-B893-41B1-B182-FC10E5719CA2}"/>
          </ac:spMkLst>
        </pc:spChg>
        <pc:spChg chg="del">
          <ac:chgData name="이 경오" userId="03d471aaec579ec3" providerId="LiveId" clId="{2063B82A-B2CE-41AA-904A-AEDD30044022}" dt="2020-04-30T04:50:44.677" v="3479" actId="478"/>
          <ac:spMkLst>
            <pc:docMk/>
            <pc:sldMk cId="21039606" sldId="278"/>
            <ac:spMk id="32" creationId="{22F4C988-9C6E-4C0A-A7AF-EC37091786FC}"/>
          </ac:spMkLst>
        </pc:spChg>
        <pc:spChg chg="del">
          <ac:chgData name="이 경오" userId="03d471aaec579ec3" providerId="LiveId" clId="{2063B82A-B2CE-41AA-904A-AEDD30044022}" dt="2020-04-30T04:50:44.677" v="3479" actId="478"/>
          <ac:spMkLst>
            <pc:docMk/>
            <pc:sldMk cId="21039606" sldId="278"/>
            <ac:spMk id="33" creationId="{F4FACCF1-D8B9-4081-8742-7E59EEBD718E}"/>
          </ac:spMkLst>
        </pc:spChg>
        <pc:spChg chg="del">
          <ac:chgData name="이 경오" userId="03d471aaec579ec3" providerId="LiveId" clId="{2063B82A-B2CE-41AA-904A-AEDD30044022}" dt="2020-04-30T04:50:44.677" v="3479" actId="478"/>
          <ac:spMkLst>
            <pc:docMk/>
            <pc:sldMk cId="21039606" sldId="278"/>
            <ac:spMk id="34" creationId="{AAB94A4A-E8ED-487C-89C7-97E7F3BD0BC5}"/>
          </ac:spMkLst>
        </pc:spChg>
        <pc:spChg chg="add del mod">
          <ac:chgData name="이 경오" userId="03d471aaec579ec3" providerId="LiveId" clId="{2063B82A-B2CE-41AA-904A-AEDD30044022}" dt="2020-04-30T07:47:46.684" v="11711"/>
          <ac:spMkLst>
            <pc:docMk/>
            <pc:sldMk cId="21039606" sldId="278"/>
            <ac:spMk id="37" creationId="{71557F1D-5483-40ED-B393-6C529680E1A4}"/>
          </ac:spMkLst>
        </pc:spChg>
        <pc:spChg chg="add mod">
          <ac:chgData name="이 경오" userId="03d471aaec579ec3" providerId="LiveId" clId="{2063B82A-B2CE-41AA-904A-AEDD30044022}" dt="2020-04-30T07:50:12.771" v="11793" actId="164"/>
          <ac:spMkLst>
            <pc:docMk/>
            <pc:sldMk cId="21039606" sldId="278"/>
            <ac:spMk id="38" creationId="{AA6A44DF-46BC-41A8-A2DE-CFE15E07E6AA}"/>
          </ac:spMkLst>
        </pc:spChg>
        <pc:spChg chg="add mod ord">
          <ac:chgData name="이 경오" userId="03d471aaec579ec3" providerId="LiveId" clId="{2063B82A-B2CE-41AA-904A-AEDD30044022}" dt="2020-04-30T07:50:54.547" v="11803" actId="208"/>
          <ac:spMkLst>
            <pc:docMk/>
            <pc:sldMk cId="21039606" sldId="278"/>
            <ac:spMk id="41" creationId="{D97C7826-65AC-4609-A579-8F586C6A3B4A}"/>
          </ac:spMkLst>
        </pc:spChg>
        <pc:grpChg chg="add mod">
          <ac:chgData name="이 경오" userId="03d471aaec579ec3" providerId="LiveId" clId="{2063B82A-B2CE-41AA-904A-AEDD30044022}" dt="2020-04-30T07:50:18.773" v="11794" actId="207"/>
          <ac:grpSpMkLst>
            <pc:docMk/>
            <pc:sldMk cId="21039606" sldId="278"/>
            <ac:grpSpMk id="40" creationId="{033E5CAC-24FD-4966-ADF3-213496FA662F}"/>
          </ac:grpSpMkLst>
        </pc:grpChg>
        <pc:graphicFrameChg chg="del">
          <ac:chgData name="이 경오" userId="03d471aaec579ec3" providerId="LiveId" clId="{2063B82A-B2CE-41AA-904A-AEDD30044022}" dt="2020-04-30T04:50:44.677" v="3479" actId="478"/>
          <ac:graphicFrameMkLst>
            <pc:docMk/>
            <pc:sldMk cId="21039606" sldId="278"/>
            <ac:graphicFrameMk id="21" creationId="{F03B6347-72CA-49DE-9AFD-E057F5F88C2E}"/>
          </ac:graphicFrameMkLst>
        </pc:graphicFrameChg>
        <pc:picChg chg="del">
          <ac:chgData name="이 경오" userId="03d471aaec579ec3" providerId="LiveId" clId="{2063B82A-B2CE-41AA-904A-AEDD30044022}" dt="2020-04-30T04:50:44.677" v="3479" actId="478"/>
          <ac:picMkLst>
            <pc:docMk/>
            <pc:sldMk cId="21039606" sldId="278"/>
            <ac:picMk id="6" creationId="{4AE49640-7690-402B-93F7-A33D28EF90D7}"/>
          </ac:picMkLst>
        </pc:picChg>
        <pc:picChg chg="add del mod">
          <ac:chgData name="이 경오" userId="03d471aaec579ec3" providerId="LiveId" clId="{2063B82A-B2CE-41AA-904A-AEDD30044022}" dt="2020-04-30T07:47:08.085" v="11694" actId="478"/>
          <ac:picMkLst>
            <pc:docMk/>
            <pc:sldMk cId="21039606" sldId="278"/>
            <ac:picMk id="35" creationId="{28191C6B-CF32-44B8-A37A-02A090C08E4D}"/>
          </ac:picMkLst>
        </pc:picChg>
        <pc:picChg chg="add del mod">
          <ac:chgData name="이 경오" userId="03d471aaec579ec3" providerId="LiveId" clId="{2063B82A-B2CE-41AA-904A-AEDD30044022}" dt="2020-04-30T07:47:05.899" v="11693" actId="478"/>
          <ac:picMkLst>
            <pc:docMk/>
            <pc:sldMk cId="21039606" sldId="278"/>
            <ac:picMk id="36" creationId="{595CEC6B-D94B-49B7-A297-B8D9739438F1}"/>
          </ac:picMkLst>
        </pc:picChg>
        <pc:picChg chg="add del mod">
          <ac:chgData name="이 경오" userId="03d471aaec579ec3" providerId="LiveId" clId="{2063B82A-B2CE-41AA-904A-AEDD30044022}" dt="2020-04-30T07:46:36.046" v="11685" actId="21"/>
          <ac:picMkLst>
            <pc:docMk/>
            <pc:sldMk cId="21039606" sldId="278"/>
            <ac:picMk id="2054" creationId="{F2178283-9099-4055-A409-505DFB76C391}"/>
          </ac:picMkLst>
        </pc:picChg>
        <pc:cxnChg chg="add mod">
          <ac:chgData name="이 경오" userId="03d471aaec579ec3" providerId="LiveId" clId="{2063B82A-B2CE-41AA-904A-AEDD30044022}" dt="2020-04-30T07:50:12.771" v="11793" actId="164"/>
          <ac:cxnSpMkLst>
            <pc:docMk/>
            <pc:sldMk cId="21039606" sldId="278"/>
            <ac:cxnSpMk id="12" creationId="{752821AA-A3D7-4720-87C8-9ADD99BEC60D}"/>
          </ac:cxnSpMkLst>
        </pc:cxnChg>
      </pc:sldChg>
      <pc:sldChg chg="del">
        <pc:chgData name="이 경오" userId="03d471aaec579ec3" providerId="LiveId" clId="{2063B82A-B2CE-41AA-904A-AEDD30044022}" dt="2020-04-30T07:38:35.665" v="11474" actId="47"/>
        <pc:sldMkLst>
          <pc:docMk/>
          <pc:sldMk cId="2636452689" sldId="279"/>
        </pc:sldMkLst>
      </pc:sldChg>
      <pc:sldChg chg="del">
        <pc:chgData name="이 경오" userId="03d471aaec579ec3" providerId="LiveId" clId="{2063B82A-B2CE-41AA-904A-AEDD30044022}" dt="2020-04-30T07:38:35.665" v="11474" actId="47"/>
        <pc:sldMkLst>
          <pc:docMk/>
          <pc:sldMk cId="1836176339" sldId="280"/>
        </pc:sldMkLst>
      </pc:sldChg>
      <pc:sldChg chg="del">
        <pc:chgData name="이 경오" userId="03d471aaec579ec3" providerId="LiveId" clId="{2063B82A-B2CE-41AA-904A-AEDD30044022}" dt="2020-04-30T07:38:35.665" v="11474" actId="47"/>
        <pc:sldMkLst>
          <pc:docMk/>
          <pc:sldMk cId="3301500057" sldId="281"/>
        </pc:sldMkLst>
      </pc:sldChg>
      <pc:sldChg chg="del">
        <pc:chgData name="이 경오" userId="03d471aaec579ec3" providerId="LiveId" clId="{2063B82A-B2CE-41AA-904A-AEDD30044022}" dt="2020-04-30T07:38:35.665" v="11474" actId="47"/>
        <pc:sldMkLst>
          <pc:docMk/>
          <pc:sldMk cId="935832874" sldId="282"/>
        </pc:sldMkLst>
      </pc:sldChg>
      <pc:sldChg chg="del">
        <pc:chgData name="이 경오" userId="03d471aaec579ec3" providerId="LiveId" clId="{2063B82A-B2CE-41AA-904A-AEDD30044022}" dt="2020-04-30T07:38:35.665" v="11474" actId="47"/>
        <pc:sldMkLst>
          <pc:docMk/>
          <pc:sldMk cId="4010149743" sldId="283"/>
        </pc:sldMkLst>
      </pc:sldChg>
      <pc:sldChg chg="del">
        <pc:chgData name="이 경오" userId="03d471aaec579ec3" providerId="LiveId" clId="{2063B82A-B2CE-41AA-904A-AEDD30044022}" dt="2020-04-30T07:38:35.665" v="11474" actId="47"/>
        <pc:sldMkLst>
          <pc:docMk/>
          <pc:sldMk cId="1977157617" sldId="284"/>
        </pc:sldMkLst>
      </pc:sldChg>
      <pc:sldChg chg="modSp mod ord">
        <pc:chgData name="이 경오" userId="03d471aaec579ec3" providerId="LiveId" clId="{2063B82A-B2CE-41AA-904A-AEDD30044022}" dt="2020-04-30T07:42:01.573" v="11627" actId="20577"/>
        <pc:sldMkLst>
          <pc:docMk/>
          <pc:sldMk cId="11132080" sldId="285"/>
        </pc:sldMkLst>
        <pc:spChg chg="mod">
          <ac:chgData name="이 경오" userId="03d471aaec579ec3" providerId="LiveId" clId="{2063B82A-B2CE-41AA-904A-AEDD30044022}" dt="2020-04-30T07:36:47.759" v="11158" actId="20577"/>
          <ac:spMkLst>
            <pc:docMk/>
            <pc:sldMk cId="11132080" sldId="285"/>
            <ac:spMk id="8" creationId="{ED2B39C9-560C-447E-87D6-2BA318F84884}"/>
          </ac:spMkLst>
        </pc:spChg>
        <pc:spChg chg="mod">
          <ac:chgData name="이 경오" userId="03d471aaec579ec3" providerId="LiveId" clId="{2063B82A-B2CE-41AA-904A-AEDD30044022}" dt="2020-04-30T07:37:03.683" v="11224" actId="20577"/>
          <ac:spMkLst>
            <pc:docMk/>
            <pc:sldMk cId="11132080" sldId="285"/>
            <ac:spMk id="9" creationId="{6ADAE079-902C-4088-BD44-EF826E6D8309}"/>
          </ac:spMkLst>
        </pc:spChg>
        <pc:spChg chg="mod">
          <ac:chgData name="이 경오" userId="03d471aaec579ec3" providerId="LiveId" clId="{2063B82A-B2CE-41AA-904A-AEDD30044022}" dt="2020-04-30T07:39:51.191" v="11600" actId="1076"/>
          <ac:spMkLst>
            <pc:docMk/>
            <pc:sldMk cId="11132080" sldId="285"/>
            <ac:spMk id="10" creationId="{76ED4519-CC29-41DB-A7DC-ACCB177711A4}"/>
          </ac:spMkLst>
        </pc:spChg>
        <pc:spChg chg="mod">
          <ac:chgData name="이 경오" userId="03d471aaec579ec3" providerId="LiveId" clId="{2063B82A-B2CE-41AA-904A-AEDD30044022}" dt="2020-04-30T07:39:51.191" v="11600" actId="1076"/>
          <ac:spMkLst>
            <pc:docMk/>
            <pc:sldMk cId="11132080" sldId="285"/>
            <ac:spMk id="11" creationId="{9C0DE886-A1AD-4175-8653-F26EB818E55E}"/>
          </ac:spMkLst>
        </pc:spChg>
        <pc:spChg chg="mod">
          <ac:chgData name="이 경오" userId="03d471aaec579ec3" providerId="LiveId" clId="{2063B82A-B2CE-41AA-904A-AEDD30044022}" dt="2020-04-30T07:42:01.573" v="11627" actId="20577"/>
          <ac:spMkLst>
            <pc:docMk/>
            <pc:sldMk cId="11132080" sldId="285"/>
            <ac:spMk id="12" creationId="{ECC4A39C-CA53-4624-982C-41ACFA8CB008}"/>
          </ac:spMkLst>
        </pc:spChg>
        <pc:spChg chg="mod">
          <ac:chgData name="이 경오" userId="03d471aaec579ec3" providerId="LiveId" clId="{2063B82A-B2CE-41AA-904A-AEDD30044022}" dt="2020-04-30T07:41:38.369" v="11624" actId="20577"/>
          <ac:spMkLst>
            <pc:docMk/>
            <pc:sldMk cId="11132080" sldId="285"/>
            <ac:spMk id="13" creationId="{C5463C1C-38CE-4ACA-88D5-129E82A71A9D}"/>
          </ac:spMkLst>
        </pc:spChg>
      </pc:sldChg>
      <pc:sldChg chg="add ord">
        <pc:chgData name="이 경오" userId="03d471aaec579ec3" providerId="LiveId" clId="{2063B82A-B2CE-41AA-904A-AEDD30044022}" dt="2020-04-30T04:14:43.386" v="304"/>
        <pc:sldMkLst>
          <pc:docMk/>
          <pc:sldMk cId="3064011844" sldId="286"/>
        </pc:sldMkLst>
      </pc:sldChg>
      <pc:sldChg chg="addSp delSp modSp add mod">
        <pc:chgData name="이 경오" userId="03d471aaec579ec3" providerId="LiveId" clId="{2063B82A-B2CE-41AA-904A-AEDD30044022}" dt="2020-04-30T04:38:05.870" v="2643" actId="1076"/>
        <pc:sldMkLst>
          <pc:docMk/>
          <pc:sldMk cId="3912637232" sldId="287"/>
        </pc:sldMkLst>
        <pc:spChg chg="del">
          <ac:chgData name="이 경오" userId="03d471aaec579ec3" providerId="LiveId" clId="{2063B82A-B2CE-41AA-904A-AEDD30044022}" dt="2020-04-30T04:23:51.068" v="1506" actId="478"/>
          <ac:spMkLst>
            <pc:docMk/>
            <pc:sldMk cId="3912637232" sldId="287"/>
            <ac:spMk id="2" creationId="{00000000-0000-0000-0000-000000000000}"/>
          </ac:spMkLst>
        </pc:spChg>
        <pc:spChg chg="add mod">
          <ac:chgData name="이 경오" userId="03d471aaec579ec3" providerId="LiveId" clId="{2063B82A-B2CE-41AA-904A-AEDD30044022}" dt="2020-04-30T04:38:01.739" v="2642" actId="164"/>
          <ac:spMkLst>
            <pc:docMk/>
            <pc:sldMk cId="3912637232" sldId="287"/>
            <ac:spMk id="3" creationId="{86D0CBF4-A1EF-447F-98E3-E74520EB9F79}"/>
          </ac:spMkLst>
        </pc:spChg>
        <pc:spChg chg="add del">
          <ac:chgData name="이 경오" userId="03d471aaec579ec3" providerId="LiveId" clId="{2063B82A-B2CE-41AA-904A-AEDD30044022}" dt="2020-04-30T04:31:00.978" v="2091" actId="11529"/>
          <ac:spMkLst>
            <pc:docMk/>
            <pc:sldMk cId="3912637232" sldId="287"/>
            <ac:spMk id="6" creationId="{E4357BD3-107C-461A-A772-2905DA14A3E4}"/>
          </ac:spMkLst>
        </pc:spChg>
        <pc:spChg chg="add mod">
          <ac:chgData name="이 경오" userId="03d471aaec579ec3" providerId="LiveId" clId="{2063B82A-B2CE-41AA-904A-AEDD30044022}" dt="2020-04-30T04:38:01.739" v="2642" actId="164"/>
          <ac:spMkLst>
            <pc:docMk/>
            <pc:sldMk cId="3912637232" sldId="287"/>
            <ac:spMk id="10" creationId="{85D1715A-7390-445B-894C-E27B982BA2A6}"/>
          </ac:spMkLst>
        </pc:spChg>
        <pc:spChg chg="add mod">
          <ac:chgData name="이 경오" userId="03d471aaec579ec3" providerId="LiveId" clId="{2063B82A-B2CE-41AA-904A-AEDD30044022}" dt="2020-04-30T04:38:01.739" v="2642" actId="164"/>
          <ac:spMkLst>
            <pc:docMk/>
            <pc:sldMk cId="3912637232" sldId="287"/>
            <ac:spMk id="14" creationId="{CBD90245-7921-4F68-A09C-447BFAB276E6}"/>
          </ac:spMkLst>
        </pc:spChg>
        <pc:spChg chg="add mod">
          <ac:chgData name="이 경오" userId="03d471aaec579ec3" providerId="LiveId" clId="{2063B82A-B2CE-41AA-904A-AEDD30044022}" dt="2020-04-30T04:38:01.739" v="2642" actId="164"/>
          <ac:spMkLst>
            <pc:docMk/>
            <pc:sldMk cId="3912637232" sldId="287"/>
            <ac:spMk id="16" creationId="{52FED610-A5EB-449D-8C23-D212857557AB}"/>
          </ac:spMkLst>
        </pc:spChg>
        <pc:spChg chg="mod">
          <ac:chgData name="이 경오" userId="03d471aaec579ec3" providerId="LiveId" clId="{2063B82A-B2CE-41AA-904A-AEDD30044022}" dt="2020-04-30T04:24:32.823" v="1617" actId="20577"/>
          <ac:spMkLst>
            <pc:docMk/>
            <pc:sldMk cId="3912637232" sldId="287"/>
            <ac:spMk id="22" creationId="{F3EAC8D9-CCF6-4A86-83AC-6B9A052A4891}"/>
          </ac:spMkLst>
        </pc:spChg>
        <pc:spChg chg="mod">
          <ac:chgData name="이 경오" userId="03d471aaec579ec3" providerId="LiveId" clId="{2063B82A-B2CE-41AA-904A-AEDD30044022}" dt="2020-04-30T04:25:06.341" v="1786"/>
          <ac:spMkLst>
            <pc:docMk/>
            <pc:sldMk cId="3912637232" sldId="287"/>
            <ac:spMk id="23" creationId="{3CCFDFF1-3C74-45F9-92A8-7B3817C31280}"/>
          </ac:spMkLst>
        </pc:spChg>
        <pc:spChg chg="add mod">
          <ac:chgData name="이 경오" userId="03d471aaec579ec3" providerId="LiveId" clId="{2063B82A-B2CE-41AA-904A-AEDD30044022}" dt="2020-04-30T04:38:01.739" v="2642" actId="164"/>
          <ac:spMkLst>
            <pc:docMk/>
            <pc:sldMk cId="3912637232" sldId="287"/>
            <ac:spMk id="31" creationId="{A67A4C22-23F6-4F9C-967F-94AA8160576B}"/>
          </ac:spMkLst>
        </pc:spChg>
        <pc:spChg chg="add mod">
          <ac:chgData name="이 경오" userId="03d471aaec579ec3" providerId="LiveId" clId="{2063B82A-B2CE-41AA-904A-AEDD30044022}" dt="2020-04-30T04:38:01.739" v="2642" actId="164"/>
          <ac:spMkLst>
            <pc:docMk/>
            <pc:sldMk cId="3912637232" sldId="287"/>
            <ac:spMk id="33" creationId="{BDCAA595-DFFE-4CFD-9BFA-67D4FC1763B8}"/>
          </ac:spMkLst>
        </pc:spChg>
        <pc:spChg chg="add mod">
          <ac:chgData name="이 경오" userId="03d471aaec579ec3" providerId="LiveId" clId="{2063B82A-B2CE-41AA-904A-AEDD30044022}" dt="2020-04-30T04:38:01.739" v="2642" actId="164"/>
          <ac:spMkLst>
            <pc:docMk/>
            <pc:sldMk cId="3912637232" sldId="287"/>
            <ac:spMk id="35" creationId="{C3381D2F-5CD2-4625-AE77-37499959D865}"/>
          </ac:spMkLst>
        </pc:spChg>
        <pc:grpChg chg="add mod">
          <ac:chgData name="이 경오" userId="03d471aaec579ec3" providerId="LiveId" clId="{2063B82A-B2CE-41AA-904A-AEDD30044022}" dt="2020-04-30T04:38:05.870" v="2643" actId="1076"/>
          <ac:grpSpMkLst>
            <pc:docMk/>
            <pc:sldMk cId="3912637232" sldId="287"/>
            <ac:grpSpMk id="45" creationId="{556F97E7-D907-469C-8D85-4D1EDD3FD5B8}"/>
          </ac:grpSpMkLst>
        </pc:grpChg>
        <pc:graphicFrameChg chg="del">
          <ac:chgData name="이 경오" userId="03d471aaec579ec3" providerId="LiveId" clId="{2063B82A-B2CE-41AA-904A-AEDD30044022}" dt="2020-04-30T04:23:48.397" v="1505" actId="478"/>
          <ac:graphicFrameMkLst>
            <pc:docMk/>
            <pc:sldMk cId="3912637232" sldId="287"/>
            <ac:graphicFrameMk id="21" creationId="{CAD515E6-2492-46A0-A1ED-44122B57BD81}"/>
          </ac:graphicFrameMkLst>
        </pc:graphicFrameChg>
        <pc:graphicFrameChg chg="mod modGraphic">
          <ac:chgData name="이 경오" userId="03d471aaec579ec3" providerId="LiveId" clId="{2063B82A-B2CE-41AA-904A-AEDD30044022}" dt="2020-04-30T04:28:04.824" v="2054" actId="20577"/>
          <ac:graphicFrameMkLst>
            <pc:docMk/>
            <pc:sldMk cId="3912637232" sldId="287"/>
            <ac:graphicFrameMk id="24" creationId="{721A43C3-F2C6-474C-A8A8-2C9159BFEAEB}"/>
          </ac:graphicFrameMkLst>
        </pc:graphicFrameChg>
        <pc:picChg chg="add mod">
          <ac:chgData name="이 경오" userId="03d471aaec579ec3" providerId="LiveId" clId="{2063B82A-B2CE-41AA-904A-AEDD30044022}" dt="2020-04-30T04:38:01.739" v="2642" actId="164"/>
          <ac:picMkLst>
            <pc:docMk/>
            <pc:sldMk cId="3912637232" sldId="287"/>
            <ac:picMk id="9" creationId="{9C613523-8C98-401A-900D-CB8E295A2639}"/>
          </ac:picMkLst>
        </pc:picChg>
        <pc:picChg chg="add mod">
          <ac:chgData name="이 경오" userId="03d471aaec579ec3" providerId="LiveId" clId="{2063B82A-B2CE-41AA-904A-AEDD30044022}" dt="2020-04-30T04:38:01.739" v="2642" actId="164"/>
          <ac:picMkLst>
            <pc:docMk/>
            <pc:sldMk cId="3912637232" sldId="287"/>
            <ac:picMk id="11" creationId="{AA1933D5-BE79-4F22-A5D1-46E735A342E6}"/>
          </ac:picMkLst>
        </pc:picChg>
        <pc:picChg chg="add mod">
          <ac:chgData name="이 경오" userId="03d471aaec579ec3" providerId="LiveId" clId="{2063B82A-B2CE-41AA-904A-AEDD30044022}" dt="2020-04-30T04:38:01.739" v="2642" actId="164"/>
          <ac:picMkLst>
            <pc:docMk/>
            <pc:sldMk cId="3912637232" sldId="287"/>
            <ac:picMk id="13" creationId="{872CE579-5A94-40D6-9986-EE2E0DA2A312}"/>
          </ac:picMkLst>
        </pc:picChg>
        <pc:picChg chg="add mod">
          <ac:chgData name="이 경오" userId="03d471aaec579ec3" providerId="LiveId" clId="{2063B82A-B2CE-41AA-904A-AEDD30044022}" dt="2020-04-30T04:38:01.739" v="2642" actId="164"/>
          <ac:picMkLst>
            <pc:docMk/>
            <pc:sldMk cId="3912637232" sldId="287"/>
            <ac:picMk id="15" creationId="{66A1B26F-FC4D-4F08-B7FC-3873E674E274}"/>
          </ac:picMkLst>
        </pc:picChg>
        <pc:picChg chg="add mod">
          <ac:chgData name="이 경오" userId="03d471aaec579ec3" providerId="LiveId" clId="{2063B82A-B2CE-41AA-904A-AEDD30044022}" dt="2020-04-30T04:38:01.739" v="2642" actId="164"/>
          <ac:picMkLst>
            <pc:docMk/>
            <pc:sldMk cId="3912637232" sldId="287"/>
            <ac:picMk id="30" creationId="{B1EA37B4-352B-4749-9547-BA6535EB2F04}"/>
          </ac:picMkLst>
        </pc:picChg>
        <pc:picChg chg="add mod">
          <ac:chgData name="이 경오" userId="03d471aaec579ec3" providerId="LiveId" clId="{2063B82A-B2CE-41AA-904A-AEDD30044022}" dt="2020-04-30T04:38:01.739" v="2642" actId="164"/>
          <ac:picMkLst>
            <pc:docMk/>
            <pc:sldMk cId="3912637232" sldId="287"/>
            <ac:picMk id="32" creationId="{9E20C400-3C3B-403D-BA0C-DBC21191024E}"/>
          </ac:picMkLst>
        </pc:picChg>
        <pc:picChg chg="add mod">
          <ac:chgData name="이 경오" userId="03d471aaec579ec3" providerId="LiveId" clId="{2063B82A-B2CE-41AA-904A-AEDD30044022}" dt="2020-04-30T04:38:01.739" v="2642" actId="164"/>
          <ac:picMkLst>
            <pc:docMk/>
            <pc:sldMk cId="3912637232" sldId="287"/>
            <ac:picMk id="34" creationId="{BEC059E2-B048-4D84-9BDA-4AF0B88EEEC4}"/>
          </ac:picMkLst>
        </pc:picChg>
        <pc:cxnChg chg="add mod">
          <ac:chgData name="이 경오" userId="03d471aaec579ec3" providerId="LiveId" clId="{2063B82A-B2CE-41AA-904A-AEDD30044022}" dt="2020-04-30T04:38:01.739" v="2642" actId="164"/>
          <ac:cxnSpMkLst>
            <pc:docMk/>
            <pc:sldMk cId="3912637232" sldId="287"/>
            <ac:cxnSpMk id="8" creationId="{98450960-DB3E-43C6-9F97-C0CB591DFBF1}"/>
          </ac:cxnSpMkLst>
        </pc:cxnChg>
        <pc:cxnChg chg="add mod">
          <ac:chgData name="이 경오" userId="03d471aaec579ec3" providerId="LiveId" clId="{2063B82A-B2CE-41AA-904A-AEDD30044022}" dt="2020-04-30T04:38:01.739" v="2642" actId="164"/>
          <ac:cxnSpMkLst>
            <pc:docMk/>
            <pc:sldMk cId="3912637232" sldId="287"/>
            <ac:cxnSpMk id="20" creationId="{D8D3869A-C750-4E85-BD77-174279287C47}"/>
          </ac:cxnSpMkLst>
        </pc:cxnChg>
        <pc:cxnChg chg="add mod">
          <ac:chgData name="이 경오" userId="03d471aaec579ec3" providerId="LiveId" clId="{2063B82A-B2CE-41AA-904A-AEDD30044022}" dt="2020-04-30T04:38:01.739" v="2642" actId="164"/>
          <ac:cxnSpMkLst>
            <pc:docMk/>
            <pc:sldMk cId="3912637232" sldId="287"/>
            <ac:cxnSpMk id="25" creationId="{8041B5D5-C056-441D-A1E2-C8890C1650FC}"/>
          </ac:cxnSpMkLst>
        </pc:cxnChg>
        <pc:cxnChg chg="add mod">
          <ac:chgData name="이 경오" userId="03d471aaec579ec3" providerId="LiveId" clId="{2063B82A-B2CE-41AA-904A-AEDD30044022}" dt="2020-04-30T04:38:01.739" v="2642" actId="164"/>
          <ac:cxnSpMkLst>
            <pc:docMk/>
            <pc:sldMk cId="3912637232" sldId="287"/>
            <ac:cxnSpMk id="36" creationId="{1195407D-4442-4989-8F63-6FCC3396D63C}"/>
          </ac:cxnSpMkLst>
        </pc:cxnChg>
        <pc:cxnChg chg="add mod">
          <ac:chgData name="이 경오" userId="03d471aaec579ec3" providerId="LiveId" clId="{2063B82A-B2CE-41AA-904A-AEDD30044022}" dt="2020-04-30T04:38:01.739" v="2642" actId="164"/>
          <ac:cxnSpMkLst>
            <pc:docMk/>
            <pc:sldMk cId="3912637232" sldId="287"/>
            <ac:cxnSpMk id="39" creationId="{A0D69B9F-2F0A-4446-B99E-A1409A538BF2}"/>
          </ac:cxnSpMkLst>
        </pc:cxnChg>
        <pc:cxnChg chg="add mod">
          <ac:chgData name="이 경오" userId="03d471aaec579ec3" providerId="LiveId" clId="{2063B82A-B2CE-41AA-904A-AEDD30044022}" dt="2020-04-30T04:38:01.739" v="2642" actId="164"/>
          <ac:cxnSpMkLst>
            <pc:docMk/>
            <pc:sldMk cId="3912637232" sldId="287"/>
            <ac:cxnSpMk id="42" creationId="{5AFBEA45-AEFA-42CE-AEA4-B97BB3F0AC20}"/>
          </ac:cxnSpMkLst>
        </pc:cxnChg>
      </pc:sldChg>
      <pc:sldChg chg="addSp delSp modSp add mod">
        <pc:chgData name="이 경오" userId="03d471aaec579ec3" providerId="LiveId" clId="{2063B82A-B2CE-41AA-904A-AEDD30044022}" dt="2020-04-30T04:36:22.690" v="2612" actId="1076"/>
        <pc:sldMkLst>
          <pc:docMk/>
          <pc:sldMk cId="3811407637" sldId="288"/>
        </pc:sldMkLst>
        <pc:spChg chg="del">
          <ac:chgData name="이 경오" userId="03d471aaec579ec3" providerId="LiveId" clId="{2063B82A-B2CE-41AA-904A-AEDD30044022}" dt="2020-04-30T04:32:22.321" v="2105" actId="478"/>
          <ac:spMkLst>
            <pc:docMk/>
            <pc:sldMk cId="3811407637" sldId="288"/>
            <ac:spMk id="2" creationId="{00000000-0000-0000-0000-000000000000}"/>
          </ac:spMkLst>
        </pc:spChg>
        <pc:spChg chg="add del">
          <ac:chgData name="이 경오" userId="03d471aaec579ec3" providerId="LiveId" clId="{2063B82A-B2CE-41AA-904A-AEDD30044022}" dt="2020-04-30T04:35:53.843" v="2604" actId="478"/>
          <ac:spMkLst>
            <pc:docMk/>
            <pc:sldMk cId="3811407637" sldId="288"/>
            <ac:spMk id="10" creationId="{6A3BFA52-81A9-4BDE-AE4E-BCA13E4522A1}"/>
          </ac:spMkLst>
        </pc:spChg>
        <pc:spChg chg="add mod">
          <ac:chgData name="이 경오" userId="03d471aaec579ec3" providerId="LiveId" clId="{2063B82A-B2CE-41AA-904A-AEDD30044022}" dt="2020-04-30T04:36:22.690" v="2612" actId="1076"/>
          <ac:spMkLst>
            <pc:docMk/>
            <pc:sldMk cId="3811407637" sldId="288"/>
            <ac:spMk id="12" creationId="{427A0094-BB27-45D7-B926-679A9A6ED598}"/>
          </ac:spMkLst>
        </pc:spChg>
        <pc:spChg chg="add del">
          <ac:chgData name="이 경오" userId="03d471aaec579ec3" providerId="LiveId" clId="{2063B82A-B2CE-41AA-904A-AEDD30044022}" dt="2020-04-30T04:35:55.224" v="2605" actId="478"/>
          <ac:spMkLst>
            <pc:docMk/>
            <pc:sldMk cId="3811407637" sldId="288"/>
            <ac:spMk id="14" creationId="{FCE58FEB-5E90-4CB1-B042-D8D4DAA8FCE3}"/>
          </ac:spMkLst>
        </pc:spChg>
        <pc:spChg chg="add mod">
          <ac:chgData name="이 경오" userId="03d471aaec579ec3" providerId="LiveId" clId="{2063B82A-B2CE-41AA-904A-AEDD30044022}" dt="2020-04-30T04:36:22.690" v="2612" actId="1076"/>
          <ac:spMkLst>
            <pc:docMk/>
            <pc:sldMk cId="3811407637" sldId="288"/>
            <ac:spMk id="16" creationId="{80A2E2BD-E8F4-4837-9F47-5EB180EEE7CF}"/>
          </ac:spMkLst>
        </pc:spChg>
        <pc:spChg chg="mod">
          <ac:chgData name="이 경오" userId="03d471aaec579ec3" providerId="LiveId" clId="{2063B82A-B2CE-41AA-904A-AEDD30044022}" dt="2020-04-30T04:32:34.360" v="2192" actId="1036"/>
          <ac:spMkLst>
            <pc:docMk/>
            <pc:sldMk cId="3811407637" sldId="288"/>
            <ac:spMk id="22" creationId="{F3EAC8D9-CCF6-4A86-83AC-6B9A052A4891}"/>
          </ac:spMkLst>
        </pc:spChg>
        <pc:spChg chg="mod">
          <ac:chgData name="이 경오" userId="03d471aaec579ec3" providerId="LiveId" clId="{2063B82A-B2CE-41AA-904A-AEDD30044022}" dt="2020-04-30T04:32:34.360" v="2192" actId="1036"/>
          <ac:spMkLst>
            <pc:docMk/>
            <pc:sldMk cId="3811407637" sldId="288"/>
            <ac:spMk id="23" creationId="{3CCFDFF1-3C74-45F9-92A8-7B3817C31280}"/>
          </ac:spMkLst>
        </pc:spChg>
        <pc:graphicFrameChg chg="del">
          <ac:chgData name="이 경오" userId="03d471aaec579ec3" providerId="LiveId" clId="{2063B82A-B2CE-41AA-904A-AEDD30044022}" dt="2020-04-30T04:32:22.321" v="2105" actId="478"/>
          <ac:graphicFrameMkLst>
            <pc:docMk/>
            <pc:sldMk cId="3811407637" sldId="288"/>
            <ac:graphicFrameMk id="21" creationId="{CAD515E6-2492-46A0-A1ED-44122B57BD81}"/>
          </ac:graphicFrameMkLst>
        </pc:graphicFrameChg>
        <pc:graphicFrameChg chg="mod">
          <ac:chgData name="이 경오" userId="03d471aaec579ec3" providerId="LiveId" clId="{2063B82A-B2CE-41AA-904A-AEDD30044022}" dt="2020-04-30T04:32:34.360" v="2192" actId="1036"/>
          <ac:graphicFrameMkLst>
            <pc:docMk/>
            <pc:sldMk cId="3811407637" sldId="288"/>
            <ac:graphicFrameMk id="24" creationId="{721A43C3-F2C6-474C-A8A8-2C9159BFEAEB}"/>
          </ac:graphicFrameMkLst>
        </pc:graphicFrameChg>
        <pc:picChg chg="add del">
          <ac:chgData name="이 경오" userId="03d471aaec579ec3" providerId="LiveId" clId="{2063B82A-B2CE-41AA-904A-AEDD30044022}" dt="2020-04-30T04:35:52.383" v="2603" actId="478"/>
          <ac:picMkLst>
            <pc:docMk/>
            <pc:sldMk cId="3811407637" sldId="288"/>
            <ac:picMk id="9" creationId="{34A3F887-C892-4E65-8957-F39CDCA2040C}"/>
          </ac:picMkLst>
        </pc:picChg>
        <pc:picChg chg="add mod">
          <ac:chgData name="이 경오" userId="03d471aaec579ec3" providerId="LiveId" clId="{2063B82A-B2CE-41AA-904A-AEDD30044022}" dt="2020-04-30T04:36:22.690" v="2612" actId="1076"/>
          <ac:picMkLst>
            <pc:docMk/>
            <pc:sldMk cId="3811407637" sldId="288"/>
            <ac:picMk id="11" creationId="{3E580D39-63FF-4C8D-A873-66701048D641}"/>
          </ac:picMkLst>
        </pc:picChg>
        <pc:picChg chg="add mod">
          <ac:chgData name="이 경오" userId="03d471aaec579ec3" providerId="LiveId" clId="{2063B82A-B2CE-41AA-904A-AEDD30044022}" dt="2020-04-30T04:36:22.690" v="2612" actId="1076"/>
          <ac:picMkLst>
            <pc:docMk/>
            <pc:sldMk cId="3811407637" sldId="288"/>
            <ac:picMk id="13" creationId="{971D2FE7-8126-4ABE-BE92-42F950BFD56A}"/>
          </ac:picMkLst>
        </pc:picChg>
        <pc:picChg chg="add del">
          <ac:chgData name="이 경오" userId="03d471aaec579ec3" providerId="LiveId" clId="{2063B82A-B2CE-41AA-904A-AEDD30044022}" dt="2020-04-30T04:35:57.081" v="2606" actId="478"/>
          <ac:picMkLst>
            <pc:docMk/>
            <pc:sldMk cId="3811407637" sldId="288"/>
            <ac:picMk id="15" creationId="{FA8428CB-F9FE-4178-BA19-8EF909E39A5B}"/>
          </ac:picMkLst>
        </pc:picChg>
        <pc:cxnChg chg="add del mod">
          <ac:chgData name="이 경오" userId="03d471aaec579ec3" providerId="LiveId" clId="{2063B82A-B2CE-41AA-904A-AEDD30044022}" dt="2020-04-30T04:35:50.521" v="2602" actId="478"/>
          <ac:cxnSpMkLst>
            <pc:docMk/>
            <pc:sldMk cId="3811407637" sldId="288"/>
            <ac:cxnSpMk id="17" creationId="{3AD84D3F-E634-45D8-A284-B8DB4BEDC5B8}"/>
          </ac:cxnSpMkLst>
        </pc:cxnChg>
        <pc:cxnChg chg="add del mod">
          <ac:chgData name="이 경오" userId="03d471aaec579ec3" providerId="LiveId" clId="{2063B82A-B2CE-41AA-904A-AEDD30044022}" dt="2020-04-30T04:36:07.115" v="2610" actId="478"/>
          <ac:cxnSpMkLst>
            <pc:docMk/>
            <pc:sldMk cId="3811407637" sldId="288"/>
            <ac:cxnSpMk id="18" creationId="{88E555EF-E458-4670-B4DA-BF6A12A851BE}"/>
          </ac:cxnSpMkLst>
        </pc:cxnChg>
        <pc:cxnChg chg="add del mod">
          <ac:chgData name="이 경오" userId="03d471aaec579ec3" providerId="LiveId" clId="{2063B82A-B2CE-41AA-904A-AEDD30044022}" dt="2020-04-30T04:35:58.089" v="2607" actId="478"/>
          <ac:cxnSpMkLst>
            <pc:docMk/>
            <pc:sldMk cId="3811407637" sldId="288"/>
            <ac:cxnSpMk id="19" creationId="{2433D4FC-FF91-4776-8233-B00096192CA7}"/>
          </ac:cxnSpMkLst>
        </pc:cxnChg>
      </pc:sldChg>
      <pc:sldChg chg="addSp delSp modSp add mod">
        <pc:chgData name="이 경오" userId="03d471aaec579ec3" providerId="LiveId" clId="{2063B82A-B2CE-41AA-904A-AEDD30044022}" dt="2020-04-30T04:48:10.343" v="3457" actId="1036"/>
        <pc:sldMkLst>
          <pc:docMk/>
          <pc:sldMk cId="647559659" sldId="289"/>
        </pc:sldMkLst>
        <pc:spChg chg="mod topLvl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3" creationId="{86D0CBF4-A1EF-447F-98E3-E74520EB9F79}"/>
          </ac:spMkLst>
        </pc:spChg>
        <pc:spChg chg="mod topLvl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10" creationId="{85D1715A-7390-445B-894C-E27B982BA2A6}"/>
          </ac:spMkLst>
        </pc:spChg>
        <pc:spChg chg="mod topLvl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14" creationId="{CBD90245-7921-4F68-A09C-447BFAB276E6}"/>
          </ac:spMkLst>
        </pc:spChg>
        <pc:spChg chg="mod topLvl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16" creationId="{52FED610-A5EB-449D-8C23-D212857557AB}"/>
          </ac:spMkLst>
        </pc:spChg>
        <pc:spChg chg="mod">
          <ac:chgData name="이 경오" userId="03d471aaec579ec3" providerId="LiveId" clId="{2063B82A-B2CE-41AA-904A-AEDD30044022}" dt="2020-04-30T04:38:55.997" v="2676" actId="20577"/>
          <ac:spMkLst>
            <pc:docMk/>
            <pc:sldMk cId="647559659" sldId="289"/>
            <ac:spMk id="22" creationId="{F3EAC8D9-CCF6-4A86-83AC-6B9A052A4891}"/>
          </ac:spMkLst>
        </pc:spChg>
        <pc:spChg chg="mod">
          <ac:chgData name="이 경오" userId="03d471aaec579ec3" providerId="LiveId" clId="{2063B82A-B2CE-41AA-904A-AEDD30044022}" dt="2020-04-30T04:39:32.721" v="2835" actId="20577"/>
          <ac:spMkLst>
            <pc:docMk/>
            <pc:sldMk cId="647559659" sldId="289"/>
            <ac:spMk id="23" creationId="{3CCFDFF1-3C74-45F9-92A8-7B3817C31280}"/>
          </ac:spMkLst>
        </pc:spChg>
        <pc:spChg chg="del mod topLvl">
          <ac:chgData name="이 경오" userId="03d471aaec579ec3" providerId="LiveId" clId="{2063B82A-B2CE-41AA-904A-AEDD30044022}" dt="2020-04-30T04:40:14.862" v="2837" actId="478"/>
          <ac:spMkLst>
            <pc:docMk/>
            <pc:sldMk cId="647559659" sldId="289"/>
            <ac:spMk id="31" creationId="{A67A4C22-23F6-4F9C-967F-94AA8160576B}"/>
          </ac:spMkLst>
        </pc:spChg>
        <pc:spChg chg="del mod topLvl">
          <ac:chgData name="이 경오" userId="03d471aaec579ec3" providerId="LiveId" clId="{2063B82A-B2CE-41AA-904A-AEDD30044022}" dt="2020-04-30T04:40:14.862" v="2837" actId="478"/>
          <ac:spMkLst>
            <pc:docMk/>
            <pc:sldMk cId="647559659" sldId="289"/>
            <ac:spMk id="33" creationId="{BDCAA595-DFFE-4CFD-9BFA-67D4FC1763B8}"/>
          </ac:spMkLst>
        </pc:spChg>
        <pc:spChg chg="del mod topLvl">
          <ac:chgData name="이 경오" userId="03d471aaec579ec3" providerId="LiveId" clId="{2063B82A-B2CE-41AA-904A-AEDD30044022}" dt="2020-04-30T04:40:17.447" v="2838" actId="478"/>
          <ac:spMkLst>
            <pc:docMk/>
            <pc:sldMk cId="647559659" sldId="289"/>
            <ac:spMk id="35" creationId="{C3381D2F-5CD2-4625-AE77-37499959D865}"/>
          </ac:spMkLst>
        </pc:spChg>
        <pc:spChg chg="add mod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38" creationId="{1F18C7F5-F0FC-4857-A2BD-CC24980AA4C5}"/>
          </ac:spMkLst>
        </pc:spChg>
        <pc:spChg chg="add mod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41" creationId="{1CF2DE0E-EDAA-4AC0-8E3E-05DA3C3158BE}"/>
          </ac:spMkLst>
        </pc:spChg>
        <pc:spChg chg="add mod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50" creationId="{B0115EE7-0EEF-4633-9E08-0614F88E78C4}"/>
          </ac:spMkLst>
        </pc:spChg>
        <pc:spChg chg="add mod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51" creationId="{6D103197-5041-45D3-B1C0-8BE9B39F0E2C}"/>
          </ac:spMkLst>
        </pc:spChg>
        <pc:spChg chg="add mod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52" creationId="{D8E758C7-3C1C-40DA-ACAC-0B3195031B96}"/>
          </ac:spMkLst>
        </pc:spChg>
        <pc:spChg chg="add mod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63" creationId="{E6762459-9A2E-428E-B5E6-FFFFCD8F1E64}"/>
          </ac:spMkLst>
        </pc:spChg>
        <pc:spChg chg="add mod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64" creationId="{536DC3A4-4B88-41D5-9E52-1A0F1CD57519}"/>
          </ac:spMkLst>
        </pc:spChg>
        <pc:spChg chg="add mod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65" creationId="{0FAB931C-B16F-4D6D-895E-E58AA7C73DC6}"/>
          </ac:spMkLst>
        </pc:spChg>
        <pc:spChg chg="add mod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66" creationId="{ABC20F91-FFAD-44C5-B636-A9578C8297BD}"/>
          </ac:spMkLst>
        </pc:spChg>
        <pc:grpChg chg="del">
          <ac:chgData name="이 경오" userId="03d471aaec579ec3" providerId="LiveId" clId="{2063B82A-B2CE-41AA-904A-AEDD30044022}" dt="2020-04-30T04:40:11.569" v="2836" actId="165"/>
          <ac:grpSpMkLst>
            <pc:docMk/>
            <pc:sldMk cId="647559659" sldId="289"/>
            <ac:grpSpMk id="45" creationId="{556F97E7-D907-469C-8D85-4D1EDD3FD5B8}"/>
          </ac:grpSpMkLst>
        </pc:grpChg>
        <pc:graphicFrameChg chg="mod modGraphic">
          <ac:chgData name="이 경오" userId="03d471aaec579ec3" providerId="LiveId" clId="{2063B82A-B2CE-41AA-904A-AEDD30044022}" dt="2020-04-30T04:48:00.749" v="3451"/>
          <ac:graphicFrameMkLst>
            <pc:docMk/>
            <pc:sldMk cId="647559659" sldId="289"/>
            <ac:graphicFrameMk id="24" creationId="{721A43C3-F2C6-474C-A8A8-2C9159BFEAEB}"/>
          </ac:graphicFrameMkLst>
        </pc:graphicFrameChg>
        <pc:picChg chg="mod topLvl">
          <ac:chgData name="이 경오" userId="03d471aaec579ec3" providerId="LiveId" clId="{2063B82A-B2CE-41AA-904A-AEDD30044022}" dt="2020-04-30T04:48:10.343" v="3457" actId="1036"/>
          <ac:picMkLst>
            <pc:docMk/>
            <pc:sldMk cId="647559659" sldId="289"/>
            <ac:picMk id="9" creationId="{9C613523-8C98-401A-900D-CB8E295A2639}"/>
          </ac:picMkLst>
        </pc:picChg>
        <pc:picChg chg="mod topLvl">
          <ac:chgData name="이 경오" userId="03d471aaec579ec3" providerId="LiveId" clId="{2063B82A-B2CE-41AA-904A-AEDD30044022}" dt="2020-04-30T04:48:10.343" v="3457" actId="1036"/>
          <ac:picMkLst>
            <pc:docMk/>
            <pc:sldMk cId="647559659" sldId="289"/>
            <ac:picMk id="11" creationId="{AA1933D5-BE79-4F22-A5D1-46E735A342E6}"/>
          </ac:picMkLst>
        </pc:picChg>
        <pc:picChg chg="mod topLvl">
          <ac:chgData name="이 경오" userId="03d471aaec579ec3" providerId="LiveId" clId="{2063B82A-B2CE-41AA-904A-AEDD30044022}" dt="2020-04-30T04:48:10.343" v="3457" actId="1036"/>
          <ac:picMkLst>
            <pc:docMk/>
            <pc:sldMk cId="647559659" sldId="289"/>
            <ac:picMk id="13" creationId="{872CE579-5A94-40D6-9986-EE2E0DA2A312}"/>
          </ac:picMkLst>
        </pc:picChg>
        <pc:picChg chg="mod topLvl">
          <ac:chgData name="이 경오" userId="03d471aaec579ec3" providerId="LiveId" clId="{2063B82A-B2CE-41AA-904A-AEDD30044022}" dt="2020-04-30T04:48:10.343" v="3457" actId="1036"/>
          <ac:picMkLst>
            <pc:docMk/>
            <pc:sldMk cId="647559659" sldId="289"/>
            <ac:picMk id="15" creationId="{66A1B26F-FC4D-4F08-B7FC-3873E674E274}"/>
          </ac:picMkLst>
        </pc:picChg>
        <pc:picChg chg="del mod topLvl">
          <ac:chgData name="이 경오" userId="03d471aaec579ec3" providerId="LiveId" clId="{2063B82A-B2CE-41AA-904A-AEDD30044022}" dt="2020-04-30T04:40:14.862" v="2837" actId="478"/>
          <ac:picMkLst>
            <pc:docMk/>
            <pc:sldMk cId="647559659" sldId="289"/>
            <ac:picMk id="30" creationId="{B1EA37B4-352B-4749-9547-BA6535EB2F04}"/>
          </ac:picMkLst>
        </pc:picChg>
        <pc:picChg chg="del mod topLvl">
          <ac:chgData name="이 경오" userId="03d471aaec579ec3" providerId="LiveId" clId="{2063B82A-B2CE-41AA-904A-AEDD30044022}" dt="2020-04-30T04:40:14.862" v="2837" actId="478"/>
          <ac:picMkLst>
            <pc:docMk/>
            <pc:sldMk cId="647559659" sldId="289"/>
            <ac:picMk id="32" creationId="{9E20C400-3C3B-403D-BA0C-DBC21191024E}"/>
          </ac:picMkLst>
        </pc:picChg>
        <pc:picChg chg="del mod topLvl">
          <ac:chgData name="이 경오" userId="03d471aaec579ec3" providerId="LiveId" clId="{2063B82A-B2CE-41AA-904A-AEDD30044022}" dt="2020-04-30T04:40:14.862" v="2837" actId="478"/>
          <ac:picMkLst>
            <pc:docMk/>
            <pc:sldMk cId="647559659" sldId="289"/>
            <ac:picMk id="34" creationId="{BEC059E2-B048-4D84-9BDA-4AF0B88EEEC4}"/>
          </ac:picMkLst>
        </pc:picChg>
        <pc:picChg chg="add mod">
          <ac:chgData name="이 경오" userId="03d471aaec579ec3" providerId="LiveId" clId="{2063B82A-B2CE-41AA-904A-AEDD30044022}" dt="2020-04-30T04:48:10.343" v="3457" actId="1036"/>
          <ac:picMkLst>
            <pc:docMk/>
            <pc:sldMk cId="647559659" sldId="289"/>
            <ac:picMk id="37" creationId="{6E28E1ED-BB40-4BC9-9CCE-25D0D2618148}"/>
          </ac:picMkLst>
        </pc:picChg>
        <pc:picChg chg="add mod">
          <ac:chgData name="이 경오" userId="03d471aaec579ec3" providerId="LiveId" clId="{2063B82A-B2CE-41AA-904A-AEDD30044022}" dt="2020-04-30T04:48:10.343" v="3457" actId="1036"/>
          <ac:picMkLst>
            <pc:docMk/>
            <pc:sldMk cId="647559659" sldId="289"/>
            <ac:picMk id="40" creationId="{C0D4CA44-03E3-4614-8EC6-B82333248E59}"/>
          </ac:picMkLst>
        </pc:picChg>
        <pc:cxnChg chg="del mod topLvl">
          <ac:chgData name="이 경오" userId="03d471aaec579ec3" providerId="LiveId" clId="{2063B82A-B2CE-41AA-904A-AEDD30044022}" dt="2020-04-30T04:44:12.595" v="2941" actId="478"/>
          <ac:cxnSpMkLst>
            <pc:docMk/>
            <pc:sldMk cId="647559659" sldId="289"/>
            <ac:cxnSpMk id="8" creationId="{98450960-DB3E-43C6-9F97-C0CB591DFBF1}"/>
          </ac:cxnSpMkLst>
        </pc:cxnChg>
        <pc:cxnChg chg="del mod topLvl">
          <ac:chgData name="이 경오" userId="03d471aaec579ec3" providerId="LiveId" clId="{2063B82A-B2CE-41AA-904A-AEDD30044022}" dt="2020-04-30T04:44:24.215" v="2944" actId="478"/>
          <ac:cxnSpMkLst>
            <pc:docMk/>
            <pc:sldMk cId="647559659" sldId="289"/>
            <ac:cxnSpMk id="20" creationId="{D8D3869A-C750-4E85-BD77-174279287C47}"/>
          </ac:cxnSpMkLst>
        </pc:cxnChg>
        <pc:cxnChg chg="del mod topLvl">
          <ac:chgData name="이 경오" userId="03d471aaec579ec3" providerId="LiveId" clId="{2063B82A-B2CE-41AA-904A-AEDD30044022}" dt="2020-04-30T04:44:36.278" v="2948" actId="478"/>
          <ac:cxnSpMkLst>
            <pc:docMk/>
            <pc:sldMk cId="647559659" sldId="289"/>
            <ac:cxnSpMk id="25" creationId="{8041B5D5-C056-441D-A1E2-C8890C1650FC}"/>
          </ac:cxnSpMkLst>
        </pc:cxnChg>
        <pc:cxnChg chg="del mod topLvl">
          <ac:chgData name="이 경오" userId="03d471aaec579ec3" providerId="LiveId" clId="{2063B82A-B2CE-41AA-904A-AEDD30044022}" dt="2020-04-30T04:40:14.862" v="2837" actId="478"/>
          <ac:cxnSpMkLst>
            <pc:docMk/>
            <pc:sldMk cId="647559659" sldId="289"/>
            <ac:cxnSpMk id="36" creationId="{1195407D-4442-4989-8F63-6FCC3396D63C}"/>
          </ac:cxnSpMkLst>
        </pc:cxnChg>
        <pc:cxnChg chg="del mod topLvl">
          <ac:chgData name="이 경오" userId="03d471aaec579ec3" providerId="LiveId" clId="{2063B82A-B2CE-41AA-904A-AEDD30044022}" dt="2020-04-30T04:40:14.862" v="2837" actId="478"/>
          <ac:cxnSpMkLst>
            <pc:docMk/>
            <pc:sldMk cId="647559659" sldId="289"/>
            <ac:cxnSpMk id="39" creationId="{A0D69B9F-2F0A-4446-B99E-A1409A538BF2}"/>
          </ac:cxnSpMkLst>
        </pc:cxnChg>
        <pc:cxnChg chg="del mod topLvl">
          <ac:chgData name="이 경오" userId="03d471aaec579ec3" providerId="LiveId" clId="{2063B82A-B2CE-41AA-904A-AEDD30044022}" dt="2020-04-30T04:40:14.862" v="2837" actId="478"/>
          <ac:cxnSpMkLst>
            <pc:docMk/>
            <pc:sldMk cId="647559659" sldId="289"/>
            <ac:cxnSpMk id="42" creationId="{5AFBEA45-AEFA-42CE-AEA4-B97BB3F0AC20}"/>
          </ac:cxnSpMkLst>
        </pc:cxnChg>
        <pc:cxnChg chg="add mod">
          <ac:chgData name="이 경오" userId="03d471aaec579ec3" providerId="LiveId" clId="{2063B82A-B2CE-41AA-904A-AEDD30044022}" dt="2020-04-30T04:48:10.343" v="3457" actId="1036"/>
          <ac:cxnSpMkLst>
            <pc:docMk/>
            <pc:sldMk cId="647559659" sldId="289"/>
            <ac:cxnSpMk id="43" creationId="{842988E7-FF6A-4A52-BDAC-07B07262B7BC}"/>
          </ac:cxnSpMkLst>
        </pc:cxnChg>
        <pc:cxnChg chg="add mod">
          <ac:chgData name="이 경오" userId="03d471aaec579ec3" providerId="LiveId" clId="{2063B82A-B2CE-41AA-904A-AEDD30044022}" dt="2020-04-30T04:48:10.343" v="3457" actId="1036"/>
          <ac:cxnSpMkLst>
            <pc:docMk/>
            <pc:sldMk cId="647559659" sldId="289"/>
            <ac:cxnSpMk id="44" creationId="{1EF6F47C-4015-4AB6-B19A-EC26F824E575}"/>
          </ac:cxnSpMkLst>
        </pc:cxnChg>
        <pc:cxnChg chg="add mod">
          <ac:chgData name="이 경오" userId="03d471aaec579ec3" providerId="LiveId" clId="{2063B82A-B2CE-41AA-904A-AEDD30044022}" dt="2020-04-30T04:48:10.343" v="3457" actId="1036"/>
          <ac:cxnSpMkLst>
            <pc:docMk/>
            <pc:sldMk cId="647559659" sldId="289"/>
            <ac:cxnSpMk id="48" creationId="{39E8BE64-2B69-4ADC-AE27-B014B3466415}"/>
          </ac:cxnSpMkLst>
        </pc:cxnChg>
        <pc:cxnChg chg="add mod">
          <ac:chgData name="이 경오" userId="03d471aaec579ec3" providerId="LiveId" clId="{2063B82A-B2CE-41AA-904A-AEDD30044022}" dt="2020-04-30T04:48:10.343" v="3457" actId="1036"/>
          <ac:cxnSpMkLst>
            <pc:docMk/>
            <pc:sldMk cId="647559659" sldId="289"/>
            <ac:cxnSpMk id="49" creationId="{25F4A99E-5A4F-4D2A-9007-B22613DB868F}"/>
          </ac:cxnSpMkLst>
        </pc:cxnChg>
        <pc:cxnChg chg="add mod">
          <ac:chgData name="이 경오" userId="03d471aaec579ec3" providerId="LiveId" clId="{2063B82A-B2CE-41AA-904A-AEDD30044022}" dt="2020-04-30T04:48:10.343" v="3457" actId="1036"/>
          <ac:cxnSpMkLst>
            <pc:docMk/>
            <pc:sldMk cId="647559659" sldId="289"/>
            <ac:cxnSpMk id="54" creationId="{3128D4DA-C2E0-426C-A12A-3A86FB73D9A9}"/>
          </ac:cxnSpMkLst>
        </pc:cxnChg>
        <pc:cxnChg chg="add mod">
          <ac:chgData name="이 경오" userId="03d471aaec579ec3" providerId="LiveId" clId="{2063B82A-B2CE-41AA-904A-AEDD30044022}" dt="2020-04-30T04:48:10.343" v="3457" actId="1036"/>
          <ac:cxnSpMkLst>
            <pc:docMk/>
            <pc:sldMk cId="647559659" sldId="289"/>
            <ac:cxnSpMk id="57" creationId="{A4F77517-7510-4FF0-A60B-3007D5896D21}"/>
          </ac:cxnSpMkLst>
        </pc:cxnChg>
        <pc:cxnChg chg="add mod">
          <ac:chgData name="이 경오" userId="03d471aaec579ec3" providerId="LiveId" clId="{2063B82A-B2CE-41AA-904A-AEDD30044022}" dt="2020-04-30T04:48:10.343" v="3457" actId="1036"/>
          <ac:cxnSpMkLst>
            <pc:docMk/>
            <pc:sldMk cId="647559659" sldId="289"/>
            <ac:cxnSpMk id="60" creationId="{ECF8B3B9-2065-4D41-984B-938E389AF062}"/>
          </ac:cxnSpMkLst>
        </pc:cxnChg>
      </pc:sldChg>
      <pc:sldChg chg="add ord">
        <pc:chgData name="이 경오" userId="03d471aaec579ec3" providerId="LiveId" clId="{2063B82A-B2CE-41AA-904A-AEDD30044022}" dt="2020-04-30T04:49:20.650" v="3460"/>
        <pc:sldMkLst>
          <pc:docMk/>
          <pc:sldMk cId="2326561389" sldId="290"/>
        </pc:sldMkLst>
      </pc:sldChg>
      <pc:sldChg chg="addSp delSp modSp add mod">
        <pc:chgData name="이 경오" userId="03d471aaec579ec3" providerId="LiveId" clId="{2063B82A-B2CE-41AA-904A-AEDD30044022}" dt="2020-04-30T05:07:24.225" v="4933" actId="1076"/>
        <pc:sldMkLst>
          <pc:docMk/>
          <pc:sldMk cId="2411243370" sldId="291"/>
        </pc:sldMkLst>
        <pc:spChg chg="mod">
          <ac:chgData name="이 경오" userId="03d471aaec579ec3" providerId="LiveId" clId="{2063B82A-B2CE-41AA-904A-AEDD30044022}" dt="2020-04-30T04:59:58.038" v="4350"/>
          <ac:spMkLst>
            <pc:docMk/>
            <pc:sldMk cId="2411243370" sldId="291"/>
            <ac:spMk id="2" creationId="{00000000-0000-0000-0000-000000000000}"/>
          </ac:spMkLst>
        </pc:spChg>
        <pc:spChg chg="del">
          <ac:chgData name="이 경오" userId="03d471aaec579ec3" providerId="LiveId" clId="{2063B82A-B2CE-41AA-904A-AEDD30044022}" dt="2020-04-30T04:59:46.790" v="4318" actId="478"/>
          <ac:spMkLst>
            <pc:docMk/>
            <pc:sldMk cId="2411243370" sldId="291"/>
            <ac:spMk id="3" creationId="{9719A17E-972A-4632-8140-2FC7F7AB453A}"/>
          </ac:spMkLst>
        </pc:spChg>
        <pc:spChg chg="add del mod">
          <ac:chgData name="이 경오" userId="03d471aaec579ec3" providerId="LiveId" clId="{2063B82A-B2CE-41AA-904A-AEDD30044022}" dt="2020-04-30T05:05:48.919" v="4838" actId="478"/>
          <ac:spMkLst>
            <pc:docMk/>
            <pc:sldMk cId="2411243370" sldId="291"/>
            <ac:spMk id="6" creationId="{D2539D27-F3C8-41BF-AF7F-3A29ED4194E9}"/>
          </ac:spMkLst>
        </pc:spChg>
        <pc:spChg chg="add mod">
          <ac:chgData name="이 경오" userId="03d471aaec579ec3" providerId="LiveId" clId="{2063B82A-B2CE-41AA-904A-AEDD30044022}" dt="2020-04-30T05:06:02.005" v="4840" actId="1076"/>
          <ac:spMkLst>
            <pc:docMk/>
            <pc:sldMk cId="2411243370" sldId="291"/>
            <ac:spMk id="7" creationId="{195F255D-B26D-46EA-BB40-416EBAFCC2AF}"/>
          </ac:spMkLst>
        </pc:spChg>
        <pc:spChg chg="del">
          <ac:chgData name="이 경오" userId="03d471aaec579ec3" providerId="LiveId" clId="{2063B82A-B2CE-41AA-904A-AEDD30044022}" dt="2020-04-30T05:00:12.643" v="4351" actId="478"/>
          <ac:spMkLst>
            <pc:docMk/>
            <pc:sldMk cId="2411243370" sldId="291"/>
            <ac:spMk id="9" creationId="{A1C82646-D8C3-4482-BC3C-9F29C7734C5B}"/>
          </ac:spMkLst>
        </pc:spChg>
        <pc:spChg chg="del">
          <ac:chgData name="이 경오" userId="03d471aaec579ec3" providerId="LiveId" clId="{2063B82A-B2CE-41AA-904A-AEDD30044022}" dt="2020-04-30T05:00:12.643" v="4351" actId="478"/>
          <ac:spMkLst>
            <pc:docMk/>
            <pc:sldMk cId="2411243370" sldId="291"/>
            <ac:spMk id="10" creationId="{49D62276-A078-4B06-9438-CBBAC54BBC9A}"/>
          </ac:spMkLst>
        </pc:spChg>
        <pc:spChg chg="del">
          <ac:chgData name="이 경오" userId="03d471aaec579ec3" providerId="LiveId" clId="{2063B82A-B2CE-41AA-904A-AEDD30044022}" dt="2020-04-30T05:00:12.643" v="4351" actId="478"/>
          <ac:spMkLst>
            <pc:docMk/>
            <pc:sldMk cId="2411243370" sldId="291"/>
            <ac:spMk id="15" creationId="{70B5DCD9-4CFA-4026-8B24-EE74358E7D2B}"/>
          </ac:spMkLst>
        </pc:spChg>
        <pc:spChg chg="add del mod">
          <ac:chgData name="이 경오" userId="03d471aaec579ec3" providerId="LiveId" clId="{2063B82A-B2CE-41AA-904A-AEDD30044022}" dt="2020-04-30T05:05:48.919" v="4838" actId="478"/>
          <ac:spMkLst>
            <pc:docMk/>
            <pc:sldMk cId="2411243370" sldId="291"/>
            <ac:spMk id="16" creationId="{DD3F11E4-B19F-45A2-BA93-14D11363E222}"/>
          </ac:spMkLst>
        </pc:spChg>
        <pc:spChg chg="add del mod">
          <ac:chgData name="이 경오" userId="03d471aaec579ec3" providerId="LiveId" clId="{2063B82A-B2CE-41AA-904A-AEDD30044022}" dt="2020-04-30T05:05:48.919" v="4838" actId="478"/>
          <ac:spMkLst>
            <pc:docMk/>
            <pc:sldMk cId="2411243370" sldId="291"/>
            <ac:spMk id="17" creationId="{F1F2EE26-F4C7-4664-8832-98890497F79C}"/>
          </ac:spMkLst>
        </pc:spChg>
        <pc:spChg chg="add del mod">
          <ac:chgData name="이 경오" userId="03d471aaec579ec3" providerId="LiveId" clId="{2063B82A-B2CE-41AA-904A-AEDD30044022}" dt="2020-04-30T05:05:48.919" v="4838" actId="478"/>
          <ac:spMkLst>
            <pc:docMk/>
            <pc:sldMk cId="2411243370" sldId="291"/>
            <ac:spMk id="18" creationId="{553D82F7-74B4-4CEB-BD8F-BD7993C07DD0}"/>
          </ac:spMkLst>
        </pc:spChg>
        <pc:spChg chg="del">
          <ac:chgData name="이 경오" userId="03d471aaec579ec3" providerId="LiveId" clId="{2063B82A-B2CE-41AA-904A-AEDD30044022}" dt="2020-04-30T05:00:12.643" v="4351" actId="478"/>
          <ac:spMkLst>
            <pc:docMk/>
            <pc:sldMk cId="2411243370" sldId="291"/>
            <ac:spMk id="19" creationId="{BECCD5D7-CACC-40A6-BB41-590918ED63CC}"/>
          </ac:spMkLst>
        </pc:spChg>
        <pc:spChg chg="add mod">
          <ac:chgData name="이 경오" userId="03d471aaec579ec3" providerId="LiveId" clId="{2063B82A-B2CE-41AA-904A-AEDD30044022}" dt="2020-04-30T05:07:05.355" v="4930" actId="1076"/>
          <ac:spMkLst>
            <pc:docMk/>
            <pc:sldMk cId="2411243370" sldId="291"/>
            <ac:spMk id="21" creationId="{AAF87746-E47E-44AD-86BD-266092BC3D72}"/>
          </ac:spMkLst>
        </pc:spChg>
        <pc:spChg chg="del">
          <ac:chgData name="이 경오" userId="03d471aaec579ec3" providerId="LiveId" clId="{2063B82A-B2CE-41AA-904A-AEDD30044022}" dt="2020-04-30T05:00:12.643" v="4351" actId="478"/>
          <ac:spMkLst>
            <pc:docMk/>
            <pc:sldMk cId="2411243370" sldId="291"/>
            <ac:spMk id="24" creationId="{E0A9F86C-53FC-4072-8AE3-FB7223D7A74D}"/>
          </ac:spMkLst>
        </pc:spChg>
        <pc:spChg chg="del">
          <ac:chgData name="이 경오" userId="03d471aaec579ec3" providerId="LiveId" clId="{2063B82A-B2CE-41AA-904A-AEDD30044022}" dt="2020-04-30T05:00:12.643" v="4351" actId="478"/>
          <ac:spMkLst>
            <pc:docMk/>
            <pc:sldMk cId="2411243370" sldId="291"/>
            <ac:spMk id="25" creationId="{A2D298FD-0964-4B13-8595-18B34A0D207E}"/>
          </ac:spMkLst>
        </pc:spChg>
        <pc:spChg chg="del">
          <ac:chgData name="이 경오" userId="03d471aaec579ec3" providerId="LiveId" clId="{2063B82A-B2CE-41AA-904A-AEDD30044022}" dt="2020-04-30T05:00:12.643" v="4351" actId="478"/>
          <ac:spMkLst>
            <pc:docMk/>
            <pc:sldMk cId="2411243370" sldId="291"/>
            <ac:spMk id="26" creationId="{741AE44C-B924-4292-8A7A-D9C24693612B}"/>
          </ac:spMkLst>
        </pc:spChg>
        <pc:spChg chg="add mod">
          <ac:chgData name="이 경오" userId="03d471aaec579ec3" providerId="LiveId" clId="{2063B82A-B2CE-41AA-904A-AEDD30044022}" dt="2020-04-30T05:07:24.225" v="4933" actId="1076"/>
          <ac:spMkLst>
            <pc:docMk/>
            <pc:sldMk cId="2411243370" sldId="291"/>
            <ac:spMk id="34" creationId="{6F19BCFC-4D4F-4652-B8B0-669ACDF99EFE}"/>
          </ac:spMkLst>
        </pc:spChg>
        <pc:spChg chg="add mod">
          <ac:chgData name="이 경오" userId="03d471aaec579ec3" providerId="LiveId" clId="{2063B82A-B2CE-41AA-904A-AEDD30044022}" dt="2020-04-30T05:07:12.675" v="4932" actId="14100"/>
          <ac:spMkLst>
            <pc:docMk/>
            <pc:sldMk cId="2411243370" sldId="291"/>
            <ac:spMk id="35" creationId="{A8D2E161-108B-4085-BC69-D8C56998B8E3}"/>
          </ac:spMkLst>
        </pc:spChg>
        <pc:grpChg chg="add mod">
          <ac:chgData name="이 경오" userId="03d471aaec579ec3" providerId="LiveId" clId="{2063B82A-B2CE-41AA-904A-AEDD30044022}" dt="2020-04-30T05:07:01.265" v="4929" actId="14100"/>
          <ac:grpSpMkLst>
            <pc:docMk/>
            <pc:sldMk cId="2411243370" sldId="291"/>
            <ac:grpSpMk id="8" creationId="{F5AA0169-4C20-4ABF-999B-D2EE2941AE03}"/>
          </ac:grpSpMkLst>
        </pc:grpChg>
        <pc:graphicFrameChg chg="add mod modGraphic">
          <ac:chgData name="이 경오" userId="03d471aaec579ec3" providerId="LiveId" clId="{2063B82A-B2CE-41AA-904A-AEDD30044022}" dt="2020-04-30T05:06:14.284" v="4842" actId="14734"/>
          <ac:graphicFrameMkLst>
            <pc:docMk/>
            <pc:sldMk cId="2411243370" sldId="291"/>
            <ac:graphicFrameMk id="33" creationId="{BC7BE7D4-8532-4A1D-9729-C2A8771E03B9}"/>
          </ac:graphicFrameMkLst>
        </pc:graphicFrameChg>
        <pc:picChg chg="add mod">
          <ac:chgData name="이 경오" userId="03d471aaec579ec3" providerId="LiveId" clId="{2063B82A-B2CE-41AA-904A-AEDD30044022}" dt="2020-04-30T05:06:02.005" v="4840" actId="1076"/>
          <ac:picMkLst>
            <pc:docMk/>
            <pc:sldMk cId="2411243370" sldId="291"/>
            <ac:picMk id="20" creationId="{94D22A34-46A0-41B9-B5BB-8D536E01BF14}"/>
          </ac:picMkLst>
        </pc:picChg>
        <pc:picChg chg="add mod">
          <ac:chgData name="이 경오" userId="03d471aaec579ec3" providerId="LiveId" clId="{2063B82A-B2CE-41AA-904A-AEDD30044022}" dt="2020-04-30T05:06:53.208" v="4926" actId="164"/>
          <ac:picMkLst>
            <pc:docMk/>
            <pc:sldMk cId="2411243370" sldId="291"/>
            <ac:picMk id="22" creationId="{11B54AF9-29A0-4EE7-9F87-41ABDB2D9717}"/>
          </ac:picMkLst>
        </pc:picChg>
        <pc:picChg chg="add mod">
          <ac:chgData name="이 경오" userId="03d471aaec579ec3" providerId="LiveId" clId="{2063B82A-B2CE-41AA-904A-AEDD30044022}" dt="2020-04-30T05:06:53.208" v="4926" actId="164"/>
          <ac:picMkLst>
            <pc:docMk/>
            <pc:sldMk cId="2411243370" sldId="291"/>
            <ac:picMk id="23" creationId="{39C45BCD-EF2F-4D1D-A795-229C4305C13E}"/>
          </ac:picMkLst>
        </pc:picChg>
        <pc:picChg chg="add mod">
          <ac:chgData name="이 경오" userId="03d471aaec579ec3" providerId="LiveId" clId="{2063B82A-B2CE-41AA-904A-AEDD30044022}" dt="2020-04-30T05:06:53.208" v="4926" actId="164"/>
          <ac:picMkLst>
            <pc:docMk/>
            <pc:sldMk cId="2411243370" sldId="291"/>
            <ac:picMk id="27" creationId="{BBD5BC6D-3A39-4447-84A3-77C79C92F734}"/>
          </ac:picMkLst>
        </pc:picChg>
        <pc:picChg chg="add mod">
          <ac:chgData name="이 경오" userId="03d471aaec579ec3" providerId="LiveId" clId="{2063B82A-B2CE-41AA-904A-AEDD30044022}" dt="2020-04-30T05:06:53.208" v="4926" actId="164"/>
          <ac:picMkLst>
            <pc:docMk/>
            <pc:sldMk cId="2411243370" sldId="291"/>
            <ac:picMk id="28" creationId="{D4E6FDEB-F45B-40FE-93E6-F1A7FEDF44D8}"/>
          </ac:picMkLst>
        </pc:picChg>
        <pc:picChg chg="add mod">
          <ac:chgData name="이 경오" userId="03d471aaec579ec3" providerId="LiveId" clId="{2063B82A-B2CE-41AA-904A-AEDD30044022}" dt="2020-04-30T05:06:53.208" v="4926" actId="164"/>
          <ac:picMkLst>
            <pc:docMk/>
            <pc:sldMk cId="2411243370" sldId="291"/>
            <ac:picMk id="29" creationId="{BA72C710-EF8D-486A-A967-19D39C7FF545}"/>
          </ac:picMkLst>
        </pc:picChg>
        <pc:picChg chg="add mod">
          <ac:chgData name="이 경오" userId="03d471aaec579ec3" providerId="LiveId" clId="{2063B82A-B2CE-41AA-904A-AEDD30044022}" dt="2020-04-30T05:06:53.208" v="4926" actId="164"/>
          <ac:picMkLst>
            <pc:docMk/>
            <pc:sldMk cId="2411243370" sldId="291"/>
            <ac:picMk id="30" creationId="{3FFC5C47-50D8-44BB-B13A-79C7F13E993E}"/>
          </ac:picMkLst>
        </pc:picChg>
        <pc:picChg chg="add mod">
          <ac:chgData name="이 경오" userId="03d471aaec579ec3" providerId="LiveId" clId="{2063B82A-B2CE-41AA-904A-AEDD30044022}" dt="2020-04-30T05:06:53.208" v="4926" actId="164"/>
          <ac:picMkLst>
            <pc:docMk/>
            <pc:sldMk cId="2411243370" sldId="291"/>
            <ac:picMk id="31" creationId="{84ABC3DB-18A0-486C-B653-EE2FDF70394E}"/>
          </ac:picMkLst>
        </pc:picChg>
        <pc:picChg chg="add mod">
          <ac:chgData name="이 경오" userId="03d471aaec579ec3" providerId="LiveId" clId="{2063B82A-B2CE-41AA-904A-AEDD30044022}" dt="2020-04-30T05:06:53.208" v="4926" actId="164"/>
          <ac:picMkLst>
            <pc:docMk/>
            <pc:sldMk cId="2411243370" sldId="291"/>
            <ac:picMk id="32" creationId="{1C8F5E7F-F294-4BDC-A0CB-F1315D714881}"/>
          </ac:picMkLst>
        </pc:picChg>
        <pc:cxnChg chg="del">
          <ac:chgData name="이 경오" userId="03d471aaec579ec3" providerId="LiveId" clId="{2063B82A-B2CE-41AA-904A-AEDD30044022}" dt="2020-04-30T05:00:12.643" v="4351" actId="478"/>
          <ac:cxnSpMkLst>
            <pc:docMk/>
            <pc:sldMk cId="2411243370" sldId="291"/>
            <ac:cxnSpMk id="12" creationId="{752821AA-A3D7-4720-87C8-9ADD99BEC60D}"/>
          </ac:cxnSpMkLst>
        </pc:cxnChg>
      </pc:sldChg>
      <pc:sldChg chg="addSp delSp modSp add mod">
        <pc:chgData name="이 경오" userId="03d471aaec579ec3" providerId="LiveId" clId="{2063B82A-B2CE-41AA-904A-AEDD30044022}" dt="2020-04-30T05:23:41.603" v="5572" actId="1076"/>
        <pc:sldMkLst>
          <pc:docMk/>
          <pc:sldMk cId="3276220162" sldId="292"/>
        </pc:sldMkLst>
        <pc:spChg chg="mod">
          <ac:chgData name="이 경오" userId="03d471aaec579ec3" providerId="LiveId" clId="{2063B82A-B2CE-41AA-904A-AEDD30044022}" dt="2020-04-30T05:08:16.177" v="4968"/>
          <ac:spMkLst>
            <pc:docMk/>
            <pc:sldMk cId="3276220162" sldId="292"/>
            <ac:spMk id="2" creationId="{00000000-0000-0000-0000-000000000000}"/>
          </ac:spMkLst>
        </pc:spChg>
        <pc:spChg chg="del">
          <ac:chgData name="이 경오" userId="03d471aaec579ec3" providerId="LiveId" clId="{2063B82A-B2CE-41AA-904A-AEDD30044022}" dt="2020-04-30T05:08:24.093" v="4969" actId="478"/>
          <ac:spMkLst>
            <pc:docMk/>
            <pc:sldMk cId="3276220162" sldId="292"/>
            <ac:spMk id="7" creationId="{195F255D-B26D-46EA-BB40-416EBAFCC2AF}"/>
          </ac:spMkLst>
        </pc:spChg>
        <pc:spChg chg="add mod">
          <ac:chgData name="이 경오" userId="03d471aaec579ec3" providerId="LiveId" clId="{2063B82A-B2CE-41AA-904A-AEDD30044022}" dt="2020-04-30T05:12:26.272" v="5354" actId="1076"/>
          <ac:spMkLst>
            <pc:docMk/>
            <pc:sldMk cId="3276220162" sldId="292"/>
            <ac:spMk id="11" creationId="{FE64E365-1081-4F65-8A75-6054AC51C00C}"/>
          </ac:spMkLst>
        </pc:spChg>
        <pc:spChg chg="add del mod">
          <ac:chgData name="이 경오" userId="03d471aaec579ec3" providerId="LiveId" clId="{2063B82A-B2CE-41AA-904A-AEDD30044022}" dt="2020-04-30T05:14:12.042" v="5389" actId="465"/>
          <ac:spMkLst>
            <pc:docMk/>
            <pc:sldMk cId="3276220162" sldId="292"/>
            <ac:spMk id="14" creationId="{204CAB54-6B6A-4C70-88CC-2727D2FA7DDD}"/>
          </ac:spMkLst>
        </pc:spChg>
        <pc:spChg chg="del">
          <ac:chgData name="이 경오" userId="03d471aaec579ec3" providerId="LiveId" clId="{2063B82A-B2CE-41AA-904A-AEDD30044022}" dt="2020-04-30T05:08:24.093" v="4969" actId="478"/>
          <ac:spMkLst>
            <pc:docMk/>
            <pc:sldMk cId="3276220162" sldId="292"/>
            <ac:spMk id="21" creationId="{AAF87746-E47E-44AD-86BD-266092BC3D72}"/>
          </ac:spMkLst>
        </pc:spChg>
        <pc:spChg chg="add mod">
          <ac:chgData name="이 경오" userId="03d471aaec579ec3" providerId="LiveId" clId="{2063B82A-B2CE-41AA-904A-AEDD30044022}" dt="2020-04-30T05:09:29.216" v="5279"/>
          <ac:spMkLst>
            <pc:docMk/>
            <pc:sldMk cId="3276220162" sldId="292"/>
            <ac:spMk id="24" creationId="{90029665-E514-4E16-B167-07E4450F3183}"/>
          </ac:spMkLst>
        </pc:spChg>
        <pc:spChg chg="add mod">
          <ac:chgData name="이 경오" userId="03d471aaec579ec3" providerId="LiveId" clId="{2063B82A-B2CE-41AA-904A-AEDD30044022}" dt="2020-04-30T05:20:15.306" v="5508" actId="1035"/>
          <ac:spMkLst>
            <pc:docMk/>
            <pc:sldMk cId="3276220162" sldId="292"/>
            <ac:spMk id="26" creationId="{EE79B7D6-E003-47BF-9BC4-F9AE0F9F272E}"/>
          </ac:spMkLst>
        </pc:spChg>
        <pc:spChg chg="del">
          <ac:chgData name="이 경오" userId="03d471aaec579ec3" providerId="LiveId" clId="{2063B82A-B2CE-41AA-904A-AEDD30044022}" dt="2020-04-30T05:08:24.093" v="4969" actId="478"/>
          <ac:spMkLst>
            <pc:docMk/>
            <pc:sldMk cId="3276220162" sldId="292"/>
            <ac:spMk id="34" creationId="{6F19BCFC-4D4F-4652-B8B0-669ACDF99EFE}"/>
          </ac:spMkLst>
        </pc:spChg>
        <pc:spChg chg="del">
          <ac:chgData name="이 경오" userId="03d471aaec579ec3" providerId="LiveId" clId="{2063B82A-B2CE-41AA-904A-AEDD30044022}" dt="2020-04-30T05:08:24.093" v="4969" actId="478"/>
          <ac:spMkLst>
            <pc:docMk/>
            <pc:sldMk cId="3276220162" sldId="292"/>
            <ac:spMk id="35" creationId="{A8D2E161-108B-4085-BC69-D8C56998B8E3}"/>
          </ac:spMkLst>
        </pc:spChg>
        <pc:spChg chg="add mod">
          <ac:chgData name="이 경오" userId="03d471aaec579ec3" providerId="LiveId" clId="{2063B82A-B2CE-41AA-904A-AEDD30044022}" dt="2020-04-30T05:10:42.174" v="5322"/>
          <ac:spMkLst>
            <pc:docMk/>
            <pc:sldMk cId="3276220162" sldId="292"/>
            <ac:spMk id="36" creationId="{91AF4C78-7E37-4C81-B2DC-D4B5B7F2B17A}"/>
          </ac:spMkLst>
        </pc:spChg>
        <pc:spChg chg="add mod">
          <ac:chgData name="이 경오" userId="03d471aaec579ec3" providerId="LiveId" clId="{2063B82A-B2CE-41AA-904A-AEDD30044022}" dt="2020-04-30T05:14:17.023" v="5391" actId="20577"/>
          <ac:spMkLst>
            <pc:docMk/>
            <pc:sldMk cId="3276220162" sldId="292"/>
            <ac:spMk id="46" creationId="{034CCE57-7047-4B93-8BCE-ADE409069BDA}"/>
          </ac:spMkLst>
        </pc:spChg>
        <pc:spChg chg="add mod">
          <ac:chgData name="이 경오" userId="03d471aaec579ec3" providerId="LiveId" clId="{2063B82A-B2CE-41AA-904A-AEDD30044022}" dt="2020-04-30T05:14:19.780" v="5393" actId="20577"/>
          <ac:spMkLst>
            <pc:docMk/>
            <pc:sldMk cId="3276220162" sldId="292"/>
            <ac:spMk id="47" creationId="{90BF1EE0-6874-424E-AA5D-AE336F8BB962}"/>
          </ac:spMkLst>
        </pc:spChg>
        <pc:spChg chg="add mod">
          <ac:chgData name="이 경오" userId="03d471aaec579ec3" providerId="LiveId" clId="{2063B82A-B2CE-41AA-904A-AEDD30044022}" dt="2020-04-30T05:14:22.730" v="5395" actId="20577"/>
          <ac:spMkLst>
            <pc:docMk/>
            <pc:sldMk cId="3276220162" sldId="292"/>
            <ac:spMk id="48" creationId="{1882F33D-3CE8-43BE-A3A0-10140B6FAE5C}"/>
          </ac:spMkLst>
        </pc:spChg>
        <pc:spChg chg="add mod">
          <ac:chgData name="이 경오" userId="03d471aaec579ec3" providerId="LiveId" clId="{2063B82A-B2CE-41AA-904A-AEDD30044022}" dt="2020-04-30T05:14:26.049" v="5397" actId="20577"/>
          <ac:spMkLst>
            <pc:docMk/>
            <pc:sldMk cId="3276220162" sldId="292"/>
            <ac:spMk id="49" creationId="{633040EC-CD36-4093-8D33-A0689FE406BE}"/>
          </ac:spMkLst>
        </pc:spChg>
        <pc:spChg chg="add mod">
          <ac:chgData name="이 경오" userId="03d471aaec579ec3" providerId="LiveId" clId="{2063B82A-B2CE-41AA-904A-AEDD30044022}" dt="2020-04-30T05:14:29.331" v="5399" actId="20577"/>
          <ac:spMkLst>
            <pc:docMk/>
            <pc:sldMk cId="3276220162" sldId="292"/>
            <ac:spMk id="50" creationId="{AA3ABA19-B994-45B9-83FC-9589A146408D}"/>
          </ac:spMkLst>
        </pc:spChg>
        <pc:spChg chg="add mod">
          <ac:chgData name="이 경오" userId="03d471aaec579ec3" providerId="LiveId" clId="{2063B82A-B2CE-41AA-904A-AEDD30044022}" dt="2020-04-30T05:14:32.651" v="5401" actId="20577"/>
          <ac:spMkLst>
            <pc:docMk/>
            <pc:sldMk cId="3276220162" sldId="292"/>
            <ac:spMk id="51" creationId="{2EABFE2C-C592-4D2F-969F-5B547457C8D2}"/>
          </ac:spMkLst>
        </pc:spChg>
        <pc:spChg chg="add mod">
          <ac:chgData name="이 경오" userId="03d471aaec579ec3" providerId="LiveId" clId="{2063B82A-B2CE-41AA-904A-AEDD30044022}" dt="2020-04-30T05:14:36.001" v="5403" actId="20577"/>
          <ac:spMkLst>
            <pc:docMk/>
            <pc:sldMk cId="3276220162" sldId="292"/>
            <ac:spMk id="52" creationId="{E2F6E5BD-BD2C-46AC-924B-07A33F9A5E0A}"/>
          </ac:spMkLst>
        </pc:spChg>
        <pc:spChg chg="add mod">
          <ac:chgData name="이 경오" userId="03d471aaec579ec3" providerId="LiveId" clId="{2063B82A-B2CE-41AA-904A-AEDD30044022}" dt="2020-04-30T05:14:39.172" v="5405" actId="20577"/>
          <ac:spMkLst>
            <pc:docMk/>
            <pc:sldMk cId="3276220162" sldId="292"/>
            <ac:spMk id="53" creationId="{BB1B417F-E579-425E-8484-0448C199D3B3}"/>
          </ac:spMkLst>
        </pc:spChg>
        <pc:spChg chg="add mod">
          <ac:chgData name="이 경오" userId="03d471aaec579ec3" providerId="LiveId" clId="{2063B82A-B2CE-41AA-904A-AEDD30044022}" dt="2020-04-30T05:16:58.689" v="5460" actId="408"/>
          <ac:spMkLst>
            <pc:docMk/>
            <pc:sldMk cId="3276220162" sldId="292"/>
            <ac:spMk id="62" creationId="{268185B8-F319-48ED-ADE6-FB003979513D}"/>
          </ac:spMkLst>
        </pc:spChg>
        <pc:spChg chg="add mod">
          <ac:chgData name="이 경오" userId="03d471aaec579ec3" providerId="LiveId" clId="{2063B82A-B2CE-41AA-904A-AEDD30044022}" dt="2020-04-30T05:17:03.094" v="5461" actId="20577"/>
          <ac:spMkLst>
            <pc:docMk/>
            <pc:sldMk cId="3276220162" sldId="292"/>
            <ac:spMk id="63" creationId="{13BFEA1E-CA52-4358-B5DE-BCBEF29B87E3}"/>
          </ac:spMkLst>
        </pc:spChg>
        <pc:spChg chg="add mod">
          <ac:chgData name="이 경오" userId="03d471aaec579ec3" providerId="LiveId" clId="{2063B82A-B2CE-41AA-904A-AEDD30044022}" dt="2020-04-30T05:17:05.070" v="5462" actId="20577"/>
          <ac:spMkLst>
            <pc:docMk/>
            <pc:sldMk cId="3276220162" sldId="292"/>
            <ac:spMk id="64" creationId="{8DCEAA12-DD5A-4B81-A440-CF28646F5792}"/>
          </ac:spMkLst>
        </pc:spChg>
        <pc:spChg chg="add mod">
          <ac:chgData name="이 경오" userId="03d471aaec579ec3" providerId="LiveId" clId="{2063B82A-B2CE-41AA-904A-AEDD30044022}" dt="2020-04-30T05:17:09.852" v="5464" actId="20577"/>
          <ac:spMkLst>
            <pc:docMk/>
            <pc:sldMk cId="3276220162" sldId="292"/>
            <ac:spMk id="65" creationId="{83FA54B2-10A3-4B98-A8F9-F85ED20B823B}"/>
          </ac:spMkLst>
        </pc:spChg>
        <pc:spChg chg="add mod">
          <ac:chgData name="이 경오" userId="03d471aaec579ec3" providerId="LiveId" clId="{2063B82A-B2CE-41AA-904A-AEDD30044022}" dt="2020-04-30T05:17:07.265" v="5463" actId="20577"/>
          <ac:spMkLst>
            <pc:docMk/>
            <pc:sldMk cId="3276220162" sldId="292"/>
            <ac:spMk id="66" creationId="{FD647956-A3F9-456E-8155-3FA444245CE0}"/>
          </ac:spMkLst>
        </pc:spChg>
        <pc:spChg chg="add mod">
          <ac:chgData name="이 경오" userId="03d471aaec579ec3" providerId="LiveId" clId="{2063B82A-B2CE-41AA-904A-AEDD30044022}" dt="2020-04-30T05:17:11.843" v="5465" actId="20577"/>
          <ac:spMkLst>
            <pc:docMk/>
            <pc:sldMk cId="3276220162" sldId="292"/>
            <ac:spMk id="67" creationId="{47018693-3DCC-48C8-819B-22DA1CC63E79}"/>
          </ac:spMkLst>
        </pc:spChg>
        <pc:spChg chg="add del mod">
          <ac:chgData name="이 경오" userId="03d471aaec579ec3" providerId="LiveId" clId="{2063B82A-B2CE-41AA-904A-AEDD30044022}" dt="2020-04-30T05:17:13.965" v="5466" actId="20577"/>
          <ac:spMkLst>
            <pc:docMk/>
            <pc:sldMk cId="3276220162" sldId="292"/>
            <ac:spMk id="68" creationId="{CCA71837-E049-4980-93CC-905CC89C3938}"/>
          </ac:spMkLst>
        </pc:spChg>
        <pc:spChg chg="add mod">
          <ac:chgData name="이 경오" userId="03d471aaec579ec3" providerId="LiveId" clId="{2063B82A-B2CE-41AA-904A-AEDD30044022}" dt="2020-04-30T05:17:16.216" v="5467" actId="20577"/>
          <ac:spMkLst>
            <pc:docMk/>
            <pc:sldMk cId="3276220162" sldId="292"/>
            <ac:spMk id="69" creationId="{FB129E99-29E8-4D63-A245-CA96EFA238AB}"/>
          </ac:spMkLst>
        </pc:spChg>
        <pc:spChg chg="add mod">
          <ac:chgData name="이 경오" userId="03d471aaec579ec3" providerId="LiveId" clId="{2063B82A-B2CE-41AA-904A-AEDD30044022}" dt="2020-04-30T05:20:12.234" v="5507" actId="1036"/>
          <ac:spMkLst>
            <pc:docMk/>
            <pc:sldMk cId="3276220162" sldId="292"/>
            <ac:spMk id="78" creationId="{ED05D65E-4CE4-4638-B4E5-8EFC9E54D8C7}"/>
          </ac:spMkLst>
        </pc:spChg>
        <pc:spChg chg="add mod">
          <ac:chgData name="이 경오" userId="03d471aaec579ec3" providerId="LiveId" clId="{2063B82A-B2CE-41AA-904A-AEDD30044022}" dt="2020-04-30T05:23:23.584" v="5566" actId="1076"/>
          <ac:spMkLst>
            <pc:docMk/>
            <pc:sldMk cId="3276220162" sldId="292"/>
            <ac:spMk id="79" creationId="{65648831-B7A4-4737-89B1-B1FBFF789E72}"/>
          </ac:spMkLst>
        </pc:spChg>
        <pc:spChg chg="add mod">
          <ac:chgData name="이 경오" userId="03d471aaec579ec3" providerId="LiveId" clId="{2063B82A-B2CE-41AA-904A-AEDD30044022}" dt="2020-04-30T05:23:25.994" v="5567" actId="1076"/>
          <ac:spMkLst>
            <pc:docMk/>
            <pc:sldMk cId="3276220162" sldId="292"/>
            <ac:spMk id="80" creationId="{DCC34C15-4123-4265-9855-D2D3D737C0DF}"/>
          </ac:spMkLst>
        </pc:spChg>
        <pc:spChg chg="add mod">
          <ac:chgData name="이 경오" userId="03d471aaec579ec3" providerId="LiveId" clId="{2063B82A-B2CE-41AA-904A-AEDD30044022}" dt="2020-04-30T05:23:28.513" v="5568" actId="1076"/>
          <ac:spMkLst>
            <pc:docMk/>
            <pc:sldMk cId="3276220162" sldId="292"/>
            <ac:spMk id="81" creationId="{EE4A6024-21F4-402D-B30E-B7DDA99073C4}"/>
          </ac:spMkLst>
        </pc:spChg>
        <pc:spChg chg="add mod">
          <ac:chgData name="이 경오" userId="03d471aaec579ec3" providerId="LiveId" clId="{2063B82A-B2CE-41AA-904A-AEDD30044022}" dt="2020-04-30T05:23:41.603" v="5572" actId="1076"/>
          <ac:spMkLst>
            <pc:docMk/>
            <pc:sldMk cId="3276220162" sldId="292"/>
            <ac:spMk id="82" creationId="{6694DDA9-9E99-4C34-8C13-EB103E35CEB9}"/>
          </ac:spMkLst>
        </pc:spChg>
        <pc:spChg chg="add mod">
          <ac:chgData name="이 경오" userId="03d471aaec579ec3" providerId="LiveId" clId="{2063B82A-B2CE-41AA-904A-AEDD30044022}" dt="2020-04-30T05:23:38.044" v="5571" actId="1076"/>
          <ac:spMkLst>
            <pc:docMk/>
            <pc:sldMk cId="3276220162" sldId="292"/>
            <ac:spMk id="83" creationId="{5A634AC9-EE19-44A2-8F8B-1C167D60C85E}"/>
          </ac:spMkLst>
        </pc:spChg>
        <pc:spChg chg="add mod">
          <ac:chgData name="이 경오" userId="03d471aaec579ec3" providerId="LiveId" clId="{2063B82A-B2CE-41AA-904A-AEDD30044022}" dt="2020-04-30T05:23:35.594" v="5570" actId="1076"/>
          <ac:spMkLst>
            <pc:docMk/>
            <pc:sldMk cId="3276220162" sldId="292"/>
            <ac:spMk id="84" creationId="{F391A671-F58E-4435-A279-E603BEDBBF53}"/>
          </ac:spMkLst>
        </pc:spChg>
        <pc:grpChg chg="del">
          <ac:chgData name="이 경오" userId="03d471aaec579ec3" providerId="LiveId" clId="{2063B82A-B2CE-41AA-904A-AEDD30044022}" dt="2020-04-30T05:08:24.093" v="4969" actId="478"/>
          <ac:grpSpMkLst>
            <pc:docMk/>
            <pc:sldMk cId="3276220162" sldId="292"/>
            <ac:grpSpMk id="8" creationId="{F5AA0169-4C20-4ABF-999B-D2EE2941AE03}"/>
          </ac:grpSpMkLst>
        </pc:grpChg>
        <pc:grpChg chg="add del mod">
          <ac:chgData name="이 경오" userId="03d471aaec579ec3" providerId="LiveId" clId="{2063B82A-B2CE-41AA-904A-AEDD30044022}" dt="2020-04-30T05:12:04.081" v="5348" actId="165"/>
          <ac:grpSpMkLst>
            <pc:docMk/>
            <pc:sldMk cId="3276220162" sldId="292"/>
            <ac:grpSpMk id="13" creationId="{CCF5255C-1F60-47C1-A61C-32B79EF0EF6A}"/>
          </ac:grpSpMkLst>
        </pc:grpChg>
        <pc:graphicFrameChg chg="del">
          <ac:chgData name="이 경오" userId="03d471aaec579ec3" providerId="LiveId" clId="{2063B82A-B2CE-41AA-904A-AEDD30044022}" dt="2020-04-30T05:08:24.093" v="4969" actId="478"/>
          <ac:graphicFrameMkLst>
            <pc:docMk/>
            <pc:sldMk cId="3276220162" sldId="292"/>
            <ac:graphicFrameMk id="33" creationId="{BC7BE7D4-8532-4A1D-9729-C2A8771E03B9}"/>
          </ac:graphicFrameMkLst>
        </pc:graphicFrameChg>
        <pc:picChg chg="del">
          <ac:chgData name="이 경오" userId="03d471aaec579ec3" providerId="LiveId" clId="{2063B82A-B2CE-41AA-904A-AEDD30044022}" dt="2020-04-30T05:08:24.093" v="4969" actId="478"/>
          <ac:picMkLst>
            <pc:docMk/>
            <pc:sldMk cId="3276220162" sldId="292"/>
            <ac:picMk id="20" creationId="{94D22A34-46A0-41B9-B5BB-8D536E01BF14}"/>
          </ac:picMkLst>
        </pc:picChg>
        <pc:cxnChg chg="add mod">
          <ac:chgData name="이 경오" userId="03d471aaec579ec3" providerId="LiveId" clId="{2063B82A-B2CE-41AA-904A-AEDD30044022}" dt="2020-04-30T05:10:11.277" v="5295" actId="1036"/>
          <ac:cxnSpMkLst>
            <pc:docMk/>
            <pc:sldMk cId="3276220162" sldId="292"/>
            <ac:cxnSpMk id="6" creationId="{8C84ECFC-7060-4471-831E-8690914C917F}"/>
          </ac:cxnSpMkLst>
        </pc:cxnChg>
        <pc:cxnChg chg="add mod ord">
          <ac:chgData name="이 경오" userId="03d471aaec579ec3" providerId="LiveId" clId="{2063B82A-B2CE-41AA-904A-AEDD30044022}" dt="2020-04-30T05:19:03.960" v="5499" actId="167"/>
          <ac:cxnSpMkLst>
            <pc:docMk/>
            <pc:sldMk cId="3276220162" sldId="292"/>
            <ac:cxnSpMk id="18" creationId="{9C32C82E-732A-4493-B794-1C15AF6E8477}"/>
          </ac:cxnSpMkLst>
        </pc:cxnChg>
        <pc:cxnChg chg="add mod">
          <ac:chgData name="이 경오" userId="03d471aaec579ec3" providerId="LiveId" clId="{2063B82A-B2CE-41AA-904A-AEDD30044022}" dt="2020-04-30T05:10:11.277" v="5295" actId="1036"/>
          <ac:cxnSpMkLst>
            <pc:docMk/>
            <pc:sldMk cId="3276220162" sldId="292"/>
            <ac:cxnSpMk id="25" creationId="{DD7FECCE-B505-4C2A-9B8B-16D7125EE4C6}"/>
          </ac:cxnSpMkLst>
        </pc:cxnChg>
        <pc:cxnChg chg="add mod topLvl">
          <ac:chgData name="이 경오" userId="03d471aaec579ec3" providerId="LiveId" clId="{2063B82A-B2CE-41AA-904A-AEDD30044022}" dt="2020-04-30T05:12:29.662" v="5355" actId="1038"/>
          <ac:cxnSpMkLst>
            <pc:docMk/>
            <pc:sldMk cId="3276220162" sldId="292"/>
            <ac:cxnSpMk id="37" creationId="{C010F1EB-8A91-4762-86F2-837D66375B53}"/>
          </ac:cxnSpMkLst>
        </pc:cxnChg>
        <pc:cxnChg chg="add mod topLvl">
          <ac:chgData name="이 경오" userId="03d471aaec579ec3" providerId="LiveId" clId="{2063B82A-B2CE-41AA-904A-AEDD30044022}" dt="2020-04-30T05:12:29.662" v="5355" actId="1038"/>
          <ac:cxnSpMkLst>
            <pc:docMk/>
            <pc:sldMk cId="3276220162" sldId="292"/>
            <ac:cxnSpMk id="38" creationId="{29867076-9C46-4CBC-BD0E-A481943A4C2C}"/>
          </ac:cxnSpMkLst>
        </pc:cxnChg>
        <pc:cxnChg chg="add mod topLvl">
          <ac:chgData name="이 경오" userId="03d471aaec579ec3" providerId="LiveId" clId="{2063B82A-B2CE-41AA-904A-AEDD30044022}" dt="2020-04-30T05:12:29.662" v="5355" actId="1038"/>
          <ac:cxnSpMkLst>
            <pc:docMk/>
            <pc:sldMk cId="3276220162" sldId="292"/>
            <ac:cxnSpMk id="39" creationId="{680D61C0-E48B-49AC-8BAF-70B405D2AECD}"/>
          </ac:cxnSpMkLst>
        </pc:cxnChg>
        <pc:cxnChg chg="add mod topLvl">
          <ac:chgData name="이 경오" userId="03d471aaec579ec3" providerId="LiveId" clId="{2063B82A-B2CE-41AA-904A-AEDD30044022}" dt="2020-04-30T05:12:29.662" v="5355" actId="1038"/>
          <ac:cxnSpMkLst>
            <pc:docMk/>
            <pc:sldMk cId="3276220162" sldId="292"/>
            <ac:cxnSpMk id="40" creationId="{E256B149-465C-412A-AEA2-741C9CD61C38}"/>
          </ac:cxnSpMkLst>
        </pc:cxnChg>
        <pc:cxnChg chg="add mod topLvl">
          <ac:chgData name="이 경오" userId="03d471aaec579ec3" providerId="LiveId" clId="{2063B82A-B2CE-41AA-904A-AEDD30044022}" dt="2020-04-30T05:12:29.662" v="5355" actId="1038"/>
          <ac:cxnSpMkLst>
            <pc:docMk/>
            <pc:sldMk cId="3276220162" sldId="292"/>
            <ac:cxnSpMk id="41" creationId="{574CACEE-2916-4B9B-A6D8-D2BC486F11EA}"/>
          </ac:cxnSpMkLst>
        </pc:cxnChg>
        <pc:cxnChg chg="add mod topLvl">
          <ac:chgData name="이 경오" userId="03d471aaec579ec3" providerId="LiveId" clId="{2063B82A-B2CE-41AA-904A-AEDD30044022}" dt="2020-04-30T05:12:29.662" v="5355" actId="1038"/>
          <ac:cxnSpMkLst>
            <pc:docMk/>
            <pc:sldMk cId="3276220162" sldId="292"/>
            <ac:cxnSpMk id="42" creationId="{85879741-9999-4451-972F-79A3F038C276}"/>
          </ac:cxnSpMkLst>
        </pc:cxnChg>
        <pc:cxnChg chg="add mod topLvl">
          <ac:chgData name="이 경오" userId="03d471aaec579ec3" providerId="LiveId" clId="{2063B82A-B2CE-41AA-904A-AEDD30044022}" dt="2020-04-30T05:12:29.662" v="5355" actId="1038"/>
          <ac:cxnSpMkLst>
            <pc:docMk/>
            <pc:sldMk cId="3276220162" sldId="292"/>
            <ac:cxnSpMk id="43" creationId="{8D9B95A0-B355-4125-B873-5ACAC2A54A79}"/>
          </ac:cxnSpMkLst>
        </pc:cxnChg>
        <pc:cxnChg chg="add mod topLvl">
          <ac:chgData name="이 경오" userId="03d471aaec579ec3" providerId="LiveId" clId="{2063B82A-B2CE-41AA-904A-AEDD30044022}" dt="2020-04-30T05:12:29.662" v="5355" actId="1038"/>
          <ac:cxnSpMkLst>
            <pc:docMk/>
            <pc:sldMk cId="3276220162" sldId="292"/>
            <ac:cxnSpMk id="44" creationId="{4B6E09F4-0834-40B7-8529-F9C9A2B51412}"/>
          </ac:cxnSpMkLst>
        </pc:cxnChg>
        <pc:cxnChg chg="add mod topLvl">
          <ac:chgData name="이 경오" userId="03d471aaec579ec3" providerId="LiveId" clId="{2063B82A-B2CE-41AA-904A-AEDD30044022}" dt="2020-04-30T05:12:29.662" v="5355" actId="1038"/>
          <ac:cxnSpMkLst>
            <pc:docMk/>
            <pc:sldMk cId="3276220162" sldId="292"/>
            <ac:cxnSpMk id="45" creationId="{314DD031-9F56-4F48-A0F2-8AEF604F58FD}"/>
          </ac:cxnSpMkLst>
        </pc:cxnChg>
        <pc:cxnChg chg="add mod">
          <ac:chgData name="이 경오" userId="03d471aaec579ec3" providerId="LiveId" clId="{2063B82A-B2CE-41AA-904A-AEDD30044022}" dt="2020-04-30T05:15:38.797" v="5429" actId="408"/>
          <ac:cxnSpMkLst>
            <pc:docMk/>
            <pc:sldMk cId="3276220162" sldId="292"/>
            <ac:cxnSpMk id="54" creationId="{D5253712-FA13-493E-B97A-35554D34154C}"/>
          </ac:cxnSpMkLst>
        </pc:cxnChg>
        <pc:cxnChg chg="add mod">
          <ac:chgData name="이 경오" userId="03d471aaec579ec3" providerId="LiveId" clId="{2063B82A-B2CE-41AA-904A-AEDD30044022}" dt="2020-04-30T05:15:38.797" v="5429" actId="408"/>
          <ac:cxnSpMkLst>
            <pc:docMk/>
            <pc:sldMk cId="3276220162" sldId="292"/>
            <ac:cxnSpMk id="55" creationId="{E0352A78-F889-447E-AE36-03FEF8B1F252}"/>
          </ac:cxnSpMkLst>
        </pc:cxnChg>
        <pc:cxnChg chg="add mod">
          <ac:chgData name="이 경오" userId="03d471aaec579ec3" providerId="LiveId" clId="{2063B82A-B2CE-41AA-904A-AEDD30044022}" dt="2020-04-30T05:15:38.797" v="5429" actId="408"/>
          <ac:cxnSpMkLst>
            <pc:docMk/>
            <pc:sldMk cId="3276220162" sldId="292"/>
            <ac:cxnSpMk id="56" creationId="{3F847A1F-0443-4A11-8263-9282CF643456}"/>
          </ac:cxnSpMkLst>
        </pc:cxnChg>
        <pc:cxnChg chg="add mod">
          <ac:chgData name="이 경오" userId="03d471aaec579ec3" providerId="LiveId" clId="{2063B82A-B2CE-41AA-904A-AEDD30044022}" dt="2020-04-30T05:15:38.797" v="5429" actId="408"/>
          <ac:cxnSpMkLst>
            <pc:docMk/>
            <pc:sldMk cId="3276220162" sldId="292"/>
            <ac:cxnSpMk id="57" creationId="{8B4F066B-C019-4A92-BAC1-114512457751}"/>
          </ac:cxnSpMkLst>
        </pc:cxnChg>
        <pc:cxnChg chg="add mod">
          <ac:chgData name="이 경오" userId="03d471aaec579ec3" providerId="LiveId" clId="{2063B82A-B2CE-41AA-904A-AEDD30044022}" dt="2020-04-30T05:15:38.797" v="5429" actId="408"/>
          <ac:cxnSpMkLst>
            <pc:docMk/>
            <pc:sldMk cId="3276220162" sldId="292"/>
            <ac:cxnSpMk id="58" creationId="{D96A217F-8F3C-41C9-AC25-8BBF94231937}"/>
          </ac:cxnSpMkLst>
        </pc:cxnChg>
        <pc:cxnChg chg="add mod">
          <ac:chgData name="이 경오" userId="03d471aaec579ec3" providerId="LiveId" clId="{2063B82A-B2CE-41AA-904A-AEDD30044022}" dt="2020-04-30T05:15:38.797" v="5429" actId="408"/>
          <ac:cxnSpMkLst>
            <pc:docMk/>
            <pc:sldMk cId="3276220162" sldId="292"/>
            <ac:cxnSpMk id="59" creationId="{F0922703-B230-46A0-A551-410AAFB761E6}"/>
          </ac:cxnSpMkLst>
        </pc:cxnChg>
        <pc:cxnChg chg="add mod">
          <ac:chgData name="이 경오" userId="03d471aaec579ec3" providerId="LiveId" clId="{2063B82A-B2CE-41AA-904A-AEDD30044022}" dt="2020-04-30T05:15:38.797" v="5429" actId="408"/>
          <ac:cxnSpMkLst>
            <pc:docMk/>
            <pc:sldMk cId="3276220162" sldId="292"/>
            <ac:cxnSpMk id="60" creationId="{C4FBC3BD-EDA5-4849-97D6-C9A34C26FBC1}"/>
          </ac:cxnSpMkLst>
        </pc:cxnChg>
        <pc:cxnChg chg="add mod">
          <ac:chgData name="이 경오" userId="03d471aaec579ec3" providerId="LiveId" clId="{2063B82A-B2CE-41AA-904A-AEDD30044022}" dt="2020-04-30T05:15:38.797" v="5429" actId="408"/>
          <ac:cxnSpMkLst>
            <pc:docMk/>
            <pc:sldMk cId="3276220162" sldId="292"/>
            <ac:cxnSpMk id="61" creationId="{0CC34C42-B051-486E-8389-4FB4C22A2B88}"/>
          </ac:cxnSpMkLst>
        </pc:cxnChg>
        <pc:cxnChg chg="add mod ord">
          <ac:chgData name="이 경오" userId="03d471aaec579ec3" providerId="LiveId" clId="{2063B82A-B2CE-41AA-904A-AEDD30044022}" dt="2020-04-30T05:19:03.960" v="5499" actId="167"/>
          <ac:cxnSpMkLst>
            <pc:docMk/>
            <pc:sldMk cId="3276220162" sldId="292"/>
            <ac:cxnSpMk id="70" creationId="{31A7327F-C873-4A57-AEB7-EDBB03662049}"/>
          </ac:cxnSpMkLst>
        </pc:cxnChg>
        <pc:cxnChg chg="add mod ord">
          <ac:chgData name="이 경오" userId="03d471aaec579ec3" providerId="LiveId" clId="{2063B82A-B2CE-41AA-904A-AEDD30044022}" dt="2020-04-30T05:19:03.960" v="5499" actId="167"/>
          <ac:cxnSpMkLst>
            <pc:docMk/>
            <pc:sldMk cId="3276220162" sldId="292"/>
            <ac:cxnSpMk id="71" creationId="{A4D79FEB-6627-4BC5-BD7A-29CFA3433A7F}"/>
          </ac:cxnSpMkLst>
        </pc:cxnChg>
        <pc:cxnChg chg="add mod ord">
          <ac:chgData name="이 경오" userId="03d471aaec579ec3" providerId="LiveId" clId="{2063B82A-B2CE-41AA-904A-AEDD30044022}" dt="2020-04-30T05:19:03.960" v="5499" actId="167"/>
          <ac:cxnSpMkLst>
            <pc:docMk/>
            <pc:sldMk cId="3276220162" sldId="292"/>
            <ac:cxnSpMk id="72" creationId="{6FB95D7F-3D20-4584-BA34-43DBD8D323C9}"/>
          </ac:cxnSpMkLst>
        </pc:cxnChg>
        <pc:cxnChg chg="add mod ord">
          <ac:chgData name="이 경오" userId="03d471aaec579ec3" providerId="LiveId" clId="{2063B82A-B2CE-41AA-904A-AEDD30044022}" dt="2020-04-30T05:19:03.960" v="5499" actId="167"/>
          <ac:cxnSpMkLst>
            <pc:docMk/>
            <pc:sldMk cId="3276220162" sldId="292"/>
            <ac:cxnSpMk id="73" creationId="{FB24954B-C879-4EB9-80CB-8C5F19AEAFD3}"/>
          </ac:cxnSpMkLst>
        </pc:cxnChg>
        <pc:cxnChg chg="add mod ord">
          <ac:chgData name="이 경오" userId="03d471aaec579ec3" providerId="LiveId" clId="{2063B82A-B2CE-41AA-904A-AEDD30044022}" dt="2020-04-30T05:19:03.960" v="5499" actId="167"/>
          <ac:cxnSpMkLst>
            <pc:docMk/>
            <pc:sldMk cId="3276220162" sldId="292"/>
            <ac:cxnSpMk id="74" creationId="{8FC98D2F-E880-4A67-AB80-53AD81EB775F}"/>
          </ac:cxnSpMkLst>
        </pc:cxnChg>
        <pc:cxnChg chg="add mod ord">
          <ac:chgData name="이 경오" userId="03d471aaec579ec3" providerId="LiveId" clId="{2063B82A-B2CE-41AA-904A-AEDD30044022}" dt="2020-04-30T05:19:03.960" v="5499" actId="167"/>
          <ac:cxnSpMkLst>
            <pc:docMk/>
            <pc:sldMk cId="3276220162" sldId="292"/>
            <ac:cxnSpMk id="75" creationId="{B91FB71D-9325-46DF-A9D8-FE7A937EAB0C}"/>
          </ac:cxnSpMkLst>
        </pc:cxnChg>
        <pc:cxnChg chg="add mod ord">
          <ac:chgData name="이 경오" userId="03d471aaec579ec3" providerId="LiveId" clId="{2063B82A-B2CE-41AA-904A-AEDD30044022}" dt="2020-04-30T05:19:03.960" v="5499" actId="167"/>
          <ac:cxnSpMkLst>
            <pc:docMk/>
            <pc:sldMk cId="3276220162" sldId="292"/>
            <ac:cxnSpMk id="76" creationId="{6ACC50A3-0397-4374-A8F3-EF65A25D9BCB}"/>
          </ac:cxnSpMkLst>
        </pc:cxnChg>
        <pc:cxnChg chg="add mod ord">
          <ac:chgData name="이 경오" userId="03d471aaec579ec3" providerId="LiveId" clId="{2063B82A-B2CE-41AA-904A-AEDD30044022}" dt="2020-04-30T05:22:14.818" v="5549" actId="167"/>
          <ac:cxnSpMkLst>
            <pc:docMk/>
            <pc:sldMk cId="3276220162" sldId="292"/>
            <ac:cxnSpMk id="77" creationId="{744756A9-8A55-4D87-97B4-47E3959C349B}"/>
          </ac:cxnSpMkLst>
        </pc:cxnChg>
        <pc:cxnChg chg="add del mod">
          <ac:chgData name="이 경오" userId="03d471aaec579ec3" providerId="LiveId" clId="{2063B82A-B2CE-41AA-904A-AEDD30044022}" dt="2020-04-30T05:21:20.375" v="5528" actId="11529"/>
          <ac:cxnSpMkLst>
            <pc:docMk/>
            <pc:sldMk cId="3276220162" sldId="292"/>
            <ac:cxnSpMk id="86" creationId="{64CDEE4F-1222-416C-A94E-36A342D7A0D9}"/>
          </ac:cxnSpMkLst>
        </pc:cxnChg>
        <pc:cxnChg chg="add mod">
          <ac:chgData name="이 경오" userId="03d471aaec579ec3" providerId="LiveId" clId="{2063B82A-B2CE-41AA-904A-AEDD30044022}" dt="2020-04-30T05:22:35.893" v="5552" actId="14100"/>
          <ac:cxnSpMkLst>
            <pc:docMk/>
            <pc:sldMk cId="3276220162" sldId="292"/>
            <ac:cxnSpMk id="88" creationId="{19DEF1D9-23AE-4F1D-A4E7-2A80449736A7}"/>
          </ac:cxnSpMkLst>
        </pc:cxnChg>
        <pc:cxnChg chg="add mod">
          <ac:chgData name="이 경오" userId="03d471aaec579ec3" providerId="LiveId" clId="{2063B82A-B2CE-41AA-904A-AEDD30044022}" dt="2020-04-30T05:23:23.584" v="5566" actId="1076"/>
          <ac:cxnSpMkLst>
            <pc:docMk/>
            <pc:sldMk cId="3276220162" sldId="292"/>
            <ac:cxnSpMk id="89" creationId="{6FCAC0C6-5345-4386-AF19-8C7AECC5BD28}"/>
          </ac:cxnSpMkLst>
        </pc:cxnChg>
        <pc:cxnChg chg="add mod">
          <ac:chgData name="이 경오" userId="03d471aaec579ec3" providerId="LiveId" clId="{2063B82A-B2CE-41AA-904A-AEDD30044022}" dt="2020-04-30T05:23:25.994" v="5567" actId="1076"/>
          <ac:cxnSpMkLst>
            <pc:docMk/>
            <pc:sldMk cId="3276220162" sldId="292"/>
            <ac:cxnSpMk id="92" creationId="{9111F2DD-C755-4081-BFEA-1FA2EA412220}"/>
          </ac:cxnSpMkLst>
        </pc:cxnChg>
        <pc:cxnChg chg="add mod">
          <ac:chgData name="이 경오" userId="03d471aaec579ec3" providerId="LiveId" clId="{2063B82A-B2CE-41AA-904A-AEDD30044022}" dt="2020-04-30T05:23:28.513" v="5568" actId="1076"/>
          <ac:cxnSpMkLst>
            <pc:docMk/>
            <pc:sldMk cId="3276220162" sldId="292"/>
            <ac:cxnSpMk id="95" creationId="{01935493-AE3C-4B60-A1F0-CF08AEF6628E}"/>
          </ac:cxnSpMkLst>
        </pc:cxnChg>
        <pc:cxnChg chg="add mod">
          <ac:chgData name="이 경오" userId="03d471aaec579ec3" providerId="LiveId" clId="{2063B82A-B2CE-41AA-904A-AEDD30044022}" dt="2020-04-30T05:23:41.603" v="5572" actId="1076"/>
          <ac:cxnSpMkLst>
            <pc:docMk/>
            <pc:sldMk cId="3276220162" sldId="292"/>
            <ac:cxnSpMk id="99" creationId="{3073B193-36C3-4C50-ABD6-BD8758F14893}"/>
          </ac:cxnSpMkLst>
        </pc:cxnChg>
        <pc:cxnChg chg="add mod">
          <ac:chgData name="이 경오" userId="03d471aaec579ec3" providerId="LiveId" clId="{2063B82A-B2CE-41AA-904A-AEDD30044022}" dt="2020-04-30T05:23:41.603" v="5572" actId="1076"/>
          <ac:cxnSpMkLst>
            <pc:docMk/>
            <pc:sldMk cId="3276220162" sldId="292"/>
            <ac:cxnSpMk id="102" creationId="{D05C7B95-46A2-4F96-8D4C-A1F911E65B45}"/>
          </ac:cxnSpMkLst>
        </pc:cxnChg>
        <pc:cxnChg chg="add mod">
          <ac:chgData name="이 경오" userId="03d471aaec579ec3" providerId="LiveId" clId="{2063B82A-B2CE-41AA-904A-AEDD30044022}" dt="2020-04-30T05:23:38.044" v="5571" actId="1076"/>
          <ac:cxnSpMkLst>
            <pc:docMk/>
            <pc:sldMk cId="3276220162" sldId="292"/>
            <ac:cxnSpMk id="105" creationId="{A4A1DA6D-BD27-4A11-9183-760003252E18}"/>
          </ac:cxnSpMkLst>
        </pc:cxnChg>
      </pc:sldChg>
      <pc:sldChg chg="addSp delSp modSp add mod">
        <pc:chgData name="이 경오" userId="03d471aaec579ec3" providerId="LiveId" clId="{2063B82A-B2CE-41AA-904A-AEDD30044022}" dt="2020-04-30T05:29:02.286" v="5949" actId="20577"/>
        <pc:sldMkLst>
          <pc:docMk/>
          <pc:sldMk cId="1235721984" sldId="293"/>
        </pc:sldMkLst>
        <pc:spChg chg="mod">
          <ac:chgData name="이 경오" userId="03d471aaec579ec3" providerId="LiveId" clId="{2063B82A-B2CE-41AA-904A-AEDD30044022}" dt="2020-04-30T05:24:46.202" v="5623" actId="20577"/>
          <ac:spMkLst>
            <pc:docMk/>
            <pc:sldMk cId="1235721984" sldId="293"/>
            <ac:spMk id="2" creationId="{00000000-0000-0000-0000-000000000000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11" creationId="{FE64E365-1081-4F65-8A75-6054AC51C00C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14" creationId="{204CAB54-6B6A-4C70-88CC-2727D2FA7DDD}"/>
          </ac:spMkLst>
        </pc:spChg>
        <pc:spChg chg="mod">
          <ac:chgData name="이 경오" userId="03d471aaec579ec3" providerId="LiveId" clId="{2063B82A-B2CE-41AA-904A-AEDD30044022}" dt="2020-04-30T05:26:13.757" v="5681" actId="20577"/>
          <ac:spMkLst>
            <pc:docMk/>
            <pc:sldMk cId="1235721984" sldId="293"/>
            <ac:spMk id="24" creationId="{90029665-E514-4E16-B167-07E4450F3183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26" creationId="{EE79B7D6-E003-47BF-9BC4-F9AE0F9F272E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36" creationId="{91AF4C78-7E37-4C81-B2DC-D4B5B7F2B17A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46" creationId="{034CCE57-7047-4B93-8BCE-ADE409069BDA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47" creationId="{90BF1EE0-6874-424E-AA5D-AE336F8BB962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48" creationId="{1882F33D-3CE8-43BE-A3A0-10140B6FAE5C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49" creationId="{633040EC-CD36-4093-8D33-A0689FE406BE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50" creationId="{AA3ABA19-B994-45B9-83FC-9589A146408D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51" creationId="{2EABFE2C-C592-4D2F-969F-5B547457C8D2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52" creationId="{E2F6E5BD-BD2C-46AC-924B-07A33F9A5E0A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53" creationId="{BB1B417F-E579-425E-8484-0448C199D3B3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62" creationId="{268185B8-F319-48ED-ADE6-FB003979513D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63" creationId="{13BFEA1E-CA52-4358-B5DE-BCBEF29B87E3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64" creationId="{8DCEAA12-DD5A-4B81-A440-CF28646F5792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65" creationId="{83FA54B2-10A3-4B98-A8F9-F85ED20B823B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66" creationId="{FD647956-A3F9-456E-8155-3FA444245CE0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67" creationId="{47018693-3DCC-48C8-819B-22DA1CC63E79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68" creationId="{CCA71837-E049-4980-93CC-905CC89C3938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69" creationId="{FB129E99-29E8-4D63-A245-CA96EFA238AB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78" creationId="{ED05D65E-4CE4-4638-B4E5-8EFC9E54D8C7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79" creationId="{65648831-B7A4-4737-89B1-B1FBFF789E72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80" creationId="{DCC34C15-4123-4265-9855-D2D3D737C0DF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81" creationId="{EE4A6024-21F4-402D-B30E-B7DDA99073C4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82" creationId="{6694DDA9-9E99-4C34-8C13-EB103E35CEB9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83" creationId="{5A634AC9-EE19-44A2-8F8B-1C167D60C85E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84" creationId="{F391A671-F58E-4435-A279-E603BEDBBF53}"/>
          </ac:spMkLst>
        </pc:spChg>
        <pc:spChg chg="add mod">
          <ac:chgData name="이 경오" userId="03d471aaec579ec3" providerId="LiveId" clId="{2063B82A-B2CE-41AA-904A-AEDD30044022}" dt="2020-04-30T05:27:09.034" v="5712"/>
          <ac:spMkLst>
            <pc:docMk/>
            <pc:sldMk cId="1235721984" sldId="293"/>
            <ac:spMk id="85" creationId="{A1CB6493-962C-47BD-BC62-120CB41AD08F}"/>
          </ac:spMkLst>
        </pc:spChg>
        <pc:spChg chg="add mod">
          <ac:chgData name="이 경오" userId="03d471aaec579ec3" providerId="LiveId" clId="{2063B82A-B2CE-41AA-904A-AEDD30044022}" dt="2020-04-30T05:29:02.286" v="5949" actId="20577"/>
          <ac:spMkLst>
            <pc:docMk/>
            <pc:sldMk cId="1235721984" sldId="293"/>
            <ac:spMk id="87" creationId="{ABD45B1F-43A0-43FC-B83F-EDD792EA24BA}"/>
          </ac:spMkLst>
        </pc:spChg>
        <pc:graphicFrameChg chg="add mod modGraphic">
          <ac:chgData name="이 경오" userId="03d471aaec579ec3" providerId="LiveId" clId="{2063B82A-B2CE-41AA-904A-AEDD30044022}" dt="2020-04-30T05:27:35.115" v="5743" actId="20577"/>
          <ac:graphicFrameMkLst>
            <pc:docMk/>
            <pc:sldMk cId="1235721984" sldId="293"/>
            <ac:graphicFrameMk id="86" creationId="{710C687A-62C5-4CED-8B50-E43416D13D51}"/>
          </ac:graphicFrameMkLst>
        </pc:graphicFrameChg>
        <pc:picChg chg="add del mod">
          <ac:chgData name="이 경오" userId="03d471aaec579ec3" providerId="LiveId" clId="{2063B82A-B2CE-41AA-904A-AEDD30044022}" dt="2020-04-30T05:26:28.292" v="5685"/>
          <ac:picMkLst>
            <pc:docMk/>
            <pc:sldMk cId="1235721984" sldId="293"/>
            <ac:picMk id="3074" creationId="{10FCA620-055B-4ABA-9575-FC11770CC241}"/>
          </ac:picMkLst>
        </pc:pic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6" creationId="{8C84ECFC-7060-4471-831E-8690914C917F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18" creationId="{9C32C82E-732A-4493-B794-1C15AF6E8477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25" creationId="{DD7FECCE-B505-4C2A-9B8B-16D7125EE4C6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37" creationId="{C010F1EB-8A91-4762-86F2-837D66375B53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38" creationId="{29867076-9C46-4CBC-BD0E-A481943A4C2C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39" creationId="{680D61C0-E48B-49AC-8BAF-70B405D2AECD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40" creationId="{E256B149-465C-412A-AEA2-741C9CD61C38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41" creationId="{574CACEE-2916-4B9B-A6D8-D2BC486F11EA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42" creationId="{85879741-9999-4451-972F-79A3F038C276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43" creationId="{8D9B95A0-B355-4125-B873-5ACAC2A54A79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44" creationId="{4B6E09F4-0834-40B7-8529-F9C9A2B51412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45" creationId="{314DD031-9F56-4F48-A0F2-8AEF604F58FD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54" creationId="{D5253712-FA13-493E-B97A-35554D34154C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55" creationId="{E0352A78-F889-447E-AE36-03FEF8B1F252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56" creationId="{3F847A1F-0443-4A11-8263-9282CF643456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57" creationId="{8B4F066B-C019-4A92-BAC1-114512457751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58" creationId="{D96A217F-8F3C-41C9-AC25-8BBF94231937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59" creationId="{F0922703-B230-46A0-A551-410AAFB761E6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60" creationId="{C4FBC3BD-EDA5-4849-97D6-C9A34C26FBC1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61" creationId="{0CC34C42-B051-486E-8389-4FB4C22A2B88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70" creationId="{31A7327F-C873-4A57-AEB7-EDBB03662049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71" creationId="{A4D79FEB-6627-4BC5-BD7A-29CFA3433A7F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72" creationId="{6FB95D7F-3D20-4584-BA34-43DBD8D323C9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73" creationId="{FB24954B-C879-4EB9-80CB-8C5F19AEAFD3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74" creationId="{8FC98D2F-E880-4A67-AB80-53AD81EB775F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75" creationId="{B91FB71D-9325-46DF-A9D8-FE7A937EAB0C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76" creationId="{6ACC50A3-0397-4374-A8F3-EF65A25D9BCB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77" creationId="{744756A9-8A55-4D87-97B4-47E3959C349B}"/>
          </ac:cxnSpMkLst>
        </pc:cxnChg>
        <pc:cxnChg chg="del mod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88" creationId="{19DEF1D9-23AE-4F1D-A4E7-2A80449736A7}"/>
          </ac:cxnSpMkLst>
        </pc:cxnChg>
        <pc:cxnChg chg="del mod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89" creationId="{6FCAC0C6-5345-4386-AF19-8C7AECC5BD28}"/>
          </ac:cxnSpMkLst>
        </pc:cxnChg>
        <pc:cxnChg chg="del mod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92" creationId="{9111F2DD-C755-4081-BFEA-1FA2EA412220}"/>
          </ac:cxnSpMkLst>
        </pc:cxnChg>
        <pc:cxnChg chg="del mod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95" creationId="{01935493-AE3C-4B60-A1F0-CF08AEF6628E}"/>
          </ac:cxnSpMkLst>
        </pc:cxnChg>
        <pc:cxnChg chg="del mod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99" creationId="{3073B193-36C3-4C50-ABD6-BD8758F14893}"/>
          </ac:cxnSpMkLst>
        </pc:cxnChg>
        <pc:cxnChg chg="del mod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102" creationId="{D05C7B95-46A2-4F96-8D4C-A1F911E65B45}"/>
          </ac:cxnSpMkLst>
        </pc:cxnChg>
        <pc:cxnChg chg="del mod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105" creationId="{A4A1DA6D-BD27-4A11-9183-760003252E18}"/>
          </ac:cxnSpMkLst>
        </pc:cxnChg>
      </pc:sldChg>
      <pc:sldChg chg="add ord">
        <pc:chgData name="이 경오" userId="03d471aaec579ec3" providerId="LiveId" clId="{2063B82A-B2CE-41AA-904A-AEDD30044022}" dt="2020-04-30T06:37:24.954" v="5952"/>
        <pc:sldMkLst>
          <pc:docMk/>
          <pc:sldMk cId="3211394283" sldId="294"/>
        </pc:sldMkLst>
      </pc:sldChg>
      <pc:sldChg chg="modSp add mod ord">
        <pc:chgData name="이 경오" userId="03d471aaec579ec3" providerId="LiveId" clId="{2063B82A-B2CE-41AA-904A-AEDD30044022}" dt="2020-04-30T06:44:42.530" v="6646" actId="20577"/>
        <pc:sldMkLst>
          <pc:docMk/>
          <pc:sldMk cId="724987056" sldId="295"/>
        </pc:sldMkLst>
        <pc:spChg chg="mod">
          <ac:chgData name="이 경오" userId="03d471aaec579ec3" providerId="LiveId" clId="{2063B82A-B2CE-41AA-904A-AEDD30044022}" dt="2020-04-30T06:39:50.964" v="5962" actId="179"/>
          <ac:spMkLst>
            <pc:docMk/>
            <pc:sldMk cId="724987056" sldId="295"/>
            <ac:spMk id="24" creationId="{90029665-E514-4E16-B167-07E4450F3183}"/>
          </ac:spMkLst>
        </pc:spChg>
        <pc:spChg chg="mod">
          <ac:chgData name="이 경오" userId="03d471aaec579ec3" providerId="LiveId" clId="{2063B82A-B2CE-41AA-904A-AEDD30044022}" dt="2020-04-30T06:41:22.853" v="5997"/>
          <ac:spMkLst>
            <pc:docMk/>
            <pc:sldMk cId="724987056" sldId="295"/>
            <ac:spMk id="85" creationId="{A1CB6493-962C-47BD-BC62-120CB41AD08F}"/>
          </ac:spMkLst>
        </pc:spChg>
        <pc:spChg chg="mod">
          <ac:chgData name="이 경오" userId="03d471aaec579ec3" providerId="LiveId" clId="{2063B82A-B2CE-41AA-904A-AEDD30044022}" dt="2020-04-30T06:44:42.530" v="6646" actId="20577"/>
          <ac:spMkLst>
            <pc:docMk/>
            <pc:sldMk cId="724987056" sldId="295"/>
            <ac:spMk id="87" creationId="{ABD45B1F-43A0-43FC-B83F-EDD792EA24BA}"/>
          </ac:spMkLst>
        </pc:spChg>
        <pc:graphicFrameChg chg="mod modGraphic">
          <ac:chgData name="이 경오" userId="03d471aaec579ec3" providerId="LiveId" clId="{2063B82A-B2CE-41AA-904A-AEDD30044022}" dt="2020-04-30T06:44:08.446" v="6500" actId="20577"/>
          <ac:graphicFrameMkLst>
            <pc:docMk/>
            <pc:sldMk cId="724987056" sldId="295"/>
            <ac:graphicFrameMk id="86" creationId="{710C687A-62C5-4CED-8B50-E43416D13D51}"/>
          </ac:graphicFrameMkLst>
        </pc:graphicFrameChg>
      </pc:sldChg>
      <pc:sldChg chg="addSp delSp modSp add mod">
        <pc:chgData name="이 경오" userId="03d471aaec579ec3" providerId="LiveId" clId="{2063B82A-B2CE-41AA-904A-AEDD30044022}" dt="2020-04-30T06:56:55.242" v="8598"/>
        <pc:sldMkLst>
          <pc:docMk/>
          <pc:sldMk cId="3479903826" sldId="296"/>
        </pc:sldMkLst>
        <pc:spChg chg="mod">
          <ac:chgData name="이 경오" userId="03d471aaec579ec3" providerId="LiveId" clId="{2063B82A-B2CE-41AA-904A-AEDD30044022}" dt="2020-04-30T06:45:26.354" v="6687"/>
          <ac:spMkLst>
            <pc:docMk/>
            <pc:sldMk cId="3479903826" sldId="296"/>
            <ac:spMk id="2" creationId="{00000000-0000-0000-0000-000000000000}"/>
          </ac:spMkLst>
        </pc:spChg>
        <pc:spChg chg="add mod">
          <ac:chgData name="이 경오" userId="03d471aaec579ec3" providerId="LiveId" clId="{2063B82A-B2CE-41AA-904A-AEDD30044022}" dt="2020-04-30T06:52:08.869" v="7634" actId="1076"/>
          <ac:spMkLst>
            <pc:docMk/>
            <pc:sldMk cId="3479903826" sldId="296"/>
            <ac:spMk id="3" creationId="{96A22718-84C9-42CA-96AC-0475CFA6C2FE}"/>
          </ac:spMkLst>
        </pc:spChg>
        <pc:spChg chg="add mod">
          <ac:chgData name="이 경오" userId="03d471aaec579ec3" providerId="LiveId" clId="{2063B82A-B2CE-41AA-904A-AEDD30044022}" dt="2020-04-30T06:52:08.869" v="7634" actId="1076"/>
          <ac:spMkLst>
            <pc:docMk/>
            <pc:sldMk cId="3479903826" sldId="296"/>
            <ac:spMk id="16" creationId="{1A4EBE7C-B9D0-490C-A4C1-238C35F01EA4}"/>
          </ac:spMkLst>
        </pc:spChg>
        <pc:spChg chg="add mod">
          <ac:chgData name="이 경오" userId="03d471aaec579ec3" providerId="LiveId" clId="{2063B82A-B2CE-41AA-904A-AEDD30044022}" dt="2020-04-30T06:52:08.869" v="7634" actId="1076"/>
          <ac:spMkLst>
            <pc:docMk/>
            <pc:sldMk cId="3479903826" sldId="296"/>
            <ac:spMk id="17" creationId="{73DBC6BF-240F-46BD-91E2-82A8A915B077}"/>
          </ac:spMkLst>
        </pc:spChg>
        <pc:spChg chg="add mod">
          <ac:chgData name="이 경오" userId="03d471aaec579ec3" providerId="LiveId" clId="{2063B82A-B2CE-41AA-904A-AEDD30044022}" dt="2020-04-30T06:52:08.869" v="7634" actId="1076"/>
          <ac:spMkLst>
            <pc:docMk/>
            <pc:sldMk cId="3479903826" sldId="296"/>
            <ac:spMk id="21" creationId="{AB1BE863-FB9B-40C9-A4C9-74BE2053EBCC}"/>
          </ac:spMkLst>
        </pc:spChg>
        <pc:spChg chg="add mod">
          <ac:chgData name="이 경오" userId="03d471aaec579ec3" providerId="LiveId" clId="{2063B82A-B2CE-41AA-904A-AEDD30044022}" dt="2020-04-30T06:56:55.242" v="8598"/>
          <ac:spMkLst>
            <pc:docMk/>
            <pc:sldMk cId="3479903826" sldId="296"/>
            <ac:spMk id="22" creationId="{247170FF-DD92-441C-B7CE-8BF0E2E9EC87}"/>
          </ac:spMkLst>
        </pc:spChg>
        <pc:spChg chg="mod">
          <ac:chgData name="이 경오" userId="03d471aaec579ec3" providerId="LiveId" clId="{2063B82A-B2CE-41AA-904A-AEDD30044022}" dt="2020-04-30T06:46:41.300" v="7044" actId="20577"/>
          <ac:spMkLst>
            <pc:docMk/>
            <pc:sldMk cId="3479903826" sldId="296"/>
            <ac:spMk id="24" creationId="{90029665-E514-4E16-B167-07E4450F3183}"/>
          </ac:spMkLst>
        </pc:spChg>
        <pc:spChg chg="add mod">
          <ac:chgData name="이 경오" userId="03d471aaec579ec3" providerId="LiveId" clId="{2063B82A-B2CE-41AA-904A-AEDD30044022}" dt="2020-04-30T06:52:08.869" v="7634" actId="1076"/>
          <ac:spMkLst>
            <pc:docMk/>
            <pc:sldMk cId="3479903826" sldId="296"/>
            <ac:spMk id="26" creationId="{A5FB1CD8-703F-411A-8359-2A267F8AA1D1}"/>
          </ac:spMkLst>
        </pc:spChg>
        <pc:spChg chg="del">
          <ac:chgData name="이 경오" userId="03d471aaec579ec3" providerId="LiveId" clId="{2063B82A-B2CE-41AA-904A-AEDD30044022}" dt="2020-04-30T06:46:50.505" v="7045" actId="478"/>
          <ac:spMkLst>
            <pc:docMk/>
            <pc:sldMk cId="3479903826" sldId="296"/>
            <ac:spMk id="85" creationId="{A1CB6493-962C-47BD-BC62-120CB41AD08F}"/>
          </ac:spMkLst>
        </pc:spChg>
        <pc:spChg chg="del">
          <ac:chgData name="이 경오" userId="03d471aaec579ec3" providerId="LiveId" clId="{2063B82A-B2CE-41AA-904A-AEDD30044022}" dt="2020-04-30T06:46:50.505" v="7045" actId="478"/>
          <ac:spMkLst>
            <pc:docMk/>
            <pc:sldMk cId="3479903826" sldId="296"/>
            <ac:spMk id="87" creationId="{ABD45B1F-43A0-43FC-B83F-EDD792EA24BA}"/>
          </ac:spMkLst>
        </pc:spChg>
        <pc:graphicFrameChg chg="del">
          <ac:chgData name="이 경오" userId="03d471aaec579ec3" providerId="LiveId" clId="{2063B82A-B2CE-41AA-904A-AEDD30044022}" dt="2020-04-30T06:46:50.505" v="7045" actId="478"/>
          <ac:graphicFrameMkLst>
            <pc:docMk/>
            <pc:sldMk cId="3479903826" sldId="296"/>
            <ac:graphicFrameMk id="86" creationId="{710C687A-62C5-4CED-8B50-E43416D13D51}"/>
          </ac:graphicFrameMkLst>
        </pc:graphicFrameChg>
        <pc:picChg chg="add mod">
          <ac:chgData name="이 경오" userId="03d471aaec579ec3" providerId="LiveId" clId="{2063B82A-B2CE-41AA-904A-AEDD30044022}" dt="2020-04-30T06:52:08.869" v="7634" actId="1076"/>
          <ac:picMkLst>
            <pc:docMk/>
            <pc:sldMk cId="3479903826" sldId="296"/>
            <ac:picMk id="9" creationId="{F0A5B8D1-3DC6-4EE5-9D05-734125229BD9}"/>
          </ac:picMkLst>
        </pc:picChg>
        <pc:picChg chg="add mod">
          <ac:chgData name="이 경오" userId="03d471aaec579ec3" providerId="LiveId" clId="{2063B82A-B2CE-41AA-904A-AEDD30044022}" dt="2020-04-30T06:52:08.869" v="7634" actId="1076"/>
          <ac:picMkLst>
            <pc:docMk/>
            <pc:sldMk cId="3479903826" sldId="296"/>
            <ac:picMk id="10" creationId="{01FDE835-36C9-4EED-9AAB-8DBFE22BD474}"/>
          </ac:picMkLst>
        </pc:picChg>
        <pc:cxnChg chg="add del mod">
          <ac:chgData name="이 경오" userId="03d471aaec579ec3" providerId="LiveId" clId="{2063B82A-B2CE-41AA-904A-AEDD30044022}" dt="2020-04-30T06:48:11.035" v="7069" actId="478"/>
          <ac:cxnSpMkLst>
            <pc:docMk/>
            <pc:sldMk cId="3479903826" sldId="296"/>
            <ac:cxnSpMk id="7" creationId="{43116B7E-8145-46A0-BD1F-4944C46F999B}"/>
          </ac:cxnSpMkLst>
        </pc:cxnChg>
        <pc:cxnChg chg="add mod">
          <ac:chgData name="이 경오" userId="03d471aaec579ec3" providerId="LiveId" clId="{2063B82A-B2CE-41AA-904A-AEDD30044022}" dt="2020-04-30T06:52:08.869" v="7634" actId="1076"/>
          <ac:cxnSpMkLst>
            <pc:docMk/>
            <pc:sldMk cId="3479903826" sldId="296"/>
            <ac:cxnSpMk id="12" creationId="{ED75B0EA-E191-490A-AE25-1F2CE71ED01F}"/>
          </ac:cxnSpMkLst>
        </pc:cxnChg>
        <pc:cxnChg chg="add mod">
          <ac:chgData name="이 경오" userId="03d471aaec579ec3" providerId="LiveId" clId="{2063B82A-B2CE-41AA-904A-AEDD30044022}" dt="2020-04-30T06:52:08.869" v="7634" actId="1076"/>
          <ac:cxnSpMkLst>
            <pc:docMk/>
            <pc:sldMk cId="3479903826" sldId="296"/>
            <ac:cxnSpMk id="14" creationId="{E72D8122-2305-4C64-9024-F3A1770AF3AE}"/>
          </ac:cxnSpMkLst>
        </pc:cxnChg>
      </pc:sldChg>
      <pc:sldChg chg="modSp add mod">
        <pc:chgData name="이 경오" userId="03d471aaec579ec3" providerId="LiveId" clId="{2063B82A-B2CE-41AA-904A-AEDD30044022}" dt="2020-04-30T06:56:34.011" v="8487"/>
        <pc:sldMkLst>
          <pc:docMk/>
          <pc:sldMk cId="271063983" sldId="297"/>
        </pc:sldMkLst>
        <pc:spChg chg="mod">
          <ac:chgData name="이 경오" userId="03d471aaec579ec3" providerId="LiveId" clId="{2063B82A-B2CE-41AA-904A-AEDD30044022}" dt="2020-04-30T06:52:34.576" v="7642" actId="20577"/>
          <ac:spMkLst>
            <pc:docMk/>
            <pc:sldMk cId="271063983" sldId="297"/>
            <ac:spMk id="2" creationId="{00000000-0000-0000-0000-000000000000}"/>
          </ac:spMkLst>
        </pc:spChg>
        <pc:spChg chg="mod">
          <ac:chgData name="이 경오" userId="03d471aaec579ec3" providerId="LiveId" clId="{2063B82A-B2CE-41AA-904A-AEDD30044022}" dt="2020-04-30T06:56:34.011" v="8487"/>
          <ac:spMkLst>
            <pc:docMk/>
            <pc:sldMk cId="271063983" sldId="297"/>
            <ac:spMk id="22" creationId="{247170FF-DD92-441C-B7CE-8BF0E2E9EC87}"/>
          </ac:spMkLst>
        </pc:spChg>
        <pc:spChg chg="mod">
          <ac:chgData name="이 경오" userId="03d471aaec579ec3" providerId="LiveId" clId="{2063B82A-B2CE-41AA-904A-AEDD30044022}" dt="2020-04-30T06:53:56.270" v="7918"/>
          <ac:spMkLst>
            <pc:docMk/>
            <pc:sldMk cId="271063983" sldId="297"/>
            <ac:spMk id="24" creationId="{90029665-E514-4E16-B167-07E4450F3183}"/>
          </ac:spMkLst>
        </pc:spChg>
        <pc:spChg chg="mod">
          <ac:chgData name="이 경오" userId="03d471aaec579ec3" providerId="LiveId" clId="{2063B82A-B2CE-41AA-904A-AEDD30044022}" dt="2020-04-30T06:54:01.344" v="7925" actId="20577"/>
          <ac:spMkLst>
            <pc:docMk/>
            <pc:sldMk cId="271063983" sldId="297"/>
            <ac:spMk id="26" creationId="{A5FB1CD8-703F-411A-8359-2A267F8AA1D1}"/>
          </ac:spMkLst>
        </pc:spChg>
      </pc:sldChg>
      <pc:sldChg chg="addSp delSp modSp add mod">
        <pc:chgData name="이 경오" userId="03d471aaec579ec3" providerId="LiveId" clId="{2063B82A-B2CE-41AA-904A-AEDD30044022}" dt="2020-04-30T07:04:20.388" v="9769"/>
        <pc:sldMkLst>
          <pc:docMk/>
          <pc:sldMk cId="1985308729" sldId="298"/>
        </pc:sldMkLst>
        <pc:spChg chg="mod">
          <ac:chgData name="이 경오" userId="03d471aaec579ec3" providerId="LiveId" clId="{2063B82A-B2CE-41AA-904A-AEDD30044022}" dt="2020-04-30T06:57:52.958" v="8650"/>
          <ac:spMkLst>
            <pc:docMk/>
            <pc:sldMk cId="1985308729" sldId="298"/>
            <ac:spMk id="2" creationId="{00000000-0000-0000-0000-000000000000}"/>
          </ac:spMkLst>
        </pc:spChg>
        <pc:spChg chg="mod">
          <ac:chgData name="이 경오" userId="03d471aaec579ec3" providerId="LiveId" clId="{2063B82A-B2CE-41AA-904A-AEDD30044022}" dt="2020-04-30T07:01:00.593" v="9076" actId="20577"/>
          <ac:spMkLst>
            <pc:docMk/>
            <pc:sldMk cId="1985308729" sldId="298"/>
            <ac:spMk id="3" creationId="{96A22718-84C9-42CA-96AC-0475CFA6C2FE}"/>
          </ac:spMkLst>
        </pc:spChg>
        <pc:spChg chg="mod">
          <ac:chgData name="이 경오" userId="03d471aaec579ec3" providerId="LiveId" clId="{2063B82A-B2CE-41AA-904A-AEDD30044022}" dt="2020-04-30T06:59:39.219" v="9057" actId="1076"/>
          <ac:spMkLst>
            <pc:docMk/>
            <pc:sldMk cId="1985308729" sldId="298"/>
            <ac:spMk id="16" creationId="{1A4EBE7C-B9D0-490C-A4C1-238C35F01EA4}"/>
          </ac:spMkLst>
        </pc:spChg>
        <pc:spChg chg="mod">
          <ac:chgData name="이 경오" userId="03d471aaec579ec3" providerId="LiveId" clId="{2063B82A-B2CE-41AA-904A-AEDD30044022}" dt="2020-04-30T07:00:46.538" v="9074" actId="1076"/>
          <ac:spMkLst>
            <pc:docMk/>
            <pc:sldMk cId="1985308729" sldId="298"/>
            <ac:spMk id="17" creationId="{73DBC6BF-240F-46BD-91E2-82A8A915B077}"/>
          </ac:spMkLst>
        </pc:spChg>
        <pc:spChg chg="add mod">
          <ac:chgData name="이 경오" userId="03d471aaec579ec3" providerId="LiveId" clId="{2063B82A-B2CE-41AA-904A-AEDD30044022}" dt="2020-04-30T07:01:01.773" v="9077" actId="20577"/>
          <ac:spMkLst>
            <pc:docMk/>
            <pc:sldMk cId="1985308729" sldId="298"/>
            <ac:spMk id="18" creationId="{3AB60A8C-BBB1-4B0F-A5C3-B5183CEB3B57}"/>
          </ac:spMkLst>
        </pc:spChg>
        <pc:spChg chg="mod">
          <ac:chgData name="이 경오" userId="03d471aaec579ec3" providerId="LiveId" clId="{2063B82A-B2CE-41AA-904A-AEDD30044022}" dt="2020-04-30T07:00:43.169" v="9073" actId="1076"/>
          <ac:spMkLst>
            <pc:docMk/>
            <pc:sldMk cId="1985308729" sldId="298"/>
            <ac:spMk id="21" creationId="{AB1BE863-FB9B-40C9-A4C9-74BE2053EBCC}"/>
          </ac:spMkLst>
        </pc:spChg>
        <pc:spChg chg="mod">
          <ac:chgData name="이 경오" userId="03d471aaec579ec3" providerId="LiveId" clId="{2063B82A-B2CE-41AA-904A-AEDD30044022}" dt="2020-04-30T07:04:20.388" v="9769"/>
          <ac:spMkLst>
            <pc:docMk/>
            <pc:sldMk cId="1985308729" sldId="298"/>
            <ac:spMk id="22" creationId="{247170FF-DD92-441C-B7CE-8BF0E2E9EC87}"/>
          </ac:spMkLst>
        </pc:spChg>
        <pc:spChg chg="mod">
          <ac:chgData name="이 경오" userId="03d471aaec579ec3" providerId="LiveId" clId="{2063B82A-B2CE-41AA-904A-AEDD30044022}" dt="2020-04-30T06:59:15.080" v="9054"/>
          <ac:spMkLst>
            <pc:docMk/>
            <pc:sldMk cId="1985308729" sldId="298"/>
            <ac:spMk id="24" creationId="{90029665-E514-4E16-B167-07E4450F3183}"/>
          </ac:spMkLst>
        </pc:spChg>
        <pc:spChg chg="mod">
          <ac:chgData name="이 경오" userId="03d471aaec579ec3" providerId="LiveId" clId="{2063B82A-B2CE-41AA-904A-AEDD30044022}" dt="2020-04-30T07:00:50.388" v="9075" actId="1076"/>
          <ac:spMkLst>
            <pc:docMk/>
            <pc:sldMk cId="1985308729" sldId="298"/>
            <ac:spMk id="26" creationId="{A5FB1CD8-703F-411A-8359-2A267F8AA1D1}"/>
          </ac:spMkLst>
        </pc:spChg>
        <pc:picChg chg="mod">
          <ac:chgData name="이 경오" userId="03d471aaec579ec3" providerId="LiveId" clId="{2063B82A-B2CE-41AA-904A-AEDD30044022}" dt="2020-04-30T06:59:39.219" v="9057" actId="1076"/>
          <ac:picMkLst>
            <pc:docMk/>
            <pc:sldMk cId="1985308729" sldId="298"/>
            <ac:picMk id="9" creationId="{F0A5B8D1-3DC6-4EE5-9D05-734125229BD9}"/>
          </ac:picMkLst>
        </pc:picChg>
        <pc:picChg chg="mod">
          <ac:chgData name="이 경오" userId="03d471aaec579ec3" providerId="LiveId" clId="{2063B82A-B2CE-41AA-904A-AEDD30044022}" dt="2020-04-30T07:00:43.169" v="9073" actId="1076"/>
          <ac:picMkLst>
            <pc:docMk/>
            <pc:sldMk cId="1985308729" sldId="298"/>
            <ac:picMk id="10" creationId="{01FDE835-36C9-4EED-9AAB-8DBFE22BD474}"/>
          </ac:picMkLst>
        </pc:picChg>
        <pc:cxnChg chg="del mod">
          <ac:chgData name="이 경오" userId="03d471aaec579ec3" providerId="LiveId" clId="{2063B82A-B2CE-41AA-904A-AEDD30044022}" dt="2020-04-30T07:00:20.986" v="9070" actId="478"/>
          <ac:cxnSpMkLst>
            <pc:docMk/>
            <pc:sldMk cId="1985308729" sldId="298"/>
            <ac:cxnSpMk id="12" creationId="{ED75B0EA-E191-490A-AE25-1F2CE71ED01F}"/>
          </ac:cxnSpMkLst>
        </pc:cxnChg>
        <pc:cxnChg chg="mod">
          <ac:chgData name="이 경오" userId="03d471aaec579ec3" providerId="LiveId" clId="{2063B82A-B2CE-41AA-904A-AEDD30044022}" dt="2020-04-30T07:00:37.659" v="9072" actId="1076"/>
          <ac:cxnSpMkLst>
            <pc:docMk/>
            <pc:sldMk cId="1985308729" sldId="298"/>
            <ac:cxnSpMk id="14" creationId="{E72D8122-2305-4C64-9024-F3A1770AF3AE}"/>
          </ac:cxnSpMkLst>
        </pc:cxnChg>
        <pc:cxnChg chg="add mod">
          <ac:chgData name="이 경오" userId="03d471aaec579ec3" providerId="LiveId" clId="{2063B82A-B2CE-41AA-904A-AEDD30044022}" dt="2020-04-30T07:00:43.169" v="9073" actId="1076"/>
          <ac:cxnSpMkLst>
            <pc:docMk/>
            <pc:sldMk cId="1985308729" sldId="298"/>
            <ac:cxnSpMk id="19" creationId="{DA9EDDBA-1E77-43B0-929E-E89046DA3FA0}"/>
          </ac:cxnSpMkLst>
        </pc:cxnChg>
      </pc:sldChg>
      <pc:sldChg chg="add ord">
        <pc:chgData name="이 경오" userId="03d471aaec579ec3" providerId="LiveId" clId="{2063B82A-B2CE-41AA-904A-AEDD30044022}" dt="2020-04-30T07:06:36.691" v="9772"/>
        <pc:sldMkLst>
          <pc:docMk/>
          <pc:sldMk cId="3258835272" sldId="299"/>
        </pc:sldMkLst>
      </pc:sldChg>
      <pc:sldChg chg="addSp delSp modSp add mod ord">
        <pc:chgData name="이 경오" userId="03d471aaec579ec3" providerId="LiveId" clId="{2063B82A-B2CE-41AA-904A-AEDD30044022}" dt="2020-04-30T07:17:19.056" v="10295" actId="1036"/>
        <pc:sldMkLst>
          <pc:docMk/>
          <pc:sldMk cId="3072103670" sldId="300"/>
        </pc:sldMkLst>
        <pc:spChg chg="mod">
          <ac:chgData name="이 경오" userId="03d471aaec579ec3" providerId="LiveId" clId="{2063B82A-B2CE-41AA-904A-AEDD30044022}" dt="2020-04-30T07:10:49.699" v="9800" actId="20577"/>
          <ac:spMkLst>
            <pc:docMk/>
            <pc:sldMk cId="3072103670" sldId="300"/>
            <ac:spMk id="2" creationId="{00000000-0000-0000-0000-000000000000}"/>
          </ac:spMkLst>
        </pc:spChg>
        <pc:spChg chg="del">
          <ac:chgData name="이 경오" userId="03d471aaec579ec3" providerId="LiveId" clId="{2063B82A-B2CE-41AA-904A-AEDD30044022}" dt="2020-04-30T07:11:09.140" v="9801" actId="478"/>
          <ac:spMkLst>
            <pc:docMk/>
            <pc:sldMk cId="3072103670" sldId="300"/>
            <ac:spMk id="3" creationId="{96A22718-84C9-42CA-96AC-0475CFA6C2FE}"/>
          </ac:spMkLst>
        </pc:spChg>
        <pc:spChg chg="mod">
          <ac:chgData name="이 경오" userId="03d471aaec579ec3" providerId="LiveId" clId="{2063B82A-B2CE-41AA-904A-AEDD30044022}" dt="2020-04-30T07:17:19.056" v="10295" actId="1036"/>
          <ac:spMkLst>
            <pc:docMk/>
            <pc:sldMk cId="3072103670" sldId="300"/>
            <ac:spMk id="6" creationId="{751A6645-5F87-4B36-B6A1-7DC40024C336}"/>
          </ac:spMkLst>
        </pc:spChg>
        <pc:spChg chg="add mod">
          <ac:chgData name="이 경오" userId="03d471aaec579ec3" providerId="LiveId" clId="{2063B82A-B2CE-41AA-904A-AEDD30044022}" dt="2020-04-30T07:17:19.056" v="10295" actId="1036"/>
          <ac:spMkLst>
            <pc:docMk/>
            <pc:sldMk cId="3072103670" sldId="300"/>
            <ac:spMk id="7" creationId="{75F56949-F769-445C-954F-3FC1DADC012C}"/>
          </ac:spMkLst>
        </pc:spChg>
        <pc:spChg chg="del">
          <ac:chgData name="이 경오" userId="03d471aaec579ec3" providerId="LiveId" clId="{2063B82A-B2CE-41AA-904A-AEDD30044022}" dt="2020-04-30T07:11:09.140" v="9801" actId="478"/>
          <ac:spMkLst>
            <pc:docMk/>
            <pc:sldMk cId="3072103670" sldId="300"/>
            <ac:spMk id="16" creationId="{1A4EBE7C-B9D0-490C-A4C1-238C35F01EA4}"/>
          </ac:spMkLst>
        </pc:spChg>
        <pc:spChg chg="del">
          <ac:chgData name="이 경오" userId="03d471aaec579ec3" providerId="LiveId" clId="{2063B82A-B2CE-41AA-904A-AEDD30044022}" dt="2020-04-30T07:11:09.140" v="9801" actId="478"/>
          <ac:spMkLst>
            <pc:docMk/>
            <pc:sldMk cId="3072103670" sldId="300"/>
            <ac:spMk id="17" creationId="{73DBC6BF-240F-46BD-91E2-82A8A915B077}"/>
          </ac:spMkLst>
        </pc:spChg>
        <pc:spChg chg="del">
          <ac:chgData name="이 경오" userId="03d471aaec579ec3" providerId="LiveId" clId="{2063B82A-B2CE-41AA-904A-AEDD30044022}" dt="2020-04-30T07:11:09.140" v="9801" actId="478"/>
          <ac:spMkLst>
            <pc:docMk/>
            <pc:sldMk cId="3072103670" sldId="300"/>
            <ac:spMk id="18" creationId="{3AB60A8C-BBB1-4B0F-A5C3-B5183CEB3B57}"/>
          </ac:spMkLst>
        </pc:spChg>
        <pc:spChg chg="del">
          <ac:chgData name="이 경오" userId="03d471aaec579ec3" providerId="LiveId" clId="{2063B82A-B2CE-41AA-904A-AEDD30044022}" dt="2020-04-30T07:11:09.140" v="9801" actId="478"/>
          <ac:spMkLst>
            <pc:docMk/>
            <pc:sldMk cId="3072103670" sldId="300"/>
            <ac:spMk id="21" creationId="{AB1BE863-FB9B-40C9-A4C9-74BE2053EBCC}"/>
          </ac:spMkLst>
        </pc:spChg>
        <pc:spChg chg="del">
          <ac:chgData name="이 경오" userId="03d471aaec579ec3" providerId="LiveId" clId="{2063B82A-B2CE-41AA-904A-AEDD30044022}" dt="2020-04-30T07:11:13.423" v="9802" actId="478"/>
          <ac:spMkLst>
            <pc:docMk/>
            <pc:sldMk cId="3072103670" sldId="300"/>
            <ac:spMk id="22" creationId="{247170FF-DD92-441C-B7CE-8BF0E2E9EC87}"/>
          </ac:spMkLst>
        </pc:spChg>
        <pc:spChg chg="add mod">
          <ac:chgData name="이 경오" userId="03d471aaec579ec3" providerId="LiveId" clId="{2063B82A-B2CE-41AA-904A-AEDD30044022}" dt="2020-04-30T07:17:19.056" v="10295" actId="1036"/>
          <ac:spMkLst>
            <pc:docMk/>
            <pc:sldMk cId="3072103670" sldId="300"/>
            <ac:spMk id="23" creationId="{20B6911A-1290-4832-8F55-94F894BA8436}"/>
          </ac:spMkLst>
        </pc:spChg>
        <pc:spChg chg="del">
          <ac:chgData name="이 경오" userId="03d471aaec579ec3" providerId="LiveId" clId="{2063B82A-B2CE-41AA-904A-AEDD30044022}" dt="2020-04-30T07:11:13.423" v="9802" actId="478"/>
          <ac:spMkLst>
            <pc:docMk/>
            <pc:sldMk cId="3072103670" sldId="300"/>
            <ac:spMk id="24" creationId="{90029665-E514-4E16-B167-07E4450F3183}"/>
          </ac:spMkLst>
        </pc:spChg>
        <pc:spChg chg="del">
          <ac:chgData name="이 경오" userId="03d471aaec579ec3" providerId="LiveId" clId="{2063B82A-B2CE-41AA-904A-AEDD30044022}" dt="2020-04-30T07:11:09.140" v="9801" actId="478"/>
          <ac:spMkLst>
            <pc:docMk/>
            <pc:sldMk cId="3072103670" sldId="300"/>
            <ac:spMk id="26" creationId="{A5FB1CD8-703F-411A-8359-2A267F8AA1D1}"/>
          </ac:spMkLst>
        </pc:spChg>
        <pc:graphicFrameChg chg="add mod modGraphic">
          <ac:chgData name="이 경오" userId="03d471aaec579ec3" providerId="LiveId" clId="{2063B82A-B2CE-41AA-904A-AEDD30044022}" dt="2020-04-30T07:16:32.383" v="10266" actId="20577"/>
          <ac:graphicFrameMkLst>
            <pc:docMk/>
            <pc:sldMk cId="3072103670" sldId="300"/>
            <ac:graphicFrameMk id="20" creationId="{FFCFADDB-AA3F-44C6-9F0B-AF0AD773DA6D}"/>
          </ac:graphicFrameMkLst>
        </pc:graphicFrameChg>
        <pc:picChg chg="del">
          <ac:chgData name="이 경오" userId="03d471aaec579ec3" providerId="LiveId" clId="{2063B82A-B2CE-41AA-904A-AEDD30044022}" dt="2020-04-30T07:11:09.140" v="9801" actId="478"/>
          <ac:picMkLst>
            <pc:docMk/>
            <pc:sldMk cId="3072103670" sldId="300"/>
            <ac:picMk id="9" creationId="{F0A5B8D1-3DC6-4EE5-9D05-734125229BD9}"/>
          </ac:picMkLst>
        </pc:picChg>
        <pc:picChg chg="del">
          <ac:chgData name="이 경오" userId="03d471aaec579ec3" providerId="LiveId" clId="{2063B82A-B2CE-41AA-904A-AEDD30044022}" dt="2020-04-30T07:11:09.140" v="9801" actId="478"/>
          <ac:picMkLst>
            <pc:docMk/>
            <pc:sldMk cId="3072103670" sldId="300"/>
            <ac:picMk id="10" creationId="{01FDE835-36C9-4EED-9AAB-8DBFE22BD474}"/>
          </ac:picMkLst>
        </pc:picChg>
        <pc:cxnChg chg="del">
          <ac:chgData name="이 경오" userId="03d471aaec579ec3" providerId="LiveId" clId="{2063B82A-B2CE-41AA-904A-AEDD30044022}" dt="2020-04-30T07:11:09.140" v="9801" actId="478"/>
          <ac:cxnSpMkLst>
            <pc:docMk/>
            <pc:sldMk cId="3072103670" sldId="300"/>
            <ac:cxnSpMk id="14" creationId="{E72D8122-2305-4C64-9024-F3A1770AF3AE}"/>
          </ac:cxnSpMkLst>
        </pc:cxnChg>
        <pc:cxnChg chg="del">
          <ac:chgData name="이 경오" userId="03d471aaec579ec3" providerId="LiveId" clId="{2063B82A-B2CE-41AA-904A-AEDD30044022}" dt="2020-04-30T07:11:09.140" v="9801" actId="478"/>
          <ac:cxnSpMkLst>
            <pc:docMk/>
            <pc:sldMk cId="3072103670" sldId="300"/>
            <ac:cxnSpMk id="19" creationId="{DA9EDDBA-1E77-43B0-929E-E89046DA3FA0}"/>
          </ac:cxnSpMkLst>
        </pc:cxnChg>
      </pc:sldChg>
      <pc:sldChg chg="addSp delSp modSp add mod">
        <pc:chgData name="이 경오" userId="03d471aaec579ec3" providerId="LiveId" clId="{2063B82A-B2CE-41AA-904A-AEDD30044022}" dt="2020-04-30T07:25:19.595" v="10453" actId="207"/>
        <pc:sldMkLst>
          <pc:docMk/>
          <pc:sldMk cId="891956284" sldId="301"/>
        </pc:sldMkLst>
        <pc:spChg chg="mod">
          <ac:chgData name="이 경오" userId="03d471aaec579ec3" providerId="LiveId" clId="{2063B82A-B2CE-41AA-904A-AEDD30044022}" dt="2020-04-30T07:17:38.557" v="10315"/>
          <ac:spMkLst>
            <pc:docMk/>
            <pc:sldMk cId="891956284" sldId="301"/>
            <ac:spMk id="2" creationId="{00000000-0000-0000-0000-000000000000}"/>
          </ac:spMkLst>
        </pc:spChg>
        <pc:spChg chg="del">
          <ac:chgData name="이 경오" userId="03d471aaec579ec3" providerId="LiveId" clId="{2063B82A-B2CE-41AA-904A-AEDD30044022}" dt="2020-04-30T07:17:41.111" v="10316" actId="478"/>
          <ac:spMkLst>
            <pc:docMk/>
            <pc:sldMk cId="891956284" sldId="301"/>
            <ac:spMk id="6" creationId="{751A6645-5F87-4B36-B6A1-7DC40024C336}"/>
          </ac:spMkLst>
        </pc:spChg>
        <pc:spChg chg="del">
          <ac:chgData name="이 경오" userId="03d471aaec579ec3" providerId="LiveId" clId="{2063B82A-B2CE-41AA-904A-AEDD30044022}" dt="2020-04-30T07:17:41.111" v="10316" actId="478"/>
          <ac:spMkLst>
            <pc:docMk/>
            <pc:sldMk cId="891956284" sldId="301"/>
            <ac:spMk id="7" creationId="{75F56949-F769-445C-954F-3FC1DADC012C}"/>
          </ac:spMkLst>
        </pc:spChg>
        <pc:spChg chg="add mod topLvl">
          <ac:chgData name="이 경오" userId="03d471aaec579ec3" providerId="LiveId" clId="{2063B82A-B2CE-41AA-904A-AEDD30044022}" dt="2020-04-30T07:19:25.305" v="10351" actId="404"/>
          <ac:spMkLst>
            <pc:docMk/>
            <pc:sldMk cId="891956284" sldId="301"/>
            <ac:spMk id="10" creationId="{C60F52BD-802E-4604-9666-FBC4A1FAF3C7}"/>
          </ac:spMkLst>
        </pc:spChg>
        <pc:spChg chg="add mod">
          <ac:chgData name="이 경오" userId="03d471aaec579ec3" providerId="LiveId" clId="{2063B82A-B2CE-41AA-904A-AEDD30044022}" dt="2020-04-30T07:18:50.716" v="10337" actId="1076"/>
          <ac:spMkLst>
            <pc:docMk/>
            <pc:sldMk cId="891956284" sldId="301"/>
            <ac:spMk id="12" creationId="{9375ABC9-57AB-48A0-AC2D-503DCFC2CFF1}"/>
          </ac:spMkLst>
        </pc:spChg>
        <pc:spChg chg="add mod topLvl">
          <ac:chgData name="이 경오" userId="03d471aaec579ec3" providerId="LiveId" clId="{2063B82A-B2CE-41AA-904A-AEDD30044022}" dt="2020-04-30T07:19:28.019" v="10353" actId="404"/>
          <ac:spMkLst>
            <pc:docMk/>
            <pc:sldMk cId="891956284" sldId="301"/>
            <ac:spMk id="14" creationId="{62247A44-F366-4F6A-B4C7-46216D090BDA}"/>
          </ac:spMkLst>
        </pc:spChg>
        <pc:spChg chg="add mod topLvl">
          <ac:chgData name="이 경오" userId="03d471aaec579ec3" providerId="LiveId" clId="{2063B82A-B2CE-41AA-904A-AEDD30044022}" dt="2020-04-30T07:19:31.578" v="10355" actId="404"/>
          <ac:spMkLst>
            <pc:docMk/>
            <pc:sldMk cId="891956284" sldId="301"/>
            <ac:spMk id="17" creationId="{40F5AF89-60D2-499A-8978-09DC45086850}"/>
          </ac:spMkLst>
        </pc:spChg>
        <pc:spChg chg="add mod">
          <ac:chgData name="이 경오" userId="03d471aaec579ec3" providerId="LiveId" clId="{2063B82A-B2CE-41AA-904A-AEDD30044022}" dt="2020-04-30T07:19:45.924" v="10359" actId="1076"/>
          <ac:spMkLst>
            <pc:docMk/>
            <pc:sldMk cId="891956284" sldId="301"/>
            <ac:spMk id="21" creationId="{10E06FF2-6EAC-478C-B82E-CCF3CB5982CA}"/>
          </ac:spMkLst>
        </pc:spChg>
        <pc:spChg chg="add mod">
          <ac:chgData name="이 경오" userId="03d471aaec579ec3" providerId="LiveId" clId="{2063B82A-B2CE-41AA-904A-AEDD30044022}" dt="2020-04-30T07:20:03.257" v="10364" actId="20577"/>
          <ac:spMkLst>
            <pc:docMk/>
            <pc:sldMk cId="891956284" sldId="301"/>
            <ac:spMk id="22" creationId="{55EFD16B-78E2-4C20-B0B0-2D2D689AEBC7}"/>
          </ac:spMkLst>
        </pc:spChg>
        <pc:spChg chg="del">
          <ac:chgData name="이 경오" userId="03d471aaec579ec3" providerId="LiveId" clId="{2063B82A-B2CE-41AA-904A-AEDD30044022}" dt="2020-04-30T07:17:41.111" v="10316" actId="478"/>
          <ac:spMkLst>
            <pc:docMk/>
            <pc:sldMk cId="891956284" sldId="301"/>
            <ac:spMk id="23" creationId="{20B6911A-1290-4832-8F55-94F894BA8436}"/>
          </ac:spMkLst>
        </pc:spChg>
        <pc:spChg chg="add mod">
          <ac:chgData name="이 경오" userId="03d471aaec579ec3" providerId="LiveId" clId="{2063B82A-B2CE-41AA-904A-AEDD30044022}" dt="2020-04-30T07:20:05.083" v="10365" actId="20577"/>
          <ac:spMkLst>
            <pc:docMk/>
            <pc:sldMk cId="891956284" sldId="301"/>
            <ac:spMk id="24" creationId="{2E20034E-E019-4AF2-B279-2556CCA4DC6E}"/>
          </ac:spMkLst>
        </pc:spChg>
        <pc:spChg chg="add mod">
          <ac:chgData name="이 경오" userId="03d471aaec579ec3" providerId="LiveId" clId="{2063B82A-B2CE-41AA-904A-AEDD30044022}" dt="2020-04-30T07:22:14.664" v="10395" actId="1076"/>
          <ac:spMkLst>
            <pc:docMk/>
            <pc:sldMk cId="891956284" sldId="301"/>
            <ac:spMk id="25" creationId="{22A5C30E-2744-4E2C-98E5-0052488AA58C}"/>
          </ac:spMkLst>
        </pc:spChg>
        <pc:spChg chg="add del mod">
          <ac:chgData name="이 경오" userId="03d471aaec579ec3" providerId="LiveId" clId="{2063B82A-B2CE-41AA-904A-AEDD30044022}" dt="2020-04-30T07:20:41.773" v="10381" actId="478"/>
          <ac:spMkLst>
            <pc:docMk/>
            <pc:sldMk cId="891956284" sldId="301"/>
            <ac:spMk id="27" creationId="{E8CD8233-5D71-4370-B581-4E7F00026EE7}"/>
          </ac:spMkLst>
        </pc:spChg>
        <pc:spChg chg="add mod">
          <ac:chgData name="이 경오" userId="03d471aaec579ec3" providerId="LiveId" clId="{2063B82A-B2CE-41AA-904A-AEDD30044022}" dt="2020-04-30T07:22:38.430" v="10401" actId="1076"/>
          <ac:spMkLst>
            <pc:docMk/>
            <pc:sldMk cId="891956284" sldId="301"/>
            <ac:spMk id="30" creationId="{65449299-1216-4082-A7C2-A1B6998A0258}"/>
          </ac:spMkLst>
        </pc:spChg>
        <pc:spChg chg="add del mod">
          <ac:chgData name="이 경오" userId="03d471aaec579ec3" providerId="LiveId" clId="{2063B82A-B2CE-41AA-904A-AEDD30044022}" dt="2020-04-30T07:20:39.607" v="10380" actId="478"/>
          <ac:spMkLst>
            <pc:docMk/>
            <pc:sldMk cId="891956284" sldId="301"/>
            <ac:spMk id="33" creationId="{27F5D28D-EE0A-47A6-9FB0-97C50B871FEA}"/>
          </ac:spMkLst>
        </pc:spChg>
        <pc:spChg chg="add mod">
          <ac:chgData name="이 경오" userId="03d471aaec579ec3" providerId="LiveId" clId="{2063B82A-B2CE-41AA-904A-AEDD30044022}" dt="2020-04-30T07:22:21.395" v="10396" actId="1076"/>
          <ac:spMkLst>
            <pc:docMk/>
            <pc:sldMk cId="891956284" sldId="301"/>
            <ac:spMk id="35" creationId="{8D011F1C-B4CE-4C09-8B7A-C1C94F253B4D}"/>
          </ac:spMkLst>
        </pc:spChg>
        <pc:spChg chg="add mod">
          <ac:chgData name="이 경오" userId="03d471aaec579ec3" providerId="LiveId" clId="{2063B82A-B2CE-41AA-904A-AEDD30044022}" dt="2020-04-30T07:22:21.395" v="10396" actId="1076"/>
          <ac:spMkLst>
            <pc:docMk/>
            <pc:sldMk cId="891956284" sldId="301"/>
            <ac:spMk id="36" creationId="{2F91D9A4-BF74-470A-BD8C-095A992D4E55}"/>
          </ac:spMkLst>
        </pc:spChg>
        <pc:spChg chg="add mod">
          <ac:chgData name="이 경오" userId="03d471aaec579ec3" providerId="LiveId" clId="{2063B82A-B2CE-41AA-904A-AEDD30044022}" dt="2020-04-30T07:22:21.395" v="10396" actId="1076"/>
          <ac:spMkLst>
            <pc:docMk/>
            <pc:sldMk cId="891956284" sldId="301"/>
            <ac:spMk id="37" creationId="{1794B8DF-0921-411C-994C-090FD3554538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49" creationId="{A5DA1C89-41C3-4045-8EEA-90270987B0C5}"/>
          </ac:spMkLst>
        </pc:spChg>
        <pc:spChg chg="add del mod topLvl">
          <ac:chgData name="이 경오" userId="03d471aaec579ec3" providerId="LiveId" clId="{2063B82A-B2CE-41AA-904A-AEDD30044022}" dt="2020-04-30T07:22:53.016" v="10405" actId="478"/>
          <ac:spMkLst>
            <pc:docMk/>
            <pc:sldMk cId="891956284" sldId="301"/>
            <ac:spMk id="50" creationId="{7B6E4ED3-8140-4F04-9DD0-518044303F4A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60" creationId="{E1009CD1-6FCC-4AA8-A6F5-E04FE892AF6B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61" creationId="{1C82414F-75B0-447B-8C5A-BCBBE7AC3E5C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62" creationId="{159B8C4D-6042-4E05-A14D-A9216E7B9E67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63" creationId="{DB599BB8-20DF-442C-ABC5-53781FFA289D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64" creationId="{EDBDC7F3-7C89-4498-8095-064C95A1A396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65" creationId="{521CF551-C756-4461-8338-93E704D7DB10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66" creationId="{0AEE4377-DD51-4D1C-870E-8EE203592AF3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67" creationId="{0DE3BC58-D669-4C46-9E4B-90AA4217A4C2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68" creationId="{EB2241BC-CFD6-4668-AEB2-6B8C3259BAAB}"/>
          </ac:spMkLst>
        </pc:spChg>
        <pc:spChg chg="add del mod topLvl">
          <ac:chgData name="이 경오" userId="03d471aaec579ec3" providerId="LiveId" clId="{2063B82A-B2CE-41AA-904A-AEDD30044022}" dt="2020-04-30T07:22:53.016" v="10405" actId="478"/>
          <ac:spMkLst>
            <pc:docMk/>
            <pc:sldMk cId="891956284" sldId="301"/>
            <ac:spMk id="77" creationId="{585B693C-8406-49EE-AE27-15E5ECCB9393}"/>
          </ac:spMkLst>
        </pc:spChg>
        <pc:spChg chg="add del mod topLvl">
          <ac:chgData name="이 경오" userId="03d471aaec579ec3" providerId="LiveId" clId="{2063B82A-B2CE-41AA-904A-AEDD30044022}" dt="2020-04-30T07:22:53.016" v="10405" actId="478"/>
          <ac:spMkLst>
            <pc:docMk/>
            <pc:sldMk cId="891956284" sldId="301"/>
            <ac:spMk id="78" creationId="{144EEB3D-415D-4139-A132-070D7D318F96}"/>
          </ac:spMkLst>
        </pc:spChg>
        <pc:spChg chg="add del mod topLvl">
          <ac:chgData name="이 경오" userId="03d471aaec579ec3" providerId="LiveId" clId="{2063B82A-B2CE-41AA-904A-AEDD30044022}" dt="2020-04-30T07:22:53.016" v="10405" actId="478"/>
          <ac:spMkLst>
            <pc:docMk/>
            <pc:sldMk cId="891956284" sldId="301"/>
            <ac:spMk id="79" creationId="{FA5EFF97-6FA5-4CCC-B4DD-CE69E8EFC7D1}"/>
          </ac:spMkLst>
        </pc:spChg>
        <pc:spChg chg="add del mod topLvl">
          <ac:chgData name="이 경오" userId="03d471aaec579ec3" providerId="LiveId" clId="{2063B82A-B2CE-41AA-904A-AEDD30044022}" dt="2020-04-30T07:22:53.016" v="10405" actId="478"/>
          <ac:spMkLst>
            <pc:docMk/>
            <pc:sldMk cId="891956284" sldId="301"/>
            <ac:spMk id="80" creationId="{95C8006D-77E4-4A09-936A-B2447A204F7D}"/>
          </ac:spMkLst>
        </pc:spChg>
        <pc:spChg chg="add del mod topLvl">
          <ac:chgData name="이 경오" userId="03d471aaec579ec3" providerId="LiveId" clId="{2063B82A-B2CE-41AA-904A-AEDD30044022}" dt="2020-04-30T07:22:53.016" v="10405" actId="478"/>
          <ac:spMkLst>
            <pc:docMk/>
            <pc:sldMk cId="891956284" sldId="301"/>
            <ac:spMk id="81" creationId="{2D52133B-FAAC-40CD-9FBD-19872AA93E5E}"/>
          </ac:spMkLst>
        </pc:spChg>
        <pc:spChg chg="add del mod topLvl">
          <ac:chgData name="이 경오" userId="03d471aaec579ec3" providerId="LiveId" clId="{2063B82A-B2CE-41AA-904A-AEDD30044022}" dt="2020-04-30T07:22:53.016" v="10405" actId="478"/>
          <ac:spMkLst>
            <pc:docMk/>
            <pc:sldMk cId="891956284" sldId="301"/>
            <ac:spMk id="82" creationId="{1259D6A0-A347-4F57-AB71-C3900AF288A6}"/>
          </ac:spMkLst>
        </pc:spChg>
        <pc:spChg chg="add del mod topLvl">
          <ac:chgData name="이 경오" userId="03d471aaec579ec3" providerId="LiveId" clId="{2063B82A-B2CE-41AA-904A-AEDD30044022}" dt="2020-04-30T07:22:53.016" v="10405" actId="478"/>
          <ac:spMkLst>
            <pc:docMk/>
            <pc:sldMk cId="891956284" sldId="301"/>
            <ac:spMk id="83" creationId="{3677C462-9825-4940-8E1F-14DC147B16BE}"/>
          </ac:spMkLst>
        </pc:spChg>
        <pc:spChg chg="add del mod topLvl">
          <ac:chgData name="이 경오" userId="03d471aaec579ec3" providerId="LiveId" clId="{2063B82A-B2CE-41AA-904A-AEDD30044022}" dt="2020-04-30T07:22:53.016" v="10405" actId="478"/>
          <ac:spMkLst>
            <pc:docMk/>
            <pc:sldMk cId="891956284" sldId="301"/>
            <ac:spMk id="84" creationId="{8E842185-9174-4C7B-8C31-8352667090CB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85" creationId="{AC2AF6A2-6CEA-4637-A451-E84A11AECEA5}"/>
          </ac:spMkLst>
        </pc:spChg>
        <pc:spChg chg="add del mod topLvl">
          <ac:chgData name="이 경오" userId="03d471aaec579ec3" providerId="LiveId" clId="{2063B82A-B2CE-41AA-904A-AEDD30044022}" dt="2020-04-30T07:23:29.484" v="10439" actId="478"/>
          <ac:spMkLst>
            <pc:docMk/>
            <pc:sldMk cId="891956284" sldId="301"/>
            <ac:spMk id="86" creationId="{7C180659-C878-41CD-BE55-A0E2B75A0C9F}"/>
          </ac:spMkLst>
        </pc:spChg>
        <pc:spChg chg="add del mod topLvl">
          <ac:chgData name="이 경오" userId="03d471aaec579ec3" providerId="LiveId" clId="{2063B82A-B2CE-41AA-904A-AEDD30044022}" dt="2020-04-30T07:23:29.484" v="10439" actId="478"/>
          <ac:spMkLst>
            <pc:docMk/>
            <pc:sldMk cId="891956284" sldId="301"/>
            <ac:spMk id="87" creationId="{0053F905-96EB-4F05-B22F-FB4A75AEE3AF}"/>
          </ac:spMkLst>
        </pc:spChg>
        <pc:spChg chg="add del mod topLvl">
          <ac:chgData name="이 경오" userId="03d471aaec579ec3" providerId="LiveId" clId="{2063B82A-B2CE-41AA-904A-AEDD30044022}" dt="2020-04-30T07:23:29.484" v="10439" actId="478"/>
          <ac:spMkLst>
            <pc:docMk/>
            <pc:sldMk cId="891956284" sldId="301"/>
            <ac:spMk id="88" creationId="{AED7D093-4914-44A0-8703-F93355F1951A}"/>
          </ac:spMkLst>
        </pc:spChg>
        <pc:spChg chg="add del mod topLvl">
          <ac:chgData name="이 경오" userId="03d471aaec579ec3" providerId="LiveId" clId="{2063B82A-B2CE-41AA-904A-AEDD30044022}" dt="2020-04-30T07:23:29.484" v="10439" actId="478"/>
          <ac:spMkLst>
            <pc:docMk/>
            <pc:sldMk cId="891956284" sldId="301"/>
            <ac:spMk id="89" creationId="{005076C0-4A39-4D1A-B6D4-F5C0E0334299}"/>
          </ac:spMkLst>
        </pc:spChg>
        <pc:spChg chg="add del mod topLvl">
          <ac:chgData name="이 경오" userId="03d471aaec579ec3" providerId="LiveId" clId="{2063B82A-B2CE-41AA-904A-AEDD30044022}" dt="2020-04-30T07:23:29.484" v="10439" actId="478"/>
          <ac:spMkLst>
            <pc:docMk/>
            <pc:sldMk cId="891956284" sldId="301"/>
            <ac:spMk id="90" creationId="{9381A2A6-342E-41F0-BED3-190E52CF50FC}"/>
          </ac:spMkLst>
        </pc:spChg>
        <pc:spChg chg="add del mod topLvl">
          <ac:chgData name="이 경오" userId="03d471aaec579ec3" providerId="LiveId" clId="{2063B82A-B2CE-41AA-904A-AEDD30044022}" dt="2020-04-30T07:23:29.484" v="10439" actId="478"/>
          <ac:spMkLst>
            <pc:docMk/>
            <pc:sldMk cId="891956284" sldId="301"/>
            <ac:spMk id="91" creationId="{29F8980B-4F2C-462E-928C-BA69D05A36D4}"/>
          </ac:spMkLst>
        </pc:spChg>
        <pc:spChg chg="add del mod topLvl">
          <ac:chgData name="이 경오" userId="03d471aaec579ec3" providerId="LiveId" clId="{2063B82A-B2CE-41AA-904A-AEDD30044022}" dt="2020-04-30T07:23:29.484" v="10439" actId="478"/>
          <ac:spMkLst>
            <pc:docMk/>
            <pc:sldMk cId="891956284" sldId="301"/>
            <ac:spMk id="92" creationId="{4B1FCE09-1EBC-4039-B155-36B47D33951D}"/>
          </ac:spMkLst>
        </pc:spChg>
        <pc:spChg chg="add mod">
          <ac:chgData name="이 경오" userId="03d471aaec579ec3" providerId="LiveId" clId="{2063B82A-B2CE-41AA-904A-AEDD30044022}" dt="2020-04-30T07:23:11.324" v="10421" actId="1076"/>
          <ac:spMkLst>
            <pc:docMk/>
            <pc:sldMk cId="891956284" sldId="301"/>
            <ac:spMk id="118" creationId="{61E59DEA-14C8-4467-BFEC-CC9E0AAB24A7}"/>
          </ac:spMkLst>
        </pc:spChg>
        <pc:spChg chg="add mod">
          <ac:chgData name="이 경오" userId="03d471aaec579ec3" providerId="LiveId" clId="{2063B82A-B2CE-41AA-904A-AEDD30044022}" dt="2020-04-30T07:23:20.876" v="10438"/>
          <ac:spMkLst>
            <pc:docMk/>
            <pc:sldMk cId="891956284" sldId="301"/>
            <ac:spMk id="119" creationId="{6863BA3C-87E7-4AC6-8B08-414039180306}"/>
          </ac:spMkLst>
        </pc:spChg>
        <pc:spChg chg="add del">
          <ac:chgData name="이 경오" userId="03d471aaec579ec3" providerId="LiveId" clId="{2063B82A-B2CE-41AA-904A-AEDD30044022}" dt="2020-04-30T07:24:08.263" v="10444" actId="11529"/>
          <ac:spMkLst>
            <pc:docMk/>
            <pc:sldMk cId="891956284" sldId="301"/>
            <ac:spMk id="122" creationId="{9906F10E-AAAB-482C-B35F-69F4EB9B86F6}"/>
          </ac:spMkLst>
        </pc:spChg>
        <pc:spChg chg="add mod">
          <ac:chgData name="이 경오" userId="03d471aaec579ec3" providerId="LiveId" clId="{2063B82A-B2CE-41AA-904A-AEDD30044022}" dt="2020-04-30T07:24:37.874" v="10447" actId="1582"/>
          <ac:spMkLst>
            <pc:docMk/>
            <pc:sldMk cId="891956284" sldId="301"/>
            <ac:spMk id="123" creationId="{CE0CD9E9-3C6B-4A9C-8F37-35CA030186C0}"/>
          </ac:spMkLst>
        </pc:spChg>
        <pc:spChg chg="add mod">
          <ac:chgData name="이 경오" userId="03d471aaec579ec3" providerId="LiveId" clId="{2063B82A-B2CE-41AA-904A-AEDD30044022}" dt="2020-04-30T07:24:58.234" v="10450" actId="207"/>
          <ac:spMkLst>
            <pc:docMk/>
            <pc:sldMk cId="891956284" sldId="301"/>
            <ac:spMk id="124" creationId="{2BD38906-54F3-450F-9295-14CE3A94F888}"/>
          </ac:spMkLst>
        </pc:spChg>
        <pc:spChg chg="add mod">
          <ac:chgData name="이 경오" userId="03d471aaec579ec3" providerId="LiveId" clId="{2063B82A-B2CE-41AA-904A-AEDD30044022}" dt="2020-04-30T07:25:19.595" v="10453" actId="207"/>
          <ac:spMkLst>
            <pc:docMk/>
            <pc:sldMk cId="891956284" sldId="301"/>
            <ac:spMk id="125" creationId="{77623691-2DC5-49F8-927A-B30A0CF61D79}"/>
          </ac:spMkLst>
        </pc:spChg>
        <pc:grpChg chg="add del mod">
          <ac:chgData name="이 경오" userId="03d471aaec579ec3" providerId="LiveId" clId="{2063B82A-B2CE-41AA-904A-AEDD30044022}" dt="2020-04-30T07:19:21.240" v="10349" actId="165"/>
          <ac:grpSpMkLst>
            <pc:docMk/>
            <pc:sldMk cId="891956284" sldId="301"/>
            <ac:grpSpMk id="3" creationId="{D14FC8C3-AEE4-40CC-84AC-9D7C3F8B84AE}"/>
          </ac:grpSpMkLst>
        </pc:grpChg>
        <pc:grpChg chg="add del mod">
          <ac:chgData name="이 경오" userId="03d471aaec579ec3" providerId="LiveId" clId="{2063B82A-B2CE-41AA-904A-AEDD30044022}" dt="2020-04-30T07:22:44.699" v="10403" actId="165"/>
          <ac:grpSpMkLst>
            <pc:docMk/>
            <pc:sldMk cId="891956284" sldId="301"/>
            <ac:grpSpMk id="100" creationId="{2865AF64-EB7F-4D84-9443-55586B1BF083}"/>
          </ac:grpSpMkLst>
        </pc:grpChg>
        <pc:graphicFrameChg chg="del">
          <ac:chgData name="이 경오" userId="03d471aaec579ec3" providerId="LiveId" clId="{2063B82A-B2CE-41AA-904A-AEDD30044022}" dt="2020-04-30T07:17:41.111" v="10316" actId="478"/>
          <ac:graphicFrameMkLst>
            <pc:docMk/>
            <pc:sldMk cId="891956284" sldId="301"/>
            <ac:graphicFrameMk id="20" creationId="{FFCFADDB-AA3F-44C6-9F0B-AF0AD773DA6D}"/>
          </ac:graphicFrameMkLst>
        </pc:graphicFrameChg>
        <pc:picChg chg="add mod topLvl">
          <ac:chgData name="이 경오" userId="03d471aaec579ec3" providerId="LiveId" clId="{2063B82A-B2CE-41AA-904A-AEDD30044022}" dt="2020-04-30T07:19:21.240" v="10349" actId="165"/>
          <ac:picMkLst>
            <pc:docMk/>
            <pc:sldMk cId="891956284" sldId="301"/>
            <ac:picMk id="9" creationId="{BC357DAB-1399-471C-8162-0865AC07C5AA}"/>
          </ac:picMkLst>
        </pc:picChg>
        <pc:picChg chg="add mod topLvl">
          <ac:chgData name="이 경오" userId="03d471aaec579ec3" providerId="LiveId" clId="{2063B82A-B2CE-41AA-904A-AEDD30044022}" dt="2020-04-30T07:19:21.240" v="10349" actId="165"/>
          <ac:picMkLst>
            <pc:docMk/>
            <pc:sldMk cId="891956284" sldId="301"/>
            <ac:picMk id="13" creationId="{7915AD22-686A-4B84-9BAB-D070ECD471D4}"/>
          </ac:picMkLst>
        </pc:picChg>
        <pc:picChg chg="add mod topLvl">
          <ac:chgData name="이 경오" userId="03d471aaec579ec3" providerId="LiveId" clId="{2063B82A-B2CE-41AA-904A-AEDD30044022}" dt="2020-04-30T07:19:21.240" v="10349" actId="165"/>
          <ac:picMkLst>
            <pc:docMk/>
            <pc:sldMk cId="891956284" sldId="301"/>
            <ac:picMk id="16" creationId="{C94A3815-DA36-4961-99E5-550E7C07342E}"/>
          </ac:picMkLst>
        </pc:picChg>
        <pc:picChg chg="add mod">
          <ac:chgData name="이 경오" userId="03d471aaec579ec3" providerId="LiveId" clId="{2063B82A-B2CE-41AA-904A-AEDD30044022}" dt="2020-04-30T07:22:21.395" v="10396" actId="1076"/>
          <ac:picMkLst>
            <pc:docMk/>
            <pc:sldMk cId="891956284" sldId="301"/>
            <ac:picMk id="26" creationId="{DC53D5BA-70A4-4929-9B3F-B1C57365B441}"/>
          </ac:picMkLst>
        </pc:picChg>
        <pc:picChg chg="add mod">
          <ac:chgData name="이 경오" userId="03d471aaec579ec3" providerId="LiveId" clId="{2063B82A-B2CE-41AA-904A-AEDD30044022}" dt="2020-04-30T07:22:21.395" v="10396" actId="1076"/>
          <ac:picMkLst>
            <pc:docMk/>
            <pc:sldMk cId="891956284" sldId="301"/>
            <ac:picMk id="29" creationId="{B3AA8312-B4F0-4B52-AD86-A108988E8CC2}"/>
          </ac:picMkLst>
        </pc:picChg>
        <pc:picChg chg="add mod">
          <ac:chgData name="이 경오" userId="03d471aaec579ec3" providerId="LiveId" clId="{2063B82A-B2CE-41AA-904A-AEDD30044022}" dt="2020-04-30T07:22:21.395" v="10396" actId="1076"/>
          <ac:picMkLst>
            <pc:docMk/>
            <pc:sldMk cId="891956284" sldId="301"/>
            <ac:picMk id="32" creationId="{9153FF1A-32E4-4C19-AAAE-E6E132B3C894}"/>
          </ac:picMkLst>
        </pc:picChg>
        <pc:cxnChg chg="add mod topLvl">
          <ac:chgData name="이 경오" userId="03d471aaec579ec3" providerId="LiveId" clId="{2063B82A-B2CE-41AA-904A-AEDD30044022}" dt="2020-04-30T07:19:21.240" v="10349" actId="165"/>
          <ac:cxnSpMkLst>
            <pc:docMk/>
            <pc:sldMk cId="891956284" sldId="301"/>
            <ac:cxnSpMk id="11" creationId="{24DF7CFC-26D0-45F1-AF64-46A75E41A458}"/>
          </ac:cxnSpMkLst>
        </pc:cxnChg>
        <pc:cxnChg chg="add mod topLvl">
          <ac:chgData name="이 경오" userId="03d471aaec579ec3" providerId="LiveId" clId="{2063B82A-B2CE-41AA-904A-AEDD30044022}" dt="2020-04-30T07:19:21.240" v="10349" actId="165"/>
          <ac:cxnSpMkLst>
            <pc:docMk/>
            <pc:sldMk cId="891956284" sldId="301"/>
            <ac:cxnSpMk id="15" creationId="{C246EDA9-F814-4F00-B226-9BD2963FB9D4}"/>
          </ac:cxnSpMkLst>
        </pc:cxnChg>
        <pc:cxnChg chg="add mod topLvl">
          <ac:chgData name="이 경오" userId="03d471aaec579ec3" providerId="LiveId" clId="{2063B82A-B2CE-41AA-904A-AEDD30044022}" dt="2020-04-30T07:19:21.240" v="10349" actId="165"/>
          <ac:cxnSpMkLst>
            <pc:docMk/>
            <pc:sldMk cId="891956284" sldId="301"/>
            <ac:cxnSpMk id="18" creationId="{C8C4AEA3-2973-4B36-BA78-77ABAC33CB12}"/>
          </ac:cxnSpMkLst>
        </pc:cxnChg>
        <pc:cxnChg chg="add mod">
          <ac:chgData name="이 경오" userId="03d471aaec579ec3" providerId="LiveId" clId="{2063B82A-B2CE-41AA-904A-AEDD30044022}" dt="2020-04-30T07:22:38.430" v="10401" actId="1076"/>
          <ac:cxnSpMkLst>
            <pc:docMk/>
            <pc:sldMk cId="891956284" sldId="301"/>
            <ac:cxnSpMk id="28" creationId="{0F0F8796-638D-47FB-ABA6-97F4C7B0EDC5}"/>
          </ac:cxnSpMkLst>
        </pc:cxnChg>
        <pc:cxnChg chg="add mod">
          <ac:chgData name="이 경오" userId="03d471aaec579ec3" providerId="LiveId" clId="{2063B82A-B2CE-41AA-904A-AEDD30044022}" dt="2020-04-30T07:22:38.430" v="10401" actId="1076"/>
          <ac:cxnSpMkLst>
            <pc:docMk/>
            <pc:sldMk cId="891956284" sldId="301"/>
            <ac:cxnSpMk id="31" creationId="{4FE85EEC-BF45-475A-BB06-402637FADE6D}"/>
          </ac:cxnSpMkLst>
        </pc:cxnChg>
        <pc:cxnChg chg="add mod">
          <ac:chgData name="이 경오" userId="03d471aaec579ec3" providerId="LiveId" clId="{2063B82A-B2CE-41AA-904A-AEDD30044022}" dt="2020-04-30T07:22:38.430" v="10401" actId="1076"/>
          <ac:cxnSpMkLst>
            <pc:docMk/>
            <pc:sldMk cId="891956284" sldId="301"/>
            <ac:cxnSpMk id="34" creationId="{595EDA93-AC3D-4CE2-8E85-07C21941CDBD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38" creationId="{2325D1AB-7887-4247-986D-DEED6460EF1B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39" creationId="{024E81F6-DC07-45C9-844D-057F0BF414EA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40" creationId="{6E73DD65-F421-442E-94F1-871AB8B18736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41" creationId="{7C59EE18-A81E-460D-BEA9-C3B38B03A802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42" creationId="{CC7816F9-EF5A-49EF-98A7-F7C402F2EA2B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43" creationId="{3FC197E5-7A5A-4E5A-BE1E-3590B73021EE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44" creationId="{EA3A6801-1FCA-4FC7-BD82-241F088CE7A8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45" creationId="{DBFE6EF2-6C6B-4169-8D73-2493C39D4CC1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46" creationId="{2CAA0F06-5064-4778-BC9E-952277F0B5C6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47" creationId="{D61B6F03-5425-4EC3-B799-0A0C4980FC3D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48" creationId="{99013FFC-9E34-42EE-8017-C81CD6ED0019}"/>
          </ac:cxnSpMkLst>
        </pc:cxnChg>
        <pc:cxnChg chg="add del mod topLvl">
          <ac:chgData name="이 경오" userId="03d471aaec579ec3" providerId="LiveId" clId="{2063B82A-B2CE-41AA-904A-AEDD30044022}" dt="2020-04-30T07:22:49.002" v="10404" actId="478"/>
          <ac:cxnSpMkLst>
            <pc:docMk/>
            <pc:sldMk cId="891956284" sldId="301"/>
            <ac:cxnSpMk id="51" creationId="{6CA0EFD2-EB49-46F7-A5E0-C3C0CE22EE96}"/>
          </ac:cxnSpMkLst>
        </pc:cxnChg>
        <pc:cxnChg chg="add del mod topLvl">
          <ac:chgData name="이 경오" userId="03d471aaec579ec3" providerId="LiveId" clId="{2063B82A-B2CE-41AA-904A-AEDD30044022}" dt="2020-04-30T07:22:49.002" v="10404" actId="478"/>
          <ac:cxnSpMkLst>
            <pc:docMk/>
            <pc:sldMk cId="891956284" sldId="301"/>
            <ac:cxnSpMk id="52" creationId="{B0B9227A-02FA-452A-B8E2-ED35C3FED959}"/>
          </ac:cxnSpMkLst>
        </pc:cxnChg>
        <pc:cxnChg chg="add del mod topLvl">
          <ac:chgData name="이 경오" userId="03d471aaec579ec3" providerId="LiveId" clId="{2063B82A-B2CE-41AA-904A-AEDD30044022}" dt="2020-04-30T07:22:49.002" v="10404" actId="478"/>
          <ac:cxnSpMkLst>
            <pc:docMk/>
            <pc:sldMk cId="891956284" sldId="301"/>
            <ac:cxnSpMk id="53" creationId="{4FA542AC-A1A4-4767-B389-656FA3289027}"/>
          </ac:cxnSpMkLst>
        </pc:cxnChg>
        <pc:cxnChg chg="add del mod topLvl">
          <ac:chgData name="이 경오" userId="03d471aaec579ec3" providerId="LiveId" clId="{2063B82A-B2CE-41AA-904A-AEDD30044022}" dt="2020-04-30T07:22:49.002" v="10404" actId="478"/>
          <ac:cxnSpMkLst>
            <pc:docMk/>
            <pc:sldMk cId="891956284" sldId="301"/>
            <ac:cxnSpMk id="54" creationId="{3FD0D7A0-7D0B-455A-AB64-62DDDD1E0F28}"/>
          </ac:cxnSpMkLst>
        </pc:cxnChg>
        <pc:cxnChg chg="add del mod topLvl">
          <ac:chgData name="이 경오" userId="03d471aaec579ec3" providerId="LiveId" clId="{2063B82A-B2CE-41AA-904A-AEDD30044022}" dt="2020-04-30T07:22:49.002" v="10404" actId="478"/>
          <ac:cxnSpMkLst>
            <pc:docMk/>
            <pc:sldMk cId="891956284" sldId="301"/>
            <ac:cxnSpMk id="55" creationId="{01B8C0D1-E772-4989-B3B3-E20D53CEC968}"/>
          </ac:cxnSpMkLst>
        </pc:cxnChg>
        <pc:cxnChg chg="add del mod topLvl">
          <ac:chgData name="이 경오" userId="03d471aaec579ec3" providerId="LiveId" clId="{2063B82A-B2CE-41AA-904A-AEDD30044022}" dt="2020-04-30T07:22:49.002" v="10404" actId="478"/>
          <ac:cxnSpMkLst>
            <pc:docMk/>
            <pc:sldMk cId="891956284" sldId="301"/>
            <ac:cxnSpMk id="56" creationId="{C2A99C3B-0713-4A89-B1BD-4930999CFB47}"/>
          </ac:cxnSpMkLst>
        </pc:cxnChg>
        <pc:cxnChg chg="add del mod topLvl">
          <ac:chgData name="이 경오" userId="03d471aaec579ec3" providerId="LiveId" clId="{2063B82A-B2CE-41AA-904A-AEDD30044022}" dt="2020-04-30T07:22:49.002" v="10404" actId="478"/>
          <ac:cxnSpMkLst>
            <pc:docMk/>
            <pc:sldMk cId="891956284" sldId="301"/>
            <ac:cxnSpMk id="57" creationId="{38D1C4C5-3D55-4620-9F1A-672379DDFF1A}"/>
          </ac:cxnSpMkLst>
        </pc:cxnChg>
        <pc:cxnChg chg="add del mod topLvl">
          <ac:chgData name="이 경오" userId="03d471aaec579ec3" providerId="LiveId" clId="{2063B82A-B2CE-41AA-904A-AEDD30044022}" dt="2020-04-30T07:22:49.002" v="10404" actId="478"/>
          <ac:cxnSpMkLst>
            <pc:docMk/>
            <pc:sldMk cId="891956284" sldId="301"/>
            <ac:cxnSpMk id="58" creationId="{D9ACA884-ABDC-4B6B-BD40-0F8D90152D24}"/>
          </ac:cxnSpMkLst>
        </pc:cxnChg>
        <pc:cxnChg chg="add del mod topLvl">
          <ac:chgData name="이 경오" userId="03d471aaec579ec3" providerId="LiveId" clId="{2063B82A-B2CE-41AA-904A-AEDD30044022}" dt="2020-04-30T07:22:49.002" v="10404" actId="478"/>
          <ac:cxnSpMkLst>
            <pc:docMk/>
            <pc:sldMk cId="891956284" sldId="301"/>
            <ac:cxnSpMk id="59" creationId="{4F07617E-A874-4D1A-865D-FBF0857AF260}"/>
          </ac:cxnSpMkLst>
        </pc:cxnChg>
        <pc:cxnChg chg="add del mod topLvl">
          <ac:chgData name="이 경오" userId="03d471aaec579ec3" providerId="LiveId" clId="{2063B82A-B2CE-41AA-904A-AEDD30044022}" dt="2020-04-30T07:22:53.016" v="10405" actId="478"/>
          <ac:cxnSpMkLst>
            <pc:docMk/>
            <pc:sldMk cId="891956284" sldId="301"/>
            <ac:cxnSpMk id="69" creationId="{27CA9114-7C75-41EC-84FC-E1E127502692}"/>
          </ac:cxnSpMkLst>
        </pc:cxnChg>
        <pc:cxnChg chg="add del mod topLvl">
          <ac:chgData name="이 경오" userId="03d471aaec579ec3" providerId="LiveId" clId="{2063B82A-B2CE-41AA-904A-AEDD30044022}" dt="2020-04-30T07:22:53.016" v="10405" actId="478"/>
          <ac:cxnSpMkLst>
            <pc:docMk/>
            <pc:sldMk cId="891956284" sldId="301"/>
            <ac:cxnSpMk id="70" creationId="{AD6E9036-989C-43C4-9515-C288F90C0AB6}"/>
          </ac:cxnSpMkLst>
        </pc:cxnChg>
        <pc:cxnChg chg="add del mod topLvl">
          <ac:chgData name="이 경오" userId="03d471aaec579ec3" providerId="LiveId" clId="{2063B82A-B2CE-41AA-904A-AEDD30044022}" dt="2020-04-30T07:22:53.016" v="10405" actId="478"/>
          <ac:cxnSpMkLst>
            <pc:docMk/>
            <pc:sldMk cId="891956284" sldId="301"/>
            <ac:cxnSpMk id="71" creationId="{CCD4AA8E-DD3E-4CC7-84CC-8F64BD65D373}"/>
          </ac:cxnSpMkLst>
        </pc:cxnChg>
        <pc:cxnChg chg="add del mod topLvl">
          <ac:chgData name="이 경오" userId="03d471aaec579ec3" providerId="LiveId" clId="{2063B82A-B2CE-41AA-904A-AEDD30044022}" dt="2020-04-30T07:22:53.016" v="10405" actId="478"/>
          <ac:cxnSpMkLst>
            <pc:docMk/>
            <pc:sldMk cId="891956284" sldId="301"/>
            <ac:cxnSpMk id="72" creationId="{44489621-C3DE-4B7A-9046-16EAD2CF58C9}"/>
          </ac:cxnSpMkLst>
        </pc:cxnChg>
        <pc:cxnChg chg="add del mod topLvl">
          <ac:chgData name="이 경오" userId="03d471aaec579ec3" providerId="LiveId" clId="{2063B82A-B2CE-41AA-904A-AEDD30044022}" dt="2020-04-30T07:22:53.016" v="10405" actId="478"/>
          <ac:cxnSpMkLst>
            <pc:docMk/>
            <pc:sldMk cId="891956284" sldId="301"/>
            <ac:cxnSpMk id="73" creationId="{173B9DE5-DECA-40D6-9C66-8EF27C40AE9A}"/>
          </ac:cxnSpMkLst>
        </pc:cxnChg>
        <pc:cxnChg chg="add del mod topLvl">
          <ac:chgData name="이 경오" userId="03d471aaec579ec3" providerId="LiveId" clId="{2063B82A-B2CE-41AA-904A-AEDD30044022}" dt="2020-04-30T07:22:53.016" v="10405" actId="478"/>
          <ac:cxnSpMkLst>
            <pc:docMk/>
            <pc:sldMk cId="891956284" sldId="301"/>
            <ac:cxnSpMk id="74" creationId="{6684AB62-EAA7-42CC-8BEB-DBC3E5240FB1}"/>
          </ac:cxnSpMkLst>
        </pc:cxnChg>
        <pc:cxnChg chg="add del mod topLvl">
          <ac:chgData name="이 경오" userId="03d471aaec579ec3" providerId="LiveId" clId="{2063B82A-B2CE-41AA-904A-AEDD30044022}" dt="2020-04-30T07:22:53.016" v="10405" actId="478"/>
          <ac:cxnSpMkLst>
            <pc:docMk/>
            <pc:sldMk cId="891956284" sldId="301"/>
            <ac:cxnSpMk id="75" creationId="{ACCC2A39-F3AB-4696-A965-C21DDB8C2280}"/>
          </ac:cxnSpMkLst>
        </pc:cxnChg>
        <pc:cxnChg chg="add del mod topLvl">
          <ac:chgData name="이 경오" userId="03d471aaec579ec3" providerId="LiveId" clId="{2063B82A-B2CE-41AA-904A-AEDD30044022}" dt="2020-04-30T07:22:53.016" v="10405" actId="478"/>
          <ac:cxnSpMkLst>
            <pc:docMk/>
            <pc:sldMk cId="891956284" sldId="301"/>
            <ac:cxnSpMk id="76" creationId="{FAB67395-DBB3-4DFD-A2EF-3939B5FF63B0}"/>
          </ac:cxnSpMkLst>
        </pc:cxnChg>
        <pc:cxnChg chg="add del mod topLvl">
          <ac:chgData name="이 경오" userId="03d471aaec579ec3" providerId="LiveId" clId="{2063B82A-B2CE-41AA-904A-AEDD30044022}" dt="2020-04-30T07:23:29.484" v="10439" actId="478"/>
          <ac:cxnSpMkLst>
            <pc:docMk/>
            <pc:sldMk cId="891956284" sldId="301"/>
            <ac:cxnSpMk id="93" creationId="{FB285204-7E8F-426F-999F-E9EC261B4E3A}"/>
          </ac:cxnSpMkLst>
        </pc:cxnChg>
        <pc:cxnChg chg="add del mod topLvl">
          <ac:chgData name="이 경오" userId="03d471aaec579ec3" providerId="LiveId" clId="{2063B82A-B2CE-41AA-904A-AEDD30044022}" dt="2020-04-30T07:23:29.484" v="10439" actId="478"/>
          <ac:cxnSpMkLst>
            <pc:docMk/>
            <pc:sldMk cId="891956284" sldId="301"/>
            <ac:cxnSpMk id="94" creationId="{11CED42E-124A-48CD-8BAA-B888D19E2993}"/>
          </ac:cxnSpMkLst>
        </pc:cxnChg>
        <pc:cxnChg chg="add del mod topLvl">
          <ac:chgData name="이 경오" userId="03d471aaec579ec3" providerId="LiveId" clId="{2063B82A-B2CE-41AA-904A-AEDD30044022}" dt="2020-04-30T07:23:29.484" v="10439" actId="478"/>
          <ac:cxnSpMkLst>
            <pc:docMk/>
            <pc:sldMk cId="891956284" sldId="301"/>
            <ac:cxnSpMk id="95" creationId="{86D1DD42-AA1D-40E0-82B0-14F68021DE54}"/>
          </ac:cxnSpMkLst>
        </pc:cxnChg>
        <pc:cxnChg chg="add del mod topLvl">
          <ac:chgData name="이 경오" userId="03d471aaec579ec3" providerId="LiveId" clId="{2063B82A-B2CE-41AA-904A-AEDD30044022}" dt="2020-04-30T07:23:29.484" v="10439" actId="478"/>
          <ac:cxnSpMkLst>
            <pc:docMk/>
            <pc:sldMk cId="891956284" sldId="301"/>
            <ac:cxnSpMk id="96" creationId="{17AA88E7-67D2-4519-9D48-4EC4275BFCD6}"/>
          </ac:cxnSpMkLst>
        </pc:cxnChg>
        <pc:cxnChg chg="add del mod topLvl">
          <ac:chgData name="이 경오" userId="03d471aaec579ec3" providerId="LiveId" clId="{2063B82A-B2CE-41AA-904A-AEDD30044022}" dt="2020-04-30T07:23:29.484" v="10439" actId="478"/>
          <ac:cxnSpMkLst>
            <pc:docMk/>
            <pc:sldMk cId="891956284" sldId="301"/>
            <ac:cxnSpMk id="97" creationId="{79915F1D-129E-487A-A712-47F8368673FB}"/>
          </ac:cxnSpMkLst>
        </pc:cxnChg>
        <pc:cxnChg chg="add del mod topLvl">
          <ac:chgData name="이 경오" userId="03d471aaec579ec3" providerId="LiveId" clId="{2063B82A-B2CE-41AA-904A-AEDD30044022}" dt="2020-04-30T07:23:29.484" v="10439" actId="478"/>
          <ac:cxnSpMkLst>
            <pc:docMk/>
            <pc:sldMk cId="891956284" sldId="301"/>
            <ac:cxnSpMk id="98" creationId="{7AED10D5-5B9A-41B5-873D-E23FD726F434}"/>
          </ac:cxnSpMkLst>
        </pc:cxnChg>
        <pc:cxnChg chg="add del mod topLvl">
          <ac:chgData name="이 경오" userId="03d471aaec579ec3" providerId="LiveId" clId="{2063B82A-B2CE-41AA-904A-AEDD30044022}" dt="2020-04-30T07:23:29.484" v="10439" actId="478"/>
          <ac:cxnSpMkLst>
            <pc:docMk/>
            <pc:sldMk cId="891956284" sldId="301"/>
            <ac:cxnSpMk id="99" creationId="{5B7425A6-6520-4FB4-A91C-5F204F0AC272}"/>
          </ac:cxnSpMkLst>
        </pc:cxnChg>
        <pc:cxnChg chg="add mod">
          <ac:chgData name="이 경오" userId="03d471aaec579ec3" providerId="LiveId" clId="{2063B82A-B2CE-41AA-904A-AEDD30044022}" dt="2020-04-30T07:24:37.874" v="10447" actId="1582"/>
          <ac:cxnSpMkLst>
            <pc:docMk/>
            <pc:sldMk cId="891956284" sldId="301"/>
            <ac:cxnSpMk id="121" creationId="{B0E04C58-49FC-4DE6-BF3A-E4A7B8071032}"/>
          </ac:cxnSpMkLst>
        </pc:cxnChg>
      </pc:sldChg>
      <pc:sldChg chg="modSp add mod ord">
        <pc:chgData name="이 경오" userId="03d471aaec579ec3" providerId="LiveId" clId="{2063B82A-B2CE-41AA-904A-AEDD30044022}" dt="2020-04-30T07:26:33.198" v="10466" actId="20577"/>
        <pc:sldMkLst>
          <pc:docMk/>
          <pc:sldMk cId="3651301226" sldId="302"/>
        </pc:sldMkLst>
        <pc:spChg chg="mod">
          <ac:chgData name="이 경오" userId="03d471aaec579ec3" providerId="LiveId" clId="{2063B82A-B2CE-41AA-904A-AEDD30044022}" dt="2020-04-30T07:26:33.198" v="10466" actId="20577"/>
          <ac:spMkLst>
            <pc:docMk/>
            <pc:sldMk cId="3651301226" sldId="302"/>
            <ac:spMk id="6" creationId="{97ABE4A9-0E2E-45E8-86C2-53BF8FA05A72}"/>
          </ac:spMkLst>
        </pc:spChg>
      </pc:sldChg>
      <pc:sldChg chg="addSp delSp modSp add mod ord">
        <pc:chgData name="이 경오" userId="03d471aaec579ec3" providerId="LiveId" clId="{2063B82A-B2CE-41AA-904A-AEDD30044022}" dt="2020-04-30T07:35:13.424" v="11127"/>
        <pc:sldMkLst>
          <pc:docMk/>
          <pc:sldMk cId="2229091048" sldId="303"/>
        </pc:sldMkLst>
        <pc:spChg chg="mod">
          <ac:chgData name="이 경오" userId="03d471aaec579ec3" providerId="LiveId" clId="{2063B82A-B2CE-41AA-904A-AEDD30044022}" dt="2020-04-30T07:27:20.070" v="10508" actId="20577"/>
          <ac:spMkLst>
            <pc:docMk/>
            <pc:sldMk cId="2229091048" sldId="303"/>
            <ac:spMk id="2" creationId="{00000000-0000-0000-0000-000000000000}"/>
          </ac:spMkLst>
        </pc:spChg>
        <pc:spChg chg="add mod">
          <ac:chgData name="이 경오" userId="03d471aaec579ec3" providerId="LiveId" clId="{2063B82A-B2CE-41AA-904A-AEDD30044022}" dt="2020-04-30T07:32:55.830" v="11032" actId="1038"/>
          <ac:spMkLst>
            <pc:docMk/>
            <pc:sldMk cId="2229091048" sldId="303"/>
            <ac:spMk id="3" creationId="{45264D5F-B21D-4DEC-A4B6-8B52585A855A}"/>
          </ac:spMkLst>
        </pc:spChg>
        <pc:spChg chg="mod">
          <ac:chgData name="이 경오" userId="03d471aaec579ec3" providerId="LiveId" clId="{2063B82A-B2CE-41AA-904A-AEDD30044022}" dt="2020-04-30T07:32:49.969" v="11017" actId="1076"/>
          <ac:spMkLst>
            <pc:docMk/>
            <pc:sldMk cId="2229091048" sldId="303"/>
            <ac:spMk id="5" creationId="{8F526FEE-CA73-440B-888F-BE51F1015EA2}"/>
          </ac:spMkLst>
        </pc:spChg>
        <pc:spChg chg="mod">
          <ac:chgData name="이 경오" userId="03d471aaec579ec3" providerId="LiveId" clId="{2063B82A-B2CE-41AA-904A-AEDD30044022}" dt="2020-04-30T07:28:50.866" v="10840"/>
          <ac:spMkLst>
            <pc:docMk/>
            <pc:sldMk cId="2229091048" sldId="303"/>
            <ac:spMk id="6" creationId="{751A6645-5F87-4B36-B6A1-7DC40024C336}"/>
          </ac:spMkLst>
        </pc:spChg>
        <pc:spChg chg="del">
          <ac:chgData name="이 경오" userId="03d471aaec579ec3" providerId="LiveId" clId="{2063B82A-B2CE-41AA-904A-AEDD30044022}" dt="2020-04-30T07:28:53.741" v="10841" actId="478"/>
          <ac:spMkLst>
            <pc:docMk/>
            <pc:sldMk cId="2229091048" sldId="303"/>
            <ac:spMk id="7" creationId="{75F56949-F769-445C-954F-3FC1DADC012C}"/>
          </ac:spMkLst>
        </pc:spChg>
        <pc:spChg chg="add mod">
          <ac:chgData name="이 경오" userId="03d471aaec579ec3" providerId="LiveId" clId="{2063B82A-B2CE-41AA-904A-AEDD30044022}" dt="2020-04-30T07:32:55.830" v="11032" actId="1038"/>
          <ac:spMkLst>
            <pc:docMk/>
            <pc:sldMk cId="2229091048" sldId="303"/>
            <ac:spMk id="10" creationId="{E1BB0EC3-F20B-4950-8133-12B65682CFA6}"/>
          </ac:spMkLst>
        </pc:spChg>
        <pc:spChg chg="add mod">
          <ac:chgData name="이 경오" userId="03d471aaec579ec3" providerId="LiveId" clId="{2063B82A-B2CE-41AA-904A-AEDD30044022}" dt="2020-04-30T07:32:55.830" v="11032" actId="1038"/>
          <ac:spMkLst>
            <pc:docMk/>
            <pc:sldMk cId="2229091048" sldId="303"/>
            <ac:spMk id="11" creationId="{D8844EF5-853D-4588-80A9-816A9391A018}"/>
          </ac:spMkLst>
        </pc:spChg>
        <pc:spChg chg="add mod">
          <ac:chgData name="이 경오" userId="03d471aaec579ec3" providerId="LiveId" clId="{2063B82A-B2CE-41AA-904A-AEDD30044022}" dt="2020-04-30T07:31:40.533" v="10943" actId="1076"/>
          <ac:spMkLst>
            <pc:docMk/>
            <pc:sldMk cId="2229091048" sldId="303"/>
            <ac:spMk id="12" creationId="{F5AA960D-4DC5-41E1-A53F-0CFDB101D9F8}"/>
          </ac:spMkLst>
        </pc:spChg>
        <pc:spChg chg="add mod">
          <ac:chgData name="이 경오" userId="03d471aaec579ec3" providerId="LiveId" clId="{2063B82A-B2CE-41AA-904A-AEDD30044022}" dt="2020-04-30T07:31:36.174" v="10942" actId="1076"/>
          <ac:spMkLst>
            <pc:docMk/>
            <pc:sldMk cId="2229091048" sldId="303"/>
            <ac:spMk id="13" creationId="{C799BCC1-3148-4F89-B65B-8FF3AF360D2D}"/>
          </ac:spMkLst>
        </pc:spChg>
        <pc:spChg chg="add mod">
          <ac:chgData name="이 경오" userId="03d471aaec579ec3" providerId="LiveId" clId="{2063B82A-B2CE-41AA-904A-AEDD30044022}" dt="2020-04-30T07:31:48.800" v="10962" actId="20577"/>
          <ac:spMkLst>
            <pc:docMk/>
            <pc:sldMk cId="2229091048" sldId="303"/>
            <ac:spMk id="14" creationId="{7D6B73B9-4B46-4B38-A979-57537C013907}"/>
          </ac:spMkLst>
        </pc:spChg>
        <pc:spChg chg="add mod">
          <ac:chgData name="이 경오" userId="03d471aaec579ec3" providerId="LiveId" clId="{2063B82A-B2CE-41AA-904A-AEDD30044022}" dt="2020-04-30T07:31:56.325" v="10976" actId="20577"/>
          <ac:spMkLst>
            <pc:docMk/>
            <pc:sldMk cId="2229091048" sldId="303"/>
            <ac:spMk id="15" creationId="{3DE655F2-AECD-4667-8793-7868E873081E}"/>
          </ac:spMkLst>
        </pc:spChg>
        <pc:spChg chg="add mod">
          <ac:chgData name="이 경오" userId="03d471aaec579ec3" providerId="LiveId" clId="{2063B82A-B2CE-41AA-904A-AEDD30044022}" dt="2020-04-30T07:32:26.533" v="11012" actId="20577"/>
          <ac:spMkLst>
            <pc:docMk/>
            <pc:sldMk cId="2229091048" sldId="303"/>
            <ac:spMk id="16" creationId="{E95C59FA-78E1-4EFC-8E05-868AACE84339}"/>
          </ac:spMkLst>
        </pc:spChg>
        <pc:spChg chg="add mod">
          <ac:chgData name="이 경오" userId="03d471aaec579ec3" providerId="LiveId" clId="{2063B82A-B2CE-41AA-904A-AEDD30044022}" dt="2020-04-30T07:32:25.341" v="11011" actId="20577"/>
          <ac:spMkLst>
            <pc:docMk/>
            <pc:sldMk cId="2229091048" sldId="303"/>
            <ac:spMk id="17" creationId="{43CA0600-5E26-4FA0-8931-6E3C3ADC7F78}"/>
          </ac:spMkLst>
        </pc:spChg>
        <pc:spChg chg="del">
          <ac:chgData name="이 경오" userId="03d471aaec579ec3" providerId="LiveId" clId="{2063B82A-B2CE-41AA-904A-AEDD30044022}" dt="2020-04-30T07:28:53.741" v="10841" actId="478"/>
          <ac:spMkLst>
            <pc:docMk/>
            <pc:sldMk cId="2229091048" sldId="303"/>
            <ac:spMk id="23" creationId="{20B6911A-1290-4832-8F55-94F894BA8436}"/>
          </ac:spMkLst>
        </pc:spChg>
        <pc:spChg chg="add mod">
          <ac:chgData name="이 경오" userId="03d471aaec579ec3" providerId="LiveId" clId="{2063B82A-B2CE-41AA-904A-AEDD30044022}" dt="2020-04-30T07:35:07.824" v="11102"/>
          <ac:spMkLst>
            <pc:docMk/>
            <pc:sldMk cId="2229091048" sldId="303"/>
            <ac:spMk id="46" creationId="{E7F40807-CD8B-41CD-B8E2-231D14957592}"/>
          </ac:spMkLst>
        </pc:spChg>
        <pc:spChg chg="add mod">
          <ac:chgData name="이 경오" userId="03d471aaec579ec3" providerId="LiveId" clId="{2063B82A-B2CE-41AA-904A-AEDD30044022}" dt="2020-04-30T07:35:13.424" v="11127"/>
          <ac:spMkLst>
            <pc:docMk/>
            <pc:sldMk cId="2229091048" sldId="303"/>
            <ac:spMk id="47" creationId="{98F0D882-B322-4F1B-BE44-74668EA2007E}"/>
          </ac:spMkLst>
        </pc:spChg>
        <pc:graphicFrameChg chg="del">
          <ac:chgData name="이 경오" userId="03d471aaec579ec3" providerId="LiveId" clId="{2063B82A-B2CE-41AA-904A-AEDD30044022}" dt="2020-04-30T07:27:26.875" v="10509" actId="478"/>
          <ac:graphicFrameMkLst>
            <pc:docMk/>
            <pc:sldMk cId="2229091048" sldId="303"/>
            <ac:graphicFrameMk id="20" creationId="{FFCFADDB-AA3F-44C6-9F0B-AF0AD773DA6D}"/>
          </ac:graphicFrameMkLst>
        </pc:graphicFrameChg>
        <pc:cxnChg chg="add del">
          <ac:chgData name="이 경오" userId="03d471aaec579ec3" providerId="LiveId" clId="{2063B82A-B2CE-41AA-904A-AEDD30044022}" dt="2020-04-30T07:33:13.084" v="11034" actId="11529"/>
          <ac:cxnSpMkLst>
            <pc:docMk/>
            <pc:sldMk cId="2229091048" sldId="303"/>
            <ac:cxnSpMk id="9" creationId="{9030E5BD-6AE2-4616-B3EC-9C808C7EACD6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19" creationId="{5CB731C8-EA8D-4567-9F0F-FB300C9D81A7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22" creationId="{7E3B6AC9-FC61-4081-B42E-A71C7A965A2E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25" creationId="{353BCDFB-A7DD-4BD3-99D1-5F6466B11F22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31" creationId="{BD27D3E4-451D-4232-9FFA-AD6763B9850B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34" creationId="{B0A36652-BD1F-4AC6-9DF3-953B5A35D158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37" creationId="{486BD1D4-1FF6-48F1-924F-92A668F3DAF8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40" creationId="{BC7B03B7-9BB3-4FF8-88FF-C46E97686EF1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43" creationId="{01F9097C-1402-42E8-95CF-4A15D4E2E3BB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48" creationId="{F74FE2B8-81E8-4B2D-B122-FC362E219D36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51" creationId="{3C8B948E-AC6F-4905-A4D9-F4E62CC8E356}"/>
          </ac:cxnSpMkLst>
        </pc:cxnChg>
      </pc:sldChg>
      <pc:sldChg chg="modSp add mod ord">
        <pc:chgData name="이 경오" userId="03d471aaec579ec3" providerId="LiveId" clId="{2063B82A-B2CE-41AA-904A-AEDD30044022}" dt="2020-04-30T07:36:02.494" v="11155"/>
        <pc:sldMkLst>
          <pc:docMk/>
          <pc:sldMk cId="651454717" sldId="304"/>
        </pc:sldMkLst>
        <pc:spChg chg="mod">
          <ac:chgData name="이 경오" userId="03d471aaec579ec3" providerId="LiveId" clId="{2063B82A-B2CE-41AA-904A-AEDD30044022}" dt="2020-04-30T07:36:02.494" v="11155"/>
          <ac:spMkLst>
            <pc:docMk/>
            <pc:sldMk cId="651454717" sldId="304"/>
            <ac:spMk id="6" creationId="{97ABE4A9-0E2E-45E8-86C2-53BF8FA05A72}"/>
          </ac:spMkLst>
        </pc:spChg>
      </pc:sldChg>
    </pc:docChg>
  </pc:docChgLst>
  <pc:docChgLst>
    <pc:chgData name="이 경오" userId="03d471aaec579ec3" providerId="LiveId" clId="{A4B344B3-1430-47EF-A7EE-98FBEF75989C}"/>
    <pc:docChg chg="undo custSel addSld delSld modSld sldOrd">
      <pc:chgData name="이 경오" userId="03d471aaec579ec3" providerId="LiveId" clId="{A4B344B3-1430-47EF-A7EE-98FBEF75989C}" dt="2020-04-30T03:04:28.113" v="8561"/>
      <pc:docMkLst>
        <pc:docMk/>
      </pc:docMkLst>
      <pc:sldChg chg="modSp mod">
        <pc:chgData name="이 경오" userId="03d471aaec579ec3" providerId="LiveId" clId="{A4B344B3-1430-47EF-A7EE-98FBEF75989C}" dt="2020-04-29T17:09:18.084" v="4205" actId="20577"/>
        <pc:sldMkLst>
          <pc:docMk/>
          <pc:sldMk cId="3639423075" sldId="260"/>
        </pc:sldMkLst>
        <pc:spChg chg="mod">
          <ac:chgData name="이 경오" userId="03d471aaec579ec3" providerId="LiveId" clId="{A4B344B3-1430-47EF-A7EE-98FBEF75989C}" dt="2020-04-29T17:09:18.084" v="4205" actId="20577"/>
          <ac:spMkLst>
            <pc:docMk/>
            <pc:sldMk cId="3639423075" sldId="260"/>
            <ac:spMk id="6" creationId="{97ABE4A9-0E2E-45E8-86C2-53BF8FA05A72}"/>
          </ac:spMkLst>
        </pc:spChg>
      </pc:sldChg>
      <pc:sldChg chg="addSp delSp modSp mod">
        <pc:chgData name="이 경오" userId="03d471aaec579ec3" providerId="LiveId" clId="{A4B344B3-1430-47EF-A7EE-98FBEF75989C}" dt="2020-04-29T16:58:50.805" v="4119" actId="1038"/>
        <pc:sldMkLst>
          <pc:docMk/>
          <pc:sldMk cId="3534683789" sldId="262"/>
        </pc:sldMkLst>
        <pc:spChg chg="mod">
          <ac:chgData name="이 경오" userId="03d471aaec579ec3" providerId="LiveId" clId="{A4B344B3-1430-47EF-A7EE-98FBEF75989C}" dt="2020-04-29T15:34:49.005" v="964" actId="1076"/>
          <ac:spMkLst>
            <pc:docMk/>
            <pc:sldMk cId="3534683789" sldId="262"/>
            <ac:spMk id="2" creationId="{00000000-0000-0000-0000-000000000000}"/>
          </ac:spMkLst>
        </pc:spChg>
        <pc:spChg chg="mod">
          <ac:chgData name="이 경오" userId="03d471aaec579ec3" providerId="LiveId" clId="{A4B344B3-1430-47EF-A7EE-98FBEF75989C}" dt="2020-04-29T15:41:08.686" v="1078" actId="1076"/>
          <ac:spMkLst>
            <pc:docMk/>
            <pc:sldMk cId="3534683789" sldId="262"/>
            <ac:spMk id="3" creationId="{00000000-0000-0000-0000-000000000000}"/>
          </ac:spMkLst>
        </pc:spChg>
        <pc:spChg chg="del mod">
          <ac:chgData name="이 경오" userId="03d471aaec579ec3" providerId="LiveId" clId="{A4B344B3-1430-47EF-A7EE-98FBEF75989C}" dt="2020-04-29T15:18:08.520" v="487" actId="478"/>
          <ac:spMkLst>
            <pc:docMk/>
            <pc:sldMk cId="3534683789" sldId="262"/>
            <ac:spMk id="6" creationId="{00000000-0000-0000-0000-000000000000}"/>
          </ac:spMkLst>
        </pc:spChg>
        <pc:spChg chg="del mod">
          <ac:chgData name="이 경오" userId="03d471aaec579ec3" providerId="LiveId" clId="{A4B344B3-1430-47EF-A7EE-98FBEF75989C}" dt="2020-04-29T15:18:08.520" v="487" actId="478"/>
          <ac:spMkLst>
            <pc:docMk/>
            <pc:sldMk cId="3534683789" sldId="262"/>
            <ac:spMk id="7" creationId="{00000000-0000-0000-0000-000000000000}"/>
          </ac:spMkLst>
        </pc:spChg>
        <pc:spChg chg="del mod">
          <ac:chgData name="이 경오" userId="03d471aaec579ec3" providerId="LiveId" clId="{A4B344B3-1430-47EF-A7EE-98FBEF75989C}" dt="2020-04-29T15:18:08.520" v="487" actId="478"/>
          <ac:spMkLst>
            <pc:docMk/>
            <pc:sldMk cId="3534683789" sldId="262"/>
            <ac:spMk id="8" creationId="{00000000-0000-0000-0000-000000000000}"/>
          </ac:spMkLst>
        </pc:spChg>
        <pc:spChg chg="del">
          <ac:chgData name="이 경오" userId="03d471aaec579ec3" providerId="LiveId" clId="{A4B344B3-1430-47EF-A7EE-98FBEF75989C}" dt="2020-04-29T15:18:02.534" v="486" actId="478"/>
          <ac:spMkLst>
            <pc:docMk/>
            <pc:sldMk cId="3534683789" sldId="262"/>
            <ac:spMk id="9" creationId="{00000000-0000-0000-0000-000000000000}"/>
          </ac:spMkLst>
        </pc:spChg>
        <pc:spChg chg="del">
          <ac:chgData name="이 경오" userId="03d471aaec579ec3" providerId="LiveId" clId="{A4B344B3-1430-47EF-A7EE-98FBEF75989C}" dt="2020-04-29T15:18:08.520" v="487" actId="478"/>
          <ac:spMkLst>
            <pc:docMk/>
            <pc:sldMk cId="3534683789" sldId="262"/>
            <ac:spMk id="10" creationId="{00000000-0000-0000-0000-000000000000}"/>
          </ac:spMkLst>
        </pc:spChg>
        <pc:spChg chg="del">
          <ac:chgData name="이 경오" userId="03d471aaec579ec3" providerId="LiveId" clId="{A4B344B3-1430-47EF-A7EE-98FBEF75989C}" dt="2020-04-29T15:18:02.534" v="486" actId="478"/>
          <ac:spMkLst>
            <pc:docMk/>
            <pc:sldMk cId="3534683789" sldId="262"/>
            <ac:spMk id="11" creationId="{00000000-0000-0000-0000-000000000000}"/>
          </ac:spMkLst>
        </pc:spChg>
        <pc:spChg chg="add del">
          <ac:chgData name="이 경오" userId="03d471aaec579ec3" providerId="LiveId" clId="{A4B344B3-1430-47EF-A7EE-98FBEF75989C}" dt="2020-04-29T15:20:39.103" v="489"/>
          <ac:spMkLst>
            <pc:docMk/>
            <pc:sldMk cId="3534683789" sldId="262"/>
            <ac:spMk id="13" creationId="{11A425C6-E6C7-4F4F-AA5C-D32878BA0C1C}"/>
          </ac:spMkLst>
        </pc:spChg>
        <pc:spChg chg="add mod">
          <ac:chgData name="이 경오" userId="03d471aaec579ec3" providerId="LiveId" clId="{A4B344B3-1430-47EF-A7EE-98FBEF75989C}" dt="2020-04-29T15:35:05.845" v="968" actId="1076"/>
          <ac:spMkLst>
            <pc:docMk/>
            <pc:sldMk cId="3534683789" sldId="262"/>
            <ac:spMk id="14" creationId="{9504D57B-672F-4C1C-98BA-6CC7760FAE9B}"/>
          </ac:spMkLst>
        </pc:spChg>
        <pc:spChg chg="add mod">
          <ac:chgData name="이 경오" userId="03d471aaec579ec3" providerId="LiveId" clId="{A4B344B3-1430-47EF-A7EE-98FBEF75989C}" dt="2020-04-29T15:41:02.205" v="1077" actId="1076"/>
          <ac:spMkLst>
            <pc:docMk/>
            <pc:sldMk cId="3534683789" sldId="262"/>
            <ac:spMk id="15" creationId="{15EAFEC7-92B5-44F9-A0C7-FAEBAE72AC98}"/>
          </ac:spMkLst>
        </pc:spChg>
        <pc:spChg chg="add mod">
          <ac:chgData name="이 경오" userId="03d471aaec579ec3" providerId="LiveId" clId="{A4B344B3-1430-47EF-A7EE-98FBEF75989C}" dt="2020-04-29T16:52:41.209" v="4099" actId="20577"/>
          <ac:spMkLst>
            <pc:docMk/>
            <pc:sldMk cId="3534683789" sldId="262"/>
            <ac:spMk id="18" creationId="{E105A27E-77CE-48C6-B920-75E6A340644E}"/>
          </ac:spMkLst>
        </pc:spChg>
        <pc:spChg chg="add mod ord">
          <ac:chgData name="이 경오" userId="03d471aaec579ec3" providerId="LiveId" clId="{A4B344B3-1430-47EF-A7EE-98FBEF75989C}" dt="2020-04-29T15:42:59.385" v="1129" actId="1076"/>
          <ac:spMkLst>
            <pc:docMk/>
            <pc:sldMk cId="3534683789" sldId="262"/>
            <ac:spMk id="19" creationId="{1AF5FA14-3457-4BF3-ABF3-C880B56E72B3}"/>
          </ac:spMkLst>
        </pc:spChg>
        <pc:spChg chg="add mod">
          <ac:chgData name="이 경오" userId="03d471aaec579ec3" providerId="LiveId" clId="{A4B344B3-1430-47EF-A7EE-98FBEF75989C}" dt="2020-04-29T15:42:59.385" v="1129" actId="1076"/>
          <ac:spMkLst>
            <pc:docMk/>
            <pc:sldMk cId="3534683789" sldId="262"/>
            <ac:spMk id="20" creationId="{D5275D85-0EC5-4BF9-99C7-7471E36314CE}"/>
          </ac:spMkLst>
        </pc:spChg>
        <pc:spChg chg="add mod ord">
          <ac:chgData name="이 경오" userId="03d471aaec579ec3" providerId="LiveId" clId="{A4B344B3-1430-47EF-A7EE-98FBEF75989C}" dt="2020-04-29T15:42:59.385" v="1129" actId="1076"/>
          <ac:spMkLst>
            <pc:docMk/>
            <pc:sldMk cId="3534683789" sldId="262"/>
            <ac:spMk id="21" creationId="{BAE3DC2A-F580-41AD-BCC4-B3D21C644CE2}"/>
          </ac:spMkLst>
        </pc:spChg>
        <pc:spChg chg="add mod">
          <ac:chgData name="이 경오" userId="03d471aaec579ec3" providerId="LiveId" clId="{A4B344B3-1430-47EF-A7EE-98FBEF75989C}" dt="2020-04-29T15:42:59.385" v="1129" actId="1076"/>
          <ac:spMkLst>
            <pc:docMk/>
            <pc:sldMk cId="3534683789" sldId="262"/>
            <ac:spMk id="22" creationId="{7111EE14-E475-4985-A295-A4842A9672BF}"/>
          </ac:spMkLst>
        </pc:spChg>
        <pc:spChg chg="add mod">
          <ac:chgData name="이 경오" userId="03d471aaec579ec3" providerId="LiveId" clId="{A4B344B3-1430-47EF-A7EE-98FBEF75989C}" dt="2020-04-29T16:11:05.217" v="2632" actId="14100"/>
          <ac:spMkLst>
            <pc:docMk/>
            <pc:sldMk cId="3534683789" sldId="262"/>
            <ac:spMk id="23" creationId="{AEDBF2FB-4360-4269-ADA1-AE17F23A34AA}"/>
          </ac:spMkLst>
        </pc:spChg>
        <pc:spChg chg="add mod">
          <ac:chgData name="이 경오" userId="03d471aaec579ec3" providerId="LiveId" clId="{A4B344B3-1430-47EF-A7EE-98FBEF75989C}" dt="2020-04-29T16:10:58.144" v="2630" actId="1076"/>
          <ac:spMkLst>
            <pc:docMk/>
            <pc:sldMk cId="3534683789" sldId="262"/>
            <ac:spMk id="24" creationId="{2BCD5AC7-E25C-4BC3-BA3C-3C50982059DB}"/>
          </ac:spMkLst>
        </pc:spChg>
        <pc:graphicFrameChg chg="add del">
          <ac:chgData name="이 경오" userId="03d471aaec579ec3" providerId="LiveId" clId="{A4B344B3-1430-47EF-A7EE-98FBEF75989C}" dt="2020-04-29T15:34:21.298" v="956"/>
          <ac:graphicFrameMkLst>
            <pc:docMk/>
            <pc:sldMk cId="3534683789" sldId="262"/>
            <ac:graphicFrameMk id="16" creationId="{0F9C6002-FA85-47C5-836B-8AF3CD3C9026}"/>
          </ac:graphicFrameMkLst>
        </pc:graphicFrameChg>
        <pc:picChg chg="del">
          <ac:chgData name="이 경오" userId="03d471aaec579ec3" providerId="LiveId" clId="{A4B344B3-1430-47EF-A7EE-98FBEF75989C}" dt="2020-04-29T15:18:02.534" v="486" actId="478"/>
          <ac:picMkLst>
            <pc:docMk/>
            <pc:sldMk cId="3534683789" sldId="262"/>
            <ac:picMk id="12" creationId="{00000000-0000-0000-0000-000000000000}"/>
          </ac:picMkLst>
        </pc:picChg>
        <pc:picChg chg="del mod">
          <ac:chgData name="이 경오" userId="03d471aaec579ec3" providerId="LiveId" clId="{A4B344B3-1430-47EF-A7EE-98FBEF75989C}" dt="2020-04-29T16:58:33.195" v="4111" actId="478"/>
          <ac:picMkLst>
            <pc:docMk/>
            <pc:sldMk cId="3534683789" sldId="262"/>
            <ac:picMk id="17" creationId="{D8831B31-9ECC-42F1-A52C-D1A38D569E01}"/>
          </ac:picMkLst>
        </pc:picChg>
        <pc:picChg chg="mod">
          <ac:chgData name="이 경오" userId="03d471aaec579ec3" providerId="LiveId" clId="{A4B344B3-1430-47EF-A7EE-98FBEF75989C}" dt="2020-04-29T16:58:50.805" v="4119" actId="1038"/>
          <ac:picMkLst>
            <pc:docMk/>
            <pc:sldMk cId="3534683789" sldId="262"/>
            <ac:picMk id="25" creationId="{7F645472-4F33-4132-8337-BA48BCBCE82E}"/>
          </ac:picMkLst>
        </pc:picChg>
      </pc:sldChg>
      <pc:sldChg chg="del">
        <pc:chgData name="이 경오" userId="03d471aaec579ec3" providerId="LiveId" clId="{A4B344B3-1430-47EF-A7EE-98FBEF75989C}" dt="2020-04-29T17:10:53.352" v="4207" actId="47"/>
        <pc:sldMkLst>
          <pc:docMk/>
          <pc:sldMk cId="3341910839" sldId="264"/>
        </pc:sldMkLst>
      </pc:sldChg>
      <pc:sldChg chg="del">
        <pc:chgData name="이 경오" userId="03d471aaec579ec3" providerId="LiveId" clId="{A4B344B3-1430-47EF-A7EE-98FBEF75989C}" dt="2020-04-29T17:10:53.352" v="4207" actId="47"/>
        <pc:sldMkLst>
          <pc:docMk/>
          <pc:sldMk cId="1676412937" sldId="265"/>
        </pc:sldMkLst>
      </pc:sldChg>
      <pc:sldChg chg="del">
        <pc:chgData name="이 경오" userId="03d471aaec579ec3" providerId="LiveId" clId="{A4B344B3-1430-47EF-A7EE-98FBEF75989C}" dt="2020-04-29T17:10:53.352" v="4207" actId="47"/>
        <pc:sldMkLst>
          <pc:docMk/>
          <pc:sldMk cId="3076520899" sldId="266"/>
        </pc:sldMkLst>
      </pc:sldChg>
      <pc:sldChg chg="del">
        <pc:chgData name="이 경오" userId="03d471aaec579ec3" providerId="LiveId" clId="{A4B344B3-1430-47EF-A7EE-98FBEF75989C}" dt="2020-04-29T17:10:53.352" v="4207" actId="47"/>
        <pc:sldMkLst>
          <pc:docMk/>
          <pc:sldMk cId="799893120" sldId="267"/>
        </pc:sldMkLst>
      </pc:sldChg>
      <pc:sldChg chg="modSp del mod">
        <pc:chgData name="이 경오" userId="03d471aaec579ec3" providerId="LiveId" clId="{A4B344B3-1430-47EF-A7EE-98FBEF75989C}" dt="2020-04-29T17:10:53.352" v="4207" actId="47"/>
        <pc:sldMkLst>
          <pc:docMk/>
          <pc:sldMk cId="2178668684" sldId="268"/>
        </pc:sldMkLst>
        <pc:graphicFrameChg chg="modGraphic">
          <ac:chgData name="이 경오" userId="03d471aaec579ec3" providerId="LiveId" clId="{A4B344B3-1430-47EF-A7EE-98FBEF75989C}" dt="2020-04-29T17:10:31.245" v="4206" actId="20577"/>
          <ac:graphicFrameMkLst>
            <pc:docMk/>
            <pc:sldMk cId="2178668684" sldId="268"/>
            <ac:graphicFrameMk id="3" creationId="{00000000-0000-0000-0000-000000000000}"/>
          </ac:graphicFrameMkLst>
        </pc:graphicFrameChg>
      </pc:sldChg>
      <pc:sldChg chg="del">
        <pc:chgData name="이 경오" userId="03d471aaec579ec3" providerId="LiveId" clId="{A4B344B3-1430-47EF-A7EE-98FBEF75989C}" dt="2020-04-29T17:10:53.352" v="4207" actId="47"/>
        <pc:sldMkLst>
          <pc:docMk/>
          <pc:sldMk cId="501626480" sldId="269"/>
        </pc:sldMkLst>
      </pc:sldChg>
      <pc:sldChg chg="modSp del">
        <pc:chgData name="이 경오" userId="03d471aaec579ec3" providerId="LiveId" clId="{A4B344B3-1430-47EF-A7EE-98FBEF75989C}" dt="2020-04-29T17:10:53.352" v="4207" actId="47"/>
        <pc:sldMkLst>
          <pc:docMk/>
          <pc:sldMk cId="3364655511" sldId="270"/>
        </pc:sldMkLst>
        <pc:spChg chg="mod">
          <ac:chgData name="이 경오" userId="03d471aaec579ec3" providerId="LiveId" clId="{A4B344B3-1430-47EF-A7EE-98FBEF75989C}" dt="2020-04-29T17:06:32.216" v="4203"/>
          <ac:spMkLst>
            <pc:docMk/>
            <pc:sldMk cId="3364655511" sldId="270"/>
            <ac:spMk id="2" creationId="{00000000-0000-0000-0000-000000000000}"/>
          </ac:spMkLst>
        </pc:spChg>
      </pc:sldChg>
      <pc:sldChg chg="del">
        <pc:chgData name="이 경오" userId="03d471aaec579ec3" providerId="LiveId" clId="{A4B344B3-1430-47EF-A7EE-98FBEF75989C}" dt="2020-04-29T17:10:53.352" v="4207" actId="47"/>
        <pc:sldMkLst>
          <pc:docMk/>
          <pc:sldMk cId="1149519385" sldId="271"/>
        </pc:sldMkLst>
      </pc:sldChg>
      <pc:sldChg chg="add del">
        <pc:chgData name="이 경오" userId="03d471aaec579ec3" providerId="LiveId" clId="{A4B344B3-1430-47EF-A7EE-98FBEF75989C}" dt="2020-04-30T02:51:53.599" v="7904"/>
        <pc:sldMkLst>
          <pc:docMk/>
          <pc:sldMk cId="1409961608" sldId="272"/>
        </pc:sldMkLst>
      </pc:sldChg>
      <pc:sldChg chg="addSp delSp modSp add mod">
        <pc:chgData name="이 경오" userId="03d471aaec579ec3" providerId="LiveId" clId="{A4B344B3-1430-47EF-A7EE-98FBEF75989C}" dt="2020-04-29T16:07:51.287" v="2610" actId="14100"/>
        <pc:sldMkLst>
          <pc:docMk/>
          <pc:sldMk cId="1683056987" sldId="273"/>
        </pc:sldMkLst>
        <pc:spChg chg="mod">
          <ac:chgData name="이 경오" userId="03d471aaec579ec3" providerId="LiveId" clId="{A4B344B3-1430-47EF-A7EE-98FBEF75989C}" dt="2020-04-29T15:43:31.037" v="1146"/>
          <ac:spMkLst>
            <pc:docMk/>
            <pc:sldMk cId="1683056987" sldId="273"/>
            <ac:spMk id="2" creationId="{00000000-0000-0000-0000-000000000000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3" creationId="{00000000-0000-0000-0000-000000000000}"/>
          </ac:spMkLst>
        </pc:spChg>
        <pc:spChg chg="add mod">
          <ac:chgData name="이 경오" userId="03d471aaec579ec3" providerId="LiveId" clId="{A4B344B3-1430-47EF-A7EE-98FBEF75989C}" dt="2020-04-29T16:02:46.759" v="2485" actId="14100"/>
          <ac:spMkLst>
            <pc:docMk/>
            <pc:sldMk cId="1683056987" sldId="273"/>
            <ac:spMk id="6" creationId="{1124F935-AC00-4CD0-964C-C26782E96FD6}"/>
          </ac:spMkLst>
        </pc:spChg>
        <pc:spChg chg="add mod">
          <ac:chgData name="이 경오" userId="03d471aaec579ec3" providerId="LiveId" clId="{A4B344B3-1430-47EF-A7EE-98FBEF75989C}" dt="2020-04-29T15:53:31.466" v="1856" actId="14100"/>
          <ac:spMkLst>
            <pc:docMk/>
            <pc:sldMk cId="1683056987" sldId="273"/>
            <ac:spMk id="7" creationId="{347B54F8-C30C-4AB8-929A-2024B47CCA07}"/>
          </ac:spMkLst>
        </pc:spChg>
        <pc:spChg chg="add mod">
          <ac:chgData name="이 경오" userId="03d471aaec579ec3" providerId="LiveId" clId="{A4B344B3-1430-47EF-A7EE-98FBEF75989C}" dt="2020-04-29T16:01:57.252" v="2484" actId="20577"/>
          <ac:spMkLst>
            <pc:docMk/>
            <pc:sldMk cId="1683056987" sldId="273"/>
            <ac:spMk id="8" creationId="{D6C81F31-BE55-4BFC-B8A5-D5D5093840B2}"/>
          </ac:spMkLst>
        </pc:spChg>
        <pc:spChg chg="add mod">
          <ac:chgData name="이 경오" userId="03d471aaec579ec3" providerId="LiveId" clId="{A4B344B3-1430-47EF-A7EE-98FBEF75989C}" dt="2020-04-29T16:06:34.987" v="2488" actId="14100"/>
          <ac:spMkLst>
            <pc:docMk/>
            <pc:sldMk cId="1683056987" sldId="273"/>
            <ac:spMk id="9" creationId="{0B9D5714-EAFC-4EA5-96F3-CF78C4C41B1C}"/>
          </ac:spMkLst>
        </pc:spChg>
        <pc:spChg chg="add mod">
          <ac:chgData name="이 경오" userId="03d471aaec579ec3" providerId="LiveId" clId="{A4B344B3-1430-47EF-A7EE-98FBEF75989C}" dt="2020-04-29T16:07:51.287" v="2610" actId="14100"/>
          <ac:spMkLst>
            <pc:docMk/>
            <pc:sldMk cId="1683056987" sldId="273"/>
            <ac:spMk id="10" creationId="{0818769C-44FA-47B3-B5A0-14E15B4D5D00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14" creationId="{9504D57B-672F-4C1C-98BA-6CC7760FAE9B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15" creationId="{15EAFEC7-92B5-44F9-A0C7-FAEBAE72AC98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18" creationId="{E105A27E-77CE-48C6-B920-75E6A340644E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19" creationId="{1AF5FA14-3457-4BF3-ABF3-C880B56E72B3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20" creationId="{D5275D85-0EC5-4BF9-99C7-7471E36314CE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21" creationId="{BAE3DC2A-F580-41AD-BCC4-B3D21C644CE2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22" creationId="{7111EE14-E475-4985-A295-A4842A9672BF}"/>
          </ac:spMkLst>
        </pc:spChg>
        <pc:spChg chg="add mod">
          <ac:chgData name="이 경오" userId="03d471aaec579ec3" providerId="LiveId" clId="{A4B344B3-1430-47EF-A7EE-98FBEF75989C}" dt="2020-04-29T15:46:29.416" v="1579"/>
          <ac:spMkLst>
            <pc:docMk/>
            <pc:sldMk cId="1683056987" sldId="273"/>
            <ac:spMk id="23" creationId="{37BCEA8F-B1A8-43E7-B6DF-1F536B04865F}"/>
          </ac:spMkLst>
        </pc:spChg>
        <pc:spChg chg="add mod">
          <ac:chgData name="이 경오" userId="03d471aaec579ec3" providerId="LiveId" clId="{A4B344B3-1430-47EF-A7EE-98FBEF75989C}" dt="2020-04-29T15:54:33.204" v="1868" actId="14100"/>
          <ac:spMkLst>
            <pc:docMk/>
            <pc:sldMk cId="1683056987" sldId="273"/>
            <ac:spMk id="24" creationId="{C27EF585-7F6B-4B64-B08E-7854541094DD}"/>
          </ac:spMkLst>
        </pc:spChg>
        <pc:spChg chg="add mod">
          <ac:chgData name="이 경오" userId="03d471aaec579ec3" providerId="LiveId" clId="{A4B344B3-1430-47EF-A7EE-98FBEF75989C}" dt="2020-04-29T15:58:09.334" v="2407" actId="6549"/>
          <ac:spMkLst>
            <pc:docMk/>
            <pc:sldMk cId="1683056987" sldId="273"/>
            <ac:spMk id="25" creationId="{9F32EAED-C6CE-426F-A4EC-AD6A9852AD88}"/>
          </ac:spMkLst>
        </pc:spChg>
        <pc:spChg chg="add mod">
          <ac:chgData name="이 경오" userId="03d471aaec579ec3" providerId="LiveId" clId="{A4B344B3-1430-47EF-A7EE-98FBEF75989C}" dt="2020-04-29T16:06:58.700" v="2490" actId="1076"/>
          <ac:spMkLst>
            <pc:docMk/>
            <pc:sldMk cId="1683056987" sldId="273"/>
            <ac:spMk id="26" creationId="{2EAFCF1B-669C-45FA-B916-902C3135D1F2}"/>
          </ac:spMkLst>
        </pc:spChg>
        <pc:graphicFrameChg chg="add mod modGraphic">
          <ac:chgData name="이 경오" userId="03d471aaec579ec3" providerId="LiveId" clId="{A4B344B3-1430-47EF-A7EE-98FBEF75989C}" dt="2020-04-29T15:46:04.241" v="1555"/>
          <ac:graphicFrameMkLst>
            <pc:docMk/>
            <pc:sldMk cId="1683056987" sldId="273"/>
            <ac:graphicFrameMk id="16" creationId="{D3AA9E2F-7D71-4F46-BBC0-25D1485E44D6}"/>
          </ac:graphicFrameMkLst>
        </pc:graphicFrameChg>
        <pc:picChg chg="del">
          <ac:chgData name="이 경오" userId="03d471aaec579ec3" providerId="LiveId" clId="{A4B344B3-1430-47EF-A7EE-98FBEF75989C}" dt="2020-04-29T15:43:35.032" v="1147" actId="478"/>
          <ac:picMkLst>
            <pc:docMk/>
            <pc:sldMk cId="1683056987" sldId="273"/>
            <ac:picMk id="17" creationId="{D8831B31-9ECC-42F1-A52C-D1A38D569E01}"/>
          </ac:picMkLst>
        </pc:picChg>
      </pc:sldChg>
      <pc:sldChg chg="add ord">
        <pc:chgData name="이 경오" userId="03d471aaec579ec3" providerId="LiveId" clId="{A4B344B3-1430-47EF-A7EE-98FBEF75989C}" dt="2020-04-29T16:11:45.516" v="2635"/>
        <pc:sldMkLst>
          <pc:docMk/>
          <pc:sldMk cId="2558902933" sldId="274"/>
        </pc:sldMkLst>
      </pc:sldChg>
      <pc:sldChg chg="addSp delSp modSp add mod ord">
        <pc:chgData name="이 경오" userId="03d471aaec579ec3" providerId="LiveId" clId="{A4B344B3-1430-47EF-A7EE-98FBEF75989C}" dt="2020-04-29T17:06:32.216" v="4203"/>
        <pc:sldMkLst>
          <pc:docMk/>
          <pc:sldMk cId="945171321" sldId="275"/>
        </pc:sldMkLst>
        <pc:spChg chg="mod">
          <ac:chgData name="이 경오" userId="03d471aaec579ec3" providerId="LiveId" clId="{A4B344B3-1430-47EF-A7EE-98FBEF75989C}" dt="2020-04-29T17:06:32.216" v="4203"/>
          <ac:spMkLst>
            <pc:docMk/>
            <pc:sldMk cId="945171321" sldId="275"/>
            <ac:spMk id="2" creationId="{00000000-0000-0000-0000-000000000000}"/>
          </ac:spMkLst>
        </pc:spChg>
        <pc:spChg chg="add del mod">
          <ac:chgData name="이 경오" userId="03d471aaec579ec3" providerId="LiveId" clId="{A4B344B3-1430-47EF-A7EE-98FBEF75989C}" dt="2020-04-29T16:19:01.456" v="2795" actId="478"/>
          <ac:spMkLst>
            <pc:docMk/>
            <pc:sldMk cId="945171321" sldId="275"/>
            <ac:spMk id="3" creationId="{E20A23B6-0880-4DE0-A721-C691E69BA51D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6" creationId="{1124F935-AC00-4CD0-964C-C26782E96FD6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7" creationId="{347B54F8-C30C-4AB8-929A-2024B47CCA07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8" creationId="{D6C81F31-BE55-4BFC-B8A5-D5D5093840B2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9" creationId="{0B9D5714-EAFC-4EA5-96F3-CF78C4C41B1C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10" creationId="{0818769C-44FA-47B3-B5A0-14E15B4D5D00}"/>
          </ac:spMkLst>
        </pc:spChg>
        <pc:spChg chg="add mod">
          <ac:chgData name="이 경오" userId="03d471aaec579ec3" providerId="LiveId" clId="{A4B344B3-1430-47EF-A7EE-98FBEF75989C}" dt="2020-04-29T16:13:45.168" v="2655" actId="6549"/>
          <ac:spMkLst>
            <pc:docMk/>
            <pc:sldMk cId="945171321" sldId="275"/>
            <ac:spMk id="15" creationId="{70B5DCD9-4CFA-4026-8B24-EE74358E7D2B}"/>
          </ac:spMkLst>
        </pc:spChg>
        <pc:spChg chg="add mod">
          <ac:chgData name="이 경오" userId="03d471aaec579ec3" providerId="LiveId" clId="{A4B344B3-1430-47EF-A7EE-98FBEF75989C}" dt="2020-04-29T17:06:32.216" v="4203"/>
          <ac:spMkLst>
            <pc:docMk/>
            <pc:sldMk cId="945171321" sldId="275"/>
            <ac:spMk id="17" creationId="{0B850DCA-B8B4-4003-9D83-54E3483BAE10}"/>
          </ac:spMkLst>
        </pc:spChg>
        <pc:spChg chg="add mod">
          <ac:chgData name="이 경오" userId="03d471aaec579ec3" providerId="LiveId" clId="{A4B344B3-1430-47EF-A7EE-98FBEF75989C}" dt="2020-04-29T16:20:39.185" v="2819" actId="1076"/>
          <ac:spMkLst>
            <pc:docMk/>
            <pc:sldMk cId="945171321" sldId="275"/>
            <ac:spMk id="19" creationId="{061BE061-A6A4-4D13-8601-B4826C75F1F8}"/>
          </ac:spMkLst>
        </pc:spChg>
        <pc:spChg chg="add mod">
          <ac:chgData name="이 경오" userId="03d471aaec579ec3" providerId="LiveId" clId="{A4B344B3-1430-47EF-A7EE-98FBEF75989C}" dt="2020-04-29T16:20:39.185" v="2819" actId="1076"/>
          <ac:spMkLst>
            <pc:docMk/>
            <pc:sldMk cId="945171321" sldId="275"/>
            <ac:spMk id="20" creationId="{2DF4C1B3-6671-4B56-80A7-84E8B66B272A}"/>
          </ac:spMkLst>
        </pc:spChg>
        <pc:spChg chg="add del mod">
          <ac:chgData name="이 경오" userId="03d471aaec579ec3" providerId="LiveId" clId="{A4B344B3-1430-47EF-A7EE-98FBEF75989C}" dt="2020-04-29T16:18:07.966" v="2770" actId="478"/>
          <ac:spMkLst>
            <pc:docMk/>
            <pc:sldMk cId="945171321" sldId="275"/>
            <ac:spMk id="21" creationId="{3A5A5C2D-7EEF-4111-9E95-9CF15FAB5851}"/>
          </ac:spMkLst>
        </pc:spChg>
        <pc:spChg chg="add del mod">
          <ac:chgData name="이 경오" userId="03d471aaec579ec3" providerId="LiveId" clId="{A4B344B3-1430-47EF-A7EE-98FBEF75989C}" dt="2020-04-29T16:18:07.966" v="2770" actId="478"/>
          <ac:spMkLst>
            <pc:docMk/>
            <pc:sldMk cId="945171321" sldId="275"/>
            <ac:spMk id="22" creationId="{02689246-B418-43D8-A54E-220E9FF13883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23" creationId="{37BCEA8F-B1A8-43E7-B6DF-1F536B04865F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24" creationId="{C27EF585-7F6B-4B64-B08E-7854541094DD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25" creationId="{9F32EAED-C6CE-426F-A4EC-AD6A9852AD88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26" creationId="{2EAFCF1B-669C-45FA-B916-902C3135D1F2}"/>
          </ac:spMkLst>
        </pc:spChg>
        <pc:spChg chg="add del mod">
          <ac:chgData name="이 경오" userId="03d471aaec579ec3" providerId="LiveId" clId="{A4B344B3-1430-47EF-A7EE-98FBEF75989C}" dt="2020-04-29T16:18:07.966" v="2770" actId="478"/>
          <ac:spMkLst>
            <pc:docMk/>
            <pc:sldMk cId="945171321" sldId="275"/>
            <ac:spMk id="27" creationId="{CD4072E8-5E38-4A1B-81C8-6A16B9704015}"/>
          </ac:spMkLst>
        </pc:spChg>
        <pc:spChg chg="add mod">
          <ac:chgData name="이 경오" userId="03d471aaec579ec3" providerId="LiveId" clId="{A4B344B3-1430-47EF-A7EE-98FBEF75989C}" dt="2020-04-29T16:20:50.161" v="2838"/>
          <ac:spMkLst>
            <pc:docMk/>
            <pc:sldMk cId="945171321" sldId="275"/>
            <ac:spMk id="36" creationId="{BD899968-DA87-4447-BE19-0393AA79C84D}"/>
          </ac:spMkLst>
        </pc:spChg>
        <pc:spChg chg="add mod">
          <ac:chgData name="이 경오" userId="03d471aaec579ec3" providerId="LiveId" clId="{A4B344B3-1430-47EF-A7EE-98FBEF75989C}" dt="2020-04-29T16:20:39.185" v="2819" actId="1076"/>
          <ac:spMkLst>
            <pc:docMk/>
            <pc:sldMk cId="945171321" sldId="275"/>
            <ac:spMk id="40" creationId="{BD33BADE-5DDC-436D-8443-0E40D4271856}"/>
          </ac:spMkLst>
        </pc:spChg>
        <pc:spChg chg="add del mod">
          <ac:chgData name="이 경오" userId="03d471aaec579ec3" providerId="LiveId" clId="{A4B344B3-1430-47EF-A7EE-98FBEF75989C}" dt="2020-04-29T16:21:27.724" v="2846"/>
          <ac:spMkLst>
            <pc:docMk/>
            <pc:sldMk cId="945171321" sldId="275"/>
            <ac:spMk id="57" creationId="{D87227A4-8A68-42E6-AD9E-6C57F8A2FD38}"/>
          </ac:spMkLst>
        </pc:spChg>
        <pc:spChg chg="mod">
          <ac:chgData name="이 경오" userId="03d471aaec579ec3" providerId="LiveId" clId="{A4B344B3-1430-47EF-A7EE-98FBEF75989C}" dt="2020-04-29T16:21:57.605" v="2877"/>
          <ac:spMkLst>
            <pc:docMk/>
            <pc:sldMk cId="945171321" sldId="275"/>
            <ac:spMk id="58" creationId="{52EF21D8-2406-4FA4-B187-3F97D71D3A7F}"/>
          </ac:spMkLst>
        </pc:spChg>
        <pc:spChg chg="add mod">
          <ac:chgData name="이 경오" userId="03d471aaec579ec3" providerId="LiveId" clId="{A4B344B3-1430-47EF-A7EE-98FBEF75989C}" dt="2020-04-29T17:06:32.216" v="4203"/>
          <ac:spMkLst>
            <pc:docMk/>
            <pc:sldMk cId="945171321" sldId="275"/>
            <ac:spMk id="59" creationId="{2D271E05-3F71-4FAD-A6B2-E84862A1C8E6}"/>
          </ac:spMkLst>
        </pc:spChg>
        <pc:spChg chg="add mod">
          <ac:chgData name="이 경오" userId="03d471aaec579ec3" providerId="LiveId" clId="{A4B344B3-1430-47EF-A7EE-98FBEF75989C}" dt="2020-04-29T16:25:09.984" v="3118" actId="1076"/>
          <ac:spMkLst>
            <pc:docMk/>
            <pc:sldMk cId="945171321" sldId="275"/>
            <ac:spMk id="60" creationId="{96D17732-7D1E-4D66-B42A-D3117B3B123B}"/>
          </ac:spMkLst>
        </pc:spChg>
        <pc:spChg chg="add mod">
          <ac:chgData name="이 경오" userId="03d471aaec579ec3" providerId="LiveId" clId="{A4B344B3-1430-47EF-A7EE-98FBEF75989C}" dt="2020-04-29T16:25:57.095" v="3120" actId="1076"/>
          <ac:spMkLst>
            <pc:docMk/>
            <pc:sldMk cId="945171321" sldId="275"/>
            <ac:spMk id="61" creationId="{5914833D-5D1E-47C0-BAF4-933ED6716ABB}"/>
          </ac:spMkLst>
        </pc:spChg>
        <pc:graphicFrameChg chg="del">
          <ac:chgData name="이 경오" userId="03d471aaec579ec3" providerId="LiveId" clId="{A4B344B3-1430-47EF-A7EE-98FBEF75989C}" dt="2020-04-29T16:12:51.225" v="2651" actId="478"/>
          <ac:graphicFrameMkLst>
            <pc:docMk/>
            <pc:sldMk cId="945171321" sldId="275"/>
            <ac:graphicFrameMk id="16" creationId="{D3AA9E2F-7D71-4F46-BBC0-25D1485E44D6}"/>
          </ac:graphicFrameMkLst>
        </pc:graphicFrameChg>
        <pc:picChg chg="add del mod">
          <ac:chgData name="이 경오" userId="03d471aaec579ec3" providerId="LiveId" clId="{A4B344B3-1430-47EF-A7EE-98FBEF75989C}" dt="2020-04-29T16:18:24.521" v="2776" actId="478"/>
          <ac:picMkLst>
            <pc:docMk/>
            <pc:sldMk cId="945171321" sldId="275"/>
            <ac:picMk id="18" creationId="{218E0A8E-79FC-4AB4-B2D8-F306CD10D243}"/>
          </ac:picMkLst>
        </pc:picChg>
        <pc:cxnChg chg="add mod">
          <ac:chgData name="이 경오" userId="03d471aaec579ec3" providerId="LiveId" clId="{A4B344B3-1430-47EF-A7EE-98FBEF75989C}" dt="2020-04-29T16:20:39.185" v="2819" actId="1076"/>
          <ac:cxnSpMkLst>
            <pc:docMk/>
            <pc:sldMk cId="945171321" sldId="275"/>
            <ac:cxnSpMk id="12" creationId="{239A3703-B05D-445C-867E-0A71257D1863}"/>
          </ac:cxnSpMkLst>
        </pc:cxnChg>
        <pc:cxnChg chg="add mod">
          <ac:chgData name="이 경오" userId="03d471aaec579ec3" providerId="LiveId" clId="{A4B344B3-1430-47EF-A7EE-98FBEF75989C}" dt="2020-04-29T16:20:39.185" v="2819" actId="1076"/>
          <ac:cxnSpMkLst>
            <pc:docMk/>
            <pc:sldMk cId="945171321" sldId="275"/>
            <ac:cxnSpMk id="28" creationId="{8DA7C417-11F8-4BFE-A278-4D409F7E5509}"/>
          </ac:cxnSpMkLst>
        </pc:cxnChg>
        <pc:cxnChg chg="add mod">
          <ac:chgData name="이 경오" userId="03d471aaec579ec3" providerId="LiveId" clId="{A4B344B3-1430-47EF-A7EE-98FBEF75989C}" dt="2020-04-29T16:20:39.185" v="2819" actId="1076"/>
          <ac:cxnSpMkLst>
            <pc:docMk/>
            <pc:sldMk cId="945171321" sldId="275"/>
            <ac:cxnSpMk id="37" creationId="{A69275F0-AAE9-4F89-9071-0D147C04218A}"/>
          </ac:cxnSpMkLst>
        </pc:cxnChg>
        <pc:cxnChg chg="add del mod">
          <ac:chgData name="이 경오" userId="03d471aaec579ec3" providerId="LiveId" clId="{A4B344B3-1430-47EF-A7EE-98FBEF75989C}" dt="2020-04-29T16:19:39.359" v="2806" actId="478"/>
          <ac:cxnSpMkLst>
            <pc:docMk/>
            <pc:sldMk cId="945171321" sldId="275"/>
            <ac:cxnSpMk id="43" creationId="{1835BF67-CDDD-43EB-A55D-BEAE003886CA}"/>
          </ac:cxnSpMkLst>
        </pc:cxnChg>
        <pc:cxnChg chg="add del mod">
          <ac:chgData name="이 경오" userId="03d471aaec579ec3" providerId="LiveId" clId="{A4B344B3-1430-47EF-A7EE-98FBEF75989C}" dt="2020-04-29T16:19:39.359" v="2806" actId="478"/>
          <ac:cxnSpMkLst>
            <pc:docMk/>
            <pc:sldMk cId="945171321" sldId="275"/>
            <ac:cxnSpMk id="44" creationId="{8F2AF5A6-81B3-4E89-9BF9-80C148F62E57}"/>
          </ac:cxnSpMkLst>
        </pc:cxnChg>
        <pc:cxnChg chg="add del mod">
          <ac:chgData name="이 경오" userId="03d471aaec579ec3" providerId="LiveId" clId="{A4B344B3-1430-47EF-A7EE-98FBEF75989C}" dt="2020-04-29T16:19:39.359" v="2806" actId="478"/>
          <ac:cxnSpMkLst>
            <pc:docMk/>
            <pc:sldMk cId="945171321" sldId="275"/>
            <ac:cxnSpMk id="47" creationId="{513CC308-E93F-4BC4-9262-7171FB4DA044}"/>
          </ac:cxnSpMkLst>
        </pc:cxnChg>
        <pc:cxnChg chg="add mod">
          <ac:chgData name="이 경오" userId="03d471aaec579ec3" providerId="LiveId" clId="{A4B344B3-1430-47EF-A7EE-98FBEF75989C}" dt="2020-04-29T16:20:39.185" v="2819" actId="1076"/>
          <ac:cxnSpMkLst>
            <pc:docMk/>
            <pc:sldMk cId="945171321" sldId="275"/>
            <ac:cxnSpMk id="52" creationId="{7DE9018D-8918-4C8D-8982-0D87E00FB430}"/>
          </ac:cxnSpMkLst>
        </pc:cxnChg>
        <pc:cxnChg chg="add mod">
          <ac:chgData name="이 경오" userId="03d471aaec579ec3" providerId="LiveId" clId="{A4B344B3-1430-47EF-A7EE-98FBEF75989C}" dt="2020-04-29T16:20:39.185" v="2819" actId="1076"/>
          <ac:cxnSpMkLst>
            <pc:docMk/>
            <pc:sldMk cId="945171321" sldId="275"/>
            <ac:cxnSpMk id="54" creationId="{4FCE5BAE-2A31-42AD-A939-E232DA74B560}"/>
          </ac:cxnSpMkLst>
        </pc:cxnChg>
        <pc:cxnChg chg="add mod">
          <ac:chgData name="이 경오" userId="03d471aaec579ec3" providerId="LiveId" clId="{A4B344B3-1430-47EF-A7EE-98FBEF75989C}" dt="2020-04-29T16:20:39.185" v="2819" actId="1076"/>
          <ac:cxnSpMkLst>
            <pc:docMk/>
            <pc:sldMk cId="945171321" sldId="275"/>
            <ac:cxnSpMk id="56" creationId="{C568A412-813A-4209-B1CD-8DD97247D490}"/>
          </ac:cxnSpMkLst>
        </pc:cxnChg>
      </pc:sldChg>
      <pc:sldChg chg="addSp delSp modSp add mod">
        <pc:chgData name="이 경오" userId="03d471aaec579ec3" providerId="LiveId" clId="{A4B344B3-1430-47EF-A7EE-98FBEF75989C}" dt="2020-04-29T17:08:59.522" v="4204" actId="20577"/>
        <pc:sldMkLst>
          <pc:docMk/>
          <pc:sldMk cId="3400105149" sldId="276"/>
        </pc:sldMkLst>
        <pc:spChg chg="mod">
          <ac:chgData name="이 경오" userId="03d471aaec579ec3" providerId="LiveId" clId="{A4B344B3-1430-47EF-A7EE-98FBEF75989C}" dt="2020-04-29T17:06:32.216" v="4203"/>
          <ac:spMkLst>
            <pc:docMk/>
            <pc:sldMk cId="3400105149" sldId="276"/>
            <ac:spMk id="2" creationId="{00000000-0000-0000-0000-000000000000}"/>
          </ac:spMkLst>
        </pc:spChg>
        <pc:spChg chg="add mod">
          <ac:chgData name="이 경오" userId="03d471aaec579ec3" providerId="LiveId" clId="{A4B344B3-1430-47EF-A7EE-98FBEF75989C}" dt="2020-04-29T17:00:06.350" v="4123" actId="404"/>
          <ac:spMkLst>
            <pc:docMk/>
            <pc:sldMk cId="3400105149" sldId="276"/>
            <ac:spMk id="3" creationId="{F1CFFE9B-38FD-4B99-85BD-2365A41A8DD0}"/>
          </ac:spMkLst>
        </pc:spChg>
        <pc:spChg chg="add mod">
          <ac:chgData name="이 경오" userId="03d471aaec579ec3" providerId="LiveId" clId="{A4B344B3-1430-47EF-A7EE-98FBEF75989C}" dt="2020-04-29T17:01:06.204" v="4133" actId="1076"/>
          <ac:spMkLst>
            <pc:docMk/>
            <pc:sldMk cId="3400105149" sldId="276"/>
            <ac:spMk id="6" creationId="{DE282090-06FF-4FC6-A618-EC7317A88A2C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15" creationId="{70B5DCD9-4CFA-4026-8B24-EE74358E7D2B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17" creationId="{0B850DCA-B8B4-4003-9D83-54E3483BAE10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19" creationId="{061BE061-A6A4-4D13-8601-B4826C75F1F8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20" creationId="{2DF4C1B3-6671-4B56-80A7-84E8B66B272A}"/>
          </ac:spMkLst>
        </pc:spChg>
        <pc:spChg chg="add mod">
          <ac:chgData name="이 경오" userId="03d471aaec579ec3" providerId="LiveId" clId="{A4B344B3-1430-47EF-A7EE-98FBEF75989C}" dt="2020-04-29T16:36:10.236" v="3298" actId="1076"/>
          <ac:spMkLst>
            <pc:docMk/>
            <pc:sldMk cId="3400105149" sldId="276"/>
            <ac:spMk id="21" creationId="{AFB34C4A-EB2F-4526-A736-F9394B984D20}"/>
          </ac:spMkLst>
        </pc:spChg>
        <pc:spChg chg="add mod">
          <ac:chgData name="이 경오" userId="03d471aaec579ec3" providerId="LiveId" clId="{A4B344B3-1430-47EF-A7EE-98FBEF75989C}" dt="2020-04-29T17:00:28.524" v="4127" actId="1076"/>
          <ac:spMkLst>
            <pc:docMk/>
            <pc:sldMk cId="3400105149" sldId="276"/>
            <ac:spMk id="23" creationId="{A6E3D4A5-7CA8-4CF1-8C23-ECF1F0E520A2}"/>
          </ac:spMkLst>
        </pc:spChg>
        <pc:spChg chg="add mod">
          <ac:chgData name="이 경오" userId="03d471aaec579ec3" providerId="LiveId" clId="{A4B344B3-1430-47EF-A7EE-98FBEF75989C}" dt="2020-04-29T17:00:25.084" v="4126" actId="1076"/>
          <ac:spMkLst>
            <pc:docMk/>
            <pc:sldMk cId="3400105149" sldId="276"/>
            <ac:spMk id="24" creationId="{91F37557-21AC-414C-9463-E9FB533F4FA0}"/>
          </ac:spMkLst>
        </pc:spChg>
        <pc:spChg chg="add mod">
          <ac:chgData name="이 경오" userId="03d471aaec579ec3" providerId="LiveId" clId="{A4B344B3-1430-47EF-A7EE-98FBEF75989C}" dt="2020-04-29T17:00:37.956" v="4128" actId="1076"/>
          <ac:spMkLst>
            <pc:docMk/>
            <pc:sldMk cId="3400105149" sldId="276"/>
            <ac:spMk id="25" creationId="{4359BF63-3869-459E-938C-6910638872E4}"/>
          </ac:spMkLst>
        </pc:spChg>
        <pc:spChg chg="add mod">
          <ac:chgData name="이 경오" userId="03d471aaec579ec3" providerId="LiveId" clId="{A4B344B3-1430-47EF-A7EE-98FBEF75989C}" dt="2020-04-29T17:06:32.216" v="4203"/>
          <ac:spMkLst>
            <pc:docMk/>
            <pc:sldMk cId="3400105149" sldId="276"/>
            <ac:spMk id="26" creationId="{381EE361-E396-40DD-B60D-5AB3F3E4F874}"/>
          </ac:spMkLst>
        </pc:spChg>
        <pc:spChg chg="add mod">
          <ac:chgData name="이 경오" userId="03d471aaec579ec3" providerId="LiveId" clId="{A4B344B3-1430-47EF-A7EE-98FBEF75989C}" dt="2020-04-29T17:08:59.522" v="4204" actId="20577"/>
          <ac:spMkLst>
            <pc:docMk/>
            <pc:sldMk cId="3400105149" sldId="276"/>
            <ac:spMk id="27" creationId="{F61582BB-E8FB-425C-BCEF-44FF1F688C31}"/>
          </ac:spMkLst>
        </pc:spChg>
        <pc:spChg chg="add del mod">
          <ac:chgData name="이 경오" userId="03d471aaec579ec3" providerId="LiveId" clId="{A4B344B3-1430-47EF-A7EE-98FBEF75989C}" dt="2020-04-29T16:40:00.681" v="3375" actId="478"/>
          <ac:spMkLst>
            <pc:docMk/>
            <pc:sldMk cId="3400105149" sldId="276"/>
            <ac:spMk id="29" creationId="{0B2BF76A-B43B-4DDE-A9C6-E1E3690A425B}"/>
          </ac:spMkLst>
        </pc:spChg>
        <pc:spChg chg="add del mod">
          <ac:chgData name="이 경오" userId="03d471aaec579ec3" providerId="LiveId" clId="{A4B344B3-1430-47EF-A7EE-98FBEF75989C}" dt="2020-04-29T16:40:00.681" v="3375" actId="478"/>
          <ac:spMkLst>
            <pc:docMk/>
            <pc:sldMk cId="3400105149" sldId="276"/>
            <ac:spMk id="30" creationId="{C3AA09F1-FD8C-41FC-B9BB-D895508DD07E}"/>
          </ac:spMkLst>
        </pc:spChg>
        <pc:spChg chg="add del mod">
          <ac:chgData name="이 경오" userId="03d471aaec579ec3" providerId="LiveId" clId="{A4B344B3-1430-47EF-A7EE-98FBEF75989C}" dt="2020-04-29T16:40:00.681" v="3375" actId="478"/>
          <ac:spMkLst>
            <pc:docMk/>
            <pc:sldMk cId="3400105149" sldId="276"/>
            <ac:spMk id="31" creationId="{07004587-8FC0-4794-BC95-B93B1362F711}"/>
          </ac:spMkLst>
        </pc:spChg>
        <pc:spChg chg="add del mod">
          <ac:chgData name="이 경오" userId="03d471aaec579ec3" providerId="LiveId" clId="{A4B344B3-1430-47EF-A7EE-98FBEF75989C}" dt="2020-04-29T16:40:00.681" v="3375" actId="478"/>
          <ac:spMkLst>
            <pc:docMk/>
            <pc:sldMk cId="3400105149" sldId="276"/>
            <ac:spMk id="32" creationId="{487B3829-4032-4DA6-AE85-CC6015342477}"/>
          </ac:spMkLst>
        </pc:spChg>
        <pc:spChg chg="add mod ord">
          <ac:chgData name="이 경오" userId="03d471aaec579ec3" providerId="LiveId" clId="{A4B344B3-1430-47EF-A7EE-98FBEF75989C}" dt="2020-04-29T17:01:32.424" v="4140" actId="14100"/>
          <ac:spMkLst>
            <pc:docMk/>
            <pc:sldMk cId="3400105149" sldId="276"/>
            <ac:spMk id="34" creationId="{F7AED046-02C4-4EFA-8D15-7C351B6BAF51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36" creationId="{BD899968-DA87-4447-BE19-0393AA79C84D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40" creationId="{BD33BADE-5DDC-436D-8443-0E40D4271856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58" creationId="{52EF21D8-2406-4FA4-B187-3F97D71D3A7F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59" creationId="{2D271E05-3F71-4FAD-A6B2-E84862A1C8E6}"/>
          </ac:spMkLst>
        </pc:spChg>
        <pc:spChg chg="del">
          <ac:chgData name="이 경오" userId="03d471aaec579ec3" providerId="LiveId" clId="{A4B344B3-1430-47EF-A7EE-98FBEF75989C}" dt="2020-04-29T16:27:07.845" v="3138" actId="478"/>
          <ac:spMkLst>
            <pc:docMk/>
            <pc:sldMk cId="3400105149" sldId="276"/>
            <ac:spMk id="60" creationId="{96D17732-7D1E-4D66-B42A-D3117B3B123B}"/>
          </ac:spMkLst>
        </pc:spChg>
        <pc:spChg chg="del">
          <ac:chgData name="이 경오" userId="03d471aaec579ec3" providerId="LiveId" clId="{A4B344B3-1430-47EF-A7EE-98FBEF75989C}" dt="2020-04-29T16:26:56.520" v="3136" actId="478"/>
          <ac:spMkLst>
            <pc:docMk/>
            <pc:sldMk cId="3400105149" sldId="276"/>
            <ac:spMk id="61" creationId="{5914833D-5D1E-47C0-BAF4-933ED6716ABB}"/>
          </ac:spMkLst>
        </pc:spChg>
        <pc:picChg chg="mod ord">
          <ac:chgData name="이 경오" userId="03d471aaec579ec3" providerId="LiveId" clId="{A4B344B3-1430-47EF-A7EE-98FBEF75989C}" dt="2020-04-29T17:01:23.837" v="4138" actId="1076"/>
          <ac:picMkLst>
            <pc:docMk/>
            <pc:sldMk cId="3400105149" sldId="276"/>
            <ac:picMk id="7" creationId="{CE91C5E6-58F9-4649-8968-7DFB4773D67D}"/>
          </ac:picMkLst>
        </pc:picChg>
        <pc:picChg chg="mod">
          <ac:chgData name="이 경오" userId="03d471aaec579ec3" providerId="LiveId" clId="{A4B344B3-1430-47EF-A7EE-98FBEF75989C}" dt="2020-04-29T17:05:20.506" v="4202" actId="1076"/>
          <ac:picMkLst>
            <pc:docMk/>
            <pc:sldMk cId="3400105149" sldId="276"/>
            <ac:picMk id="8" creationId="{C7A2A694-41A7-4DC8-9585-DBAC5E7F2805}"/>
          </ac:picMkLst>
        </pc:picChg>
        <pc:cxnChg chg="del">
          <ac:chgData name="이 경오" userId="03d471aaec579ec3" providerId="LiveId" clId="{A4B344B3-1430-47EF-A7EE-98FBEF75989C}" dt="2020-04-29T16:27:05.058" v="3137" actId="478"/>
          <ac:cxnSpMkLst>
            <pc:docMk/>
            <pc:sldMk cId="3400105149" sldId="276"/>
            <ac:cxnSpMk id="12" creationId="{239A3703-B05D-445C-867E-0A71257D1863}"/>
          </ac:cxnSpMkLst>
        </pc:cxnChg>
        <pc:cxnChg chg="del">
          <ac:chgData name="이 경오" userId="03d471aaec579ec3" providerId="LiveId" clId="{A4B344B3-1430-47EF-A7EE-98FBEF75989C}" dt="2020-04-29T16:27:05.058" v="3137" actId="478"/>
          <ac:cxnSpMkLst>
            <pc:docMk/>
            <pc:sldMk cId="3400105149" sldId="276"/>
            <ac:cxnSpMk id="28" creationId="{8DA7C417-11F8-4BFE-A278-4D409F7E5509}"/>
          </ac:cxnSpMkLst>
        </pc:cxnChg>
        <pc:cxnChg chg="del">
          <ac:chgData name="이 경오" userId="03d471aaec579ec3" providerId="LiveId" clId="{A4B344B3-1430-47EF-A7EE-98FBEF75989C}" dt="2020-04-29T16:27:05.058" v="3137" actId="478"/>
          <ac:cxnSpMkLst>
            <pc:docMk/>
            <pc:sldMk cId="3400105149" sldId="276"/>
            <ac:cxnSpMk id="37" creationId="{A69275F0-AAE9-4F89-9071-0D147C04218A}"/>
          </ac:cxnSpMkLst>
        </pc:cxnChg>
        <pc:cxnChg chg="del">
          <ac:chgData name="이 경오" userId="03d471aaec579ec3" providerId="LiveId" clId="{A4B344B3-1430-47EF-A7EE-98FBEF75989C}" dt="2020-04-29T16:27:05.058" v="3137" actId="478"/>
          <ac:cxnSpMkLst>
            <pc:docMk/>
            <pc:sldMk cId="3400105149" sldId="276"/>
            <ac:cxnSpMk id="52" creationId="{7DE9018D-8918-4C8D-8982-0D87E00FB430}"/>
          </ac:cxnSpMkLst>
        </pc:cxnChg>
        <pc:cxnChg chg="del">
          <ac:chgData name="이 경오" userId="03d471aaec579ec3" providerId="LiveId" clId="{A4B344B3-1430-47EF-A7EE-98FBEF75989C}" dt="2020-04-29T16:27:05.058" v="3137" actId="478"/>
          <ac:cxnSpMkLst>
            <pc:docMk/>
            <pc:sldMk cId="3400105149" sldId="276"/>
            <ac:cxnSpMk id="54" creationId="{4FCE5BAE-2A31-42AD-A939-E232DA74B560}"/>
          </ac:cxnSpMkLst>
        </pc:cxnChg>
        <pc:cxnChg chg="del">
          <ac:chgData name="이 경오" userId="03d471aaec579ec3" providerId="LiveId" clId="{A4B344B3-1430-47EF-A7EE-98FBEF75989C}" dt="2020-04-29T16:27:05.058" v="3137" actId="478"/>
          <ac:cxnSpMkLst>
            <pc:docMk/>
            <pc:sldMk cId="3400105149" sldId="276"/>
            <ac:cxnSpMk id="56" creationId="{C568A412-813A-4209-B1CD-8DD97247D490}"/>
          </ac:cxnSpMkLst>
        </pc:cxnChg>
      </pc:sldChg>
      <pc:sldChg chg="addSp delSp modSp add mod">
        <pc:chgData name="이 경오" userId="03d471aaec579ec3" providerId="LiveId" clId="{A4B344B3-1430-47EF-A7EE-98FBEF75989C}" dt="2020-04-29T17:06:32.216" v="4203"/>
        <pc:sldMkLst>
          <pc:docMk/>
          <pc:sldMk cId="1499769816" sldId="277"/>
        </pc:sldMkLst>
        <pc:spChg chg="mod">
          <ac:chgData name="이 경오" userId="03d471aaec579ec3" providerId="LiveId" clId="{A4B344B3-1430-47EF-A7EE-98FBEF75989C}" dt="2020-04-29T17:06:32.216" v="4203"/>
          <ac:spMkLst>
            <pc:docMk/>
            <pc:sldMk cId="1499769816" sldId="277"/>
            <ac:spMk id="2" creationId="{00000000-0000-0000-0000-000000000000}"/>
          </ac:spMkLst>
        </pc:spChg>
        <pc:spChg chg="del">
          <ac:chgData name="이 경오" userId="03d471aaec579ec3" providerId="LiveId" clId="{A4B344B3-1430-47EF-A7EE-98FBEF75989C}" dt="2020-04-29T16:43:27.466" v="3559" actId="478"/>
          <ac:spMkLst>
            <pc:docMk/>
            <pc:sldMk cId="1499769816" sldId="277"/>
            <ac:spMk id="3" creationId="{F1CFFE9B-38FD-4B99-85BD-2365A41A8DD0}"/>
          </ac:spMkLst>
        </pc:spChg>
        <pc:spChg chg="mod">
          <ac:chgData name="이 경오" userId="03d471aaec579ec3" providerId="LiveId" clId="{A4B344B3-1430-47EF-A7EE-98FBEF75989C}" dt="2020-04-29T16:43:24.594" v="3558" actId="1076"/>
          <ac:spMkLst>
            <pc:docMk/>
            <pc:sldMk cId="1499769816" sldId="277"/>
            <ac:spMk id="5" creationId="{8F526FEE-CA73-440B-888F-BE51F1015EA2}"/>
          </ac:spMkLst>
        </pc:spChg>
        <pc:spChg chg="del">
          <ac:chgData name="이 경오" userId="03d471aaec579ec3" providerId="LiveId" clId="{A4B344B3-1430-47EF-A7EE-98FBEF75989C}" dt="2020-04-29T16:44:33.043" v="3609" actId="478"/>
          <ac:spMkLst>
            <pc:docMk/>
            <pc:sldMk cId="1499769816" sldId="277"/>
            <ac:spMk id="6" creationId="{DE282090-06FF-4FC6-A618-EC7317A88A2C}"/>
          </ac:spMkLst>
        </pc:spChg>
        <pc:spChg chg="add mod">
          <ac:chgData name="이 경오" userId="03d471aaec579ec3" providerId="LiveId" clId="{A4B344B3-1430-47EF-A7EE-98FBEF75989C}" dt="2020-04-29T17:03:56.344" v="4187" actId="1076"/>
          <ac:spMkLst>
            <pc:docMk/>
            <pc:sldMk cId="1499769816" sldId="277"/>
            <ac:spMk id="7" creationId="{37DEEC97-6B75-442E-A4A4-74F21C9AACB0}"/>
          </ac:spMkLst>
        </pc:spChg>
        <pc:spChg chg="add mod">
          <ac:chgData name="이 경오" userId="03d471aaec579ec3" providerId="LiveId" clId="{A4B344B3-1430-47EF-A7EE-98FBEF75989C}" dt="2020-04-29T17:03:21.798" v="4183" actId="404"/>
          <ac:spMkLst>
            <pc:docMk/>
            <pc:sldMk cId="1499769816" sldId="277"/>
            <ac:spMk id="8" creationId="{58050902-6297-4867-A57E-43E489CFA9A9}"/>
          </ac:spMkLst>
        </pc:spChg>
        <pc:spChg chg="del">
          <ac:chgData name="이 경오" userId="03d471aaec579ec3" providerId="LiveId" clId="{A4B344B3-1430-47EF-A7EE-98FBEF75989C}" dt="2020-04-29T17:02:32.864" v="4144"/>
          <ac:spMkLst>
            <pc:docMk/>
            <pc:sldMk cId="1499769816" sldId="277"/>
            <ac:spMk id="9" creationId="{AC88520B-489D-4358-BF72-D2CEB0B01A09}"/>
          </ac:spMkLst>
        </pc:spChg>
        <pc:spChg chg="add mod ord">
          <ac:chgData name="이 경오" userId="03d471aaec579ec3" providerId="LiveId" clId="{A4B344B3-1430-47EF-A7EE-98FBEF75989C}" dt="2020-04-29T17:04:16.175" v="4195" actId="14100"/>
          <ac:spMkLst>
            <pc:docMk/>
            <pc:sldMk cId="1499769816" sldId="277"/>
            <ac:spMk id="17" creationId="{75BC96EC-2425-4685-A8C3-52931CFEC421}"/>
          </ac:spMkLst>
        </pc:spChg>
        <pc:spChg chg="add mod ord">
          <ac:chgData name="이 경오" userId="03d471aaec579ec3" providerId="LiveId" clId="{A4B344B3-1430-47EF-A7EE-98FBEF75989C}" dt="2020-04-29T17:04:44.753" v="4201" actId="14100"/>
          <ac:spMkLst>
            <pc:docMk/>
            <pc:sldMk cId="1499769816" sldId="277"/>
            <ac:spMk id="19" creationId="{4676BF13-2D8F-42EB-9F94-8B0637890E8A}"/>
          </ac:spMkLst>
        </pc:spChg>
        <pc:spChg chg="mod">
          <ac:chgData name="이 경오" userId="03d471aaec579ec3" providerId="LiveId" clId="{A4B344B3-1430-47EF-A7EE-98FBEF75989C}" dt="2020-04-29T17:03:54.433" v="4186" actId="1076"/>
          <ac:spMkLst>
            <pc:docMk/>
            <pc:sldMk cId="1499769816" sldId="277"/>
            <ac:spMk id="21" creationId="{AFB34C4A-EB2F-4526-A736-F9394B984D20}"/>
          </ac:spMkLst>
        </pc:spChg>
        <pc:spChg chg="del">
          <ac:chgData name="이 경오" userId="03d471aaec579ec3" providerId="LiveId" clId="{A4B344B3-1430-47EF-A7EE-98FBEF75989C}" dt="2020-04-29T16:43:27.466" v="3559" actId="478"/>
          <ac:spMkLst>
            <pc:docMk/>
            <pc:sldMk cId="1499769816" sldId="277"/>
            <ac:spMk id="23" creationId="{A6E3D4A5-7CA8-4CF1-8C23-ECF1F0E520A2}"/>
          </ac:spMkLst>
        </pc:spChg>
        <pc:spChg chg="del">
          <ac:chgData name="이 경오" userId="03d471aaec579ec3" providerId="LiveId" clId="{A4B344B3-1430-47EF-A7EE-98FBEF75989C}" dt="2020-04-29T16:43:27.466" v="3559" actId="478"/>
          <ac:spMkLst>
            <pc:docMk/>
            <pc:sldMk cId="1499769816" sldId="277"/>
            <ac:spMk id="24" creationId="{91F37557-21AC-414C-9463-E9FB533F4FA0}"/>
          </ac:spMkLst>
        </pc:spChg>
        <pc:spChg chg="del">
          <ac:chgData name="이 경오" userId="03d471aaec579ec3" providerId="LiveId" clId="{A4B344B3-1430-47EF-A7EE-98FBEF75989C}" dt="2020-04-29T16:43:27.466" v="3559" actId="478"/>
          <ac:spMkLst>
            <pc:docMk/>
            <pc:sldMk cId="1499769816" sldId="277"/>
            <ac:spMk id="25" creationId="{4359BF63-3869-459E-938C-6910638872E4}"/>
          </ac:spMkLst>
        </pc:spChg>
        <pc:spChg chg="mod">
          <ac:chgData name="이 경오" userId="03d471aaec579ec3" providerId="LiveId" clId="{A4B344B3-1430-47EF-A7EE-98FBEF75989C}" dt="2020-04-29T17:06:32.216" v="4203"/>
          <ac:spMkLst>
            <pc:docMk/>
            <pc:sldMk cId="1499769816" sldId="277"/>
            <ac:spMk id="26" creationId="{381EE361-E396-40DD-B60D-5AB3F3E4F874}"/>
          </ac:spMkLst>
        </pc:spChg>
        <pc:spChg chg="mod">
          <ac:chgData name="이 경오" userId="03d471aaec579ec3" providerId="LiveId" clId="{A4B344B3-1430-47EF-A7EE-98FBEF75989C}" dt="2020-04-29T17:02:43.849" v="4172" actId="1036"/>
          <ac:spMkLst>
            <pc:docMk/>
            <pc:sldMk cId="1499769816" sldId="277"/>
            <ac:spMk id="27" creationId="{F61582BB-E8FB-425C-BCEF-44FF1F688C31}"/>
          </ac:spMkLst>
        </pc:spChg>
        <pc:picChg chg="mod">
          <ac:chgData name="이 경오" userId="03d471aaec579ec3" providerId="LiveId" clId="{A4B344B3-1430-47EF-A7EE-98FBEF75989C}" dt="2020-04-29T17:04:09.327" v="4192" actId="1076"/>
          <ac:picMkLst>
            <pc:docMk/>
            <pc:sldMk cId="1499769816" sldId="277"/>
            <ac:picMk id="10" creationId="{DED85323-21AE-4964-9D10-F12026048255}"/>
          </ac:picMkLst>
        </pc:picChg>
        <pc:picChg chg="mod">
          <ac:chgData name="이 경오" userId="03d471aaec579ec3" providerId="LiveId" clId="{A4B344B3-1430-47EF-A7EE-98FBEF75989C}" dt="2020-04-29T17:03:50.214" v="4184" actId="1076"/>
          <ac:picMkLst>
            <pc:docMk/>
            <pc:sldMk cId="1499769816" sldId="277"/>
            <ac:picMk id="11" creationId="{C73B0369-55A7-4851-A787-AC7BBDA96C03}"/>
          </ac:picMkLst>
        </pc:picChg>
      </pc:sldChg>
      <pc:sldChg chg="addSp delSp modSp add mod">
        <pc:chgData name="이 경오" userId="03d471aaec579ec3" providerId="LiveId" clId="{A4B344B3-1430-47EF-A7EE-98FBEF75989C}" dt="2020-04-29T16:58:26.163" v="4110" actId="14100"/>
        <pc:sldMkLst>
          <pc:docMk/>
          <pc:sldMk cId="21039606" sldId="278"/>
        </pc:sldMkLst>
        <pc:spChg chg="mod">
          <ac:chgData name="이 경오" userId="03d471aaec579ec3" providerId="LiveId" clId="{A4B344B3-1430-47EF-A7EE-98FBEF75989C}" dt="2020-04-29T16:45:46.109" v="3637"/>
          <ac:spMkLst>
            <pc:docMk/>
            <pc:sldMk cId="21039606" sldId="278"/>
            <ac:spMk id="2" creationId="{00000000-0000-0000-0000-000000000000}"/>
          </ac:spMkLst>
        </pc:spChg>
        <pc:spChg chg="mod">
          <ac:chgData name="이 경오" userId="03d471aaec579ec3" providerId="LiveId" clId="{A4B344B3-1430-47EF-A7EE-98FBEF75989C}" dt="2020-04-29T16:47:00.616" v="3758"/>
          <ac:spMkLst>
            <pc:docMk/>
            <pc:sldMk cId="21039606" sldId="278"/>
            <ac:spMk id="15" creationId="{70B5DCD9-4CFA-4026-8B24-EE74358E7D2B}"/>
          </ac:spMkLst>
        </pc:spChg>
        <pc:spChg chg="del">
          <ac:chgData name="이 경오" userId="03d471aaec579ec3" providerId="LiveId" clId="{A4B344B3-1430-47EF-A7EE-98FBEF75989C}" dt="2020-04-29T16:47:05.481" v="3759" actId="478"/>
          <ac:spMkLst>
            <pc:docMk/>
            <pc:sldMk cId="21039606" sldId="278"/>
            <ac:spMk id="17" creationId="{0B850DCA-B8B4-4003-9D83-54E3483BAE10}"/>
          </ac:spMkLst>
        </pc:spChg>
        <pc:spChg chg="del">
          <ac:chgData name="이 경오" userId="03d471aaec579ec3" providerId="LiveId" clId="{A4B344B3-1430-47EF-A7EE-98FBEF75989C}" dt="2020-04-29T16:47:05.481" v="3759" actId="478"/>
          <ac:spMkLst>
            <pc:docMk/>
            <pc:sldMk cId="21039606" sldId="278"/>
            <ac:spMk id="19" creationId="{061BE061-A6A4-4D13-8601-B4826C75F1F8}"/>
          </ac:spMkLst>
        </pc:spChg>
        <pc:spChg chg="del">
          <ac:chgData name="이 경오" userId="03d471aaec579ec3" providerId="LiveId" clId="{A4B344B3-1430-47EF-A7EE-98FBEF75989C}" dt="2020-04-29T16:47:05.481" v="3759" actId="478"/>
          <ac:spMkLst>
            <pc:docMk/>
            <pc:sldMk cId="21039606" sldId="278"/>
            <ac:spMk id="20" creationId="{2DF4C1B3-6671-4B56-80A7-84E8B66B272A}"/>
          </ac:spMkLst>
        </pc:spChg>
        <pc:spChg chg="add mod">
          <ac:chgData name="이 경오" userId="03d471aaec579ec3" providerId="LiveId" clId="{A4B344B3-1430-47EF-A7EE-98FBEF75989C}" dt="2020-04-29T16:50:37.826" v="4056"/>
          <ac:spMkLst>
            <pc:docMk/>
            <pc:sldMk cId="21039606" sldId="278"/>
            <ac:spMk id="22" creationId="{FEF18D7F-C52C-434F-9A61-6148CB05BEEF}"/>
          </ac:spMkLst>
        </pc:spChg>
        <pc:spChg chg="add del mod">
          <ac:chgData name="이 경오" userId="03d471aaec579ec3" providerId="LiveId" clId="{A4B344B3-1430-47EF-A7EE-98FBEF75989C}" dt="2020-04-29T16:51:34.748" v="4060"/>
          <ac:spMkLst>
            <pc:docMk/>
            <pc:sldMk cId="21039606" sldId="278"/>
            <ac:spMk id="23" creationId="{0F9393DD-F9C6-42CC-B317-251237470D28}"/>
          </ac:spMkLst>
        </pc:spChg>
        <pc:spChg chg="add del mod">
          <ac:chgData name="이 경오" userId="03d471aaec579ec3" providerId="LiveId" clId="{A4B344B3-1430-47EF-A7EE-98FBEF75989C}" dt="2020-04-29T16:51:34.748" v="4060"/>
          <ac:spMkLst>
            <pc:docMk/>
            <pc:sldMk cId="21039606" sldId="278"/>
            <ac:spMk id="25" creationId="{1A1516CC-43AC-495E-B83E-4645D948A6DC}"/>
          </ac:spMkLst>
        </pc:spChg>
        <pc:spChg chg="add del mod">
          <ac:chgData name="이 경오" userId="03d471aaec579ec3" providerId="LiveId" clId="{A4B344B3-1430-47EF-A7EE-98FBEF75989C}" dt="2020-04-29T16:51:34.748" v="4060"/>
          <ac:spMkLst>
            <pc:docMk/>
            <pc:sldMk cId="21039606" sldId="278"/>
            <ac:spMk id="26" creationId="{769C7328-47D0-4B80-BBE1-58A00A4E8743}"/>
          </ac:spMkLst>
        </pc:spChg>
        <pc:spChg chg="add del mod">
          <ac:chgData name="이 경오" userId="03d471aaec579ec3" providerId="LiveId" clId="{A4B344B3-1430-47EF-A7EE-98FBEF75989C}" dt="2020-04-29T16:51:34.748" v="4060"/>
          <ac:spMkLst>
            <pc:docMk/>
            <pc:sldMk cId="21039606" sldId="278"/>
            <ac:spMk id="27" creationId="{D1E11000-F0EB-4B60-8909-B857BBDDCF75}"/>
          </ac:spMkLst>
        </pc:spChg>
        <pc:spChg chg="add mod topLvl">
          <ac:chgData name="이 경오" userId="03d471aaec579ec3" providerId="LiveId" clId="{A4B344B3-1430-47EF-A7EE-98FBEF75989C}" dt="2020-04-29T16:58:14.135" v="4108" actId="14100"/>
          <ac:spMkLst>
            <pc:docMk/>
            <pc:sldMk cId="21039606" sldId="278"/>
            <ac:spMk id="29" creationId="{187163F4-E0AA-4488-AFB4-F820389FD10E}"/>
          </ac:spMkLst>
        </pc:spChg>
        <pc:spChg chg="add mod topLvl">
          <ac:chgData name="이 경오" userId="03d471aaec579ec3" providerId="LiveId" clId="{A4B344B3-1430-47EF-A7EE-98FBEF75989C}" dt="2020-04-29T16:58:26.163" v="4110" actId="14100"/>
          <ac:spMkLst>
            <pc:docMk/>
            <pc:sldMk cId="21039606" sldId="278"/>
            <ac:spMk id="30" creationId="{452DBA33-B893-41B1-B182-FC10E5719CA2}"/>
          </ac:spMkLst>
        </pc:spChg>
        <pc:spChg chg="add mod topLvl">
          <ac:chgData name="이 경오" userId="03d471aaec579ec3" providerId="LiveId" clId="{A4B344B3-1430-47EF-A7EE-98FBEF75989C}" dt="2020-04-29T16:52:22.341" v="4087" actId="20577"/>
          <ac:spMkLst>
            <pc:docMk/>
            <pc:sldMk cId="21039606" sldId="278"/>
            <ac:spMk id="32" creationId="{22F4C988-9C6E-4C0A-A7AF-EC37091786FC}"/>
          </ac:spMkLst>
        </pc:spChg>
        <pc:spChg chg="add mod topLvl">
          <ac:chgData name="이 경오" userId="03d471aaec579ec3" providerId="LiveId" clId="{A4B344B3-1430-47EF-A7EE-98FBEF75989C}" dt="2020-04-29T16:52:32.974" v="4094" actId="1076"/>
          <ac:spMkLst>
            <pc:docMk/>
            <pc:sldMk cId="21039606" sldId="278"/>
            <ac:spMk id="33" creationId="{F4FACCF1-D8B9-4081-8742-7E59EEBD718E}"/>
          </ac:spMkLst>
        </pc:spChg>
        <pc:spChg chg="add mod topLvl">
          <ac:chgData name="이 경오" userId="03d471aaec579ec3" providerId="LiveId" clId="{A4B344B3-1430-47EF-A7EE-98FBEF75989C}" dt="2020-04-29T16:52:18.829" v="4082" actId="20577"/>
          <ac:spMkLst>
            <pc:docMk/>
            <pc:sldMk cId="21039606" sldId="278"/>
            <ac:spMk id="34" creationId="{AAB94A4A-E8ED-487C-89C7-97E7F3BD0BC5}"/>
          </ac:spMkLst>
        </pc:spChg>
        <pc:spChg chg="del">
          <ac:chgData name="이 경오" userId="03d471aaec579ec3" providerId="LiveId" clId="{A4B344B3-1430-47EF-A7EE-98FBEF75989C}" dt="2020-04-29T16:47:05.481" v="3759" actId="478"/>
          <ac:spMkLst>
            <pc:docMk/>
            <pc:sldMk cId="21039606" sldId="278"/>
            <ac:spMk id="36" creationId="{BD899968-DA87-4447-BE19-0393AA79C84D}"/>
          </ac:spMkLst>
        </pc:spChg>
        <pc:spChg chg="del">
          <ac:chgData name="이 경오" userId="03d471aaec579ec3" providerId="LiveId" clId="{A4B344B3-1430-47EF-A7EE-98FBEF75989C}" dt="2020-04-29T16:47:05.481" v="3759" actId="478"/>
          <ac:spMkLst>
            <pc:docMk/>
            <pc:sldMk cId="21039606" sldId="278"/>
            <ac:spMk id="40" creationId="{BD33BADE-5DDC-436D-8443-0E40D4271856}"/>
          </ac:spMkLst>
        </pc:spChg>
        <pc:spChg chg="del">
          <ac:chgData name="이 경오" userId="03d471aaec579ec3" providerId="LiveId" clId="{A4B344B3-1430-47EF-A7EE-98FBEF75989C}" dt="2020-04-29T16:47:05.481" v="3759" actId="478"/>
          <ac:spMkLst>
            <pc:docMk/>
            <pc:sldMk cId="21039606" sldId="278"/>
            <ac:spMk id="58" creationId="{52EF21D8-2406-4FA4-B187-3F97D71D3A7F}"/>
          </ac:spMkLst>
        </pc:spChg>
        <pc:spChg chg="del">
          <ac:chgData name="이 경오" userId="03d471aaec579ec3" providerId="LiveId" clId="{A4B344B3-1430-47EF-A7EE-98FBEF75989C}" dt="2020-04-29T16:47:05.481" v="3759" actId="478"/>
          <ac:spMkLst>
            <pc:docMk/>
            <pc:sldMk cId="21039606" sldId="278"/>
            <ac:spMk id="59" creationId="{2D271E05-3F71-4FAD-A6B2-E84862A1C8E6}"/>
          </ac:spMkLst>
        </pc:spChg>
        <pc:spChg chg="del">
          <ac:chgData name="이 경오" userId="03d471aaec579ec3" providerId="LiveId" clId="{A4B344B3-1430-47EF-A7EE-98FBEF75989C}" dt="2020-04-29T16:47:08.778" v="3760" actId="478"/>
          <ac:spMkLst>
            <pc:docMk/>
            <pc:sldMk cId="21039606" sldId="278"/>
            <ac:spMk id="60" creationId="{96D17732-7D1E-4D66-B42A-D3117B3B123B}"/>
          </ac:spMkLst>
        </pc:spChg>
        <pc:spChg chg="del">
          <ac:chgData name="이 경오" userId="03d471aaec579ec3" providerId="LiveId" clId="{A4B344B3-1430-47EF-A7EE-98FBEF75989C}" dt="2020-04-29T16:45:31.961" v="3613" actId="478"/>
          <ac:spMkLst>
            <pc:docMk/>
            <pc:sldMk cId="21039606" sldId="278"/>
            <ac:spMk id="61" creationId="{5914833D-5D1E-47C0-BAF4-933ED6716ABB}"/>
          </ac:spMkLst>
        </pc:spChg>
        <pc:grpChg chg="add del mod">
          <ac:chgData name="이 경오" userId="03d471aaec579ec3" providerId="LiveId" clId="{A4B344B3-1430-47EF-A7EE-98FBEF75989C}" dt="2020-04-29T16:52:01.543" v="4066" actId="165"/>
          <ac:grpSpMkLst>
            <pc:docMk/>
            <pc:sldMk cId="21039606" sldId="278"/>
            <ac:grpSpMk id="3" creationId="{42C1E7CA-1B16-4E13-8B2A-3797ACE0B3ED}"/>
          </ac:grpSpMkLst>
        </pc:grpChg>
        <pc:graphicFrameChg chg="add mod modGraphic">
          <ac:chgData name="이 경오" userId="03d471aaec579ec3" providerId="LiveId" clId="{A4B344B3-1430-47EF-A7EE-98FBEF75989C}" dt="2020-04-29T16:49:55.923" v="3988" actId="207"/>
          <ac:graphicFrameMkLst>
            <pc:docMk/>
            <pc:sldMk cId="21039606" sldId="278"/>
            <ac:graphicFrameMk id="21" creationId="{F03B6347-72CA-49DE-9AFD-E057F5F88C2E}"/>
          </ac:graphicFrameMkLst>
        </pc:graphicFrameChg>
        <pc:picChg chg="mod">
          <ac:chgData name="이 경오" userId="03d471aaec579ec3" providerId="LiveId" clId="{A4B344B3-1430-47EF-A7EE-98FBEF75989C}" dt="2020-04-29T16:58:04.549" v="4107" actId="1035"/>
          <ac:picMkLst>
            <pc:docMk/>
            <pc:sldMk cId="21039606" sldId="278"/>
            <ac:picMk id="6" creationId="{4AE49640-7690-402B-93F7-A33D28EF90D7}"/>
          </ac:picMkLst>
        </pc:picChg>
        <pc:picChg chg="add del mod">
          <ac:chgData name="이 경오" userId="03d471aaec579ec3" providerId="LiveId" clId="{A4B344B3-1430-47EF-A7EE-98FBEF75989C}" dt="2020-04-29T16:51:34.748" v="4060"/>
          <ac:picMkLst>
            <pc:docMk/>
            <pc:sldMk cId="21039606" sldId="278"/>
            <ac:picMk id="24" creationId="{41652B5D-40DA-4897-AA3D-6E78D730A612}"/>
          </ac:picMkLst>
        </pc:picChg>
        <pc:picChg chg="add del mod topLvl">
          <ac:chgData name="이 경오" userId="03d471aaec579ec3" providerId="LiveId" clId="{A4B344B3-1430-47EF-A7EE-98FBEF75989C}" dt="2020-04-29T16:57:33.141" v="4100" actId="478"/>
          <ac:picMkLst>
            <pc:docMk/>
            <pc:sldMk cId="21039606" sldId="278"/>
            <ac:picMk id="31" creationId="{4515A3A7-0A33-45C5-8F1F-898333F45B58}"/>
          </ac:picMkLst>
        </pc:picChg>
        <pc:cxnChg chg="del">
          <ac:chgData name="이 경오" userId="03d471aaec579ec3" providerId="LiveId" clId="{A4B344B3-1430-47EF-A7EE-98FBEF75989C}" dt="2020-04-29T16:47:05.481" v="3759" actId="478"/>
          <ac:cxnSpMkLst>
            <pc:docMk/>
            <pc:sldMk cId="21039606" sldId="278"/>
            <ac:cxnSpMk id="12" creationId="{239A3703-B05D-445C-867E-0A71257D1863}"/>
          </ac:cxnSpMkLst>
        </pc:cxnChg>
        <pc:cxnChg chg="del">
          <ac:chgData name="이 경오" userId="03d471aaec579ec3" providerId="LiveId" clId="{A4B344B3-1430-47EF-A7EE-98FBEF75989C}" dt="2020-04-29T16:47:05.481" v="3759" actId="478"/>
          <ac:cxnSpMkLst>
            <pc:docMk/>
            <pc:sldMk cId="21039606" sldId="278"/>
            <ac:cxnSpMk id="28" creationId="{8DA7C417-11F8-4BFE-A278-4D409F7E5509}"/>
          </ac:cxnSpMkLst>
        </pc:cxnChg>
        <pc:cxnChg chg="del">
          <ac:chgData name="이 경오" userId="03d471aaec579ec3" providerId="LiveId" clId="{A4B344B3-1430-47EF-A7EE-98FBEF75989C}" dt="2020-04-29T16:47:05.481" v="3759" actId="478"/>
          <ac:cxnSpMkLst>
            <pc:docMk/>
            <pc:sldMk cId="21039606" sldId="278"/>
            <ac:cxnSpMk id="37" creationId="{A69275F0-AAE9-4F89-9071-0D147C04218A}"/>
          </ac:cxnSpMkLst>
        </pc:cxnChg>
        <pc:cxnChg chg="del">
          <ac:chgData name="이 경오" userId="03d471aaec579ec3" providerId="LiveId" clId="{A4B344B3-1430-47EF-A7EE-98FBEF75989C}" dt="2020-04-29T16:47:05.481" v="3759" actId="478"/>
          <ac:cxnSpMkLst>
            <pc:docMk/>
            <pc:sldMk cId="21039606" sldId="278"/>
            <ac:cxnSpMk id="52" creationId="{7DE9018D-8918-4C8D-8982-0D87E00FB430}"/>
          </ac:cxnSpMkLst>
        </pc:cxnChg>
        <pc:cxnChg chg="del">
          <ac:chgData name="이 경오" userId="03d471aaec579ec3" providerId="LiveId" clId="{A4B344B3-1430-47EF-A7EE-98FBEF75989C}" dt="2020-04-29T16:47:05.481" v="3759" actId="478"/>
          <ac:cxnSpMkLst>
            <pc:docMk/>
            <pc:sldMk cId="21039606" sldId="278"/>
            <ac:cxnSpMk id="54" creationId="{4FCE5BAE-2A31-42AD-A939-E232DA74B560}"/>
          </ac:cxnSpMkLst>
        </pc:cxnChg>
        <pc:cxnChg chg="del">
          <ac:chgData name="이 경오" userId="03d471aaec579ec3" providerId="LiveId" clId="{A4B344B3-1430-47EF-A7EE-98FBEF75989C}" dt="2020-04-29T16:47:05.481" v="3759" actId="478"/>
          <ac:cxnSpMkLst>
            <pc:docMk/>
            <pc:sldMk cId="21039606" sldId="278"/>
            <ac:cxnSpMk id="56" creationId="{C568A412-813A-4209-B1CD-8DD97247D490}"/>
          </ac:cxnSpMkLst>
        </pc:cxnChg>
      </pc:sldChg>
      <pc:sldChg chg="modSp add mod ord">
        <pc:chgData name="이 경오" userId="03d471aaec579ec3" providerId="LiveId" clId="{A4B344B3-1430-47EF-A7EE-98FBEF75989C}" dt="2020-04-30T01:41:10.718" v="4230"/>
        <pc:sldMkLst>
          <pc:docMk/>
          <pc:sldMk cId="2636452689" sldId="279"/>
        </pc:sldMkLst>
        <pc:spChg chg="mod">
          <ac:chgData name="이 경오" userId="03d471aaec579ec3" providerId="LiveId" clId="{A4B344B3-1430-47EF-A7EE-98FBEF75989C}" dt="2020-04-30T01:41:10.718" v="4230"/>
          <ac:spMkLst>
            <pc:docMk/>
            <pc:sldMk cId="2636452689" sldId="279"/>
            <ac:spMk id="6" creationId="{97ABE4A9-0E2E-45E8-86C2-53BF8FA05A72}"/>
          </ac:spMkLst>
        </pc:spChg>
      </pc:sldChg>
      <pc:sldChg chg="addSp delSp modSp add mod ord">
        <pc:chgData name="이 경오" userId="03d471aaec579ec3" providerId="LiveId" clId="{A4B344B3-1430-47EF-A7EE-98FBEF75989C}" dt="2020-04-30T01:52:28.659" v="4981" actId="113"/>
        <pc:sldMkLst>
          <pc:docMk/>
          <pc:sldMk cId="1836176339" sldId="280"/>
        </pc:sldMkLst>
        <pc:spChg chg="mod">
          <ac:chgData name="이 경오" userId="03d471aaec579ec3" providerId="LiveId" clId="{A4B344B3-1430-47EF-A7EE-98FBEF75989C}" dt="2020-04-30T01:45:20.567" v="4308" actId="20577"/>
          <ac:spMkLst>
            <pc:docMk/>
            <pc:sldMk cId="1836176339" sldId="280"/>
            <ac:spMk id="2" creationId="{00000000-0000-0000-0000-000000000000}"/>
          </ac:spMkLst>
        </pc:spChg>
        <pc:spChg chg="add mod">
          <ac:chgData name="이 경오" userId="03d471aaec579ec3" providerId="LiveId" clId="{A4B344B3-1430-47EF-A7EE-98FBEF75989C}" dt="2020-04-30T01:52:25.626" v="4980" actId="207"/>
          <ac:spMkLst>
            <pc:docMk/>
            <pc:sldMk cId="1836176339" sldId="280"/>
            <ac:spMk id="3" creationId="{D7485CB9-D5A9-473E-BF94-8A386D948CC2}"/>
          </ac:spMkLst>
        </pc:spChg>
        <pc:spChg chg="add mod">
          <ac:chgData name="이 경오" userId="03d471aaec579ec3" providerId="LiveId" clId="{A4B344B3-1430-47EF-A7EE-98FBEF75989C}" dt="2020-04-30T01:52:06.357" v="4966" actId="1076"/>
          <ac:spMkLst>
            <pc:docMk/>
            <pc:sldMk cId="1836176339" sldId="280"/>
            <ac:spMk id="6" creationId="{5572D96A-DA41-4F1A-8898-596799D6F8BF}"/>
          </ac:spMkLst>
        </pc:spChg>
        <pc:spChg chg="add mod">
          <ac:chgData name="이 경오" userId="03d471aaec579ec3" providerId="LiveId" clId="{A4B344B3-1430-47EF-A7EE-98FBEF75989C}" dt="2020-04-30T01:52:06.357" v="4966" actId="1076"/>
          <ac:spMkLst>
            <pc:docMk/>
            <pc:sldMk cId="1836176339" sldId="280"/>
            <ac:spMk id="7" creationId="{9E2B573D-809E-4ABD-A2BF-CB1418581593}"/>
          </ac:spMkLst>
        </pc:spChg>
        <pc:spChg chg="mod">
          <ac:chgData name="이 경오" userId="03d471aaec579ec3" providerId="LiveId" clId="{A4B344B3-1430-47EF-A7EE-98FBEF75989C}" dt="2020-04-30T01:46:22.905" v="4622" actId="20577"/>
          <ac:spMkLst>
            <pc:docMk/>
            <pc:sldMk cId="1836176339" sldId="280"/>
            <ac:spMk id="15" creationId="{70B5DCD9-4CFA-4026-8B24-EE74358E7D2B}"/>
          </ac:spMkLst>
        </pc:spChg>
        <pc:spChg chg="mod">
          <ac:chgData name="이 경오" userId="03d471aaec579ec3" providerId="LiveId" clId="{A4B344B3-1430-47EF-A7EE-98FBEF75989C}" dt="2020-04-30T01:48:03.712" v="4667" actId="1076"/>
          <ac:spMkLst>
            <pc:docMk/>
            <pc:sldMk cId="1836176339" sldId="280"/>
            <ac:spMk id="17" creationId="{0B850DCA-B8B4-4003-9D83-54E3483BAE10}"/>
          </ac:spMkLst>
        </pc:spChg>
        <pc:spChg chg="del">
          <ac:chgData name="이 경오" userId="03d471aaec579ec3" providerId="LiveId" clId="{A4B344B3-1430-47EF-A7EE-98FBEF75989C}" dt="2020-04-30T01:48:07.009" v="4668" actId="478"/>
          <ac:spMkLst>
            <pc:docMk/>
            <pc:sldMk cId="1836176339" sldId="280"/>
            <ac:spMk id="19" creationId="{061BE061-A6A4-4D13-8601-B4826C75F1F8}"/>
          </ac:spMkLst>
        </pc:spChg>
        <pc:spChg chg="del">
          <ac:chgData name="이 경오" userId="03d471aaec579ec3" providerId="LiveId" clId="{A4B344B3-1430-47EF-A7EE-98FBEF75989C}" dt="2020-04-30T01:48:07.009" v="4668" actId="478"/>
          <ac:spMkLst>
            <pc:docMk/>
            <pc:sldMk cId="1836176339" sldId="280"/>
            <ac:spMk id="20" creationId="{2DF4C1B3-6671-4B56-80A7-84E8B66B272A}"/>
          </ac:spMkLst>
        </pc:spChg>
        <pc:spChg chg="add mod">
          <ac:chgData name="이 경오" userId="03d471aaec579ec3" providerId="LiveId" clId="{A4B344B3-1430-47EF-A7EE-98FBEF75989C}" dt="2020-04-30T01:50:29.016" v="4920" actId="20577"/>
          <ac:spMkLst>
            <pc:docMk/>
            <pc:sldMk cId="1836176339" sldId="280"/>
            <ac:spMk id="22" creationId="{84F8B1C5-ADEA-4057-9665-BDC74D66B109}"/>
          </ac:spMkLst>
        </pc:spChg>
        <pc:spChg chg="add mod">
          <ac:chgData name="이 경오" userId="03d471aaec579ec3" providerId="LiveId" clId="{A4B344B3-1430-47EF-A7EE-98FBEF75989C}" dt="2020-04-30T01:52:28.659" v="4981" actId="113"/>
          <ac:spMkLst>
            <pc:docMk/>
            <pc:sldMk cId="1836176339" sldId="280"/>
            <ac:spMk id="25" creationId="{3FC69E22-9CE7-4C7C-833D-E8BA21B4F46C}"/>
          </ac:spMkLst>
        </pc:spChg>
        <pc:spChg chg="del">
          <ac:chgData name="이 경오" userId="03d471aaec579ec3" providerId="LiveId" clId="{A4B344B3-1430-47EF-A7EE-98FBEF75989C}" dt="2020-04-30T01:48:07.009" v="4668" actId="478"/>
          <ac:spMkLst>
            <pc:docMk/>
            <pc:sldMk cId="1836176339" sldId="280"/>
            <ac:spMk id="36" creationId="{BD899968-DA87-4447-BE19-0393AA79C84D}"/>
          </ac:spMkLst>
        </pc:spChg>
        <pc:spChg chg="del">
          <ac:chgData name="이 경오" userId="03d471aaec579ec3" providerId="LiveId" clId="{A4B344B3-1430-47EF-A7EE-98FBEF75989C}" dt="2020-04-30T01:48:07.009" v="4668" actId="478"/>
          <ac:spMkLst>
            <pc:docMk/>
            <pc:sldMk cId="1836176339" sldId="280"/>
            <ac:spMk id="40" creationId="{BD33BADE-5DDC-436D-8443-0E40D4271856}"/>
          </ac:spMkLst>
        </pc:spChg>
        <pc:spChg chg="del">
          <ac:chgData name="이 경오" userId="03d471aaec579ec3" providerId="LiveId" clId="{A4B344B3-1430-47EF-A7EE-98FBEF75989C}" dt="2020-04-30T01:48:07.009" v="4668" actId="478"/>
          <ac:spMkLst>
            <pc:docMk/>
            <pc:sldMk cId="1836176339" sldId="280"/>
            <ac:spMk id="58" creationId="{52EF21D8-2406-4FA4-B187-3F97D71D3A7F}"/>
          </ac:spMkLst>
        </pc:spChg>
        <pc:spChg chg="del">
          <ac:chgData name="이 경오" userId="03d471aaec579ec3" providerId="LiveId" clId="{A4B344B3-1430-47EF-A7EE-98FBEF75989C}" dt="2020-04-30T01:48:07.009" v="4668" actId="478"/>
          <ac:spMkLst>
            <pc:docMk/>
            <pc:sldMk cId="1836176339" sldId="280"/>
            <ac:spMk id="59" creationId="{2D271E05-3F71-4FAD-A6B2-E84862A1C8E6}"/>
          </ac:spMkLst>
        </pc:spChg>
        <pc:spChg chg="del">
          <ac:chgData name="이 경오" userId="03d471aaec579ec3" providerId="LiveId" clId="{A4B344B3-1430-47EF-A7EE-98FBEF75989C}" dt="2020-04-30T01:48:10.160" v="4669" actId="478"/>
          <ac:spMkLst>
            <pc:docMk/>
            <pc:sldMk cId="1836176339" sldId="280"/>
            <ac:spMk id="60" creationId="{96D17732-7D1E-4D66-B42A-D3117B3B123B}"/>
          </ac:spMkLst>
        </pc:spChg>
        <pc:spChg chg="del">
          <ac:chgData name="이 경오" userId="03d471aaec579ec3" providerId="LiveId" clId="{A4B344B3-1430-47EF-A7EE-98FBEF75989C}" dt="2020-04-30T01:44:57.600" v="4234" actId="478"/>
          <ac:spMkLst>
            <pc:docMk/>
            <pc:sldMk cId="1836176339" sldId="280"/>
            <ac:spMk id="61" creationId="{5914833D-5D1E-47C0-BAF4-933ED6716ABB}"/>
          </ac:spMkLst>
        </pc:spChg>
        <pc:graphicFrameChg chg="add mod modGraphic">
          <ac:chgData name="이 경오" userId="03d471aaec579ec3" providerId="LiveId" clId="{A4B344B3-1430-47EF-A7EE-98FBEF75989C}" dt="2020-04-30T01:49:57.059" v="4840"/>
          <ac:graphicFrameMkLst>
            <pc:docMk/>
            <pc:sldMk cId="1836176339" sldId="280"/>
            <ac:graphicFrameMk id="21" creationId="{C6FB1F17-F4EE-4F26-BDAE-BDFE15D6AEDB}"/>
          </ac:graphicFrameMkLst>
        </pc:graphicFrameChg>
        <pc:cxnChg chg="del">
          <ac:chgData name="이 경오" userId="03d471aaec579ec3" providerId="LiveId" clId="{A4B344B3-1430-47EF-A7EE-98FBEF75989C}" dt="2020-04-30T01:48:07.009" v="4668" actId="478"/>
          <ac:cxnSpMkLst>
            <pc:docMk/>
            <pc:sldMk cId="1836176339" sldId="280"/>
            <ac:cxnSpMk id="12" creationId="{239A3703-B05D-445C-867E-0A71257D1863}"/>
          </ac:cxnSpMkLst>
        </pc:cxnChg>
        <pc:cxnChg chg="del">
          <ac:chgData name="이 경오" userId="03d471aaec579ec3" providerId="LiveId" clId="{A4B344B3-1430-47EF-A7EE-98FBEF75989C}" dt="2020-04-30T01:48:07.009" v="4668" actId="478"/>
          <ac:cxnSpMkLst>
            <pc:docMk/>
            <pc:sldMk cId="1836176339" sldId="280"/>
            <ac:cxnSpMk id="28" creationId="{8DA7C417-11F8-4BFE-A278-4D409F7E5509}"/>
          </ac:cxnSpMkLst>
        </pc:cxnChg>
        <pc:cxnChg chg="del">
          <ac:chgData name="이 경오" userId="03d471aaec579ec3" providerId="LiveId" clId="{A4B344B3-1430-47EF-A7EE-98FBEF75989C}" dt="2020-04-30T01:48:07.009" v="4668" actId="478"/>
          <ac:cxnSpMkLst>
            <pc:docMk/>
            <pc:sldMk cId="1836176339" sldId="280"/>
            <ac:cxnSpMk id="37" creationId="{A69275F0-AAE9-4F89-9071-0D147C04218A}"/>
          </ac:cxnSpMkLst>
        </pc:cxnChg>
        <pc:cxnChg chg="del">
          <ac:chgData name="이 경오" userId="03d471aaec579ec3" providerId="LiveId" clId="{A4B344B3-1430-47EF-A7EE-98FBEF75989C}" dt="2020-04-30T01:48:07.009" v="4668" actId="478"/>
          <ac:cxnSpMkLst>
            <pc:docMk/>
            <pc:sldMk cId="1836176339" sldId="280"/>
            <ac:cxnSpMk id="52" creationId="{7DE9018D-8918-4C8D-8982-0D87E00FB430}"/>
          </ac:cxnSpMkLst>
        </pc:cxnChg>
        <pc:cxnChg chg="del">
          <ac:chgData name="이 경오" userId="03d471aaec579ec3" providerId="LiveId" clId="{A4B344B3-1430-47EF-A7EE-98FBEF75989C}" dt="2020-04-30T01:48:07.009" v="4668" actId="478"/>
          <ac:cxnSpMkLst>
            <pc:docMk/>
            <pc:sldMk cId="1836176339" sldId="280"/>
            <ac:cxnSpMk id="54" creationId="{4FCE5BAE-2A31-42AD-A939-E232DA74B560}"/>
          </ac:cxnSpMkLst>
        </pc:cxnChg>
        <pc:cxnChg chg="del">
          <ac:chgData name="이 경오" userId="03d471aaec579ec3" providerId="LiveId" clId="{A4B344B3-1430-47EF-A7EE-98FBEF75989C}" dt="2020-04-30T01:48:07.009" v="4668" actId="478"/>
          <ac:cxnSpMkLst>
            <pc:docMk/>
            <pc:sldMk cId="1836176339" sldId="280"/>
            <ac:cxnSpMk id="56" creationId="{C568A412-813A-4209-B1CD-8DD97247D490}"/>
          </ac:cxnSpMkLst>
        </pc:cxnChg>
      </pc:sldChg>
      <pc:sldChg chg="addSp delSp modSp add mod">
        <pc:chgData name="이 경오" userId="03d471aaec579ec3" providerId="LiveId" clId="{A4B344B3-1430-47EF-A7EE-98FBEF75989C}" dt="2020-04-30T02:09:41.451" v="5950"/>
        <pc:sldMkLst>
          <pc:docMk/>
          <pc:sldMk cId="3301500057" sldId="281"/>
        </pc:sldMkLst>
        <pc:spChg chg="mod">
          <ac:chgData name="이 경오" userId="03d471aaec579ec3" providerId="LiveId" clId="{A4B344B3-1430-47EF-A7EE-98FBEF75989C}" dt="2020-04-30T02:04:47.343" v="5741" actId="552"/>
          <ac:spMkLst>
            <pc:docMk/>
            <pc:sldMk cId="3301500057" sldId="281"/>
            <ac:spMk id="2" creationId="{00000000-0000-0000-0000-000000000000}"/>
          </ac:spMkLst>
        </pc:spChg>
        <pc:spChg chg="del mod">
          <ac:chgData name="이 경오" userId="03d471aaec579ec3" providerId="LiveId" clId="{A4B344B3-1430-47EF-A7EE-98FBEF75989C}" dt="2020-04-30T02:09:15.760" v="5934" actId="478"/>
          <ac:spMkLst>
            <pc:docMk/>
            <pc:sldMk cId="3301500057" sldId="281"/>
            <ac:spMk id="3" creationId="{D7485CB9-D5A9-473E-BF94-8A386D948CC2}"/>
          </ac:spMkLst>
        </pc:spChg>
        <pc:spChg chg="del mod">
          <ac:chgData name="이 경오" userId="03d471aaec579ec3" providerId="LiveId" clId="{A4B344B3-1430-47EF-A7EE-98FBEF75989C}" dt="2020-04-30T02:09:12.526" v="5933" actId="478"/>
          <ac:spMkLst>
            <pc:docMk/>
            <pc:sldMk cId="3301500057" sldId="281"/>
            <ac:spMk id="6" creationId="{5572D96A-DA41-4F1A-8898-596799D6F8BF}"/>
          </ac:spMkLst>
        </pc:spChg>
        <pc:spChg chg="del mod">
          <ac:chgData name="이 경오" userId="03d471aaec579ec3" providerId="LiveId" clId="{A4B344B3-1430-47EF-A7EE-98FBEF75989C}" dt="2020-04-30T02:09:12.526" v="5933" actId="478"/>
          <ac:spMkLst>
            <pc:docMk/>
            <pc:sldMk cId="3301500057" sldId="281"/>
            <ac:spMk id="7" creationId="{9E2B573D-809E-4ABD-A2BF-CB1418581593}"/>
          </ac:spMkLst>
        </pc:spChg>
        <pc:spChg chg="add mod">
          <ac:chgData name="이 경오" userId="03d471aaec579ec3" providerId="LiveId" clId="{A4B344B3-1430-47EF-A7EE-98FBEF75989C}" dt="2020-04-30T01:58:29.506" v="5405" actId="1076"/>
          <ac:spMkLst>
            <pc:docMk/>
            <pc:sldMk cId="3301500057" sldId="281"/>
            <ac:spMk id="10" creationId="{2A55E733-519C-4875-8F1E-EF515ABBBF34}"/>
          </ac:spMkLst>
        </pc:spChg>
        <pc:spChg chg="add mod">
          <ac:chgData name="이 경오" userId="03d471aaec579ec3" providerId="LiveId" clId="{A4B344B3-1430-47EF-A7EE-98FBEF75989C}" dt="2020-04-30T01:58:29.506" v="5405" actId="1076"/>
          <ac:spMkLst>
            <pc:docMk/>
            <pc:sldMk cId="3301500057" sldId="281"/>
            <ac:spMk id="11" creationId="{E31A2E5B-7CAF-42F9-B3F2-613597F7EC10}"/>
          </ac:spMkLst>
        </pc:spChg>
        <pc:spChg chg="add mod">
          <ac:chgData name="이 경오" userId="03d471aaec579ec3" providerId="LiveId" clId="{A4B344B3-1430-47EF-A7EE-98FBEF75989C}" dt="2020-04-30T02:00:33.386" v="5455"/>
          <ac:spMkLst>
            <pc:docMk/>
            <pc:sldMk cId="3301500057" sldId="281"/>
            <ac:spMk id="12" creationId="{0A0AF54A-353B-4D66-9AAD-5D47202D5343}"/>
          </ac:spMkLst>
        </pc:spChg>
        <pc:spChg chg="mod">
          <ac:chgData name="이 경오" userId="03d471aaec579ec3" providerId="LiveId" clId="{A4B344B3-1430-47EF-A7EE-98FBEF75989C}" dt="2020-04-30T01:54:30.083" v="5284"/>
          <ac:spMkLst>
            <pc:docMk/>
            <pc:sldMk cId="3301500057" sldId="281"/>
            <ac:spMk id="15" creationId="{70B5DCD9-4CFA-4026-8B24-EE74358E7D2B}"/>
          </ac:spMkLst>
        </pc:spChg>
        <pc:spChg chg="add mod">
          <ac:chgData name="이 경오" userId="03d471aaec579ec3" providerId="LiveId" clId="{A4B344B3-1430-47EF-A7EE-98FBEF75989C}" dt="2020-04-30T01:58:29.506" v="5405" actId="1076"/>
          <ac:spMkLst>
            <pc:docMk/>
            <pc:sldMk cId="3301500057" sldId="281"/>
            <ac:spMk id="16" creationId="{18FDE778-68D8-46A6-8B17-630E30456588}"/>
          </ac:spMkLst>
        </pc:spChg>
        <pc:spChg chg="mod">
          <ac:chgData name="이 경오" userId="03d471aaec579ec3" providerId="LiveId" clId="{A4B344B3-1430-47EF-A7EE-98FBEF75989C}" dt="2020-04-30T02:05:06.173" v="5771"/>
          <ac:spMkLst>
            <pc:docMk/>
            <pc:sldMk cId="3301500057" sldId="281"/>
            <ac:spMk id="17" creationId="{0B850DCA-B8B4-4003-9D83-54E3483BAE10}"/>
          </ac:spMkLst>
        </pc:spChg>
        <pc:spChg chg="add mod">
          <ac:chgData name="이 경오" userId="03d471aaec579ec3" providerId="LiveId" clId="{A4B344B3-1430-47EF-A7EE-98FBEF75989C}" dt="2020-04-30T01:58:29.506" v="5405" actId="1076"/>
          <ac:spMkLst>
            <pc:docMk/>
            <pc:sldMk cId="3301500057" sldId="281"/>
            <ac:spMk id="18" creationId="{F8D345DF-E25C-43F0-955E-964E80C04F36}"/>
          </ac:spMkLst>
        </pc:spChg>
        <pc:spChg chg="add mod">
          <ac:chgData name="이 경오" userId="03d471aaec579ec3" providerId="LiveId" clId="{A4B344B3-1430-47EF-A7EE-98FBEF75989C}" dt="2020-04-30T01:58:29.506" v="5405" actId="1076"/>
          <ac:spMkLst>
            <pc:docMk/>
            <pc:sldMk cId="3301500057" sldId="281"/>
            <ac:spMk id="19" creationId="{5DF84F51-33FF-42C4-BD8A-017ECA4B9D9B}"/>
          </ac:spMkLst>
        </pc:spChg>
        <pc:spChg chg="add mod">
          <ac:chgData name="이 경오" userId="03d471aaec579ec3" providerId="LiveId" clId="{A4B344B3-1430-47EF-A7EE-98FBEF75989C}" dt="2020-04-30T01:58:29.506" v="5405" actId="1076"/>
          <ac:spMkLst>
            <pc:docMk/>
            <pc:sldMk cId="3301500057" sldId="281"/>
            <ac:spMk id="20" creationId="{70BB8523-3FD7-48C9-9986-C18983FED862}"/>
          </ac:spMkLst>
        </pc:spChg>
        <pc:spChg chg="del mod">
          <ac:chgData name="이 경오" userId="03d471aaec579ec3" providerId="LiveId" clId="{A4B344B3-1430-47EF-A7EE-98FBEF75989C}" dt="2020-04-30T02:09:12.526" v="5933" actId="478"/>
          <ac:spMkLst>
            <pc:docMk/>
            <pc:sldMk cId="3301500057" sldId="281"/>
            <ac:spMk id="22" creationId="{84F8B1C5-ADEA-4057-9665-BDC74D66B109}"/>
          </ac:spMkLst>
        </pc:spChg>
        <pc:spChg chg="add mod">
          <ac:chgData name="이 경오" userId="03d471aaec579ec3" providerId="LiveId" clId="{A4B344B3-1430-47EF-A7EE-98FBEF75989C}" dt="2020-04-30T02:09:36.801" v="5948" actId="20577"/>
          <ac:spMkLst>
            <pc:docMk/>
            <pc:sldMk cId="3301500057" sldId="281"/>
            <ac:spMk id="23" creationId="{5D3176E7-F129-40C5-B215-352C7E171C69}"/>
          </ac:spMkLst>
        </pc:spChg>
        <pc:spChg chg="add mod">
          <ac:chgData name="이 경오" userId="03d471aaec579ec3" providerId="LiveId" clId="{A4B344B3-1430-47EF-A7EE-98FBEF75989C}" dt="2020-04-30T02:09:40.012" v="5949"/>
          <ac:spMkLst>
            <pc:docMk/>
            <pc:sldMk cId="3301500057" sldId="281"/>
            <ac:spMk id="24" creationId="{A1F7D061-0D95-4029-85AB-B04D01BEB524}"/>
          </ac:spMkLst>
        </pc:spChg>
        <pc:spChg chg="del mod">
          <ac:chgData name="이 경오" userId="03d471aaec579ec3" providerId="LiveId" clId="{A4B344B3-1430-47EF-A7EE-98FBEF75989C}" dt="2020-04-30T02:09:15.760" v="5934" actId="478"/>
          <ac:spMkLst>
            <pc:docMk/>
            <pc:sldMk cId="3301500057" sldId="281"/>
            <ac:spMk id="25" creationId="{3FC69E22-9CE7-4C7C-833D-E8BA21B4F46C}"/>
          </ac:spMkLst>
        </pc:spChg>
        <pc:spChg chg="add mod">
          <ac:chgData name="이 경오" userId="03d471aaec579ec3" providerId="LiveId" clId="{A4B344B3-1430-47EF-A7EE-98FBEF75989C}" dt="2020-04-30T02:09:41.451" v="5950"/>
          <ac:spMkLst>
            <pc:docMk/>
            <pc:sldMk cId="3301500057" sldId="281"/>
            <ac:spMk id="26" creationId="{18CC2B9E-F7A6-4D13-AE95-D70A7D387A9A}"/>
          </ac:spMkLst>
        </pc:spChg>
        <pc:spChg chg="add mod">
          <ac:chgData name="이 경오" userId="03d471aaec579ec3" providerId="LiveId" clId="{A4B344B3-1430-47EF-A7EE-98FBEF75989C}" dt="2020-04-30T02:04:11.602" v="5739"/>
          <ac:spMkLst>
            <pc:docMk/>
            <pc:sldMk cId="3301500057" sldId="281"/>
            <ac:spMk id="27" creationId="{11A44261-8B80-4B3D-B759-F4A0AE6C5302}"/>
          </ac:spMkLst>
        </pc:spChg>
        <pc:spChg chg="add mod">
          <ac:chgData name="이 경오" userId="03d471aaec579ec3" providerId="LiveId" clId="{A4B344B3-1430-47EF-A7EE-98FBEF75989C}" dt="2020-04-30T02:02:07.302" v="5606" actId="1036"/>
          <ac:spMkLst>
            <pc:docMk/>
            <pc:sldMk cId="3301500057" sldId="281"/>
            <ac:spMk id="28" creationId="{1B5F28EB-4DE5-46F2-9EBC-320CAF382A77}"/>
          </ac:spMkLst>
        </pc:spChg>
        <pc:spChg chg="add mod">
          <ac:chgData name="이 경오" userId="03d471aaec579ec3" providerId="LiveId" clId="{A4B344B3-1430-47EF-A7EE-98FBEF75989C}" dt="2020-04-30T02:02:07.302" v="5606" actId="1036"/>
          <ac:spMkLst>
            <pc:docMk/>
            <pc:sldMk cId="3301500057" sldId="281"/>
            <ac:spMk id="29" creationId="{A0D10A59-5815-471F-9FC0-A24289612AEA}"/>
          </ac:spMkLst>
        </pc:spChg>
        <pc:spChg chg="add mod">
          <ac:chgData name="이 경오" userId="03d471aaec579ec3" providerId="LiveId" clId="{A4B344B3-1430-47EF-A7EE-98FBEF75989C}" dt="2020-04-30T02:02:07.302" v="5606" actId="1036"/>
          <ac:spMkLst>
            <pc:docMk/>
            <pc:sldMk cId="3301500057" sldId="281"/>
            <ac:spMk id="30" creationId="{CDF24032-BB99-478C-A5CF-B56C29FE209F}"/>
          </ac:spMkLst>
        </pc:spChg>
        <pc:graphicFrameChg chg="mod modGraphic">
          <ac:chgData name="이 경오" userId="03d471aaec579ec3" providerId="LiveId" clId="{A4B344B3-1430-47EF-A7EE-98FBEF75989C}" dt="2020-04-30T02:08:58.566" v="5932"/>
          <ac:graphicFrameMkLst>
            <pc:docMk/>
            <pc:sldMk cId="3301500057" sldId="281"/>
            <ac:graphicFrameMk id="21" creationId="{C6FB1F17-F4EE-4F26-BDAE-BDFE15D6AEDB}"/>
          </ac:graphicFrameMkLst>
        </pc:graphicFrameChg>
        <pc:picChg chg="add mod">
          <ac:chgData name="이 경오" userId="03d471aaec579ec3" providerId="LiveId" clId="{A4B344B3-1430-47EF-A7EE-98FBEF75989C}" dt="2020-04-30T02:00:24.589" v="5435" actId="1076"/>
          <ac:picMkLst>
            <pc:docMk/>
            <pc:sldMk cId="3301500057" sldId="281"/>
            <ac:picMk id="9" creationId="{BC804F24-0D52-4EEA-B4BC-1FDA75642729}"/>
          </ac:picMkLst>
        </pc:picChg>
      </pc:sldChg>
      <pc:sldChg chg="addSp delSp modSp add mod">
        <pc:chgData name="이 경오" userId="03d471aaec579ec3" providerId="LiveId" clId="{A4B344B3-1430-47EF-A7EE-98FBEF75989C}" dt="2020-04-30T02:32:03.411" v="6833" actId="478"/>
        <pc:sldMkLst>
          <pc:docMk/>
          <pc:sldMk cId="935832874" sldId="282"/>
        </pc:sldMkLst>
        <pc:spChg chg="mod">
          <ac:chgData name="이 경오" userId="03d471aaec579ec3" providerId="LiveId" clId="{A4B344B3-1430-47EF-A7EE-98FBEF75989C}" dt="2020-04-30T02:20:50.704" v="5976"/>
          <ac:spMkLst>
            <pc:docMk/>
            <pc:sldMk cId="935832874" sldId="282"/>
            <ac:spMk id="2" creationId="{00000000-0000-0000-0000-000000000000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10" creationId="{2A55E733-519C-4875-8F1E-EF515ABBBF34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11" creationId="{E31A2E5B-7CAF-42F9-B3F2-613597F7EC10}"/>
          </ac:spMkLst>
        </pc:spChg>
        <pc:spChg chg="del">
          <ac:chgData name="이 경오" userId="03d471aaec579ec3" providerId="LiveId" clId="{A4B344B3-1430-47EF-A7EE-98FBEF75989C}" dt="2020-04-30T02:21:41.735" v="6055" actId="478"/>
          <ac:spMkLst>
            <pc:docMk/>
            <pc:sldMk cId="935832874" sldId="282"/>
            <ac:spMk id="12" creationId="{0A0AF54A-353B-4D66-9AAD-5D47202D5343}"/>
          </ac:spMkLst>
        </pc:spChg>
        <pc:spChg chg="mod">
          <ac:chgData name="이 경오" userId="03d471aaec579ec3" providerId="LiveId" clId="{A4B344B3-1430-47EF-A7EE-98FBEF75989C}" dt="2020-04-30T02:24:15.560" v="6339" actId="1076"/>
          <ac:spMkLst>
            <pc:docMk/>
            <pc:sldMk cId="935832874" sldId="282"/>
            <ac:spMk id="15" creationId="{70B5DCD9-4CFA-4026-8B24-EE74358E7D2B}"/>
          </ac:spMkLst>
        </pc:spChg>
        <pc:spChg chg="mod">
          <ac:chgData name="이 경오" userId="03d471aaec579ec3" providerId="LiveId" clId="{A4B344B3-1430-47EF-A7EE-98FBEF75989C}" dt="2020-04-30T02:29:47.094" v="6685" actId="14100"/>
          <ac:spMkLst>
            <pc:docMk/>
            <pc:sldMk cId="935832874" sldId="282"/>
            <ac:spMk id="16" creationId="{18FDE778-68D8-46A6-8B17-630E30456588}"/>
          </ac:spMkLst>
        </pc:spChg>
        <pc:spChg chg="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17" creationId="{0B850DCA-B8B4-4003-9D83-54E3483BAE10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18" creationId="{F8D345DF-E25C-43F0-955E-964E80C04F36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19" creationId="{5DF84F51-33FF-42C4-BD8A-017ECA4B9D9B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20" creationId="{70BB8523-3FD7-48C9-9986-C18983FED862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23" creationId="{5D3176E7-F129-40C5-B215-352C7E171C69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24" creationId="{A1F7D061-0D95-4029-85AB-B04D01BEB524}"/>
          </ac:spMkLst>
        </pc:spChg>
        <pc:spChg chg="add mod">
          <ac:chgData name="이 경오" userId="03d471aaec579ec3" providerId="LiveId" clId="{A4B344B3-1430-47EF-A7EE-98FBEF75989C}" dt="2020-04-30T02:29:47.094" v="6685" actId="14100"/>
          <ac:spMkLst>
            <pc:docMk/>
            <pc:sldMk cId="935832874" sldId="282"/>
            <ac:spMk id="25" creationId="{A393BE43-7E5D-46F4-BEC0-657161673EC5}"/>
          </ac:spMkLst>
        </pc:spChg>
        <pc:spChg chg="mod">
          <ac:chgData name="이 경오" userId="03d471aaec579ec3" providerId="LiveId" clId="{A4B344B3-1430-47EF-A7EE-98FBEF75989C}" dt="2020-04-30T02:29:53.704" v="6686" actId="1076"/>
          <ac:spMkLst>
            <pc:docMk/>
            <pc:sldMk cId="935832874" sldId="282"/>
            <ac:spMk id="26" creationId="{18CC2B9E-F7A6-4D13-AE95-D70A7D387A9A}"/>
          </ac:spMkLst>
        </pc:spChg>
        <pc:spChg chg="mod">
          <ac:chgData name="이 경오" userId="03d471aaec579ec3" providerId="LiveId" clId="{A4B344B3-1430-47EF-A7EE-98FBEF75989C}" dt="2020-04-30T02:29:58.003" v="6687" actId="1076"/>
          <ac:spMkLst>
            <pc:docMk/>
            <pc:sldMk cId="935832874" sldId="282"/>
            <ac:spMk id="27" creationId="{11A44261-8B80-4B3D-B759-F4A0AE6C5302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28" creationId="{1B5F28EB-4DE5-46F2-9EBC-320CAF382A77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29" creationId="{A0D10A59-5815-471F-9FC0-A24289612AEA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30" creationId="{CDF24032-BB99-478C-A5CF-B56C29FE209F}"/>
          </ac:spMkLst>
        </pc:spChg>
        <pc:spChg chg="add mod">
          <ac:chgData name="이 경오" userId="03d471aaec579ec3" providerId="LiveId" clId="{A4B344B3-1430-47EF-A7EE-98FBEF75989C}" dt="2020-04-30T02:29:53.704" v="6686" actId="1076"/>
          <ac:spMkLst>
            <pc:docMk/>
            <pc:sldMk cId="935832874" sldId="282"/>
            <ac:spMk id="31" creationId="{9AA171F8-8E7C-46BE-990B-0407CB7AA17A}"/>
          </ac:spMkLst>
        </pc:spChg>
        <pc:spChg chg="add mod">
          <ac:chgData name="이 경오" userId="03d471aaec579ec3" providerId="LiveId" clId="{A4B344B3-1430-47EF-A7EE-98FBEF75989C}" dt="2020-04-30T02:29:47.094" v="6685" actId="14100"/>
          <ac:spMkLst>
            <pc:docMk/>
            <pc:sldMk cId="935832874" sldId="282"/>
            <ac:spMk id="32" creationId="{8ABDF281-1BC0-4B0C-B78F-DD192826AFF6}"/>
          </ac:spMkLst>
        </pc:spChg>
        <pc:spChg chg="add mod">
          <ac:chgData name="이 경오" userId="03d471aaec579ec3" providerId="LiveId" clId="{A4B344B3-1430-47EF-A7EE-98FBEF75989C}" dt="2020-04-30T02:29:53.704" v="6686" actId="1076"/>
          <ac:spMkLst>
            <pc:docMk/>
            <pc:sldMk cId="935832874" sldId="282"/>
            <ac:spMk id="33" creationId="{661B6C1E-0D28-4476-8554-FECD1923E933}"/>
          </ac:spMkLst>
        </pc:spChg>
        <pc:spChg chg="add mod">
          <ac:chgData name="이 경오" userId="03d471aaec579ec3" providerId="LiveId" clId="{A4B344B3-1430-47EF-A7EE-98FBEF75989C}" dt="2020-04-30T02:29:47.094" v="6685" actId="14100"/>
          <ac:spMkLst>
            <pc:docMk/>
            <pc:sldMk cId="935832874" sldId="282"/>
            <ac:spMk id="34" creationId="{77B62BB8-A755-426D-845F-25DC191D2764}"/>
          </ac:spMkLst>
        </pc:spChg>
        <pc:spChg chg="add mod">
          <ac:chgData name="이 경오" userId="03d471aaec579ec3" providerId="LiveId" clId="{A4B344B3-1430-47EF-A7EE-98FBEF75989C}" dt="2020-04-30T02:29:53.704" v="6686" actId="1076"/>
          <ac:spMkLst>
            <pc:docMk/>
            <pc:sldMk cId="935832874" sldId="282"/>
            <ac:spMk id="35" creationId="{9E2EF2D7-A077-484C-8407-63FBFEEA3DBE}"/>
          </ac:spMkLst>
        </pc:spChg>
        <pc:spChg chg="add mod">
          <ac:chgData name="이 경오" userId="03d471aaec579ec3" providerId="LiveId" clId="{A4B344B3-1430-47EF-A7EE-98FBEF75989C}" dt="2020-04-30T02:29:47.094" v="6685" actId="14100"/>
          <ac:spMkLst>
            <pc:docMk/>
            <pc:sldMk cId="935832874" sldId="282"/>
            <ac:spMk id="36" creationId="{A7EDEC32-562E-43CD-B5F4-C05BD5CD56DB}"/>
          </ac:spMkLst>
        </pc:spChg>
        <pc:spChg chg="add mod">
          <ac:chgData name="이 경오" userId="03d471aaec579ec3" providerId="LiveId" clId="{A4B344B3-1430-47EF-A7EE-98FBEF75989C}" dt="2020-04-30T02:29:53.704" v="6686" actId="1076"/>
          <ac:spMkLst>
            <pc:docMk/>
            <pc:sldMk cId="935832874" sldId="282"/>
            <ac:spMk id="37" creationId="{8679C487-8E9B-4062-91E1-73021D839E7F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38" creationId="{82A0347A-C7D8-4EA2-A7EC-8E23011A0CEA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39" creationId="{85D841CE-6888-43CC-B8A7-B52A412D0CA3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0" creationId="{F58E66D9-E13D-4C11-944F-37ECEB18D307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1" creationId="{CAA55764-6F53-4E8F-9594-C6C8E28D8D55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2" creationId="{CEC0E97D-A38B-4FCD-B85F-9B5768B0D11D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3" creationId="{95CDA149-DEF5-43C1-A264-FAA1E3D4FE43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4" creationId="{35068954-57FE-4ACA-A4FE-97FCB702B0B8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5" creationId="{22A67D30-14F6-4822-8EFF-855E6583368A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6" creationId="{8BD715C5-6B7C-4959-8AFB-B47996D286C8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7" creationId="{CD23E02F-9BAE-4585-A91C-D2AB1A748E5E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8" creationId="{5676D7E2-AFC0-4CBC-8A16-489F5A2F2414}"/>
          </ac:spMkLst>
        </pc:spChg>
        <pc:spChg chg="add mod">
          <ac:chgData name="이 경오" userId="03d471aaec579ec3" providerId="LiveId" clId="{A4B344B3-1430-47EF-A7EE-98FBEF75989C}" dt="2020-04-30T02:30:08.560" v="6700" actId="20577"/>
          <ac:spMkLst>
            <pc:docMk/>
            <pc:sldMk cId="935832874" sldId="282"/>
            <ac:spMk id="49" creationId="{7DAF7EC0-238C-4CF8-A1E3-F7239CE07FBE}"/>
          </ac:spMkLst>
        </pc:spChg>
        <pc:spChg chg="add mod">
          <ac:chgData name="이 경오" userId="03d471aaec579ec3" providerId="LiveId" clId="{A4B344B3-1430-47EF-A7EE-98FBEF75989C}" dt="2020-04-30T02:30:19.245" v="6702" actId="1076"/>
          <ac:spMkLst>
            <pc:docMk/>
            <pc:sldMk cId="935832874" sldId="282"/>
            <ac:spMk id="50" creationId="{FC81886F-8808-4207-A732-88955C8DE341}"/>
          </ac:spMkLst>
        </pc:spChg>
        <pc:spChg chg="add mod">
          <ac:chgData name="이 경오" userId="03d471aaec579ec3" providerId="LiveId" clId="{A4B344B3-1430-47EF-A7EE-98FBEF75989C}" dt="2020-04-30T02:30:19.245" v="6702" actId="1076"/>
          <ac:spMkLst>
            <pc:docMk/>
            <pc:sldMk cId="935832874" sldId="282"/>
            <ac:spMk id="51" creationId="{D3B77C39-4D3B-4DB0-9D14-EC6D78C95DD3}"/>
          </ac:spMkLst>
        </pc:spChg>
        <pc:spChg chg="add mod">
          <ac:chgData name="이 경오" userId="03d471aaec579ec3" providerId="LiveId" clId="{A4B344B3-1430-47EF-A7EE-98FBEF75989C}" dt="2020-04-30T02:30:52.798" v="6753" actId="20577"/>
          <ac:spMkLst>
            <pc:docMk/>
            <pc:sldMk cId="935832874" sldId="282"/>
            <ac:spMk id="52" creationId="{D6DE295B-477C-4D0F-92C0-B47349B984F8}"/>
          </ac:spMkLst>
        </pc:spChg>
        <pc:spChg chg="add mod">
          <ac:chgData name="이 경오" userId="03d471aaec579ec3" providerId="LiveId" clId="{A4B344B3-1430-47EF-A7EE-98FBEF75989C}" dt="2020-04-30T02:30:57.175" v="6754"/>
          <ac:spMkLst>
            <pc:docMk/>
            <pc:sldMk cId="935832874" sldId="282"/>
            <ac:spMk id="53" creationId="{0D6FCC95-433B-4527-96A5-1F53F9971CE7}"/>
          </ac:spMkLst>
        </pc:spChg>
        <pc:spChg chg="add mod">
          <ac:chgData name="이 경오" userId="03d471aaec579ec3" providerId="LiveId" clId="{A4B344B3-1430-47EF-A7EE-98FBEF75989C}" dt="2020-04-30T02:30:19.245" v="6702" actId="1076"/>
          <ac:spMkLst>
            <pc:docMk/>
            <pc:sldMk cId="935832874" sldId="282"/>
            <ac:spMk id="54" creationId="{DE6DC88B-9195-43DE-BFC5-053291609287}"/>
          </ac:spMkLst>
        </pc:spChg>
        <pc:spChg chg="add mod">
          <ac:chgData name="이 경오" userId="03d471aaec579ec3" providerId="LiveId" clId="{A4B344B3-1430-47EF-A7EE-98FBEF75989C}" dt="2020-04-30T02:31:17.526" v="6832"/>
          <ac:spMkLst>
            <pc:docMk/>
            <pc:sldMk cId="935832874" sldId="282"/>
            <ac:spMk id="55" creationId="{CEFE964A-4769-47C2-922A-29D95AE9A6C2}"/>
          </ac:spMkLst>
        </pc:spChg>
        <pc:graphicFrameChg chg="del mod">
          <ac:chgData name="이 경오" userId="03d471aaec579ec3" providerId="LiveId" clId="{A4B344B3-1430-47EF-A7EE-98FBEF75989C}" dt="2020-04-30T02:32:03.411" v="6833" actId="478"/>
          <ac:graphicFrameMkLst>
            <pc:docMk/>
            <pc:sldMk cId="935832874" sldId="282"/>
            <ac:graphicFrameMk id="21" creationId="{C6FB1F17-F4EE-4F26-BDAE-BDFE15D6AEDB}"/>
          </ac:graphicFrameMkLst>
        </pc:graphicFrameChg>
        <pc:picChg chg="del">
          <ac:chgData name="이 경오" userId="03d471aaec579ec3" providerId="LiveId" clId="{A4B344B3-1430-47EF-A7EE-98FBEF75989C}" dt="2020-04-30T02:21:41.735" v="6055" actId="478"/>
          <ac:picMkLst>
            <pc:docMk/>
            <pc:sldMk cId="935832874" sldId="282"/>
            <ac:picMk id="9" creationId="{BC804F24-0D52-4EEA-B4BC-1FDA75642729}"/>
          </ac:picMkLst>
        </pc:picChg>
      </pc:sldChg>
      <pc:sldChg chg="addSp delSp modSp add mod">
        <pc:chgData name="이 경오" userId="03d471aaec579ec3" providerId="LiveId" clId="{A4B344B3-1430-47EF-A7EE-98FBEF75989C}" dt="2020-04-30T02:50:27.913" v="7882" actId="20577"/>
        <pc:sldMkLst>
          <pc:docMk/>
          <pc:sldMk cId="4010149743" sldId="283"/>
        </pc:sldMkLst>
        <pc:spChg chg="mod">
          <ac:chgData name="이 경오" userId="03d471aaec579ec3" providerId="LiveId" clId="{A4B344B3-1430-47EF-A7EE-98FBEF75989C}" dt="2020-04-30T02:32:43.140" v="6868" actId="20577"/>
          <ac:spMkLst>
            <pc:docMk/>
            <pc:sldMk cId="4010149743" sldId="283"/>
            <ac:spMk id="2" creationId="{00000000-0000-0000-0000-000000000000}"/>
          </ac:spMkLst>
        </pc:spChg>
        <pc:spChg chg="mod">
          <ac:chgData name="이 경오" userId="03d471aaec579ec3" providerId="LiveId" clId="{A4B344B3-1430-47EF-A7EE-98FBEF75989C}" dt="2020-04-30T02:34:11.292" v="7285" actId="20577"/>
          <ac:spMkLst>
            <pc:docMk/>
            <pc:sldMk cId="4010149743" sldId="283"/>
            <ac:spMk id="15" creationId="{70B5DCD9-4CFA-4026-8B24-EE74358E7D2B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16" creationId="{18FDE778-68D8-46A6-8B17-630E30456588}"/>
          </ac:spMkLst>
        </pc:spChg>
        <pc:spChg chg="mod">
          <ac:chgData name="이 경오" userId="03d471aaec579ec3" providerId="LiveId" clId="{A4B344B3-1430-47EF-A7EE-98FBEF75989C}" dt="2020-04-30T02:34:46.314" v="7335"/>
          <ac:spMkLst>
            <pc:docMk/>
            <pc:sldMk cId="4010149743" sldId="283"/>
            <ac:spMk id="17" creationId="{0B850DCA-B8B4-4003-9D83-54E3483BAE10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25" creationId="{A393BE43-7E5D-46F4-BEC0-657161673EC5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26" creationId="{18CC2B9E-F7A6-4D13-AE95-D70A7D387A9A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27" creationId="{11A44261-8B80-4B3D-B759-F4A0AE6C5302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31" creationId="{9AA171F8-8E7C-46BE-990B-0407CB7AA17A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32" creationId="{8ABDF281-1BC0-4B0C-B78F-DD192826AFF6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33" creationId="{661B6C1E-0D28-4476-8554-FECD1923E933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34" creationId="{77B62BB8-A755-426D-845F-25DC191D2764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35" creationId="{9E2EF2D7-A077-484C-8407-63FBFEEA3DBE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36" creationId="{A7EDEC32-562E-43CD-B5F4-C05BD5CD56DB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37" creationId="{8679C487-8E9B-4062-91E1-73021D839E7F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38" creationId="{82A0347A-C7D8-4EA2-A7EC-8E23011A0CEA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39" creationId="{85D841CE-6888-43CC-B8A7-B52A412D0CA3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0" creationId="{F58E66D9-E13D-4C11-944F-37ECEB18D307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1" creationId="{CAA55764-6F53-4E8F-9594-C6C8E28D8D55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2" creationId="{CEC0E97D-A38B-4FCD-B85F-9B5768B0D11D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3" creationId="{95CDA149-DEF5-43C1-A264-FAA1E3D4FE43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4" creationId="{35068954-57FE-4ACA-A4FE-97FCB702B0B8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5" creationId="{22A67D30-14F6-4822-8EFF-855E6583368A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6" creationId="{8BD715C5-6B7C-4959-8AFB-B47996D286C8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7" creationId="{CD23E02F-9BAE-4585-A91C-D2AB1A748E5E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8" creationId="{5676D7E2-AFC0-4CBC-8A16-489F5A2F2414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9" creationId="{7DAF7EC0-238C-4CF8-A1E3-F7239CE07FBE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50" creationId="{FC81886F-8808-4207-A732-88955C8DE341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51" creationId="{D3B77C39-4D3B-4DB0-9D14-EC6D78C95DD3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52" creationId="{D6DE295B-477C-4D0F-92C0-B47349B984F8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53" creationId="{0D6FCC95-433B-4527-96A5-1F53F9971CE7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54" creationId="{DE6DC88B-9195-43DE-BFC5-053291609287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55" creationId="{CEFE964A-4769-47C2-922A-29D95AE9A6C2}"/>
          </ac:spMkLst>
        </pc:spChg>
        <pc:graphicFrameChg chg="add mod modGraphic">
          <ac:chgData name="이 경오" userId="03d471aaec579ec3" providerId="LiveId" clId="{A4B344B3-1430-47EF-A7EE-98FBEF75989C}" dt="2020-04-30T02:50:27.913" v="7882" actId="20577"/>
          <ac:graphicFrameMkLst>
            <pc:docMk/>
            <pc:sldMk cId="4010149743" sldId="283"/>
            <ac:graphicFrameMk id="56" creationId="{1E450A36-ACF3-41D3-8F96-4EC3839FB2AD}"/>
          </ac:graphicFrameMkLst>
        </pc:graphicFrameChg>
      </pc:sldChg>
      <pc:sldChg chg="modSp add mod ord">
        <pc:chgData name="이 경오" userId="03d471aaec579ec3" providerId="LiveId" clId="{A4B344B3-1430-47EF-A7EE-98FBEF75989C}" dt="2020-04-30T02:51:41.274" v="7902"/>
        <pc:sldMkLst>
          <pc:docMk/>
          <pc:sldMk cId="1977157617" sldId="284"/>
        </pc:sldMkLst>
        <pc:spChg chg="mod">
          <ac:chgData name="이 경오" userId="03d471aaec579ec3" providerId="LiveId" clId="{A4B344B3-1430-47EF-A7EE-98FBEF75989C}" dt="2020-04-30T02:51:41.274" v="7902"/>
          <ac:spMkLst>
            <pc:docMk/>
            <pc:sldMk cId="1977157617" sldId="284"/>
            <ac:spMk id="6" creationId="{97ABE4A9-0E2E-45E8-86C2-53BF8FA05A72}"/>
          </ac:spMkLst>
        </pc:spChg>
      </pc:sldChg>
      <pc:sldChg chg="addSp delSp modSp add mod ord">
        <pc:chgData name="이 경오" userId="03d471aaec579ec3" providerId="LiveId" clId="{A4B344B3-1430-47EF-A7EE-98FBEF75989C}" dt="2020-04-30T03:04:28.113" v="8561"/>
        <pc:sldMkLst>
          <pc:docMk/>
          <pc:sldMk cId="11132080" sldId="285"/>
        </pc:sldMkLst>
        <pc:spChg chg="del">
          <ac:chgData name="이 경오" userId="03d471aaec579ec3" providerId="LiveId" clId="{A4B344B3-1430-47EF-A7EE-98FBEF75989C}" dt="2020-04-30T02:52:15.498" v="7908" actId="478"/>
          <ac:spMkLst>
            <pc:docMk/>
            <pc:sldMk cId="11132080" sldId="285"/>
            <ac:spMk id="2" creationId="{00000000-0000-0000-0000-000000000000}"/>
          </ac:spMkLst>
        </pc:spChg>
        <pc:spChg chg="add mod">
          <ac:chgData name="이 경오" userId="03d471aaec579ec3" providerId="LiveId" clId="{A4B344B3-1430-47EF-A7EE-98FBEF75989C}" dt="2020-04-30T02:53:56.678" v="7910" actId="20577"/>
          <ac:spMkLst>
            <pc:docMk/>
            <pc:sldMk cId="11132080" sldId="285"/>
            <ac:spMk id="8" creationId="{ED2B39C9-560C-447E-87D6-2BA318F84884}"/>
          </ac:spMkLst>
        </pc:spChg>
        <pc:spChg chg="add mod">
          <ac:chgData name="이 경오" userId="03d471aaec579ec3" providerId="LiveId" clId="{A4B344B3-1430-47EF-A7EE-98FBEF75989C}" dt="2020-04-30T02:54:18.946" v="7939" actId="20577"/>
          <ac:spMkLst>
            <pc:docMk/>
            <pc:sldMk cId="11132080" sldId="285"/>
            <ac:spMk id="9" creationId="{6ADAE079-902C-4088-BD44-EF826E6D8309}"/>
          </ac:spMkLst>
        </pc:spChg>
        <pc:spChg chg="add mod">
          <ac:chgData name="이 경오" userId="03d471aaec579ec3" providerId="LiveId" clId="{A4B344B3-1430-47EF-A7EE-98FBEF75989C}" dt="2020-04-30T02:59:34.283" v="8030" actId="20577"/>
          <ac:spMkLst>
            <pc:docMk/>
            <pc:sldMk cId="11132080" sldId="285"/>
            <ac:spMk id="10" creationId="{76ED4519-CC29-41DB-A7DC-ACCB177711A4}"/>
          </ac:spMkLst>
        </pc:spChg>
        <pc:spChg chg="add mod">
          <ac:chgData name="이 경오" userId="03d471aaec579ec3" providerId="LiveId" clId="{A4B344B3-1430-47EF-A7EE-98FBEF75989C}" dt="2020-04-30T02:59:56.962" v="8112"/>
          <ac:spMkLst>
            <pc:docMk/>
            <pc:sldMk cId="11132080" sldId="285"/>
            <ac:spMk id="11" creationId="{9C0DE886-A1AD-4175-8653-F26EB818E55E}"/>
          </ac:spMkLst>
        </pc:spChg>
        <pc:spChg chg="add mod">
          <ac:chgData name="이 경오" userId="03d471aaec579ec3" providerId="LiveId" clId="{A4B344B3-1430-47EF-A7EE-98FBEF75989C}" dt="2020-04-30T03:00:47.754" v="8192" actId="20577"/>
          <ac:spMkLst>
            <pc:docMk/>
            <pc:sldMk cId="11132080" sldId="285"/>
            <ac:spMk id="12" creationId="{ECC4A39C-CA53-4624-982C-41ACFA8CB008}"/>
          </ac:spMkLst>
        </pc:spChg>
        <pc:spChg chg="add mod">
          <ac:chgData name="이 경오" userId="03d471aaec579ec3" providerId="LiveId" clId="{A4B344B3-1430-47EF-A7EE-98FBEF75989C}" dt="2020-04-30T03:04:28.113" v="8561"/>
          <ac:spMkLst>
            <pc:docMk/>
            <pc:sldMk cId="11132080" sldId="285"/>
            <ac:spMk id="13" creationId="{C5463C1C-38CE-4ACA-88D5-129E82A71A9D}"/>
          </ac:spMkLst>
        </pc:spChg>
        <pc:spChg chg="del">
          <ac:chgData name="이 경오" userId="03d471aaec579ec3" providerId="LiveId" clId="{A4B344B3-1430-47EF-A7EE-98FBEF75989C}" dt="2020-04-30T02:52:15.498" v="7908" actId="478"/>
          <ac:spMkLst>
            <pc:docMk/>
            <pc:sldMk cId="11132080" sldId="285"/>
            <ac:spMk id="15" creationId="{70B5DCD9-4CFA-4026-8B24-EE74358E7D2B}"/>
          </ac:spMkLst>
        </pc:spChg>
        <pc:spChg chg="del">
          <ac:chgData name="이 경오" userId="03d471aaec579ec3" providerId="LiveId" clId="{A4B344B3-1430-47EF-A7EE-98FBEF75989C}" dt="2020-04-30T02:52:15.498" v="7908" actId="478"/>
          <ac:spMkLst>
            <pc:docMk/>
            <pc:sldMk cId="11132080" sldId="285"/>
            <ac:spMk id="17" creationId="{0B850DCA-B8B4-4003-9D83-54E3483BAE10}"/>
          </ac:spMkLst>
        </pc:spChg>
        <pc:graphicFrameChg chg="del">
          <ac:chgData name="이 경오" userId="03d471aaec579ec3" providerId="LiveId" clId="{A4B344B3-1430-47EF-A7EE-98FBEF75989C}" dt="2020-04-30T02:52:15.498" v="7908" actId="478"/>
          <ac:graphicFrameMkLst>
            <pc:docMk/>
            <pc:sldMk cId="11132080" sldId="285"/>
            <ac:graphicFrameMk id="56" creationId="{1E450A36-ACF3-41D3-8F96-4EC3839FB2AD}"/>
          </ac:graphicFrameMkLst>
        </pc:graphicFrameChg>
      </pc:sldChg>
    </pc:docChg>
  </pc:docChgLst>
  <pc:docChgLst>
    <pc:chgData name="이 경오" userId="03d471aaec579ec3" providerId="LiveId" clId="{14D9E178-0302-40BF-9892-151075496A37}"/>
    <pc:docChg chg="undo custSel addSld delSld modSld sldOrd">
      <pc:chgData name="이 경오" userId="03d471aaec579ec3" providerId="LiveId" clId="{14D9E178-0302-40BF-9892-151075496A37}" dt="2020-05-02T16:42:10.084" v="7610" actId="478"/>
      <pc:docMkLst>
        <pc:docMk/>
      </pc:docMkLst>
      <pc:sldChg chg="modSp mod">
        <pc:chgData name="이 경오" userId="03d471aaec579ec3" providerId="LiveId" clId="{14D9E178-0302-40BF-9892-151075496A37}" dt="2020-05-02T08:39:41.714" v="16"/>
        <pc:sldMkLst>
          <pc:docMk/>
          <pc:sldMk cId="3639423075" sldId="260"/>
        </pc:sldMkLst>
        <pc:spChg chg="mod">
          <ac:chgData name="이 경오" userId="03d471aaec579ec3" providerId="LiveId" clId="{14D9E178-0302-40BF-9892-151075496A37}" dt="2020-05-02T08:39:41.714" v="16"/>
          <ac:spMkLst>
            <pc:docMk/>
            <pc:sldMk cId="3639423075" sldId="260"/>
            <ac:spMk id="7" creationId="{F0536D08-3177-4204-9E1A-503C2FAC8BF1}"/>
          </ac:spMkLst>
        </pc:spChg>
      </pc:sldChg>
      <pc:sldChg chg="addSp delSp modSp mod">
        <pc:chgData name="이 경오" userId="03d471aaec579ec3" providerId="LiveId" clId="{14D9E178-0302-40BF-9892-151075496A37}" dt="2020-05-02T15:11:46.438" v="3402" actId="1076"/>
        <pc:sldMkLst>
          <pc:docMk/>
          <pc:sldMk cId="3534683789" sldId="262"/>
        </pc:sldMkLst>
        <pc:spChg chg="mod">
          <ac:chgData name="이 경오" userId="03d471aaec579ec3" providerId="LiveId" clId="{14D9E178-0302-40BF-9892-151075496A37}" dt="2020-05-02T08:44:55.748" v="172" actId="1076"/>
          <ac:spMkLst>
            <pc:docMk/>
            <pc:sldMk cId="3534683789" sldId="262"/>
            <ac:spMk id="2" creationId="{00000000-0000-0000-0000-000000000000}"/>
          </ac:spMkLst>
        </pc:spChg>
        <pc:spChg chg="del">
          <ac:chgData name="이 경오" userId="03d471aaec579ec3" providerId="LiveId" clId="{14D9E178-0302-40BF-9892-151075496A37}" dt="2020-05-02T08:40:52.475" v="17" actId="478"/>
          <ac:spMkLst>
            <pc:docMk/>
            <pc:sldMk cId="3534683789" sldId="262"/>
            <ac:spMk id="3" creationId="{E7200C85-F0CC-49C6-A7C6-56F73EA7660C}"/>
          </ac:spMkLst>
        </pc:spChg>
        <pc:spChg chg="add del mod">
          <ac:chgData name="이 경오" userId="03d471aaec579ec3" providerId="LiveId" clId="{14D9E178-0302-40BF-9892-151075496A37}" dt="2020-05-02T08:41:12.892" v="33" actId="478"/>
          <ac:spMkLst>
            <pc:docMk/>
            <pc:sldMk cId="3534683789" sldId="262"/>
            <ac:spMk id="6" creationId="{89C0DD50-DBD7-4B98-9D11-4B8E3A66F211}"/>
          </ac:spMkLst>
        </pc:spChg>
        <pc:spChg chg="mod">
          <ac:chgData name="이 경오" userId="03d471aaec579ec3" providerId="LiveId" clId="{14D9E178-0302-40BF-9892-151075496A37}" dt="2020-05-02T08:46:47.957" v="187" actId="6549"/>
          <ac:spMkLst>
            <pc:docMk/>
            <pc:sldMk cId="3534683789" sldId="262"/>
            <ac:spMk id="7" creationId="{D8AE385E-7734-4D7C-B811-682FCB17BCF5}"/>
          </ac:spMkLst>
        </pc:spChg>
        <pc:spChg chg="add del mod">
          <ac:chgData name="이 경오" userId="03d471aaec579ec3" providerId="LiveId" clId="{14D9E178-0302-40BF-9892-151075496A37}" dt="2020-05-02T08:42:37.666" v="52" actId="478"/>
          <ac:spMkLst>
            <pc:docMk/>
            <pc:sldMk cId="3534683789" sldId="262"/>
            <ac:spMk id="8" creationId="{69559055-B3A7-4AA9-B96A-4734C2A58359}"/>
          </ac:spMkLst>
        </pc:spChg>
        <pc:spChg chg="add mod">
          <ac:chgData name="이 경오" userId="03d471aaec579ec3" providerId="LiveId" clId="{14D9E178-0302-40BF-9892-151075496A37}" dt="2020-05-02T15:11:46.438" v="3402" actId="1076"/>
          <ac:spMkLst>
            <pc:docMk/>
            <pc:sldMk cId="3534683789" sldId="262"/>
            <ac:spMk id="9" creationId="{D098C199-A36E-433D-BCF6-1D4D5D827105}"/>
          </ac:spMkLst>
        </pc:spChg>
        <pc:spChg chg="mod">
          <ac:chgData name="이 경오" userId="03d471aaec579ec3" providerId="LiveId" clId="{14D9E178-0302-40BF-9892-151075496A37}" dt="2020-05-02T08:47:02.051" v="189" actId="1076"/>
          <ac:spMkLst>
            <pc:docMk/>
            <pc:sldMk cId="3534683789" sldId="262"/>
            <ac:spMk id="10" creationId="{C39D783B-0100-4CE1-8919-44ECDA0C17C5}"/>
          </ac:spMkLst>
        </pc:spChg>
        <pc:spChg chg="mod">
          <ac:chgData name="이 경오" userId="03d471aaec579ec3" providerId="LiveId" clId="{14D9E178-0302-40BF-9892-151075496A37}" dt="2020-05-02T08:47:02.051" v="189" actId="1076"/>
          <ac:spMkLst>
            <pc:docMk/>
            <pc:sldMk cId="3534683789" sldId="262"/>
            <ac:spMk id="12" creationId="{7B53EFC9-E164-4978-99DA-FEBEC85E30DE}"/>
          </ac:spMkLst>
        </pc:spChg>
        <pc:spChg chg="add mod">
          <ac:chgData name="이 경오" userId="03d471aaec579ec3" providerId="LiveId" clId="{14D9E178-0302-40BF-9892-151075496A37}" dt="2020-05-02T08:47:02.051" v="189" actId="1076"/>
          <ac:spMkLst>
            <pc:docMk/>
            <pc:sldMk cId="3534683789" sldId="262"/>
            <ac:spMk id="13" creationId="{2FC7F67F-D5F3-433C-8951-564F3AA3D9B4}"/>
          </ac:spMkLst>
        </pc:spChg>
        <pc:spChg chg="del">
          <ac:chgData name="이 경오" userId="03d471aaec579ec3" providerId="LiveId" clId="{14D9E178-0302-40BF-9892-151075496A37}" dt="2020-05-02T08:41:00.024" v="27" actId="478"/>
          <ac:spMkLst>
            <pc:docMk/>
            <pc:sldMk cId="3534683789" sldId="262"/>
            <ac:spMk id="15" creationId="{33567D56-BD3C-4F22-A59B-3CC6D5C639F3}"/>
          </ac:spMkLst>
        </pc:spChg>
        <pc:spChg chg="add mod">
          <ac:chgData name="이 경오" userId="03d471aaec579ec3" providerId="LiveId" clId="{14D9E178-0302-40BF-9892-151075496A37}" dt="2020-05-02T08:47:02.051" v="189" actId="1076"/>
          <ac:spMkLst>
            <pc:docMk/>
            <pc:sldMk cId="3534683789" sldId="262"/>
            <ac:spMk id="16" creationId="{8A8D8117-5FC9-41F0-B462-1FBEE8A0900D}"/>
          </ac:spMkLst>
        </pc:spChg>
        <pc:picChg chg="del">
          <ac:chgData name="이 경오" userId="03d471aaec579ec3" providerId="LiveId" clId="{14D9E178-0302-40BF-9892-151075496A37}" dt="2020-05-02T08:40:52.475" v="17" actId="478"/>
          <ac:picMkLst>
            <pc:docMk/>
            <pc:sldMk cId="3534683789" sldId="262"/>
            <ac:picMk id="11" creationId="{2A5759ED-790E-4F09-BF6F-DAADFB80373A}"/>
          </ac:picMkLst>
        </pc:picChg>
        <pc:picChg chg="del">
          <ac:chgData name="이 경오" userId="03d471aaec579ec3" providerId="LiveId" clId="{14D9E178-0302-40BF-9892-151075496A37}" dt="2020-05-02T08:41:00.024" v="27" actId="478"/>
          <ac:picMkLst>
            <pc:docMk/>
            <pc:sldMk cId="3534683789" sldId="262"/>
            <ac:picMk id="1026" creationId="{FF1CAC38-F41F-4B33-82F9-699EA806E381}"/>
          </ac:picMkLst>
        </pc:picChg>
      </pc:sldChg>
      <pc:sldChg chg="addSp delSp modSp mod">
        <pc:chgData name="이 경오" userId="03d471aaec579ec3" providerId="LiveId" clId="{14D9E178-0302-40BF-9892-151075496A37}" dt="2020-05-02T16:34:08.747" v="6731" actId="20577"/>
        <pc:sldMkLst>
          <pc:docMk/>
          <pc:sldMk cId="11132080" sldId="285"/>
        </pc:sldMkLst>
        <pc:spChg chg="del">
          <ac:chgData name="이 경오" userId="03d471aaec579ec3" providerId="LiveId" clId="{14D9E178-0302-40BF-9892-151075496A37}" dt="2020-05-02T16:31:21.286" v="6533" actId="478"/>
          <ac:spMkLst>
            <pc:docMk/>
            <pc:sldMk cId="11132080" sldId="285"/>
            <ac:spMk id="2" creationId="{32F30259-E3B5-4BFE-BBE5-9DDA4EED9FBD}"/>
          </ac:spMkLst>
        </pc:spChg>
        <pc:spChg chg="add mod">
          <ac:chgData name="이 경오" userId="03d471aaec579ec3" providerId="LiveId" clId="{14D9E178-0302-40BF-9892-151075496A37}" dt="2020-05-02T16:32:00.081" v="6562" actId="20577"/>
          <ac:spMkLst>
            <pc:docMk/>
            <pc:sldMk cId="11132080" sldId="285"/>
            <ac:spMk id="11" creationId="{6305EA82-9CE8-4D6B-B805-568D05E43F6C}"/>
          </ac:spMkLst>
        </pc:spChg>
        <pc:spChg chg="add mod">
          <ac:chgData name="이 경오" userId="03d471aaec579ec3" providerId="LiveId" clId="{14D9E178-0302-40BF-9892-151075496A37}" dt="2020-05-02T16:31:57.698" v="6561" actId="20577"/>
          <ac:spMkLst>
            <pc:docMk/>
            <pc:sldMk cId="11132080" sldId="285"/>
            <ac:spMk id="12" creationId="{6A1F59F6-200C-4516-8E80-8C4292419078}"/>
          </ac:spMkLst>
        </pc:spChg>
        <pc:spChg chg="add mod">
          <ac:chgData name="이 경오" userId="03d471aaec579ec3" providerId="LiveId" clId="{14D9E178-0302-40BF-9892-151075496A37}" dt="2020-05-02T16:32:17.761" v="6566" actId="20577"/>
          <ac:spMkLst>
            <pc:docMk/>
            <pc:sldMk cId="11132080" sldId="285"/>
            <ac:spMk id="13" creationId="{B1B645F2-7442-4875-BF8B-65505EF8AEA6}"/>
          </ac:spMkLst>
        </pc:spChg>
        <pc:spChg chg="del">
          <ac:chgData name="이 경오" userId="03d471aaec579ec3" providerId="LiveId" clId="{14D9E178-0302-40BF-9892-151075496A37}" dt="2020-05-02T16:31:21.286" v="6533" actId="478"/>
          <ac:spMkLst>
            <pc:docMk/>
            <pc:sldMk cId="11132080" sldId="285"/>
            <ac:spMk id="14" creationId="{5925FB3C-474D-47EB-A6A8-18D59597839B}"/>
          </ac:spMkLst>
        </pc:spChg>
        <pc:spChg chg="del">
          <ac:chgData name="이 경오" userId="03d471aaec579ec3" providerId="LiveId" clId="{14D9E178-0302-40BF-9892-151075496A37}" dt="2020-05-02T16:31:21.286" v="6533" actId="478"/>
          <ac:spMkLst>
            <pc:docMk/>
            <pc:sldMk cId="11132080" sldId="285"/>
            <ac:spMk id="15" creationId="{A8A010BA-DB26-4E48-AC1E-E639BC2266CB}"/>
          </ac:spMkLst>
        </pc:spChg>
        <pc:spChg chg="del">
          <ac:chgData name="이 경오" userId="03d471aaec579ec3" providerId="LiveId" clId="{14D9E178-0302-40BF-9892-151075496A37}" dt="2020-05-02T16:31:21.286" v="6533" actId="478"/>
          <ac:spMkLst>
            <pc:docMk/>
            <pc:sldMk cId="11132080" sldId="285"/>
            <ac:spMk id="16" creationId="{AAE5A607-DFFA-47BA-8230-C662B2BA9921}"/>
          </ac:spMkLst>
        </pc:spChg>
        <pc:spChg chg="del">
          <ac:chgData name="이 경오" userId="03d471aaec579ec3" providerId="LiveId" clId="{14D9E178-0302-40BF-9892-151075496A37}" dt="2020-05-02T16:31:21.286" v="6533" actId="478"/>
          <ac:spMkLst>
            <pc:docMk/>
            <pc:sldMk cId="11132080" sldId="285"/>
            <ac:spMk id="17" creationId="{949D9DA6-47C0-46CD-9FC8-7AA2C1DC4758}"/>
          </ac:spMkLst>
        </pc:spChg>
        <pc:spChg chg="del">
          <ac:chgData name="이 경오" userId="03d471aaec579ec3" providerId="LiveId" clId="{14D9E178-0302-40BF-9892-151075496A37}" dt="2020-05-02T16:31:21.286" v="6533" actId="478"/>
          <ac:spMkLst>
            <pc:docMk/>
            <pc:sldMk cId="11132080" sldId="285"/>
            <ac:spMk id="18" creationId="{64D5636B-E3F2-4D73-9275-E747C78FC9E1}"/>
          </ac:spMkLst>
        </pc:spChg>
        <pc:spChg chg="add mod">
          <ac:chgData name="이 경오" userId="03d471aaec579ec3" providerId="LiveId" clId="{14D9E178-0302-40BF-9892-151075496A37}" dt="2020-05-02T16:32:35.728" v="6596" actId="20577"/>
          <ac:spMkLst>
            <pc:docMk/>
            <pc:sldMk cId="11132080" sldId="285"/>
            <ac:spMk id="19" creationId="{BCB09372-5200-4252-AC1A-E587EDDE19B6}"/>
          </ac:spMkLst>
        </pc:spChg>
        <pc:spChg chg="add mod">
          <ac:chgData name="이 경오" userId="03d471aaec579ec3" providerId="LiveId" clId="{14D9E178-0302-40BF-9892-151075496A37}" dt="2020-05-02T16:34:08.747" v="6731" actId="20577"/>
          <ac:spMkLst>
            <pc:docMk/>
            <pc:sldMk cId="11132080" sldId="285"/>
            <ac:spMk id="20" creationId="{EC71B353-9A94-4666-BF4D-6DD13D247DD5}"/>
          </ac:spMkLst>
        </pc:spChg>
        <pc:spChg chg="add mod">
          <ac:chgData name="이 경오" userId="03d471aaec579ec3" providerId="LiveId" clId="{14D9E178-0302-40BF-9892-151075496A37}" dt="2020-05-02T16:34:03.204" v="6730" actId="20577"/>
          <ac:spMkLst>
            <pc:docMk/>
            <pc:sldMk cId="11132080" sldId="285"/>
            <ac:spMk id="21" creationId="{2C8F4E6A-7895-4435-BFB9-A4850A8986B0}"/>
          </ac:spMkLst>
        </pc:spChg>
        <pc:picChg chg="del">
          <ac:chgData name="이 경오" userId="03d471aaec579ec3" providerId="LiveId" clId="{14D9E178-0302-40BF-9892-151075496A37}" dt="2020-05-02T16:31:21.286" v="6533" actId="478"/>
          <ac:picMkLst>
            <pc:docMk/>
            <pc:sldMk cId="11132080" sldId="285"/>
            <ac:picMk id="24578" creationId="{3BFEA377-6168-4D36-8B37-55050EE2EF72}"/>
          </ac:picMkLst>
        </pc:picChg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614749273" sldId="305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3683672835" sldId="306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4058514119" sldId="327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3780209505" sldId="328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666769570" sldId="329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3980104915" sldId="330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1331070589" sldId="331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2827164445" sldId="332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4020970847" sldId="333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2125607780" sldId="334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3589549085" sldId="335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3074469478" sldId="336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1532033505" sldId="337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902497394" sldId="338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2566570962" sldId="339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1983154196" sldId="340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3039676129" sldId="341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4220032521" sldId="342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700850317" sldId="343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3738773413" sldId="344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2842524829" sldId="345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1189493981" sldId="346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3383534239" sldId="347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1900563014" sldId="348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322549066" sldId="349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3501522063" sldId="350"/>
        </pc:sldMkLst>
      </pc:sldChg>
      <pc:sldChg chg="del">
        <pc:chgData name="이 경오" userId="03d471aaec579ec3" providerId="LiveId" clId="{14D9E178-0302-40BF-9892-151075496A37}" dt="2020-05-02T16:31:04.077" v="6532" actId="47"/>
        <pc:sldMkLst>
          <pc:docMk/>
          <pc:sldMk cId="2232071534" sldId="351"/>
        </pc:sldMkLst>
      </pc:sldChg>
      <pc:sldChg chg="addSp delSp modSp add mod">
        <pc:chgData name="이 경오" userId="03d471aaec579ec3" providerId="LiveId" clId="{14D9E178-0302-40BF-9892-151075496A37}" dt="2020-05-02T15:17:08.730" v="3703"/>
        <pc:sldMkLst>
          <pc:docMk/>
          <pc:sldMk cId="2727140356" sldId="352"/>
        </pc:sldMkLst>
        <pc:spChg chg="add del mod">
          <ac:chgData name="이 경오" userId="03d471aaec579ec3" providerId="LiveId" clId="{14D9E178-0302-40BF-9892-151075496A37}" dt="2020-05-02T15:16:02.030" v="3546"/>
          <ac:spMkLst>
            <pc:docMk/>
            <pc:sldMk cId="2727140356" sldId="352"/>
            <ac:spMk id="2" creationId="{00000000-0000-0000-0000-000000000000}"/>
          </ac:spMkLst>
        </pc:spChg>
        <pc:spChg chg="add del mod">
          <ac:chgData name="이 경오" userId="03d471aaec579ec3" providerId="LiveId" clId="{14D9E178-0302-40BF-9892-151075496A37}" dt="2020-05-02T08:53:45.919" v="465" actId="478"/>
          <ac:spMkLst>
            <pc:docMk/>
            <pc:sldMk cId="2727140356" sldId="352"/>
            <ac:spMk id="3" creationId="{EFAC95E1-BB8B-4B8D-B017-293C3BE7D49D}"/>
          </ac:spMkLst>
        </pc:spChg>
        <pc:spChg chg="add del mod">
          <ac:chgData name="이 경오" userId="03d471aaec579ec3" providerId="LiveId" clId="{14D9E178-0302-40BF-9892-151075496A37}" dt="2020-05-02T15:16:06.412" v="3547" actId="478"/>
          <ac:spMkLst>
            <pc:docMk/>
            <pc:sldMk cId="2727140356" sldId="352"/>
            <ac:spMk id="7" creationId="{D8AE385E-7734-4D7C-B811-682FCB17BCF5}"/>
          </ac:spMkLst>
        </pc:spChg>
        <pc:spChg chg="del">
          <ac:chgData name="이 경오" userId="03d471aaec579ec3" providerId="LiveId" clId="{14D9E178-0302-40BF-9892-151075496A37}" dt="2020-05-02T08:48:01.583" v="194" actId="478"/>
          <ac:spMkLst>
            <pc:docMk/>
            <pc:sldMk cId="2727140356" sldId="352"/>
            <ac:spMk id="9" creationId="{D098C199-A36E-433D-BCF6-1D4D5D827105}"/>
          </ac:spMkLst>
        </pc:spChg>
        <pc:spChg chg="del">
          <ac:chgData name="이 경오" userId="03d471aaec579ec3" providerId="LiveId" clId="{14D9E178-0302-40BF-9892-151075496A37}" dt="2020-05-02T08:48:07.981" v="196" actId="478"/>
          <ac:spMkLst>
            <pc:docMk/>
            <pc:sldMk cId="2727140356" sldId="352"/>
            <ac:spMk id="10" creationId="{C39D783B-0100-4CE1-8919-44ECDA0C17C5}"/>
          </ac:spMkLst>
        </pc:spChg>
        <pc:spChg chg="del">
          <ac:chgData name="이 경오" userId="03d471aaec579ec3" providerId="LiveId" clId="{14D9E178-0302-40BF-9892-151075496A37}" dt="2020-05-02T08:47:53.835" v="193" actId="478"/>
          <ac:spMkLst>
            <pc:docMk/>
            <pc:sldMk cId="2727140356" sldId="352"/>
            <ac:spMk id="12" creationId="{7B53EFC9-E164-4978-99DA-FEBEC85E30DE}"/>
          </ac:spMkLst>
        </pc:spChg>
        <pc:spChg chg="del">
          <ac:chgData name="이 경오" userId="03d471aaec579ec3" providerId="LiveId" clId="{14D9E178-0302-40BF-9892-151075496A37}" dt="2020-05-02T08:48:05.401" v="195" actId="478"/>
          <ac:spMkLst>
            <pc:docMk/>
            <pc:sldMk cId="2727140356" sldId="352"/>
            <ac:spMk id="13" creationId="{2FC7F67F-D5F3-433C-8951-564F3AA3D9B4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14" creationId="{D58F4237-9D9F-49C7-8E59-672FC9E3A685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15" creationId="{D2258372-3ACB-411D-AA58-486130F01B7B}"/>
          </ac:spMkLst>
        </pc:spChg>
        <pc:spChg chg="del">
          <ac:chgData name="이 경오" userId="03d471aaec579ec3" providerId="LiveId" clId="{14D9E178-0302-40BF-9892-151075496A37}" dt="2020-05-02T08:47:50.756" v="192" actId="478"/>
          <ac:spMkLst>
            <pc:docMk/>
            <pc:sldMk cId="2727140356" sldId="352"/>
            <ac:spMk id="16" creationId="{8A8D8117-5FC9-41F0-B462-1FBEE8A0900D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17" creationId="{4ADB5EB1-A7E5-4621-8430-0B91A0283349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18" creationId="{4522B72A-0CA7-46D8-A7AE-82AA6FC76B79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19" creationId="{B8D56BDB-CC1F-4711-84C8-4F3FB6F0C72A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20" creationId="{709C883C-7F3C-4D15-B6E2-EB7701144214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21" creationId="{A2A8D716-580E-4282-823F-6F96D02F8EA5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40" creationId="{689183FA-450C-4C0A-B466-515272DECF8F}"/>
          </ac:spMkLst>
        </pc:spChg>
        <pc:spChg chg="add del mod">
          <ac:chgData name="이 경오" userId="03d471aaec579ec3" providerId="LiveId" clId="{14D9E178-0302-40BF-9892-151075496A37}" dt="2020-05-02T08:54:04.244" v="502" actId="478"/>
          <ac:spMkLst>
            <pc:docMk/>
            <pc:sldMk cId="2727140356" sldId="352"/>
            <ac:spMk id="44" creationId="{B6496BBB-16C4-466B-BEB7-9BB737B4D22C}"/>
          </ac:spMkLst>
        </pc:spChg>
        <pc:spChg chg="add mod">
          <ac:chgData name="이 경오" userId="03d471aaec579ec3" providerId="LiveId" clId="{14D9E178-0302-40BF-9892-151075496A37}" dt="2020-05-02T15:16:35.261" v="3549" actId="1076"/>
          <ac:spMkLst>
            <pc:docMk/>
            <pc:sldMk cId="2727140356" sldId="352"/>
            <ac:spMk id="45" creationId="{3FC1D9B4-0B60-46BE-862F-6DBCC88902D5}"/>
          </ac:spMkLst>
        </pc:spChg>
        <pc:spChg chg="add mod">
          <ac:chgData name="이 경오" userId="03d471aaec579ec3" providerId="LiveId" clId="{14D9E178-0302-40BF-9892-151075496A37}" dt="2020-05-02T15:16:35.261" v="3549" actId="1076"/>
          <ac:spMkLst>
            <pc:docMk/>
            <pc:sldMk cId="2727140356" sldId="352"/>
            <ac:spMk id="46" creationId="{37935312-5F23-45A8-AD31-B393ED922CF6}"/>
          </ac:spMkLst>
        </pc:spChg>
        <pc:spChg chg="add mod">
          <ac:chgData name="이 경오" userId="03d471aaec579ec3" providerId="LiveId" clId="{14D9E178-0302-40BF-9892-151075496A37}" dt="2020-05-02T15:16:35.261" v="3549" actId="1076"/>
          <ac:spMkLst>
            <pc:docMk/>
            <pc:sldMk cId="2727140356" sldId="352"/>
            <ac:spMk id="47" creationId="{9F72C0F2-B59D-4693-BEF9-5CB05613F61B}"/>
          </ac:spMkLst>
        </pc:spChg>
        <pc:spChg chg="add mod">
          <ac:chgData name="이 경오" userId="03d471aaec579ec3" providerId="LiveId" clId="{14D9E178-0302-40BF-9892-151075496A37}" dt="2020-05-02T15:16:35.261" v="3549" actId="1076"/>
          <ac:spMkLst>
            <pc:docMk/>
            <pc:sldMk cId="2727140356" sldId="352"/>
            <ac:spMk id="48" creationId="{DB468C66-43E5-4794-A382-0954FCD527A9}"/>
          </ac:spMkLst>
        </pc:spChg>
        <pc:spChg chg="add del mod">
          <ac:chgData name="이 경오" userId="03d471aaec579ec3" providerId="LiveId" clId="{14D9E178-0302-40BF-9892-151075496A37}" dt="2020-05-02T08:52:54.697" v="455" actId="478"/>
          <ac:spMkLst>
            <pc:docMk/>
            <pc:sldMk cId="2727140356" sldId="352"/>
            <ac:spMk id="49" creationId="{D67164E6-F5A2-4AB6-8791-2CD126D74C46}"/>
          </ac:spMkLst>
        </pc:spChg>
        <pc:spChg chg="add mod">
          <ac:chgData name="이 경오" userId="03d471aaec579ec3" providerId="LiveId" clId="{14D9E178-0302-40BF-9892-151075496A37}" dt="2020-05-02T15:16:35.261" v="3549" actId="1076"/>
          <ac:spMkLst>
            <pc:docMk/>
            <pc:sldMk cId="2727140356" sldId="352"/>
            <ac:spMk id="50" creationId="{A15BDF6B-E0DC-46D7-943F-BBD71ED6BB48}"/>
          </ac:spMkLst>
        </pc:spChg>
        <pc:spChg chg="add mod">
          <ac:chgData name="이 경오" userId="03d471aaec579ec3" providerId="LiveId" clId="{14D9E178-0302-40BF-9892-151075496A37}" dt="2020-05-02T15:16:35.261" v="3549" actId="1076"/>
          <ac:spMkLst>
            <pc:docMk/>
            <pc:sldMk cId="2727140356" sldId="352"/>
            <ac:spMk id="51" creationId="{1B98DBFC-7D45-49B1-BDA5-A7D85C118553}"/>
          </ac:spMkLst>
        </pc:spChg>
        <pc:spChg chg="add del mod">
          <ac:chgData name="이 경오" userId="03d471aaec579ec3" providerId="LiveId" clId="{14D9E178-0302-40BF-9892-151075496A37}" dt="2020-05-02T08:52:54.697" v="455" actId="478"/>
          <ac:spMkLst>
            <pc:docMk/>
            <pc:sldMk cId="2727140356" sldId="352"/>
            <ac:spMk id="58" creationId="{AB12697E-2FAD-4CBB-BF95-B086713A167C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67" creationId="{7E2A0619-8D5F-499F-90E9-9C6F6C521C87}"/>
          </ac:spMkLst>
        </pc:spChg>
        <pc:spChg chg="add mod">
          <ac:chgData name="이 경오" userId="03d471aaec579ec3" providerId="LiveId" clId="{14D9E178-0302-40BF-9892-151075496A37}" dt="2020-05-02T15:16:35.261" v="3549" actId="1076"/>
          <ac:spMkLst>
            <pc:docMk/>
            <pc:sldMk cId="2727140356" sldId="352"/>
            <ac:spMk id="68" creationId="{52490970-605B-4F1C-BC3D-A48996D29A1C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69" creationId="{9617A58F-7FE4-44C3-AC59-09037375C579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70" creationId="{FD097ED8-6313-439C-9250-416466FDD4C8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71" creationId="{0C0BB74E-A648-4279-A129-5E2388EEEABF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72" creationId="{61EA289D-A973-41AE-A3F9-B55F3C8093A7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73" creationId="{48E0B23B-7277-4B84-A4F9-A7E2EAC078C0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74" creationId="{C07700F3-DCD4-471C-B2D7-44B39A023C47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75" creationId="{E159D369-BD07-471B-A05F-4C65E9F889B5}"/>
          </ac:spMkLst>
        </pc:spChg>
        <pc:spChg chg="add mod">
          <ac:chgData name="이 경오" userId="03d471aaec579ec3" providerId="LiveId" clId="{14D9E178-0302-40BF-9892-151075496A37}" dt="2020-05-02T15:16:35.261" v="3549" actId="1076"/>
          <ac:spMkLst>
            <pc:docMk/>
            <pc:sldMk cId="2727140356" sldId="352"/>
            <ac:spMk id="76" creationId="{C5931001-CB7E-4807-82EB-0A4FD48E01CC}"/>
          </ac:spMkLst>
        </pc:spChg>
        <pc:spChg chg="add mod">
          <ac:chgData name="이 경오" userId="03d471aaec579ec3" providerId="LiveId" clId="{14D9E178-0302-40BF-9892-151075496A37}" dt="2020-05-02T15:16:35.261" v="3549" actId="1076"/>
          <ac:spMkLst>
            <pc:docMk/>
            <pc:sldMk cId="2727140356" sldId="352"/>
            <ac:spMk id="77" creationId="{494DB17C-B8D9-4373-BCB9-65BBD95004D4}"/>
          </ac:spMkLst>
        </pc:spChg>
        <pc:spChg chg="add mod">
          <ac:chgData name="이 경오" userId="03d471aaec579ec3" providerId="LiveId" clId="{14D9E178-0302-40BF-9892-151075496A37}" dt="2020-05-02T15:16:35.261" v="3549" actId="1076"/>
          <ac:spMkLst>
            <pc:docMk/>
            <pc:sldMk cId="2727140356" sldId="352"/>
            <ac:spMk id="78" creationId="{C7FCB820-D2D2-4DB1-898B-AA99B34E1843}"/>
          </ac:spMkLst>
        </pc:spChg>
        <pc:spChg chg="add mod">
          <ac:chgData name="이 경오" userId="03d471aaec579ec3" providerId="LiveId" clId="{14D9E178-0302-40BF-9892-151075496A37}" dt="2020-05-02T15:16:35.261" v="3549" actId="1076"/>
          <ac:spMkLst>
            <pc:docMk/>
            <pc:sldMk cId="2727140356" sldId="352"/>
            <ac:spMk id="79" creationId="{C0F2B7E2-B8BF-46D5-A754-12949964C9EE}"/>
          </ac:spMkLst>
        </pc:spChg>
        <pc:spChg chg="add mod">
          <ac:chgData name="이 경오" userId="03d471aaec579ec3" providerId="LiveId" clId="{14D9E178-0302-40BF-9892-151075496A37}" dt="2020-05-02T15:16:35.261" v="3549" actId="1076"/>
          <ac:spMkLst>
            <pc:docMk/>
            <pc:sldMk cId="2727140356" sldId="352"/>
            <ac:spMk id="80" creationId="{5E49260C-48D8-470E-8785-BAD4B7B4A592}"/>
          </ac:spMkLst>
        </pc:spChg>
        <pc:spChg chg="add mod">
          <ac:chgData name="이 경오" userId="03d471aaec579ec3" providerId="LiveId" clId="{14D9E178-0302-40BF-9892-151075496A37}" dt="2020-05-02T15:16:35.261" v="3549" actId="1076"/>
          <ac:spMkLst>
            <pc:docMk/>
            <pc:sldMk cId="2727140356" sldId="352"/>
            <ac:spMk id="81" creationId="{19C27995-5A97-4D90-AA7A-33EB48215E0C}"/>
          </ac:spMkLst>
        </pc:spChg>
        <pc:spChg chg="add mod">
          <ac:chgData name="이 경오" userId="03d471aaec579ec3" providerId="LiveId" clId="{14D9E178-0302-40BF-9892-151075496A37}" dt="2020-05-02T15:17:08.730" v="3703"/>
          <ac:spMkLst>
            <pc:docMk/>
            <pc:sldMk cId="2727140356" sldId="352"/>
            <ac:spMk id="82" creationId="{C84AF244-F696-4294-A98E-6A3F4B84E702}"/>
          </ac:spMkLst>
        </pc:spChg>
        <pc:cxnChg chg="add mod">
          <ac:chgData name="이 경오" userId="03d471aaec579ec3" providerId="LiveId" clId="{14D9E178-0302-40BF-9892-151075496A37}" dt="2020-05-02T15:16:14.641" v="3548" actId="1076"/>
          <ac:cxnSpMkLst>
            <pc:docMk/>
            <pc:sldMk cId="2727140356" sldId="352"/>
            <ac:cxnSpMk id="8" creationId="{5E1A85F7-515A-47BC-B18F-11BA775FD299}"/>
          </ac:cxnSpMkLst>
        </pc:cxnChg>
        <pc:cxnChg chg="add mod">
          <ac:chgData name="이 경오" userId="03d471aaec579ec3" providerId="LiveId" clId="{14D9E178-0302-40BF-9892-151075496A37}" dt="2020-05-02T15:16:14.641" v="3548" actId="1076"/>
          <ac:cxnSpMkLst>
            <pc:docMk/>
            <pc:sldMk cId="2727140356" sldId="352"/>
            <ac:cxnSpMk id="22" creationId="{AB7B6FE0-7FB7-421B-91B3-E23EDACD126C}"/>
          </ac:cxnSpMkLst>
        </pc:cxnChg>
        <pc:cxnChg chg="add mod">
          <ac:chgData name="이 경오" userId="03d471aaec579ec3" providerId="LiveId" clId="{14D9E178-0302-40BF-9892-151075496A37}" dt="2020-05-02T15:16:14.641" v="3548" actId="1076"/>
          <ac:cxnSpMkLst>
            <pc:docMk/>
            <pc:sldMk cId="2727140356" sldId="352"/>
            <ac:cxnSpMk id="24" creationId="{77D97B79-16C6-414B-8205-57EE677D6FD1}"/>
          </ac:cxnSpMkLst>
        </pc:cxnChg>
        <pc:cxnChg chg="add del mod">
          <ac:chgData name="이 경오" userId="03d471aaec579ec3" providerId="LiveId" clId="{14D9E178-0302-40BF-9892-151075496A37}" dt="2020-05-02T08:50:49.427" v="362" actId="478"/>
          <ac:cxnSpMkLst>
            <pc:docMk/>
            <pc:sldMk cId="2727140356" sldId="352"/>
            <ac:cxnSpMk id="27" creationId="{850CD293-1634-4858-83E2-CF7181511E20}"/>
          </ac:cxnSpMkLst>
        </pc:cxnChg>
        <pc:cxnChg chg="add del mod">
          <ac:chgData name="이 경오" userId="03d471aaec579ec3" providerId="LiveId" clId="{14D9E178-0302-40BF-9892-151075496A37}" dt="2020-05-02T08:51:14.452" v="364" actId="478"/>
          <ac:cxnSpMkLst>
            <pc:docMk/>
            <pc:sldMk cId="2727140356" sldId="352"/>
            <ac:cxnSpMk id="30" creationId="{C380A51A-680E-4678-A224-A598E96281E8}"/>
          </ac:cxnSpMkLst>
        </pc:cxnChg>
        <pc:cxnChg chg="add mod">
          <ac:chgData name="이 경오" userId="03d471aaec579ec3" providerId="LiveId" clId="{14D9E178-0302-40BF-9892-151075496A37}" dt="2020-05-02T15:16:14.641" v="3548" actId="1076"/>
          <ac:cxnSpMkLst>
            <pc:docMk/>
            <pc:sldMk cId="2727140356" sldId="352"/>
            <ac:cxnSpMk id="31" creationId="{81ECF884-5F2D-4146-9843-2CA2B7A71ED2}"/>
          </ac:cxnSpMkLst>
        </pc:cxnChg>
        <pc:cxnChg chg="add mod">
          <ac:chgData name="이 경오" userId="03d471aaec579ec3" providerId="LiveId" clId="{14D9E178-0302-40BF-9892-151075496A37}" dt="2020-05-02T15:16:14.641" v="3548" actId="1076"/>
          <ac:cxnSpMkLst>
            <pc:docMk/>
            <pc:sldMk cId="2727140356" sldId="352"/>
            <ac:cxnSpMk id="34" creationId="{01D399EF-8B1E-46B8-A379-74993EE88F30}"/>
          </ac:cxnSpMkLst>
        </pc:cxnChg>
        <pc:cxnChg chg="add mod">
          <ac:chgData name="이 경오" userId="03d471aaec579ec3" providerId="LiveId" clId="{14D9E178-0302-40BF-9892-151075496A37}" dt="2020-05-02T15:16:14.641" v="3548" actId="1076"/>
          <ac:cxnSpMkLst>
            <pc:docMk/>
            <pc:sldMk cId="2727140356" sldId="352"/>
            <ac:cxnSpMk id="37" creationId="{F4E2748E-2502-4968-847A-64811A280EA2}"/>
          </ac:cxnSpMkLst>
        </pc:cxnChg>
        <pc:cxnChg chg="add mod">
          <ac:chgData name="이 경오" userId="03d471aaec579ec3" providerId="LiveId" clId="{14D9E178-0302-40BF-9892-151075496A37}" dt="2020-05-02T15:16:14.641" v="3548" actId="1076"/>
          <ac:cxnSpMkLst>
            <pc:docMk/>
            <pc:sldMk cId="2727140356" sldId="352"/>
            <ac:cxnSpMk id="41" creationId="{205F5A11-19CF-4E67-A014-0E0C90A4BC7A}"/>
          </ac:cxnSpMkLst>
        </pc:cxnChg>
        <pc:cxnChg chg="add mod">
          <ac:chgData name="이 경오" userId="03d471aaec579ec3" providerId="LiveId" clId="{14D9E178-0302-40BF-9892-151075496A37}" dt="2020-05-02T15:16:35.261" v="3549" actId="1076"/>
          <ac:cxnSpMkLst>
            <pc:docMk/>
            <pc:sldMk cId="2727140356" sldId="352"/>
            <ac:cxnSpMk id="52" creationId="{66910C8F-D82D-4D81-A217-BE48F638A29C}"/>
          </ac:cxnSpMkLst>
        </pc:cxnChg>
        <pc:cxnChg chg="add mod">
          <ac:chgData name="이 경오" userId="03d471aaec579ec3" providerId="LiveId" clId="{14D9E178-0302-40BF-9892-151075496A37}" dt="2020-05-02T15:16:35.261" v="3549" actId="1076"/>
          <ac:cxnSpMkLst>
            <pc:docMk/>
            <pc:sldMk cId="2727140356" sldId="352"/>
            <ac:cxnSpMk id="53" creationId="{7EEE6C07-6185-43B3-A5D9-E9C1978E82E2}"/>
          </ac:cxnSpMkLst>
        </pc:cxnChg>
        <pc:cxnChg chg="add mod">
          <ac:chgData name="이 경오" userId="03d471aaec579ec3" providerId="LiveId" clId="{14D9E178-0302-40BF-9892-151075496A37}" dt="2020-05-02T15:16:35.261" v="3549" actId="1076"/>
          <ac:cxnSpMkLst>
            <pc:docMk/>
            <pc:sldMk cId="2727140356" sldId="352"/>
            <ac:cxnSpMk id="54" creationId="{C39E58FB-F6E8-4F1E-82ED-11AA199119DB}"/>
          </ac:cxnSpMkLst>
        </pc:cxnChg>
        <pc:cxnChg chg="add mod">
          <ac:chgData name="이 경오" userId="03d471aaec579ec3" providerId="LiveId" clId="{14D9E178-0302-40BF-9892-151075496A37}" dt="2020-05-02T15:16:35.261" v="3549" actId="1076"/>
          <ac:cxnSpMkLst>
            <pc:docMk/>
            <pc:sldMk cId="2727140356" sldId="352"/>
            <ac:cxnSpMk id="55" creationId="{1274B652-6E8A-4000-B38D-3200C0F6905E}"/>
          </ac:cxnSpMkLst>
        </pc:cxnChg>
        <pc:cxnChg chg="add mod">
          <ac:chgData name="이 경오" userId="03d471aaec579ec3" providerId="LiveId" clId="{14D9E178-0302-40BF-9892-151075496A37}" dt="2020-05-02T15:16:35.261" v="3549" actId="1076"/>
          <ac:cxnSpMkLst>
            <pc:docMk/>
            <pc:sldMk cId="2727140356" sldId="352"/>
            <ac:cxnSpMk id="56" creationId="{437448B2-CEEA-482C-87E3-E0C388D0E16E}"/>
          </ac:cxnSpMkLst>
        </pc:cxnChg>
        <pc:cxnChg chg="add del mod">
          <ac:chgData name="이 경오" userId="03d471aaec579ec3" providerId="LiveId" clId="{14D9E178-0302-40BF-9892-151075496A37}" dt="2020-05-02T08:52:54.697" v="455" actId="478"/>
          <ac:cxnSpMkLst>
            <pc:docMk/>
            <pc:sldMk cId="2727140356" sldId="352"/>
            <ac:cxnSpMk id="57" creationId="{6B6E9A57-0069-4735-B291-F4143FA2D81A}"/>
          </ac:cxnSpMkLst>
        </pc:cxnChg>
        <pc:cxnChg chg="add del mod">
          <ac:chgData name="이 경오" userId="03d471aaec579ec3" providerId="LiveId" clId="{14D9E178-0302-40BF-9892-151075496A37}" dt="2020-05-02T08:52:54.697" v="455" actId="478"/>
          <ac:cxnSpMkLst>
            <pc:docMk/>
            <pc:sldMk cId="2727140356" sldId="352"/>
            <ac:cxnSpMk id="59" creationId="{B19120C2-7E88-4E20-A614-7165F8B099BD}"/>
          </ac:cxnSpMkLst>
        </pc:cxnChg>
        <pc:cxnChg chg="add del mod">
          <ac:chgData name="이 경오" userId="03d471aaec579ec3" providerId="LiveId" clId="{14D9E178-0302-40BF-9892-151075496A37}" dt="2020-05-02T08:53:07.837" v="459" actId="478"/>
          <ac:cxnSpMkLst>
            <pc:docMk/>
            <pc:sldMk cId="2727140356" sldId="352"/>
            <ac:cxnSpMk id="60" creationId="{267777E7-877F-4DD8-A1AD-A5C6539ABF39}"/>
          </ac:cxnSpMkLst>
        </pc:cxnChg>
        <pc:cxnChg chg="add mod">
          <ac:chgData name="이 경오" userId="03d471aaec579ec3" providerId="LiveId" clId="{14D9E178-0302-40BF-9892-151075496A37}" dt="2020-05-02T15:16:35.261" v="3549" actId="1076"/>
          <ac:cxnSpMkLst>
            <pc:docMk/>
            <pc:sldMk cId="2727140356" sldId="352"/>
            <ac:cxnSpMk id="63" creationId="{6EFAE858-4E66-4DA1-BD7C-D13C5ADFFD70}"/>
          </ac:cxnSpMkLst>
        </pc:cxnChg>
        <pc:cxnChg chg="add mod">
          <ac:chgData name="이 경오" userId="03d471aaec579ec3" providerId="LiveId" clId="{14D9E178-0302-40BF-9892-151075496A37}" dt="2020-05-02T08:53:18.108" v="462" actId="571"/>
          <ac:cxnSpMkLst>
            <pc:docMk/>
            <pc:sldMk cId="2727140356" sldId="352"/>
            <ac:cxnSpMk id="64" creationId="{DADCD4F6-C1AE-4806-AABC-1E1C23C29329}"/>
          </ac:cxnSpMkLst>
        </pc:cxnChg>
        <pc:cxnChg chg="add mod">
          <ac:chgData name="이 경오" userId="03d471aaec579ec3" providerId="LiveId" clId="{14D9E178-0302-40BF-9892-151075496A37}" dt="2020-05-02T08:53:18.108" v="462" actId="571"/>
          <ac:cxnSpMkLst>
            <pc:docMk/>
            <pc:sldMk cId="2727140356" sldId="352"/>
            <ac:cxnSpMk id="65" creationId="{E295FDB8-3AF0-4391-86C3-210A0B974704}"/>
          </ac:cxnSpMkLst>
        </pc:cxnChg>
        <pc:cxnChg chg="add mod">
          <ac:chgData name="이 경오" userId="03d471aaec579ec3" providerId="LiveId" clId="{14D9E178-0302-40BF-9892-151075496A37}" dt="2020-05-02T08:53:18.108" v="462" actId="571"/>
          <ac:cxnSpMkLst>
            <pc:docMk/>
            <pc:sldMk cId="2727140356" sldId="352"/>
            <ac:cxnSpMk id="66" creationId="{5C579204-A1DB-4749-93EB-9489D6A9F37B}"/>
          </ac:cxnSpMkLst>
        </pc:cxnChg>
      </pc:sldChg>
      <pc:sldChg chg="addSp delSp modSp add del mod">
        <pc:chgData name="이 경오" userId="03d471aaec579ec3" providerId="LiveId" clId="{14D9E178-0302-40BF-9892-151075496A37}" dt="2020-05-02T15:20:02.352" v="4287" actId="47"/>
        <pc:sldMkLst>
          <pc:docMk/>
          <pc:sldMk cId="782313729" sldId="353"/>
        </pc:sldMkLst>
        <pc:spChg chg="add mod">
          <ac:chgData name="이 경오" userId="03d471aaec579ec3" providerId="LiveId" clId="{14D9E178-0302-40BF-9892-151075496A37}" dt="2020-05-02T09:06:48.502" v="787" actId="1076"/>
          <ac:spMkLst>
            <pc:docMk/>
            <pc:sldMk cId="782313729" sldId="353"/>
            <ac:spMk id="3" creationId="{1FCB4459-2509-405F-AC40-79DC5BAF65F4}"/>
          </ac:spMkLst>
        </pc:spChg>
        <pc:spChg chg="add mod">
          <ac:chgData name="이 경오" userId="03d471aaec579ec3" providerId="LiveId" clId="{14D9E178-0302-40BF-9892-151075496A37}" dt="2020-05-02T09:06:48.502" v="787" actId="1076"/>
          <ac:spMkLst>
            <pc:docMk/>
            <pc:sldMk cId="782313729" sldId="353"/>
            <ac:spMk id="6" creationId="{BE60ADAC-BB5C-49E5-A60D-F474993B9C83}"/>
          </ac:spMkLst>
        </pc:spChg>
        <pc:spChg chg="mod">
          <ac:chgData name="이 경오" userId="03d471aaec579ec3" providerId="LiveId" clId="{14D9E178-0302-40BF-9892-151075496A37}" dt="2020-05-02T09:06:36.015" v="786" actId="6549"/>
          <ac:spMkLst>
            <pc:docMk/>
            <pc:sldMk cId="782313729" sldId="353"/>
            <ac:spMk id="7" creationId="{D8AE385E-7734-4D7C-B811-682FCB17BCF5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14" creationId="{D58F4237-9D9F-49C7-8E59-672FC9E3A685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15" creationId="{D2258372-3ACB-411D-AA58-486130F01B7B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17" creationId="{4ADB5EB1-A7E5-4621-8430-0B91A0283349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18" creationId="{4522B72A-0CA7-46D8-A7AE-82AA6FC76B79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19" creationId="{B8D56BDB-CC1F-4711-84C8-4F3FB6F0C72A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20" creationId="{709C883C-7F3C-4D15-B6E2-EB7701144214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21" creationId="{A2A8D716-580E-4282-823F-6F96D02F8EA5}"/>
          </ac:spMkLst>
        </pc:spChg>
        <pc:spChg chg="add mod">
          <ac:chgData name="이 경오" userId="03d471aaec579ec3" providerId="LiveId" clId="{14D9E178-0302-40BF-9892-151075496A37}" dt="2020-05-02T09:06:48.502" v="787" actId="1076"/>
          <ac:spMkLst>
            <pc:docMk/>
            <pc:sldMk cId="782313729" sldId="353"/>
            <ac:spMk id="36" creationId="{C4CE74AA-70D9-46C8-BB4E-6AF94A0F7708}"/>
          </ac:spMkLst>
        </pc:spChg>
        <pc:spChg chg="add mod">
          <ac:chgData name="이 경오" userId="03d471aaec579ec3" providerId="LiveId" clId="{14D9E178-0302-40BF-9892-151075496A37}" dt="2020-05-02T09:06:48.502" v="787" actId="1076"/>
          <ac:spMkLst>
            <pc:docMk/>
            <pc:sldMk cId="782313729" sldId="353"/>
            <ac:spMk id="38" creationId="{F2C37C5B-4580-4B66-8A28-3A686B7DE279}"/>
          </ac:spMkLst>
        </pc:spChg>
        <pc:spChg chg="add mod">
          <ac:chgData name="이 경오" userId="03d471aaec579ec3" providerId="LiveId" clId="{14D9E178-0302-40BF-9892-151075496A37}" dt="2020-05-02T09:06:48.502" v="787" actId="1076"/>
          <ac:spMkLst>
            <pc:docMk/>
            <pc:sldMk cId="782313729" sldId="353"/>
            <ac:spMk id="39" creationId="{D6724BBB-F7C6-4FF9-93F9-36AF3157A330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40" creationId="{689183FA-450C-4C0A-B466-515272DECF8F}"/>
          </ac:spMkLst>
        </pc:spChg>
        <pc:spChg chg="add mod">
          <ac:chgData name="이 경오" userId="03d471aaec579ec3" providerId="LiveId" clId="{14D9E178-0302-40BF-9892-151075496A37}" dt="2020-05-02T09:06:48.502" v="787" actId="1076"/>
          <ac:spMkLst>
            <pc:docMk/>
            <pc:sldMk cId="782313729" sldId="353"/>
            <ac:spMk id="42" creationId="{DF52E58F-A799-478E-962B-90ADDE407A16}"/>
          </ac:spMkLst>
        </pc:spChg>
        <pc:spChg chg="add mod">
          <ac:chgData name="이 경오" userId="03d471aaec579ec3" providerId="LiveId" clId="{14D9E178-0302-40BF-9892-151075496A37}" dt="2020-05-02T09:06:48.502" v="787" actId="1076"/>
          <ac:spMkLst>
            <pc:docMk/>
            <pc:sldMk cId="782313729" sldId="353"/>
            <ac:spMk id="43" creationId="{CE15035A-0468-46F1-8720-7CDC27729329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45" creationId="{3FC1D9B4-0B60-46BE-862F-6DBCC88902D5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46" creationId="{37935312-5F23-45A8-AD31-B393ED922CF6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47" creationId="{9F72C0F2-B59D-4693-BEF9-5CB05613F61B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48" creationId="{DB468C66-43E5-4794-A382-0954FCD527A9}"/>
          </ac:spMkLst>
        </pc:spChg>
        <pc:spChg chg="add mod">
          <ac:chgData name="이 경오" userId="03d471aaec579ec3" providerId="LiveId" clId="{14D9E178-0302-40BF-9892-151075496A37}" dt="2020-05-02T08:59:07.862" v="610" actId="1076"/>
          <ac:spMkLst>
            <pc:docMk/>
            <pc:sldMk cId="782313729" sldId="353"/>
            <ac:spMk id="49" creationId="{DB2592F5-1887-4128-A11C-FBB241480622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50" creationId="{A15BDF6B-E0DC-46D7-943F-BBD71ED6BB48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51" creationId="{1B98DBFC-7D45-49B1-BDA5-A7D85C118553}"/>
          </ac:spMkLst>
        </pc:spChg>
        <pc:spChg chg="add mod">
          <ac:chgData name="이 경오" userId="03d471aaec579ec3" providerId="LiveId" clId="{14D9E178-0302-40BF-9892-151075496A37}" dt="2020-05-02T14:20:25.540" v="1140" actId="20577"/>
          <ac:spMkLst>
            <pc:docMk/>
            <pc:sldMk cId="782313729" sldId="353"/>
            <ac:spMk id="57" creationId="{985EB9EE-AC15-4356-8F10-4A4B760E46CB}"/>
          </ac:spMkLst>
        </pc:spChg>
        <pc:spChg chg="add mod">
          <ac:chgData name="이 경오" userId="03d471aaec579ec3" providerId="LiveId" clId="{14D9E178-0302-40BF-9892-151075496A37}" dt="2020-05-02T09:06:48.502" v="787" actId="1076"/>
          <ac:spMkLst>
            <pc:docMk/>
            <pc:sldMk cId="782313729" sldId="353"/>
            <ac:spMk id="59" creationId="{E1BB3A93-2957-4491-85F7-D2CDAC651CF0}"/>
          </ac:spMkLst>
        </pc:spChg>
        <pc:spChg chg="add mod">
          <ac:chgData name="이 경오" userId="03d471aaec579ec3" providerId="LiveId" clId="{14D9E178-0302-40BF-9892-151075496A37}" dt="2020-05-02T09:06:48.502" v="787" actId="1076"/>
          <ac:spMkLst>
            <pc:docMk/>
            <pc:sldMk cId="782313729" sldId="353"/>
            <ac:spMk id="61" creationId="{3CA6AAB2-1A67-4257-8A51-1B11A155BA28}"/>
          </ac:spMkLst>
        </pc:spChg>
        <pc:spChg chg="add mod">
          <ac:chgData name="이 경오" userId="03d471aaec579ec3" providerId="LiveId" clId="{14D9E178-0302-40BF-9892-151075496A37}" dt="2020-05-02T09:06:48.502" v="787" actId="1076"/>
          <ac:spMkLst>
            <pc:docMk/>
            <pc:sldMk cId="782313729" sldId="353"/>
            <ac:spMk id="64" creationId="{87C9801B-6DF8-43D7-AF13-64C1C67C3B89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67" creationId="{7E2A0619-8D5F-499F-90E9-9C6F6C521C87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68" creationId="{52490970-605B-4F1C-BC3D-A48996D29A1C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69" creationId="{9617A58F-7FE4-44C3-AC59-09037375C579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70" creationId="{FD097ED8-6313-439C-9250-416466FDD4C8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71" creationId="{0C0BB74E-A648-4279-A129-5E2388EEEABF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72" creationId="{61EA289D-A973-41AE-A3F9-B55F3C8093A7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73" creationId="{48E0B23B-7277-4B84-A4F9-A7E2EAC078C0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74" creationId="{C07700F3-DCD4-471C-B2D7-44B39A023C47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75" creationId="{E159D369-BD07-471B-A05F-4C65E9F889B5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76" creationId="{C5931001-CB7E-4807-82EB-0A4FD48E01CC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77" creationId="{494DB17C-B8D9-4373-BCB9-65BBD95004D4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78" creationId="{C7FCB820-D2D2-4DB1-898B-AA99B34E1843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79" creationId="{C0F2B7E2-B8BF-46D5-A754-12949964C9EE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80" creationId="{5E49260C-48D8-470E-8785-BAD4B7B4A592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81" creationId="{19C27995-5A97-4D90-AA7A-33EB48215E0C}"/>
          </ac:spMkLst>
        </pc:spChg>
        <pc:spChg chg="add mod">
          <ac:chgData name="이 경오" userId="03d471aaec579ec3" providerId="LiveId" clId="{14D9E178-0302-40BF-9892-151075496A37}" dt="2020-05-02T09:06:48.502" v="787" actId="1076"/>
          <ac:spMkLst>
            <pc:docMk/>
            <pc:sldMk cId="782313729" sldId="353"/>
            <ac:spMk id="83" creationId="{9423EF2C-4191-4E30-806F-31820B901889}"/>
          </ac:spMkLst>
        </pc:spChg>
        <pc:spChg chg="add mod">
          <ac:chgData name="이 경오" userId="03d471aaec579ec3" providerId="LiveId" clId="{14D9E178-0302-40BF-9892-151075496A37}" dt="2020-05-02T09:06:48.502" v="787" actId="1076"/>
          <ac:spMkLst>
            <pc:docMk/>
            <pc:sldMk cId="782313729" sldId="353"/>
            <ac:spMk id="85" creationId="{E3593837-4D44-47B8-9415-4FA549A0C47D}"/>
          </ac:spMkLst>
        </pc:spChg>
        <pc:spChg chg="add mod">
          <ac:chgData name="이 경오" userId="03d471aaec579ec3" providerId="LiveId" clId="{14D9E178-0302-40BF-9892-151075496A37}" dt="2020-05-02T09:06:25.346" v="783" actId="571"/>
          <ac:spMkLst>
            <pc:docMk/>
            <pc:sldMk cId="782313729" sldId="353"/>
            <ac:spMk id="87" creationId="{508D229A-060A-41AF-9E3A-2DFEAFC3E29F}"/>
          </ac:spMkLst>
        </pc:spChg>
        <pc:spChg chg="add mod">
          <ac:chgData name="이 경오" userId="03d471aaec579ec3" providerId="LiveId" clId="{14D9E178-0302-40BF-9892-151075496A37}" dt="2020-05-02T09:06:25.346" v="783" actId="571"/>
          <ac:spMkLst>
            <pc:docMk/>
            <pc:sldMk cId="782313729" sldId="353"/>
            <ac:spMk id="88" creationId="{659BCA1A-5F36-4A9F-9CB6-64B0EA6CA209}"/>
          </ac:spMkLst>
        </pc:spChg>
        <pc:spChg chg="add mod">
          <ac:chgData name="이 경오" userId="03d471aaec579ec3" providerId="LiveId" clId="{14D9E178-0302-40BF-9892-151075496A37}" dt="2020-05-02T09:06:25.346" v="783" actId="571"/>
          <ac:spMkLst>
            <pc:docMk/>
            <pc:sldMk cId="782313729" sldId="353"/>
            <ac:spMk id="89" creationId="{01F745F7-026B-4A96-86BE-CD39EDA43C7C}"/>
          </ac:spMkLst>
        </pc:spChg>
        <pc:spChg chg="add mod">
          <ac:chgData name="이 경오" userId="03d471aaec579ec3" providerId="LiveId" clId="{14D9E178-0302-40BF-9892-151075496A37}" dt="2020-05-02T09:07:10.933" v="858" actId="14100"/>
          <ac:spMkLst>
            <pc:docMk/>
            <pc:sldMk cId="782313729" sldId="353"/>
            <ac:spMk id="90" creationId="{C210EE06-E49C-4B80-89F7-F73AA81F8B4B}"/>
          </ac:spMkLst>
        </pc:spChg>
        <pc:picChg chg="add mod">
          <ac:chgData name="이 경오" userId="03d471aaec579ec3" providerId="LiveId" clId="{14D9E178-0302-40BF-9892-151075496A37}" dt="2020-05-02T09:06:48.502" v="787" actId="1076"/>
          <ac:picMkLst>
            <pc:docMk/>
            <pc:sldMk cId="782313729" sldId="353"/>
            <ac:picMk id="58" creationId="{D4C6D5EF-690C-42DE-A906-0F93834D783B}"/>
          </ac:picMkLst>
        </pc:picChg>
        <pc:picChg chg="add mod">
          <ac:chgData name="이 경오" userId="03d471aaec579ec3" providerId="LiveId" clId="{14D9E178-0302-40BF-9892-151075496A37}" dt="2020-05-02T09:06:48.502" v="787" actId="1076"/>
          <ac:picMkLst>
            <pc:docMk/>
            <pc:sldMk cId="782313729" sldId="353"/>
            <ac:picMk id="60" creationId="{D35AD05F-02FA-457E-9F90-E34A90312ABE}"/>
          </ac:picMkLst>
        </pc:picChg>
        <pc:cxnChg chg="del mod">
          <ac:chgData name="이 경오" userId="03d471aaec579ec3" providerId="LiveId" clId="{14D9E178-0302-40BF-9892-151075496A37}" dt="2020-05-02T08:59:00.232" v="608" actId="478"/>
          <ac:cxnSpMkLst>
            <pc:docMk/>
            <pc:sldMk cId="782313729" sldId="353"/>
            <ac:cxnSpMk id="8" creationId="{5E1A85F7-515A-47BC-B18F-11BA775FD299}"/>
          </ac:cxnSpMkLst>
        </pc:cxnChg>
        <pc:cxnChg chg="add mod">
          <ac:chgData name="이 경오" userId="03d471aaec579ec3" providerId="LiveId" clId="{14D9E178-0302-40BF-9892-151075496A37}" dt="2020-05-02T09:06:48.502" v="787" actId="1076"/>
          <ac:cxnSpMkLst>
            <pc:docMk/>
            <pc:sldMk cId="782313729" sldId="353"/>
            <ac:cxnSpMk id="10" creationId="{70566CED-90C9-432F-BB12-2465CE98AA7F}"/>
          </ac:cxnSpMkLst>
        </pc:cxnChg>
        <pc:cxnChg chg="del mod">
          <ac:chgData name="이 경오" userId="03d471aaec579ec3" providerId="LiveId" clId="{14D9E178-0302-40BF-9892-151075496A37}" dt="2020-05-02T08:59:00.232" v="608" actId="478"/>
          <ac:cxnSpMkLst>
            <pc:docMk/>
            <pc:sldMk cId="782313729" sldId="353"/>
            <ac:cxnSpMk id="22" creationId="{AB7B6FE0-7FB7-421B-91B3-E23EDACD126C}"/>
          </ac:cxnSpMkLst>
        </pc:cxnChg>
        <pc:cxnChg chg="del mod">
          <ac:chgData name="이 경오" userId="03d471aaec579ec3" providerId="LiveId" clId="{14D9E178-0302-40BF-9892-151075496A37}" dt="2020-05-02T08:59:00.232" v="608" actId="478"/>
          <ac:cxnSpMkLst>
            <pc:docMk/>
            <pc:sldMk cId="782313729" sldId="353"/>
            <ac:cxnSpMk id="24" creationId="{77D97B79-16C6-414B-8205-57EE677D6FD1}"/>
          </ac:cxnSpMkLst>
        </pc:cxnChg>
        <pc:cxnChg chg="del mod">
          <ac:chgData name="이 경오" userId="03d471aaec579ec3" providerId="LiveId" clId="{14D9E178-0302-40BF-9892-151075496A37}" dt="2020-05-02T08:59:00.232" v="608" actId="478"/>
          <ac:cxnSpMkLst>
            <pc:docMk/>
            <pc:sldMk cId="782313729" sldId="353"/>
            <ac:cxnSpMk id="31" creationId="{81ECF884-5F2D-4146-9843-2CA2B7A71ED2}"/>
          </ac:cxnSpMkLst>
        </pc:cxnChg>
        <pc:cxnChg chg="del mod">
          <ac:chgData name="이 경오" userId="03d471aaec579ec3" providerId="LiveId" clId="{14D9E178-0302-40BF-9892-151075496A37}" dt="2020-05-02T08:59:00.232" v="608" actId="478"/>
          <ac:cxnSpMkLst>
            <pc:docMk/>
            <pc:sldMk cId="782313729" sldId="353"/>
            <ac:cxnSpMk id="34" creationId="{01D399EF-8B1E-46B8-A379-74993EE88F30}"/>
          </ac:cxnSpMkLst>
        </pc:cxnChg>
        <pc:cxnChg chg="del mod">
          <ac:chgData name="이 경오" userId="03d471aaec579ec3" providerId="LiveId" clId="{14D9E178-0302-40BF-9892-151075496A37}" dt="2020-05-02T08:59:00.232" v="608" actId="478"/>
          <ac:cxnSpMkLst>
            <pc:docMk/>
            <pc:sldMk cId="782313729" sldId="353"/>
            <ac:cxnSpMk id="37" creationId="{F4E2748E-2502-4968-847A-64811A280EA2}"/>
          </ac:cxnSpMkLst>
        </pc:cxnChg>
        <pc:cxnChg chg="del mod">
          <ac:chgData name="이 경오" userId="03d471aaec579ec3" providerId="LiveId" clId="{14D9E178-0302-40BF-9892-151075496A37}" dt="2020-05-02T08:59:00.232" v="608" actId="478"/>
          <ac:cxnSpMkLst>
            <pc:docMk/>
            <pc:sldMk cId="782313729" sldId="353"/>
            <ac:cxnSpMk id="41" creationId="{205F5A11-19CF-4E67-A014-0E0C90A4BC7A}"/>
          </ac:cxnSpMkLst>
        </pc:cxnChg>
        <pc:cxnChg chg="del mod">
          <ac:chgData name="이 경오" userId="03d471aaec579ec3" providerId="LiveId" clId="{14D9E178-0302-40BF-9892-151075496A37}" dt="2020-05-02T08:59:00.232" v="608" actId="478"/>
          <ac:cxnSpMkLst>
            <pc:docMk/>
            <pc:sldMk cId="782313729" sldId="353"/>
            <ac:cxnSpMk id="52" creationId="{66910C8F-D82D-4D81-A217-BE48F638A29C}"/>
          </ac:cxnSpMkLst>
        </pc:cxnChg>
        <pc:cxnChg chg="del mod">
          <ac:chgData name="이 경오" userId="03d471aaec579ec3" providerId="LiveId" clId="{14D9E178-0302-40BF-9892-151075496A37}" dt="2020-05-02T08:59:00.232" v="608" actId="478"/>
          <ac:cxnSpMkLst>
            <pc:docMk/>
            <pc:sldMk cId="782313729" sldId="353"/>
            <ac:cxnSpMk id="53" creationId="{7EEE6C07-6185-43B3-A5D9-E9C1978E82E2}"/>
          </ac:cxnSpMkLst>
        </pc:cxnChg>
        <pc:cxnChg chg="del mod">
          <ac:chgData name="이 경오" userId="03d471aaec579ec3" providerId="LiveId" clId="{14D9E178-0302-40BF-9892-151075496A37}" dt="2020-05-02T08:59:00.232" v="608" actId="478"/>
          <ac:cxnSpMkLst>
            <pc:docMk/>
            <pc:sldMk cId="782313729" sldId="353"/>
            <ac:cxnSpMk id="54" creationId="{C39E58FB-F6E8-4F1E-82ED-11AA199119DB}"/>
          </ac:cxnSpMkLst>
        </pc:cxnChg>
        <pc:cxnChg chg="del mod">
          <ac:chgData name="이 경오" userId="03d471aaec579ec3" providerId="LiveId" clId="{14D9E178-0302-40BF-9892-151075496A37}" dt="2020-05-02T08:59:00.232" v="608" actId="478"/>
          <ac:cxnSpMkLst>
            <pc:docMk/>
            <pc:sldMk cId="782313729" sldId="353"/>
            <ac:cxnSpMk id="55" creationId="{1274B652-6E8A-4000-B38D-3200C0F6905E}"/>
          </ac:cxnSpMkLst>
        </pc:cxnChg>
        <pc:cxnChg chg="del mod">
          <ac:chgData name="이 경오" userId="03d471aaec579ec3" providerId="LiveId" clId="{14D9E178-0302-40BF-9892-151075496A37}" dt="2020-05-02T08:59:00.232" v="608" actId="478"/>
          <ac:cxnSpMkLst>
            <pc:docMk/>
            <pc:sldMk cId="782313729" sldId="353"/>
            <ac:cxnSpMk id="56" creationId="{437448B2-CEEA-482C-87E3-E0C388D0E16E}"/>
          </ac:cxnSpMkLst>
        </pc:cxnChg>
        <pc:cxnChg chg="add mod">
          <ac:chgData name="이 경오" userId="03d471aaec579ec3" providerId="LiveId" clId="{14D9E178-0302-40BF-9892-151075496A37}" dt="2020-05-02T09:06:48.502" v="787" actId="1076"/>
          <ac:cxnSpMkLst>
            <pc:docMk/>
            <pc:sldMk cId="782313729" sldId="353"/>
            <ac:cxnSpMk id="62" creationId="{80DE0DBD-0E3A-4078-AE31-EA6FB2F5E698}"/>
          </ac:cxnSpMkLst>
        </pc:cxnChg>
        <pc:cxnChg chg="del mod">
          <ac:chgData name="이 경오" userId="03d471aaec579ec3" providerId="LiveId" clId="{14D9E178-0302-40BF-9892-151075496A37}" dt="2020-05-02T08:59:00.232" v="608" actId="478"/>
          <ac:cxnSpMkLst>
            <pc:docMk/>
            <pc:sldMk cId="782313729" sldId="353"/>
            <ac:cxnSpMk id="63" creationId="{6EFAE858-4E66-4DA1-BD7C-D13C5ADFFD70}"/>
          </ac:cxnSpMkLst>
        </pc:cxnChg>
        <pc:cxnChg chg="add mod">
          <ac:chgData name="이 경오" userId="03d471aaec579ec3" providerId="LiveId" clId="{14D9E178-0302-40BF-9892-151075496A37}" dt="2020-05-02T09:06:48.502" v="787" actId="1076"/>
          <ac:cxnSpMkLst>
            <pc:docMk/>
            <pc:sldMk cId="782313729" sldId="353"/>
            <ac:cxnSpMk id="82" creationId="{3D85F47B-9277-4B3B-B960-AFB2513F0AEC}"/>
          </ac:cxnSpMkLst>
        </pc:cxnChg>
        <pc:cxnChg chg="add mod">
          <ac:chgData name="이 경오" userId="03d471aaec579ec3" providerId="LiveId" clId="{14D9E178-0302-40BF-9892-151075496A37}" dt="2020-05-02T09:06:48.502" v="787" actId="1076"/>
          <ac:cxnSpMkLst>
            <pc:docMk/>
            <pc:sldMk cId="782313729" sldId="353"/>
            <ac:cxnSpMk id="84" creationId="{4A10CFEE-AAA0-44DA-B528-741491B0F5B1}"/>
          </ac:cxnSpMkLst>
        </pc:cxnChg>
        <pc:cxnChg chg="add mod">
          <ac:chgData name="이 경오" userId="03d471aaec579ec3" providerId="LiveId" clId="{14D9E178-0302-40BF-9892-151075496A37}" dt="2020-05-02T09:06:48.502" v="787" actId="1076"/>
          <ac:cxnSpMkLst>
            <pc:docMk/>
            <pc:sldMk cId="782313729" sldId="353"/>
            <ac:cxnSpMk id="86" creationId="{E9BCA96E-C8C5-45DA-BADF-E3D8241B3DAF}"/>
          </ac:cxnSpMkLst>
        </pc:cxnChg>
      </pc:sldChg>
      <pc:sldChg chg="addSp delSp modSp add mod">
        <pc:chgData name="이 경오" userId="03d471aaec579ec3" providerId="LiveId" clId="{14D9E178-0302-40BF-9892-151075496A37}" dt="2020-05-02T14:31:34.735" v="1650"/>
        <pc:sldMkLst>
          <pc:docMk/>
          <pc:sldMk cId="1944203416" sldId="354"/>
        </pc:sldMkLst>
        <pc:spChg chg="del">
          <ac:chgData name="이 경오" userId="03d471aaec579ec3" providerId="LiveId" clId="{14D9E178-0302-40BF-9892-151075496A37}" dt="2020-05-02T14:20:58.060" v="1142" actId="478"/>
          <ac:spMkLst>
            <pc:docMk/>
            <pc:sldMk cId="1944203416" sldId="354"/>
            <ac:spMk id="2" creationId="{00000000-0000-0000-0000-000000000000}"/>
          </ac:spMkLst>
        </pc:spChg>
        <pc:spChg chg="del">
          <ac:chgData name="이 경오" userId="03d471aaec579ec3" providerId="LiveId" clId="{14D9E178-0302-40BF-9892-151075496A37}" dt="2020-05-02T14:27:25.904" v="1243" actId="478"/>
          <ac:spMkLst>
            <pc:docMk/>
            <pc:sldMk cId="1944203416" sldId="354"/>
            <ac:spMk id="3" creationId="{1FCB4459-2509-405F-AC40-79DC5BAF65F4}"/>
          </ac:spMkLst>
        </pc:spChg>
        <pc:spChg chg="del mod">
          <ac:chgData name="이 경오" userId="03d471aaec579ec3" providerId="LiveId" clId="{14D9E178-0302-40BF-9892-151075496A37}" dt="2020-05-02T14:27:13.517" v="1235" actId="478"/>
          <ac:spMkLst>
            <pc:docMk/>
            <pc:sldMk cId="1944203416" sldId="354"/>
            <ac:spMk id="6" creationId="{BE60ADAC-BB5C-49E5-A60D-F474993B9C83}"/>
          </ac:spMkLst>
        </pc:spChg>
        <pc:spChg chg="del">
          <ac:chgData name="이 경오" userId="03d471aaec579ec3" providerId="LiveId" clId="{14D9E178-0302-40BF-9892-151075496A37}" dt="2020-05-02T14:20:58.060" v="1142" actId="478"/>
          <ac:spMkLst>
            <pc:docMk/>
            <pc:sldMk cId="1944203416" sldId="354"/>
            <ac:spMk id="7" creationId="{D8AE385E-7734-4D7C-B811-682FCB17BCF5}"/>
          </ac:spMkLst>
        </pc:spChg>
        <pc:spChg chg="add del mod">
          <ac:chgData name="이 경오" userId="03d471aaec579ec3" providerId="LiveId" clId="{14D9E178-0302-40BF-9892-151075496A37}" dt="2020-05-02T14:25:14.817" v="1225" actId="478"/>
          <ac:spMkLst>
            <pc:docMk/>
            <pc:sldMk cId="1944203416" sldId="354"/>
            <ac:spMk id="8" creationId="{DE287875-7AA6-4A7E-B1B4-F05E55033D55}"/>
          </ac:spMkLst>
        </pc:spChg>
        <pc:spChg chg="add mod">
          <ac:chgData name="이 경오" userId="03d471aaec579ec3" providerId="LiveId" clId="{14D9E178-0302-40BF-9892-151075496A37}" dt="2020-05-02T14:31:34.735" v="1650"/>
          <ac:spMkLst>
            <pc:docMk/>
            <pc:sldMk cId="1944203416" sldId="354"/>
            <ac:spMk id="31" creationId="{C9E98CED-0AB4-4632-A808-09B232EC5B91}"/>
          </ac:spMkLst>
        </pc:spChg>
        <pc:spChg chg="del">
          <ac:chgData name="이 경오" userId="03d471aaec579ec3" providerId="LiveId" clId="{14D9E178-0302-40BF-9892-151075496A37}" dt="2020-05-02T14:27:13.517" v="1235" actId="478"/>
          <ac:spMkLst>
            <pc:docMk/>
            <pc:sldMk cId="1944203416" sldId="354"/>
            <ac:spMk id="36" creationId="{C4CE74AA-70D9-46C8-BB4E-6AF94A0F7708}"/>
          </ac:spMkLst>
        </pc:spChg>
        <pc:spChg chg="del">
          <ac:chgData name="이 경오" userId="03d471aaec579ec3" providerId="LiveId" clId="{14D9E178-0302-40BF-9892-151075496A37}" dt="2020-05-02T14:27:13.517" v="1235" actId="478"/>
          <ac:spMkLst>
            <pc:docMk/>
            <pc:sldMk cId="1944203416" sldId="354"/>
            <ac:spMk id="38" creationId="{F2C37C5B-4580-4B66-8A28-3A686B7DE279}"/>
          </ac:spMkLst>
        </pc:spChg>
        <pc:spChg chg="del">
          <ac:chgData name="이 경오" userId="03d471aaec579ec3" providerId="LiveId" clId="{14D9E178-0302-40BF-9892-151075496A37}" dt="2020-05-02T14:27:13.517" v="1235" actId="478"/>
          <ac:spMkLst>
            <pc:docMk/>
            <pc:sldMk cId="1944203416" sldId="354"/>
            <ac:spMk id="39" creationId="{D6724BBB-F7C6-4FF9-93F9-36AF3157A330}"/>
          </ac:spMkLst>
        </pc:spChg>
        <pc:spChg chg="del">
          <ac:chgData name="이 경오" userId="03d471aaec579ec3" providerId="LiveId" clId="{14D9E178-0302-40BF-9892-151075496A37}" dt="2020-05-02T14:27:13.517" v="1235" actId="478"/>
          <ac:spMkLst>
            <pc:docMk/>
            <pc:sldMk cId="1944203416" sldId="354"/>
            <ac:spMk id="42" creationId="{DF52E58F-A799-478E-962B-90ADDE407A16}"/>
          </ac:spMkLst>
        </pc:spChg>
        <pc:spChg chg="del">
          <ac:chgData name="이 경오" userId="03d471aaec579ec3" providerId="LiveId" clId="{14D9E178-0302-40BF-9892-151075496A37}" dt="2020-05-02T14:27:13.517" v="1235" actId="478"/>
          <ac:spMkLst>
            <pc:docMk/>
            <pc:sldMk cId="1944203416" sldId="354"/>
            <ac:spMk id="43" creationId="{CE15035A-0468-46F1-8720-7CDC27729329}"/>
          </ac:spMkLst>
        </pc:spChg>
        <pc:spChg chg="mod">
          <ac:chgData name="이 경오" userId="03d471aaec579ec3" providerId="LiveId" clId="{14D9E178-0302-40BF-9892-151075496A37}" dt="2020-05-02T14:25:10.310" v="1223" actId="20577"/>
          <ac:spMkLst>
            <pc:docMk/>
            <pc:sldMk cId="1944203416" sldId="354"/>
            <ac:spMk id="49" creationId="{DB2592F5-1887-4128-A11C-FBB241480622}"/>
          </ac:spMkLst>
        </pc:spChg>
        <pc:spChg chg="mod">
          <ac:chgData name="이 경오" userId="03d471aaec579ec3" providerId="LiveId" clId="{14D9E178-0302-40BF-9892-151075496A37}" dt="2020-05-02T14:24:41.215" v="1211" actId="5793"/>
          <ac:spMkLst>
            <pc:docMk/>
            <pc:sldMk cId="1944203416" sldId="354"/>
            <ac:spMk id="57" creationId="{985EB9EE-AC15-4356-8F10-4A4B760E46CB}"/>
          </ac:spMkLst>
        </pc:spChg>
        <pc:spChg chg="del">
          <ac:chgData name="이 경오" userId="03d471aaec579ec3" providerId="LiveId" clId="{14D9E178-0302-40BF-9892-151075496A37}" dt="2020-05-02T14:27:13.517" v="1235" actId="478"/>
          <ac:spMkLst>
            <pc:docMk/>
            <pc:sldMk cId="1944203416" sldId="354"/>
            <ac:spMk id="59" creationId="{E1BB3A93-2957-4491-85F7-D2CDAC651CF0}"/>
          </ac:spMkLst>
        </pc:spChg>
        <pc:spChg chg="del">
          <ac:chgData name="이 경오" userId="03d471aaec579ec3" providerId="LiveId" clId="{14D9E178-0302-40BF-9892-151075496A37}" dt="2020-05-02T14:27:21.989" v="1242" actId="478"/>
          <ac:spMkLst>
            <pc:docMk/>
            <pc:sldMk cId="1944203416" sldId="354"/>
            <ac:spMk id="61" creationId="{3CA6AAB2-1A67-4257-8A51-1B11A155BA28}"/>
          </ac:spMkLst>
        </pc:spChg>
        <pc:spChg chg="del">
          <ac:chgData name="이 경오" userId="03d471aaec579ec3" providerId="LiveId" clId="{14D9E178-0302-40BF-9892-151075496A37}" dt="2020-05-02T14:27:13.517" v="1235" actId="478"/>
          <ac:spMkLst>
            <pc:docMk/>
            <pc:sldMk cId="1944203416" sldId="354"/>
            <ac:spMk id="64" creationId="{87C9801B-6DF8-43D7-AF13-64C1C67C3B89}"/>
          </ac:spMkLst>
        </pc:spChg>
        <pc:spChg chg="del">
          <ac:chgData name="이 경오" userId="03d471aaec579ec3" providerId="LiveId" clId="{14D9E178-0302-40BF-9892-151075496A37}" dt="2020-05-02T14:27:13.517" v="1235" actId="478"/>
          <ac:spMkLst>
            <pc:docMk/>
            <pc:sldMk cId="1944203416" sldId="354"/>
            <ac:spMk id="83" creationId="{9423EF2C-4191-4E30-806F-31820B901889}"/>
          </ac:spMkLst>
        </pc:spChg>
        <pc:spChg chg="del">
          <ac:chgData name="이 경오" userId="03d471aaec579ec3" providerId="LiveId" clId="{14D9E178-0302-40BF-9892-151075496A37}" dt="2020-05-02T14:27:13.517" v="1235" actId="478"/>
          <ac:spMkLst>
            <pc:docMk/>
            <pc:sldMk cId="1944203416" sldId="354"/>
            <ac:spMk id="85" creationId="{E3593837-4D44-47B8-9415-4FA549A0C47D}"/>
          </ac:spMkLst>
        </pc:spChg>
        <pc:spChg chg="del">
          <ac:chgData name="이 경오" userId="03d471aaec579ec3" providerId="LiveId" clId="{14D9E178-0302-40BF-9892-151075496A37}" dt="2020-05-02T14:27:13.517" v="1235" actId="478"/>
          <ac:spMkLst>
            <pc:docMk/>
            <pc:sldMk cId="1944203416" sldId="354"/>
            <ac:spMk id="90" creationId="{C210EE06-E49C-4B80-89F7-F73AA81F8B4B}"/>
          </ac:spMkLst>
        </pc:spChg>
        <pc:graphicFrameChg chg="add mod ord modGraphic">
          <ac:chgData name="이 경오" userId="03d471aaec579ec3" providerId="LiveId" clId="{14D9E178-0302-40BF-9892-151075496A37}" dt="2020-05-02T14:27:20.126" v="1241"/>
          <ac:graphicFrameMkLst>
            <pc:docMk/>
            <pc:sldMk cId="1944203416" sldId="354"/>
            <ac:graphicFrameMk id="28" creationId="{C80C4FFD-B8F5-411A-9EE6-A3F1887B0BC3}"/>
          </ac:graphicFrameMkLst>
        </pc:graphicFrameChg>
        <pc:picChg chg="del">
          <ac:chgData name="이 경오" userId="03d471aaec579ec3" providerId="LiveId" clId="{14D9E178-0302-40BF-9892-151075496A37}" dt="2020-05-02T14:27:13.517" v="1235" actId="478"/>
          <ac:picMkLst>
            <pc:docMk/>
            <pc:sldMk cId="1944203416" sldId="354"/>
            <ac:picMk id="58" creationId="{D4C6D5EF-690C-42DE-A906-0F93834D783B}"/>
          </ac:picMkLst>
        </pc:picChg>
        <pc:picChg chg="del">
          <ac:chgData name="이 경오" userId="03d471aaec579ec3" providerId="LiveId" clId="{14D9E178-0302-40BF-9892-151075496A37}" dt="2020-05-02T14:27:13.517" v="1235" actId="478"/>
          <ac:picMkLst>
            <pc:docMk/>
            <pc:sldMk cId="1944203416" sldId="354"/>
            <ac:picMk id="60" creationId="{D35AD05F-02FA-457E-9F90-E34A90312ABE}"/>
          </ac:picMkLst>
        </pc:picChg>
        <pc:cxnChg chg="del mod">
          <ac:chgData name="이 경오" userId="03d471aaec579ec3" providerId="LiveId" clId="{14D9E178-0302-40BF-9892-151075496A37}" dt="2020-05-02T14:27:13.517" v="1235" actId="478"/>
          <ac:cxnSpMkLst>
            <pc:docMk/>
            <pc:sldMk cId="1944203416" sldId="354"/>
            <ac:cxnSpMk id="10" creationId="{70566CED-90C9-432F-BB12-2465CE98AA7F}"/>
          </ac:cxnSpMkLst>
        </pc:cxnChg>
        <pc:cxnChg chg="del mod">
          <ac:chgData name="이 경오" userId="03d471aaec579ec3" providerId="LiveId" clId="{14D9E178-0302-40BF-9892-151075496A37}" dt="2020-05-02T14:27:13.517" v="1235" actId="478"/>
          <ac:cxnSpMkLst>
            <pc:docMk/>
            <pc:sldMk cId="1944203416" sldId="354"/>
            <ac:cxnSpMk id="62" creationId="{80DE0DBD-0E3A-4078-AE31-EA6FB2F5E698}"/>
          </ac:cxnSpMkLst>
        </pc:cxnChg>
        <pc:cxnChg chg="del mod">
          <ac:chgData name="이 경오" userId="03d471aaec579ec3" providerId="LiveId" clId="{14D9E178-0302-40BF-9892-151075496A37}" dt="2020-05-02T14:27:13.517" v="1235" actId="478"/>
          <ac:cxnSpMkLst>
            <pc:docMk/>
            <pc:sldMk cId="1944203416" sldId="354"/>
            <ac:cxnSpMk id="82" creationId="{3D85F47B-9277-4B3B-B960-AFB2513F0AEC}"/>
          </ac:cxnSpMkLst>
        </pc:cxnChg>
        <pc:cxnChg chg="del mod">
          <ac:chgData name="이 경오" userId="03d471aaec579ec3" providerId="LiveId" clId="{14D9E178-0302-40BF-9892-151075496A37}" dt="2020-05-02T14:27:13.517" v="1235" actId="478"/>
          <ac:cxnSpMkLst>
            <pc:docMk/>
            <pc:sldMk cId="1944203416" sldId="354"/>
            <ac:cxnSpMk id="84" creationId="{4A10CFEE-AAA0-44DA-B528-741491B0F5B1}"/>
          </ac:cxnSpMkLst>
        </pc:cxnChg>
        <pc:cxnChg chg="del mod">
          <ac:chgData name="이 경오" userId="03d471aaec579ec3" providerId="LiveId" clId="{14D9E178-0302-40BF-9892-151075496A37}" dt="2020-05-02T14:27:25.904" v="1243" actId="478"/>
          <ac:cxnSpMkLst>
            <pc:docMk/>
            <pc:sldMk cId="1944203416" sldId="354"/>
            <ac:cxnSpMk id="86" creationId="{E9BCA96E-C8C5-45DA-BADF-E3D8241B3DAF}"/>
          </ac:cxnSpMkLst>
        </pc:cxnChg>
      </pc:sldChg>
      <pc:sldChg chg="addSp delSp modSp add mod">
        <pc:chgData name="이 경오" userId="03d471aaec579ec3" providerId="LiveId" clId="{14D9E178-0302-40BF-9892-151075496A37}" dt="2020-05-02T14:40:28.174" v="1833" actId="1076"/>
        <pc:sldMkLst>
          <pc:docMk/>
          <pc:sldMk cId="1082460313" sldId="355"/>
        </pc:sldMkLst>
        <pc:spChg chg="add mod">
          <ac:chgData name="이 경오" userId="03d471aaec579ec3" providerId="LiveId" clId="{14D9E178-0302-40BF-9892-151075496A37}" dt="2020-05-02T14:33:43.893" v="1673" actId="1076"/>
          <ac:spMkLst>
            <pc:docMk/>
            <pc:sldMk cId="1082460313" sldId="355"/>
            <ac:spMk id="3" creationId="{236A39C6-EE68-462B-9D68-263CBCF6804E}"/>
          </ac:spMkLst>
        </pc:spChg>
        <pc:spChg chg="add mod">
          <ac:chgData name="이 경오" userId="03d471aaec579ec3" providerId="LiveId" clId="{14D9E178-0302-40BF-9892-151075496A37}" dt="2020-05-02T14:35:26.134" v="1704" actId="1076"/>
          <ac:spMkLst>
            <pc:docMk/>
            <pc:sldMk cId="1082460313" sldId="355"/>
            <ac:spMk id="9" creationId="{1F9B5C6F-1F5A-4406-AD3F-7EE1D37E8A33}"/>
          </ac:spMkLst>
        </pc:spChg>
        <pc:spChg chg="del">
          <ac:chgData name="이 경오" userId="03d471aaec579ec3" providerId="LiveId" clId="{14D9E178-0302-40BF-9892-151075496A37}" dt="2020-05-02T14:28:32.441" v="1245" actId="478"/>
          <ac:spMkLst>
            <pc:docMk/>
            <pc:sldMk cId="1082460313" sldId="355"/>
            <ac:spMk id="57" creationId="{985EB9EE-AC15-4356-8F10-4A4B760E46CB}"/>
          </ac:spMkLst>
        </pc:spChg>
        <pc:graphicFrameChg chg="add mod modGraphic">
          <ac:chgData name="이 경오" userId="03d471aaec579ec3" providerId="LiveId" clId="{14D9E178-0302-40BF-9892-151075496A37}" dt="2020-05-02T14:37:33.584" v="1705" actId="113"/>
          <ac:graphicFrameMkLst>
            <pc:docMk/>
            <pc:sldMk cId="1082460313" sldId="355"/>
            <ac:graphicFrameMk id="2" creationId="{DD75DD0B-ED7E-469D-BC24-A67EA1A8A4EE}"/>
          </ac:graphicFrameMkLst>
        </pc:graphicFrameChg>
        <pc:graphicFrameChg chg="mod modGraphic">
          <ac:chgData name="이 경오" userId="03d471aaec579ec3" providerId="LiveId" clId="{14D9E178-0302-40BF-9892-151075496A37}" dt="2020-05-02T14:40:28.174" v="1833" actId="1076"/>
          <ac:graphicFrameMkLst>
            <pc:docMk/>
            <pc:sldMk cId="1082460313" sldId="355"/>
            <ac:graphicFrameMk id="28" creationId="{C80C4FFD-B8F5-411A-9EE6-A3F1887B0BC3}"/>
          </ac:graphicFrameMkLst>
        </pc:graphicFrameChg>
      </pc:sldChg>
      <pc:sldChg chg="addSp delSp modSp add mod">
        <pc:chgData name="이 경오" userId="03d471aaec579ec3" providerId="LiveId" clId="{14D9E178-0302-40BF-9892-151075496A37}" dt="2020-05-02T14:49:55.399" v="2582"/>
        <pc:sldMkLst>
          <pc:docMk/>
          <pc:sldMk cId="560042465" sldId="356"/>
        </pc:sldMkLst>
        <pc:spChg chg="del mod">
          <ac:chgData name="이 경오" userId="03d471aaec579ec3" providerId="LiveId" clId="{14D9E178-0302-40BF-9892-151075496A37}" dt="2020-05-02T14:40:17.923" v="1831" actId="478"/>
          <ac:spMkLst>
            <pc:docMk/>
            <pc:sldMk cId="560042465" sldId="356"/>
            <ac:spMk id="3" creationId="{236A39C6-EE68-462B-9D68-263CBCF6804E}"/>
          </ac:spMkLst>
        </pc:spChg>
        <pc:spChg chg="add mod">
          <ac:chgData name="이 경오" userId="03d471aaec579ec3" providerId="LiveId" clId="{14D9E178-0302-40BF-9892-151075496A37}" dt="2020-05-02T14:41:52.956" v="1852" actId="1076"/>
          <ac:spMkLst>
            <pc:docMk/>
            <pc:sldMk cId="560042465" sldId="356"/>
            <ac:spMk id="6" creationId="{1569A32A-0D46-457B-97B1-176240264C38}"/>
          </ac:spMkLst>
        </pc:spChg>
        <pc:spChg chg="add mod">
          <ac:chgData name="이 경오" userId="03d471aaec579ec3" providerId="LiveId" clId="{14D9E178-0302-40BF-9892-151075496A37}" dt="2020-05-02T14:42:58.907" v="1910" actId="14100"/>
          <ac:spMkLst>
            <pc:docMk/>
            <pc:sldMk cId="560042465" sldId="356"/>
            <ac:spMk id="7" creationId="{4FF94EE1-AD98-4D19-B5C9-9DE207DE2F9C}"/>
          </ac:spMkLst>
        </pc:spChg>
        <pc:spChg chg="add mod">
          <ac:chgData name="이 경오" userId="03d471aaec579ec3" providerId="LiveId" clId="{14D9E178-0302-40BF-9892-151075496A37}" dt="2020-05-02T14:44:16.497" v="1941" actId="1076"/>
          <ac:spMkLst>
            <pc:docMk/>
            <pc:sldMk cId="560042465" sldId="356"/>
            <ac:spMk id="8" creationId="{A668D6DD-1AAA-43C5-8F5B-4DFA690187B9}"/>
          </ac:spMkLst>
        </pc:spChg>
        <pc:spChg chg="del">
          <ac:chgData name="이 경오" userId="03d471aaec579ec3" providerId="LiveId" clId="{14D9E178-0302-40BF-9892-151075496A37}" dt="2020-05-02T14:39:11.871" v="1721" actId="478"/>
          <ac:spMkLst>
            <pc:docMk/>
            <pc:sldMk cId="560042465" sldId="356"/>
            <ac:spMk id="9" creationId="{1F9B5C6F-1F5A-4406-AD3F-7EE1D37E8A33}"/>
          </ac:spMkLst>
        </pc:spChg>
        <pc:spChg chg="add mod">
          <ac:chgData name="이 경오" userId="03d471aaec579ec3" providerId="LiveId" clId="{14D9E178-0302-40BF-9892-151075496A37}" dt="2020-05-02T14:46:14.827" v="1970" actId="14100"/>
          <ac:spMkLst>
            <pc:docMk/>
            <pc:sldMk cId="560042465" sldId="356"/>
            <ac:spMk id="10" creationId="{05692C79-8966-4C0A-8755-2DB52394EF4D}"/>
          </ac:spMkLst>
        </pc:spChg>
        <pc:spChg chg="add mod">
          <ac:chgData name="이 경오" userId="03d471aaec579ec3" providerId="LiveId" clId="{14D9E178-0302-40BF-9892-151075496A37}" dt="2020-05-02T14:47:59.359" v="2232" actId="1076"/>
          <ac:spMkLst>
            <pc:docMk/>
            <pc:sldMk cId="560042465" sldId="356"/>
            <ac:spMk id="11" creationId="{EB606488-41E4-4E89-9FF4-8F50E6303BAE}"/>
          </ac:spMkLst>
        </pc:spChg>
        <pc:spChg chg="add mod">
          <ac:chgData name="이 경오" userId="03d471aaec579ec3" providerId="LiveId" clId="{14D9E178-0302-40BF-9892-151075496A37}" dt="2020-05-02T14:48:28.960" v="2325" actId="1076"/>
          <ac:spMkLst>
            <pc:docMk/>
            <pc:sldMk cId="560042465" sldId="356"/>
            <ac:spMk id="14" creationId="{13293910-3999-4B5A-B2DC-B9F1EB22682A}"/>
          </ac:spMkLst>
        </pc:spChg>
        <pc:spChg chg="add mod">
          <ac:chgData name="이 경오" userId="03d471aaec579ec3" providerId="LiveId" clId="{14D9E178-0302-40BF-9892-151075496A37}" dt="2020-05-02T14:49:55.399" v="2582"/>
          <ac:spMkLst>
            <pc:docMk/>
            <pc:sldMk cId="560042465" sldId="356"/>
            <ac:spMk id="15" creationId="{300D8ED9-7679-4017-8E70-541C04434FA0}"/>
          </ac:spMkLst>
        </pc:spChg>
        <pc:spChg chg="mod">
          <ac:chgData name="이 경오" userId="03d471aaec579ec3" providerId="LiveId" clId="{14D9E178-0302-40BF-9892-151075496A37}" dt="2020-05-02T14:38:52.219" v="1719" actId="20577"/>
          <ac:spMkLst>
            <pc:docMk/>
            <pc:sldMk cId="560042465" sldId="356"/>
            <ac:spMk id="49" creationId="{DB2592F5-1887-4128-A11C-FBB241480622}"/>
          </ac:spMkLst>
        </pc:spChg>
        <pc:graphicFrameChg chg="del">
          <ac:chgData name="이 경오" userId="03d471aaec579ec3" providerId="LiveId" clId="{14D9E178-0302-40BF-9892-151075496A37}" dt="2020-05-02T14:39:11.871" v="1721" actId="478"/>
          <ac:graphicFrameMkLst>
            <pc:docMk/>
            <pc:sldMk cId="560042465" sldId="356"/>
            <ac:graphicFrameMk id="2" creationId="{DD75DD0B-ED7E-469D-BC24-A67EA1A8A4EE}"/>
          </ac:graphicFrameMkLst>
        </pc:graphicFrameChg>
        <pc:graphicFrameChg chg="mod modGraphic">
          <ac:chgData name="이 경오" userId="03d471aaec579ec3" providerId="LiveId" clId="{14D9E178-0302-40BF-9892-151075496A37}" dt="2020-05-02T14:48:54.613" v="2466" actId="242"/>
          <ac:graphicFrameMkLst>
            <pc:docMk/>
            <pc:sldMk cId="560042465" sldId="356"/>
            <ac:graphicFrameMk id="28" creationId="{C80C4FFD-B8F5-411A-9EE6-A3F1887B0BC3}"/>
          </ac:graphicFrameMkLst>
        </pc:graphicFrameChg>
      </pc:sldChg>
      <pc:sldChg chg="addSp delSp modSp add mod">
        <pc:chgData name="이 경오" userId="03d471aaec579ec3" providerId="LiveId" clId="{14D9E178-0302-40BF-9892-151075496A37}" dt="2020-05-02T15:01:38.165" v="3353" actId="1076"/>
        <pc:sldMkLst>
          <pc:docMk/>
          <pc:sldMk cId="638687171" sldId="357"/>
        </pc:sldMkLst>
        <pc:spChg chg="add mod">
          <ac:chgData name="이 경오" userId="03d471aaec579ec3" providerId="LiveId" clId="{14D9E178-0302-40BF-9892-151075496A37}" dt="2020-05-02T14:59:00.677" v="3201" actId="14100"/>
          <ac:spMkLst>
            <pc:docMk/>
            <pc:sldMk cId="638687171" sldId="357"/>
            <ac:spMk id="2" creationId="{A6A8296F-6F2A-4846-A189-A9866D60C15E}"/>
          </ac:spMkLst>
        </pc:spChg>
        <pc:spChg chg="add mod">
          <ac:chgData name="이 경오" userId="03d471aaec579ec3" providerId="LiveId" clId="{14D9E178-0302-40BF-9892-151075496A37}" dt="2020-05-02T14:59:05.182" v="3202" actId="552"/>
          <ac:spMkLst>
            <pc:docMk/>
            <pc:sldMk cId="638687171" sldId="357"/>
            <ac:spMk id="3" creationId="{B6108307-66C1-40C9-8A60-6A02932CEEEE}"/>
          </ac:spMkLst>
        </pc:spChg>
        <pc:spChg chg="del">
          <ac:chgData name="이 경오" userId="03d471aaec579ec3" providerId="LiveId" clId="{14D9E178-0302-40BF-9892-151075496A37}" dt="2020-05-02T14:51:09.348" v="2585" actId="478"/>
          <ac:spMkLst>
            <pc:docMk/>
            <pc:sldMk cId="638687171" sldId="357"/>
            <ac:spMk id="6" creationId="{1569A32A-0D46-457B-97B1-176240264C38}"/>
          </ac:spMkLst>
        </pc:spChg>
        <pc:spChg chg="del">
          <ac:chgData name="이 경오" userId="03d471aaec579ec3" providerId="LiveId" clId="{14D9E178-0302-40BF-9892-151075496A37}" dt="2020-05-02T14:52:37.918" v="2703" actId="478"/>
          <ac:spMkLst>
            <pc:docMk/>
            <pc:sldMk cId="638687171" sldId="357"/>
            <ac:spMk id="7" creationId="{4FF94EE1-AD98-4D19-B5C9-9DE207DE2F9C}"/>
          </ac:spMkLst>
        </pc:spChg>
        <pc:spChg chg="del">
          <ac:chgData name="이 경오" userId="03d471aaec579ec3" providerId="LiveId" clId="{14D9E178-0302-40BF-9892-151075496A37}" dt="2020-05-02T14:54:34.543" v="2754" actId="478"/>
          <ac:spMkLst>
            <pc:docMk/>
            <pc:sldMk cId="638687171" sldId="357"/>
            <ac:spMk id="8" creationId="{A668D6DD-1AAA-43C5-8F5B-4DFA690187B9}"/>
          </ac:spMkLst>
        </pc:spChg>
        <pc:spChg chg="add mod">
          <ac:chgData name="이 경오" userId="03d471aaec579ec3" providerId="LiveId" clId="{14D9E178-0302-40BF-9892-151075496A37}" dt="2020-05-02T15:01:38.165" v="3353" actId="1076"/>
          <ac:spMkLst>
            <pc:docMk/>
            <pc:sldMk cId="638687171" sldId="357"/>
            <ac:spMk id="9" creationId="{F0DD68F2-CB1D-404B-8D46-2411D7EC5537}"/>
          </ac:spMkLst>
        </pc:spChg>
        <pc:spChg chg="del">
          <ac:chgData name="이 경오" userId="03d471aaec579ec3" providerId="LiveId" clId="{14D9E178-0302-40BF-9892-151075496A37}" dt="2020-05-02T14:56:05.062" v="2894" actId="478"/>
          <ac:spMkLst>
            <pc:docMk/>
            <pc:sldMk cId="638687171" sldId="357"/>
            <ac:spMk id="10" creationId="{05692C79-8966-4C0A-8755-2DB52394EF4D}"/>
          </ac:spMkLst>
        </pc:spChg>
        <pc:spChg chg="del">
          <ac:chgData name="이 경오" userId="03d471aaec579ec3" providerId="LiveId" clId="{14D9E178-0302-40BF-9892-151075496A37}" dt="2020-05-02T14:56:33.824" v="2912" actId="478"/>
          <ac:spMkLst>
            <pc:docMk/>
            <pc:sldMk cId="638687171" sldId="357"/>
            <ac:spMk id="11" creationId="{EB606488-41E4-4E89-9FF4-8F50E6303BAE}"/>
          </ac:spMkLst>
        </pc:spChg>
        <pc:spChg chg="mod">
          <ac:chgData name="이 경오" userId="03d471aaec579ec3" providerId="LiveId" clId="{14D9E178-0302-40BF-9892-151075496A37}" dt="2020-05-02T14:59:05.182" v="3202" actId="552"/>
          <ac:spMkLst>
            <pc:docMk/>
            <pc:sldMk cId="638687171" sldId="357"/>
            <ac:spMk id="14" creationId="{13293910-3999-4B5A-B2DC-B9F1EB22682A}"/>
          </ac:spMkLst>
        </pc:spChg>
        <pc:spChg chg="mod">
          <ac:chgData name="이 경오" userId="03d471aaec579ec3" providerId="LiveId" clId="{14D9E178-0302-40BF-9892-151075496A37}" dt="2020-05-02T15:01:10.392" v="3345"/>
          <ac:spMkLst>
            <pc:docMk/>
            <pc:sldMk cId="638687171" sldId="357"/>
            <ac:spMk id="15" creationId="{300D8ED9-7679-4017-8E70-541C04434FA0}"/>
          </ac:spMkLst>
        </pc:spChg>
        <pc:spChg chg="add mod">
          <ac:chgData name="이 경오" userId="03d471aaec579ec3" providerId="LiveId" clId="{14D9E178-0302-40BF-9892-151075496A37}" dt="2020-05-02T14:58:54.993" v="3200" actId="552"/>
          <ac:spMkLst>
            <pc:docMk/>
            <pc:sldMk cId="638687171" sldId="357"/>
            <ac:spMk id="16" creationId="{91E236AF-1429-4C01-A856-4161BCD81722}"/>
          </ac:spMkLst>
        </pc:spChg>
        <pc:spChg chg="add mod">
          <ac:chgData name="이 경오" userId="03d471aaec579ec3" providerId="LiveId" clId="{14D9E178-0302-40BF-9892-151075496A37}" dt="2020-05-02T14:59:12.224" v="3203" actId="1076"/>
          <ac:spMkLst>
            <pc:docMk/>
            <pc:sldMk cId="638687171" sldId="357"/>
            <ac:spMk id="17" creationId="{F1F76BE6-3ABB-4CB7-9ED5-12B945AB072E}"/>
          </ac:spMkLst>
        </pc:spChg>
        <pc:spChg chg="mod">
          <ac:chgData name="이 경오" userId="03d471aaec579ec3" providerId="LiveId" clId="{14D9E178-0302-40BF-9892-151075496A37}" dt="2020-05-02T14:50:16.955" v="2584" actId="20577"/>
          <ac:spMkLst>
            <pc:docMk/>
            <pc:sldMk cId="638687171" sldId="357"/>
            <ac:spMk id="49" creationId="{DB2592F5-1887-4128-A11C-FBB241480622}"/>
          </ac:spMkLst>
        </pc:spChg>
        <pc:graphicFrameChg chg="mod modGraphic">
          <ac:chgData name="이 경오" userId="03d471aaec579ec3" providerId="LiveId" clId="{14D9E178-0302-40BF-9892-151075496A37}" dt="2020-05-02T14:58:47.184" v="3198" actId="2165"/>
          <ac:graphicFrameMkLst>
            <pc:docMk/>
            <pc:sldMk cId="638687171" sldId="357"/>
            <ac:graphicFrameMk id="28" creationId="{C80C4FFD-B8F5-411A-9EE6-A3F1887B0BC3}"/>
          </ac:graphicFrameMkLst>
        </pc:graphicFrameChg>
      </pc:sldChg>
      <pc:sldChg chg="addSp delSp modSp add del mod">
        <pc:chgData name="이 경오" userId="03d471aaec579ec3" providerId="LiveId" clId="{14D9E178-0302-40BF-9892-151075496A37}" dt="2020-05-02T15:20:23.853" v="4288" actId="47"/>
        <pc:sldMkLst>
          <pc:docMk/>
          <pc:sldMk cId="1554247026" sldId="358"/>
        </pc:sldMkLst>
        <pc:spChg chg="del">
          <ac:chgData name="이 경오" userId="03d471aaec579ec3" providerId="LiveId" clId="{14D9E178-0302-40BF-9892-151075496A37}" dt="2020-05-02T15:02:52.141" v="3355" actId="478"/>
          <ac:spMkLst>
            <pc:docMk/>
            <pc:sldMk cId="1554247026" sldId="358"/>
            <ac:spMk id="2" creationId="{A6A8296F-6F2A-4846-A189-A9866D60C15E}"/>
          </ac:spMkLst>
        </pc:spChg>
        <pc:spChg chg="del">
          <ac:chgData name="이 경오" userId="03d471aaec579ec3" providerId="LiveId" clId="{14D9E178-0302-40BF-9892-151075496A37}" dt="2020-05-02T15:02:52.141" v="3355" actId="478"/>
          <ac:spMkLst>
            <pc:docMk/>
            <pc:sldMk cId="1554247026" sldId="358"/>
            <ac:spMk id="3" creationId="{B6108307-66C1-40C9-8A60-6A02932CEEEE}"/>
          </ac:spMkLst>
        </pc:spChg>
        <pc:spChg chg="del">
          <ac:chgData name="이 경오" userId="03d471aaec579ec3" providerId="LiveId" clId="{14D9E178-0302-40BF-9892-151075496A37}" dt="2020-05-02T15:02:54.581" v="3356" actId="478"/>
          <ac:spMkLst>
            <pc:docMk/>
            <pc:sldMk cId="1554247026" sldId="358"/>
            <ac:spMk id="9" creationId="{F0DD68F2-CB1D-404B-8D46-2411D7EC5537}"/>
          </ac:spMkLst>
        </pc:spChg>
        <pc:spChg chg="add mod">
          <ac:chgData name="이 경오" userId="03d471aaec579ec3" providerId="LiveId" clId="{14D9E178-0302-40BF-9892-151075496A37}" dt="2020-05-02T15:05:37.266" v="3395" actId="20577"/>
          <ac:spMkLst>
            <pc:docMk/>
            <pc:sldMk cId="1554247026" sldId="358"/>
            <ac:spMk id="13" creationId="{934420D8-A3D6-42C6-8579-1B208DA57A0B}"/>
          </ac:spMkLst>
        </pc:spChg>
        <pc:spChg chg="del">
          <ac:chgData name="이 경오" userId="03d471aaec579ec3" providerId="LiveId" clId="{14D9E178-0302-40BF-9892-151075496A37}" dt="2020-05-02T15:02:52.141" v="3355" actId="478"/>
          <ac:spMkLst>
            <pc:docMk/>
            <pc:sldMk cId="1554247026" sldId="358"/>
            <ac:spMk id="14" creationId="{13293910-3999-4B5A-B2DC-B9F1EB22682A}"/>
          </ac:spMkLst>
        </pc:spChg>
        <pc:spChg chg="del">
          <ac:chgData name="이 경오" userId="03d471aaec579ec3" providerId="LiveId" clId="{14D9E178-0302-40BF-9892-151075496A37}" dt="2020-05-02T15:02:52.141" v="3355" actId="478"/>
          <ac:spMkLst>
            <pc:docMk/>
            <pc:sldMk cId="1554247026" sldId="358"/>
            <ac:spMk id="15" creationId="{300D8ED9-7679-4017-8E70-541C04434FA0}"/>
          </ac:spMkLst>
        </pc:spChg>
        <pc:spChg chg="del">
          <ac:chgData name="이 경오" userId="03d471aaec579ec3" providerId="LiveId" clId="{14D9E178-0302-40BF-9892-151075496A37}" dt="2020-05-02T15:02:52.141" v="3355" actId="478"/>
          <ac:spMkLst>
            <pc:docMk/>
            <pc:sldMk cId="1554247026" sldId="358"/>
            <ac:spMk id="16" creationId="{91E236AF-1429-4C01-A856-4161BCD81722}"/>
          </ac:spMkLst>
        </pc:spChg>
        <pc:spChg chg="del">
          <ac:chgData name="이 경오" userId="03d471aaec579ec3" providerId="LiveId" clId="{14D9E178-0302-40BF-9892-151075496A37}" dt="2020-05-02T15:02:52.141" v="3355" actId="478"/>
          <ac:spMkLst>
            <pc:docMk/>
            <pc:sldMk cId="1554247026" sldId="358"/>
            <ac:spMk id="17" creationId="{F1F76BE6-3ABB-4CB7-9ED5-12B945AB072E}"/>
          </ac:spMkLst>
        </pc:spChg>
        <pc:graphicFrameChg chg="del">
          <ac:chgData name="이 경오" userId="03d471aaec579ec3" providerId="LiveId" clId="{14D9E178-0302-40BF-9892-151075496A37}" dt="2020-05-02T15:02:52.141" v="3355" actId="478"/>
          <ac:graphicFrameMkLst>
            <pc:docMk/>
            <pc:sldMk cId="1554247026" sldId="358"/>
            <ac:graphicFrameMk id="28" creationId="{C80C4FFD-B8F5-411A-9EE6-A3F1887B0BC3}"/>
          </ac:graphicFrameMkLst>
        </pc:graphicFrameChg>
      </pc:sldChg>
      <pc:sldChg chg="modSp add mod ord">
        <pc:chgData name="이 경오" userId="03d471aaec579ec3" providerId="LiveId" clId="{14D9E178-0302-40BF-9892-151075496A37}" dt="2020-05-02T15:27:16.102" v="4317"/>
        <pc:sldMkLst>
          <pc:docMk/>
          <pc:sldMk cId="672485652" sldId="359"/>
        </pc:sldMkLst>
        <pc:spChg chg="mod">
          <ac:chgData name="이 경오" userId="03d471aaec579ec3" providerId="LiveId" clId="{14D9E178-0302-40BF-9892-151075496A37}" dt="2020-05-02T15:27:16.102" v="4317"/>
          <ac:spMkLst>
            <pc:docMk/>
            <pc:sldMk cId="672485652" sldId="359"/>
            <ac:spMk id="6" creationId="{97ABE4A9-0E2E-45E8-86C2-53BF8FA05A72}"/>
          </ac:spMkLst>
        </pc:spChg>
      </pc:sldChg>
      <pc:sldChg chg="add ord">
        <pc:chgData name="이 경오" userId="03d471aaec579ec3" providerId="LiveId" clId="{14D9E178-0302-40BF-9892-151075496A37}" dt="2020-05-02T15:11:27.960" v="3401"/>
        <pc:sldMkLst>
          <pc:docMk/>
          <pc:sldMk cId="2332637559" sldId="360"/>
        </pc:sldMkLst>
      </pc:sldChg>
      <pc:sldChg chg="addSp delSp modSp add mod">
        <pc:chgData name="이 경오" userId="03d471aaec579ec3" providerId="LiveId" clId="{14D9E178-0302-40BF-9892-151075496A37}" dt="2020-05-02T15:15:21.057" v="3490" actId="1076"/>
        <pc:sldMkLst>
          <pc:docMk/>
          <pc:sldMk cId="4275382435" sldId="361"/>
        </pc:sldMkLst>
        <pc:spChg chg="del">
          <ac:chgData name="이 경오" userId="03d471aaec579ec3" providerId="LiveId" clId="{14D9E178-0302-40BF-9892-151075496A37}" dt="2020-05-02T15:12:00.709" v="3404" actId="478"/>
          <ac:spMkLst>
            <pc:docMk/>
            <pc:sldMk cId="4275382435" sldId="361"/>
            <ac:spMk id="2" creationId="{00000000-0000-0000-0000-000000000000}"/>
          </ac:spMkLst>
        </pc:spChg>
        <pc:spChg chg="del">
          <ac:chgData name="이 경오" userId="03d471aaec579ec3" providerId="LiveId" clId="{14D9E178-0302-40BF-9892-151075496A37}" dt="2020-05-02T15:12:00.709" v="3404" actId="478"/>
          <ac:spMkLst>
            <pc:docMk/>
            <pc:sldMk cId="4275382435" sldId="361"/>
            <ac:spMk id="7" creationId="{D8AE385E-7734-4D7C-B811-682FCB17BCF5}"/>
          </ac:spMkLst>
        </pc:spChg>
        <pc:spChg chg="del">
          <ac:chgData name="이 경오" userId="03d471aaec579ec3" providerId="LiveId" clId="{14D9E178-0302-40BF-9892-151075496A37}" dt="2020-05-02T15:12:00.709" v="3404" actId="478"/>
          <ac:spMkLst>
            <pc:docMk/>
            <pc:sldMk cId="4275382435" sldId="361"/>
            <ac:spMk id="9" creationId="{D098C199-A36E-433D-BCF6-1D4D5D827105}"/>
          </ac:spMkLst>
        </pc:spChg>
        <pc:spChg chg="del">
          <ac:chgData name="이 경오" userId="03d471aaec579ec3" providerId="LiveId" clId="{14D9E178-0302-40BF-9892-151075496A37}" dt="2020-05-02T15:12:00.709" v="3404" actId="478"/>
          <ac:spMkLst>
            <pc:docMk/>
            <pc:sldMk cId="4275382435" sldId="361"/>
            <ac:spMk id="10" creationId="{C39D783B-0100-4CE1-8919-44ECDA0C17C5}"/>
          </ac:spMkLst>
        </pc:spChg>
        <pc:spChg chg="add del">
          <ac:chgData name="이 경오" userId="03d471aaec579ec3" providerId="LiveId" clId="{14D9E178-0302-40BF-9892-151075496A37}" dt="2020-05-02T15:14:52.930" v="3481" actId="478"/>
          <ac:spMkLst>
            <pc:docMk/>
            <pc:sldMk cId="4275382435" sldId="361"/>
            <ac:spMk id="11" creationId="{84D3F263-B5EA-4057-9933-DD25D24EEEAB}"/>
          </ac:spMkLst>
        </pc:spChg>
        <pc:spChg chg="del">
          <ac:chgData name="이 경오" userId="03d471aaec579ec3" providerId="LiveId" clId="{14D9E178-0302-40BF-9892-151075496A37}" dt="2020-05-02T15:12:00.709" v="3404" actId="478"/>
          <ac:spMkLst>
            <pc:docMk/>
            <pc:sldMk cId="4275382435" sldId="361"/>
            <ac:spMk id="12" creationId="{7B53EFC9-E164-4978-99DA-FEBEC85E30DE}"/>
          </ac:spMkLst>
        </pc:spChg>
        <pc:spChg chg="del">
          <ac:chgData name="이 경오" userId="03d471aaec579ec3" providerId="LiveId" clId="{14D9E178-0302-40BF-9892-151075496A37}" dt="2020-05-02T15:12:00.709" v="3404" actId="478"/>
          <ac:spMkLst>
            <pc:docMk/>
            <pc:sldMk cId="4275382435" sldId="361"/>
            <ac:spMk id="13" creationId="{2FC7F67F-D5F3-433C-8951-564F3AA3D9B4}"/>
          </ac:spMkLst>
        </pc:spChg>
        <pc:spChg chg="add del">
          <ac:chgData name="이 경오" userId="03d471aaec579ec3" providerId="LiveId" clId="{14D9E178-0302-40BF-9892-151075496A37}" dt="2020-05-02T15:14:52.930" v="3481" actId="478"/>
          <ac:spMkLst>
            <pc:docMk/>
            <pc:sldMk cId="4275382435" sldId="361"/>
            <ac:spMk id="14" creationId="{F4C7BD5C-9ADB-4F8E-AC06-1D558CAFF8F2}"/>
          </ac:spMkLst>
        </pc:spChg>
        <pc:spChg chg="add del mod">
          <ac:chgData name="이 경오" userId="03d471aaec579ec3" providerId="LiveId" clId="{14D9E178-0302-40BF-9892-151075496A37}" dt="2020-05-02T15:15:11.017" v="3488" actId="478"/>
          <ac:spMkLst>
            <pc:docMk/>
            <pc:sldMk cId="4275382435" sldId="361"/>
            <ac:spMk id="15" creationId="{3307924D-B2DB-40DB-A88E-58EE984F7990}"/>
          </ac:spMkLst>
        </pc:spChg>
        <pc:spChg chg="del">
          <ac:chgData name="이 경오" userId="03d471aaec579ec3" providerId="LiveId" clId="{14D9E178-0302-40BF-9892-151075496A37}" dt="2020-05-02T15:12:00.709" v="3404" actId="478"/>
          <ac:spMkLst>
            <pc:docMk/>
            <pc:sldMk cId="4275382435" sldId="361"/>
            <ac:spMk id="16" creationId="{8A8D8117-5FC9-41F0-B462-1FBEE8A0900D}"/>
          </ac:spMkLst>
        </pc:spChg>
        <pc:spChg chg="add del mod">
          <ac:chgData name="이 경오" userId="03d471aaec579ec3" providerId="LiveId" clId="{14D9E178-0302-40BF-9892-151075496A37}" dt="2020-05-02T15:15:11.017" v="3488" actId="478"/>
          <ac:spMkLst>
            <pc:docMk/>
            <pc:sldMk cId="4275382435" sldId="361"/>
            <ac:spMk id="17" creationId="{10E6B94D-FE70-4E4E-82B3-EA622E888F90}"/>
          </ac:spMkLst>
        </pc:spChg>
        <pc:spChg chg="add del mod">
          <ac:chgData name="이 경오" userId="03d471aaec579ec3" providerId="LiveId" clId="{14D9E178-0302-40BF-9892-151075496A37}" dt="2020-05-02T15:15:11.017" v="3488" actId="478"/>
          <ac:spMkLst>
            <pc:docMk/>
            <pc:sldMk cId="4275382435" sldId="361"/>
            <ac:spMk id="18" creationId="{221BBA38-B21F-400B-8186-2942D397419E}"/>
          </ac:spMkLst>
        </pc:spChg>
        <pc:spChg chg="add del mod">
          <ac:chgData name="이 경오" userId="03d471aaec579ec3" providerId="LiveId" clId="{14D9E178-0302-40BF-9892-151075496A37}" dt="2020-05-02T15:14:52.931" v="3483"/>
          <ac:spMkLst>
            <pc:docMk/>
            <pc:sldMk cId="4275382435" sldId="361"/>
            <ac:spMk id="19" creationId="{99828868-143D-4C90-A740-F3A7F7F2A3DD}"/>
          </ac:spMkLst>
        </pc:spChg>
        <pc:spChg chg="add del mod">
          <ac:chgData name="이 경오" userId="03d471aaec579ec3" providerId="LiveId" clId="{14D9E178-0302-40BF-9892-151075496A37}" dt="2020-05-02T15:15:11.017" v="3488" actId="478"/>
          <ac:spMkLst>
            <pc:docMk/>
            <pc:sldMk cId="4275382435" sldId="361"/>
            <ac:spMk id="20" creationId="{11B8978D-4EC4-44AC-99D9-6A15A647C474}"/>
          </ac:spMkLst>
        </pc:spChg>
        <pc:spChg chg="add del mod">
          <ac:chgData name="이 경오" userId="03d471aaec579ec3" providerId="LiveId" clId="{14D9E178-0302-40BF-9892-151075496A37}" dt="2020-05-02T15:15:11.017" v="3488" actId="478"/>
          <ac:spMkLst>
            <pc:docMk/>
            <pc:sldMk cId="4275382435" sldId="361"/>
            <ac:spMk id="21" creationId="{FBCCFE30-41FB-4D60-8862-599FF2CD7089}"/>
          </ac:spMkLst>
        </pc:spChg>
        <pc:spChg chg="add mod">
          <ac:chgData name="이 경오" userId="03d471aaec579ec3" providerId="LiveId" clId="{14D9E178-0302-40BF-9892-151075496A37}" dt="2020-05-02T15:15:15.188" v="3489" actId="1076"/>
          <ac:spMkLst>
            <pc:docMk/>
            <pc:sldMk cId="4275382435" sldId="361"/>
            <ac:spMk id="23" creationId="{4DBCD8E6-7744-4DB4-B374-AC94E0211641}"/>
          </ac:spMkLst>
        </pc:spChg>
        <pc:spChg chg="add del mod">
          <ac:chgData name="이 경오" userId="03d471aaec579ec3" providerId="LiveId" clId="{14D9E178-0302-40BF-9892-151075496A37}" dt="2020-05-02T15:14:52.930" v="3481" actId="478"/>
          <ac:spMkLst>
            <pc:docMk/>
            <pc:sldMk cId="4275382435" sldId="361"/>
            <ac:spMk id="24" creationId="{3A589CBF-8FD9-4D3A-B88B-FC8F38656718}"/>
          </ac:spMkLst>
        </pc:spChg>
        <pc:spChg chg="add del mod">
          <ac:chgData name="이 경오" userId="03d471aaec579ec3" providerId="LiveId" clId="{14D9E178-0302-40BF-9892-151075496A37}" dt="2020-05-02T15:14:52.930" v="3481" actId="478"/>
          <ac:spMkLst>
            <pc:docMk/>
            <pc:sldMk cId="4275382435" sldId="361"/>
            <ac:spMk id="25" creationId="{31F3CBB6-9281-4B3F-BD6C-E9C5B894D624}"/>
          </ac:spMkLst>
        </pc:spChg>
        <pc:spChg chg="add del mod">
          <ac:chgData name="이 경오" userId="03d471aaec579ec3" providerId="LiveId" clId="{14D9E178-0302-40BF-9892-151075496A37}" dt="2020-05-02T15:14:52.930" v="3481" actId="478"/>
          <ac:spMkLst>
            <pc:docMk/>
            <pc:sldMk cId="4275382435" sldId="361"/>
            <ac:spMk id="26" creationId="{22E4E1BD-41BA-46BF-8FCD-E75C40130784}"/>
          </ac:spMkLst>
        </pc:spChg>
        <pc:spChg chg="add del mod">
          <ac:chgData name="이 경오" userId="03d471aaec579ec3" providerId="LiveId" clId="{14D9E178-0302-40BF-9892-151075496A37}" dt="2020-05-02T15:14:52.930" v="3481" actId="478"/>
          <ac:spMkLst>
            <pc:docMk/>
            <pc:sldMk cId="4275382435" sldId="361"/>
            <ac:spMk id="27" creationId="{1507F9C6-5BCA-4B5A-8BE3-18BCC7F5082A}"/>
          </ac:spMkLst>
        </pc:spChg>
        <pc:spChg chg="add del mod">
          <ac:chgData name="이 경오" userId="03d471aaec579ec3" providerId="LiveId" clId="{14D9E178-0302-40BF-9892-151075496A37}" dt="2020-05-02T15:14:52.930" v="3481" actId="478"/>
          <ac:spMkLst>
            <pc:docMk/>
            <pc:sldMk cId="4275382435" sldId="361"/>
            <ac:spMk id="28" creationId="{2D851415-7CB3-4CDF-9A7F-2FCB793C11BC}"/>
          </ac:spMkLst>
        </pc:spChg>
        <pc:spChg chg="add del mod">
          <ac:chgData name="이 경오" userId="03d471aaec579ec3" providerId="LiveId" clId="{14D9E178-0302-40BF-9892-151075496A37}" dt="2020-05-02T15:14:58.309" v="3485" actId="478"/>
          <ac:spMkLst>
            <pc:docMk/>
            <pc:sldMk cId="4275382435" sldId="361"/>
            <ac:spMk id="29" creationId="{FC85713D-4BEC-4352-9054-BCAE2B03A48D}"/>
          </ac:spMkLst>
        </pc:spChg>
        <pc:spChg chg="add del mod">
          <ac:chgData name="이 경오" userId="03d471aaec579ec3" providerId="LiveId" clId="{14D9E178-0302-40BF-9892-151075496A37}" dt="2020-05-02T15:14:58.309" v="3485" actId="478"/>
          <ac:spMkLst>
            <pc:docMk/>
            <pc:sldMk cId="4275382435" sldId="361"/>
            <ac:spMk id="30" creationId="{FFADC445-B489-4F8E-8678-8203557FC4CB}"/>
          </ac:spMkLst>
        </pc:spChg>
        <pc:spChg chg="add del mod">
          <ac:chgData name="이 경오" userId="03d471aaec579ec3" providerId="LiveId" clId="{14D9E178-0302-40BF-9892-151075496A37}" dt="2020-05-02T15:14:58.309" v="3485" actId="478"/>
          <ac:spMkLst>
            <pc:docMk/>
            <pc:sldMk cId="4275382435" sldId="361"/>
            <ac:spMk id="31" creationId="{38283347-CAF8-4F1E-8E27-886A14B2CF10}"/>
          </ac:spMkLst>
        </pc:spChg>
        <pc:spChg chg="add del mod">
          <ac:chgData name="이 경오" userId="03d471aaec579ec3" providerId="LiveId" clId="{14D9E178-0302-40BF-9892-151075496A37}" dt="2020-05-02T15:14:58.309" v="3485" actId="478"/>
          <ac:spMkLst>
            <pc:docMk/>
            <pc:sldMk cId="4275382435" sldId="361"/>
            <ac:spMk id="32" creationId="{DD6B4AFE-E0BA-438B-816D-D7A8BB502EAE}"/>
          </ac:spMkLst>
        </pc:spChg>
        <pc:spChg chg="add del mod">
          <ac:chgData name="이 경오" userId="03d471aaec579ec3" providerId="LiveId" clId="{14D9E178-0302-40BF-9892-151075496A37}" dt="2020-05-02T15:14:58.309" v="3485" actId="478"/>
          <ac:spMkLst>
            <pc:docMk/>
            <pc:sldMk cId="4275382435" sldId="361"/>
            <ac:spMk id="33" creationId="{FF4A0A37-1DF0-47C9-9B15-6B19D998163D}"/>
          </ac:spMkLst>
        </pc:spChg>
        <pc:spChg chg="add del mod">
          <ac:chgData name="이 경오" userId="03d471aaec579ec3" providerId="LiveId" clId="{14D9E178-0302-40BF-9892-151075496A37}" dt="2020-05-02T15:15:04.618" v="3487" actId="478"/>
          <ac:spMkLst>
            <pc:docMk/>
            <pc:sldMk cId="4275382435" sldId="361"/>
            <ac:spMk id="34" creationId="{2D6F391F-25A7-4768-82DF-F4FFBF2B8B6E}"/>
          </ac:spMkLst>
        </pc:spChg>
        <pc:spChg chg="add del mod">
          <ac:chgData name="이 경오" userId="03d471aaec579ec3" providerId="LiveId" clId="{14D9E178-0302-40BF-9892-151075496A37}" dt="2020-05-02T15:15:04.618" v="3487" actId="478"/>
          <ac:spMkLst>
            <pc:docMk/>
            <pc:sldMk cId="4275382435" sldId="361"/>
            <ac:spMk id="35" creationId="{814D1299-E4C3-4B8F-99BE-BC1163BB5472}"/>
          </ac:spMkLst>
        </pc:spChg>
        <pc:spChg chg="add del mod">
          <ac:chgData name="이 경오" userId="03d471aaec579ec3" providerId="LiveId" clId="{14D9E178-0302-40BF-9892-151075496A37}" dt="2020-05-02T15:15:04.618" v="3487" actId="478"/>
          <ac:spMkLst>
            <pc:docMk/>
            <pc:sldMk cId="4275382435" sldId="361"/>
            <ac:spMk id="36" creationId="{D4BB10EC-8930-452F-AD9B-9D985A5EF095}"/>
          </ac:spMkLst>
        </pc:spChg>
        <pc:spChg chg="add del mod">
          <ac:chgData name="이 경오" userId="03d471aaec579ec3" providerId="LiveId" clId="{14D9E178-0302-40BF-9892-151075496A37}" dt="2020-05-02T15:15:04.618" v="3487" actId="478"/>
          <ac:spMkLst>
            <pc:docMk/>
            <pc:sldMk cId="4275382435" sldId="361"/>
            <ac:spMk id="37" creationId="{F2D41BB4-DAA4-4323-A578-3D877BB70BD7}"/>
          </ac:spMkLst>
        </pc:spChg>
        <pc:spChg chg="add del mod">
          <ac:chgData name="이 경오" userId="03d471aaec579ec3" providerId="LiveId" clId="{14D9E178-0302-40BF-9892-151075496A37}" dt="2020-05-02T15:15:04.618" v="3487" actId="478"/>
          <ac:spMkLst>
            <pc:docMk/>
            <pc:sldMk cId="4275382435" sldId="361"/>
            <ac:spMk id="38" creationId="{87C7B03D-366C-483D-814F-8880B2E4B0ED}"/>
          </ac:spMkLst>
        </pc:spChg>
        <pc:graphicFrameChg chg="add mod modGraphic">
          <ac:chgData name="이 경오" userId="03d471aaec579ec3" providerId="LiveId" clId="{14D9E178-0302-40BF-9892-151075496A37}" dt="2020-05-02T15:15:21.057" v="3490" actId="1076"/>
          <ac:graphicFrameMkLst>
            <pc:docMk/>
            <pc:sldMk cId="4275382435" sldId="361"/>
            <ac:graphicFrameMk id="22" creationId="{FB22C92A-D7A3-40A1-B938-823444D54105}"/>
          </ac:graphicFrameMkLst>
        </pc:graphicFrameChg>
      </pc:sldChg>
      <pc:sldChg chg="addSp delSp modSp add mod">
        <pc:chgData name="이 경오" userId="03d471aaec579ec3" providerId="LiveId" clId="{14D9E178-0302-40BF-9892-151075496A37}" dt="2020-05-02T15:19:21.482" v="4283" actId="20577"/>
        <pc:sldMkLst>
          <pc:docMk/>
          <pc:sldMk cId="2745289762" sldId="362"/>
        </pc:sldMkLst>
        <pc:spChg chg="mod">
          <ac:chgData name="이 경오" userId="03d471aaec579ec3" providerId="LiveId" clId="{14D9E178-0302-40BF-9892-151075496A37}" dt="2020-05-02T15:17:21.520" v="3718"/>
          <ac:spMkLst>
            <pc:docMk/>
            <pc:sldMk cId="2745289762" sldId="362"/>
            <ac:spMk id="2" creationId="{00000000-0000-0000-0000-000000000000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14" creationId="{D58F4237-9D9F-49C7-8E59-672FC9E3A685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15" creationId="{D2258372-3ACB-411D-AA58-486130F01B7B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17" creationId="{4ADB5EB1-A7E5-4621-8430-0B91A0283349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18" creationId="{4522B72A-0CA7-46D8-A7AE-82AA6FC76B79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19" creationId="{B8D56BDB-CC1F-4711-84C8-4F3FB6F0C72A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20" creationId="{709C883C-7F3C-4D15-B6E2-EB7701144214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21" creationId="{A2A8D716-580E-4282-823F-6F96D02F8EA5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40" creationId="{689183FA-450C-4C0A-B466-515272DECF8F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45" creationId="{3FC1D9B4-0B60-46BE-862F-6DBCC88902D5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46" creationId="{37935312-5F23-45A8-AD31-B393ED922CF6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47" creationId="{9F72C0F2-B59D-4693-BEF9-5CB05613F61B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48" creationId="{DB468C66-43E5-4794-A382-0954FCD527A9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50" creationId="{A15BDF6B-E0DC-46D7-943F-BBD71ED6BB48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51" creationId="{1B98DBFC-7D45-49B1-BDA5-A7D85C118553}"/>
          </ac:spMkLst>
        </pc:spChg>
        <pc:spChg chg="add mod">
          <ac:chgData name="이 경오" userId="03d471aaec579ec3" providerId="LiveId" clId="{14D9E178-0302-40BF-9892-151075496A37}" dt="2020-05-02T15:17:39.501" v="3721" actId="1076"/>
          <ac:spMkLst>
            <pc:docMk/>
            <pc:sldMk cId="2745289762" sldId="362"/>
            <ac:spMk id="57" creationId="{8E6796FD-87B2-40CB-94AF-D2632A217541}"/>
          </ac:spMkLst>
        </pc:spChg>
        <pc:spChg chg="add mod">
          <ac:chgData name="이 경오" userId="03d471aaec579ec3" providerId="LiveId" clId="{14D9E178-0302-40BF-9892-151075496A37}" dt="2020-05-02T15:17:39.501" v="3721" actId="1076"/>
          <ac:spMkLst>
            <pc:docMk/>
            <pc:sldMk cId="2745289762" sldId="362"/>
            <ac:spMk id="58" creationId="{8A9AE61F-2757-41CA-96B0-07028AC60A33}"/>
          </ac:spMkLst>
        </pc:spChg>
        <pc:spChg chg="add mod">
          <ac:chgData name="이 경오" userId="03d471aaec579ec3" providerId="LiveId" clId="{14D9E178-0302-40BF-9892-151075496A37}" dt="2020-05-02T15:17:39.501" v="3721" actId="1076"/>
          <ac:spMkLst>
            <pc:docMk/>
            <pc:sldMk cId="2745289762" sldId="362"/>
            <ac:spMk id="59" creationId="{357FA9F9-9F0F-4CD2-8F40-79B37DCEA28D}"/>
          </ac:spMkLst>
        </pc:spChg>
        <pc:spChg chg="add mod">
          <ac:chgData name="이 경오" userId="03d471aaec579ec3" providerId="LiveId" clId="{14D9E178-0302-40BF-9892-151075496A37}" dt="2020-05-02T15:17:39.501" v="3721" actId="1076"/>
          <ac:spMkLst>
            <pc:docMk/>
            <pc:sldMk cId="2745289762" sldId="362"/>
            <ac:spMk id="62" creationId="{AB87890E-855B-47FD-8882-5AA02E9F9CA3}"/>
          </ac:spMkLst>
        </pc:spChg>
        <pc:spChg chg="add mod">
          <ac:chgData name="이 경오" userId="03d471aaec579ec3" providerId="LiveId" clId="{14D9E178-0302-40BF-9892-151075496A37}" dt="2020-05-02T15:17:39.501" v="3721" actId="1076"/>
          <ac:spMkLst>
            <pc:docMk/>
            <pc:sldMk cId="2745289762" sldId="362"/>
            <ac:spMk id="65" creationId="{EE40A85D-BD95-4691-A903-F491F345507B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67" creationId="{7E2A0619-8D5F-499F-90E9-9C6F6C521C87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68" creationId="{52490970-605B-4F1C-BC3D-A48996D29A1C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69" creationId="{9617A58F-7FE4-44C3-AC59-09037375C579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70" creationId="{FD097ED8-6313-439C-9250-416466FDD4C8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71" creationId="{0C0BB74E-A648-4279-A129-5E2388EEEABF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72" creationId="{61EA289D-A973-41AE-A3F9-B55F3C8093A7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73" creationId="{48E0B23B-7277-4B84-A4F9-A7E2EAC078C0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74" creationId="{C07700F3-DCD4-471C-B2D7-44B39A023C47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75" creationId="{E159D369-BD07-471B-A05F-4C65E9F889B5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76" creationId="{C5931001-CB7E-4807-82EB-0A4FD48E01CC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77" creationId="{494DB17C-B8D9-4373-BCB9-65BBD95004D4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78" creationId="{C7FCB820-D2D2-4DB1-898B-AA99B34E1843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79" creationId="{C0F2B7E2-B8BF-46D5-A754-12949964C9EE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80" creationId="{5E49260C-48D8-470E-8785-BAD4B7B4A592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81" creationId="{19C27995-5A97-4D90-AA7A-33EB48215E0C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82" creationId="{C84AF244-F696-4294-A98E-6A3F4B84E702}"/>
          </ac:spMkLst>
        </pc:spChg>
        <pc:spChg chg="add mod">
          <ac:chgData name="이 경오" userId="03d471aaec579ec3" providerId="LiveId" clId="{14D9E178-0302-40BF-9892-151075496A37}" dt="2020-05-02T15:17:39.501" v="3721" actId="1076"/>
          <ac:spMkLst>
            <pc:docMk/>
            <pc:sldMk cId="2745289762" sldId="362"/>
            <ac:spMk id="83" creationId="{BDF9DB69-12C1-43C1-832E-48C819A2B2CB}"/>
          </ac:spMkLst>
        </pc:spChg>
        <pc:spChg chg="add mod">
          <ac:chgData name="이 경오" userId="03d471aaec579ec3" providerId="LiveId" clId="{14D9E178-0302-40BF-9892-151075496A37}" dt="2020-05-02T15:17:39.501" v="3721" actId="1076"/>
          <ac:spMkLst>
            <pc:docMk/>
            <pc:sldMk cId="2745289762" sldId="362"/>
            <ac:spMk id="85" creationId="{67612BAD-3ADA-43AC-8159-17ADAEB4E37A}"/>
          </ac:spMkLst>
        </pc:spChg>
        <pc:spChg chg="add mod">
          <ac:chgData name="이 경오" userId="03d471aaec579ec3" providerId="LiveId" clId="{14D9E178-0302-40BF-9892-151075496A37}" dt="2020-05-02T15:17:39.501" v="3721" actId="1076"/>
          <ac:spMkLst>
            <pc:docMk/>
            <pc:sldMk cId="2745289762" sldId="362"/>
            <ac:spMk id="87" creationId="{A16ABBF5-C177-48A9-B5CE-61165CF4F8A8}"/>
          </ac:spMkLst>
        </pc:spChg>
        <pc:spChg chg="add mod">
          <ac:chgData name="이 경오" userId="03d471aaec579ec3" providerId="LiveId" clId="{14D9E178-0302-40BF-9892-151075496A37}" dt="2020-05-02T15:17:39.501" v="3721" actId="1076"/>
          <ac:spMkLst>
            <pc:docMk/>
            <pc:sldMk cId="2745289762" sldId="362"/>
            <ac:spMk id="88" creationId="{9C1996AB-85E7-4D16-82BD-0F42DD550432}"/>
          </ac:spMkLst>
        </pc:spChg>
        <pc:spChg chg="add mod">
          <ac:chgData name="이 경오" userId="03d471aaec579ec3" providerId="LiveId" clId="{14D9E178-0302-40BF-9892-151075496A37}" dt="2020-05-02T15:17:39.501" v="3721" actId="1076"/>
          <ac:spMkLst>
            <pc:docMk/>
            <pc:sldMk cId="2745289762" sldId="362"/>
            <ac:spMk id="89" creationId="{8CFEEBFA-56D0-4D82-A730-FABD09881DFC}"/>
          </ac:spMkLst>
        </pc:spChg>
        <pc:spChg chg="add mod">
          <ac:chgData name="이 경오" userId="03d471aaec579ec3" providerId="LiveId" clId="{14D9E178-0302-40BF-9892-151075496A37}" dt="2020-05-02T15:17:39.501" v="3721" actId="1076"/>
          <ac:spMkLst>
            <pc:docMk/>
            <pc:sldMk cId="2745289762" sldId="362"/>
            <ac:spMk id="90" creationId="{2FDB7259-F0F3-473C-8103-598283166F61}"/>
          </ac:spMkLst>
        </pc:spChg>
        <pc:spChg chg="add mod">
          <ac:chgData name="이 경오" userId="03d471aaec579ec3" providerId="LiveId" clId="{14D9E178-0302-40BF-9892-151075496A37}" dt="2020-05-02T15:17:39.501" v="3721" actId="1076"/>
          <ac:spMkLst>
            <pc:docMk/>
            <pc:sldMk cId="2745289762" sldId="362"/>
            <ac:spMk id="91" creationId="{D1A6C8AF-3C17-443A-885C-399BC02A0447}"/>
          </ac:spMkLst>
        </pc:spChg>
        <pc:spChg chg="add mod">
          <ac:chgData name="이 경오" userId="03d471aaec579ec3" providerId="LiveId" clId="{14D9E178-0302-40BF-9892-151075496A37}" dt="2020-05-02T15:17:39.501" v="3721" actId="1076"/>
          <ac:spMkLst>
            <pc:docMk/>
            <pc:sldMk cId="2745289762" sldId="362"/>
            <ac:spMk id="92" creationId="{0FA8CAFB-2127-4F66-B796-F70B395183FD}"/>
          </ac:spMkLst>
        </pc:spChg>
        <pc:spChg chg="add mod">
          <ac:chgData name="이 경오" userId="03d471aaec579ec3" providerId="LiveId" clId="{14D9E178-0302-40BF-9892-151075496A37}" dt="2020-05-02T15:19:21.482" v="4283" actId="20577"/>
          <ac:spMkLst>
            <pc:docMk/>
            <pc:sldMk cId="2745289762" sldId="362"/>
            <ac:spMk id="93" creationId="{F053A7EA-84A4-4085-9F6B-02C59F10867A}"/>
          </ac:spMkLst>
        </pc:spChg>
        <pc:picChg chg="add mod">
          <ac:chgData name="이 경오" userId="03d471aaec579ec3" providerId="LiveId" clId="{14D9E178-0302-40BF-9892-151075496A37}" dt="2020-05-02T15:17:39.501" v="3721" actId="1076"/>
          <ac:picMkLst>
            <pc:docMk/>
            <pc:sldMk cId="2745289762" sldId="362"/>
            <ac:picMk id="49" creationId="{0B5182FE-5F0D-4860-8BB9-B7B8CE9D0453}"/>
          </ac:picMkLst>
        </pc:picChg>
        <pc:picChg chg="add mod">
          <ac:chgData name="이 경오" userId="03d471aaec579ec3" providerId="LiveId" clId="{14D9E178-0302-40BF-9892-151075496A37}" dt="2020-05-02T15:17:39.501" v="3721" actId="1076"/>
          <ac:picMkLst>
            <pc:docMk/>
            <pc:sldMk cId="2745289762" sldId="362"/>
            <ac:picMk id="61" creationId="{FE5D6245-EEE5-4CAB-B319-E8DE25F76168}"/>
          </ac:picMkLst>
        </pc:picChg>
        <pc:cxnChg chg="del mod">
          <ac:chgData name="이 경오" userId="03d471aaec579ec3" providerId="LiveId" clId="{14D9E178-0302-40BF-9892-151075496A37}" dt="2020-05-02T15:17:34.309" v="3719" actId="478"/>
          <ac:cxnSpMkLst>
            <pc:docMk/>
            <pc:sldMk cId="2745289762" sldId="362"/>
            <ac:cxnSpMk id="8" creationId="{5E1A85F7-515A-47BC-B18F-11BA775FD299}"/>
          </ac:cxnSpMkLst>
        </pc:cxnChg>
        <pc:cxnChg chg="del mod">
          <ac:chgData name="이 경오" userId="03d471aaec579ec3" providerId="LiveId" clId="{14D9E178-0302-40BF-9892-151075496A37}" dt="2020-05-02T15:17:34.309" v="3719" actId="478"/>
          <ac:cxnSpMkLst>
            <pc:docMk/>
            <pc:sldMk cId="2745289762" sldId="362"/>
            <ac:cxnSpMk id="22" creationId="{AB7B6FE0-7FB7-421B-91B3-E23EDACD126C}"/>
          </ac:cxnSpMkLst>
        </pc:cxnChg>
        <pc:cxnChg chg="del mod">
          <ac:chgData name="이 경오" userId="03d471aaec579ec3" providerId="LiveId" clId="{14D9E178-0302-40BF-9892-151075496A37}" dt="2020-05-02T15:17:34.309" v="3719" actId="478"/>
          <ac:cxnSpMkLst>
            <pc:docMk/>
            <pc:sldMk cId="2745289762" sldId="362"/>
            <ac:cxnSpMk id="24" creationId="{77D97B79-16C6-414B-8205-57EE677D6FD1}"/>
          </ac:cxnSpMkLst>
        </pc:cxnChg>
        <pc:cxnChg chg="del mod">
          <ac:chgData name="이 경오" userId="03d471aaec579ec3" providerId="LiveId" clId="{14D9E178-0302-40BF-9892-151075496A37}" dt="2020-05-02T15:17:34.309" v="3719" actId="478"/>
          <ac:cxnSpMkLst>
            <pc:docMk/>
            <pc:sldMk cId="2745289762" sldId="362"/>
            <ac:cxnSpMk id="31" creationId="{81ECF884-5F2D-4146-9843-2CA2B7A71ED2}"/>
          </ac:cxnSpMkLst>
        </pc:cxnChg>
        <pc:cxnChg chg="del mod">
          <ac:chgData name="이 경오" userId="03d471aaec579ec3" providerId="LiveId" clId="{14D9E178-0302-40BF-9892-151075496A37}" dt="2020-05-02T15:17:34.309" v="3719" actId="478"/>
          <ac:cxnSpMkLst>
            <pc:docMk/>
            <pc:sldMk cId="2745289762" sldId="362"/>
            <ac:cxnSpMk id="34" creationId="{01D399EF-8B1E-46B8-A379-74993EE88F30}"/>
          </ac:cxnSpMkLst>
        </pc:cxnChg>
        <pc:cxnChg chg="del mod">
          <ac:chgData name="이 경오" userId="03d471aaec579ec3" providerId="LiveId" clId="{14D9E178-0302-40BF-9892-151075496A37}" dt="2020-05-02T15:17:34.309" v="3719" actId="478"/>
          <ac:cxnSpMkLst>
            <pc:docMk/>
            <pc:sldMk cId="2745289762" sldId="362"/>
            <ac:cxnSpMk id="37" creationId="{F4E2748E-2502-4968-847A-64811A280EA2}"/>
          </ac:cxnSpMkLst>
        </pc:cxnChg>
        <pc:cxnChg chg="del mod">
          <ac:chgData name="이 경오" userId="03d471aaec579ec3" providerId="LiveId" clId="{14D9E178-0302-40BF-9892-151075496A37}" dt="2020-05-02T15:17:34.309" v="3719" actId="478"/>
          <ac:cxnSpMkLst>
            <pc:docMk/>
            <pc:sldMk cId="2745289762" sldId="362"/>
            <ac:cxnSpMk id="41" creationId="{205F5A11-19CF-4E67-A014-0E0C90A4BC7A}"/>
          </ac:cxnSpMkLst>
        </pc:cxnChg>
        <pc:cxnChg chg="del mod">
          <ac:chgData name="이 경오" userId="03d471aaec579ec3" providerId="LiveId" clId="{14D9E178-0302-40BF-9892-151075496A37}" dt="2020-05-02T15:17:34.309" v="3719" actId="478"/>
          <ac:cxnSpMkLst>
            <pc:docMk/>
            <pc:sldMk cId="2745289762" sldId="362"/>
            <ac:cxnSpMk id="52" creationId="{66910C8F-D82D-4D81-A217-BE48F638A29C}"/>
          </ac:cxnSpMkLst>
        </pc:cxnChg>
        <pc:cxnChg chg="del mod">
          <ac:chgData name="이 경오" userId="03d471aaec579ec3" providerId="LiveId" clId="{14D9E178-0302-40BF-9892-151075496A37}" dt="2020-05-02T15:17:34.309" v="3719" actId="478"/>
          <ac:cxnSpMkLst>
            <pc:docMk/>
            <pc:sldMk cId="2745289762" sldId="362"/>
            <ac:cxnSpMk id="53" creationId="{7EEE6C07-6185-43B3-A5D9-E9C1978E82E2}"/>
          </ac:cxnSpMkLst>
        </pc:cxnChg>
        <pc:cxnChg chg="del mod">
          <ac:chgData name="이 경오" userId="03d471aaec579ec3" providerId="LiveId" clId="{14D9E178-0302-40BF-9892-151075496A37}" dt="2020-05-02T15:17:34.309" v="3719" actId="478"/>
          <ac:cxnSpMkLst>
            <pc:docMk/>
            <pc:sldMk cId="2745289762" sldId="362"/>
            <ac:cxnSpMk id="54" creationId="{C39E58FB-F6E8-4F1E-82ED-11AA199119DB}"/>
          </ac:cxnSpMkLst>
        </pc:cxnChg>
        <pc:cxnChg chg="del mod">
          <ac:chgData name="이 경오" userId="03d471aaec579ec3" providerId="LiveId" clId="{14D9E178-0302-40BF-9892-151075496A37}" dt="2020-05-02T15:17:34.309" v="3719" actId="478"/>
          <ac:cxnSpMkLst>
            <pc:docMk/>
            <pc:sldMk cId="2745289762" sldId="362"/>
            <ac:cxnSpMk id="55" creationId="{1274B652-6E8A-4000-B38D-3200C0F6905E}"/>
          </ac:cxnSpMkLst>
        </pc:cxnChg>
        <pc:cxnChg chg="del mod">
          <ac:chgData name="이 경오" userId="03d471aaec579ec3" providerId="LiveId" clId="{14D9E178-0302-40BF-9892-151075496A37}" dt="2020-05-02T15:17:34.309" v="3719" actId="478"/>
          <ac:cxnSpMkLst>
            <pc:docMk/>
            <pc:sldMk cId="2745289762" sldId="362"/>
            <ac:cxnSpMk id="56" creationId="{437448B2-CEEA-482C-87E3-E0C388D0E16E}"/>
          </ac:cxnSpMkLst>
        </pc:cxnChg>
        <pc:cxnChg chg="add mod">
          <ac:chgData name="이 경오" userId="03d471aaec579ec3" providerId="LiveId" clId="{14D9E178-0302-40BF-9892-151075496A37}" dt="2020-05-02T15:17:39.501" v="3721" actId="1076"/>
          <ac:cxnSpMkLst>
            <pc:docMk/>
            <pc:sldMk cId="2745289762" sldId="362"/>
            <ac:cxnSpMk id="60" creationId="{09B9864A-B5FD-4550-BD72-691ADC6BB2C7}"/>
          </ac:cxnSpMkLst>
        </pc:cxnChg>
        <pc:cxnChg chg="del mod">
          <ac:chgData name="이 경오" userId="03d471aaec579ec3" providerId="LiveId" clId="{14D9E178-0302-40BF-9892-151075496A37}" dt="2020-05-02T15:17:34.309" v="3719" actId="478"/>
          <ac:cxnSpMkLst>
            <pc:docMk/>
            <pc:sldMk cId="2745289762" sldId="362"/>
            <ac:cxnSpMk id="63" creationId="{6EFAE858-4E66-4DA1-BD7C-D13C5ADFFD70}"/>
          </ac:cxnSpMkLst>
        </pc:cxnChg>
        <pc:cxnChg chg="add mod">
          <ac:chgData name="이 경오" userId="03d471aaec579ec3" providerId="LiveId" clId="{14D9E178-0302-40BF-9892-151075496A37}" dt="2020-05-02T15:17:39.501" v="3721" actId="1076"/>
          <ac:cxnSpMkLst>
            <pc:docMk/>
            <pc:sldMk cId="2745289762" sldId="362"/>
            <ac:cxnSpMk id="64" creationId="{77E33E1D-32E0-4865-B5B4-79C1EA9DEF60}"/>
          </ac:cxnSpMkLst>
        </pc:cxnChg>
        <pc:cxnChg chg="add mod">
          <ac:chgData name="이 경오" userId="03d471aaec579ec3" providerId="LiveId" clId="{14D9E178-0302-40BF-9892-151075496A37}" dt="2020-05-02T15:17:39.501" v="3721" actId="1076"/>
          <ac:cxnSpMkLst>
            <pc:docMk/>
            <pc:sldMk cId="2745289762" sldId="362"/>
            <ac:cxnSpMk id="66" creationId="{F999E7BF-63B5-4E76-9CBE-E38126DA07E6}"/>
          </ac:cxnSpMkLst>
        </pc:cxnChg>
        <pc:cxnChg chg="add mod">
          <ac:chgData name="이 경오" userId="03d471aaec579ec3" providerId="LiveId" clId="{14D9E178-0302-40BF-9892-151075496A37}" dt="2020-05-02T15:17:39.501" v="3721" actId="1076"/>
          <ac:cxnSpMkLst>
            <pc:docMk/>
            <pc:sldMk cId="2745289762" sldId="362"/>
            <ac:cxnSpMk id="84" creationId="{ABD3EB86-D0B7-4963-82E8-D379A4DBC78B}"/>
          </ac:cxnSpMkLst>
        </pc:cxnChg>
        <pc:cxnChg chg="add mod">
          <ac:chgData name="이 경오" userId="03d471aaec579ec3" providerId="LiveId" clId="{14D9E178-0302-40BF-9892-151075496A37}" dt="2020-05-02T15:17:39.501" v="3721" actId="1076"/>
          <ac:cxnSpMkLst>
            <pc:docMk/>
            <pc:sldMk cId="2745289762" sldId="362"/>
            <ac:cxnSpMk id="86" creationId="{E7024EC2-91E8-488C-9E93-97D4FD72C390}"/>
          </ac:cxnSpMkLst>
        </pc:cxnChg>
      </pc:sldChg>
      <pc:sldChg chg="add ord">
        <pc:chgData name="이 경오" userId="03d471aaec579ec3" providerId="LiveId" clId="{14D9E178-0302-40BF-9892-151075496A37}" dt="2020-05-02T15:19:46.794" v="4286"/>
        <pc:sldMkLst>
          <pc:docMk/>
          <pc:sldMk cId="2976131895" sldId="363"/>
        </pc:sldMkLst>
      </pc:sldChg>
      <pc:sldChg chg="addSp delSp modSp add mod ord">
        <pc:chgData name="이 경오" userId="03d471aaec579ec3" providerId="LiveId" clId="{14D9E178-0302-40BF-9892-151075496A37}" dt="2020-05-02T15:45:03.938" v="5410" actId="20577"/>
        <pc:sldMkLst>
          <pc:docMk/>
          <pc:sldMk cId="3496511088" sldId="364"/>
        </pc:sldMkLst>
        <pc:spChg chg="del">
          <ac:chgData name="이 경오" userId="03d471aaec579ec3" providerId="LiveId" clId="{14D9E178-0302-40BF-9892-151075496A37}" dt="2020-05-02T15:27:58.165" v="4334" actId="478"/>
          <ac:spMkLst>
            <pc:docMk/>
            <pc:sldMk cId="3496511088" sldId="364"/>
            <ac:spMk id="2" creationId="{A6A8296F-6F2A-4846-A189-A9866D60C15E}"/>
          </ac:spMkLst>
        </pc:spChg>
        <pc:spChg chg="del">
          <ac:chgData name="이 경오" userId="03d471aaec579ec3" providerId="LiveId" clId="{14D9E178-0302-40BF-9892-151075496A37}" dt="2020-05-02T15:27:58.165" v="4334" actId="478"/>
          <ac:spMkLst>
            <pc:docMk/>
            <pc:sldMk cId="3496511088" sldId="364"/>
            <ac:spMk id="3" creationId="{B6108307-66C1-40C9-8A60-6A02932CEEEE}"/>
          </ac:spMkLst>
        </pc:spChg>
        <pc:spChg chg="add mod">
          <ac:chgData name="이 경오" userId="03d471aaec579ec3" providerId="LiveId" clId="{14D9E178-0302-40BF-9892-151075496A37}" dt="2020-05-02T15:41:14.759" v="4959" actId="207"/>
          <ac:spMkLst>
            <pc:docMk/>
            <pc:sldMk cId="3496511088" sldId="364"/>
            <ac:spMk id="6" creationId="{60144F02-5A18-4E6C-BF2A-78B0E74FD2CA}"/>
          </ac:spMkLst>
        </pc:spChg>
        <pc:spChg chg="del">
          <ac:chgData name="이 경오" userId="03d471aaec579ec3" providerId="LiveId" clId="{14D9E178-0302-40BF-9892-151075496A37}" dt="2020-05-02T15:32:49.214" v="4357" actId="478"/>
          <ac:spMkLst>
            <pc:docMk/>
            <pc:sldMk cId="3496511088" sldId="364"/>
            <ac:spMk id="9" creationId="{F0DD68F2-CB1D-404B-8D46-2411D7EC5537}"/>
          </ac:spMkLst>
        </pc:spChg>
        <pc:spChg chg="add">
          <ac:chgData name="이 경오" userId="03d471aaec579ec3" providerId="LiveId" clId="{14D9E178-0302-40BF-9892-151075496A37}" dt="2020-05-02T15:28:04.186" v="4335"/>
          <ac:spMkLst>
            <pc:docMk/>
            <pc:sldMk cId="3496511088" sldId="364"/>
            <ac:spMk id="13" creationId="{79EC83B6-EB5E-44C6-B532-04C580F5632F}"/>
          </ac:spMkLst>
        </pc:spChg>
        <pc:spChg chg="del">
          <ac:chgData name="이 경오" userId="03d471aaec579ec3" providerId="LiveId" clId="{14D9E178-0302-40BF-9892-151075496A37}" dt="2020-05-02T15:27:58.165" v="4334" actId="478"/>
          <ac:spMkLst>
            <pc:docMk/>
            <pc:sldMk cId="3496511088" sldId="364"/>
            <ac:spMk id="14" creationId="{13293910-3999-4B5A-B2DC-B9F1EB22682A}"/>
          </ac:spMkLst>
        </pc:spChg>
        <pc:spChg chg="del">
          <ac:chgData name="이 경오" userId="03d471aaec579ec3" providerId="LiveId" clId="{14D9E178-0302-40BF-9892-151075496A37}" dt="2020-05-02T15:32:49.214" v="4357" actId="478"/>
          <ac:spMkLst>
            <pc:docMk/>
            <pc:sldMk cId="3496511088" sldId="364"/>
            <ac:spMk id="15" creationId="{300D8ED9-7679-4017-8E70-541C04434FA0}"/>
          </ac:spMkLst>
        </pc:spChg>
        <pc:spChg chg="del">
          <ac:chgData name="이 경오" userId="03d471aaec579ec3" providerId="LiveId" clId="{14D9E178-0302-40BF-9892-151075496A37}" dt="2020-05-02T15:27:58.165" v="4334" actId="478"/>
          <ac:spMkLst>
            <pc:docMk/>
            <pc:sldMk cId="3496511088" sldId="364"/>
            <ac:spMk id="16" creationId="{91E236AF-1429-4C01-A856-4161BCD81722}"/>
          </ac:spMkLst>
        </pc:spChg>
        <pc:spChg chg="del">
          <ac:chgData name="이 경오" userId="03d471aaec579ec3" providerId="LiveId" clId="{14D9E178-0302-40BF-9892-151075496A37}" dt="2020-05-02T15:27:58.165" v="4334" actId="478"/>
          <ac:spMkLst>
            <pc:docMk/>
            <pc:sldMk cId="3496511088" sldId="364"/>
            <ac:spMk id="17" creationId="{F1F76BE6-3ABB-4CB7-9ED5-12B945AB072E}"/>
          </ac:spMkLst>
        </pc:spChg>
        <pc:spChg chg="add mod">
          <ac:chgData name="이 경오" userId="03d471aaec579ec3" providerId="LiveId" clId="{14D9E178-0302-40BF-9892-151075496A37}" dt="2020-05-02T15:35:10.801" v="4400" actId="403"/>
          <ac:spMkLst>
            <pc:docMk/>
            <pc:sldMk cId="3496511088" sldId="364"/>
            <ac:spMk id="21" creationId="{ECEE70D4-E5A7-40B8-814D-D7DB255008A5}"/>
          </ac:spMkLst>
        </pc:spChg>
        <pc:spChg chg="add mod">
          <ac:chgData name="이 경오" userId="03d471aaec579ec3" providerId="LiveId" clId="{14D9E178-0302-40BF-9892-151075496A37}" dt="2020-05-02T15:33:58.921" v="4371" actId="1076"/>
          <ac:spMkLst>
            <pc:docMk/>
            <pc:sldMk cId="3496511088" sldId="364"/>
            <ac:spMk id="22" creationId="{72D46A60-8EAD-4F9D-920A-F92EEC269BA3}"/>
          </ac:spMkLst>
        </pc:spChg>
        <pc:spChg chg="add mod">
          <ac:chgData name="이 경오" userId="03d471aaec579ec3" providerId="LiveId" clId="{14D9E178-0302-40BF-9892-151075496A37}" dt="2020-05-02T15:33:58.921" v="4371" actId="1076"/>
          <ac:spMkLst>
            <pc:docMk/>
            <pc:sldMk cId="3496511088" sldId="364"/>
            <ac:spMk id="23" creationId="{1AE02F1B-FFE8-46C2-9B4C-8F53C0FFDE50}"/>
          </ac:spMkLst>
        </pc:spChg>
        <pc:spChg chg="add mod">
          <ac:chgData name="이 경오" userId="03d471aaec579ec3" providerId="LiveId" clId="{14D9E178-0302-40BF-9892-151075496A37}" dt="2020-05-02T15:34:57.992" v="4391" actId="403"/>
          <ac:spMkLst>
            <pc:docMk/>
            <pc:sldMk cId="3496511088" sldId="364"/>
            <ac:spMk id="24" creationId="{2FC0F994-48BC-41DB-9D17-134F81809205}"/>
          </ac:spMkLst>
        </pc:spChg>
        <pc:spChg chg="add mod">
          <ac:chgData name="이 경오" userId="03d471aaec579ec3" providerId="LiveId" clId="{14D9E178-0302-40BF-9892-151075496A37}" dt="2020-05-02T15:35:15.068" v="4401" actId="255"/>
          <ac:spMkLst>
            <pc:docMk/>
            <pc:sldMk cId="3496511088" sldId="364"/>
            <ac:spMk id="25" creationId="{15AE04A1-1965-4A41-8D80-870440080D68}"/>
          </ac:spMkLst>
        </pc:spChg>
        <pc:spChg chg="mod">
          <ac:chgData name="이 경오" userId="03d471aaec579ec3" providerId="LiveId" clId="{14D9E178-0302-40BF-9892-151075496A37}" dt="2020-05-02T15:35:15.068" v="4401" actId="255"/>
          <ac:spMkLst>
            <pc:docMk/>
            <pc:sldMk cId="3496511088" sldId="364"/>
            <ac:spMk id="34" creationId="{6ED97158-1C0A-4F01-842B-C4FD182673AF}"/>
          </ac:spMkLst>
        </pc:spChg>
        <pc:spChg chg="mod">
          <ac:chgData name="이 경오" userId="03d471aaec579ec3" providerId="LiveId" clId="{14D9E178-0302-40BF-9892-151075496A37}" dt="2020-05-02T15:35:15.068" v="4401" actId="255"/>
          <ac:spMkLst>
            <pc:docMk/>
            <pc:sldMk cId="3496511088" sldId="364"/>
            <ac:spMk id="35" creationId="{6374E8B1-AD60-4D73-BC14-87ACAB078917}"/>
          </ac:spMkLst>
        </pc:spChg>
        <pc:spChg chg="mod">
          <ac:chgData name="이 경오" userId="03d471aaec579ec3" providerId="LiveId" clId="{14D9E178-0302-40BF-9892-151075496A37}" dt="2020-05-02T15:35:15.068" v="4401" actId="255"/>
          <ac:spMkLst>
            <pc:docMk/>
            <pc:sldMk cId="3496511088" sldId="364"/>
            <ac:spMk id="37" creationId="{85FD64E7-19C6-427D-8FF5-DBEC531C4437}"/>
          </ac:spMkLst>
        </pc:spChg>
        <pc:spChg chg="mod">
          <ac:chgData name="이 경오" userId="03d471aaec579ec3" providerId="LiveId" clId="{14D9E178-0302-40BF-9892-151075496A37}" dt="2020-05-02T15:35:15.068" v="4401" actId="255"/>
          <ac:spMkLst>
            <pc:docMk/>
            <pc:sldMk cId="3496511088" sldId="364"/>
            <ac:spMk id="38" creationId="{DDDE5405-C252-4749-B8C3-61FAAF95FF93}"/>
          </ac:spMkLst>
        </pc:spChg>
        <pc:spChg chg="add mod">
          <ac:chgData name="이 경오" userId="03d471aaec579ec3" providerId="LiveId" clId="{14D9E178-0302-40BF-9892-151075496A37}" dt="2020-05-02T15:35:02.043" v="4394" actId="403"/>
          <ac:spMkLst>
            <pc:docMk/>
            <pc:sldMk cId="3496511088" sldId="364"/>
            <ac:spMk id="39" creationId="{6F4CCBDB-FC64-48C5-B753-1E9160A4E64A}"/>
          </ac:spMkLst>
        </pc:spChg>
        <pc:spChg chg="add mod">
          <ac:chgData name="이 경오" userId="03d471aaec579ec3" providerId="LiveId" clId="{14D9E178-0302-40BF-9892-151075496A37}" dt="2020-05-02T15:34:53.731" v="4388" actId="403"/>
          <ac:spMkLst>
            <pc:docMk/>
            <pc:sldMk cId="3496511088" sldId="364"/>
            <ac:spMk id="40" creationId="{C950C45A-A3DA-4A32-88E1-1F959AD7FE51}"/>
          </ac:spMkLst>
        </pc:spChg>
        <pc:spChg chg="add mod">
          <ac:chgData name="이 경오" userId="03d471aaec579ec3" providerId="LiveId" clId="{14D9E178-0302-40BF-9892-151075496A37}" dt="2020-05-02T15:35:31.547" v="4402" actId="207"/>
          <ac:spMkLst>
            <pc:docMk/>
            <pc:sldMk cId="3496511088" sldId="364"/>
            <ac:spMk id="41" creationId="{DC1A7AD2-CFD1-4D8F-829A-A4F8ED79DA64}"/>
          </ac:spMkLst>
        </pc:spChg>
        <pc:spChg chg="add mod">
          <ac:chgData name="이 경오" userId="03d471aaec579ec3" providerId="LiveId" clId="{14D9E178-0302-40BF-9892-151075496A37}" dt="2020-05-02T15:33:58.921" v="4371" actId="1076"/>
          <ac:spMkLst>
            <pc:docMk/>
            <pc:sldMk cId="3496511088" sldId="364"/>
            <ac:spMk id="42" creationId="{24922173-2AD0-4ABD-8239-3607F8E82CB6}"/>
          </ac:spMkLst>
        </pc:spChg>
        <pc:spChg chg="add mod">
          <ac:chgData name="이 경오" userId="03d471aaec579ec3" providerId="LiveId" clId="{14D9E178-0302-40BF-9892-151075496A37}" dt="2020-05-02T15:35:38.030" v="4404" actId="207"/>
          <ac:spMkLst>
            <pc:docMk/>
            <pc:sldMk cId="3496511088" sldId="364"/>
            <ac:spMk id="43" creationId="{E6701D17-F096-4E00-B179-C7AF38934896}"/>
          </ac:spMkLst>
        </pc:spChg>
        <pc:spChg chg="add mod">
          <ac:chgData name="이 경오" userId="03d471aaec579ec3" providerId="LiveId" clId="{14D9E178-0302-40BF-9892-151075496A37}" dt="2020-05-02T15:33:58.921" v="4371" actId="1076"/>
          <ac:spMkLst>
            <pc:docMk/>
            <pc:sldMk cId="3496511088" sldId="364"/>
            <ac:spMk id="44" creationId="{99475D69-8627-43C7-BADD-0128A5E8D469}"/>
          </ac:spMkLst>
        </pc:spChg>
        <pc:spChg chg="add mod">
          <ac:chgData name="이 경오" userId="03d471aaec579ec3" providerId="LiveId" clId="{14D9E178-0302-40BF-9892-151075496A37}" dt="2020-05-02T15:33:58.921" v="4371" actId="1076"/>
          <ac:spMkLst>
            <pc:docMk/>
            <pc:sldMk cId="3496511088" sldId="364"/>
            <ac:spMk id="45" creationId="{1CBF29BC-73F8-45EC-AE0C-8A966FC6A313}"/>
          </ac:spMkLst>
        </pc:spChg>
        <pc:spChg chg="add mod">
          <ac:chgData name="이 경오" userId="03d471aaec579ec3" providerId="LiveId" clId="{14D9E178-0302-40BF-9892-151075496A37}" dt="2020-05-02T15:35:06.701" v="4397" actId="403"/>
          <ac:spMkLst>
            <pc:docMk/>
            <pc:sldMk cId="3496511088" sldId="364"/>
            <ac:spMk id="46" creationId="{06EA3C13-9ECD-401D-9C93-247331AF804D}"/>
          </ac:spMkLst>
        </pc:spChg>
        <pc:spChg chg="mod">
          <ac:chgData name="이 경오" userId="03d471aaec579ec3" providerId="LiveId" clId="{14D9E178-0302-40BF-9892-151075496A37}" dt="2020-05-02T15:27:51.209" v="4332"/>
          <ac:spMkLst>
            <pc:docMk/>
            <pc:sldMk cId="3496511088" sldId="364"/>
            <ac:spMk id="49" creationId="{DB2592F5-1887-4128-A11C-FBB241480622}"/>
          </ac:spMkLst>
        </pc:spChg>
        <pc:spChg chg="mod">
          <ac:chgData name="이 경오" userId="03d471aaec579ec3" providerId="LiveId" clId="{14D9E178-0302-40BF-9892-151075496A37}" dt="2020-05-02T15:35:15.068" v="4401" actId="255"/>
          <ac:spMkLst>
            <pc:docMk/>
            <pc:sldMk cId="3496511088" sldId="364"/>
            <ac:spMk id="54" creationId="{327AC3CB-CB1B-4A03-B02A-38AA7FF3DCB7}"/>
          </ac:spMkLst>
        </pc:spChg>
        <pc:spChg chg="mod">
          <ac:chgData name="이 경오" userId="03d471aaec579ec3" providerId="LiveId" clId="{14D9E178-0302-40BF-9892-151075496A37}" dt="2020-05-02T15:35:15.068" v="4401" actId="255"/>
          <ac:spMkLst>
            <pc:docMk/>
            <pc:sldMk cId="3496511088" sldId="364"/>
            <ac:spMk id="55" creationId="{A74B996A-7CCB-464F-84FA-A81453FCE490}"/>
          </ac:spMkLst>
        </pc:spChg>
        <pc:spChg chg="mod">
          <ac:chgData name="이 경오" userId="03d471aaec579ec3" providerId="LiveId" clId="{14D9E178-0302-40BF-9892-151075496A37}" dt="2020-05-02T15:35:34.959" v="4403" actId="207"/>
          <ac:spMkLst>
            <pc:docMk/>
            <pc:sldMk cId="3496511088" sldId="364"/>
            <ac:spMk id="60" creationId="{EBC9AB80-7410-4148-9241-CD3EC910E9D9}"/>
          </ac:spMkLst>
        </pc:spChg>
        <pc:spChg chg="add mod">
          <ac:chgData name="이 경오" userId="03d471aaec579ec3" providerId="LiveId" clId="{14D9E178-0302-40BF-9892-151075496A37}" dt="2020-05-02T15:45:03.938" v="5410" actId="20577"/>
          <ac:spMkLst>
            <pc:docMk/>
            <pc:sldMk cId="3496511088" sldId="364"/>
            <ac:spMk id="62" creationId="{0C5D5E0C-ED39-4317-AA0E-BCFC19AD451E}"/>
          </ac:spMkLst>
        </pc:spChg>
        <pc:grpChg chg="add mod">
          <ac:chgData name="이 경오" userId="03d471aaec579ec3" providerId="LiveId" clId="{14D9E178-0302-40BF-9892-151075496A37}" dt="2020-05-02T15:33:58.921" v="4371" actId="1076"/>
          <ac:grpSpMkLst>
            <pc:docMk/>
            <pc:sldMk cId="3496511088" sldId="364"/>
            <ac:grpSpMk id="26" creationId="{575ACE9E-DA84-4F39-82E5-69029C45ABAF}"/>
          </ac:grpSpMkLst>
        </pc:grpChg>
        <pc:grpChg chg="add mod">
          <ac:chgData name="이 경오" userId="03d471aaec579ec3" providerId="LiveId" clId="{14D9E178-0302-40BF-9892-151075496A37}" dt="2020-05-02T15:33:58.921" v="4371" actId="1076"/>
          <ac:grpSpMkLst>
            <pc:docMk/>
            <pc:sldMk cId="3496511088" sldId="364"/>
            <ac:grpSpMk id="30" creationId="{97227067-8661-4C5E-AC5B-683A10EAE480}"/>
          </ac:grpSpMkLst>
        </pc:grpChg>
        <pc:grpChg chg="add mod">
          <ac:chgData name="이 경오" userId="03d471aaec579ec3" providerId="LiveId" clId="{14D9E178-0302-40BF-9892-151075496A37}" dt="2020-05-02T15:33:58.921" v="4371" actId="1076"/>
          <ac:grpSpMkLst>
            <pc:docMk/>
            <pc:sldMk cId="3496511088" sldId="364"/>
            <ac:grpSpMk id="33" creationId="{7EC540BC-4234-47FC-8FE0-FE829674D581}"/>
          </ac:grpSpMkLst>
        </pc:grpChg>
        <pc:grpChg chg="add mod">
          <ac:chgData name="이 경오" userId="03d471aaec579ec3" providerId="LiveId" clId="{14D9E178-0302-40BF-9892-151075496A37}" dt="2020-05-02T15:33:58.921" v="4371" actId="1076"/>
          <ac:grpSpMkLst>
            <pc:docMk/>
            <pc:sldMk cId="3496511088" sldId="364"/>
            <ac:grpSpMk id="36" creationId="{7C392E5D-25F9-46B2-9382-B413751427B2}"/>
          </ac:grpSpMkLst>
        </pc:grpChg>
        <pc:grpChg chg="add mod">
          <ac:chgData name="이 경오" userId="03d471aaec579ec3" providerId="LiveId" clId="{14D9E178-0302-40BF-9892-151075496A37}" dt="2020-05-02T15:33:58.921" v="4371" actId="1076"/>
          <ac:grpSpMkLst>
            <pc:docMk/>
            <pc:sldMk cId="3496511088" sldId="364"/>
            <ac:grpSpMk id="53" creationId="{47C1C80E-9BC4-4D5B-98D6-936BC7E0C5C6}"/>
          </ac:grpSpMkLst>
        </pc:grpChg>
        <pc:grpChg chg="add mod">
          <ac:chgData name="이 경오" userId="03d471aaec579ec3" providerId="LiveId" clId="{14D9E178-0302-40BF-9892-151075496A37}" dt="2020-05-02T15:33:58.921" v="4371" actId="1076"/>
          <ac:grpSpMkLst>
            <pc:docMk/>
            <pc:sldMk cId="3496511088" sldId="364"/>
            <ac:grpSpMk id="59" creationId="{B640E8F4-B638-44F0-8D78-B70C9C511794}"/>
          </ac:grpSpMkLst>
        </pc:grpChg>
        <pc:graphicFrameChg chg="add mod modGraphic">
          <ac:chgData name="이 경오" userId="03d471aaec579ec3" providerId="LiveId" clId="{14D9E178-0302-40BF-9892-151075496A37}" dt="2020-05-02T15:36:21.724" v="4418" actId="14734"/>
          <ac:graphicFrameMkLst>
            <pc:docMk/>
            <pc:sldMk cId="3496511088" sldId="364"/>
            <ac:graphicFrameMk id="18" creationId="{B11027B0-08CC-417D-A0AF-C6C6A6B56F57}"/>
          </ac:graphicFrameMkLst>
        </pc:graphicFrameChg>
        <pc:graphicFrameChg chg="add del mod">
          <ac:chgData name="이 경오" userId="03d471aaec579ec3" providerId="LiveId" clId="{14D9E178-0302-40BF-9892-151075496A37}" dt="2020-05-02T15:32:42.175" v="4356" actId="478"/>
          <ac:graphicFrameMkLst>
            <pc:docMk/>
            <pc:sldMk cId="3496511088" sldId="364"/>
            <ac:graphicFrameMk id="19" creationId="{ECE9F9BB-C1B4-474C-A111-ED7AE09619ED}"/>
          </ac:graphicFrameMkLst>
        </pc:graphicFrameChg>
        <pc:graphicFrameChg chg="del">
          <ac:chgData name="이 경오" userId="03d471aaec579ec3" providerId="LiveId" clId="{14D9E178-0302-40BF-9892-151075496A37}" dt="2020-05-02T15:27:54.889" v="4333" actId="478"/>
          <ac:graphicFrameMkLst>
            <pc:docMk/>
            <pc:sldMk cId="3496511088" sldId="364"/>
            <ac:graphicFrameMk id="28" creationId="{C80C4FFD-B8F5-411A-9EE6-A3F1887B0BC3}"/>
          </ac:graphicFrameMkLst>
        </pc:graphicFrameChg>
        <pc:cxnChg chg="add mod">
          <ac:chgData name="이 경오" userId="03d471aaec579ec3" providerId="LiveId" clId="{14D9E178-0302-40BF-9892-151075496A37}" dt="2020-05-02T15:33:58.921" v="4371" actId="1076"/>
          <ac:cxnSpMkLst>
            <pc:docMk/>
            <pc:sldMk cId="3496511088" sldId="364"/>
            <ac:cxnSpMk id="20" creationId="{3FAC28AC-04C0-48A3-973B-11F7F4F57613}"/>
          </ac:cxnSpMkLst>
        </pc:cxnChg>
        <pc:cxnChg chg="add mod">
          <ac:chgData name="이 경오" userId="03d471aaec579ec3" providerId="LiveId" clId="{14D9E178-0302-40BF-9892-151075496A37}" dt="2020-05-02T15:33:58.921" v="4371" actId="1076"/>
          <ac:cxnSpMkLst>
            <pc:docMk/>
            <pc:sldMk cId="3496511088" sldId="364"/>
            <ac:cxnSpMk id="47" creationId="{B5806A6E-C674-44BD-BD6E-C6D984D44E18}"/>
          </ac:cxnSpMkLst>
        </pc:cxnChg>
        <pc:cxnChg chg="add mod">
          <ac:chgData name="이 경오" userId="03d471aaec579ec3" providerId="LiveId" clId="{14D9E178-0302-40BF-9892-151075496A37}" dt="2020-05-02T15:33:58.921" v="4371" actId="1076"/>
          <ac:cxnSpMkLst>
            <pc:docMk/>
            <pc:sldMk cId="3496511088" sldId="364"/>
            <ac:cxnSpMk id="48" creationId="{36D6AF5D-3982-433D-86BC-9BDF8BAF03DC}"/>
          </ac:cxnSpMkLst>
        </pc:cxnChg>
        <pc:cxnChg chg="add mod">
          <ac:chgData name="이 경오" userId="03d471aaec579ec3" providerId="LiveId" clId="{14D9E178-0302-40BF-9892-151075496A37}" dt="2020-05-02T15:33:58.921" v="4371" actId="1076"/>
          <ac:cxnSpMkLst>
            <pc:docMk/>
            <pc:sldMk cId="3496511088" sldId="364"/>
            <ac:cxnSpMk id="50" creationId="{B1E084B3-61A3-438A-B64D-3ECD168F9E4B}"/>
          </ac:cxnSpMkLst>
        </pc:cxnChg>
        <pc:cxnChg chg="add mod">
          <ac:chgData name="이 경오" userId="03d471aaec579ec3" providerId="LiveId" clId="{14D9E178-0302-40BF-9892-151075496A37}" dt="2020-05-02T15:33:58.921" v="4371" actId="1076"/>
          <ac:cxnSpMkLst>
            <pc:docMk/>
            <pc:sldMk cId="3496511088" sldId="364"/>
            <ac:cxnSpMk id="51" creationId="{C65830E7-EBC7-46F1-B007-AC191E2223DA}"/>
          </ac:cxnSpMkLst>
        </pc:cxnChg>
        <pc:cxnChg chg="add mod">
          <ac:chgData name="이 경오" userId="03d471aaec579ec3" providerId="LiveId" clId="{14D9E178-0302-40BF-9892-151075496A37}" dt="2020-05-02T15:33:58.921" v="4371" actId="1076"/>
          <ac:cxnSpMkLst>
            <pc:docMk/>
            <pc:sldMk cId="3496511088" sldId="364"/>
            <ac:cxnSpMk id="52" creationId="{C2C28B11-E1E4-4993-8CA6-1D91F928DA9B}"/>
          </ac:cxnSpMkLst>
        </pc:cxnChg>
        <pc:cxnChg chg="add mod">
          <ac:chgData name="이 경오" userId="03d471aaec579ec3" providerId="LiveId" clId="{14D9E178-0302-40BF-9892-151075496A37}" dt="2020-05-02T15:33:58.921" v="4371" actId="1076"/>
          <ac:cxnSpMkLst>
            <pc:docMk/>
            <pc:sldMk cId="3496511088" sldId="364"/>
            <ac:cxnSpMk id="56" creationId="{6BAD9657-6AE6-43DD-AF82-ADF2B7899C6A}"/>
          </ac:cxnSpMkLst>
        </pc:cxnChg>
        <pc:cxnChg chg="add mod">
          <ac:chgData name="이 경오" userId="03d471aaec579ec3" providerId="LiveId" clId="{14D9E178-0302-40BF-9892-151075496A37}" dt="2020-05-02T15:33:58.921" v="4371" actId="1076"/>
          <ac:cxnSpMkLst>
            <pc:docMk/>
            <pc:sldMk cId="3496511088" sldId="364"/>
            <ac:cxnSpMk id="57" creationId="{E605C964-12CE-4C86-9388-0674ABC865DF}"/>
          </ac:cxnSpMkLst>
        </pc:cxnChg>
        <pc:cxnChg chg="add mod">
          <ac:chgData name="이 경오" userId="03d471aaec579ec3" providerId="LiveId" clId="{14D9E178-0302-40BF-9892-151075496A37}" dt="2020-05-02T15:33:58.921" v="4371" actId="1076"/>
          <ac:cxnSpMkLst>
            <pc:docMk/>
            <pc:sldMk cId="3496511088" sldId="364"/>
            <ac:cxnSpMk id="58" creationId="{AACC1248-0A3F-4E64-B924-8ACCED30F7D8}"/>
          </ac:cxnSpMkLst>
        </pc:cxnChg>
      </pc:sldChg>
      <pc:sldChg chg="addSp delSp modSp add mod">
        <pc:chgData name="이 경오" userId="03d471aaec579ec3" providerId="LiveId" clId="{14D9E178-0302-40BF-9892-151075496A37}" dt="2020-05-02T15:53:05.144" v="5462" actId="14100"/>
        <pc:sldMkLst>
          <pc:docMk/>
          <pc:sldMk cId="3651184222" sldId="365"/>
        </pc:sldMkLst>
        <pc:spChg chg="mod">
          <ac:chgData name="이 경오" userId="03d471aaec579ec3" providerId="LiveId" clId="{14D9E178-0302-40BF-9892-151075496A37}" dt="2020-05-02T15:49:48.249" v="5428" actId="14100"/>
          <ac:spMkLst>
            <pc:docMk/>
            <pc:sldMk cId="3651184222" sldId="365"/>
            <ac:spMk id="2" creationId="{82C23080-4479-4BC5-8430-E6C5335293E6}"/>
          </ac:spMkLst>
        </pc:spChg>
        <pc:spChg chg="del">
          <ac:chgData name="이 경오" userId="03d471aaec579ec3" providerId="LiveId" clId="{14D9E178-0302-40BF-9892-151075496A37}" dt="2020-05-02T15:48:40.057" v="5412" actId="478"/>
          <ac:spMkLst>
            <pc:docMk/>
            <pc:sldMk cId="3651184222" sldId="365"/>
            <ac:spMk id="6" creationId="{60144F02-5A18-4E6C-BF2A-78B0E74FD2CA}"/>
          </ac:spMkLst>
        </pc:spChg>
        <pc:spChg chg="mod">
          <ac:chgData name="이 경오" userId="03d471aaec579ec3" providerId="LiveId" clId="{14D9E178-0302-40BF-9892-151075496A37}" dt="2020-05-02T15:49:03.954" v="5420" actId="20577"/>
          <ac:spMkLst>
            <pc:docMk/>
            <pc:sldMk cId="3651184222" sldId="365"/>
            <ac:spMk id="13" creationId="{79EC83B6-EB5E-44C6-B532-04C580F5632F}"/>
          </ac:spMkLst>
        </pc:spChg>
        <pc:spChg chg="del">
          <ac:chgData name="이 경오" userId="03d471aaec579ec3" providerId="LiveId" clId="{14D9E178-0302-40BF-9892-151075496A37}" dt="2020-05-02T15:48:40.057" v="5412" actId="478"/>
          <ac:spMkLst>
            <pc:docMk/>
            <pc:sldMk cId="3651184222" sldId="365"/>
            <ac:spMk id="21" creationId="{ECEE70D4-E5A7-40B8-814D-D7DB255008A5}"/>
          </ac:spMkLst>
        </pc:spChg>
        <pc:spChg chg="del">
          <ac:chgData name="이 경오" userId="03d471aaec579ec3" providerId="LiveId" clId="{14D9E178-0302-40BF-9892-151075496A37}" dt="2020-05-02T15:48:40.057" v="5412" actId="478"/>
          <ac:spMkLst>
            <pc:docMk/>
            <pc:sldMk cId="3651184222" sldId="365"/>
            <ac:spMk id="22" creationId="{72D46A60-8EAD-4F9D-920A-F92EEC269BA3}"/>
          </ac:spMkLst>
        </pc:spChg>
        <pc:spChg chg="del">
          <ac:chgData name="이 경오" userId="03d471aaec579ec3" providerId="LiveId" clId="{14D9E178-0302-40BF-9892-151075496A37}" dt="2020-05-02T15:48:40.057" v="5412" actId="478"/>
          <ac:spMkLst>
            <pc:docMk/>
            <pc:sldMk cId="3651184222" sldId="365"/>
            <ac:spMk id="23" creationId="{1AE02F1B-FFE8-46C2-9B4C-8F53C0FFDE50}"/>
          </ac:spMkLst>
        </pc:spChg>
        <pc:spChg chg="del">
          <ac:chgData name="이 경오" userId="03d471aaec579ec3" providerId="LiveId" clId="{14D9E178-0302-40BF-9892-151075496A37}" dt="2020-05-02T15:48:40.057" v="5412" actId="478"/>
          <ac:spMkLst>
            <pc:docMk/>
            <pc:sldMk cId="3651184222" sldId="365"/>
            <ac:spMk id="24" creationId="{2FC0F994-48BC-41DB-9D17-134F81809205}"/>
          </ac:spMkLst>
        </pc:spChg>
        <pc:spChg chg="del">
          <ac:chgData name="이 경오" userId="03d471aaec579ec3" providerId="LiveId" clId="{14D9E178-0302-40BF-9892-151075496A37}" dt="2020-05-02T15:48:40.057" v="5412" actId="478"/>
          <ac:spMkLst>
            <pc:docMk/>
            <pc:sldMk cId="3651184222" sldId="365"/>
            <ac:spMk id="25" creationId="{15AE04A1-1965-4A41-8D80-870440080D68}"/>
          </ac:spMkLst>
        </pc:spChg>
        <pc:spChg chg="del">
          <ac:chgData name="이 경오" userId="03d471aaec579ec3" providerId="LiveId" clId="{14D9E178-0302-40BF-9892-151075496A37}" dt="2020-05-02T15:48:40.057" v="5412" actId="478"/>
          <ac:spMkLst>
            <pc:docMk/>
            <pc:sldMk cId="3651184222" sldId="365"/>
            <ac:spMk id="39" creationId="{6F4CCBDB-FC64-48C5-B753-1E9160A4E64A}"/>
          </ac:spMkLst>
        </pc:spChg>
        <pc:spChg chg="del">
          <ac:chgData name="이 경오" userId="03d471aaec579ec3" providerId="LiveId" clId="{14D9E178-0302-40BF-9892-151075496A37}" dt="2020-05-02T15:48:40.057" v="5412" actId="478"/>
          <ac:spMkLst>
            <pc:docMk/>
            <pc:sldMk cId="3651184222" sldId="365"/>
            <ac:spMk id="40" creationId="{C950C45A-A3DA-4A32-88E1-1F959AD7FE51}"/>
          </ac:spMkLst>
        </pc:spChg>
        <pc:spChg chg="del">
          <ac:chgData name="이 경오" userId="03d471aaec579ec3" providerId="LiveId" clId="{14D9E178-0302-40BF-9892-151075496A37}" dt="2020-05-02T15:48:40.057" v="5412" actId="478"/>
          <ac:spMkLst>
            <pc:docMk/>
            <pc:sldMk cId="3651184222" sldId="365"/>
            <ac:spMk id="41" creationId="{DC1A7AD2-CFD1-4D8F-829A-A4F8ED79DA64}"/>
          </ac:spMkLst>
        </pc:spChg>
        <pc:spChg chg="del">
          <ac:chgData name="이 경오" userId="03d471aaec579ec3" providerId="LiveId" clId="{14D9E178-0302-40BF-9892-151075496A37}" dt="2020-05-02T15:48:40.057" v="5412" actId="478"/>
          <ac:spMkLst>
            <pc:docMk/>
            <pc:sldMk cId="3651184222" sldId="365"/>
            <ac:spMk id="42" creationId="{24922173-2AD0-4ABD-8239-3607F8E82CB6}"/>
          </ac:spMkLst>
        </pc:spChg>
        <pc:spChg chg="del">
          <ac:chgData name="이 경오" userId="03d471aaec579ec3" providerId="LiveId" clId="{14D9E178-0302-40BF-9892-151075496A37}" dt="2020-05-02T15:48:40.057" v="5412" actId="478"/>
          <ac:spMkLst>
            <pc:docMk/>
            <pc:sldMk cId="3651184222" sldId="365"/>
            <ac:spMk id="43" creationId="{E6701D17-F096-4E00-B179-C7AF38934896}"/>
          </ac:spMkLst>
        </pc:spChg>
        <pc:spChg chg="del">
          <ac:chgData name="이 경오" userId="03d471aaec579ec3" providerId="LiveId" clId="{14D9E178-0302-40BF-9892-151075496A37}" dt="2020-05-02T15:48:40.057" v="5412" actId="478"/>
          <ac:spMkLst>
            <pc:docMk/>
            <pc:sldMk cId="3651184222" sldId="365"/>
            <ac:spMk id="44" creationId="{99475D69-8627-43C7-BADD-0128A5E8D469}"/>
          </ac:spMkLst>
        </pc:spChg>
        <pc:spChg chg="del">
          <ac:chgData name="이 경오" userId="03d471aaec579ec3" providerId="LiveId" clId="{14D9E178-0302-40BF-9892-151075496A37}" dt="2020-05-02T15:48:40.057" v="5412" actId="478"/>
          <ac:spMkLst>
            <pc:docMk/>
            <pc:sldMk cId="3651184222" sldId="365"/>
            <ac:spMk id="45" creationId="{1CBF29BC-73F8-45EC-AE0C-8A966FC6A313}"/>
          </ac:spMkLst>
        </pc:spChg>
        <pc:spChg chg="del">
          <ac:chgData name="이 경오" userId="03d471aaec579ec3" providerId="LiveId" clId="{14D9E178-0302-40BF-9892-151075496A37}" dt="2020-05-02T15:48:40.057" v="5412" actId="478"/>
          <ac:spMkLst>
            <pc:docMk/>
            <pc:sldMk cId="3651184222" sldId="365"/>
            <ac:spMk id="46" creationId="{06EA3C13-9ECD-401D-9C93-247331AF804D}"/>
          </ac:spMkLst>
        </pc:spChg>
        <pc:spChg chg="del">
          <ac:chgData name="이 경오" userId="03d471aaec579ec3" providerId="LiveId" clId="{14D9E178-0302-40BF-9892-151075496A37}" dt="2020-05-02T15:48:40.057" v="5412" actId="478"/>
          <ac:spMkLst>
            <pc:docMk/>
            <pc:sldMk cId="3651184222" sldId="365"/>
            <ac:spMk id="62" creationId="{0C5D5E0C-ED39-4317-AA0E-BCFC19AD451E}"/>
          </ac:spMkLst>
        </pc:spChg>
        <pc:spChg chg="add mod">
          <ac:chgData name="이 경오" userId="03d471aaec579ec3" providerId="LiveId" clId="{14D9E178-0302-40BF-9892-151075496A37}" dt="2020-05-02T15:49:15.844" v="5422" actId="1076"/>
          <ac:spMkLst>
            <pc:docMk/>
            <pc:sldMk cId="3651184222" sldId="365"/>
            <ac:spMk id="63" creationId="{9EB3EAD3-6B5C-4FCB-AE16-C00EADB0BD43}"/>
          </ac:spMkLst>
        </pc:spChg>
        <pc:grpChg chg="del">
          <ac:chgData name="이 경오" userId="03d471aaec579ec3" providerId="LiveId" clId="{14D9E178-0302-40BF-9892-151075496A37}" dt="2020-05-02T15:48:40.057" v="5412" actId="478"/>
          <ac:grpSpMkLst>
            <pc:docMk/>
            <pc:sldMk cId="3651184222" sldId="365"/>
            <ac:grpSpMk id="26" creationId="{575ACE9E-DA84-4F39-82E5-69029C45ABAF}"/>
          </ac:grpSpMkLst>
        </pc:grpChg>
        <pc:grpChg chg="del">
          <ac:chgData name="이 경오" userId="03d471aaec579ec3" providerId="LiveId" clId="{14D9E178-0302-40BF-9892-151075496A37}" dt="2020-05-02T15:48:40.057" v="5412" actId="478"/>
          <ac:grpSpMkLst>
            <pc:docMk/>
            <pc:sldMk cId="3651184222" sldId="365"/>
            <ac:grpSpMk id="30" creationId="{97227067-8661-4C5E-AC5B-683A10EAE480}"/>
          </ac:grpSpMkLst>
        </pc:grpChg>
        <pc:grpChg chg="del">
          <ac:chgData name="이 경오" userId="03d471aaec579ec3" providerId="LiveId" clId="{14D9E178-0302-40BF-9892-151075496A37}" dt="2020-05-02T15:48:40.057" v="5412" actId="478"/>
          <ac:grpSpMkLst>
            <pc:docMk/>
            <pc:sldMk cId="3651184222" sldId="365"/>
            <ac:grpSpMk id="33" creationId="{7EC540BC-4234-47FC-8FE0-FE829674D581}"/>
          </ac:grpSpMkLst>
        </pc:grpChg>
        <pc:grpChg chg="del">
          <ac:chgData name="이 경오" userId="03d471aaec579ec3" providerId="LiveId" clId="{14D9E178-0302-40BF-9892-151075496A37}" dt="2020-05-02T15:48:40.057" v="5412" actId="478"/>
          <ac:grpSpMkLst>
            <pc:docMk/>
            <pc:sldMk cId="3651184222" sldId="365"/>
            <ac:grpSpMk id="36" creationId="{7C392E5D-25F9-46B2-9382-B413751427B2}"/>
          </ac:grpSpMkLst>
        </pc:grpChg>
        <pc:grpChg chg="del">
          <ac:chgData name="이 경오" userId="03d471aaec579ec3" providerId="LiveId" clId="{14D9E178-0302-40BF-9892-151075496A37}" dt="2020-05-02T15:48:40.057" v="5412" actId="478"/>
          <ac:grpSpMkLst>
            <pc:docMk/>
            <pc:sldMk cId="3651184222" sldId="365"/>
            <ac:grpSpMk id="53" creationId="{47C1C80E-9BC4-4D5B-98D6-936BC7E0C5C6}"/>
          </ac:grpSpMkLst>
        </pc:grpChg>
        <pc:grpChg chg="del">
          <ac:chgData name="이 경오" userId="03d471aaec579ec3" providerId="LiveId" clId="{14D9E178-0302-40BF-9892-151075496A37}" dt="2020-05-02T15:48:40.057" v="5412" actId="478"/>
          <ac:grpSpMkLst>
            <pc:docMk/>
            <pc:sldMk cId="3651184222" sldId="365"/>
            <ac:grpSpMk id="59" creationId="{B640E8F4-B638-44F0-8D78-B70C9C511794}"/>
          </ac:grpSpMkLst>
        </pc:grpChg>
        <pc:graphicFrameChg chg="mod modGraphic">
          <ac:chgData name="이 경오" userId="03d471aaec579ec3" providerId="LiveId" clId="{14D9E178-0302-40BF-9892-151075496A37}" dt="2020-05-02T15:53:05.144" v="5462" actId="14100"/>
          <ac:graphicFrameMkLst>
            <pc:docMk/>
            <pc:sldMk cId="3651184222" sldId="365"/>
            <ac:graphicFrameMk id="3" creationId="{E4F8D541-208A-4007-BA8B-10D93D6D3770}"/>
          </ac:graphicFrameMkLst>
        </pc:graphicFrameChg>
        <pc:graphicFrameChg chg="del">
          <ac:chgData name="이 경오" userId="03d471aaec579ec3" providerId="LiveId" clId="{14D9E178-0302-40BF-9892-151075496A37}" dt="2020-05-02T15:48:40.057" v="5412" actId="478"/>
          <ac:graphicFrameMkLst>
            <pc:docMk/>
            <pc:sldMk cId="3651184222" sldId="365"/>
            <ac:graphicFrameMk id="18" creationId="{B11027B0-08CC-417D-A0AF-C6C6A6B56F57}"/>
          </ac:graphicFrameMkLst>
        </pc:graphicFrameChg>
        <pc:graphicFrameChg chg="add del mod">
          <ac:chgData name="이 경오" userId="03d471aaec579ec3" providerId="LiveId" clId="{14D9E178-0302-40BF-9892-151075496A37}" dt="2020-05-02T15:53:01.440" v="5461" actId="478"/>
          <ac:graphicFrameMkLst>
            <pc:docMk/>
            <pc:sldMk cId="3651184222" sldId="365"/>
            <ac:graphicFrameMk id="64" creationId="{F8A18945-FB79-43B7-BC81-9254569B335B}"/>
          </ac:graphicFrameMkLst>
        </pc:graphicFrameChg>
        <pc:cxnChg chg="del mod">
          <ac:chgData name="이 경오" userId="03d471aaec579ec3" providerId="LiveId" clId="{14D9E178-0302-40BF-9892-151075496A37}" dt="2020-05-02T15:48:40.057" v="5412" actId="478"/>
          <ac:cxnSpMkLst>
            <pc:docMk/>
            <pc:sldMk cId="3651184222" sldId="365"/>
            <ac:cxnSpMk id="20" creationId="{3FAC28AC-04C0-48A3-973B-11F7F4F57613}"/>
          </ac:cxnSpMkLst>
        </pc:cxnChg>
        <pc:cxnChg chg="del mod">
          <ac:chgData name="이 경오" userId="03d471aaec579ec3" providerId="LiveId" clId="{14D9E178-0302-40BF-9892-151075496A37}" dt="2020-05-02T15:48:40.057" v="5412" actId="478"/>
          <ac:cxnSpMkLst>
            <pc:docMk/>
            <pc:sldMk cId="3651184222" sldId="365"/>
            <ac:cxnSpMk id="47" creationId="{B5806A6E-C674-44BD-BD6E-C6D984D44E18}"/>
          </ac:cxnSpMkLst>
        </pc:cxnChg>
        <pc:cxnChg chg="del mod">
          <ac:chgData name="이 경오" userId="03d471aaec579ec3" providerId="LiveId" clId="{14D9E178-0302-40BF-9892-151075496A37}" dt="2020-05-02T15:48:40.057" v="5412" actId="478"/>
          <ac:cxnSpMkLst>
            <pc:docMk/>
            <pc:sldMk cId="3651184222" sldId="365"/>
            <ac:cxnSpMk id="48" creationId="{36D6AF5D-3982-433D-86BC-9BDF8BAF03DC}"/>
          </ac:cxnSpMkLst>
        </pc:cxnChg>
        <pc:cxnChg chg="del mod">
          <ac:chgData name="이 경오" userId="03d471aaec579ec3" providerId="LiveId" clId="{14D9E178-0302-40BF-9892-151075496A37}" dt="2020-05-02T15:48:40.057" v="5412" actId="478"/>
          <ac:cxnSpMkLst>
            <pc:docMk/>
            <pc:sldMk cId="3651184222" sldId="365"/>
            <ac:cxnSpMk id="50" creationId="{B1E084B3-61A3-438A-B64D-3ECD168F9E4B}"/>
          </ac:cxnSpMkLst>
        </pc:cxnChg>
        <pc:cxnChg chg="del">
          <ac:chgData name="이 경오" userId="03d471aaec579ec3" providerId="LiveId" clId="{14D9E178-0302-40BF-9892-151075496A37}" dt="2020-05-02T15:48:40.057" v="5412" actId="478"/>
          <ac:cxnSpMkLst>
            <pc:docMk/>
            <pc:sldMk cId="3651184222" sldId="365"/>
            <ac:cxnSpMk id="51" creationId="{C65830E7-EBC7-46F1-B007-AC191E2223DA}"/>
          </ac:cxnSpMkLst>
        </pc:cxnChg>
        <pc:cxnChg chg="del">
          <ac:chgData name="이 경오" userId="03d471aaec579ec3" providerId="LiveId" clId="{14D9E178-0302-40BF-9892-151075496A37}" dt="2020-05-02T15:48:40.057" v="5412" actId="478"/>
          <ac:cxnSpMkLst>
            <pc:docMk/>
            <pc:sldMk cId="3651184222" sldId="365"/>
            <ac:cxnSpMk id="52" creationId="{C2C28B11-E1E4-4993-8CA6-1D91F928DA9B}"/>
          </ac:cxnSpMkLst>
        </pc:cxnChg>
        <pc:cxnChg chg="del">
          <ac:chgData name="이 경오" userId="03d471aaec579ec3" providerId="LiveId" clId="{14D9E178-0302-40BF-9892-151075496A37}" dt="2020-05-02T15:48:40.057" v="5412" actId="478"/>
          <ac:cxnSpMkLst>
            <pc:docMk/>
            <pc:sldMk cId="3651184222" sldId="365"/>
            <ac:cxnSpMk id="56" creationId="{6BAD9657-6AE6-43DD-AF82-ADF2B7899C6A}"/>
          </ac:cxnSpMkLst>
        </pc:cxnChg>
        <pc:cxnChg chg="del">
          <ac:chgData name="이 경오" userId="03d471aaec579ec3" providerId="LiveId" clId="{14D9E178-0302-40BF-9892-151075496A37}" dt="2020-05-02T15:48:40.057" v="5412" actId="478"/>
          <ac:cxnSpMkLst>
            <pc:docMk/>
            <pc:sldMk cId="3651184222" sldId="365"/>
            <ac:cxnSpMk id="57" creationId="{E605C964-12CE-4C86-9388-0674ABC865DF}"/>
          </ac:cxnSpMkLst>
        </pc:cxnChg>
        <pc:cxnChg chg="del mod">
          <ac:chgData name="이 경오" userId="03d471aaec579ec3" providerId="LiveId" clId="{14D9E178-0302-40BF-9892-151075496A37}" dt="2020-05-02T15:48:40.057" v="5412" actId="478"/>
          <ac:cxnSpMkLst>
            <pc:docMk/>
            <pc:sldMk cId="3651184222" sldId="365"/>
            <ac:cxnSpMk id="58" creationId="{AACC1248-0A3F-4E64-B924-8ACCED30F7D8}"/>
          </ac:cxnSpMkLst>
        </pc:cxnChg>
      </pc:sldChg>
      <pc:sldChg chg="addSp delSp modSp add mod">
        <pc:chgData name="이 경오" userId="03d471aaec579ec3" providerId="LiveId" clId="{14D9E178-0302-40BF-9892-151075496A37}" dt="2020-05-02T16:13:18.380" v="6214" actId="1076"/>
        <pc:sldMkLst>
          <pc:docMk/>
          <pc:sldMk cId="4135938912" sldId="366"/>
        </pc:sldMkLst>
        <pc:spChg chg="del">
          <ac:chgData name="이 경오" userId="03d471aaec579ec3" providerId="LiveId" clId="{14D9E178-0302-40BF-9892-151075496A37}" dt="2020-05-02T15:53:51.336" v="5464" actId="478"/>
          <ac:spMkLst>
            <pc:docMk/>
            <pc:sldMk cId="4135938912" sldId="366"/>
            <ac:spMk id="2" creationId="{82C23080-4479-4BC5-8430-E6C5335293E6}"/>
          </ac:spMkLst>
        </pc:spChg>
        <pc:spChg chg="add mod topLvl">
          <ac:chgData name="이 경오" userId="03d471aaec579ec3" providerId="LiveId" clId="{14D9E178-0302-40BF-9892-151075496A37}" dt="2020-05-02T16:02:12.567" v="5648" actId="14100"/>
          <ac:spMkLst>
            <pc:docMk/>
            <pc:sldMk cId="4135938912" sldId="366"/>
            <ac:spMk id="6" creationId="{FD083C95-F899-4A5E-B6B7-474E84C9FE77}"/>
          </ac:spMkLst>
        </pc:spChg>
        <pc:spChg chg="add mod">
          <ac:chgData name="이 경오" userId="03d471aaec579ec3" providerId="LiveId" clId="{14D9E178-0302-40BF-9892-151075496A37}" dt="2020-05-02T16:02:31.808" v="5653" actId="1076"/>
          <ac:spMkLst>
            <pc:docMk/>
            <pc:sldMk cId="4135938912" sldId="366"/>
            <ac:spMk id="9" creationId="{380BB353-49DD-4B29-B69E-920F0BDFBE2E}"/>
          </ac:spMkLst>
        </pc:spChg>
        <pc:spChg chg="add mod topLvl">
          <ac:chgData name="이 경오" userId="03d471aaec579ec3" providerId="LiveId" clId="{14D9E178-0302-40BF-9892-151075496A37}" dt="2020-05-02T16:04:00.737" v="5667" actId="1076"/>
          <ac:spMkLst>
            <pc:docMk/>
            <pc:sldMk cId="4135938912" sldId="366"/>
            <ac:spMk id="11" creationId="{2288C74E-92CC-4E65-A031-A22CA5F15AF1}"/>
          </ac:spMkLst>
        </pc:spChg>
        <pc:spChg chg="mod">
          <ac:chgData name="이 경오" userId="03d471aaec579ec3" providerId="LiveId" clId="{14D9E178-0302-40BF-9892-151075496A37}" dt="2020-05-02T16:10:21.634" v="5774" actId="6549"/>
          <ac:spMkLst>
            <pc:docMk/>
            <pc:sldMk cId="4135938912" sldId="366"/>
            <ac:spMk id="13" creationId="{79EC83B6-EB5E-44C6-B532-04C580F5632F}"/>
          </ac:spMkLst>
        </pc:spChg>
        <pc:spChg chg="add mod topLvl">
          <ac:chgData name="이 경오" userId="03d471aaec579ec3" providerId="LiveId" clId="{14D9E178-0302-40BF-9892-151075496A37}" dt="2020-05-02T16:02:18.227" v="5650" actId="14100"/>
          <ac:spMkLst>
            <pc:docMk/>
            <pc:sldMk cId="4135938912" sldId="366"/>
            <ac:spMk id="17" creationId="{1FDB433B-B2AD-4FC8-8C0F-31D97796ACBB}"/>
          </ac:spMkLst>
        </pc:spChg>
        <pc:spChg chg="add mod topLvl">
          <ac:chgData name="이 경오" userId="03d471aaec579ec3" providerId="LiveId" clId="{14D9E178-0302-40BF-9892-151075496A37}" dt="2020-05-02T16:02:49.368" v="5657" actId="14100"/>
          <ac:spMkLst>
            <pc:docMk/>
            <pc:sldMk cId="4135938912" sldId="366"/>
            <ac:spMk id="18" creationId="{29BE4121-DB37-4443-B98F-DA9C9D242B26}"/>
          </ac:spMkLst>
        </pc:spChg>
        <pc:spChg chg="add mod topLvl">
          <ac:chgData name="이 경오" userId="03d471aaec579ec3" providerId="LiveId" clId="{14D9E178-0302-40BF-9892-151075496A37}" dt="2020-05-02T16:03:42.199" v="5666"/>
          <ac:spMkLst>
            <pc:docMk/>
            <pc:sldMk cId="4135938912" sldId="366"/>
            <ac:spMk id="19" creationId="{E09A59AC-E512-40C9-8EBD-7C51B79EFC65}"/>
          </ac:spMkLst>
        </pc:spChg>
        <pc:spChg chg="add mod topLvl">
          <ac:chgData name="이 경오" userId="03d471aaec579ec3" providerId="LiveId" clId="{14D9E178-0302-40BF-9892-151075496A37}" dt="2020-05-02T16:02:53.657" v="5659" actId="1076"/>
          <ac:spMkLst>
            <pc:docMk/>
            <pc:sldMk cId="4135938912" sldId="366"/>
            <ac:spMk id="21" creationId="{DAE18966-E71A-4003-8636-C75A7A97B582}"/>
          </ac:spMkLst>
        </pc:spChg>
        <pc:spChg chg="add mod">
          <ac:chgData name="이 경오" userId="03d471aaec579ec3" providerId="LiveId" clId="{14D9E178-0302-40BF-9892-151075496A37}" dt="2020-05-02T16:07:35.721" v="5750" actId="1076"/>
          <ac:spMkLst>
            <pc:docMk/>
            <pc:sldMk cId="4135938912" sldId="366"/>
            <ac:spMk id="27" creationId="{77EAACFF-2D2B-4D85-AC70-E554588082CF}"/>
          </ac:spMkLst>
        </pc:spChg>
        <pc:spChg chg="add mod">
          <ac:chgData name="이 경오" userId="03d471aaec579ec3" providerId="LiveId" clId="{14D9E178-0302-40BF-9892-151075496A37}" dt="2020-05-02T16:04:06.040" v="5669" actId="1076"/>
          <ac:spMkLst>
            <pc:docMk/>
            <pc:sldMk cId="4135938912" sldId="366"/>
            <ac:spMk id="35" creationId="{36F99153-9282-4E97-A661-A7098A74D83E}"/>
          </ac:spMkLst>
        </pc:spChg>
        <pc:spChg chg="add mod">
          <ac:chgData name="이 경오" userId="03d471aaec579ec3" providerId="LiveId" clId="{14D9E178-0302-40BF-9892-151075496A37}" dt="2020-05-02T16:04:26.399" v="5676" actId="1076"/>
          <ac:spMkLst>
            <pc:docMk/>
            <pc:sldMk cId="4135938912" sldId="366"/>
            <ac:spMk id="36" creationId="{F70FBD7D-0294-4B52-8F14-F506BE1CBACA}"/>
          </ac:spMkLst>
        </pc:spChg>
        <pc:spChg chg="add mod">
          <ac:chgData name="이 경오" userId="03d471aaec579ec3" providerId="LiveId" clId="{14D9E178-0302-40BF-9892-151075496A37}" dt="2020-05-02T16:04:26.399" v="5676" actId="1076"/>
          <ac:spMkLst>
            <pc:docMk/>
            <pc:sldMk cId="4135938912" sldId="366"/>
            <ac:spMk id="37" creationId="{32C5B0D6-73AF-41E7-B7F5-E770B6763BE3}"/>
          </ac:spMkLst>
        </pc:spChg>
        <pc:spChg chg="add mod">
          <ac:chgData name="이 경오" userId="03d471aaec579ec3" providerId="LiveId" clId="{14D9E178-0302-40BF-9892-151075496A37}" dt="2020-05-02T16:06:39.356" v="5733" actId="1076"/>
          <ac:spMkLst>
            <pc:docMk/>
            <pc:sldMk cId="4135938912" sldId="366"/>
            <ac:spMk id="41" creationId="{EEF054BE-42F8-4BB4-91B0-5BC68A4F3BA4}"/>
          </ac:spMkLst>
        </pc:spChg>
        <pc:spChg chg="add mod">
          <ac:chgData name="이 경오" userId="03d471aaec579ec3" providerId="LiveId" clId="{14D9E178-0302-40BF-9892-151075496A37}" dt="2020-05-02T16:04:42.850" v="5678" actId="1076"/>
          <ac:spMkLst>
            <pc:docMk/>
            <pc:sldMk cId="4135938912" sldId="366"/>
            <ac:spMk id="43" creationId="{80FA19B8-4A60-461C-A0C7-CDEA7F42654D}"/>
          </ac:spMkLst>
        </pc:spChg>
        <pc:spChg chg="add mod">
          <ac:chgData name="이 경오" userId="03d471aaec579ec3" providerId="LiveId" clId="{14D9E178-0302-40BF-9892-151075496A37}" dt="2020-05-02T16:05:34.768" v="5711" actId="1076"/>
          <ac:spMkLst>
            <pc:docMk/>
            <pc:sldMk cId="4135938912" sldId="366"/>
            <ac:spMk id="47" creationId="{3A37105C-CD5B-461D-A47A-67693F052C43}"/>
          </ac:spMkLst>
        </pc:spChg>
        <pc:spChg chg="add mod">
          <ac:chgData name="이 경오" userId="03d471aaec579ec3" providerId="LiveId" clId="{14D9E178-0302-40BF-9892-151075496A37}" dt="2020-05-02T16:05:41.998" v="5714" actId="1076"/>
          <ac:spMkLst>
            <pc:docMk/>
            <pc:sldMk cId="4135938912" sldId="366"/>
            <ac:spMk id="48" creationId="{0AD7AD51-63D1-4A6E-B2A9-73E78D74C066}"/>
          </ac:spMkLst>
        </pc:spChg>
        <pc:spChg chg="add mod">
          <ac:chgData name="이 경오" userId="03d471aaec579ec3" providerId="LiveId" clId="{14D9E178-0302-40BF-9892-151075496A37}" dt="2020-05-02T16:05:55.756" v="5724" actId="207"/>
          <ac:spMkLst>
            <pc:docMk/>
            <pc:sldMk cId="4135938912" sldId="366"/>
            <ac:spMk id="50" creationId="{6CC5873C-491F-4560-A224-13737D7216EB}"/>
          </ac:spMkLst>
        </pc:spChg>
        <pc:spChg chg="add mod">
          <ac:chgData name="이 경오" userId="03d471aaec579ec3" providerId="LiveId" clId="{14D9E178-0302-40BF-9892-151075496A37}" dt="2020-05-02T16:06:02.269" v="5726" actId="1076"/>
          <ac:spMkLst>
            <pc:docMk/>
            <pc:sldMk cId="4135938912" sldId="366"/>
            <ac:spMk id="51" creationId="{D02DEA3A-7193-4B04-87B6-2C46A3B0405E}"/>
          </ac:spMkLst>
        </pc:spChg>
        <pc:spChg chg="add mod">
          <ac:chgData name="이 경오" userId="03d471aaec579ec3" providerId="LiveId" clId="{14D9E178-0302-40BF-9892-151075496A37}" dt="2020-05-02T16:06:13.058" v="5728" actId="1076"/>
          <ac:spMkLst>
            <pc:docMk/>
            <pc:sldMk cId="4135938912" sldId="366"/>
            <ac:spMk id="52" creationId="{3979FBDA-3280-42B6-B2E0-B7AD06BE5A65}"/>
          </ac:spMkLst>
        </pc:spChg>
        <pc:spChg chg="add mod">
          <ac:chgData name="이 경오" userId="03d471aaec579ec3" providerId="LiveId" clId="{14D9E178-0302-40BF-9892-151075496A37}" dt="2020-05-02T16:06:24.848" v="5730" actId="1076"/>
          <ac:spMkLst>
            <pc:docMk/>
            <pc:sldMk cId="4135938912" sldId="366"/>
            <ac:spMk id="53" creationId="{0CF0787E-72D6-4644-86D8-4F9E56A77581}"/>
          </ac:spMkLst>
        </pc:spChg>
        <pc:spChg chg="add mod">
          <ac:chgData name="이 경오" userId="03d471aaec579ec3" providerId="LiveId" clId="{14D9E178-0302-40BF-9892-151075496A37}" dt="2020-05-02T16:06:35.749" v="5732" actId="1076"/>
          <ac:spMkLst>
            <pc:docMk/>
            <pc:sldMk cId="4135938912" sldId="366"/>
            <ac:spMk id="54" creationId="{FB4F29F0-45EE-4F04-BA2F-C432B7A9BEB9}"/>
          </ac:spMkLst>
        </pc:spChg>
        <pc:spChg chg="add mod">
          <ac:chgData name="이 경오" userId="03d471aaec579ec3" providerId="LiveId" clId="{14D9E178-0302-40BF-9892-151075496A37}" dt="2020-05-02T16:07:08.064" v="5742" actId="20577"/>
          <ac:spMkLst>
            <pc:docMk/>
            <pc:sldMk cId="4135938912" sldId="366"/>
            <ac:spMk id="55" creationId="{5C72A608-BC49-4E72-8987-3D8A9B02F2D4}"/>
          </ac:spMkLst>
        </pc:spChg>
        <pc:spChg chg="add mod">
          <ac:chgData name="이 경오" userId="03d471aaec579ec3" providerId="LiveId" clId="{14D9E178-0302-40BF-9892-151075496A37}" dt="2020-05-02T16:09:52.268" v="5767"/>
          <ac:spMkLst>
            <pc:docMk/>
            <pc:sldMk cId="4135938912" sldId="366"/>
            <ac:spMk id="56" creationId="{F113D541-88CB-4B01-A994-CED59FD1F6E7}"/>
          </ac:spMkLst>
        </pc:spChg>
        <pc:spChg chg="add mod">
          <ac:chgData name="이 경오" userId="03d471aaec579ec3" providerId="LiveId" clId="{14D9E178-0302-40BF-9892-151075496A37}" dt="2020-05-02T16:07:26.711" v="5746" actId="1076"/>
          <ac:spMkLst>
            <pc:docMk/>
            <pc:sldMk cId="4135938912" sldId="366"/>
            <ac:spMk id="58" creationId="{D455782C-F540-43A2-BC89-FA552CE75E21}"/>
          </ac:spMkLst>
        </pc:spChg>
        <pc:spChg chg="add mod">
          <ac:chgData name="이 경오" userId="03d471aaec579ec3" providerId="LiveId" clId="{14D9E178-0302-40BF-9892-151075496A37}" dt="2020-05-02T16:07:33.570" v="5748" actId="1076"/>
          <ac:spMkLst>
            <pc:docMk/>
            <pc:sldMk cId="4135938912" sldId="366"/>
            <ac:spMk id="59" creationId="{C8F505D8-BA90-4B74-B210-5C83D384E135}"/>
          </ac:spMkLst>
        </pc:spChg>
        <pc:spChg chg="add mod">
          <ac:chgData name="이 경오" userId="03d471aaec579ec3" providerId="LiveId" clId="{14D9E178-0302-40BF-9892-151075496A37}" dt="2020-05-02T16:12:56.275" v="6207" actId="403"/>
          <ac:spMkLst>
            <pc:docMk/>
            <pc:sldMk cId="4135938912" sldId="366"/>
            <ac:spMk id="62" creationId="{366ED127-83AD-4EBD-8881-7B81FE593CB7}"/>
          </ac:spMkLst>
        </pc:spChg>
        <pc:spChg chg="del">
          <ac:chgData name="이 경오" userId="03d471aaec579ec3" providerId="LiveId" clId="{14D9E178-0302-40BF-9892-151075496A37}" dt="2020-05-02T15:53:54.999" v="5465" actId="478"/>
          <ac:spMkLst>
            <pc:docMk/>
            <pc:sldMk cId="4135938912" sldId="366"/>
            <ac:spMk id="63" creationId="{9EB3EAD3-6B5C-4FCB-AE16-C00EADB0BD43}"/>
          </ac:spMkLst>
        </pc:spChg>
        <pc:spChg chg="add mod">
          <ac:chgData name="이 경오" userId="03d471aaec579ec3" providerId="LiveId" clId="{14D9E178-0302-40BF-9892-151075496A37}" dt="2020-05-02T16:07:58.699" v="5755" actId="1076"/>
          <ac:spMkLst>
            <pc:docMk/>
            <pc:sldMk cId="4135938912" sldId="366"/>
            <ac:spMk id="64" creationId="{281B7556-C6D5-433E-986A-5ABC88CFDD66}"/>
          </ac:spMkLst>
        </pc:spChg>
        <pc:spChg chg="add mod">
          <ac:chgData name="이 경오" userId="03d471aaec579ec3" providerId="LiveId" clId="{14D9E178-0302-40BF-9892-151075496A37}" dt="2020-05-02T16:08:01.997" v="5756" actId="1076"/>
          <ac:spMkLst>
            <pc:docMk/>
            <pc:sldMk cId="4135938912" sldId="366"/>
            <ac:spMk id="65" creationId="{EF13862B-599E-4E05-A1AA-077DC3342535}"/>
          </ac:spMkLst>
        </pc:spChg>
        <pc:spChg chg="add mod">
          <ac:chgData name="이 경오" userId="03d471aaec579ec3" providerId="LiveId" clId="{14D9E178-0302-40BF-9892-151075496A37}" dt="2020-05-02T16:13:14.549" v="6213" actId="1076"/>
          <ac:spMkLst>
            <pc:docMk/>
            <pc:sldMk cId="4135938912" sldId="366"/>
            <ac:spMk id="66" creationId="{5B723B5D-1D8E-4B68-B142-298239D3A4BF}"/>
          </ac:spMkLst>
        </pc:spChg>
        <pc:spChg chg="add mod">
          <ac:chgData name="이 경오" userId="03d471aaec579ec3" providerId="LiveId" clId="{14D9E178-0302-40BF-9892-151075496A37}" dt="2020-05-02T16:13:18.380" v="6214" actId="1076"/>
          <ac:spMkLst>
            <pc:docMk/>
            <pc:sldMk cId="4135938912" sldId="366"/>
            <ac:spMk id="67" creationId="{86C8C0CD-171D-4AC6-ABEA-A4F4D778F719}"/>
          </ac:spMkLst>
        </pc:spChg>
        <pc:spChg chg="add mod">
          <ac:chgData name="이 경오" userId="03d471aaec579ec3" providerId="LiveId" clId="{14D9E178-0302-40BF-9892-151075496A37}" dt="2020-05-02T16:13:04.850" v="6208" actId="1076"/>
          <ac:spMkLst>
            <pc:docMk/>
            <pc:sldMk cId="4135938912" sldId="366"/>
            <ac:spMk id="69" creationId="{2982A876-4B28-441D-A096-42AEE98EB0A8}"/>
          </ac:spMkLst>
        </pc:spChg>
        <pc:spChg chg="add mod">
          <ac:chgData name="이 경오" userId="03d471aaec579ec3" providerId="LiveId" clId="{14D9E178-0302-40BF-9892-151075496A37}" dt="2020-05-02T16:11:40.249" v="6063"/>
          <ac:spMkLst>
            <pc:docMk/>
            <pc:sldMk cId="4135938912" sldId="366"/>
            <ac:spMk id="70" creationId="{168673D2-FD6C-4FBF-803E-F27384666F8C}"/>
          </ac:spMkLst>
        </pc:spChg>
        <pc:spChg chg="add mod">
          <ac:chgData name="이 경오" userId="03d471aaec579ec3" providerId="LiveId" clId="{14D9E178-0302-40BF-9892-151075496A37}" dt="2020-05-02T16:12:38.721" v="6203" actId="12"/>
          <ac:spMkLst>
            <pc:docMk/>
            <pc:sldMk cId="4135938912" sldId="366"/>
            <ac:spMk id="71" creationId="{DEFF0F3B-6654-4596-A463-D0751B4AA870}"/>
          </ac:spMkLst>
        </pc:spChg>
        <pc:grpChg chg="add mod">
          <ac:chgData name="이 경오" userId="03d471aaec579ec3" providerId="LiveId" clId="{14D9E178-0302-40BF-9892-151075496A37}" dt="2020-05-02T15:59:22.579" v="5533" actId="164"/>
          <ac:grpSpMkLst>
            <pc:docMk/>
            <pc:sldMk cId="4135938912" sldId="366"/>
            <ac:grpSpMk id="7" creationId="{539A341D-F8BE-411C-97D8-AD8C0C3437E0}"/>
          </ac:grpSpMkLst>
        </pc:grpChg>
        <pc:grpChg chg="add del mod">
          <ac:chgData name="이 경오" userId="03d471aaec579ec3" providerId="LiveId" clId="{14D9E178-0302-40BF-9892-151075496A37}" dt="2020-05-02T16:01:12.577" v="5613" actId="165"/>
          <ac:grpSpMkLst>
            <pc:docMk/>
            <pc:sldMk cId="4135938912" sldId="366"/>
            <ac:grpSpMk id="24" creationId="{8142DB65-4E73-4686-8C42-1339DB3E7316}"/>
          </ac:grpSpMkLst>
        </pc:grpChg>
        <pc:graphicFrameChg chg="del">
          <ac:chgData name="이 경오" userId="03d471aaec579ec3" providerId="LiveId" clId="{14D9E178-0302-40BF-9892-151075496A37}" dt="2020-05-02T15:53:51.336" v="5464" actId="478"/>
          <ac:graphicFrameMkLst>
            <pc:docMk/>
            <pc:sldMk cId="4135938912" sldId="366"/>
            <ac:graphicFrameMk id="3" creationId="{E4F8D541-208A-4007-BA8B-10D93D6D3770}"/>
          </ac:graphicFrameMkLst>
        </pc:graphicFrameChg>
        <pc:picChg chg="add mod topLvl">
          <ac:chgData name="이 경오" userId="03d471aaec579ec3" providerId="LiveId" clId="{14D9E178-0302-40BF-9892-151075496A37}" dt="2020-05-02T16:02:22.917" v="5651" actId="1076"/>
          <ac:picMkLst>
            <pc:docMk/>
            <pc:sldMk cId="4135938912" sldId="366"/>
            <ac:picMk id="10" creationId="{BF8B5FC8-37C5-40B2-9865-EAE2EB46A731}"/>
          </ac:picMkLst>
        </pc:picChg>
        <pc:picChg chg="add mod topLvl">
          <ac:chgData name="이 경오" userId="03d471aaec579ec3" providerId="LiveId" clId="{14D9E178-0302-40BF-9892-151075496A37}" dt="2020-05-02T16:09:55.658" v="5770" actId="1076"/>
          <ac:picMkLst>
            <pc:docMk/>
            <pc:sldMk cId="4135938912" sldId="366"/>
            <ac:picMk id="20" creationId="{343C7FA6-FF76-426B-96EA-3E9FB4FF7EAF}"/>
          </ac:picMkLst>
        </pc:picChg>
        <pc:picChg chg="add mod">
          <ac:chgData name="이 경오" userId="03d471aaec579ec3" providerId="LiveId" clId="{14D9E178-0302-40BF-9892-151075496A37}" dt="2020-05-02T16:04:06.040" v="5669" actId="1076"/>
          <ac:picMkLst>
            <pc:docMk/>
            <pc:sldMk cId="4135938912" sldId="366"/>
            <ac:picMk id="34" creationId="{4DFA1F6F-E782-478E-89E0-F98F1CC1743F}"/>
          </ac:picMkLst>
        </pc:picChg>
        <pc:picChg chg="add mod">
          <ac:chgData name="이 경오" userId="03d471aaec579ec3" providerId="LiveId" clId="{14D9E178-0302-40BF-9892-151075496A37}" dt="2020-05-02T16:04:42.850" v="5678" actId="1076"/>
          <ac:picMkLst>
            <pc:docMk/>
            <pc:sldMk cId="4135938912" sldId="366"/>
            <ac:picMk id="42" creationId="{8CC6B61C-15B8-40E5-B4FA-C62753BC1CE8}"/>
          </ac:picMkLst>
        </pc:picChg>
        <pc:cxnChg chg="add mod topLvl">
          <ac:chgData name="이 경오" userId="03d471aaec579ec3" providerId="LiveId" clId="{14D9E178-0302-40BF-9892-151075496A37}" dt="2020-05-02T16:02:22.917" v="5651" actId="1076"/>
          <ac:cxnSpMkLst>
            <pc:docMk/>
            <pc:sldMk cId="4135938912" sldId="366"/>
            <ac:cxnSpMk id="12" creationId="{2C0E6980-10B5-4652-919F-4FD345E67FAA}"/>
          </ac:cxnSpMkLst>
        </pc:cxnChg>
        <pc:cxnChg chg="add mod topLvl">
          <ac:chgData name="이 경오" userId="03d471aaec579ec3" providerId="LiveId" clId="{14D9E178-0302-40BF-9892-151075496A37}" dt="2020-05-02T16:09:55.658" v="5770" actId="1076"/>
          <ac:cxnSpMkLst>
            <pc:docMk/>
            <pc:sldMk cId="4135938912" sldId="366"/>
            <ac:cxnSpMk id="22" creationId="{33213FC3-5DE9-44E6-8BE0-B24A2127AB07}"/>
          </ac:cxnSpMkLst>
        </pc:cxnChg>
        <pc:cxnChg chg="add mod">
          <ac:chgData name="이 경오" userId="03d471aaec579ec3" providerId="LiveId" clId="{14D9E178-0302-40BF-9892-151075496A37}" dt="2020-05-02T16:04:26.399" v="5676" actId="1076"/>
          <ac:cxnSpMkLst>
            <pc:docMk/>
            <pc:sldMk cId="4135938912" sldId="366"/>
            <ac:cxnSpMk id="38" creationId="{B7A991F5-9B4F-40D2-B4BF-C3EE1EE8BEA7}"/>
          </ac:cxnSpMkLst>
        </pc:cxnChg>
        <pc:cxnChg chg="add mod">
          <ac:chgData name="이 경오" userId="03d471aaec579ec3" providerId="LiveId" clId="{14D9E178-0302-40BF-9892-151075496A37}" dt="2020-05-02T16:04:46.507" v="5679" actId="14100"/>
          <ac:cxnSpMkLst>
            <pc:docMk/>
            <pc:sldMk cId="4135938912" sldId="366"/>
            <ac:cxnSpMk id="44" creationId="{77B65431-EA6F-4B76-9981-61CE2261DC3E}"/>
          </ac:cxnSpMkLst>
        </pc:cxnChg>
        <pc:cxnChg chg="add mod">
          <ac:chgData name="이 경오" userId="03d471aaec579ec3" providerId="LiveId" clId="{14D9E178-0302-40BF-9892-151075496A37}" dt="2020-05-02T16:07:18.888" v="5744" actId="13822"/>
          <ac:cxnSpMkLst>
            <pc:docMk/>
            <pc:sldMk cId="4135938912" sldId="366"/>
            <ac:cxnSpMk id="46" creationId="{DC2B9230-6A41-4E9E-8E04-DB68103A117B}"/>
          </ac:cxnSpMkLst>
        </pc:cxnChg>
        <pc:cxnChg chg="add del mod">
          <ac:chgData name="이 경오" userId="03d471aaec579ec3" providerId="LiveId" clId="{14D9E178-0302-40BF-9892-151075496A37}" dt="2020-05-02T16:13:10.275" v="6212" actId="1076"/>
          <ac:cxnSpMkLst>
            <pc:docMk/>
            <pc:sldMk cId="4135938912" sldId="366"/>
            <ac:cxnSpMk id="60" creationId="{DA90B472-C62E-4682-A770-EFAF71404A7A}"/>
          </ac:cxnSpMkLst>
        </pc:cxnChg>
      </pc:sldChg>
      <pc:sldChg chg="modSp add mod ord">
        <pc:chgData name="이 경오" userId="03d471aaec579ec3" providerId="LiveId" clId="{14D9E178-0302-40BF-9892-151075496A37}" dt="2020-05-02T16:14:15.561" v="6218" actId="20577"/>
        <pc:sldMkLst>
          <pc:docMk/>
          <pc:sldMk cId="105868750" sldId="367"/>
        </pc:sldMkLst>
        <pc:spChg chg="mod">
          <ac:chgData name="이 경오" userId="03d471aaec579ec3" providerId="LiveId" clId="{14D9E178-0302-40BF-9892-151075496A37}" dt="2020-05-02T16:14:15.561" v="6218" actId="20577"/>
          <ac:spMkLst>
            <pc:docMk/>
            <pc:sldMk cId="105868750" sldId="367"/>
            <ac:spMk id="6" creationId="{97ABE4A9-0E2E-45E8-86C2-53BF8FA05A72}"/>
          </ac:spMkLst>
        </pc:spChg>
      </pc:sldChg>
      <pc:sldChg chg="addSp delSp modSp add mod ord">
        <pc:chgData name="이 경오" userId="03d471aaec579ec3" providerId="LiveId" clId="{14D9E178-0302-40BF-9892-151075496A37}" dt="2020-05-02T16:28:43.957" v="6507" actId="12"/>
        <pc:sldMkLst>
          <pc:docMk/>
          <pc:sldMk cId="2067336957" sldId="368"/>
        </pc:sldMkLst>
        <pc:spChg chg="del">
          <ac:chgData name="이 경오" userId="03d471aaec579ec3" providerId="LiveId" clId="{14D9E178-0302-40BF-9892-151075496A37}" dt="2020-05-02T16:20:52.075" v="6297" actId="478"/>
          <ac:spMkLst>
            <pc:docMk/>
            <pc:sldMk cId="2067336957" sldId="368"/>
            <ac:spMk id="6" creationId="{60144F02-5A18-4E6C-BF2A-78B0E74FD2CA}"/>
          </ac:spMkLst>
        </pc:spChg>
        <pc:spChg chg="mod">
          <ac:chgData name="이 경오" userId="03d471aaec579ec3" providerId="LiveId" clId="{14D9E178-0302-40BF-9892-151075496A37}" dt="2020-05-02T16:22:03.281" v="6298" actId="1076"/>
          <ac:spMkLst>
            <pc:docMk/>
            <pc:sldMk cId="2067336957" sldId="368"/>
            <ac:spMk id="13" creationId="{79EC83B6-EB5E-44C6-B532-04C580F5632F}"/>
          </ac:spMkLst>
        </pc:spChg>
        <pc:spChg chg="del">
          <ac:chgData name="이 경오" userId="03d471aaec579ec3" providerId="LiveId" clId="{14D9E178-0302-40BF-9892-151075496A37}" dt="2020-05-02T16:20:52.075" v="6297" actId="478"/>
          <ac:spMkLst>
            <pc:docMk/>
            <pc:sldMk cId="2067336957" sldId="368"/>
            <ac:spMk id="21" creationId="{ECEE70D4-E5A7-40B8-814D-D7DB255008A5}"/>
          </ac:spMkLst>
        </pc:spChg>
        <pc:spChg chg="del">
          <ac:chgData name="이 경오" userId="03d471aaec579ec3" providerId="LiveId" clId="{14D9E178-0302-40BF-9892-151075496A37}" dt="2020-05-02T16:20:52.075" v="6297" actId="478"/>
          <ac:spMkLst>
            <pc:docMk/>
            <pc:sldMk cId="2067336957" sldId="368"/>
            <ac:spMk id="22" creationId="{72D46A60-8EAD-4F9D-920A-F92EEC269BA3}"/>
          </ac:spMkLst>
        </pc:spChg>
        <pc:spChg chg="del">
          <ac:chgData name="이 경오" userId="03d471aaec579ec3" providerId="LiveId" clId="{14D9E178-0302-40BF-9892-151075496A37}" dt="2020-05-02T16:20:52.075" v="6297" actId="478"/>
          <ac:spMkLst>
            <pc:docMk/>
            <pc:sldMk cId="2067336957" sldId="368"/>
            <ac:spMk id="23" creationId="{1AE02F1B-FFE8-46C2-9B4C-8F53C0FFDE50}"/>
          </ac:spMkLst>
        </pc:spChg>
        <pc:spChg chg="del">
          <ac:chgData name="이 경오" userId="03d471aaec579ec3" providerId="LiveId" clId="{14D9E178-0302-40BF-9892-151075496A37}" dt="2020-05-02T16:20:52.075" v="6297" actId="478"/>
          <ac:spMkLst>
            <pc:docMk/>
            <pc:sldMk cId="2067336957" sldId="368"/>
            <ac:spMk id="24" creationId="{2FC0F994-48BC-41DB-9D17-134F81809205}"/>
          </ac:spMkLst>
        </pc:spChg>
        <pc:spChg chg="del">
          <ac:chgData name="이 경오" userId="03d471aaec579ec3" providerId="LiveId" clId="{14D9E178-0302-40BF-9892-151075496A37}" dt="2020-05-02T16:20:52.075" v="6297" actId="478"/>
          <ac:spMkLst>
            <pc:docMk/>
            <pc:sldMk cId="2067336957" sldId="368"/>
            <ac:spMk id="25" creationId="{15AE04A1-1965-4A41-8D80-870440080D68}"/>
          </ac:spMkLst>
        </pc:spChg>
        <pc:spChg chg="del">
          <ac:chgData name="이 경오" userId="03d471aaec579ec3" providerId="LiveId" clId="{14D9E178-0302-40BF-9892-151075496A37}" dt="2020-05-02T16:20:52.075" v="6297" actId="478"/>
          <ac:spMkLst>
            <pc:docMk/>
            <pc:sldMk cId="2067336957" sldId="368"/>
            <ac:spMk id="39" creationId="{6F4CCBDB-FC64-48C5-B753-1E9160A4E64A}"/>
          </ac:spMkLst>
        </pc:spChg>
        <pc:spChg chg="del">
          <ac:chgData name="이 경오" userId="03d471aaec579ec3" providerId="LiveId" clId="{14D9E178-0302-40BF-9892-151075496A37}" dt="2020-05-02T16:20:52.075" v="6297" actId="478"/>
          <ac:spMkLst>
            <pc:docMk/>
            <pc:sldMk cId="2067336957" sldId="368"/>
            <ac:spMk id="40" creationId="{C950C45A-A3DA-4A32-88E1-1F959AD7FE51}"/>
          </ac:spMkLst>
        </pc:spChg>
        <pc:spChg chg="del">
          <ac:chgData name="이 경오" userId="03d471aaec579ec3" providerId="LiveId" clId="{14D9E178-0302-40BF-9892-151075496A37}" dt="2020-05-02T16:20:52.075" v="6297" actId="478"/>
          <ac:spMkLst>
            <pc:docMk/>
            <pc:sldMk cId="2067336957" sldId="368"/>
            <ac:spMk id="41" creationId="{DC1A7AD2-CFD1-4D8F-829A-A4F8ED79DA64}"/>
          </ac:spMkLst>
        </pc:spChg>
        <pc:spChg chg="del">
          <ac:chgData name="이 경오" userId="03d471aaec579ec3" providerId="LiveId" clId="{14D9E178-0302-40BF-9892-151075496A37}" dt="2020-05-02T16:20:52.075" v="6297" actId="478"/>
          <ac:spMkLst>
            <pc:docMk/>
            <pc:sldMk cId="2067336957" sldId="368"/>
            <ac:spMk id="42" creationId="{24922173-2AD0-4ABD-8239-3607F8E82CB6}"/>
          </ac:spMkLst>
        </pc:spChg>
        <pc:spChg chg="del">
          <ac:chgData name="이 경오" userId="03d471aaec579ec3" providerId="LiveId" clId="{14D9E178-0302-40BF-9892-151075496A37}" dt="2020-05-02T16:20:52.075" v="6297" actId="478"/>
          <ac:spMkLst>
            <pc:docMk/>
            <pc:sldMk cId="2067336957" sldId="368"/>
            <ac:spMk id="43" creationId="{E6701D17-F096-4E00-B179-C7AF38934896}"/>
          </ac:spMkLst>
        </pc:spChg>
        <pc:spChg chg="del">
          <ac:chgData name="이 경오" userId="03d471aaec579ec3" providerId="LiveId" clId="{14D9E178-0302-40BF-9892-151075496A37}" dt="2020-05-02T16:20:52.075" v="6297" actId="478"/>
          <ac:spMkLst>
            <pc:docMk/>
            <pc:sldMk cId="2067336957" sldId="368"/>
            <ac:spMk id="44" creationId="{99475D69-8627-43C7-BADD-0128A5E8D469}"/>
          </ac:spMkLst>
        </pc:spChg>
        <pc:spChg chg="del">
          <ac:chgData name="이 경오" userId="03d471aaec579ec3" providerId="LiveId" clId="{14D9E178-0302-40BF-9892-151075496A37}" dt="2020-05-02T16:20:52.075" v="6297" actId="478"/>
          <ac:spMkLst>
            <pc:docMk/>
            <pc:sldMk cId="2067336957" sldId="368"/>
            <ac:spMk id="45" creationId="{1CBF29BC-73F8-45EC-AE0C-8A966FC6A313}"/>
          </ac:spMkLst>
        </pc:spChg>
        <pc:spChg chg="del">
          <ac:chgData name="이 경오" userId="03d471aaec579ec3" providerId="LiveId" clId="{14D9E178-0302-40BF-9892-151075496A37}" dt="2020-05-02T16:20:52.075" v="6297" actId="478"/>
          <ac:spMkLst>
            <pc:docMk/>
            <pc:sldMk cId="2067336957" sldId="368"/>
            <ac:spMk id="46" creationId="{06EA3C13-9ECD-401D-9C93-247331AF804D}"/>
          </ac:spMkLst>
        </pc:spChg>
        <pc:spChg chg="mod">
          <ac:chgData name="이 경오" userId="03d471aaec579ec3" providerId="LiveId" clId="{14D9E178-0302-40BF-9892-151075496A37}" dt="2020-05-02T16:20:46.217" v="6296"/>
          <ac:spMkLst>
            <pc:docMk/>
            <pc:sldMk cId="2067336957" sldId="368"/>
            <ac:spMk id="49" creationId="{DB2592F5-1887-4128-A11C-FBB241480622}"/>
          </ac:spMkLst>
        </pc:spChg>
        <pc:spChg chg="del">
          <ac:chgData name="이 경오" userId="03d471aaec579ec3" providerId="LiveId" clId="{14D9E178-0302-40BF-9892-151075496A37}" dt="2020-05-02T16:20:52.075" v="6297" actId="478"/>
          <ac:spMkLst>
            <pc:docMk/>
            <pc:sldMk cId="2067336957" sldId="368"/>
            <ac:spMk id="62" creationId="{0C5D5E0C-ED39-4317-AA0E-BCFC19AD451E}"/>
          </ac:spMkLst>
        </pc:spChg>
        <pc:spChg chg="add mod">
          <ac:chgData name="이 경오" userId="03d471aaec579ec3" providerId="LiveId" clId="{14D9E178-0302-40BF-9892-151075496A37}" dt="2020-05-02T16:22:48.668" v="6364"/>
          <ac:spMkLst>
            <pc:docMk/>
            <pc:sldMk cId="2067336957" sldId="368"/>
            <ac:spMk id="63" creationId="{8859E577-A640-448F-9E39-5448A40D4BB8}"/>
          </ac:spMkLst>
        </pc:spChg>
        <pc:spChg chg="add del mod">
          <ac:chgData name="이 경오" userId="03d471aaec579ec3" providerId="LiveId" clId="{14D9E178-0302-40BF-9892-151075496A37}" dt="2020-05-02T16:22:54.760" v="6365" actId="478"/>
          <ac:spMkLst>
            <pc:docMk/>
            <pc:sldMk cId="2067336957" sldId="368"/>
            <ac:spMk id="64" creationId="{B05E1184-AB80-4539-B0CB-605603882A55}"/>
          </ac:spMkLst>
        </pc:spChg>
        <pc:spChg chg="add mod">
          <ac:chgData name="이 경오" userId="03d471aaec579ec3" providerId="LiveId" clId="{14D9E178-0302-40BF-9892-151075496A37}" dt="2020-05-02T16:22:59.740" v="6367" actId="1076"/>
          <ac:spMkLst>
            <pc:docMk/>
            <pc:sldMk cId="2067336957" sldId="368"/>
            <ac:spMk id="65" creationId="{AA76ABFE-56CE-4446-95EE-A01DD32C6F08}"/>
          </ac:spMkLst>
        </pc:spChg>
        <pc:spChg chg="add mod">
          <ac:chgData name="이 경오" userId="03d471aaec579ec3" providerId="LiveId" clId="{14D9E178-0302-40BF-9892-151075496A37}" dt="2020-05-02T16:28:43.957" v="6507" actId="12"/>
          <ac:spMkLst>
            <pc:docMk/>
            <pc:sldMk cId="2067336957" sldId="368"/>
            <ac:spMk id="66" creationId="{DD612A17-27AD-42E6-843E-18773DADF0D5}"/>
          </ac:spMkLst>
        </pc:spChg>
        <pc:spChg chg="add mod">
          <ac:chgData name="이 경오" userId="03d471aaec579ec3" providerId="LiveId" clId="{14D9E178-0302-40BF-9892-151075496A37}" dt="2020-05-02T16:25:22.629" v="6372" actId="1076"/>
          <ac:spMkLst>
            <pc:docMk/>
            <pc:sldMk cId="2067336957" sldId="368"/>
            <ac:spMk id="67" creationId="{73EA83B3-A14D-4EA6-AF4E-44DB765FD27F}"/>
          </ac:spMkLst>
        </pc:spChg>
        <pc:spChg chg="add del">
          <ac:chgData name="이 경오" userId="03d471aaec579ec3" providerId="LiveId" clId="{14D9E178-0302-40BF-9892-151075496A37}" dt="2020-05-02T16:25:25.654" v="6374"/>
          <ac:spMkLst>
            <pc:docMk/>
            <pc:sldMk cId="2067336957" sldId="368"/>
            <ac:spMk id="68" creationId="{522C7B8B-51F1-4008-9B11-E7A326245809}"/>
          </ac:spMkLst>
        </pc:spChg>
        <pc:spChg chg="add mod">
          <ac:chgData name="이 경오" userId="03d471aaec579ec3" providerId="LiveId" clId="{14D9E178-0302-40BF-9892-151075496A37}" dt="2020-05-02T16:28:43.957" v="6507" actId="12"/>
          <ac:spMkLst>
            <pc:docMk/>
            <pc:sldMk cId="2067336957" sldId="368"/>
            <ac:spMk id="69" creationId="{27ACA5C4-2403-4E3D-9623-AEC7497B5F89}"/>
          </ac:spMkLst>
        </pc:spChg>
        <pc:spChg chg="add mod">
          <ac:chgData name="이 경오" userId="03d471aaec579ec3" providerId="LiveId" clId="{14D9E178-0302-40BF-9892-151075496A37}" dt="2020-05-02T16:27:57.080" v="6504" actId="1076"/>
          <ac:spMkLst>
            <pc:docMk/>
            <pc:sldMk cId="2067336957" sldId="368"/>
            <ac:spMk id="70" creationId="{F1C0001C-BB8B-4793-8855-D089B32F0DF6}"/>
          </ac:spMkLst>
        </pc:spChg>
        <pc:spChg chg="add mod">
          <ac:chgData name="이 경오" userId="03d471aaec579ec3" providerId="LiveId" clId="{14D9E178-0302-40BF-9892-151075496A37}" dt="2020-05-02T16:28:43.957" v="6507" actId="12"/>
          <ac:spMkLst>
            <pc:docMk/>
            <pc:sldMk cId="2067336957" sldId="368"/>
            <ac:spMk id="71" creationId="{43F1A65A-7641-408A-BECB-CAAA1A924513}"/>
          </ac:spMkLst>
        </pc:spChg>
        <pc:grpChg chg="del">
          <ac:chgData name="이 경오" userId="03d471aaec579ec3" providerId="LiveId" clId="{14D9E178-0302-40BF-9892-151075496A37}" dt="2020-05-02T16:20:52.075" v="6297" actId="478"/>
          <ac:grpSpMkLst>
            <pc:docMk/>
            <pc:sldMk cId="2067336957" sldId="368"/>
            <ac:grpSpMk id="26" creationId="{575ACE9E-DA84-4F39-82E5-69029C45ABAF}"/>
          </ac:grpSpMkLst>
        </pc:grpChg>
        <pc:grpChg chg="del">
          <ac:chgData name="이 경오" userId="03d471aaec579ec3" providerId="LiveId" clId="{14D9E178-0302-40BF-9892-151075496A37}" dt="2020-05-02T16:20:52.075" v="6297" actId="478"/>
          <ac:grpSpMkLst>
            <pc:docMk/>
            <pc:sldMk cId="2067336957" sldId="368"/>
            <ac:grpSpMk id="30" creationId="{97227067-8661-4C5E-AC5B-683A10EAE480}"/>
          </ac:grpSpMkLst>
        </pc:grpChg>
        <pc:grpChg chg="del">
          <ac:chgData name="이 경오" userId="03d471aaec579ec3" providerId="LiveId" clId="{14D9E178-0302-40BF-9892-151075496A37}" dt="2020-05-02T16:20:52.075" v="6297" actId="478"/>
          <ac:grpSpMkLst>
            <pc:docMk/>
            <pc:sldMk cId="2067336957" sldId="368"/>
            <ac:grpSpMk id="33" creationId="{7EC540BC-4234-47FC-8FE0-FE829674D581}"/>
          </ac:grpSpMkLst>
        </pc:grpChg>
        <pc:grpChg chg="del">
          <ac:chgData name="이 경오" userId="03d471aaec579ec3" providerId="LiveId" clId="{14D9E178-0302-40BF-9892-151075496A37}" dt="2020-05-02T16:20:52.075" v="6297" actId="478"/>
          <ac:grpSpMkLst>
            <pc:docMk/>
            <pc:sldMk cId="2067336957" sldId="368"/>
            <ac:grpSpMk id="36" creationId="{7C392E5D-25F9-46B2-9382-B413751427B2}"/>
          </ac:grpSpMkLst>
        </pc:grpChg>
        <pc:grpChg chg="del">
          <ac:chgData name="이 경오" userId="03d471aaec579ec3" providerId="LiveId" clId="{14D9E178-0302-40BF-9892-151075496A37}" dt="2020-05-02T16:20:52.075" v="6297" actId="478"/>
          <ac:grpSpMkLst>
            <pc:docMk/>
            <pc:sldMk cId="2067336957" sldId="368"/>
            <ac:grpSpMk id="53" creationId="{47C1C80E-9BC4-4D5B-98D6-936BC7E0C5C6}"/>
          </ac:grpSpMkLst>
        </pc:grpChg>
        <pc:grpChg chg="del">
          <ac:chgData name="이 경오" userId="03d471aaec579ec3" providerId="LiveId" clId="{14D9E178-0302-40BF-9892-151075496A37}" dt="2020-05-02T16:20:52.075" v="6297" actId="478"/>
          <ac:grpSpMkLst>
            <pc:docMk/>
            <pc:sldMk cId="2067336957" sldId="368"/>
            <ac:grpSpMk id="59" creationId="{B640E8F4-B638-44F0-8D78-B70C9C511794}"/>
          </ac:grpSpMkLst>
        </pc:grpChg>
        <pc:graphicFrameChg chg="del">
          <ac:chgData name="이 경오" userId="03d471aaec579ec3" providerId="LiveId" clId="{14D9E178-0302-40BF-9892-151075496A37}" dt="2020-05-02T16:20:52.075" v="6297" actId="478"/>
          <ac:graphicFrameMkLst>
            <pc:docMk/>
            <pc:sldMk cId="2067336957" sldId="368"/>
            <ac:graphicFrameMk id="18" creationId="{B11027B0-08CC-417D-A0AF-C6C6A6B56F57}"/>
          </ac:graphicFrameMkLst>
        </pc:graphicFrameChg>
        <pc:cxnChg chg="del mod">
          <ac:chgData name="이 경오" userId="03d471aaec579ec3" providerId="LiveId" clId="{14D9E178-0302-40BF-9892-151075496A37}" dt="2020-05-02T16:20:52.075" v="6297" actId="478"/>
          <ac:cxnSpMkLst>
            <pc:docMk/>
            <pc:sldMk cId="2067336957" sldId="368"/>
            <ac:cxnSpMk id="20" creationId="{3FAC28AC-04C0-48A3-973B-11F7F4F57613}"/>
          </ac:cxnSpMkLst>
        </pc:cxnChg>
        <pc:cxnChg chg="del mod">
          <ac:chgData name="이 경오" userId="03d471aaec579ec3" providerId="LiveId" clId="{14D9E178-0302-40BF-9892-151075496A37}" dt="2020-05-02T16:20:52.075" v="6297" actId="478"/>
          <ac:cxnSpMkLst>
            <pc:docMk/>
            <pc:sldMk cId="2067336957" sldId="368"/>
            <ac:cxnSpMk id="47" creationId="{B5806A6E-C674-44BD-BD6E-C6D984D44E18}"/>
          </ac:cxnSpMkLst>
        </pc:cxnChg>
        <pc:cxnChg chg="del mod">
          <ac:chgData name="이 경오" userId="03d471aaec579ec3" providerId="LiveId" clId="{14D9E178-0302-40BF-9892-151075496A37}" dt="2020-05-02T16:20:52.075" v="6297" actId="478"/>
          <ac:cxnSpMkLst>
            <pc:docMk/>
            <pc:sldMk cId="2067336957" sldId="368"/>
            <ac:cxnSpMk id="48" creationId="{36D6AF5D-3982-433D-86BC-9BDF8BAF03DC}"/>
          </ac:cxnSpMkLst>
        </pc:cxnChg>
        <pc:cxnChg chg="del mod">
          <ac:chgData name="이 경오" userId="03d471aaec579ec3" providerId="LiveId" clId="{14D9E178-0302-40BF-9892-151075496A37}" dt="2020-05-02T16:20:52.075" v="6297" actId="478"/>
          <ac:cxnSpMkLst>
            <pc:docMk/>
            <pc:sldMk cId="2067336957" sldId="368"/>
            <ac:cxnSpMk id="50" creationId="{B1E084B3-61A3-438A-B64D-3ECD168F9E4B}"/>
          </ac:cxnSpMkLst>
        </pc:cxnChg>
        <pc:cxnChg chg="del">
          <ac:chgData name="이 경오" userId="03d471aaec579ec3" providerId="LiveId" clId="{14D9E178-0302-40BF-9892-151075496A37}" dt="2020-05-02T16:20:52.075" v="6297" actId="478"/>
          <ac:cxnSpMkLst>
            <pc:docMk/>
            <pc:sldMk cId="2067336957" sldId="368"/>
            <ac:cxnSpMk id="51" creationId="{C65830E7-EBC7-46F1-B007-AC191E2223DA}"/>
          </ac:cxnSpMkLst>
        </pc:cxnChg>
        <pc:cxnChg chg="del">
          <ac:chgData name="이 경오" userId="03d471aaec579ec3" providerId="LiveId" clId="{14D9E178-0302-40BF-9892-151075496A37}" dt="2020-05-02T16:20:52.075" v="6297" actId="478"/>
          <ac:cxnSpMkLst>
            <pc:docMk/>
            <pc:sldMk cId="2067336957" sldId="368"/>
            <ac:cxnSpMk id="52" creationId="{C2C28B11-E1E4-4993-8CA6-1D91F928DA9B}"/>
          </ac:cxnSpMkLst>
        </pc:cxnChg>
        <pc:cxnChg chg="del">
          <ac:chgData name="이 경오" userId="03d471aaec579ec3" providerId="LiveId" clId="{14D9E178-0302-40BF-9892-151075496A37}" dt="2020-05-02T16:20:52.075" v="6297" actId="478"/>
          <ac:cxnSpMkLst>
            <pc:docMk/>
            <pc:sldMk cId="2067336957" sldId="368"/>
            <ac:cxnSpMk id="56" creationId="{6BAD9657-6AE6-43DD-AF82-ADF2B7899C6A}"/>
          </ac:cxnSpMkLst>
        </pc:cxnChg>
        <pc:cxnChg chg="del">
          <ac:chgData name="이 경오" userId="03d471aaec579ec3" providerId="LiveId" clId="{14D9E178-0302-40BF-9892-151075496A37}" dt="2020-05-02T16:20:52.075" v="6297" actId="478"/>
          <ac:cxnSpMkLst>
            <pc:docMk/>
            <pc:sldMk cId="2067336957" sldId="368"/>
            <ac:cxnSpMk id="57" creationId="{E605C964-12CE-4C86-9388-0674ABC865DF}"/>
          </ac:cxnSpMkLst>
        </pc:cxnChg>
        <pc:cxnChg chg="del mod">
          <ac:chgData name="이 경오" userId="03d471aaec579ec3" providerId="LiveId" clId="{14D9E178-0302-40BF-9892-151075496A37}" dt="2020-05-02T16:20:52.075" v="6297" actId="478"/>
          <ac:cxnSpMkLst>
            <pc:docMk/>
            <pc:sldMk cId="2067336957" sldId="368"/>
            <ac:cxnSpMk id="58" creationId="{AACC1248-0A3F-4E64-B924-8ACCED30F7D8}"/>
          </ac:cxnSpMkLst>
        </pc:cxnChg>
      </pc:sldChg>
      <pc:sldChg chg="modSp add mod ord">
        <pc:chgData name="이 경오" userId="03d471aaec579ec3" providerId="LiveId" clId="{14D9E178-0302-40BF-9892-151075496A37}" dt="2020-05-02T16:30:53.593" v="6530"/>
        <pc:sldMkLst>
          <pc:docMk/>
          <pc:sldMk cId="3857124470" sldId="369"/>
        </pc:sldMkLst>
        <pc:spChg chg="mod">
          <ac:chgData name="이 경오" userId="03d471aaec579ec3" providerId="LiveId" clId="{14D9E178-0302-40BF-9892-151075496A37}" dt="2020-05-02T16:30:53.593" v="6530"/>
          <ac:spMkLst>
            <pc:docMk/>
            <pc:sldMk cId="3857124470" sldId="369"/>
            <ac:spMk id="6" creationId="{97ABE4A9-0E2E-45E8-86C2-53BF8FA05A72}"/>
          </ac:spMkLst>
        </pc:spChg>
      </pc:sldChg>
      <pc:sldChg chg="delSp modSp add mod">
        <pc:chgData name="이 경오" userId="03d471aaec579ec3" providerId="LiveId" clId="{14D9E178-0302-40BF-9892-151075496A37}" dt="2020-05-02T16:42:10.084" v="7610" actId="478"/>
        <pc:sldMkLst>
          <pc:docMk/>
          <pc:sldMk cId="3536835945" sldId="370"/>
        </pc:sldMkLst>
        <pc:spChg chg="mod">
          <ac:chgData name="이 경오" userId="03d471aaec579ec3" providerId="LiveId" clId="{14D9E178-0302-40BF-9892-151075496A37}" dt="2020-05-02T16:35:43.869" v="6887" actId="404"/>
          <ac:spMkLst>
            <pc:docMk/>
            <pc:sldMk cId="3536835945" sldId="370"/>
            <ac:spMk id="11" creationId="{6305EA82-9CE8-4D6B-B805-568D05E43F6C}"/>
          </ac:spMkLst>
        </pc:spChg>
        <pc:spChg chg="mod">
          <ac:chgData name="이 경오" userId="03d471aaec579ec3" providerId="LiveId" clId="{14D9E178-0302-40BF-9892-151075496A37}" dt="2020-05-02T16:36:32.142" v="6954" actId="20577"/>
          <ac:spMkLst>
            <pc:docMk/>
            <pc:sldMk cId="3536835945" sldId="370"/>
            <ac:spMk id="12" creationId="{6A1F59F6-200C-4516-8E80-8C4292419078}"/>
          </ac:spMkLst>
        </pc:spChg>
        <pc:spChg chg="mod">
          <ac:chgData name="이 경오" userId="03d471aaec579ec3" providerId="LiveId" clId="{14D9E178-0302-40BF-9892-151075496A37}" dt="2020-05-02T16:37:45" v="7073" actId="20577"/>
          <ac:spMkLst>
            <pc:docMk/>
            <pc:sldMk cId="3536835945" sldId="370"/>
            <ac:spMk id="13" creationId="{B1B645F2-7442-4875-BF8B-65505EF8AEA6}"/>
          </ac:spMkLst>
        </pc:spChg>
        <pc:spChg chg="mod">
          <ac:chgData name="이 경오" userId="03d471aaec579ec3" providerId="LiveId" clId="{14D9E178-0302-40BF-9892-151075496A37}" dt="2020-05-02T16:39:02.898" v="7609" actId="20577"/>
          <ac:spMkLst>
            <pc:docMk/>
            <pc:sldMk cId="3536835945" sldId="370"/>
            <ac:spMk id="19" creationId="{BCB09372-5200-4252-AC1A-E587EDDE19B6}"/>
          </ac:spMkLst>
        </pc:spChg>
        <pc:spChg chg="del">
          <ac:chgData name="이 경오" userId="03d471aaec579ec3" providerId="LiveId" clId="{14D9E178-0302-40BF-9892-151075496A37}" dt="2020-05-02T16:42:10.084" v="7610" actId="478"/>
          <ac:spMkLst>
            <pc:docMk/>
            <pc:sldMk cId="3536835945" sldId="370"/>
            <ac:spMk id="20" creationId="{EC71B353-9A94-4666-BF4D-6DD13D247DD5}"/>
          </ac:spMkLst>
        </pc:spChg>
        <pc:spChg chg="del">
          <ac:chgData name="이 경오" userId="03d471aaec579ec3" providerId="LiveId" clId="{14D9E178-0302-40BF-9892-151075496A37}" dt="2020-05-02T16:42:10.084" v="7610" actId="478"/>
          <ac:spMkLst>
            <pc:docMk/>
            <pc:sldMk cId="3536835945" sldId="370"/>
            <ac:spMk id="21" creationId="{2C8F4E6A-7895-4435-BFB9-A4850A8986B0}"/>
          </ac:spMkLst>
        </pc:spChg>
      </pc:sldChg>
    </pc:docChg>
  </pc:docChgLst>
  <pc:docChgLst>
    <pc:chgData name="이 경오" userId="03d471aaec579ec3" providerId="LiveId" clId="{E68241FD-7FCF-44E0-8869-2CE68C84EC76}"/>
    <pc:docChg chg="undo custSel addSld delSld modSld sldOrd">
      <pc:chgData name="이 경오" userId="03d471aaec579ec3" providerId="LiveId" clId="{E68241FD-7FCF-44E0-8869-2CE68C84EC76}" dt="2020-04-30T17:24:41.184" v="6612" actId="20577"/>
      <pc:docMkLst>
        <pc:docMk/>
      </pc:docMkLst>
      <pc:sldChg chg="modSp mod">
        <pc:chgData name="이 경오" userId="03d471aaec579ec3" providerId="LiveId" clId="{E68241FD-7FCF-44E0-8869-2CE68C84EC76}" dt="2020-04-30T08:02:22.330" v="2" actId="20577"/>
        <pc:sldMkLst>
          <pc:docMk/>
          <pc:sldMk cId="3639423075" sldId="260"/>
        </pc:sldMkLst>
        <pc:spChg chg="mod">
          <ac:chgData name="이 경오" userId="03d471aaec579ec3" providerId="LiveId" clId="{E68241FD-7FCF-44E0-8869-2CE68C84EC76}" dt="2020-04-30T08:02:22.330" v="2" actId="20577"/>
          <ac:spMkLst>
            <pc:docMk/>
            <pc:sldMk cId="3639423075" sldId="260"/>
            <ac:spMk id="7" creationId="{F0536D08-3177-4204-9E1A-503C2FAC8BF1}"/>
          </ac:spMkLst>
        </pc:spChg>
      </pc:sldChg>
      <pc:sldChg chg="addSp delSp modSp mod">
        <pc:chgData name="이 경오" userId="03d471aaec579ec3" providerId="LiveId" clId="{E68241FD-7FCF-44E0-8869-2CE68C84EC76}" dt="2020-04-30T08:40:01.347" v="937" actId="20577"/>
        <pc:sldMkLst>
          <pc:docMk/>
          <pc:sldMk cId="3534683789" sldId="262"/>
        </pc:sldMkLst>
        <pc:spChg chg="mod">
          <ac:chgData name="이 경오" userId="03d471aaec579ec3" providerId="LiveId" clId="{E68241FD-7FCF-44E0-8869-2CE68C84EC76}" dt="2020-04-30T08:20:32.738" v="90" actId="21"/>
          <ac:spMkLst>
            <pc:docMk/>
            <pc:sldMk cId="3534683789" sldId="262"/>
            <ac:spMk id="2" creationId="{00000000-0000-0000-0000-000000000000}"/>
          </ac:spMkLst>
        </pc:spChg>
        <pc:spChg chg="del">
          <ac:chgData name="이 경오" userId="03d471aaec579ec3" providerId="LiveId" clId="{E68241FD-7FCF-44E0-8869-2CE68C84EC76}" dt="2020-04-30T08:08:01.724" v="88" actId="478"/>
          <ac:spMkLst>
            <pc:docMk/>
            <pc:sldMk cId="3534683789" sldId="262"/>
            <ac:spMk id="3" creationId="{00000000-0000-0000-0000-000000000000}"/>
          </ac:spMkLst>
        </pc:spChg>
        <pc:spChg chg="add mod">
          <ac:chgData name="이 경오" userId="03d471aaec579ec3" providerId="LiveId" clId="{E68241FD-7FCF-44E0-8869-2CE68C84EC76}" dt="2020-04-30T08:21:21.913" v="180" actId="1076"/>
          <ac:spMkLst>
            <pc:docMk/>
            <pc:sldMk cId="3534683789" sldId="262"/>
            <ac:spMk id="6" creationId="{C2EBE39D-3484-47CC-8574-359E45600958}"/>
          </ac:spMkLst>
        </pc:spChg>
        <pc:spChg chg="add del mod">
          <ac:chgData name="이 경오" userId="03d471aaec579ec3" providerId="LiveId" clId="{E68241FD-7FCF-44E0-8869-2CE68C84EC76}" dt="2020-04-30T08:23:35.841" v="189" actId="478"/>
          <ac:spMkLst>
            <pc:docMk/>
            <pc:sldMk cId="3534683789" sldId="262"/>
            <ac:spMk id="7" creationId="{018A31EE-8CF4-4568-BFA5-F96F38C7DA0E}"/>
          </ac:spMkLst>
        </pc:spChg>
        <pc:spChg chg="add mod">
          <ac:chgData name="이 경오" userId="03d471aaec579ec3" providerId="LiveId" clId="{E68241FD-7FCF-44E0-8869-2CE68C84EC76}" dt="2020-04-30T08:23:55.884" v="194" actId="1076"/>
          <ac:spMkLst>
            <pc:docMk/>
            <pc:sldMk cId="3534683789" sldId="262"/>
            <ac:spMk id="8" creationId="{8C971447-5425-456C-B25E-3E8140EA5D96}"/>
          </ac:spMkLst>
        </pc:spChg>
        <pc:spChg chg="add mod">
          <ac:chgData name="이 경오" userId="03d471aaec579ec3" providerId="LiveId" clId="{E68241FD-7FCF-44E0-8869-2CE68C84EC76}" dt="2020-04-30T08:36:57.151" v="752" actId="1076"/>
          <ac:spMkLst>
            <pc:docMk/>
            <pc:sldMk cId="3534683789" sldId="262"/>
            <ac:spMk id="9" creationId="{670BBA19-FE82-403D-A386-C285CCEFE0EE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11" creationId="{9060B49F-6963-4034-98F7-5A89FDFCFD55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12" creationId="{DB70C7F5-AFC6-4883-8BDC-81050ECB3628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13" creationId="{7BD2BE6F-3AFF-40A7-992B-8D66E5BF1BB3}"/>
          </ac:spMkLst>
        </pc:spChg>
        <pc:spChg chg="add mod">
          <ac:chgData name="이 경오" userId="03d471aaec579ec3" providerId="LiveId" clId="{E68241FD-7FCF-44E0-8869-2CE68C84EC76}" dt="2020-04-30T08:27:34.695" v="568" actId="14100"/>
          <ac:spMkLst>
            <pc:docMk/>
            <pc:sldMk cId="3534683789" sldId="262"/>
            <ac:spMk id="14" creationId="{514BA4C7-BB07-4150-803A-F2112A15B196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16" creationId="{BDE1EBE0-0A3A-4178-995B-B45BEBCF3ACB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26" creationId="{22A4E36F-E3B0-429C-A0EB-C0C79419DA51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27" creationId="{6D3A2343-A9E8-42F7-BED7-9854037EF8D7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28" creationId="{75C2862A-1737-43E0-81D6-3E5DA3D10E3C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30" creationId="{ACF0A8D7-46A2-40BC-88F0-3F2F473B8E9F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31" creationId="{702AD855-7632-4741-999E-B5657E92B33C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32" creationId="{A6905B4F-1DFF-4546-AA18-1BDEC9BF8A77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34" creationId="{FEAA895B-D68A-4E24-88B5-D60FCF1E993E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36" creationId="{33309905-6305-4D04-9E1C-FC90BCA76ECC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39" creationId="{1A76B7DC-73F6-4EEB-A069-7EAE5AFF0DC6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40" creationId="{EDFAEC0A-2BEE-4897-9EF9-C8C464B42B11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41" creationId="{897BB9D9-B3B7-4CEF-8613-D3F454DDA526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43" creationId="{D23A8751-443B-4962-8F57-2D46AB3038C5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44" creationId="{C0BBCA61-F044-4D26-AFA5-B6334D738E92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46" creationId="{10861EB9-70AB-4A6F-8C8A-320E80CC43C4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47" creationId="{E64E5C97-29F0-424A-89BA-1B5004643DD8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48" creationId="{3A7E937C-46CD-48A6-9BA5-25023841862F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50" creationId="{B753D98D-B32E-4C1D-B4B3-80760665D499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51" creationId="{7F911CFF-EE92-474C-8D37-871372EDC475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52" creationId="{530F178D-52F5-419A-B390-12563D6C224E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54" creationId="{96FD8CC2-4F30-4482-83D6-C2251127E62D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55" creationId="{556BA776-EC2D-432F-97AA-845F782EE4D6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56" creationId="{D9DF9521-D2E2-4624-8C2D-41C452F5B259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58" creationId="{E31B5239-DDEA-4565-8995-496E93C64E34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59" creationId="{C9168229-B8C3-47F0-BE2F-A1AC4692686B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60" creationId="{BC316593-5528-4209-A972-CE40B4F28EC6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62" creationId="{3C467AEF-2A42-4DA9-A6F3-69AF3D4BB484}"/>
          </ac:spMkLst>
        </pc:spChg>
        <pc:spChg chg="add mod">
          <ac:chgData name="이 경오" userId="03d471aaec579ec3" providerId="LiveId" clId="{E68241FD-7FCF-44E0-8869-2CE68C84EC76}" dt="2020-04-30T08:40:01.347" v="937" actId="20577"/>
          <ac:spMkLst>
            <pc:docMk/>
            <pc:sldMk cId="3534683789" sldId="262"/>
            <ac:spMk id="64" creationId="{8CF92692-1BD7-4BB3-9E72-7CD36CB333EF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65" creationId="{2F93012B-BAA3-4B46-B970-47D1B293E700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66" creationId="{29073696-5CA1-4B75-82EF-7A0D5D9DCF30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69" creationId="{C73FA778-C38B-4557-842F-E7CC83A0F184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74" creationId="{E87E1AD5-E322-405E-9E7D-59365366627F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75" creationId="{CA3E3EBB-F3DB-497D-BBF8-711512A86D15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77" creationId="{44537F72-FCCD-4863-837C-621BE24B5B6B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78" creationId="{E5AE2E74-B5B7-41E5-B0F7-E8C64A1B760C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79" creationId="{A49C8C9F-C335-4F6F-AF99-F04BE2C71084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81" creationId="{7AE5CF43-8FA6-4A3C-8591-1641BE93AAA4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84" creationId="{4D6262A2-D8A2-4AD0-B090-EDE9ABC35BFD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87" creationId="{91F24334-DE6C-4F84-BFD4-E97F85DA8475}"/>
          </ac:spMkLst>
        </pc:spChg>
        <pc:picChg chg="add mod">
          <ac:chgData name="이 경오" userId="03d471aaec579ec3" providerId="LiveId" clId="{E68241FD-7FCF-44E0-8869-2CE68C84EC76}" dt="2020-04-30T08:26:55.034" v="480" actId="208"/>
          <ac:picMkLst>
            <pc:docMk/>
            <pc:sldMk cId="3534683789" sldId="262"/>
            <ac:picMk id="10" creationId="{B5F0688E-9196-4923-B46C-76EE2A58C222}"/>
          </ac:picMkLst>
        </pc:picChg>
        <pc:picChg chg="del">
          <ac:chgData name="이 경오" userId="03d471aaec579ec3" providerId="LiveId" clId="{E68241FD-7FCF-44E0-8869-2CE68C84EC76}" dt="2020-04-30T08:08:06.398" v="89" actId="478"/>
          <ac:picMkLst>
            <pc:docMk/>
            <pc:sldMk cId="3534683789" sldId="262"/>
            <ac:picMk id="29" creationId="{BE8BF7B0-FC6A-452B-822A-5B1914830C87}"/>
          </ac:picMkLst>
        </pc:picChg>
        <pc:picChg chg="del">
          <ac:chgData name="이 경오" userId="03d471aaec579ec3" providerId="LiveId" clId="{E68241FD-7FCF-44E0-8869-2CE68C84EC76}" dt="2020-04-30T08:08:06.398" v="89" actId="478"/>
          <ac:picMkLst>
            <pc:docMk/>
            <pc:sldMk cId="3534683789" sldId="262"/>
            <ac:picMk id="33" creationId="{FD6F65F1-140A-4EC1-938D-AF44A0AF7DEB}"/>
          </ac:picMkLst>
        </pc:picChg>
        <pc:picChg chg="del">
          <ac:chgData name="이 경오" userId="03d471aaec579ec3" providerId="LiveId" clId="{E68241FD-7FCF-44E0-8869-2CE68C84EC76}" dt="2020-04-30T08:08:06.398" v="89" actId="478"/>
          <ac:picMkLst>
            <pc:docMk/>
            <pc:sldMk cId="3534683789" sldId="262"/>
            <ac:picMk id="42" creationId="{07C66C5E-43DD-4A8F-8EA1-86C105D4A138}"/>
          </ac:picMkLst>
        </pc:picChg>
        <pc:picChg chg="del">
          <ac:chgData name="이 경오" userId="03d471aaec579ec3" providerId="LiveId" clId="{E68241FD-7FCF-44E0-8869-2CE68C84EC76}" dt="2020-04-30T08:08:06.398" v="89" actId="478"/>
          <ac:picMkLst>
            <pc:docMk/>
            <pc:sldMk cId="3534683789" sldId="262"/>
            <ac:picMk id="49" creationId="{957A7E7F-B2F5-4F31-B61D-E847C60110A3}"/>
          </ac:picMkLst>
        </pc:picChg>
        <pc:picChg chg="del">
          <ac:chgData name="이 경오" userId="03d471aaec579ec3" providerId="LiveId" clId="{E68241FD-7FCF-44E0-8869-2CE68C84EC76}" dt="2020-04-30T08:08:06.398" v="89" actId="478"/>
          <ac:picMkLst>
            <pc:docMk/>
            <pc:sldMk cId="3534683789" sldId="262"/>
            <ac:picMk id="53" creationId="{1193905F-2DC3-4200-8596-547D23041100}"/>
          </ac:picMkLst>
        </pc:picChg>
        <pc:picChg chg="del">
          <ac:chgData name="이 경오" userId="03d471aaec579ec3" providerId="LiveId" clId="{E68241FD-7FCF-44E0-8869-2CE68C84EC76}" dt="2020-04-30T08:08:06.398" v="89" actId="478"/>
          <ac:picMkLst>
            <pc:docMk/>
            <pc:sldMk cId="3534683789" sldId="262"/>
            <ac:picMk id="57" creationId="{4C9EDE58-1E41-4750-B0E1-B10425BB1903}"/>
          </ac:picMkLst>
        </pc:picChg>
        <pc:picChg chg="del">
          <ac:chgData name="이 경오" userId="03d471aaec579ec3" providerId="LiveId" clId="{E68241FD-7FCF-44E0-8869-2CE68C84EC76}" dt="2020-04-30T08:08:06.398" v="89" actId="478"/>
          <ac:picMkLst>
            <pc:docMk/>
            <pc:sldMk cId="3534683789" sldId="262"/>
            <ac:picMk id="61" creationId="{E0283B61-FB8A-4600-810F-5F46FE2EEDDB}"/>
          </ac:picMkLst>
        </pc:picChg>
        <pc:picChg chg="del">
          <ac:chgData name="이 경오" userId="03d471aaec579ec3" providerId="LiveId" clId="{E68241FD-7FCF-44E0-8869-2CE68C84EC76}" dt="2020-04-30T08:08:06.398" v="89" actId="478"/>
          <ac:picMkLst>
            <pc:docMk/>
            <pc:sldMk cId="3534683789" sldId="262"/>
            <ac:picMk id="76" creationId="{5EE7BE45-7C90-4B00-BE50-3494389681FD}"/>
          </ac:picMkLst>
        </pc:picChg>
        <pc:picChg chg="del">
          <ac:chgData name="이 경오" userId="03d471aaec579ec3" providerId="LiveId" clId="{E68241FD-7FCF-44E0-8869-2CE68C84EC76}" dt="2020-04-30T08:08:06.398" v="89" actId="478"/>
          <ac:picMkLst>
            <pc:docMk/>
            <pc:sldMk cId="3534683789" sldId="262"/>
            <ac:picMk id="80" creationId="{921FF31E-96AC-4822-8A81-19CF19FFCE4E}"/>
          </ac:picMkLst>
        </pc:picChg>
        <pc:cxnChg chg="del">
          <ac:chgData name="이 경오" userId="03d471aaec579ec3" providerId="LiveId" clId="{E68241FD-7FCF-44E0-8869-2CE68C84EC76}" dt="2020-04-30T08:08:06.398" v="89" actId="478"/>
          <ac:cxnSpMkLst>
            <pc:docMk/>
            <pc:sldMk cId="3534683789" sldId="262"/>
            <ac:cxnSpMk id="37" creationId="{B5474F9E-FD8F-4897-BCEE-0E02A3A03888}"/>
          </ac:cxnSpMkLst>
        </pc:cxnChg>
        <pc:cxnChg chg="del">
          <ac:chgData name="이 경오" userId="03d471aaec579ec3" providerId="LiveId" clId="{E68241FD-7FCF-44E0-8869-2CE68C84EC76}" dt="2020-04-30T08:08:06.398" v="89" actId="478"/>
          <ac:cxnSpMkLst>
            <pc:docMk/>
            <pc:sldMk cId="3534683789" sldId="262"/>
            <ac:cxnSpMk id="38" creationId="{B9284B68-3BC0-4AE2-B71B-6F265B3688E8}"/>
          </ac:cxnSpMkLst>
        </pc:cxnChg>
        <pc:cxnChg chg="del">
          <ac:chgData name="이 경오" userId="03d471aaec579ec3" providerId="LiveId" clId="{E68241FD-7FCF-44E0-8869-2CE68C84EC76}" dt="2020-04-30T08:08:06.398" v="89" actId="478"/>
          <ac:cxnSpMkLst>
            <pc:docMk/>
            <pc:sldMk cId="3534683789" sldId="262"/>
            <ac:cxnSpMk id="67" creationId="{D0D530FA-3FC4-474C-9178-D899CBC32707}"/>
          </ac:cxnSpMkLst>
        </pc:cxnChg>
        <pc:cxnChg chg="del">
          <ac:chgData name="이 경오" userId="03d471aaec579ec3" providerId="LiveId" clId="{E68241FD-7FCF-44E0-8869-2CE68C84EC76}" dt="2020-04-30T08:08:06.398" v="89" actId="478"/>
          <ac:cxnSpMkLst>
            <pc:docMk/>
            <pc:sldMk cId="3534683789" sldId="262"/>
            <ac:cxnSpMk id="68" creationId="{27937AA0-5995-4031-B15A-D8CA3990AF3D}"/>
          </ac:cxnSpMkLst>
        </pc:cxnChg>
        <pc:cxnChg chg="del">
          <ac:chgData name="이 경오" userId="03d471aaec579ec3" providerId="LiveId" clId="{E68241FD-7FCF-44E0-8869-2CE68C84EC76}" dt="2020-04-30T08:08:06.398" v="89" actId="478"/>
          <ac:cxnSpMkLst>
            <pc:docMk/>
            <pc:sldMk cId="3534683789" sldId="262"/>
            <ac:cxnSpMk id="70" creationId="{053479C3-17B6-4463-9498-382FD43F910F}"/>
          </ac:cxnSpMkLst>
        </pc:cxnChg>
      </pc:sldChg>
      <pc:sldChg chg="addSp delSp modSp mod">
        <pc:chgData name="이 경오" userId="03d471aaec579ec3" providerId="LiveId" clId="{E68241FD-7FCF-44E0-8869-2CE68C84EC76}" dt="2020-04-30T11:26:14.458" v="1849" actId="14100"/>
        <pc:sldMkLst>
          <pc:docMk/>
          <pc:sldMk cId="945171321" sldId="275"/>
        </pc:sldMkLst>
        <pc:spChg chg="mod">
          <ac:chgData name="이 경오" userId="03d471aaec579ec3" providerId="LiveId" clId="{E68241FD-7FCF-44E0-8869-2CE68C84EC76}" dt="2020-04-30T11:15:19.336" v="1696" actId="20577"/>
          <ac:spMkLst>
            <pc:docMk/>
            <pc:sldMk cId="945171321" sldId="275"/>
            <ac:spMk id="2" creationId="{00000000-0000-0000-0000-000000000000}"/>
          </ac:spMkLst>
        </pc:spChg>
        <pc:spChg chg="add mod">
          <ac:chgData name="이 경오" userId="03d471aaec579ec3" providerId="LiveId" clId="{E68241FD-7FCF-44E0-8869-2CE68C84EC76}" dt="2020-04-30T11:23:51.509" v="1705" actId="1076"/>
          <ac:spMkLst>
            <pc:docMk/>
            <pc:sldMk cId="945171321" sldId="275"/>
            <ac:spMk id="3" creationId="{4740ED04-CA0D-4F54-BC73-2C60CC9E8508}"/>
          </ac:spMkLst>
        </pc:spChg>
        <pc:spChg chg="add mod">
          <ac:chgData name="이 경오" userId="03d471aaec579ec3" providerId="LiveId" clId="{E68241FD-7FCF-44E0-8869-2CE68C84EC76}" dt="2020-04-30T11:24:22.708" v="1765" actId="20577"/>
          <ac:spMkLst>
            <pc:docMk/>
            <pc:sldMk cId="945171321" sldId="275"/>
            <ac:spMk id="12" creationId="{66812302-F60B-4FD0-BFC5-A8FEC630A678}"/>
          </ac:spMkLst>
        </pc:spChg>
        <pc:spChg chg="add mod">
          <ac:chgData name="이 경오" userId="03d471aaec579ec3" providerId="LiveId" clId="{E68241FD-7FCF-44E0-8869-2CE68C84EC76}" dt="2020-04-30T11:25:03.048" v="1828" actId="11"/>
          <ac:spMkLst>
            <pc:docMk/>
            <pc:sldMk cId="945171321" sldId="275"/>
            <ac:spMk id="13" creationId="{5DE3D8CE-B1C7-40F6-9757-1EFFD6766569}"/>
          </ac:spMkLst>
        </pc:spChg>
        <pc:spChg chg="add del mod">
          <ac:chgData name="이 경오" userId="03d471aaec579ec3" providerId="LiveId" clId="{E68241FD-7FCF-44E0-8869-2CE68C84EC76}" dt="2020-04-30T11:25:20.733" v="1833" actId="478"/>
          <ac:spMkLst>
            <pc:docMk/>
            <pc:sldMk cId="945171321" sldId="275"/>
            <ac:spMk id="15" creationId="{EBABC42C-7012-48EC-B8C2-CAD6B6E48382}"/>
          </ac:spMkLst>
        </pc:spChg>
        <pc:spChg chg="add mod">
          <ac:chgData name="이 경오" userId="03d471aaec579ec3" providerId="LiveId" clId="{E68241FD-7FCF-44E0-8869-2CE68C84EC76}" dt="2020-04-30T11:25:57.396" v="1841" actId="14100"/>
          <ac:spMkLst>
            <pc:docMk/>
            <pc:sldMk cId="945171321" sldId="275"/>
            <ac:spMk id="18" creationId="{3D5D719C-AF8B-4C95-9B47-1458FF804390}"/>
          </ac:spMkLst>
        </pc:spChg>
        <pc:spChg chg="add mod">
          <ac:chgData name="이 경오" userId="03d471aaec579ec3" providerId="LiveId" clId="{E68241FD-7FCF-44E0-8869-2CE68C84EC76}" dt="2020-04-30T11:26:06.755" v="1847" actId="1037"/>
          <ac:spMkLst>
            <pc:docMk/>
            <pc:sldMk cId="945171321" sldId="275"/>
            <ac:spMk id="22" creationId="{E8782E22-6714-42DC-A9E7-2FD71E662692}"/>
          </ac:spMkLst>
        </pc:spChg>
        <pc:spChg chg="del">
          <ac:chgData name="이 경오" userId="03d471aaec579ec3" providerId="LiveId" clId="{E68241FD-7FCF-44E0-8869-2CE68C84EC76}" dt="2020-04-30T11:25:24.548" v="1834" actId="478"/>
          <ac:spMkLst>
            <pc:docMk/>
            <pc:sldMk cId="945171321" sldId="275"/>
            <ac:spMk id="25" creationId="{4CA0B387-6F98-41B9-8D8D-B09C5AEC249D}"/>
          </ac:spMkLst>
        </pc:spChg>
        <pc:graphicFrameChg chg="del">
          <ac:chgData name="이 경오" userId="03d471aaec579ec3" providerId="LiveId" clId="{E68241FD-7FCF-44E0-8869-2CE68C84EC76}" dt="2020-04-30T11:19:39.626" v="1697" actId="478"/>
          <ac:graphicFrameMkLst>
            <pc:docMk/>
            <pc:sldMk cId="945171321" sldId="275"/>
            <ac:graphicFrameMk id="21" creationId="{CAD515E6-2492-46A0-A1ED-44122B57BD81}"/>
          </ac:graphicFrameMkLst>
        </pc:graphicFrameChg>
        <pc:picChg chg="add mod">
          <ac:chgData name="이 경오" userId="03d471aaec579ec3" providerId="LiveId" clId="{E68241FD-7FCF-44E0-8869-2CE68C84EC76}" dt="2020-04-30T11:25:17.007" v="1831" actId="1076"/>
          <ac:picMkLst>
            <pc:docMk/>
            <pc:sldMk cId="945171321" sldId="275"/>
            <ac:picMk id="6" creationId="{F9BB1785-31CE-4BED-B5C0-FA8618C84B5E}"/>
          </ac:picMkLst>
        </pc:picChg>
        <pc:picChg chg="add mod">
          <ac:chgData name="이 경오" userId="03d471aaec579ec3" providerId="LiveId" clId="{E68241FD-7FCF-44E0-8869-2CE68C84EC76}" dt="2020-04-30T11:25:34.996" v="1836" actId="1076"/>
          <ac:picMkLst>
            <pc:docMk/>
            <pc:sldMk cId="945171321" sldId="275"/>
            <ac:picMk id="7" creationId="{A713B024-3307-46E3-915F-8DC1F375ADDA}"/>
          </ac:picMkLst>
        </pc:picChg>
        <pc:picChg chg="add del mod">
          <ac:chgData name="이 경오" userId="03d471aaec579ec3" providerId="LiveId" clId="{E68241FD-7FCF-44E0-8869-2CE68C84EC76}" dt="2020-04-30T11:25:20.733" v="1833" actId="478"/>
          <ac:picMkLst>
            <pc:docMk/>
            <pc:sldMk cId="945171321" sldId="275"/>
            <ac:picMk id="16" creationId="{1B9E6E7B-7033-4D3A-A844-1E6C77619A6B}"/>
          </ac:picMkLst>
        </pc:picChg>
        <pc:picChg chg="del">
          <ac:chgData name="이 경오" userId="03d471aaec579ec3" providerId="LiveId" clId="{E68241FD-7FCF-44E0-8869-2CE68C84EC76}" dt="2020-04-30T11:25:24.548" v="1834" actId="478"/>
          <ac:picMkLst>
            <pc:docMk/>
            <pc:sldMk cId="945171321" sldId="275"/>
            <ac:picMk id="1026" creationId="{C5647AAE-6DB4-4D85-A042-9993071E1526}"/>
          </ac:picMkLst>
        </pc:picChg>
        <pc:picChg chg="del">
          <ac:chgData name="이 경오" userId="03d471aaec579ec3" providerId="LiveId" clId="{E68241FD-7FCF-44E0-8869-2CE68C84EC76}" dt="2020-04-30T11:25:20.733" v="1833" actId="478"/>
          <ac:picMkLst>
            <pc:docMk/>
            <pc:sldMk cId="945171321" sldId="275"/>
            <ac:picMk id="1028" creationId="{D8C430F9-303A-4344-95AA-8EEEC509C2A4}"/>
          </ac:picMkLst>
        </pc:picChg>
        <pc:picChg chg="del">
          <ac:chgData name="이 경오" userId="03d471aaec579ec3" providerId="LiveId" clId="{E68241FD-7FCF-44E0-8869-2CE68C84EC76}" dt="2020-04-30T11:25:20.733" v="1833" actId="478"/>
          <ac:picMkLst>
            <pc:docMk/>
            <pc:sldMk cId="945171321" sldId="275"/>
            <ac:picMk id="1030" creationId="{7A8DAA60-4E93-4BF5-A706-B7DD71F99E28}"/>
          </ac:picMkLst>
        </pc:picChg>
        <pc:picChg chg="del">
          <ac:chgData name="이 경오" userId="03d471aaec579ec3" providerId="LiveId" clId="{E68241FD-7FCF-44E0-8869-2CE68C84EC76}" dt="2020-04-30T11:25:20.733" v="1833" actId="478"/>
          <ac:picMkLst>
            <pc:docMk/>
            <pc:sldMk cId="945171321" sldId="275"/>
            <ac:picMk id="1032" creationId="{826A2193-3015-4C1F-94BD-F038E079C89E}"/>
          </ac:picMkLst>
        </pc:picChg>
        <pc:cxnChg chg="add mod">
          <ac:chgData name="이 경오" userId="03d471aaec579ec3" providerId="LiveId" clId="{E68241FD-7FCF-44E0-8869-2CE68C84EC76}" dt="2020-04-30T11:26:14.458" v="1849" actId="14100"/>
          <ac:cxnSpMkLst>
            <pc:docMk/>
            <pc:sldMk cId="945171321" sldId="275"/>
            <ac:cxnSpMk id="19" creationId="{F77D9413-D3CE-424C-9EC1-33337F4C1EB5}"/>
          </ac:cxnSpMkLst>
        </pc:cxnChg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21039606" sldId="278"/>
        </pc:sldMkLst>
      </pc:sldChg>
      <pc:sldChg chg="addSp modSp mod">
        <pc:chgData name="이 경오" userId="03d471aaec579ec3" providerId="LiveId" clId="{E68241FD-7FCF-44E0-8869-2CE68C84EC76}" dt="2020-04-30T17:24:41.184" v="6612" actId="20577"/>
        <pc:sldMkLst>
          <pc:docMk/>
          <pc:sldMk cId="11132080" sldId="285"/>
        </pc:sldMkLst>
        <pc:spChg chg="mod">
          <ac:chgData name="이 경오" userId="03d471aaec579ec3" providerId="LiveId" clId="{E68241FD-7FCF-44E0-8869-2CE68C84EC76}" dt="2020-04-30T17:15:51.468" v="5882" actId="20577"/>
          <ac:spMkLst>
            <pc:docMk/>
            <pc:sldMk cId="11132080" sldId="285"/>
            <ac:spMk id="8" creationId="{ED2B39C9-560C-447E-87D6-2BA318F84884}"/>
          </ac:spMkLst>
        </pc:spChg>
        <pc:spChg chg="mod">
          <ac:chgData name="이 경오" userId="03d471aaec579ec3" providerId="LiveId" clId="{E68241FD-7FCF-44E0-8869-2CE68C84EC76}" dt="2020-04-30T17:24:41.184" v="6612" actId="20577"/>
          <ac:spMkLst>
            <pc:docMk/>
            <pc:sldMk cId="11132080" sldId="285"/>
            <ac:spMk id="9" creationId="{6ADAE079-902C-4088-BD44-EF826E6D8309}"/>
          </ac:spMkLst>
        </pc:spChg>
        <pc:spChg chg="mod">
          <ac:chgData name="이 경오" userId="03d471aaec579ec3" providerId="LiveId" clId="{E68241FD-7FCF-44E0-8869-2CE68C84EC76}" dt="2020-04-30T17:21:04.072" v="6566" actId="1076"/>
          <ac:spMkLst>
            <pc:docMk/>
            <pc:sldMk cId="11132080" sldId="285"/>
            <ac:spMk id="10" creationId="{76ED4519-CC29-41DB-A7DC-ACCB177711A4}"/>
          </ac:spMkLst>
        </pc:spChg>
        <pc:spChg chg="mod">
          <ac:chgData name="이 경오" userId="03d471aaec579ec3" providerId="LiveId" clId="{E68241FD-7FCF-44E0-8869-2CE68C84EC76}" dt="2020-04-30T17:21:04.072" v="6566" actId="1076"/>
          <ac:spMkLst>
            <pc:docMk/>
            <pc:sldMk cId="11132080" sldId="285"/>
            <ac:spMk id="11" creationId="{9C0DE886-A1AD-4175-8653-F26EB818E55E}"/>
          </ac:spMkLst>
        </pc:spChg>
        <pc:spChg chg="mod">
          <ac:chgData name="이 경오" userId="03d471aaec579ec3" providerId="LiveId" clId="{E68241FD-7FCF-44E0-8869-2CE68C84EC76}" dt="2020-04-30T17:20:58.592" v="6563" actId="1076"/>
          <ac:spMkLst>
            <pc:docMk/>
            <pc:sldMk cId="11132080" sldId="285"/>
            <ac:spMk id="12" creationId="{ECC4A39C-CA53-4624-982C-41ACFA8CB008}"/>
          </ac:spMkLst>
        </pc:spChg>
        <pc:spChg chg="mod">
          <ac:chgData name="이 경오" userId="03d471aaec579ec3" providerId="LiveId" clId="{E68241FD-7FCF-44E0-8869-2CE68C84EC76}" dt="2020-04-30T17:24:29.073" v="6610" actId="20577"/>
          <ac:spMkLst>
            <pc:docMk/>
            <pc:sldMk cId="11132080" sldId="285"/>
            <ac:spMk id="13" creationId="{C5463C1C-38CE-4ACA-88D5-129E82A71A9D}"/>
          </ac:spMkLst>
        </pc:spChg>
        <pc:spChg chg="add mod">
          <ac:chgData name="이 경오" userId="03d471aaec579ec3" providerId="LiveId" clId="{E68241FD-7FCF-44E0-8869-2CE68C84EC76}" dt="2020-04-30T17:21:01.474" v="6565" actId="571"/>
          <ac:spMkLst>
            <pc:docMk/>
            <pc:sldMk cId="11132080" sldId="285"/>
            <ac:spMk id="14" creationId="{C63232D0-DDB2-408D-B3EA-4C7998988279}"/>
          </ac:spMkLst>
        </pc:spChg>
        <pc:spChg chg="add mod">
          <ac:chgData name="이 경오" userId="03d471aaec579ec3" providerId="LiveId" clId="{E68241FD-7FCF-44E0-8869-2CE68C84EC76}" dt="2020-04-30T17:21:01.474" v="6565" actId="571"/>
          <ac:spMkLst>
            <pc:docMk/>
            <pc:sldMk cId="11132080" sldId="285"/>
            <ac:spMk id="15" creationId="{88EE0352-26C9-4BDF-8DB8-3462BAAA7DD2}"/>
          </ac:spMkLst>
        </pc:spChg>
      </pc:sldChg>
      <pc:sldChg chg="del">
        <pc:chgData name="이 경오" userId="03d471aaec579ec3" providerId="LiveId" clId="{E68241FD-7FCF-44E0-8869-2CE68C84EC76}" dt="2020-04-30T11:14:50.965" v="1680" actId="47"/>
        <pc:sldMkLst>
          <pc:docMk/>
          <pc:sldMk cId="3064011844" sldId="286"/>
        </pc:sldMkLst>
      </pc:sldChg>
      <pc:sldChg chg="addSp delSp modSp mod">
        <pc:chgData name="이 경오" userId="03d471aaec579ec3" providerId="LiveId" clId="{E68241FD-7FCF-44E0-8869-2CE68C84EC76}" dt="2020-04-30T17:13:11.393" v="5715" actId="14100"/>
        <pc:sldMkLst>
          <pc:docMk/>
          <pc:sldMk cId="3912637232" sldId="287"/>
        </pc:sldMkLst>
        <pc:spChg chg="del mod topLvl">
          <ac:chgData name="이 경오" userId="03d471aaec579ec3" providerId="LiveId" clId="{E68241FD-7FCF-44E0-8869-2CE68C84EC76}" dt="2020-04-30T16:48:22.681" v="5044" actId="478"/>
          <ac:spMkLst>
            <pc:docMk/>
            <pc:sldMk cId="3912637232" sldId="287"/>
            <ac:spMk id="3" creationId="{86D0CBF4-A1EF-447F-98E3-E74520EB9F79}"/>
          </ac:spMkLst>
        </pc:spChg>
        <pc:spChg chg="add del mod">
          <ac:chgData name="이 경오" userId="03d471aaec579ec3" providerId="LiveId" clId="{E68241FD-7FCF-44E0-8869-2CE68C84EC76}" dt="2020-04-30T16:49:01.737" v="5050" actId="478"/>
          <ac:spMkLst>
            <pc:docMk/>
            <pc:sldMk cId="3912637232" sldId="287"/>
            <ac:spMk id="7" creationId="{032ED7C0-7F15-407C-83FA-CFCCED40ACFE}"/>
          </ac:spMkLst>
        </pc:spChg>
        <pc:spChg chg="del mod topLvl">
          <ac:chgData name="이 경오" userId="03d471aaec579ec3" providerId="LiveId" clId="{E68241FD-7FCF-44E0-8869-2CE68C84EC76}" dt="2020-04-30T16:48:22.681" v="5044" actId="478"/>
          <ac:spMkLst>
            <pc:docMk/>
            <pc:sldMk cId="3912637232" sldId="287"/>
            <ac:spMk id="10" creationId="{85D1715A-7390-445B-894C-E27B982BA2A6}"/>
          </ac:spMkLst>
        </pc:spChg>
        <pc:spChg chg="add mod topLvl">
          <ac:chgData name="이 경오" userId="03d471aaec579ec3" providerId="LiveId" clId="{E68241FD-7FCF-44E0-8869-2CE68C84EC76}" dt="2020-04-30T17:06:13.106" v="5581" actId="14100"/>
          <ac:spMkLst>
            <pc:docMk/>
            <pc:sldMk cId="3912637232" sldId="287"/>
            <ac:spMk id="12" creationId="{E4633AA9-F935-4820-BCD7-EAB2BF6AAE5B}"/>
          </ac:spMkLst>
        </pc:spChg>
        <pc:spChg chg="del mod topLvl">
          <ac:chgData name="이 경오" userId="03d471aaec579ec3" providerId="LiveId" clId="{E68241FD-7FCF-44E0-8869-2CE68C84EC76}" dt="2020-04-30T16:48:22.681" v="5044" actId="478"/>
          <ac:spMkLst>
            <pc:docMk/>
            <pc:sldMk cId="3912637232" sldId="287"/>
            <ac:spMk id="14" creationId="{CBD90245-7921-4F68-A09C-447BFAB276E6}"/>
          </ac:spMkLst>
        </pc:spChg>
        <pc:spChg chg="del mod topLvl">
          <ac:chgData name="이 경오" userId="03d471aaec579ec3" providerId="LiveId" clId="{E68241FD-7FCF-44E0-8869-2CE68C84EC76}" dt="2020-04-30T16:48:22.681" v="5044" actId="478"/>
          <ac:spMkLst>
            <pc:docMk/>
            <pc:sldMk cId="3912637232" sldId="287"/>
            <ac:spMk id="16" creationId="{52FED610-A5EB-449D-8C23-D212857557AB}"/>
          </ac:spMkLst>
        </pc:spChg>
        <pc:spChg chg="add mod topLvl">
          <ac:chgData name="이 경오" userId="03d471aaec579ec3" providerId="LiveId" clId="{E68241FD-7FCF-44E0-8869-2CE68C84EC76}" dt="2020-04-30T17:03:33.364" v="5492" actId="1076"/>
          <ac:spMkLst>
            <pc:docMk/>
            <pc:sldMk cId="3912637232" sldId="287"/>
            <ac:spMk id="17" creationId="{1C8B7F64-8102-4178-898C-F6834AFDDE24}"/>
          </ac:spMkLst>
        </pc:spChg>
        <pc:spChg chg="mod">
          <ac:chgData name="이 경오" userId="03d471aaec579ec3" providerId="LiveId" clId="{E68241FD-7FCF-44E0-8869-2CE68C84EC76}" dt="2020-04-30T16:48:01.086" v="5037"/>
          <ac:spMkLst>
            <pc:docMk/>
            <pc:sldMk cId="3912637232" sldId="287"/>
            <ac:spMk id="22" creationId="{F3EAC8D9-CCF6-4A86-83AC-6B9A052A4891}"/>
          </ac:spMkLst>
        </pc:spChg>
        <pc:spChg chg="del">
          <ac:chgData name="이 경오" userId="03d471aaec579ec3" providerId="LiveId" clId="{E68241FD-7FCF-44E0-8869-2CE68C84EC76}" dt="2020-04-30T16:48:04.081" v="5038" actId="478"/>
          <ac:spMkLst>
            <pc:docMk/>
            <pc:sldMk cId="3912637232" sldId="287"/>
            <ac:spMk id="23" creationId="{3CCFDFF1-3C74-45F9-92A8-7B3817C31280}"/>
          </ac:spMkLst>
        </pc:spChg>
        <pc:spChg chg="add mod">
          <ac:chgData name="이 경오" userId="03d471aaec579ec3" providerId="LiveId" clId="{E68241FD-7FCF-44E0-8869-2CE68C84EC76}" dt="2020-04-30T17:09:27.205" v="5669" actId="207"/>
          <ac:spMkLst>
            <pc:docMk/>
            <pc:sldMk cId="3912637232" sldId="287"/>
            <ac:spMk id="27" creationId="{47891065-2263-4576-BC91-EDF6A21C7BCC}"/>
          </ac:spMkLst>
        </pc:spChg>
        <pc:spChg chg="del mod topLvl">
          <ac:chgData name="이 경오" userId="03d471aaec579ec3" providerId="LiveId" clId="{E68241FD-7FCF-44E0-8869-2CE68C84EC76}" dt="2020-04-30T16:48:22.681" v="5044" actId="478"/>
          <ac:spMkLst>
            <pc:docMk/>
            <pc:sldMk cId="3912637232" sldId="287"/>
            <ac:spMk id="31" creationId="{A67A4C22-23F6-4F9C-967F-94AA8160576B}"/>
          </ac:spMkLst>
        </pc:spChg>
        <pc:spChg chg="del mod topLvl">
          <ac:chgData name="이 경오" userId="03d471aaec579ec3" providerId="LiveId" clId="{E68241FD-7FCF-44E0-8869-2CE68C84EC76}" dt="2020-04-30T16:48:22.681" v="5044" actId="478"/>
          <ac:spMkLst>
            <pc:docMk/>
            <pc:sldMk cId="3912637232" sldId="287"/>
            <ac:spMk id="33" creationId="{BDCAA595-DFFE-4CFD-9BFA-67D4FC1763B8}"/>
          </ac:spMkLst>
        </pc:spChg>
        <pc:spChg chg="del mod topLvl">
          <ac:chgData name="이 경오" userId="03d471aaec579ec3" providerId="LiveId" clId="{E68241FD-7FCF-44E0-8869-2CE68C84EC76}" dt="2020-04-30T16:48:22.681" v="5044" actId="478"/>
          <ac:spMkLst>
            <pc:docMk/>
            <pc:sldMk cId="3912637232" sldId="287"/>
            <ac:spMk id="35" creationId="{C3381D2F-5CD2-4625-AE77-37499959D865}"/>
          </ac:spMkLst>
        </pc:spChg>
        <pc:spChg chg="add mod topLvl">
          <ac:chgData name="이 경오" userId="03d471aaec579ec3" providerId="LiveId" clId="{E68241FD-7FCF-44E0-8869-2CE68C84EC76}" dt="2020-04-30T17:06:22.484" v="5582" actId="14100"/>
          <ac:spMkLst>
            <pc:docMk/>
            <pc:sldMk cId="3912637232" sldId="287"/>
            <ac:spMk id="37" creationId="{DB0DEA0F-A720-485A-8C95-E656581EBA5C}"/>
          </ac:spMkLst>
        </pc:spChg>
        <pc:spChg chg="add mod topLvl">
          <ac:chgData name="이 경오" userId="03d471aaec579ec3" providerId="LiveId" clId="{E68241FD-7FCF-44E0-8869-2CE68C84EC76}" dt="2020-04-30T17:03:40.546" v="5494" actId="1076"/>
          <ac:spMkLst>
            <pc:docMk/>
            <pc:sldMk cId="3912637232" sldId="287"/>
            <ac:spMk id="38" creationId="{FF47A44D-6801-4842-9AEA-37DA50189FED}"/>
          </ac:spMkLst>
        </pc:spChg>
        <pc:spChg chg="add mod">
          <ac:chgData name="이 경오" userId="03d471aaec579ec3" providerId="LiveId" clId="{E68241FD-7FCF-44E0-8869-2CE68C84EC76}" dt="2020-04-30T16:54:45.492" v="5238" actId="164"/>
          <ac:spMkLst>
            <pc:docMk/>
            <pc:sldMk cId="3912637232" sldId="287"/>
            <ac:spMk id="40" creationId="{196204F9-903B-4C14-9B7D-BF555AB46B66}"/>
          </ac:spMkLst>
        </pc:spChg>
        <pc:spChg chg="add mod">
          <ac:chgData name="이 경오" userId="03d471aaec579ec3" providerId="LiveId" clId="{E68241FD-7FCF-44E0-8869-2CE68C84EC76}" dt="2020-04-30T16:54:45.492" v="5238" actId="164"/>
          <ac:spMkLst>
            <pc:docMk/>
            <pc:sldMk cId="3912637232" sldId="287"/>
            <ac:spMk id="41" creationId="{1CD97963-6B3E-484E-89CA-B8321F51F03D}"/>
          </ac:spMkLst>
        </pc:spChg>
        <pc:spChg chg="add mod">
          <ac:chgData name="이 경오" userId="03d471aaec579ec3" providerId="LiveId" clId="{E68241FD-7FCF-44E0-8869-2CE68C84EC76}" dt="2020-04-30T16:54:52.799" v="5240" actId="164"/>
          <ac:spMkLst>
            <pc:docMk/>
            <pc:sldMk cId="3912637232" sldId="287"/>
            <ac:spMk id="43" creationId="{01945595-9A24-4DA7-B630-7526664E90EE}"/>
          </ac:spMkLst>
        </pc:spChg>
        <pc:spChg chg="add mod">
          <ac:chgData name="이 경오" userId="03d471aaec579ec3" providerId="LiveId" clId="{E68241FD-7FCF-44E0-8869-2CE68C84EC76}" dt="2020-04-30T16:57:52.565" v="5347" actId="1076"/>
          <ac:spMkLst>
            <pc:docMk/>
            <pc:sldMk cId="3912637232" sldId="287"/>
            <ac:spMk id="44" creationId="{6B858C5D-71B5-4B09-9DD8-AFFF4F17BC32}"/>
          </ac:spMkLst>
        </pc:spChg>
        <pc:spChg chg="add mod topLvl">
          <ac:chgData name="이 경오" userId="03d471aaec579ec3" providerId="LiveId" clId="{E68241FD-7FCF-44E0-8869-2CE68C84EC76}" dt="2020-04-30T17:03:54.727" v="5495" actId="1076"/>
          <ac:spMkLst>
            <pc:docMk/>
            <pc:sldMk cId="3912637232" sldId="287"/>
            <ac:spMk id="46" creationId="{31FEB4E7-AA0F-4FEF-864A-F57C1CAE9CCF}"/>
          </ac:spMkLst>
        </pc:spChg>
        <pc:spChg chg="add mod topLvl">
          <ac:chgData name="이 경오" userId="03d471aaec579ec3" providerId="LiveId" clId="{E68241FD-7FCF-44E0-8869-2CE68C84EC76}" dt="2020-04-30T17:03:54.727" v="5495" actId="1076"/>
          <ac:spMkLst>
            <pc:docMk/>
            <pc:sldMk cId="3912637232" sldId="287"/>
            <ac:spMk id="47" creationId="{0FB9F493-6AAB-4A9F-9AF0-B0F8D524ADC2}"/>
          </ac:spMkLst>
        </pc:spChg>
        <pc:spChg chg="add mod topLvl">
          <ac:chgData name="이 경오" userId="03d471aaec579ec3" providerId="LiveId" clId="{E68241FD-7FCF-44E0-8869-2CE68C84EC76}" dt="2020-04-30T17:03:54.727" v="5495" actId="1076"/>
          <ac:spMkLst>
            <pc:docMk/>
            <pc:sldMk cId="3912637232" sldId="287"/>
            <ac:spMk id="48" creationId="{16A17E9A-6ED4-4B1E-A9C5-4C7FC2AA5672}"/>
          </ac:spMkLst>
        </pc:spChg>
        <pc:spChg chg="add mod topLvl">
          <ac:chgData name="이 경오" userId="03d471aaec579ec3" providerId="LiveId" clId="{E68241FD-7FCF-44E0-8869-2CE68C84EC76}" dt="2020-04-30T17:03:54.727" v="5495" actId="1076"/>
          <ac:spMkLst>
            <pc:docMk/>
            <pc:sldMk cId="3912637232" sldId="287"/>
            <ac:spMk id="49" creationId="{54DF39E6-1468-449D-BE52-653AF5CC5016}"/>
          </ac:spMkLst>
        </pc:spChg>
        <pc:spChg chg="add mod topLvl">
          <ac:chgData name="이 경오" userId="03d471aaec579ec3" providerId="LiveId" clId="{E68241FD-7FCF-44E0-8869-2CE68C84EC76}" dt="2020-04-30T17:03:54.727" v="5495" actId="1076"/>
          <ac:spMkLst>
            <pc:docMk/>
            <pc:sldMk cId="3912637232" sldId="287"/>
            <ac:spMk id="50" creationId="{6C67B5EE-638E-45E1-A36E-B6FE4E3C5889}"/>
          </ac:spMkLst>
        </pc:spChg>
        <pc:spChg chg="add mod topLvl">
          <ac:chgData name="이 경오" userId="03d471aaec579ec3" providerId="LiveId" clId="{E68241FD-7FCF-44E0-8869-2CE68C84EC76}" dt="2020-04-30T17:03:54.727" v="5495" actId="1076"/>
          <ac:spMkLst>
            <pc:docMk/>
            <pc:sldMk cId="3912637232" sldId="287"/>
            <ac:spMk id="51" creationId="{774E2FA0-233A-4E53-BFBC-D857775B50BF}"/>
          </ac:spMkLst>
        </pc:spChg>
        <pc:spChg chg="add mod topLvl">
          <ac:chgData name="이 경오" userId="03d471aaec579ec3" providerId="LiveId" clId="{E68241FD-7FCF-44E0-8869-2CE68C84EC76}" dt="2020-04-30T17:03:54.727" v="5495" actId="1076"/>
          <ac:spMkLst>
            <pc:docMk/>
            <pc:sldMk cId="3912637232" sldId="287"/>
            <ac:spMk id="52" creationId="{8171F77A-70FA-4752-9018-0D39BFF48033}"/>
          </ac:spMkLst>
        </pc:spChg>
        <pc:spChg chg="add mod topLvl">
          <ac:chgData name="이 경오" userId="03d471aaec579ec3" providerId="LiveId" clId="{E68241FD-7FCF-44E0-8869-2CE68C84EC76}" dt="2020-04-30T17:03:54.727" v="5495" actId="1076"/>
          <ac:spMkLst>
            <pc:docMk/>
            <pc:sldMk cId="3912637232" sldId="287"/>
            <ac:spMk id="53" creationId="{5D870C52-7EA4-4801-BDEC-530A2A7048BF}"/>
          </ac:spMkLst>
        </pc:spChg>
        <pc:spChg chg="add mod topLvl">
          <ac:chgData name="이 경오" userId="03d471aaec579ec3" providerId="LiveId" clId="{E68241FD-7FCF-44E0-8869-2CE68C84EC76}" dt="2020-04-30T17:03:54.727" v="5495" actId="1076"/>
          <ac:spMkLst>
            <pc:docMk/>
            <pc:sldMk cId="3912637232" sldId="287"/>
            <ac:spMk id="54" creationId="{DBBF5704-CE41-44CD-B472-A060EBA187A6}"/>
          </ac:spMkLst>
        </pc:spChg>
        <pc:spChg chg="mod">
          <ac:chgData name="이 경오" userId="03d471aaec579ec3" providerId="LiveId" clId="{E68241FD-7FCF-44E0-8869-2CE68C84EC76}" dt="2020-04-30T16:57:56.387" v="5348" actId="1076"/>
          <ac:spMkLst>
            <pc:docMk/>
            <pc:sldMk cId="3912637232" sldId="287"/>
            <ac:spMk id="57" creationId="{04AB2E64-4445-4AA7-85B3-E86B4ED43F19}"/>
          </ac:spMkLst>
        </pc:spChg>
        <pc:spChg chg="add mod topLvl">
          <ac:chgData name="이 경오" userId="03d471aaec579ec3" providerId="LiveId" clId="{E68241FD-7FCF-44E0-8869-2CE68C84EC76}" dt="2020-04-30T17:11:20.219" v="5709" actId="1036"/>
          <ac:spMkLst>
            <pc:docMk/>
            <pc:sldMk cId="3912637232" sldId="287"/>
            <ac:spMk id="58" creationId="{DB5B4762-00FA-4783-925F-21AD6E19D2B3}"/>
          </ac:spMkLst>
        </pc:spChg>
        <pc:spChg chg="add mod topLvl">
          <ac:chgData name="이 경오" userId="03d471aaec579ec3" providerId="LiveId" clId="{E68241FD-7FCF-44E0-8869-2CE68C84EC76}" dt="2020-04-30T17:11:20.219" v="5709" actId="1036"/>
          <ac:spMkLst>
            <pc:docMk/>
            <pc:sldMk cId="3912637232" sldId="287"/>
            <ac:spMk id="59" creationId="{9531E13B-9B8C-43B8-9ACF-2A87D7576A9B}"/>
          </ac:spMkLst>
        </pc:spChg>
        <pc:spChg chg="add mod topLvl">
          <ac:chgData name="이 경오" userId="03d471aaec579ec3" providerId="LiveId" clId="{E68241FD-7FCF-44E0-8869-2CE68C84EC76}" dt="2020-04-30T17:11:20.219" v="5709" actId="1036"/>
          <ac:spMkLst>
            <pc:docMk/>
            <pc:sldMk cId="3912637232" sldId="287"/>
            <ac:spMk id="60" creationId="{3B03A72F-C1BE-433F-9C84-A52469E341CA}"/>
          </ac:spMkLst>
        </pc:spChg>
        <pc:spChg chg="add mod topLvl">
          <ac:chgData name="이 경오" userId="03d471aaec579ec3" providerId="LiveId" clId="{E68241FD-7FCF-44E0-8869-2CE68C84EC76}" dt="2020-04-30T17:11:20.219" v="5709" actId="1036"/>
          <ac:spMkLst>
            <pc:docMk/>
            <pc:sldMk cId="3912637232" sldId="287"/>
            <ac:spMk id="61" creationId="{045DD6AC-5F59-4ADF-9F34-6E8DAC989A34}"/>
          </ac:spMkLst>
        </pc:spChg>
        <pc:spChg chg="add mod topLvl">
          <ac:chgData name="이 경오" userId="03d471aaec579ec3" providerId="LiveId" clId="{E68241FD-7FCF-44E0-8869-2CE68C84EC76}" dt="2020-04-30T17:11:20.219" v="5709" actId="1036"/>
          <ac:spMkLst>
            <pc:docMk/>
            <pc:sldMk cId="3912637232" sldId="287"/>
            <ac:spMk id="62" creationId="{0D43BF79-8089-46BC-9E59-1B9913AE394D}"/>
          </ac:spMkLst>
        </pc:spChg>
        <pc:spChg chg="add mod topLvl">
          <ac:chgData name="이 경오" userId="03d471aaec579ec3" providerId="LiveId" clId="{E68241FD-7FCF-44E0-8869-2CE68C84EC76}" dt="2020-04-30T17:11:20.219" v="5709" actId="1036"/>
          <ac:spMkLst>
            <pc:docMk/>
            <pc:sldMk cId="3912637232" sldId="287"/>
            <ac:spMk id="63" creationId="{CE354169-57FD-479C-A9F3-8A5391E5490C}"/>
          </ac:spMkLst>
        </pc:spChg>
        <pc:spChg chg="mod">
          <ac:chgData name="이 경오" userId="03d471aaec579ec3" providerId="LiveId" clId="{E68241FD-7FCF-44E0-8869-2CE68C84EC76}" dt="2020-04-30T17:04:45.639" v="5543" actId="1036"/>
          <ac:spMkLst>
            <pc:docMk/>
            <pc:sldMk cId="3912637232" sldId="287"/>
            <ac:spMk id="66" creationId="{CA91E0CA-C383-473C-A9D3-686CBAAECAD9}"/>
          </ac:spMkLst>
        </pc:spChg>
        <pc:spChg chg="add mod">
          <ac:chgData name="이 경오" userId="03d471aaec579ec3" providerId="LiveId" clId="{E68241FD-7FCF-44E0-8869-2CE68C84EC76}" dt="2020-04-30T17:04:18.757" v="5511" actId="207"/>
          <ac:spMkLst>
            <pc:docMk/>
            <pc:sldMk cId="3912637232" sldId="287"/>
            <ac:spMk id="67" creationId="{63CCC38D-A02D-4A6F-9DA5-8B6BCF660374}"/>
          </ac:spMkLst>
        </pc:spChg>
        <pc:spChg chg="add mod">
          <ac:chgData name="이 경오" userId="03d471aaec579ec3" providerId="LiveId" clId="{E68241FD-7FCF-44E0-8869-2CE68C84EC76}" dt="2020-04-30T17:04:27.985" v="5528" actId="20577"/>
          <ac:spMkLst>
            <pc:docMk/>
            <pc:sldMk cId="3912637232" sldId="287"/>
            <ac:spMk id="68" creationId="{0E5C8E52-82EE-43EC-BAD0-D915E2AB3E02}"/>
          </ac:spMkLst>
        </pc:spChg>
        <pc:spChg chg="add mod">
          <ac:chgData name="이 경오" userId="03d471aaec579ec3" providerId="LiveId" clId="{E68241FD-7FCF-44E0-8869-2CE68C84EC76}" dt="2020-04-30T17:04:37.881" v="5540" actId="20577"/>
          <ac:spMkLst>
            <pc:docMk/>
            <pc:sldMk cId="3912637232" sldId="287"/>
            <ac:spMk id="69" creationId="{1C9CED6C-DCDA-4A39-ABEC-5DA8308CD07C}"/>
          </ac:spMkLst>
        </pc:spChg>
        <pc:spChg chg="add mod">
          <ac:chgData name="이 경오" userId="03d471aaec579ec3" providerId="LiveId" clId="{E68241FD-7FCF-44E0-8869-2CE68C84EC76}" dt="2020-04-30T17:10:16.151" v="5697" actId="14100"/>
          <ac:spMkLst>
            <pc:docMk/>
            <pc:sldMk cId="3912637232" sldId="287"/>
            <ac:spMk id="70" creationId="{8BF9EF28-57F2-4FE7-BF61-35F19B33CDA3}"/>
          </ac:spMkLst>
        </pc:spChg>
        <pc:spChg chg="add mod">
          <ac:chgData name="이 경오" userId="03d471aaec579ec3" providerId="LiveId" clId="{E68241FD-7FCF-44E0-8869-2CE68C84EC76}" dt="2020-04-30T17:10:18.745" v="5698" actId="14100"/>
          <ac:spMkLst>
            <pc:docMk/>
            <pc:sldMk cId="3912637232" sldId="287"/>
            <ac:spMk id="71" creationId="{69EED96A-D180-469A-9D75-88E789040A20}"/>
          </ac:spMkLst>
        </pc:spChg>
        <pc:spChg chg="add mod">
          <ac:chgData name="이 경오" userId="03d471aaec579ec3" providerId="LiveId" clId="{E68241FD-7FCF-44E0-8869-2CE68C84EC76}" dt="2020-04-30T17:10:24.591" v="5699" actId="1076"/>
          <ac:spMkLst>
            <pc:docMk/>
            <pc:sldMk cId="3912637232" sldId="287"/>
            <ac:spMk id="81" creationId="{603A81BE-548C-4557-90E4-4C4988F5A58E}"/>
          </ac:spMkLst>
        </pc:spChg>
        <pc:spChg chg="add mod">
          <ac:chgData name="이 경오" userId="03d471aaec579ec3" providerId="LiveId" clId="{E68241FD-7FCF-44E0-8869-2CE68C84EC76}" dt="2020-04-30T17:11:02.837" v="5707" actId="404"/>
          <ac:spMkLst>
            <pc:docMk/>
            <pc:sldMk cId="3912637232" sldId="287"/>
            <ac:spMk id="96" creationId="{ADBEE149-D9DA-4A57-A086-66090FC2B02D}"/>
          </ac:spMkLst>
        </pc:spChg>
        <pc:grpChg chg="add mod topLvl">
          <ac:chgData name="이 경오" userId="03d471aaec579ec3" providerId="LiveId" clId="{E68241FD-7FCF-44E0-8869-2CE68C84EC76}" dt="2020-04-30T17:06:27.895" v="5583" actId="14100"/>
          <ac:grpSpMkLst>
            <pc:docMk/>
            <pc:sldMk cId="3912637232" sldId="287"/>
            <ac:grpSpMk id="18" creationId="{4070802A-F2E6-41ED-8976-67CD0B189047}"/>
          </ac:grpSpMkLst>
        </pc:grpChg>
        <pc:grpChg chg="add mod topLvl">
          <ac:chgData name="이 경오" userId="03d471aaec579ec3" providerId="LiveId" clId="{E68241FD-7FCF-44E0-8869-2CE68C84EC76}" dt="2020-04-30T17:03:54.727" v="5495" actId="1076"/>
          <ac:grpSpMkLst>
            <pc:docMk/>
            <pc:sldMk cId="3912637232" sldId="287"/>
            <ac:grpSpMk id="19" creationId="{09A6023F-96DC-42EA-AD86-30C4B04523E2}"/>
          </ac:grpSpMkLst>
        </pc:grpChg>
        <pc:grpChg chg="add del mod">
          <ac:chgData name="이 경오" userId="03d471aaec579ec3" providerId="LiveId" clId="{E68241FD-7FCF-44E0-8869-2CE68C84EC76}" dt="2020-04-30T16:59:51.087" v="5400" actId="165"/>
          <ac:grpSpMkLst>
            <pc:docMk/>
            <pc:sldMk cId="3912637232" sldId="287"/>
            <ac:grpSpMk id="21" creationId="{00666643-8C42-453E-A3C3-66FB0D7EFC10}"/>
          </ac:grpSpMkLst>
        </pc:grpChg>
        <pc:grpChg chg="add mod">
          <ac:chgData name="이 경오" userId="03d471aaec579ec3" providerId="LiveId" clId="{E68241FD-7FCF-44E0-8869-2CE68C84EC76}" dt="2020-04-30T17:01:50.729" v="5452" actId="164"/>
          <ac:grpSpMkLst>
            <pc:docMk/>
            <pc:sldMk cId="3912637232" sldId="287"/>
            <ac:grpSpMk id="26" creationId="{C73D1A96-855E-4303-918B-F2C6D047D269}"/>
          </ac:grpSpMkLst>
        </pc:grpChg>
        <pc:grpChg chg="del">
          <ac:chgData name="이 경오" userId="03d471aaec579ec3" providerId="LiveId" clId="{E68241FD-7FCF-44E0-8869-2CE68C84EC76}" dt="2020-04-30T16:48:10.673" v="5039" actId="165"/>
          <ac:grpSpMkLst>
            <pc:docMk/>
            <pc:sldMk cId="3912637232" sldId="287"/>
            <ac:grpSpMk id="45" creationId="{556F97E7-D907-469C-8D85-4D1EDD3FD5B8}"/>
          </ac:grpSpMkLst>
        </pc:grpChg>
        <pc:grpChg chg="add mod topLvl">
          <ac:chgData name="이 경오" userId="03d471aaec579ec3" providerId="LiveId" clId="{E68241FD-7FCF-44E0-8869-2CE68C84EC76}" dt="2020-04-30T17:03:54.727" v="5495" actId="1076"/>
          <ac:grpSpMkLst>
            <pc:docMk/>
            <pc:sldMk cId="3912637232" sldId="287"/>
            <ac:grpSpMk id="55" creationId="{A2F3AAFE-B8C8-4E3E-93FA-681DDD9430D4}"/>
          </ac:grpSpMkLst>
        </pc:grpChg>
        <pc:grpChg chg="add mod">
          <ac:chgData name="이 경오" userId="03d471aaec579ec3" providerId="LiveId" clId="{E68241FD-7FCF-44E0-8869-2CE68C84EC76}" dt="2020-04-30T17:03:58.702" v="5496" actId="14100"/>
          <ac:grpSpMkLst>
            <pc:docMk/>
            <pc:sldMk cId="3912637232" sldId="287"/>
            <ac:grpSpMk id="64" creationId="{FE32FB45-B0A6-4CDD-BE26-38DCB7DDFEA5}"/>
          </ac:grpSpMkLst>
        </pc:grpChg>
        <pc:graphicFrameChg chg="del">
          <ac:chgData name="이 경오" userId="03d471aaec579ec3" providerId="LiveId" clId="{E68241FD-7FCF-44E0-8869-2CE68C84EC76}" dt="2020-04-30T16:48:04.081" v="5038" actId="478"/>
          <ac:graphicFrameMkLst>
            <pc:docMk/>
            <pc:sldMk cId="3912637232" sldId="287"/>
            <ac:graphicFrameMk id="24" creationId="{721A43C3-F2C6-474C-A8A8-2C9159BFEAEB}"/>
          </ac:graphicFrameMkLst>
        </pc:graphicFrameChg>
        <pc:picChg chg="mod topLvl">
          <ac:chgData name="이 경오" userId="03d471aaec579ec3" providerId="LiveId" clId="{E68241FD-7FCF-44E0-8869-2CE68C84EC76}" dt="2020-04-30T17:09:10.276" v="5666" actId="1076"/>
          <ac:picMkLst>
            <pc:docMk/>
            <pc:sldMk cId="3912637232" sldId="287"/>
            <ac:picMk id="9" creationId="{9C613523-8C98-401A-900D-CB8E295A2639}"/>
          </ac:picMkLst>
        </pc:picChg>
        <pc:picChg chg="del mod topLvl">
          <ac:chgData name="이 경오" userId="03d471aaec579ec3" providerId="LiveId" clId="{E68241FD-7FCF-44E0-8869-2CE68C84EC76}" dt="2020-04-30T16:48:22.681" v="5044" actId="478"/>
          <ac:picMkLst>
            <pc:docMk/>
            <pc:sldMk cId="3912637232" sldId="287"/>
            <ac:picMk id="11" creationId="{AA1933D5-BE79-4F22-A5D1-46E735A342E6}"/>
          </ac:picMkLst>
        </pc:picChg>
        <pc:picChg chg="del mod topLvl">
          <ac:chgData name="이 경오" userId="03d471aaec579ec3" providerId="LiveId" clId="{E68241FD-7FCF-44E0-8869-2CE68C84EC76}" dt="2020-04-30T16:48:22.681" v="5044" actId="478"/>
          <ac:picMkLst>
            <pc:docMk/>
            <pc:sldMk cId="3912637232" sldId="287"/>
            <ac:picMk id="13" creationId="{872CE579-5A94-40D6-9986-EE2E0DA2A312}"/>
          </ac:picMkLst>
        </pc:picChg>
        <pc:picChg chg="del mod topLvl">
          <ac:chgData name="이 경오" userId="03d471aaec579ec3" providerId="LiveId" clId="{E68241FD-7FCF-44E0-8869-2CE68C84EC76}" dt="2020-04-30T16:48:22.681" v="5044" actId="478"/>
          <ac:picMkLst>
            <pc:docMk/>
            <pc:sldMk cId="3912637232" sldId="287"/>
            <ac:picMk id="15" creationId="{66A1B26F-FC4D-4F08-B7FC-3873E674E274}"/>
          </ac:picMkLst>
        </pc:picChg>
        <pc:picChg chg="del mod topLvl">
          <ac:chgData name="이 경오" userId="03d471aaec579ec3" providerId="LiveId" clId="{E68241FD-7FCF-44E0-8869-2CE68C84EC76}" dt="2020-04-30T16:48:22.681" v="5044" actId="478"/>
          <ac:picMkLst>
            <pc:docMk/>
            <pc:sldMk cId="3912637232" sldId="287"/>
            <ac:picMk id="30" creationId="{B1EA37B4-352B-4749-9547-BA6535EB2F04}"/>
          </ac:picMkLst>
        </pc:picChg>
        <pc:picChg chg="del mod topLvl">
          <ac:chgData name="이 경오" userId="03d471aaec579ec3" providerId="LiveId" clId="{E68241FD-7FCF-44E0-8869-2CE68C84EC76}" dt="2020-04-30T16:48:22.681" v="5044" actId="478"/>
          <ac:picMkLst>
            <pc:docMk/>
            <pc:sldMk cId="3912637232" sldId="287"/>
            <ac:picMk id="32" creationId="{9E20C400-3C3B-403D-BA0C-DBC21191024E}"/>
          </ac:picMkLst>
        </pc:picChg>
        <pc:picChg chg="del mod topLvl">
          <ac:chgData name="이 경오" userId="03d471aaec579ec3" providerId="LiveId" clId="{E68241FD-7FCF-44E0-8869-2CE68C84EC76}" dt="2020-04-30T16:48:22.681" v="5044" actId="478"/>
          <ac:picMkLst>
            <pc:docMk/>
            <pc:sldMk cId="3912637232" sldId="287"/>
            <ac:picMk id="34" creationId="{BEC059E2-B048-4D84-9BDA-4AF0B88EEEC4}"/>
          </ac:picMkLst>
        </pc:picChg>
        <pc:cxnChg chg="del mod topLvl">
          <ac:chgData name="이 경오" userId="03d471aaec579ec3" providerId="LiveId" clId="{E68241FD-7FCF-44E0-8869-2CE68C84EC76}" dt="2020-04-30T16:48:18.731" v="5043" actId="478"/>
          <ac:cxnSpMkLst>
            <pc:docMk/>
            <pc:sldMk cId="3912637232" sldId="287"/>
            <ac:cxnSpMk id="8" creationId="{98450960-DB3E-43C6-9F97-C0CB591DFBF1}"/>
          </ac:cxnSpMkLst>
        </pc:cxnChg>
        <pc:cxnChg chg="del mod topLvl">
          <ac:chgData name="이 경오" userId="03d471aaec579ec3" providerId="LiveId" clId="{E68241FD-7FCF-44E0-8869-2CE68C84EC76}" dt="2020-04-30T16:48:22.681" v="5044" actId="478"/>
          <ac:cxnSpMkLst>
            <pc:docMk/>
            <pc:sldMk cId="3912637232" sldId="287"/>
            <ac:cxnSpMk id="20" creationId="{D8D3869A-C750-4E85-BD77-174279287C47}"/>
          </ac:cxnSpMkLst>
        </pc:cxnChg>
        <pc:cxnChg chg="del mod topLvl">
          <ac:chgData name="이 경오" userId="03d471aaec579ec3" providerId="LiveId" clId="{E68241FD-7FCF-44E0-8869-2CE68C84EC76}" dt="2020-04-30T16:48:22.681" v="5044" actId="478"/>
          <ac:cxnSpMkLst>
            <pc:docMk/>
            <pc:sldMk cId="3912637232" sldId="287"/>
            <ac:cxnSpMk id="25" creationId="{8041B5D5-C056-441D-A1E2-C8890C1650FC}"/>
          </ac:cxnSpMkLst>
        </pc:cxnChg>
        <pc:cxnChg chg="add mod">
          <ac:chgData name="이 경오" userId="03d471aaec579ec3" providerId="LiveId" clId="{E68241FD-7FCF-44E0-8869-2CE68C84EC76}" dt="2020-04-30T17:10:16.151" v="5697" actId="14100"/>
          <ac:cxnSpMkLst>
            <pc:docMk/>
            <pc:sldMk cId="3912637232" sldId="287"/>
            <ac:cxnSpMk id="29" creationId="{9133B62D-D1D3-4F46-9A34-8DB6CF9E4E2D}"/>
          </ac:cxnSpMkLst>
        </pc:cxnChg>
        <pc:cxnChg chg="del mod topLvl">
          <ac:chgData name="이 경오" userId="03d471aaec579ec3" providerId="LiveId" clId="{E68241FD-7FCF-44E0-8869-2CE68C84EC76}" dt="2020-04-30T16:48:22.681" v="5044" actId="478"/>
          <ac:cxnSpMkLst>
            <pc:docMk/>
            <pc:sldMk cId="3912637232" sldId="287"/>
            <ac:cxnSpMk id="36" creationId="{1195407D-4442-4989-8F63-6FCC3396D63C}"/>
          </ac:cxnSpMkLst>
        </pc:cxnChg>
        <pc:cxnChg chg="del mod topLvl">
          <ac:chgData name="이 경오" userId="03d471aaec579ec3" providerId="LiveId" clId="{E68241FD-7FCF-44E0-8869-2CE68C84EC76}" dt="2020-04-30T16:48:22.681" v="5044" actId="478"/>
          <ac:cxnSpMkLst>
            <pc:docMk/>
            <pc:sldMk cId="3912637232" sldId="287"/>
            <ac:cxnSpMk id="39" creationId="{A0D69B9F-2F0A-4446-B99E-A1409A538BF2}"/>
          </ac:cxnSpMkLst>
        </pc:cxnChg>
        <pc:cxnChg chg="del mod topLvl">
          <ac:chgData name="이 경오" userId="03d471aaec579ec3" providerId="LiveId" clId="{E68241FD-7FCF-44E0-8869-2CE68C84EC76}" dt="2020-04-30T16:48:22.681" v="5044" actId="478"/>
          <ac:cxnSpMkLst>
            <pc:docMk/>
            <pc:sldMk cId="3912637232" sldId="287"/>
            <ac:cxnSpMk id="42" creationId="{5AFBEA45-AEFA-42CE-AEA4-B97BB3F0AC20}"/>
          </ac:cxnSpMkLst>
        </pc:cxnChg>
        <pc:cxnChg chg="add mod">
          <ac:chgData name="이 경오" userId="03d471aaec579ec3" providerId="LiveId" clId="{E68241FD-7FCF-44E0-8869-2CE68C84EC76}" dt="2020-04-30T17:10:18.745" v="5698" actId="14100"/>
          <ac:cxnSpMkLst>
            <pc:docMk/>
            <pc:sldMk cId="3912637232" sldId="287"/>
            <ac:cxnSpMk id="72" creationId="{F222B5F3-3895-4083-9215-893EC1BA320B}"/>
          </ac:cxnSpMkLst>
        </pc:cxnChg>
        <pc:cxnChg chg="add mod">
          <ac:chgData name="이 경오" userId="03d471aaec579ec3" providerId="LiveId" clId="{E68241FD-7FCF-44E0-8869-2CE68C84EC76}" dt="2020-04-30T17:10:16.151" v="5697" actId="14100"/>
          <ac:cxnSpMkLst>
            <pc:docMk/>
            <pc:sldMk cId="3912637232" sldId="287"/>
            <ac:cxnSpMk id="75" creationId="{F904CD30-716A-4494-BBD0-E9C982547351}"/>
          </ac:cxnSpMkLst>
        </pc:cxnChg>
        <pc:cxnChg chg="add mod">
          <ac:chgData name="이 경오" userId="03d471aaec579ec3" providerId="LiveId" clId="{E68241FD-7FCF-44E0-8869-2CE68C84EC76}" dt="2020-04-30T17:10:18.745" v="5698" actId="14100"/>
          <ac:cxnSpMkLst>
            <pc:docMk/>
            <pc:sldMk cId="3912637232" sldId="287"/>
            <ac:cxnSpMk id="78" creationId="{C7762B54-A964-4E3F-B941-79685509CBB9}"/>
          </ac:cxnSpMkLst>
        </pc:cxnChg>
        <pc:cxnChg chg="add mod">
          <ac:chgData name="이 경오" userId="03d471aaec579ec3" providerId="LiveId" clId="{E68241FD-7FCF-44E0-8869-2CE68C84EC76}" dt="2020-04-30T17:10:24.591" v="5699" actId="1076"/>
          <ac:cxnSpMkLst>
            <pc:docMk/>
            <pc:sldMk cId="3912637232" sldId="287"/>
            <ac:cxnSpMk id="82" creationId="{EB9F812B-76B1-4A4A-AB8B-DB5569F4C022}"/>
          </ac:cxnSpMkLst>
        </pc:cxnChg>
        <pc:cxnChg chg="add mod">
          <ac:chgData name="이 경오" userId="03d471aaec579ec3" providerId="LiveId" clId="{E68241FD-7FCF-44E0-8869-2CE68C84EC76}" dt="2020-04-30T17:10:27.586" v="5700" actId="14100"/>
          <ac:cxnSpMkLst>
            <pc:docMk/>
            <pc:sldMk cId="3912637232" sldId="287"/>
            <ac:cxnSpMk id="85" creationId="{4319E15A-C297-4420-9999-FE36B73FA5D8}"/>
          </ac:cxnSpMkLst>
        </pc:cxnChg>
        <pc:cxnChg chg="add mod">
          <ac:chgData name="이 경오" userId="03d471aaec579ec3" providerId="LiveId" clId="{E68241FD-7FCF-44E0-8869-2CE68C84EC76}" dt="2020-04-30T17:12:59.868" v="5712" actId="14100"/>
          <ac:cxnSpMkLst>
            <pc:docMk/>
            <pc:sldMk cId="3912637232" sldId="287"/>
            <ac:cxnSpMk id="97" creationId="{E6C46515-9923-42FB-9186-F6D4FB269F84}"/>
          </ac:cxnSpMkLst>
        </pc:cxnChg>
        <pc:cxnChg chg="add mod">
          <ac:chgData name="이 경오" userId="03d471aaec579ec3" providerId="LiveId" clId="{E68241FD-7FCF-44E0-8869-2CE68C84EC76}" dt="2020-04-30T17:13:11.393" v="5715" actId="14100"/>
          <ac:cxnSpMkLst>
            <pc:docMk/>
            <pc:sldMk cId="3912637232" sldId="287"/>
            <ac:cxnSpMk id="100" creationId="{50B5FEDE-73AE-490D-B6F5-A7E181E9334D}"/>
          </ac:cxnSpMkLst>
        </pc:cxnChg>
      </pc:sldChg>
      <pc:sldChg chg="addSp delSp modSp mod">
        <pc:chgData name="이 경오" userId="03d471aaec579ec3" providerId="LiveId" clId="{E68241FD-7FCF-44E0-8869-2CE68C84EC76}" dt="2020-04-30T14:19:16.035" v="3261" actId="179"/>
        <pc:sldMkLst>
          <pc:docMk/>
          <pc:sldMk cId="3811407637" sldId="288"/>
        </pc:sldMkLst>
        <pc:spChg chg="add mod">
          <ac:chgData name="이 경오" userId="03d471aaec579ec3" providerId="LiveId" clId="{E68241FD-7FCF-44E0-8869-2CE68C84EC76}" dt="2020-04-30T14:13:37.436" v="2842" actId="208"/>
          <ac:spMkLst>
            <pc:docMk/>
            <pc:sldMk cId="3811407637" sldId="288"/>
            <ac:spMk id="2" creationId="{BE5AEC42-1BAB-4C9F-B1FF-6EF2278B5619}"/>
          </ac:spMkLst>
        </pc:spChg>
        <pc:spChg chg="del">
          <ac:chgData name="이 경오" userId="03d471aaec579ec3" providerId="LiveId" clId="{E68241FD-7FCF-44E0-8869-2CE68C84EC76}" dt="2020-04-30T14:11:45.496" v="2791" actId="478"/>
          <ac:spMkLst>
            <pc:docMk/>
            <pc:sldMk cId="3811407637" sldId="288"/>
            <ac:spMk id="12" creationId="{427A0094-BB27-45D7-B926-679A9A6ED598}"/>
          </ac:spMkLst>
        </pc:spChg>
        <pc:spChg chg="add mod">
          <ac:chgData name="이 경오" userId="03d471aaec579ec3" providerId="LiveId" clId="{E68241FD-7FCF-44E0-8869-2CE68C84EC76}" dt="2020-04-30T14:19:16.035" v="3261" actId="179"/>
          <ac:spMkLst>
            <pc:docMk/>
            <pc:sldMk cId="3811407637" sldId="288"/>
            <ac:spMk id="14" creationId="{2DD52E85-2FF1-4237-9D48-8ED220941B5D}"/>
          </ac:spMkLst>
        </pc:spChg>
        <pc:spChg chg="add del">
          <ac:chgData name="이 경오" userId="03d471aaec579ec3" providerId="LiveId" clId="{E68241FD-7FCF-44E0-8869-2CE68C84EC76}" dt="2020-04-30T14:13:22.633" v="2836"/>
          <ac:spMkLst>
            <pc:docMk/>
            <pc:sldMk cId="3811407637" sldId="288"/>
            <ac:spMk id="15" creationId="{F4203E5E-2315-4FCE-A7C5-DFF1D9DBD23C}"/>
          </ac:spMkLst>
        </pc:spChg>
        <pc:spChg chg="del">
          <ac:chgData name="이 경오" userId="03d471aaec579ec3" providerId="LiveId" clId="{E68241FD-7FCF-44E0-8869-2CE68C84EC76}" dt="2020-04-30T14:11:45.496" v="2791" actId="478"/>
          <ac:spMkLst>
            <pc:docMk/>
            <pc:sldMk cId="3811407637" sldId="288"/>
            <ac:spMk id="16" creationId="{80A2E2BD-E8F4-4837-9F47-5EB180EEE7CF}"/>
          </ac:spMkLst>
        </pc:spChg>
        <pc:spChg chg="add mod">
          <ac:chgData name="이 경오" userId="03d471aaec579ec3" providerId="LiveId" clId="{E68241FD-7FCF-44E0-8869-2CE68C84EC76}" dt="2020-04-30T14:17:27.452" v="3218" actId="1076"/>
          <ac:spMkLst>
            <pc:docMk/>
            <pc:sldMk cId="3811407637" sldId="288"/>
            <ac:spMk id="17" creationId="{11DA0B77-B3F0-4B8C-B5AC-42AC6C5C27DE}"/>
          </ac:spMkLst>
        </pc:spChg>
        <pc:spChg chg="add mod">
          <ac:chgData name="이 경오" userId="03d471aaec579ec3" providerId="LiveId" clId="{E68241FD-7FCF-44E0-8869-2CE68C84EC76}" dt="2020-04-30T14:17:24.562" v="3217" actId="1076"/>
          <ac:spMkLst>
            <pc:docMk/>
            <pc:sldMk cId="3811407637" sldId="288"/>
            <ac:spMk id="18" creationId="{3D80C9F3-981A-4AC2-AB32-14B4BB3A4EC1}"/>
          </ac:spMkLst>
        </pc:spChg>
        <pc:spChg chg="add mod">
          <ac:chgData name="이 경오" userId="03d471aaec579ec3" providerId="LiveId" clId="{E68241FD-7FCF-44E0-8869-2CE68C84EC76}" dt="2020-04-30T14:17:40.962" v="3255" actId="1076"/>
          <ac:spMkLst>
            <pc:docMk/>
            <pc:sldMk cId="3811407637" sldId="288"/>
            <ac:spMk id="19" creationId="{826F6DAE-AEE9-4578-B00E-424AEB9AA8E2}"/>
          </ac:spMkLst>
        </pc:spChg>
        <pc:spChg chg="add del mod">
          <ac:chgData name="이 경오" userId="03d471aaec579ec3" providerId="LiveId" clId="{E68241FD-7FCF-44E0-8869-2CE68C84EC76}" dt="2020-04-30T14:19:11.647" v="3260" actId="478"/>
          <ac:spMkLst>
            <pc:docMk/>
            <pc:sldMk cId="3811407637" sldId="288"/>
            <ac:spMk id="20" creationId="{B16CE534-7369-4DEA-8AB9-5F5E398DBB91}"/>
          </ac:spMkLst>
        </pc:spChg>
        <pc:spChg chg="mod">
          <ac:chgData name="이 경오" userId="03d471aaec579ec3" providerId="LiveId" clId="{E68241FD-7FCF-44E0-8869-2CE68C84EC76}" dt="2020-04-30T14:11:42.456" v="2790"/>
          <ac:spMkLst>
            <pc:docMk/>
            <pc:sldMk cId="3811407637" sldId="288"/>
            <ac:spMk id="22" creationId="{F3EAC8D9-CCF6-4A86-83AC-6B9A052A4891}"/>
          </ac:spMkLst>
        </pc:spChg>
        <pc:spChg chg="del">
          <ac:chgData name="이 경오" userId="03d471aaec579ec3" providerId="LiveId" clId="{E68241FD-7FCF-44E0-8869-2CE68C84EC76}" dt="2020-04-30T14:11:45.496" v="2791" actId="478"/>
          <ac:spMkLst>
            <pc:docMk/>
            <pc:sldMk cId="3811407637" sldId="288"/>
            <ac:spMk id="23" creationId="{3CCFDFF1-3C74-45F9-92A8-7B3817C31280}"/>
          </ac:spMkLst>
        </pc:spChg>
        <pc:graphicFrameChg chg="del">
          <ac:chgData name="이 경오" userId="03d471aaec579ec3" providerId="LiveId" clId="{E68241FD-7FCF-44E0-8869-2CE68C84EC76}" dt="2020-04-30T14:11:45.496" v="2791" actId="478"/>
          <ac:graphicFrameMkLst>
            <pc:docMk/>
            <pc:sldMk cId="3811407637" sldId="288"/>
            <ac:graphicFrameMk id="24" creationId="{721A43C3-F2C6-474C-A8A8-2C9159BFEAEB}"/>
          </ac:graphicFrameMkLst>
        </pc:graphicFrameChg>
        <pc:picChg chg="del">
          <ac:chgData name="이 경오" userId="03d471aaec579ec3" providerId="LiveId" clId="{E68241FD-7FCF-44E0-8869-2CE68C84EC76}" dt="2020-04-30T14:11:45.496" v="2791" actId="478"/>
          <ac:picMkLst>
            <pc:docMk/>
            <pc:sldMk cId="3811407637" sldId="288"/>
            <ac:picMk id="11" creationId="{3E580D39-63FF-4C8D-A873-66701048D641}"/>
          </ac:picMkLst>
        </pc:picChg>
        <pc:picChg chg="del">
          <ac:chgData name="이 경오" userId="03d471aaec579ec3" providerId="LiveId" clId="{E68241FD-7FCF-44E0-8869-2CE68C84EC76}" dt="2020-04-30T14:11:45.496" v="2791" actId="478"/>
          <ac:picMkLst>
            <pc:docMk/>
            <pc:sldMk cId="3811407637" sldId="288"/>
            <ac:picMk id="13" creationId="{971D2FE7-8126-4ABE-BE92-42F950BFD56A}"/>
          </ac:picMkLst>
        </pc:picChg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647559659" sldId="289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2326561389" sldId="290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2411243370" sldId="291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3276220162" sldId="292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1235721984" sldId="293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3211394283" sldId="294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724987056" sldId="295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3479903826" sldId="296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271063983" sldId="297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1985308729" sldId="298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3258835272" sldId="299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3072103670" sldId="300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891956284" sldId="301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3651301226" sldId="302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2229091048" sldId="303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651454717" sldId="304"/>
        </pc:sldMkLst>
      </pc:sldChg>
      <pc:sldChg chg="addSp delSp modSp add mod">
        <pc:chgData name="이 경오" userId="03d471aaec579ec3" providerId="LiveId" clId="{E68241FD-7FCF-44E0-8869-2CE68C84EC76}" dt="2020-04-30T08:37:07.231" v="753" actId="11"/>
        <pc:sldMkLst>
          <pc:docMk/>
          <pc:sldMk cId="614749273" sldId="305"/>
        </pc:sldMkLst>
        <pc:spChg chg="mod">
          <ac:chgData name="이 경오" userId="03d471aaec579ec3" providerId="LiveId" clId="{E68241FD-7FCF-44E0-8869-2CE68C84EC76}" dt="2020-04-30T08:37:07.231" v="753" actId="11"/>
          <ac:spMkLst>
            <pc:docMk/>
            <pc:sldMk cId="614749273" sldId="305"/>
            <ac:spMk id="6" creationId="{C2EBE39D-3484-47CC-8574-359E45600958}"/>
          </ac:spMkLst>
        </pc:spChg>
        <pc:spChg chg="add mod">
          <ac:chgData name="이 경오" userId="03d471aaec579ec3" providerId="LiveId" clId="{E68241FD-7FCF-44E0-8869-2CE68C84EC76}" dt="2020-04-30T08:33:21.776" v="651" actId="164"/>
          <ac:spMkLst>
            <pc:docMk/>
            <pc:sldMk cId="614749273" sldId="305"/>
            <ac:spMk id="7" creationId="{4049ED0A-5978-4B29-8182-C4D683C62FB6}"/>
          </ac:spMkLst>
        </pc:spChg>
        <pc:spChg chg="del">
          <ac:chgData name="이 경오" userId="03d471aaec579ec3" providerId="LiveId" clId="{E68241FD-7FCF-44E0-8869-2CE68C84EC76}" dt="2020-04-30T08:31:34.321" v="635" actId="478"/>
          <ac:spMkLst>
            <pc:docMk/>
            <pc:sldMk cId="614749273" sldId="305"/>
            <ac:spMk id="8" creationId="{8C971447-5425-456C-B25E-3E8140EA5D96}"/>
          </ac:spMkLst>
        </pc:spChg>
        <pc:spChg chg="del">
          <ac:chgData name="이 경오" userId="03d471aaec579ec3" providerId="LiveId" clId="{E68241FD-7FCF-44E0-8869-2CE68C84EC76}" dt="2020-04-30T08:31:31.742" v="634" actId="478"/>
          <ac:spMkLst>
            <pc:docMk/>
            <pc:sldMk cId="614749273" sldId="305"/>
            <ac:spMk id="9" creationId="{670BBA19-FE82-403D-A386-C285CCEFE0EE}"/>
          </ac:spMkLst>
        </pc:spChg>
        <pc:spChg chg="del mod">
          <ac:chgData name="이 경오" userId="03d471aaec579ec3" providerId="LiveId" clId="{E68241FD-7FCF-44E0-8869-2CE68C84EC76}" dt="2020-04-30T08:31:31.742" v="634" actId="478"/>
          <ac:spMkLst>
            <pc:docMk/>
            <pc:sldMk cId="614749273" sldId="305"/>
            <ac:spMk id="14" creationId="{514BA4C7-BB07-4150-803A-F2112A15B196}"/>
          </ac:spMkLst>
        </pc:spChg>
        <pc:spChg chg="add mod">
          <ac:chgData name="이 경오" userId="03d471aaec579ec3" providerId="LiveId" clId="{E68241FD-7FCF-44E0-8869-2CE68C84EC76}" dt="2020-04-30T08:34:36.079" v="673" actId="1035"/>
          <ac:spMkLst>
            <pc:docMk/>
            <pc:sldMk cId="614749273" sldId="305"/>
            <ac:spMk id="18" creationId="{6D12188A-0733-47F4-B821-46FCAC503291}"/>
          </ac:spMkLst>
        </pc:spChg>
        <pc:spChg chg="del">
          <ac:chgData name="이 경오" userId="03d471aaec579ec3" providerId="LiveId" clId="{E68241FD-7FCF-44E0-8869-2CE68C84EC76}" dt="2020-04-30T08:31:31.742" v="634" actId="478"/>
          <ac:spMkLst>
            <pc:docMk/>
            <pc:sldMk cId="614749273" sldId="305"/>
            <ac:spMk id="64" creationId="{8CF92692-1BD7-4BB3-9E72-7CD36CB333EF}"/>
          </ac:spMkLst>
        </pc:spChg>
        <pc:grpChg chg="add mod">
          <ac:chgData name="이 경오" userId="03d471aaec579ec3" providerId="LiveId" clId="{E68241FD-7FCF-44E0-8869-2CE68C84EC76}" dt="2020-04-30T08:33:46.141" v="660" actId="1076"/>
          <ac:grpSpMkLst>
            <pc:docMk/>
            <pc:sldMk cId="614749273" sldId="305"/>
            <ac:grpSpMk id="13" creationId="{9B685F4C-E603-4AEB-B5FE-C21FBBB5D795}"/>
          </ac:grpSpMkLst>
        </pc:grpChg>
        <pc:picChg chg="add mod">
          <ac:chgData name="이 경오" userId="03d471aaec579ec3" providerId="LiveId" clId="{E68241FD-7FCF-44E0-8869-2CE68C84EC76}" dt="2020-04-30T08:33:21.776" v="651" actId="164"/>
          <ac:picMkLst>
            <pc:docMk/>
            <pc:sldMk cId="614749273" sldId="305"/>
            <ac:picMk id="3" creationId="{C5A1D976-3C4B-41B0-B4B8-E848BF8BE308}"/>
          </ac:picMkLst>
        </pc:picChg>
        <pc:picChg chg="del">
          <ac:chgData name="이 경오" userId="03d471aaec579ec3" providerId="LiveId" clId="{E68241FD-7FCF-44E0-8869-2CE68C84EC76}" dt="2020-04-30T08:31:31.742" v="634" actId="478"/>
          <ac:picMkLst>
            <pc:docMk/>
            <pc:sldMk cId="614749273" sldId="305"/>
            <ac:picMk id="10" creationId="{B5F0688E-9196-4923-B46C-76EE2A58C222}"/>
          </ac:picMkLst>
        </pc:picChg>
        <pc:picChg chg="add mod">
          <ac:chgData name="이 경오" userId="03d471aaec579ec3" providerId="LiveId" clId="{E68241FD-7FCF-44E0-8869-2CE68C84EC76}" dt="2020-04-30T08:33:53.522" v="662" actId="14100"/>
          <ac:picMkLst>
            <pc:docMk/>
            <pc:sldMk cId="614749273" sldId="305"/>
            <ac:picMk id="11" creationId="{16BB2D32-6D42-4273-B6D8-7357487C4CFF}"/>
          </ac:picMkLst>
        </pc:picChg>
        <pc:picChg chg="add del mod">
          <ac:chgData name="이 경오" userId="03d471aaec579ec3" providerId="LiveId" clId="{E68241FD-7FCF-44E0-8869-2CE68C84EC76}" dt="2020-04-30T08:33:32.954" v="656" actId="21"/>
          <ac:picMkLst>
            <pc:docMk/>
            <pc:sldMk cId="614749273" sldId="305"/>
            <ac:picMk id="12" creationId="{75B008A5-7E77-4A14-88AC-6EAD38E8D4F8}"/>
          </ac:picMkLst>
        </pc:picChg>
        <pc:cxnChg chg="add mod">
          <ac:chgData name="이 경오" userId="03d471aaec579ec3" providerId="LiveId" clId="{E68241FD-7FCF-44E0-8869-2CE68C84EC76}" dt="2020-04-30T08:34:50.711" v="675" actId="208"/>
          <ac:cxnSpMkLst>
            <pc:docMk/>
            <pc:sldMk cId="614749273" sldId="305"/>
            <ac:cxnSpMk id="16" creationId="{3C41E5B4-6F79-431A-917D-63AEC71C5D72}"/>
          </ac:cxnSpMkLst>
        </pc:cxnChg>
      </pc:sldChg>
      <pc:sldChg chg="addSp delSp modSp add mod">
        <pc:chgData name="이 경오" userId="03d471aaec579ec3" providerId="LiveId" clId="{E68241FD-7FCF-44E0-8869-2CE68C84EC76}" dt="2020-04-30T08:37:14.861" v="754" actId="11"/>
        <pc:sldMkLst>
          <pc:docMk/>
          <pc:sldMk cId="3683672835" sldId="306"/>
        </pc:sldMkLst>
        <pc:spChg chg="mod">
          <ac:chgData name="이 경오" userId="03d471aaec579ec3" providerId="LiveId" clId="{E68241FD-7FCF-44E0-8869-2CE68C84EC76}" dt="2020-04-30T08:37:14.861" v="754" actId="11"/>
          <ac:spMkLst>
            <pc:docMk/>
            <pc:sldMk cId="3683672835" sldId="306"/>
            <ac:spMk id="6" creationId="{C2EBE39D-3484-47CC-8574-359E45600958}"/>
          </ac:spMkLst>
        </pc:spChg>
        <pc:spChg chg="add mod">
          <ac:chgData name="이 경오" userId="03d471aaec579ec3" providerId="LiveId" clId="{E68241FD-7FCF-44E0-8869-2CE68C84EC76}" dt="2020-04-30T08:36:22.343" v="747" actId="1076"/>
          <ac:spMkLst>
            <pc:docMk/>
            <pc:sldMk cId="3683672835" sldId="306"/>
            <ac:spMk id="14" creationId="{ADC2F9DB-0BEB-4547-9259-807174E8A39B}"/>
          </ac:spMkLst>
        </pc:spChg>
        <pc:spChg chg="mod ord">
          <ac:chgData name="이 경오" userId="03d471aaec579ec3" providerId="LiveId" clId="{E68241FD-7FCF-44E0-8869-2CE68C84EC76}" dt="2020-04-30T08:36:17.231" v="745" actId="1076"/>
          <ac:spMkLst>
            <pc:docMk/>
            <pc:sldMk cId="3683672835" sldId="306"/>
            <ac:spMk id="18" creationId="{6D12188A-0733-47F4-B821-46FCAC503291}"/>
          </ac:spMkLst>
        </pc:spChg>
        <pc:grpChg chg="del mod">
          <ac:chgData name="이 경오" userId="03d471aaec579ec3" providerId="LiveId" clId="{E68241FD-7FCF-44E0-8869-2CE68C84EC76}" dt="2020-04-30T08:35:20.743" v="678" actId="478"/>
          <ac:grpSpMkLst>
            <pc:docMk/>
            <pc:sldMk cId="3683672835" sldId="306"/>
            <ac:grpSpMk id="13" creationId="{9B685F4C-E603-4AEB-B5FE-C21FBBB5D795}"/>
          </ac:grpSpMkLst>
        </pc:grpChg>
        <pc:picChg chg="add mod">
          <ac:chgData name="이 경오" userId="03d471aaec579ec3" providerId="LiveId" clId="{E68241FD-7FCF-44E0-8869-2CE68C84EC76}" dt="2020-04-30T08:35:25.691" v="680" actId="1076"/>
          <ac:picMkLst>
            <pc:docMk/>
            <pc:sldMk cId="3683672835" sldId="306"/>
            <ac:picMk id="8" creationId="{FD4398F7-7707-4B35-9652-6A98D27E6B2F}"/>
          </ac:picMkLst>
        </pc:picChg>
        <pc:picChg chg="add mod">
          <ac:chgData name="이 경오" userId="03d471aaec579ec3" providerId="LiveId" clId="{E68241FD-7FCF-44E0-8869-2CE68C84EC76}" dt="2020-04-30T08:36:00.232" v="740" actId="1076"/>
          <ac:picMkLst>
            <pc:docMk/>
            <pc:sldMk cId="3683672835" sldId="306"/>
            <ac:picMk id="9" creationId="{FDA193ED-839E-408F-9E64-37776228C53B}"/>
          </ac:picMkLst>
        </pc:picChg>
        <pc:picChg chg="del">
          <ac:chgData name="이 경오" userId="03d471aaec579ec3" providerId="LiveId" clId="{E68241FD-7FCF-44E0-8869-2CE68C84EC76}" dt="2020-04-30T08:35:47.196" v="737" actId="478"/>
          <ac:picMkLst>
            <pc:docMk/>
            <pc:sldMk cId="3683672835" sldId="306"/>
            <ac:picMk id="11" creationId="{16BB2D32-6D42-4273-B6D8-7357487C4CFF}"/>
          </ac:picMkLst>
        </pc:picChg>
        <pc:cxnChg chg="mod ord">
          <ac:chgData name="이 경오" userId="03d471aaec579ec3" providerId="LiveId" clId="{E68241FD-7FCF-44E0-8869-2CE68C84EC76}" dt="2020-04-30T08:36:39.211" v="751" actId="14100"/>
          <ac:cxnSpMkLst>
            <pc:docMk/>
            <pc:sldMk cId="3683672835" sldId="306"/>
            <ac:cxnSpMk id="16" creationId="{3C41E5B4-6F79-431A-917D-63AEC71C5D72}"/>
          </ac:cxnSpMkLst>
        </pc:cxnChg>
      </pc:sldChg>
      <pc:sldChg chg="addSp delSp modSp add mod">
        <pc:chgData name="이 경오" userId="03d471aaec579ec3" providerId="LiveId" clId="{E68241FD-7FCF-44E0-8869-2CE68C84EC76}" dt="2020-04-30T08:40:15.811" v="976"/>
        <pc:sldMkLst>
          <pc:docMk/>
          <pc:sldMk cId="3723998842" sldId="307"/>
        </pc:sldMkLst>
        <pc:spChg chg="mod">
          <ac:chgData name="이 경오" userId="03d471aaec579ec3" providerId="LiveId" clId="{E68241FD-7FCF-44E0-8869-2CE68C84EC76}" dt="2020-04-30T08:39:51.893" v="932"/>
          <ac:spMkLst>
            <pc:docMk/>
            <pc:sldMk cId="3723998842" sldId="307"/>
            <ac:spMk id="6" creationId="{C2EBE39D-3484-47CC-8574-359E45600958}"/>
          </ac:spMkLst>
        </pc:spChg>
        <pc:spChg chg="add mod">
          <ac:chgData name="이 경오" userId="03d471aaec579ec3" providerId="LiveId" clId="{E68241FD-7FCF-44E0-8869-2CE68C84EC76}" dt="2020-04-30T08:38:44.191" v="815" actId="1036"/>
          <ac:spMkLst>
            <pc:docMk/>
            <pc:sldMk cId="3723998842" sldId="307"/>
            <ac:spMk id="13" creationId="{0B3CA2A1-C694-4767-B98E-CC5F95259944}"/>
          </ac:spMkLst>
        </pc:spChg>
        <pc:spChg chg="mod ord">
          <ac:chgData name="이 경오" userId="03d471aaec579ec3" providerId="LiveId" clId="{E68241FD-7FCF-44E0-8869-2CE68C84EC76}" dt="2020-04-30T08:39:40.021" v="904" actId="1037"/>
          <ac:spMkLst>
            <pc:docMk/>
            <pc:sldMk cId="3723998842" sldId="307"/>
            <ac:spMk id="14" creationId="{ADC2F9DB-0BEB-4547-9259-807174E8A39B}"/>
          </ac:spMkLst>
        </pc:spChg>
        <pc:spChg chg="add mod">
          <ac:chgData name="이 경오" userId="03d471aaec579ec3" providerId="LiveId" clId="{E68241FD-7FCF-44E0-8869-2CE68C84EC76}" dt="2020-04-30T08:40:15.811" v="976"/>
          <ac:spMkLst>
            <pc:docMk/>
            <pc:sldMk cId="3723998842" sldId="307"/>
            <ac:spMk id="19" creationId="{CD3E0CD4-F487-4F19-9FB5-FE03200A2B39}"/>
          </ac:spMkLst>
        </pc:spChg>
        <pc:picChg chg="add mod">
          <ac:chgData name="이 경오" userId="03d471aaec579ec3" providerId="LiveId" clId="{E68241FD-7FCF-44E0-8869-2CE68C84EC76}" dt="2020-04-30T08:38:13.391" v="781" actId="1076"/>
          <ac:picMkLst>
            <pc:docMk/>
            <pc:sldMk cId="3723998842" sldId="307"/>
            <ac:picMk id="3" creationId="{7DBCDDAB-82FD-4AB5-B63E-0C42FB8CAE61}"/>
          </ac:picMkLst>
        </pc:picChg>
        <pc:picChg chg="add mod">
          <ac:chgData name="이 경오" userId="03d471aaec579ec3" providerId="LiveId" clId="{E68241FD-7FCF-44E0-8869-2CE68C84EC76}" dt="2020-04-30T08:39:43.722" v="912" actId="1035"/>
          <ac:picMkLst>
            <pc:docMk/>
            <pc:sldMk cId="3723998842" sldId="307"/>
            <ac:picMk id="7" creationId="{BBAAAB9D-1A99-4168-B5B9-5C4260AD0477}"/>
          </ac:picMkLst>
        </pc:picChg>
        <pc:picChg chg="del">
          <ac:chgData name="이 경오" userId="03d471aaec579ec3" providerId="LiveId" clId="{E68241FD-7FCF-44E0-8869-2CE68C84EC76}" dt="2020-04-30T08:38:08.540" v="779" actId="478"/>
          <ac:picMkLst>
            <pc:docMk/>
            <pc:sldMk cId="3723998842" sldId="307"/>
            <ac:picMk id="8" creationId="{FD4398F7-7707-4B35-9652-6A98D27E6B2F}"/>
          </ac:picMkLst>
        </pc:picChg>
        <pc:picChg chg="del">
          <ac:chgData name="이 경오" userId="03d471aaec579ec3" providerId="LiveId" clId="{E68241FD-7FCF-44E0-8869-2CE68C84EC76}" dt="2020-04-30T08:38:08.540" v="779" actId="478"/>
          <ac:picMkLst>
            <pc:docMk/>
            <pc:sldMk cId="3723998842" sldId="307"/>
            <ac:picMk id="9" creationId="{FDA193ED-839E-408F-9E64-37776228C53B}"/>
          </ac:picMkLst>
        </pc:picChg>
        <pc:cxnChg chg="mod ord">
          <ac:chgData name="이 경오" userId="03d471aaec579ec3" providerId="LiveId" clId="{E68241FD-7FCF-44E0-8869-2CE68C84EC76}" dt="2020-04-30T08:39:40.021" v="904" actId="1037"/>
          <ac:cxnSpMkLst>
            <pc:docMk/>
            <pc:sldMk cId="3723998842" sldId="307"/>
            <ac:cxnSpMk id="16" creationId="{3C41E5B4-6F79-431A-917D-63AEC71C5D72}"/>
          </ac:cxnSpMkLst>
        </pc:cxnChg>
      </pc:sldChg>
      <pc:sldChg chg="addSp delSp modSp add mod">
        <pc:chgData name="이 경오" userId="03d471aaec579ec3" providerId="LiveId" clId="{E68241FD-7FCF-44E0-8869-2CE68C84EC76}" dt="2020-04-30T08:45:37.300" v="1153"/>
        <pc:sldMkLst>
          <pc:docMk/>
          <pc:sldMk cId="208904525" sldId="308"/>
        </pc:sldMkLst>
        <pc:spChg chg="mod">
          <ac:chgData name="이 경오" userId="03d471aaec579ec3" providerId="LiveId" clId="{E68241FD-7FCF-44E0-8869-2CE68C84EC76}" dt="2020-04-30T08:45:37.300" v="1153"/>
          <ac:spMkLst>
            <pc:docMk/>
            <pc:sldMk cId="208904525" sldId="308"/>
            <ac:spMk id="6" creationId="{C2EBE39D-3484-47CC-8574-359E45600958}"/>
          </ac:spMkLst>
        </pc:spChg>
        <pc:spChg chg="del">
          <ac:chgData name="이 경오" userId="03d471aaec579ec3" providerId="LiveId" clId="{E68241FD-7FCF-44E0-8869-2CE68C84EC76}" dt="2020-04-30T08:40:48.909" v="1007" actId="478"/>
          <ac:spMkLst>
            <pc:docMk/>
            <pc:sldMk cId="208904525" sldId="308"/>
            <ac:spMk id="13" creationId="{0B3CA2A1-C694-4767-B98E-CC5F95259944}"/>
          </ac:spMkLst>
        </pc:spChg>
        <pc:spChg chg="del">
          <ac:chgData name="이 경오" userId="03d471aaec579ec3" providerId="LiveId" clId="{E68241FD-7FCF-44E0-8869-2CE68C84EC76}" dt="2020-04-30T08:40:48.909" v="1007" actId="478"/>
          <ac:spMkLst>
            <pc:docMk/>
            <pc:sldMk cId="208904525" sldId="308"/>
            <ac:spMk id="14" creationId="{ADC2F9DB-0BEB-4547-9259-807174E8A39B}"/>
          </ac:spMkLst>
        </pc:spChg>
        <pc:spChg chg="add mod">
          <ac:chgData name="이 경오" userId="03d471aaec579ec3" providerId="LiveId" clId="{E68241FD-7FCF-44E0-8869-2CE68C84EC76}" dt="2020-04-30T08:42:24.025" v="1029" actId="1037"/>
          <ac:spMkLst>
            <pc:docMk/>
            <pc:sldMk cId="208904525" sldId="308"/>
            <ac:spMk id="15" creationId="{5B6721A4-6FBF-4BED-AAC6-4A43EA81BA95}"/>
          </ac:spMkLst>
        </pc:spChg>
        <pc:spChg chg="add mod">
          <ac:chgData name="이 경오" userId="03d471aaec579ec3" providerId="LiveId" clId="{E68241FD-7FCF-44E0-8869-2CE68C84EC76}" dt="2020-04-30T08:42:48.721" v="1139" actId="14100"/>
          <ac:spMkLst>
            <pc:docMk/>
            <pc:sldMk cId="208904525" sldId="308"/>
            <ac:spMk id="17" creationId="{15435895-4070-4088-8A26-065135C416CB}"/>
          </ac:spMkLst>
        </pc:spChg>
        <pc:spChg chg="del">
          <ac:chgData name="이 경오" userId="03d471aaec579ec3" providerId="LiveId" clId="{E68241FD-7FCF-44E0-8869-2CE68C84EC76}" dt="2020-04-30T08:40:48.909" v="1007" actId="478"/>
          <ac:spMkLst>
            <pc:docMk/>
            <pc:sldMk cId="208904525" sldId="308"/>
            <ac:spMk id="18" creationId="{6D12188A-0733-47F4-B821-46FCAC503291}"/>
          </ac:spMkLst>
        </pc:spChg>
        <pc:spChg chg="del">
          <ac:chgData name="이 경오" userId="03d471aaec579ec3" providerId="LiveId" clId="{E68241FD-7FCF-44E0-8869-2CE68C84EC76}" dt="2020-04-30T08:40:48.909" v="1007" actId="478"/>
          <ac:spMkLst>
            <pc:docMk/>
            <pc:sldMk cId="208904525" sldId="308"/>
            <ac:spMk id="19" creationId="{CD3E0CD4-F487-4F19-9FB5-FE03200A2B39}"/>
          </ac:spMkLst>
        </pc:spChg>
        <pc:picChg chg="del">
          <ac:chgData name="이 경오" userId="03d471aaec579ec3" providerId="LiveId" clId="{E68241FD-7FCF-44E0-8869-2CE68C84EC76}" dt="2020-04-30T08:40:48.909" v="1007" actId="478"/>
          <ac:picMkLst>
            <pc:docMk/>
            <pc:sldMk cId="208904525" sldId="308"/>
            <ac:picMk id="3" creationId="{7DBCDDAB-82FD-4AB5-B63E-0C42FB8CAE61}"/>
          </ac:picMkLst>
        </pc:picChg>
        <pc:picChg chg="del">
          <ac:chgData name="이 경오" userId="03d471aaec579ec3" providerId="LiveId" clId="{E68241FD-7FCF-44E0-8869-2CE68C84EC76}" dt="2020-04-30T08:40:48.909" v="1007" actId="478"/>
          <ac:picMkLst>
            <pc:docMk/>
            <pc:sldMk cId="208904525" sldId="308"/>
            <ac:picMk id="7" creationId="{BBAAAB9D-1A99-4168-B5B9-5C4260AD0477}"/>
          </ac:picMkLst>
        </pc:picChg>
        <pc:picChg chg="add mod">
          <ac:chgData name="이 경오" userId="03d471aaec579ec3" providerId="LiveId" clId="{E68241FD-7FCF-44E0-8869-2CE68C84EC76}" dt="2020-04-30T08:40:54.368" v="1009" actId="1076"/>
          <ac:picMkLst>
            <pc:docMk/>
            <pc:sldMk cId="208904525" sldId="308"/>
            <ac:picMk id="8" creationId="{2003296E-4A94-4EB2-8E6B-AB08E847FBCE}"/>
          </ac:picMkLst>
        </pc:picChg>
        <pc:picChg chg="add mod">
          <ac:chgData name="이 경오" userId="03d471aaec579ec3" providerId="LiveId" clId="{E68241FD-7FCF-44E0-8869-2CE68C84EC76}" dt="2020-04-30T08:42:10.859" v="1012" actId="14100"/>
          <ac:picMkLst>
            <pc:docMk/>
            <pc:sldMk cId="208904525" sldId="308"/>
            <ac:picMk id="9" creationId="{4AD4787D-30B4-46D4-AF5E-AAF106FCFC6C}"/>
          </ac:picMkLst>
        </pc:picChg>
        <pc:cxnChg chg="del mod">
          <ac:chgData name="이 경오" userId="03d471aaec579ec3" providerId="LiveId" clId="{E68241FD-7FCF-44E0-8869-2CE68C84EC76}" dt="2020-04-30T08:40:48.909" v="1007" actId="478"/>
          <ac:cxnSpMkLst>
            <pc:docMk/>
            <pc:sldMk cId="208904525" sldId="308"/>
            <ac:cxnSpMk id="16" creationId="{3C41E5B4-6F79-431A-917D-63AEC71C5D72}"/>
          </ac:cxnSpMkLst>
        </pc:cxnChg>
      </pc:sldChg>
      <pc:sldChg chg="addSp delSp modSp add mod">
        <pc:chgData name="이 경오" userId="03d471aaec579ec3" providerId="LiveId" clId="{E68241FD-7FCF-44E0-8869-2CE68C84EC76}" dt="2020-04-30T09:19:34.383" v="1647" actId="1076"/>
        <pc:sldMkLst>
          <pc:docMk/>
          <pc:sldMk cId="1991680698" sldId="309"/>
        </pc:sldMkLst>
        <pc:spChg chg="mod">
          <ac:chgData name="이 경오" userId="03d471aaec579ec3" providerId="LiveId" clId="{E68241FD-7FCF-44E0-8869-2CE68C84EC76}" dt="2020-04-30T09:03:10.308" v="1202"/>
          <ac:spMkLst>
            <pc:docMk/>
            <pc:sldMk cId="1991680698" sldId="309"/>
            <ac:spMk id="6" creationId="{C2EBE39D-3484-47CC-8574-359E45600958}"/>
          </ac:spMkLst>
        </pc:spChg>
        <pc:spChg chg="add mod">
          <ac:chgData name="이 경오" userId="03d471aaec579ec3" providerId="LiveId" clId="{E68241FD-7FCF-44E0-8869-2CE68C84EC76}" dt="2020-04-30T09:04:43.296" v="1207" actId="1076"/>
          <ac:spMkLst>
            <pc:docMk/>
            <pc:sldMk cId="1991680698" sldId="309"/>
            <ac:spMk id="7" creationId="{33D20AF8-B2DB-4E6E-9B9E-BDCF1A87A8D4}"/>
          </ac:spMkLst>
        </pc:spChg>
        <pc:spChg chg="add mod">
          <ac:chgData name="이 경오" userId="03d471aaec579ec3" providerId="LiveId" clId="{E68241FD-7FCF-44E0-8869-2CE68C84EC76}" dt="2020-04-30T09:09:37.015" v="1383" actId="14100"/>
          <ac:spMkLst>
            <pc:docMk/>
            <pc:sldMk cId="1991680698" sldId="309"/>
            <ac:spMk id="14" creationId="{8CC9E1B3-4762-4D7A-95C9-62E134E3C801}"/>
          </ac:spMkLst>
        </pc:spChg>
        <pc:spChg chg="del mod ord">
          <ac:chgData name="이 경오" userId="03d471aaec579ec3" providerId="LiveId" clId="{E68241FD-7FCF-44E0-8869-2CE68C84EC76}" dt="2020-04-30T09:08:15.352" v="1218" actId="478"/>
          <ac:spMkLst>
            <pc:docMk/>
            <pc:sldMk cId="1991680698" sldId="309"/>
            <ac:spMk id="15" creationId="{5B6721A4-6FBF-4BED-AAC6-4A43EA81BA95}"/>
          </ac:spMkLst>
        </pc:spChg>
        <pc:spChg chg="mod">
          <ac:chgData name="이 경오" userId="03d471aaec579ec3" providerId="LiveId" clId="{E68241FD-7FCF-44E0-8869-2CE68C84EC76}" dt="2020-04-30T09:09:41.434" v="1384" actId="1076"/>
          <ac:spMkLst>
            <pc:docMk/>
            <pc:sldMk cId="1991680698" sldId="309"/>
            <ac:spMk id="17" creationId="{15435895-4070-4088-8A26-065135C416CB}"/>
          </ac:spMkLst>
        </pc:spChg>
        <pc:picChg chg="add mod">
          <ac:chgData name="이 경오" userId="03d471aaec579ec3" providerId="LiveId" clId="{E68241FD-7FCF-44E0-8869-2CE68C84EC76}" dt="2020-04-30T09:03:26.835" v="1205" actId="1076"/>
          <ac:picMkLst>
            <pc:docMk/>
            <pc:sldMk cId="1991680698" sldId="309"/>
            <ac:picMk id="3" creationId="{D22F0B1B-2B5C-40A1-A992-E719C56AD1D9}"/>
          </ac:picMkLst>
        </pc:picChg>
        <pc:picChg chg="del">
          <ac:chgData name="이 경오" userId="03d471aaec579ec3" providerId="LiveId" clId="{E68241FD-7FCF-44E0-8869-2CE68C84EC76}" dt="2020-04-30T09:03:22.024" v="1203" actId="478"/>
          <ac:picMkLst>
            <pc:docMk/>
            <pc:sldMk cId="1991680698" sldId="309"/>
            <ac:picMk id="8" creationId="{2003296E-4A94-4EB2-8E6B-AB08E847FBCE}"/>
          </ac:picMkLst>
        </pc:picChg>
        <pc:picChg chg="del">
          <ac:chgData name="이 경오" userId="03d471aaec579ec3" providerId="LiveId" clId="{E68241FD-7FCF-44E0-8869-2CE68C84EC76}" dt="2020-04-30T09:03:22.024" v="1203" actId="478"/>
          <ac:picMkLst>
            <pc:docMk/>
            <pc:sldMk cId="1991680698" sldId="309"/>
            <ac:picMk id="9" creationId="{4AD4787D-30B4-46D4-AF5E-AAF106FCFC6C}"/>
          </ac:picMkLst>
        </pc:picChg>
        <pc:picChg chg="add del mod">
          <ac:chgData name="이 경오" userId="03d471aaec579ec3" providerId="LiveId" clId="{E68241FD-7FCF-44E0-8869-2CE68C84EC76}" dt="2020-04-30T09:08:13.200" v="1217" actId="478"/>
          <ac:picMkLst>
            <pc:docMk/>
            <pc:sldMk cId="1991680698" sldId="309"/>
            <ac:picMk id="10" creationId="{53D598F4-9A27-46C2-924D-EF41F0B632C9}"/>
          </ac:picMkLst>
        </pc:picChg>
        <pc:picChg chg="add mod">
          <ac:chgData name="이 경오" userId="03d471aaec579ec3" providerId="LiveId" clId="{E68241FD-7FCF-44E0-8869-2CE68C84EC76}" dt="2020-04-30T09:19:34.383" v="1647" actId="1076"/>
          <ac:picMkLst>
            <pc:docMk/>
            <pc:sldMk cId="1991680698" sldId="309"/>
            <ac:picMk id="11" creationId="{87EF69A2-B89C-4E6F-98F2-74E3528E4A0F}"/>
          </ac:picMkLst>
        </pc:picChg>
      </pc:sldChg>
      <pc:sldChg chg="addSp delSp modSp add mod">
        <pc:chgData name="이 경오" userId="03d471aaec579ec3" providerId="LiveId" clId="{E68241FD-7FCF-44E0-8869-2CE68C84EC76}" dt="2020-04-30T09:19:53.462" v="1648" actId="1076"/>
        <pc:sldMkLst>
          <pc:docMk/>
          <pc:sldMk cId="3027182189" sldId="310"/>
        </pc:sldMkLst>
        <pc:spChg chg="mod">
          <ac:chgData name="이 경오" userId="03d471aaec579ec3" providerId="LiveId" clId="{E68241FD-7FCF-44E0-8869-2CE68C84EC76}" dt="2020-04-30T09:10:18.885" v="1398"/>
          <ac:spMkLst>
            <pc:docMk/>
            <pc:sldMk cId="3027182189" sldId="310"/>
            <ac:spMk id="6" creationId="{C2EBE39D-3484-47CC-8574-359E45600958}"/>
          </ac:spMkLst>
        </pc:spChg>
        <pc:spChg chg="del">
          <ac:chgData name="이 경오" userId="03d471aaec579ec3" providerId="LiveId" clId="{E68241FD-7FCF-44E0-8869-2CE68C84EC76}" dt="2020-04-30T09:11:17.019" v="1399" actId="478"/>
          <ac:spMkLst>
            <pc:docMk/>
            <pc:sldMk cId="3027182189" sldId="310"/>
            <ac:spMk id="7" creationId="{33D20AF8-B2DB-4E6E-9B9E-BDCF1A87A8D4}"/>
          </ac:spMkLst>
        </pc:spChg>
        <pc:spChg chg="add mod">
          <ac:chgData name="이 경오" userId="03d471aaec579ec3" providerId="LiveId" clId="{E68241FD-7FCF-44E0-8869-2CE68C84EC76}" dt="2020-04-30T09:12:46.634" v="1409" actId="1076"/>
          <ac:spMkLst>
            <pc:docMk/>
            <pc:sldMk cId="3027182189" sldId="310"/>
            <ac:spMk id="9" creationId="{98DB702E-7DEF-482C-A94E-C28C77E825C1}"/>
          </ac:spMkLst>
        </pc:spChg>
        <pc:spChg chg="add mod">
          <ac:chgData name="이 경오" userId="03d471aaec579ec3" providerId="LiveId" clId="{E68241FD-7FCF-44E0-8869-2CE68C84EC76}" dt="2020-04-30T09:16:24.365" v="1626" actId="14100"/>
          <ac:spMkLst>
            <pc:docMk/>
            <pc:sldMk cId="3027182189" sldId="310"/>
            <ac:spMk id="13" creationId="{4CFA7B29-CF93-470D-98C1-ECBB1EA8B26B}"/>
          </ac:spMkLst>
        </pc:spChg>
        <pc:spChg chg="del">
          <ac:chgData name="이 경오" userId="03d471aaec579ec3" providerId="LiveId" clId="{E68241FD-7FCF-44E0-8869-2CE68C84EC76}" dt="2020-04-30T09:11:17.019" v="1399" actId="478"/>
          <ac:spMkLst>
            <pc:docMk/>
            <pc:sldMk cId="3027182189" sldId="310"/>
            <ac:spMk id="14" creationId="{8CC9E1B3-4762-4D7A-95C9-62E134E3C801}"/>
          </ac:spMkLst>
        </pc:spChg>
        <pc:spChg chg="add del">
          <ac:chgData name="이 경오" userId="03d471aaec579ec3" providerId="LiveId" clId="{E68241FD-7FCF-44E0-8869-2CE68C84EC76}" dt="2020-04-30T09:14:23.071" v="1581"/>
          <ac:spMkLst>
            <pc:docMk/>
            <pc:sldMk cId="3027182189" sldId="310"/>
            <ac:spMk id="15" creationId="{A91C3357-BDAB-4FB6-9218-583DB9569872}"/>
          </ac:spMkLst>
        </pc:spChg>
        <pc:spChg chg="add mod">
          <ac:chgData name="이 경오" userId="03d471aaec579ec3" providerId="LiveId" clId="{E68241FD-7FCF-44E0-8869-2CE68C84EC76}" dt="2020-04-30T09:19:53.462" v="1648" actId="1076"/>
          <ac:spMkLst>
            <pc:docMk/>
            <pc:sldMk cId="3027182189" sldId="310"/>
            <ac:spMk id="16" creationId="{060B89F2-2E93-4B69-A58C-2BEF2719E1BC}"/>
          </ac:spMkLst>
        </pc:spChg>
        <pc:spChg chg="del">
          <ac:chgData name="이 경오" userId="03d471aaec579ec3" providerId="LiveId" clId="{E68241FD-7FCF-44E0-8869-2CE68C84EC76}" dt="2020-04-30T09:11:17.019" v="1399" actId="478"/>
          <ac:spMkLst>
            <pc:docMk/>
            <pc:sldMk cId="3027182189" sldId="310"/>
            <ac:spMk id="17" creationId="{15435895-4070-4088-8A26-065135C416CB}"/>
          </ac:spMkLst>
        </pc:spChg>
        <pc:picChg chg="del">
          <ac:chgData name="이 경오" userId="03d471aaec579ec3" providerId="LiveId" clId="{E68241FD-7FCF-44E0-8869-2CE68C84EC76}" dt="2020-04-30T09:11:17.019" v="1399" actId="478"/>
          <ac:picMkLst>
            <pc:docMk/>
            <pc:sldMk cId="3027182189" sldId="310"/>
            <ac:picMk id="3" creationId="{D22F0B1B-2B5C-40A1-A992-E719C56AD1D9}"/>
          </ac:picMkLst>
        </pc:picChg>
        <pc:picChg chg="add del mod">
          <ac:chgData name="이 경오" userId="03d471aaec579ec3" providerId="LiveId" clId="{E68241FD-7FCF-44E0-8869-2CE68C84EC76}" dt="2020-04-30T09:12:29.702" v="1403" actId="478"/>
          <ac:picMkLst>
            <pc:docMk/>
            <pc:sldMk cId="3027182189" sldId="310"/>
            <ac:picMk id="8" creationId="{42A88613-D10D-4E56-838A-AEBC99D640CF}"/>
          </ac:picMkLst>
        </pc:picChg>
        <pc:picChg chg="add mod">
          <ac:chgData name="이 경오" userId="03d471aaec579ec3" providerId="LiveId" clId="{E68241FD-7FCF-44E0-8869-2CE68C84EC76}" dt="2020-04-30T09:16:20.712" v="1625" actId="1076"/>
          <ac:picMkLst>
            <pc:docMk/>
            <pc:sldMk cId="3027182189" sldId="310"/>
            <ac:picMk id="10" creationId="{E0322D14-D96B-4934-98CC-E1E902FB8596}"/>
          </ac:picMkLst>
        </pc:picChg>
        <pc:picChg chg="del">
          <ac:chgData name="이 경오" userId="03d471aaec579ec3" providerId="LiveId" clId="{E68241FD-7FCF-44E0-8869-2CE68C84EC76}" dt="2020-04-30T09:11:17.019" v="1399" actId="478"/>
          <ac:picMkLst>
            <pc:docMk/>
            <pc:sldMk cId="3027182189" sldId="310"/>
            <ac:picMk id="11" creationId="{87EF69A2-B89C-4E6F-98F2-74E3528E4A0F}"/>
          </ac:picMkLst>
        </pc:picChg>
      </pc:sldChg>
      <pc:sldChg chg="addSp delSp modSp add mod">
        <pc:chgData name="이 경오" userId="03d471aaec579ec3" providerId="LiveId" clId="{E68241FD-7FCF-44E0-8869-2CE68C84EC76}" dt="2020-04-30T09:17:26.235" v="1646" actId="478"/>
        <pc:sldMkLst>
          <pc:docMk/>
          <pc:sldMk cId="3213109803" sldId="311"/>
        </pc:sldMkLst>
        <pc:spChg chg="mod">
          <ac:chgData name="이 경오" userId="03d471aaec579ec3" providerId="LiveId" clId="{E68241FD-7FCF-44E0-8869-2CE68C84EC76}" dt="2020-04-30T09:16:34.206" v="1637"/>
          <ac:spMkLst>
            <pc:docMk/>
            <pc:sldMk cId="3213109803" sldId="311"/>
            <ac:spMk id="6" creationId="{C2EBE39D-3484-47CC-8574-359E45600958}"/>
          </ac:spMkLst>
        </pc:spChg>
        <pc:spChg chg="del">
          <ac:chgData name="이 경오" userId="03d471aaec579ec3" providerId="LiveId" clId="{E68241FD-7FCF-44E0-8869-2CE68C84EC76}" dt="2020-04-30T09:16:42.428" v="1638" actId="478"/>
          <ac:spMkLst>
            <pc:docMk/>
            <pc:sldMk cId="3213109803" sldId="311"/>
            <ac:spMk id="9" creationId="{98DB702E-7DEF-482C-A94E-C28C77E825C1}"/>
          </ac:spMkLst>
        </pc:spChg>
        <pc:spChg chg="del mod">
          <ac:chgData name="이 경오" userId="03d471aaec579ec3" providerId="LiveId" clId="{E68241FD-7FCF-44E0-8869-2CE68C84EC76}" dt="2020-04-30T09:17:26.235" v="1646" actId="478"/>
          <ac:spMkLst>
            <pc:docMk/>
            <pc:sldMk cId="3213109803" sldId="311"/>
            <ac:spMk id="13" creationId="{4CFA7B29-CF93-470D-98C1-ECBB1EA8B26B}"/>
          </ac:spMkLst>
        </pc:spChg>
        <pc:spChg chg="del">
          <ac:chgData name="이 경오" userId="03d471aaec579ec3" providerId="LiveId" clId="{E68241FD-7FCF-44E0-8869-2CE68C84EC76}" dt="2020-04-30T09:17:17.143" v="1642" actId="478"/>
          <ac:spMkLst>
            <pc:docMk/>
            <pc:sldMk cId="3213109803" sldId="311"/>
            <ac:spMk id="16" creationId="{060B89F2-2E93-4B69-A58C-2BEF2719E1BC}"/>
          </ac:spMkLst>
        </pc:spChg>
        <pc:picChg chg="add mod">
          <ac:chgData name="이 경오" userId="03d471aaec579ec3" providerId="LiveId" clId="{E68241FD-7FCF-44E0-8869-2CE68C84EC76}" dt="2020-04-30T09:17:21.632" v="1644" actId="1076"/>
          <ac:picMkLst>
            <pc:docMk/>
            <pc:sldMk cId="3213109803" sldId="311"/>
            <ac:picMk id="3" creationId="{65DDA332-7A1B-44BD-9286-C48381582C93}"/>
          </ac:picMkLst>
        </pc:picChg>
        <pc:picChg chg="del">
          <ac:chgData name="이 경오" userId="03d471aaec579ec3" providerId="LiveId" clId="{E68241FD-7FCF-44E0-8869-2CE68C84EC76}" dt="2020-04-30T09:17:17.143" v="1642" actId="478"/>
          <ac:picMkLst>
            <pc:docMk/>
            <pc:sldMk cId="3213109803" sldId="311"/>
            <ac:picMk id="10" creationId="{E0322D14-D96B-4934-98CC-E1E902FB8596}"/>
          </ac:picMkLst>
        </pc:picChg>
      </pc:sldChg>
      <pc:sldChg chg="add ord">
        <pc:chgData name="이 경오" userId="03d471aaec579ec3" providerId="LiveId" clId="{E68241FD-7FCF-44E0-8869-2CE68C84EC76}" dt="2020-04-30T09:20:14.028" v="1651"/>
        <pc:sldMkLst>
          <pc:docMk/>
          <pc:sldMk cId="3928279580" sldId="312"/>
        </pc:sldMkLst>
      </pc:sldChg>
      <pc:sldChg chg="modSp add del mod">
        <pc:chgData name="이 경오" userId="03d471aaec579ec3" providerId="LiveId" clId="{E68241FD-7FCF-44E0-8869-2CE68C84EC76}" dt="2020-04-30T09:21:01.241" v="1679" actId="47"/>
        <pc:sldMkLst>
          <pc:docMk/>
          <pc:sldMk cId="424897151" sldId="313"/>
        </pc:sldMkLst>
        <pc:spChg chg="mod">
          <ac:chgData name="이 경오" userId="03d471aaec579ec3" providerId="LiveId" clId="{E68241FD-7FCF-44E0-8869-2CE68C84EC76}" dt="2020-04-30T09:20:36.706" v="1678"/>
          <ac:spMkLst>
            <pc:docMk/>
            <pc:sldMk cId="424897151" sldId="313"/>
            <ac:spMk id="2" creationId="{00000000-0000-0000-0000-000000000000}"/>
          </ac:spMkLst>
        </pc:spChg>
      </pc:sldChg>
      <pc:sldChg chg="addSp delSp modSp add mod">
        <pc:chgData name="이 경오" userId="03d471aaec579ec3" providerId="LiveId" clId="{E68241FD-7FCF-44E0-8869-2CE68C84EC76}" dt="2020-04-30T11:32:07.525" v="1995" actId="14100"/>
        <pc:sldMkLst>
          <pc:docMk/>
          <pc:sldMk cId="3526229784" sldId="313"/>
        </pc:sldMkLst>
        <pc:spChg chg="del">
          <ac:chgData name="이 경오" userId="03d471aaec579ec3" providerId="LiveId" clId="{E68241FD-7FCF-44E0-8869-2CE68C84EC76}" dt="2020-04-30T11:27:01.278" v="1926" actId="478"/>
          <ac:spMkLst>
            <pc:docMk/>
            <pc:sldMk cId="3526229784" sldId="313"/>
            <ac:spMk id="3" creationId="{4740ED04-CA0D-4F54-BC73-2C60CC9E8508}"/>
          </ac:spMkLst>
        </pc:spChg>
        <pc:spChg chg="mod">
          <ac:chgData name="이 경오" userId="03d471aaec579ec3" providerId="LiveId" clId="{E68241FD-7FCF-44E0-8869-2CE68C84EC76}" dt="2020-04-30T11:26:53.698" v="1925" actId="11"/>
          <ac:spMkLst>
            <pc:docMk/>
            <pc:sldMk cId="3526229784" sldId="313"/>
            <ac:spMk id="12" creationId="{66812302-F60B-4FD0-BFC5-A8FEC630A678}"/>
          </ac:spMkLst>
        </pc:spChg>
        <pc:spChg chg="del">
          <ac:chgData name="이 경오" userId="03d471aaec579ec3" providerId="LiveId" clId="{E68241FD-7FCF-44E0-8869-2CE68C84EC76}" dt="2020-04-30T11:27:04.994" v="1927" actId="478"/>
          <ac:spMkLst>
            <pc:docMk/>
            <pc:sldMk cId="3526229784" sldId="313"/>
            <ac:spMk id="13" creationId="{5DE3D8CE-B1C7-40F6-9757-1EFFD6766569}"/>
          </ac:spMkLst>
        </pc:spChg>
        <pc:spChg chg="add mod">
          <ac:chgData name="이 경오" userId="03d471aaec579ec3" providerId="LiveId" clId="{E68241FD-7FCF-44E0-8869-2CE68C84EC76}" dt="2020-04-30T11:31:45.162" v="1987" actId="1076"/>
          <ac:spMkLst>
            <pc:docMk/>
            <pc:sldMk cId="3526229784" sldId="313"/>
            <ac:spMk id="15" creationId="{E491685A-A7FA-46F8-A477-B0E70F0A6D2A}"/>
          </ac:spMkLst>
        </pc:spChg>
        <pc:spChg chg="add mod">
          <ac:chgData name="이 경오" userId="03d471aaec579ec3" providerId="LiveId" clId="{E68241FD-7FCF-44E0-8869-2CE68C84EC76}" dt="2020-04-30T11:28:12.637" v="1949" actId="554"/>
          <ac:spMkLst>
            <pc:docMk/>
            <pc:sldMk cId="3526229784" sldId="313"/>
            <ac:spMk id="17" creationId="{0EF566FE-3CB7-48BF-8CF4-FB48C4E828E4}"/>
          </ac:spMkLst>
        </pc:spChg>
        <pc:spChg chg="del">
          <ac:chgData name="이 경오" userId="03d471aaec579ec3" providerId="LiveId" clId="{E68241FD-7FCF-44E0-8869-2CE68C84EC76}" dt="2020-04-30T11:27:04.994" v="1927" actId="478"/>
          <ac:spMkLst>
            <pc:docMk/>
            <pc:sldMk cId="3526229784" sldId="313"/>
            <ac:spMk id="18" creationId="{3D5D719C-AF8B-4C95-9B47-1458FF804390}"/>
          </ac:spMkLst>
        </pc:spChg>
        <pc:spChg chg="del">
          <ac:chgData name="이 경오" userId="03d471aaec579ec3" providerId="LiveId" clId="{E68241FD-7FCF-44E0-8869-2CE68C84EC76}" dt="2020-04-30T11:27:04.994" v="1927" actId="478"/>
          <ac:spMkLst>
            <pc:docMk/>
            <pc:sldMk cId="3526229784" sldId="313"/>
            <ac:spMk id="22" creationId="{E8782E22-6714-42DC-A9E7-2FD71E662692}"/>
          </ac:spMkLst>
        </pc:spChg>
        <pc:spChg chg="add mod">
          <ac:chgData name="이 경오" userId="03d471aaec579ec3" providerId="LiveId" clId="{E68241FD-7FCF-44E0-8869-2CE68C84EC76}" dt="2020-04-30T11:31:43.418" v="1986" actId="1076"/>
          <ac:spMkLst>
            <pc:docMk/>
            <pc:sldMk cId="3526229784" sldId="313"/>
            <ac:spMk id="23" creationId="{57921E04-96AD-4D0C-99B7-FF850731F4C5}"/>
          </ac:spMkLst>
        </pc:spChg>
        <pc:spChg chg="add mod">
          <ac:chgData name="이 경오" userId="03d471aaec579ec3" providerId="LiveId" clId="{E68241FD-7FCF-44E0-8869-2CE68C84EC76}" dt="2020-04-30T11:31:50.376" v="1989" actId="1076"/>
          <ac:spMkLst>
            <pc:docMk/>
            <pc:sldMk cId="3526229784" sldId="313"/>
            <ac:spMk id="24" creationId="{B5E67DEF-FB33-4163-946F-B62BE0791A6F}"/>
          </ac:spMkLst>
        </pc:spChg>
        <pc:picChg chg="del">
          <ac:chgData name="이 경오" userId="03d471aaec579ec3" providerId="LiveId" clId="{E68241FD-7FCF-44E0-8869-2CE68C84EC76}" dt="2020-04-30T11:27:04.994" v="1927" actId="478"/>
          <ac:picMkLst>
            <pc:docMk/>
            <pc:sldMk cId="3526229784" sldId="313"/>
            <ac:picMk id="6" creationId="{F9BB1785-31CE-4BED-B5C0-FA8618C84B5E}"/>
          </ac:picMkLst>
        </pc:picChg>
        <pc:picChg chg="del">
          <ac:chgData name="이 경오" userId="03d471aaec579ec3" providerId="LiveId" clId="{E68241FD-7FCF-44E0-8869-2CE68C84EC76}" dt="2020-04-30T11:27:04.994" v="1927" actId="478"/>
          <ac:picMkLst>
            <pc:docMk/>
            <pc:sldMk cId="3526229784" sldId="313"/>
            <ac:picMk id="7" creationId="{A713B024-3307-46E3-915F-8DC1F375ADDA}"/>
          </ac:picMkLst>
        </pc:picChg>
        <pc:picChg chg="add mod">
          <ac:chgData name="이 경오" userId="03d471aaec579ec3" providerId="LiveId" clId="{E68241FD-7FCF-44E0-8869-2CE68C84EC76}" dt="2020-04-30T11:27:48.738" v="1938" actId="1076"/>
          <ac:picMkLst>
            <pc:docMk/>
            <pc:sldMk cId="3526229784" sldId="313"/>
            <ac:picMk id="8" creationId="{BE7E3DF6-F812-4272-8EF6-F911B689A397}"/>
          </ac:picMkLst>
        </pc:picChg>
        <pc:picChg chg="add mod">
          <ac:chgData name="이 경오" userId="03d471aaec579ec3" providerId="LiveId" clId="{E68241FD-7FCF-44E0-8869-2CE68C84EC76}" dt="2020-04-30T11:27:26.527" v="1935" actId="14100"/>
          <ac:picMkLst>
            <pc:docMk/>
            <pc:sldMk cId="3526229784" sldId="313"/>
            <ac:picMk id="9" creationId="{393336A7-B0C2-4D1A-82D5-599B4789EE5D}"/>
          </ac:picMkLst>
        </pc:picChg>
        <pc:picChg chg="add mod">
          <ac:chgData name="이 경오" userId="03d471aaec579ec3" providerId="LiveId" clId="{E68241FD-7FCF-44E0-8869-2CE68C84EC76}" dt="2020-04-30T11:29:28.657" v="1951" actId="1076"/>
          <ac:picMkLst>
            <pc:docMk/>
            <pc:sldMk cId="3526229784" sldId="313"/>
            <ac:picMk id="14" creationId="{9BF7462D-568D-45D5-82A1-B90368413353}"/>
          </ac:picMkLst>
        </pc:picChg>
        <pc:picChg chg="add mod">
          <ac:chgData name="이 경오" userId="03d471aaec579ec3" providerId="LiveId" clId="{E68241FD-7FCF-44E0-8869-2CE68C84EC76}" dt="2020-04-30T11:29:43.395" v="1954" actId="14100"/>
          <ac:picMkLst>
            <pc:docMk/>
            <pc:sldMk cId="3526229784" sldId="313"/>
            <ac:picMk id="20" creationId="{49BAD89F-0D67-4C9A-B137-6AEA155FA7EF}"/>
          </ac:picMkLst>
        </pc:picChg>
        <pc:cxnChg chg="add mod">
          <ac:chgData name="이 경오" userId="03d471aaec579ec3" providerId="LiveId" clId="{E68241FD-7FCF-44E0-8869-2CE68C84EC76}" dt="2020-04-30T11:31:45.162" v="1987" actId="1076"/>
          <ac:cxnSpMkLst>
            <pc:docMk/>
            <pc:sldMk cId="3526229784" sldId="313"/>
            <ac:cxnSpMk id="16" creationId="{C9315C35-0217-485C-A454-B76DFC45837C}"/>
          </ac:cxnSpMkLst>
        </pc:cxnChg>
        <pc:cxnChg chg="del mod">
          <ac:chgData name="이 경오" userId="03d471aaec579ec3" providerId="LiveId" clId="{E68241FD-7FCF-44E0-8869-2CE68C84EC76}" dt="2020-04-30T11:27:04.994" v="1927" actId="478"/>
          <ac:cxnSpMkLst>
            <pc:docMk/>
            <pc:sldMk cId="3526229784" sldId="313"/>
            <ac:cxnSpMk id="19" creationId="{F77D9413-D3CE-424C-9EC1-33337F4C1EB5}"/>
          </ac:cxnSpMkLst>
        </pc:cxnChg>
        <pc:cxnChg chg="add mod">
          <ac:chgData name="이 경오" userId="03d471aaec579ec3" providerId="LiveId" clId="{E68241FD-7FCF-44E0-8869-2CE68C84EC76}" dt="2020-04-30T11:31:58.976" v="1992" actId="14100"/>
          <ac:cxnSpMkLst>
            <pc:docMk/>
            <pc:sldMk cId="3526229784" sldId="313"/>
            <ac:cxnSpMk id="25" creationId="{EA696F06-5F57-460F-B02D-1F88BEA6D267}"/>
          </ac:cxnSpMkLst>
        </pc:cxnChg>
        <pc:cxnChg chg="add mod">
          <ac:chgData name="이 경오" userId="03d471aaec579ec3" providerId="LiveId" clId="{E68241FD-7FCF-44E0-8869-2CE68C84EC76}" dt="2020-04-30T11:32:07.525" v="1995" actId="14100"/>
          <ac:cxnSpMkLst>
            <pc:docMk/>
            <pc:sldMk cId="3526229784" sldId="313"/>
            <ac:cxnSpMk id="28" creationId="{8949C7EE-63CC-4047-9E40-AF40DFCF2A26}"/>
          </ac:cxnSpMkLst>
        </pc:cxnChg>
      </pc:sldChg>
      <pc:sldChg chg="addSp delSp modSp add mod">
        <pc:chgData name="이 경오" userId="03d471aaec579ec3" providerId="LiveId" clId="{E68241FD-7FCF-44E0-8869-2CE68C84EC76}" dt="2020-04-30T11:33:02.696" v="2018" actId="14100"/>
        <pc:sldMkLst>
          <pc:docMk/>
          <pc:sldMk cId="2997274749" sldId="314"/>
        </pc:sldMkLst>
        <pc:spChg chg="del">
          <ac:chgData name="이 경오" userId="03d471aaec579ec3" providerId="LiveId" clId="{E68241FD-7FCF-44E0-8869-2CE68C84EC76}" dt="2020-04-30T11:29:58.551" v="1957" actId="478"/>
          <ac:spMkLst>
            <pc:docMk/>
            <pc:sldMk cId="2997274749" sldId="314"/>
            <ac:spMk id="15" creationId="{E491685A-A7FA-46F8-A477-B0E70F0A6D2A}"/>
          </ac:spMkLst>
        </pc:spChg>
        <pc:spChg chg="del">
          <ac:chgData name="이 경오" userId="03d471aaec579ec3" providerId="LiveId" clId="{E68241FD-7FCF-44E0-8869-2CE68C84EC76}" dt="2020-04-30T11:29:58.551" v="1957" actId="478"/>
          <ac:spMkLst>
            <pc:docMk/>
            <pc:sldMk cId="2997274749" sldId="314"/>
            <ac:spMk id="17" creationId="{0EF566FE-3CB7-48BF-8CF4-FB48C4E828E4}"/>
          </ac:spMkLst>
        </pc:spChg>
        <pc:spChg chg="add mod">
          <ac:chgData name="이 경오" userId="03d471aaec579ec3" providerId="LiveId" clId="{E68241FD-7FCF-44E0-8869-2CE68C84EC76}" dt="2020-04-30T11:32:25.036" v="2005" actId="1037"/>
          <ac:spMkLst>
            <pc:docMk/>
            <pc:sldMk cId="2997274749" sldId="314"/>
            <ac:spMk id="18" creationId="{37B4826C-6769-4665-9083-66636B607726}"/>
          </ac:spMkLst>
        </pc:spChg>
        <pc:spChg chg="add mod">
          <ac:chgData name="이 경오" userId="03d471aaec579ec3" providerId="LiveId" clId="{E68241FD-7FCF-44E0-8869-2CE68C84EC76}" dt="2020-04-30T11:32:29.607" v="2007" actId="1076"/>
          <ac:spMkLst>
            <pc:docMk/>
            <pc:sldMk cId="2997274749" sldId="314"/>
            <ac:spMk id="21" creationId="{97AF2823-FB09-44CA-A0B0-3ABDD2FB3BE3}"/>
          </ac:spMkLst>
        </pc:spChg>
        <pc:spChg chg="add mod">
          <ac:chgData name="이 경오" userId="03d471aaec579ec3" providerId="LiveId" clId="{E68241FD-7FCF-44E0-8869-2CE68C84EC76}" dt="2020-04-30T11:32:38.189" v="2010" actId="1076"/>
          <ac:spMkLst>
            <pc:docMk/>
            <pc:sldMk cId="2997274749" sldId="314"/>
            <ac:spMk id="22" creationId="{02D07392-A822-4FBB-B0D8-A4C9B2D4EF3E}"/>
          </ac:spMkLst>
        </pc:spChg>
        <pc:spChg chg="add mod">
          <ac:chgData name="이 경오" userId="03d471aaec579ec3" providerId="LiveId" clId="{E68241FD-7FCF-44E0-8869-2CE68C84EC76}" dt="2020-04-30T11:32:53.347" v="2015" actId="1076"/>
          <ac:spMkLst>
            <pc:docMk/>
            <pc:sldMk cId="2997274749" sldId="314"/>
            <ac:spMk id="25" creationId="{6CED8692-72CC-4E92-9563-E6D64AF49DF3}"/>
          </ac:spMkLst>
        </pc:spChg>
        <pc:picChg chg="add mod">
          <ac:chgData name="이 경오" userId="03d471aaec579ec3" providerId="LiveId" clId="{E68241FD-7FCF-44E0-8869-2CE68C84EC76}" dt="2020-04-30T11:30:22.316" v="1964" actId="14100"/>
          <ac:picMkLst>
            <pc:docMk/>
            <pc:sldMk cId="2997274749" sldId="314"/>
            <ac:picMk id="3" creationId="{C09F7362-10C3-4610-8DB7-447AF9592470}"/>
          </ac:picMkLst>
        </pc:picChg>
        <pc:picChg chg="add mod">
          <ac:chgData name="이 경오" userId="03d471aaec579ec3" providerId="LiveId" clId="{E68241FD-7FCF-44E0-8869-2CE68C84EC76}" dt="2020-04-30T11:30:25.586" v="1966" actId="14100"/>
          <ac:picMkLst>
            <pc:docMk/>
            <pc:sldMk cId="2997274749" sldId="314"/>
            <ac:picMk id="6" creationId="{3F700947-043F-4F2B-8490-982C807856ED}"/>
          </ac:picMkLst>
        </pc:picChg>
        <pc:picChg chg="add mod">
          <ac:chgData name="이 경오" userId="03d471aaec579ec3" providerId="LiveId" clId="{E68241FD-7FCF-44E0-8869-2CE68C84EC76}" dt="2020-04-30T11:30:36.845" v="1969" actId="14100"/>
          <ac:picMkLst>
            <pc:docMk/>
            <pc:sldMk cId="2997274749" sldId="314"/>
            <ac:picMk id="7" creationId="{A4529FD9-4219-4180-A6A0-2CA6AF8802A7}"/>
          </ac:picMkLst>
        </pc:picChg>
        <pc:picChg chg="del">
          <ac:chgData name="이 경오" userId="03d471aaec579ec3" providerId="LiveId" clId="{E68241FD-7FCF-44E0-8869-2CE68C84EC76}" dt="2020-04-30T11:29:56.068" v="1956" actId="478"/>
          <ac:picMkLst>
            <pc:docMk/>
            <pc:sldMk cId="2997274749" sldId="314"/>
            <ac:picMk id="8" creationId="{BE7E3DF6-F812-4272-8EF6-F911B689A397}"/>
          </ac:picMkLst>
        </pc:picChg>
        <pc:picChg chg="del">
          <ac:chgData name="이 경오" userId="03d471aaec579ec3" providerId="LiveId" clId="{E68241FD-7FCF-44E0-8869-2CE68C84EC76}" dt="2020-04-30T11:29:56.068" v="1956" actId="478"/>
          <ac:picMkLst>
            <pc:docMk/>
            <pc:sldMk cId="2997274749" sldId="314"/>
            <ac:picMk id="9" creationId="{393336A7-B0C2-4D1A-82D5-599B4789EE5D}"/>
          </ac:picMkLst>
        </pc:picChg>
        <pc:picChg chg="add mod">
          <ac:chgData name="이 경오" userId="03d471aaec579ec3" providerId="LiveId" clId="{E68241FD-7FCF-44E0-8869-2CE68C84EC76}" dt="2020-04-30T11:30:53.518" v="1972" actId="14100"/>
          <ac:picMkLst>
            <pc:docMk/>
            <pc:sldMk cId="2997274749" sldId="314"/>
            <ac:picMk id="10" creationId="{427CC501-B2E5-4814-8899-8F5C8228EC0B}"/>
          </ac:picMkLst>
        </pc:picChg>
        <pc:picChg chg="del">
          <ac:chgData name="이 경오" userId="03d471aaec579ec3" providerId="LiveId" clId="{E68241FD-7FCF-44E0-8869-2CE68C84EC76}" dt="2020-04-30T11:29:56.068" v="1956" actId="478"/>
          <ac:picMkLst>
            <pc:docMk/>
            <pc:sldMk cId="2997274749" sldId="314"/>
            <ac:picMk id="14" creationId="{9BF7462D-568D-45D5-82A1-B90368413353}"/>
          </ac:picMkLst>
        </pc:picChg>
        <pc:picChg chg="del">
          <ac:chgData name="이 경오" userId="03d471aaec579ec3" providerId="LiveId" clId="{E68241FD-7FCF-44E0-8869-2CE68C84EC76}" dt="2020-04-30T11:29:56.068" v="1956" actId="478"/>
          <ac:picMkLst>
            <pc:docMk/>
            <pc:sldMk cId="2997274749" sldId="314"/>
            <ac:picMk id="20" creationId="{49BAD89F-0D67-4C9A-B137-6AEA155FA7EF}"/>
          </ac:picMkLst>
        </pc:picChg>
        <pc:cxnChg chg="del mod">
          <ac:chgData name="이 경오" userId="03d471aaec579ec3" providerId="LiveId" clId="{E68241FD-7FCF-44E0-8869-2CE68C84EC76}" dt="2020-04-30T11:29:58.551" v="1957" actId="478"/>
          <ac:cxnSpMkLst>
            <pc:docMk/>
            <pc:sldMk cId="2997274749" sldId="314"/>
            <ac:cxnSpMk id="16" creationId="{C9315C35-0217-485C-A454-B76DFC45837C}"/>
          </ac:cxnSpMkLst>
        </pc:cxnChg>
        <pc:cxnChg chg="add mod">
          <ac:chgData name="이 경오" userId="03d471aaec579ec3" providerId="LiveId" clId="{E68241FD-7FCF-44E0-8869-2CE68C84EC76}" dt="2020-04-30T11:32:33.016" v="2008" actId="14100"/>
          <ac:cxnSpMkLst>
            <pc:docMk/>
            <pc:sldMk cId="2997274749" sldId="314"/>
            <ac:cxnSpMk id="19" creationId="{D343EC07-2FD9-4E12-A7C1-2ADB8A1A8003}"/>
          </ac:cxnSpMkLst>
        </pc:cxnChg>
        <pc:cxnChg chg="add mod">
          <ac:chgData name="이 경오" userId="03d471aaec579ec3" providerId="LiveId" clId="{E68241FD-7FCF-44E0-8869-2CE68C84EC76}" dt="2020-04-30T11:32:47.556" v="2013" actId="14100"/>
          <ac:cxnSpMkLst>
            <pc:docMk/>
            <pc:sldMk cId="2997274749" sldId="314"/>
            <ac:cxnSpMk id="23" creationId="{40657873-E3B6-4DEE-96D2-61C15872A38A}"/>
          </ac:cxnSpMkLst>
        </pc:cxnChg>
        <pc:cxnChg chg="add mod">
          <ac:chgData name="이 경오" userId="03d471aaec579ec3" providerId="LiveId" clId="{E68241FD-7FCF-44E0-8869-2CE68C84EC76}" dt="2020-04-30T11:33:02.696" v="2018" actId="14100"/>
          <ac:cxnSpMkLst>
            <pc:docMk/>
            <pc:sldMk cId="2997274749" sldId="314"/>
            <ac:cxnSpMk id="26" creationId="{5CFA0E51-12C4-4209-AE75-E4D643301A12}"/>
          </ac:cxnSpMkLst>
        </pc:cxnChg>
      </pc:sldChg>
      <pc:sldChg chg="addSp delSp modSp add mod">
        <pc:chgData name="이 경오" userId="03d471aaec579ec3" providerId="LiveId" clId="{E68241FD-7FCF-44E0-8869-2CE68C84EC76}" dt="2020-04-30T11:33:21.236" v="2021" actId="1076"/>
        <pc:sldMkLst>
          <pc:docMk/>
          <pc:sldMk cId="1421965379" sldId="315"/>
        </pc:sldMkLst>
        <pc:spChg chg="add mod">
          <ac:chgData name="이 경오" userId="03d471aaec579ec3" providerId="LiveId" clId="{E68241FD-7FCF-44E0-8869-2CE68C84EC76}" dt="2020-04-30T11:33:21.236" v="2021" actId="1076"/>
          <ac:spMkLst>
            <pc:docMk/>
            <pc:sldMk cId="1421965379" sldId="315"/>
            <ac:spMk id="15" creationId="{5A03AB59-C872-45AD-8CC4-14012382E18B}"/>
          </ac:spMkLst>
        </pc:spChg>
        <pc:picChg chg="del">
          <ac:chgData name="이 경오" userId="03d471aaec579ec3" providerId="LiveId" clId="{E68241FD-7FCF-44E0-8869-2CE68C84EC76}" dt="2020-04-30T11:31:08.618" v="1977" actId="478"/>
          <ac:picMkLst>
            <pc:docMk/>
            <pc:sldMk cId="1421965379" sldId="315"/>
            <ac:picMk id="3" creationId="{C09F7362-10C3-4610-8DB7-447AF9592470}"/>
          </ac:picMkLst>
        </pc:picChg>
        <pc:picChg chg="del mod">
          <ac:chgData name="이 경오" userId="03d471aaec579ec3" providerId="LiveId" clId="{E68241FD-7FCF-44E0-8869-2CE68C84EC76}" dt="2020-04-30T11:31:08.618" v="1977" actId="478"/>
          <ac:picMkLst>
            <pc:docMk/>
            <pc:sldMk cId="1421965379" sldId="315"/>
            <ac:picMk id="6" creationId="{3F700947-043F-4F2B-8490-982C807856ED}"/>
          </ac:picMkLst>
        </pc:picChg>
        <pc:picChg chg="del">
          <ac:chgData name="이 경오" userId="03d471aaec579ec3" providerId="LiveId" clId="{E68241FD-7FCF-44E0-8869-2CE68C84EC76}" dt="2020-04-30T11:31:10.199" v="1978" actId="478"/>
          <ac:picMkLst>
            <pc:docMk/>
            <pc:sldMk cId="1421965379" sldId="315"/>
            <ac:picMk id="7" creationId="{A4529FD9-4219-4180-A6A0-2CA6AF8802A7}"/>
          </ac:picMkLst>
        </pc:picChg>
        <pc:picChg chg="add mod">
          <ac:chgData name="이 경오" userId="03d471aaec579ec3" providerId="LiveId" clId="{E68241FD-7FCF-44E0-8869-2CE68C84EC76}" dt="2020-04-30T11:31:18.596" v="1981" actId="14100"/>
          <ac:picMkLst>
            <pc:docMk/>
            <pc:sldMk cId="1421965379" sldId="315"/>
            <ac:picMk id="8" creationId="{02756502-A6EC-46FF-A63B-06FE61CED776}"/>
          </ac:picMkLst>
        </pc:picChg>
        <pc:picChg chg="add mod">
          <ac:chgData name="이 경오" userId="03d471aaec579ec3" providerId="LiveId" clId="{E68241FD-7FCF-44E0-8869-2CE68C84EC76}" dt="2020-04-30T11:31:31.814" v="1984" actId="14100"/>
          <ac:picMkLst>
            <pc:docMk/>
            <pc:sldMk cId="1421965379" sldId="315"/>
            <ac:picMk id="9" creationId="{9C4B335D-9953-4B49-A123-E2D79A76C2D4}"/>
          </ac:picMkLst>
        </pc:picChg>
        <pc:picChg chg="del">
          <ac:chgData name="이 경오" userId="03d471aaec579ec3" providerId="LiveId" clId="{E68241FD-7FCF-44E0-8869-2CE68C84EC76}" dt="2020-04-30T11:31:06.498" v="1975" actId="478"/>
          <ac:picMkLst>
            <pc:docMk/>
            <pc:sldMk cId="1421965379" sldId="315"/>
            <ac:picMk id="10" creationId="{427CC501-B2E5-4814-8899-8F5C8228EC0B}"/>
          </ac:picMkLst>
        </pc:picChg>
        <pc:picChg chg="add del mod">
          <ac:chgData name="이 경오" userId="03d471aaec579ec3" providerId="LiveId" clId="{E68241FD-7FCF-44E0-8869-2CE68C84EC76}" dt="2020-04-30T11:31:06.498" v="1975" actId="478"/>
          <ac:picMkLst>
            <pc:docMk/>
            <pc:sldMk cId="1421965379" sldId="315"/>
            <ac:picMk id="11" creationId="{85EBB9EB-0AE5-4B56-AB17-D4F97E317BDF}"/>
          </ac:picMkLst>
        </pc:picChg>
        <pc:picChg chg="add del mod">
          <ac:chgData name="이 경오" userId="03d471aaec579ec3" providerId="LiveId" clId="{E68241FD-7FCF-44E0-8869-2CE68C84EC76}" dt="2020-04-30T11:31:06.498" v="1975" actId="478"/>
          <ac:picMkLst>
            <pc:docMk/>
            <pc:sldMk cId="1421965379" sldId="315"/>
            <ac:picMk id="13" creationId="{F0A99816-6B9A-45C6-99D2-6127F8465D25}"/>
          </ac:picMkLst>
        </pc:picChg>
        <pc:picChg chg="add del mod">
          <ac:chgData name="이 경오" userId="03d471aaec579ec3" providerId="LiveId" clId="{E68241FD-7FCF-44E0-8869-2CE68C84EC76}" dt="2020-04-30T11:31:08.618" v="1977" actId="478"/>
          <ac:picMkLst>
            <pc:docMk/>
            <pc:sldMk cId="1421965379" sldId="315"/>
            <ac:picMk id="14" creationId="{8AF3BC91-84F5-4293-B563-4BAB94BB534C}"/>
          </ac:picMkLst>
        </pc:picChg>
        <pc:cxnChg chg="add del mod">
          <ac:chgData name="이 경오" userId="03d471aaec579ec3" providerId="LiveId" clId="{E68241FD-7FCF-44E0-8869-2CE68C84EC76}" dt="2020-04-30T11:33:15.885" v="2020" actId="478"/>
          <ac:cxnSpMkLst>
            <pc:docMk/>
            <pc:sldMk cId="1421965379" sldId="315"/>
            <ac:cxnSpMk id="16" creationId="{ADBBF99C-5769-4502-86B7-867D7F7C0B5C}"/>
          </ac:cxnSpMkLst>
        </pc:cxnChg>
      </pc:sldChg>
      <pc:sldChg chg="addSp delSp modSp add mod">
        <pc:chgData name="이 경오" userId="03d471aaec579ec3" providerId="LiveId" clId="{E68241FD-7FCF-44E0-8869-2CE68C84EC76}" dt="2020-04-30T11:37:38.637" v="2187"/>
        <pc:sldMkLst>
          <pc:docMk/>
          <pc:sldMk cId="1155329877" sldId="316"/>
        </pc:sldMkLst>
        <pc:spChg chg="mod">
          <ac:chgData name="이 경오" userId="03d471aaec579ec3" providerId="LiveId" clId="{E68241FD-7FCF-44E0-8869-2CE68C84EC76}" dt="2020-04-30T11:33:35.377" v="2044"/>
          <ac:spMkLst>
            <pc:docMk/>
            <pc:sldMk cId="1155329877" sldId="316"/>
            <ac:spMk id="2" creationId="{00000000-0000-0000-0000-000000000000}"/>
          </ac:spMkLst>
        </pc:spChg>
        <pc:spChg chg="add del">
          <ac:chgData name="이 경오" userId="03d471aaec579ec3" providerId="LiveId" clId="{E68241FD-7FCF-44E0-8869-2CE68C84EC76}" dt="2020-04-30T11:34:46.526" v="2081"/>
          <ac:spMkLst>
            <pc:docMk/>
            <pc:sldMk cId="1155329877" sldId="316"/>
            <ac:spMk id="3" creationId="{C7DFDF73-2571-4C33-BD45-E6EA28AA70D2}"/>
          </ac:spMkLst>
        </pc:spChg>
        <pc:spChg chg="add mod">
          <ac:chgData name="이 경오" userId="03d471aaec579ec3" providerId="LiveId" clId="{E68241FD-7FCF-44E0-8869-2CE68C84EC76}" dt="2020-04-30T11:36:00.407" v="2105" actId="113"/>
          <ac:spMkLst>
            <pc:docMk/>
            <pc:sldMk cId="1155329877" sldId="316"/>
            <ac:spMk id="7" creationId="{EF1C5BCC-3C7B-403C-987A-5D5F47FE067D}"/>
          </ac:spMkLst>
        </pc:spChg>
        <pc:spChg chg="add mod">
          <ac:chgData name="이 경오" userId="03d471aaec579ec3" providerId="LiveId" clId="{E68241FD-7FCF-44E0-8869-2CE68C84EC76}" dt="2020-04-30T11:35:16.871" v="2091" actId="1037"/>
          <ac:spMkLst>
            <pc:docMk/>
            <pc:sldMk cId="1155329877" sldId="316"/>
            <ac:spMk id="11" creationId="{61D75DB5-9394-4657-8886-A48CDF76D068}"/>
          </ac:spMkLst>
        </pc:spChg>
        <pc:spChg chg="mod">
          <ac:chgData name="이 경오" userId="03d471aaec579ec3" providerId="LiveId" clId="{E68241FD-7FCF-44E0-8869-2CE68C84EC76}" dt="2020-04-30T11:37:38.637" v="2187"/>
          <ac:spMkLst>
            <pc:docMk/>
            <pc:sldMk cId="1155329877" sldId="316"/>
            <ac:spMk id="12" creationId="{66812302-F60B-4FD0-BFC5-A8FEC630A678}"/>
          </ac:spMkLst>
        </pc:spChg>
        <pc:spChg chg="add mod">
          <ac:chgData name="이 경오" userId="03d471aaec579ec3" providerId="LiveId" clId="{E68241FD-7FCF-44E0-8869-2CE68C84EC76}" dt="2020-04-30T11:36:36.295" v="2111" actId="14100"/>
          <ac:spMkLst>
            <pc:docMk/>
            <pc:sldMk cId="1155329877" sldId="316"/>
            <ac:spMk id="14" creationId="{E1D5EBF8-7EE1-417C-8E8E-B3DEDA4F173B}"/>
          </ac:spMkLst>
        </pc:spChg>
        <pc:spChg chg="del">
          <ac:chgData name="이 경오" userId="03d471aaec579ec3" providerId="LiveId" clId="{E68241FD-7FCF-44E0-8869-2CE68C84EC76}" dt="2020-04-30T11:34:32.206" v="2079" actId="478"/>
          <ac:spMkLst>
            <pc:docMk/>
            <pc:sldMk cId="1155329877" sldId="316"/>
            <ac:spMk id="15" creationId="{5A03AB59-C872-45AD-8CC4-14012382E18B}"/>
          </ac:spMkLst>
        </pc:spChg>
        <pc:spChg chg="add mod">
          <ac:chgData name="이 경오" userId="03d471aaec579ec3" providerId="LiveId" clId="{E68241FD-7FCF-44E0-8869-2CE68C84EC76}" dt="2020-04-30T11:36:50.372" v="2119" actId="1036"/>
          <ac:spMkLst>
            <pc:docMk/>
            <pc:sldMk cId="1155329877" sldId="316"/>
            <ac:spMk id="16" creationId="{B415A335-C5AC-4AD8-ACA4-F73F72D662AD}"/>
          </ac:spMkLst>
        </pc:spChg>
        <pc:picChg chg="add mod">
          <ac:chgData name="이 경오" userId="03d471aaec579ec3" providerId="LiveId" clId="{E68241FD-7FCF-44E0-8869-2CE68C84EC76}" dt="2020-04-30T11:35:05.622" v="2086" actId="1076"/>
          <ac:picMkLst>
            <pc:docMk/>
            <pc:sldMk cId="1155329877" sldId="316"/>
            <ac:picMk id="6" creationId="{C8338AD8-5370-4AE9-BB78-3BF7E097A332}"/>
          </ac:picMkLst>
        </pc:picChg>
        <pc:picChg chg="del">
          <ac:chgData name="이 경오" userId="03d471aaec579ec3" providerId="LiveId" clId="{E68241FD-7FCF-44E0-8869-2CE68C84EC76}" dt="2020-04-30T11:34:32.206" v="2079" actId="478"/>
          <ac:picMkLst>
            <pc:docMk/>
            <pc:sldMk cId="1155329877" sldId="316"/>
            <ac:picMk id="8" creationId="{02756502-A6EC-46FF-A63B-06FE61CED776}"/>
          </ac:picMkLst>
        </pc:picChg>
        <pc:picChg chg="del">
          <ac:chgData name="이 경오" userId="03d471aaec579ec3" providerId="LiveId" clId="{E68241FD-7FCF-44E0-8869-2CE68C84EC76}" dt="2020-04-30T11:34:32.206" v="2079" actId="478"/>
          <ac:picMkLst>
            <pc:docMk/>
            <pc:sldMk cId="1155329877" sldId="316"/>
            <ac:picMk id="9" creationId="{9C4B335D-9953-4B49-A123-E2D79A76C2D4}"/>
          </ac:picMkLst>
        </pc:picChg>
        <pc:picChg chg="add mod">
          <ac:chgData name="이 경오" userId="03d471aaec579ec3" providerId="LiveId" clId="{E68241FD-7FCF-44E0-8869-2CE68C84EC76}" dt="2020-04-30T11:36:20.786" v="2108" actId="1076"/>
          <ac:picMkLst>
            <pc:docMk/>
            <pc:sldMk cId="1155329877" sldId="316"/>
            <ac:picMk id="10" creationId="{BDE857E1-6672-496C-929E-094F1CC60FD7}"/>
          </ac:picMkLst>
        </pc:picChg>
        <pc:cxnChg chg="add mod">
          <ac:chgData name="이 경오" userId="03d471aaec579ec3" providerId="LiveId" clId="{E68241FD-7FCF-44E0-8869-2CE68C84EC76}" dt="2020-04-30T11:37:06.195" v="2122" actId="14100"/>
          <ac:cxnSpMkLst>
            <pc:docMk/>
            <pc:sldMk cId="1155329877" sldId="316"/>
            <ac:cxnSpMk id="17" creationId="{15038219-7ED1-4393-B6E6-3A222635AA4B}"/>
          </ac:cxnSpMkLst>
        </pc:cxnChg>
        <pc:cxnChg chg="add mod">
          <ac:chgData name="이 경오" userId="03d471aaec579ec3" providerId="LiveId" clId="{E68241FD-7FCF-44E0-8869-2CE68C84EC76}" dt="2020-04-30T11:37:13.556" v="2125" actId="14100"/>
          <ac:cxnSpMkLst>
            <pc:docMk/>
            <pc:sldMk cId="1155329877" sldId="316"/>
            <ac:cxnSpMk id="19" creationId="{8C354F1A-379B-4D24-9CDF-F9D551381B70}"/>
          </ac:cxnSpMkLst>
        </pc:cxnChg>
      </pc:sldChg>
      <pc:sldChg chg="addSp delSp modSp add mod">
        <pc:chgData name="이 경오" userId="03d471aaec579ec3" providerId="LiveId" clId="{E68241FD-7FCF-44E0-8869-2CE68C84EC76}" dt="2020-04-30T11:45:01.454" v="2627" actId="1076"/>
        <pc:sldMkLst>
          <pc:docMk/>
          <pc:sldMk cId="2607342884" sldId="317"/>
        </pc:sldMkLst>
        <pc:spChg chg="del">
          <ac:chgData name="이 경오" userId="03d471aaec579ec3" providerId="LiveId" clId="{E68241FD-7FCF-44E0-8869-2CE68C84EC76}" dt="2020-04-30T11:37:50.250" v="2198" actId="478"/>
          <ac:spMkLst>
            <pc:docMk/>
            <pc:sldMk cId="2607342884" sldId="317"/>
            <ac:spMk id="7" creationId="{EF1C5BCC-3C7B-403C-987A-5D5F47FE067D}"/>
          </ac:spMkLst>
        </pc:spChg>
        <pc:spChg chg="add mod">
          <ac:chgData name="이 경오" userId="03d471aaec579ec3" providerId="LiveId" clId="{E68241FD-7FCF-44E0-8869-2CE68C84EC76}" dt="2020-04-30T11:43:26.924" v="2576" actId="1076"/>
          <ac:spMkLst>
            <pc:docMk/>
            <pc:sldMk cId="2607342884" sldId="317"/>
            <ac:spMk id="9" creationId="{408D3C6E-8FB6-48E5-9AD6-C0FC3BBCE7B2}"/>
          </ac:spMkLst>
        </pc:spChg>
        <pc:spChg chg="del">
          <ac:chgData name="이 경오" userId="03d471aaec579ec3" providerId="LiveId" clId="{E68241FD-7FCF-44E0-8869-2CE68C84EC76}" dt="2020-04-30T11:37:50.250" v="2198" actId="478"/>
          <ac:spMkLst>
            <pc:docMk/>
            <pc:sldMk cId="2607342884" sldId="317"/>
            <ac:spMk id="11" creationId="{61D75DB5-9394-4657-8886-A48CDF76D068}"/>
          </ac:spMkLst>
        </pc:spChg>
        <pc:spChg chg="mod">
          <ac:chgData name="이 경오" userId="03d471aaec579ec3" providerId="LiveId" clId="{E68241FD-7FCF-44E0-8869-2CE68C84EC76}" dt="2020-04-30T11:37:46.937" v="2197"/>
          <ac:spMkLst>
            <pc:docMk/>
            <pc:sldMk cId="2607342884" sldId="317"/>
            <ac:spMk id="12" creationId="{66812302-F60B-4FD0-BFC5-A8FEC630A678}"/>
          </ac:spMkLst>
        </pc:spChg>
        <pc:spChg chg="del">
          <ac:chgData name="이 경오" userId="03d471aaec579ec3" providerId="LiveId" clId="{E68241FD-7FCF-44E0-8869-2CE68C84EC76}" dt="2020-04-30T11:37:50.250" v="2198" actId="478"/>
          <ac:spMkLst>
            <pc:docMk/>
            <pc:sldMk cId="2607342884" sldId="317"/>
            <ac:spMk id="14" creationId="{E1D5EBF8-7EE1-417C-8E8E-B3DEDA4F173B}"/>
          </ac:spMkLst>
        </pc:spChg>
        <pc:spChg chg="del">
          <ac:chgData name="이 경오" userId="03d471aaec579ec3" providerId="LiveId" clId="{E68241FD-7FCF-44E0-8869-2CE68C84EC76}" dt="2020-04-30T11:37:50.250" v="2198" actId="478"/>
          <ac:spMkLst>
            <pc:docMk/>
            <pc:sldMk cId="2607342884" sldId="317"/>
            <ac:spMk id="16" creationId="{B415A335-C5AC-4AD8-ACA4-F73F72D662AD}"/>
          </ac:spMkLst>
        </pc:spChg>
        <pc:spChg chg="add mod">
          <ac:chgData name="이 경오" userId="03d471aaec579ec3" providerId="LiveId" clId="{E68241FD-7FCF-44E0-8869-2CE68C84EC76}" dt="2020-04-30T11:44:46.482" v="2624" actId="20577"/>
          <ac:spMkLst>
            <pc:docMk/>
            <pc:sldMk cId="2607342884" sldId="317"/>
            <ac:spMk id="18" creationId="{C1C3F4E9-7634-48C3-84FF-882716AFC688}"/>
          </ac:spMkLst>
        </pc:spChg>
        <pc:spChg chg="add mod">
          <ac:chgData name="이 경오" userId="03d471aaec579ec3" providerId="LiveId" clId="{E68241FD-7FCF-44E0-8869-2CE68C84EC76}" dt="2020-04-30T11:40:47.610" v="2548" actId="1035"/>
          <ac:spMkLst>
            <pc:docMk/>
            <pc:sldMk cId="2607342884" sldId="317"/>
            <ac:spMk id="20" creationId="{4025BB77-0AED-45F2-864F-184066C87ABF}"/>
          </ac:spMkLst>
        </pc:spChg>
        <pc:spChg chg="add mod">
          <ac:chgData name="이 경오" userId="03d471aaec579ec3" providerId="LiveId" clId="{E68241FD-7FCF-44E0-8869-2CE68C84EC76}" dt="2020-04-30T11:40:55.407" v="2550" actId="1076"/>
          <ac:spMkLst>
            <pc:docMk/>
            <pc:sldMk cId="2607342884" sldId="317"/>
            <ac:spMk id="21" creationId="{B527C11F-C2EE-45D6-ADEB-D15389E8DF99}"/>
          </ac:spMkLst>
        </pc:spChg>
        <pc:spChg chg="add mod">
          <ac:chgData name="이 경오" userId="03d471aaec579ec3" providerId="LiveId" clId="{E68241FD-7FCF-44E0-8869-2CE68C84EC76}" dt="2020-04-30T11:41:04.002" v="2555" actId="1035"/>
          <ac:spMkLst>
            <pc:docMk/>
            <pc:sldMk cId="2607342884" sldId="317"/>
            <ac:spMk id="22" creationId="{3BFF833C-D62C-4257-BA27-C2350D89E97E}"/>
          </ac:spMkLst>
        </pc:spChg>
        <pc:spChg chg="add mod">
          <ac:chgData name="이 경오" userId="03d471aaec579ec3" providerId="LiveId" clId="{E68241FD-7FCF-44E0-8869-2CE68C84EC76}" dt="2020-04-30T11:41:10.047" v="2557" actId="1076"/>
          <ac:spMkLst>
            <pc:docMk/>
            <pc:sldMk cId="2607342884" sldId="317"/>
            <ac:spMk id="23" creationId="{A072243F-1623-467B-B881-E9FD41E49445}"/>
          </ac:spMkLst>
        </pc:spChg>
        <pc:spChg chg="add mod">
          <ac:chgData name="이 경오" userId="03d471aaec579ec3" providerId="LiveId" clId="{E68241FD-7FCF-44E0-8869-2CE68C84EC76}" dt="2020-04-30T11:41:19.616" v="2562" actId="14100"/>
          <ac:spMkLst>
            <pc:docMk/>
            <pc:sldMk cId="2607342884" sldId="317"/>
            <ac:spMk id="24" creationId="{03A6417A-2F06-4863-B8BC-71C465AE4260}"/>
          </ac:spMkLst>
        </pc:spChg>
        <pc:spChg chg="add mod">
          <ac:chgData name="이 경오" userId="03d471aaec579ec3" providerId="LiveId" clId="{E68241FD-7FCF-44E0-8869-2CE68C84EC76}" dt="2020-04-30T11:41:30.207" v="2564" actId="1076"/>
          <ac:spMkLst>
            <pc:docMk/>
            <pc:sldMk cId="2607342884" sldId="317"/>
            <ac:spMk id="25" creationId="{984ADCFB-3679-4CA9-B74E-3E4958412E56}"/>
          </ac:spMkLst>
        </pc:spChg>
        <pc:spChg chg="add mod">
          <ac:chgData name="이 경오" userId="03d471aaec579ec3" providerId="LiveId" clId="{E68241FD-7FCF-44E0-8869-2CE68C84EC76}" dt="2020-04-30T11:44:29.945" v="2580" actId="14100"/>
          <ac:spMkLst>
            <pc:docMk/>
            <pc:sldMk cId="2607342884" sldId="317"/>
            <ac:spMk id="26" creationId="{024B9E4C-F610-42F7-B6FC-4F1202E6632A}"/>
          </ac:spMkLst>
        </pc:spChg>
        <pc:picChg chg="add del mod">
          <ac:chgData name="이 경오" userId="03d471aaec579ec3" providerId="LiveId" clId="{E68241FD-7FCF-44E0-8869-2CE68C84EC76}" dt="2020-04-30T11:38:27.688" v="2202" actId="478"/>
          <ac:picMkLst>
            <pc:docMk/>
            <pc:sldMk cId="2607342884" sldId="317"/>
            <ac:picMk id="3" creationId="{703EE6D3-73A2-4960-8B45-5246E4F13E45}"/>
          </ac:picMkLst>
        </pc:picChg>
        <pc:picChg chg="del">
          <ac:chgData name="이 경오" userId="03d471aaec579ec3" providerId="LiveId" clId="{E68241FD-7FCF-44E0-8869-2CE68C84EC76}" dt="2020-04-30T11:37:50.250" v="2198" actId="478"/>
          <ac:picMkLst>
            <pc:docMk/>
            <pc:sldMk cId="2607342884" sldId="317"/>
            <ac:picMk id="6" creationId="{C8338AD8-5370-4AE9-BB78-3BF7E097A332}"/>
          </ac:picMkLst>
        </pc:picChg>
        <pc:picChg chg="add mod">
          <ac:chgData name="이 경오" userId="03d471aaec579ec3" providerId="LiveId" clId="{E68241FD-7FCF-44E0-8869-2CE68C84EC76}" dt="2020-04-30T11:43:14.474" v="2573" actId="1076"/>
          <ac:picMkLst>
            <pc:docMk/>
            <pc:sldMk cId="2607342884" sldId="317"/>
            <ac:picMk id="8" creationId="{13042164-AC00-4A3B-B668-89826B0680D4}"/>
          </ac:picMkLst>
        </pc:picChg>
        <pc:picChg chg="del">
          <ac:chgData name="이 경오" userId="03d471aaec579ec3" providerId="LiveId" clId="{E68241FD-7FCF-44E0-8869-2CE68C84EC76}" dt="2020-04-30T11:37:50.250" v="2198" actId="478"/>
          <ac:picMkLst>
            <pc:docMk/>
            <pc:sldMk cId="2607342884" sldId="317"/>
            <ac:picMk id="10" creationId="{BDE857E1-6672-496C-929E-094F1CC60FD7}"/>
          </ac:picMkLst>
        </pc:picChg>
        <pc:picChg chg="add mod">
          <ac:chgData name="이 경오" userId="03d471aaec579ec3" providerId="LiveId" clId="{E68241FD-7FCF-44E0-8869-2CE68C84EC76}" dt="2020-04-30T11:45:01.454" v="2627" actId="1076"/>
          <ac:picMkLst>
            <pc:docMk/>
            <pc:sldMk cId="2607342884" sldId="317"/>
            <ac:picMk id="13" creationId="{17300FE1-0BD5-425D-BDB2-6129CE47401B}"/>
          </ac:picMkLst>
        </pc:picChg>
        <pc:cxnChg chg="del mod">
          <ac:chgData name="이 경오" userId="03d471aaec579ec3" providerId="LiveId" clId="{E68241FD-7FCF-44E0-8869-2CE68C84EC76}" dt="2020-04-30T11:37:50.250" v="2198" actId="478"/>
          <ac:cxnSpMkLst>
            <pc:docMk/>
            <pc:sldMk cId="2607342884" sldId="317"/>
            <ac:cxnSpMk id="17" creationId="{15038219-7ED1-4393-B6E6-3A222635AA4B}"/>
          </ac:cxnSpMkLst>
        </pc:cxnChg>
        <pc:cxnChg chg="del mod">
          <ac:chgData name="이 경오" userId="03d471aaec579ec3" providerId="LiveId" clId="{E68241FD-7FCF-44E0-8869-2CE68C84EC76}" dt="2020-04-30T11:37:50.250" v="2198" actId="478"/>
          <ac:cxnSpMkLst>
            <pc:docMk/>
            <pc:sldMk cId="2607342884" sldId="317"/>
            <ac:cxnSpMk id="19" creationId="{8C354F1A-379B-4D24-9CDF-F9D551381B70}"/>
          </ac:cxnSpMkLst>
        </pc:cxnChg>
      </pc:sldChg>
      <pc:sldChg chg="addSp delSp modSp add mod">
        <pc:chgData name="이 경오" userId="03d471aaec579ec3" providerId="LiveId" clId="{E68241FD-7FCF-44E0-8869-2CE68C84EC76}" dt="2020-04-30T11:47:21.824" v="2751" actId="1076"/>
        <pc:sldMkLst>
          <pc:docMk/>
          <pc:sldMk cId="4132889191" sldId="318"/>
        </pc:sldMkLst>
        <pc:spChg chg="del">
          <ac:chgData name="이 경오" userId="03d471aaec579ec3" providerId="LiveId" clId="{E68241FD-7FCF-44E0-8869-2CE68C84EC76}" dt="2020-04-30T11:47:17.238" v="2749" actId="478"/>
          <ac:spMkLst>
            <pc:docMk/>
            <pc:sldMk cId="4132889191" sldId="318"/>
            <ac:spMk id="9" creationId="{408D3C6E-8FB6-48E5-9AD6-C0FC3BBCE7B2}"/>
          </ac:spMkLst>
        </pc:spChg>
        <pc:spChg chg="mod">
          <ac:chgData name="이 경오" userId="03d471aaec579ec3" providerId="LiveId" clId="{E68241FD-7FCF-44E0-8869-2CE68C84EC76}" dt="2020-04-30T11:46:28.674" v="2683" actId="11"/>
          <ac:spMkLst>
            <pc:docMk/>
            <pc:sldMk cId="4132889191" sldId="318"/>
            <ac:spMk id="12" creationId="{66812302-F60B-4FD0-BFC5-A8FEC630A678}"/>
          </ac:spMkLst>
        </pc:spChg>
        <pc:spChg chg="add del mod">
          <ac:chgData name="이 경오" userId="03d471aaec579ec3" providerId="LiveId" clId="{E68241FD-7FCF-44E0-8869-2CE68C84EC76}" dt="2020-04-30T11:47:17.238" v="2749" actId="478"/>
          <ac:spMkLst>
            <pc:docMk/>
            <pc:sldMk cId="4132889191" sldId="318"/>
            <ac:spMk id="17" creationId="{55A93DE2-23F0-4F47-B573-C185F2610A48}"/>
          </ac:spMkLst>
        </pc:spChg>
        <pc:spChg chg="del">
          <ac:chgData name="이 경오" userId="03d471aaec579ec3" providerId="LiveId" clId="{E68241FD-7FCF-44E0-8869-2CE68C84EC76}" dt="2020-04-30T11:47:17.238" v="2749" actId="478"/>
          <ac:spMkLst>
            <pc:docMk/>
            <pc:sldMk cId="4132889191" sldId="318"/>
            <ac:spMk id="18" creationId="{C1C3F4E9-7634-48C3-84FF-882716AFC688}"/>
          </ac:spMkLst>
        </pc:spChg>
        <pc:spChg chg="del">
          <ac:chgData name="이 경오" userId="03d471aaec579ec3" providerId="LiveId" clId="{E68241FD-7FCF-44E0-8869-2CE68C84EC76}" dt="2020-04-30T11:47:17.238" v="2749" actId="478"/>
          <ac:spMkLst>
            <pc:docMk/>
            <pc:sldMk cId="4132889191" sldId="318"/>
            <ac:spMk id="20" creationId="{4025BB77-0AED-45F2-864F-184066C87ABF}"/>
          </ac:spMkLst>
        </pc:spChg>
        <pc:spChg chg="del">
          <ac:chgData name="이 경오" userId="03d471aaec579ec3" providerId="LiveId" clId="{E68241FD-7FCF-44E0-8869-2CE68C84EC76}" dt="2020-04-30T11:47:17.238" v="2749" actId="478"/>
          <ac:spMkLst>
            <pc:docMk/>
            <pc:sldMk cId="4132889191" sldId="318"/>
            <ac:spMk id="21" creationId="{B527C11F-C2EE-45D6-ADEB-D15389E8DF99}"/>
          </ac:spMkLst>
        </pc:spChg>
        <pc:spChg chg="del">
          <ac:chgData name="이 경오" userId="03d471aaec579ec3" providerId="LiveId" clId="{E68241FD-7FCF-44E0-8869-2CE68C84EC76}" dt="2020-04-30T11:47:17.238" v="2749" actId="478"/>
          <ac:spMkLst>
            <pc:docMk/>
            <pc:sldMk cId="4132889191" sldId="318"/>
            <ac:spMk id="22" creationId="{3BFF833C-D62C-4257-BA27-C2350D89E97E}"/>
          </ac:spMkLst>
        </pc:spChg>
        <pc:spChg chg="del">
          <ac:chgData name="이 경오" userId="03d471aaec579ec3" providerId="LiveId" clId="{E68241FD-7FCF-44E0-8869-2CE68C84EC76}" dt="2020-04-30T11:47:17.238" v="2749" actId="478"/>
          <ac:spMkLst>
            <pc:docMk/>
            <pc:sldMk cId="4132889191" sldId="318"/>
            <ac:spMk id="23" creationId="{A072243F-1623-467B-B881-E9FD41E49445}"/>
          </ac:spMkLst>
        </pc:spChg>
        <pc:spChg chg="del">
          <ac:chgData name="이 경오" userId="03d471aaec579ec3" providerId="LiveId" clId="{E68241FD-7FCF-44E0-8869-2CE68C84EC76}" dt="2020-04-30T11:47:17.238" v="2749" actId="478"/>
          <ac:spMkLst>
            <pc:docMk/>
            <pc:sldMk cId="4132889191" sldId="318"/>
            <ac:spMk id="24" creationId="{03A6417A-2F06-4863-B8BC-71C465AE4260}"/>
          </ac:spMkLst>
        </pc:spChg>
        <pc:spChg chg="del">
          <ac:chgData name="이 경오" userId="03d471aaec579ec3" providerId="LiveId" clId="{E68241FD-7FCF-44E0-8869-2CE68C84EC76}" dt="2020-04-30T11:47:17.238" v="2749" actId="478"/>
          <ac:spMkLst>
            <pc:docMk/>
            <pc:sldMk cId="4132889191" sldId="318"/>
            <ac:spMk id="25" creationId="{984ADCFB-3679-4CA9-B74E-3E4958412E56}"/>
          </ac:spMkLst>
        </pc:spChg>
        <pc:spChg chg="del">
          <ac:chgData name="이 경오" userId="03d471aaec579ec3" providerId="LiveId" clId="{E68241FD-7FCF-44E0-8869-2CE68C84EC76}" dt="2020-04-30T11:47:17.238" v="2749" actId="478"/>
          <ac:spMkLst>
            <pc:docMk/>
            <pc:sldMk cId="4132889191" sldId="318"/>
            <ac:spMk id="26" creationId="{024B9E4C-F610-42F7-B6FC-4F1202E6632A}"/>
          </ac:spMkLst>
        </pc:spChg>
        <pc:picChg chg="add mod">
          <ac:chgData name="이 경오" userId="03d471aaec579ec3" providerId="LiveId" clId="{E68241FD-7FCF-44E0-8869-2CE68C84EC76}" dt="2020-04-30T11:47:21.824" v="2751" actId="1076"/>
          <ac:picMkLst>
            <pc:docMk/>
            <pc:sldMk cId="4132889191" sldId="318"/>
            <ac:picMk id="3" creationId="{AAD5AFF2-880D-4A1B-AA10-FEBEB7D05C94}"/>
          </ac:picMkLst>
        </pc:picChg>
        <pc:picChg chg="del">
          <ac:chgData name="이 경오" userId="03d471aaec579ec3" providerId="LiveId" clId="{E68241FD-7FCF-44E0-8869-2CE68C84EC76}" dt="2020-04-30T11:47:17.238" v="2749" actId="478"/>
          <ac:picMkLst>
            <pc:docMk/>
            <pc:sldMk cId="4132889191" sldId="318"/>
            <ac:picMk id="8" creationId="{13042164-AC00-4A3B-B668-89826B0680D4}"/>
          </ac:picMkLst>
        </pc:picChg>
        <pc:picChg chg="del">
          <ac:chgData name="이 경오" userId="03d471aaec579ec3" providerId="LiveId" clId="{E68241FD-7FCF-44E0-8869-2CE68C84EC76}" dt="2020-04-30T11:47:17.238" v="2749" actId="478"/>
          <ac:picMkLst>
            <pc:docMk/>
            <pc:sldMk cId="4132889191" sldId="318"/>
            <ac:picMk id="13" creationId="{17300FE1-0BD5-425D-BDB2-6129CE47401B}"/>
          </ac:picMkLst>
        </pc:picChg>
      </pc:sldChg>
      <pc:sldChg chg="add del">
        <pc:chgData name="이 경오" userId="03d471aaec579ec3" providerId="LiveId" clId="{E68241FD-7FCF-44E0-8869-2CE68C84EC76}" dt="2020-04-30T12:53:20.902" v="2753"/>
        <pc:sldMkLst>
          <pc:docMk/>
          <pc:sldMk cId="1529366675" sldId="319"/>
        </pc:sldMkLst>
      </pc:sldChg>
      <pc:sldChg chg="modSp add mod ord">
        <pc:chgData name="이 경오" userId="03d471aaec579ec3" providerId="LiveId" clId="{E68241FD-7FCF-44E0-8869-2CE68C84EC76}" dt="2020-04-30T16:40:20.481" v="4586" actId="20577"/>
        <pc:sldMkLst>
          <pc:docMk/>
          <pc:sldMk cId="2229294732" sldId="319"/>
        </pc:sldMkLst>
        <pc:spChg chg="mod">
          <ac:chgData name="이 경오" userId="03d471aaec579ec3" providerId="LiveId" clId="{E68241FD-7FCF-44E0-8869-2CE68C84EC76}" dt="2020-04-30T16:40:20.481" v="4586" actId="20577"/>
          <ac:spMkLst>
            <pc:docMk/>
            <pc:sldMk cId="2229294732" sldId="319"/>
            <ac:spMk id="6" creationId="{97ABE4A9-0E2E-45E8-86C2-53BF8FA05A72}"/>
          </ac:spMkLst>
        </pc:spChg>
      </pc:sldChg>
      <pc:sldChg chg="addSp delSp modSp add mod">
        <pc:chgData name="이 경오" userId="03d471aaec579ec3" providerId="LiveId" clId="{E68241FD-7FCF-44E0-8869-2CE68C84EC76}" dt="2020-04-30T16:20:01.355" v="4112" actId="403"/>
        <pc:sldMkLst>
          <pc:docMk/>
          <pc:sldMk cId="1930087035" sldId="320"/>
        </pc:sldMkLst>
        <pc:spChg chg="del mod">
          <ac:chgData name="이 경오" userId="03d471aaec579ec3" providerId="LiveId" clId="{E68241FD-7FCF-44E0-8869-2CE68C84EC76}" dt="2020-04-30T16:13:16.643" v="3987" actId="478"/>
          <ac:spMkLst>
            <pc:docMk/>
            <pc:sldMk cId="1930087035" sldId="320"/>
            <ac:spMk id="2" creationId="{BE5AEC42-1BAB-4C9F-B1FF-6EF2278B5619}"/>
          </ac:spMkLst>
        </pc:spChg>
        <pc:spChg chg="add del mod">
          <ac:chgData name="이 경오" userId="03d471aaec579ec3" providerId="LiveId" clId="{E68241FD-7FCF-44E0-8869-2CE68C84EC76}" dt="2020-04-30T16:13:16.643" v="3987" actId="478"/>
          <ac:spMkLst>
            <pc:docMk/>
            <pc:sldMk cId="1930087035" sldId="320"/>
            <ac:spMk id="3" creationId="{38ADDE88-3523-4169-A695-805C575EE0BF}"/>
          </ac:spMkLst>
        </pc:spChg>
        <pc:spChg chg="add del mod">
          <ac:chgData name="이 경오" userId="03d471aaec579ec3" providerId="LiveId" clId="{E68241FD-7FCF-44E0-8869-2CE68C84EC76}" dt="2020-04-30T16:13:16.643" v="3987" actId="478"/>
          <ac:spMkLst>
            <pc:docMk/>
            <pc:sldMk cId="1930087035" sldId="320"/>
            <ac:spMk id="6" creationId="{92A2C115-0A04-45E1-BC50-64013F95D82B}"/>
          </ac:spMkLst>
        </pc:spChg>
        <pc:spChg chg="add del mod">
          <ac:chgData name="이 경오" userId="03d471aaec579ec3" providerId="LiveId" clId="{E68241FD-7FCF-44E0-8869-2CE68C84EC76}" dt="2020-04-30T16:13:16.643" v="3987" actId="478"/>
          <ac:spMkLst>
            <pc:docMk/>
            <pc:sldMk cId="1930087035" sldId="320"/>
            <ac:spMk id="7" creationId="{5A951D9C-67BE-4E19-ACE8-2EBADBC48F8E}"/>
          </ac:spMkLst>
        </pc:spChg>
        <pc:spChg chg="add del mod">
          <ac:chgData name="이 경오" userId="03d471aaec579ec3" providerId="LiveId" clId="{E68241FD-7FCF-44E0-8869-2CE68C84EC76}" dt="2020-04-30T16:13:16.643" v="3987" actId="478"/>
          <ac:spMkLst>
            <pc:docMk/>
            <pc:sldMk cId="1930087035" sldId="320"/>
            <ac:spMk id="8" creationId="{D6B74C7A-0DFF-4573-9633-D54F33829D02}"/>
          </ac:spMkLst>
        </pc:spChg>
        <pc:spChg chg="add mod">
          <ac:chgData name="이 경오" userId="03d471aaec579ec3" providerId="LiveId" clId="{E68241FD-7FCF-44E0-8869-2CE68C84EC76}" dt="2020-04-30T16:13:33.793" v="3997" actId="14100"/>
          <ac:spMkLst>
            <pc:docMk/>
            <pc:sldMk cId="1930087035" sldId="320"/>
            <ac:spMk id="9" creationId="{E050C306-C4E1-42EF-923D-5079FA405367}"/>
          </ac:spMkLst>
        </pc:spChg>
        <pc:spChg chg="add del mod">
          <ac:chgData name="이 경오" userId="03d471aaec579ec3" providerId="LiveId" clId="{E68241FD-7FCF-44E0-8869-2CE68C84EC76}" dt="2020-04-30T14:22:39.660" v="3359" actId="478"/>
          <ac:spMkLst>
            <pc:docMk/>
            <pc:sldMk cId="1930087035" sldId="320"/>
            <ac:spMk id="10" creationId="{319C04A8-F040-4826-8814-0A0221148167}"/>
          </ac:spMkLst>
        </pc:spChg>
        <pc:spChg chg="add del mod">
          <ac:chgData name="이 경오" userId="03d471aaec579ec3" providerId="LiveId" clId="{E68241FD-7FCF-44E0-8869-2CE68C84EC76}" dt="2020-04-30T14:22:39.660" v="3359" actId="478"/>
          <ac:spMkLst>
            <pc:docMk/>
            <pc:sldMk cId="1930087035" sldId="320"/>
            <ac:spMk id="11" creationId="{960BF3E5-86F3-4A5F-A667-40499D6E6147}"/>
          </ac:spMkLst>
        </pc:spChg>
        <pc:spChg chg="add del mod">
          <ac:chgData name="이 경오" userId="03d471aaec579ec3" providerId="LiveId" clId="{E68241FD-7FCF-44E0-8869-2CE68C84EC76}" dt="2020-04-30T16:13:16.643" v="3987" actId="478"/>
          <ac:spMkLst>
            <pc:docMk/>
            <pc:sldMk cId="1930087035" sldId="320"/>
            <ac:spMk id="12" creationId="{8C7CEFB3-A12F-4AE0-B7C6-526682FF4AB7}"/>
          </ac:spMkLst>
        </pc:spChg>
        <pc:spChg chg="add del mod">
          <ac:chgData name="이 경오" userId="03d471aaec579ec3" providerId="LiveId" clId="{E68241FD-7FCF-44E0-8869-2CE68C84EC76}" dt="2020-04-30T16:13:16.643" v="3987" actId="478"/>
          <ac:spMkLst>
            <pc:docMk/>
            <pc:sldMk cId="1930087035" sldId="320"/>
            <ac:spMk id="13" creationId="{640C5DA5-6055-4D1E-9E83-8528F888EE67}"/>
          </ac:spMkLst>
        </pc:spChg>
        <pc:spChg chg="del mod">
          <ac:chgData name="이 경오" userId="03d471aaec579ec3" providerId="LiveId" clId="{E68241FD-7FCF-44E0-8869-2CE68C84EC76}" dt="2020-04-30T16:13:23.427" v="3991" actId="478"/>
          <ac:spMkLst>
            <pc:docMk/>
            <pc:sldMk cId="1930087035" sldId="320"/>
            <ac:spMk id="14" creationId="{2DD52E85-2FF1-4237-9D48-8ED220941B5D}"/>
          </ac:spMkLst>
        </pc:spChg>
        <pc:spChg chg="add del mod">
          <ac:chgData name="이 경오" userId="03d471aaec579ec3" providerId="LiveId" clId="{E68241FD-7FCF-44E0-8869-2CE68C84EC76}" dt="2020-04-30T16:13:16.643" v="3987" actId="478"/>
          <ac:spMkLst>
            <pc:docMk/>
            <pc:sldMk cId="1930087035" sldId="320"/>
            <ac:spMk id="15" creationId="{91B1654F-B61D-437F-A7EC-E179135BEF8A}"/>
          </ac:spMkLst>
        </pc:spChg>
        <pc:spChg chg="add mod">
          <ac:chgData name="이 경오" userId="03d471aaec579ec3" providerId="LiveId" clId="{E68241FD-7FCF-44E0-8869-2CE68C84EC76}" dt="2020-04-30T16:20:01.355" v="4112" actId="403"/>
          <ac:spMkLst>
            <pc:docMk/>
            <pc:sldMk cId="1930087035" sldId="320"/>
            <ac:spMk id="16" creationId="{6F4BF667-F208-49FD-8758-5A88D3527AD7}"/>
          </ac:spMkLst>
        </pc:spChg>
        <pc:spChg chg="del">
          <ac:chgData name="이 경오" userId="03d471aaec579ec3" providerId="LiveId" clId="{E68241FD-7FCF-44E0-8869-2CE68C84EC76}" dt="2020-04-30T14:22:42.170" v="3360" actId="478"/>
          <ac:spMkLst>
            <pc:docMk/>
            <pc:sldMk cId="1930087035" sldId="320"/>
            <ac:spMk id="17" creationId="{11DA0B77-B3F0-4B8C-B5AC-42AC6C5C27DE}"/>
          </ac:spMkLst>
        </pc:spChg>
        <pc:spChg chg="del mod">
          <ac:chgData name="이 경오" userId="03d471aaec579ec3" providerId="LiveId" clId="{E68241FD-7FCF-44E0-8869-2CE68C84EC76}" dt="2020-04-30T14:27:55.777" v="3513" actId="478"/>
          <ac:spMkLst>
            <pc:docMk/>
            <pc:sldMk cId="1930087035" sldId="320"/>
            <ac:spMk id="18" creationId="{3D80C9F3-981A-4AC2-AB32-14B4BB3A4EC1}"/>
          </ac:spMkLst>
        </pc:spChg>
        <pc:spChg chg="del">
          <ac:chgData name="이 경오" userId="03d471aaec579ec3" providerId="LiveId" clId="{E68241FD-7FCF-44E0-8869-2CE68C84EC76}" dt="2020-04-30T14:22:42.170" v="3360" actId="478"/>
          <ac:spMkLst>
            <pc:docMk/>
            <pc:sldMk cId="1930087035" sldId="320"/>
            <ac:spMk id="19" creationId="{826F6DAE-AEE9-4578-B00E-424AEB9AA8E2}"/>
          </ac:spMkLst>
        </pc:spChg>
        <pc:spChg chg="add del mod">
          <ac:chgData name="이 경오" userId="03d471aaec579ec3" providerId="LiveId" clId="{E68241FD-7FCF-44E0-8869-2CE68C84EC76}" dt="2020-04-30T16:13:16.643" v="3987" actId="478"/>
          <ac:spMkLst>
            <pc:docMk/>
            <pc:sldMk cId="1930087035" sldId="320"/>
            <ac:spMk id="20" creationId="{3266D2AF-3431-47E9-906B-88B24DB10F0D}"/>
          </ac:spMkLst>
        </pc:spChg>
        <pc:spChg chg="add del mod">
          <ac:chgData name="이 경오" userId="03d471aaec579ec3" providerId="LiveId" clId="{E68241FD-7FCF-44E0-8869-2CE68C84EC76}" dt="2020-04-30T16:13:16.643" v="3987" actId="478"/>
          <ac:spMkLst>
            <pc:docMk/>
            <pc:sldMk cId="1930087035" sldId="320"/>
            <ac:spMk id="21" creationId="{CD1BC235-56C9-4C93-B330-0BFBA3F61F81}"/>
          </ac:spMkLst>
        </pc:spChg>
        <pc:spChg chg="mod">
          <ac:chgData name="이 경오" userId="03d471aaec579ec3" providerId="LiveId" clId="{E68241FD-7FCF-44E0-8869-2CE68C84EC76}" dt="2020-04-30T16:11:44.725" v="3986"/>
          <ac:spMkLst>
            <pc:docMk/>
            <pc:sldMk cId="1930087035" sldId="320"/>
            <ac:spMk id="22" creationId="{F3EAC8D9-CCF6-4A86-83AC-6B9A052A4891}"/>
          </ac:spMkLst>
        </pc:spChg>
        <pc:spChg chg="add del mod">
          <ac:chgData name="이 경오" userId="03d471aaec579ec3" providerId="LiveId" clId="{E68241FD-7FCF-44E0-8869-2CE68C84EC76}" dt="2020-04-30T16:13:16.643" v="3987" actId="478"/>
          <ac:spMkLst>
            <pc:docMk/>
            <pc:sldMk cId="1930087035" sldId="320"/>
            <ac:spMk id="23" creationId="{C72B2F6C-568F-407F-9D0C-6307F1F51FA0}"/>
          </ac:spMkLst>
        </pc:spChg>
        <pc:spChg chg="add del">
          <ac:chgData name="이 경오" userId="03d471aaec579ec3" providerId="LiveId" clId="{E68241FD-7FCF-44E0-8869-2CE68C84EC76}" dt="2020-04-30T16:16:13.385" v="4066"/>
          <ac:spMkLst>
            <pc:docMk/>
            <pc:sldMk cId="1930087035" sldId="320"/>
            <ac:spMk id="25" creationId="{6BA2D0A2-4129-4148-97B7-E756A386BAEE}"/>
          </ac:spMkLst>
        </pc:spChg>
        <pc:spChg chg="add del">
          <ac:chgData name="이 경오" userId="03d471aaec579ec3" providerId="LiveId" clId="{E68241FD-7FCF-44E0-8869-2CE68C84EC76}" dt="2020-04-30T16:16:20.739" v="4068"/>
          <ac:spMkLst>
            <pc:docMk/>
            <pc:sldMk cId="1930087035" sldId="320"/>
            <ac:spMk id="26" creationId="{562CB713-805E-4446-87E4-4F3A7FDD9440}"/>
          </ac:spMkLst>
        </pc:spChg>
        <pc:graphicFrameChg chg="add mod modGraphic">
          <ac:chgData name="이 경오" userId="03d471aaec579ec3" providerId="LiveId" clId="{E68241FD-7FCF-44E0-8869-2CE68C84EC76}" dt="2020-04-30T16:18:31.866" v="4095" actId="2161"/>
          <ac:graphicFrameMkLst>
            <pc:docMk/>
            <pc:sldMk cId="1930087035" sldId="320"/>
            <ac:graphicFrameMk id="27" creationId="{3F3C60A2-A214-429B-9B83-2C41C3047749}"/>
          </ac:graphicFrameMkLst>
        </pc:graphicFrameChg>
        <pc:picChg chg="add mod">
          <ac:chgData name="이 경오" userId="03d471aaec579ec3" providerId="LiveId" clId="{E68241FD-7FCF-44E0-8869-2CE68C84EC76}" dt="2020-04-30T16:19:45.982" v="4108" actId="1076"/>
          <ac:picMkLst>
            <pc:docMk/>
            <pc:sldMk cId="1930087035" sldId="320"/>
            <ac:picMk id="24" creationId="{B899D4A6-E2DE-4FA4-8C1C-A5168D85EF6F}"/>
          </ac:picMkLst>
        </pc:picChg>
      </pc:sldChg>
      <pc:sldChg chg="addSp delSp modSp add mod ord">
        <pc:chgData name="이 경오" userId="03d471aaec579ec3" providerId="LiveId" clId="{E68241FD-7FCF-44E0-8869-2CE68C84EC76}" dt="2020-04-30T16:11:30.935" v="3951"/>
        <pc:sldMkLst>
          <pc:docMk/>
          <pc:sldMk cId="2547144186" sldId="321"/>
        </pc:sldMkLst>
        <pc:spChg chg="del mod">
          <ac:chgData name="이 경오" userId="03d471aaec579ec3" providerId="LiveId" clId="{E68241FD-7FCF-44E0-8869-2CE68C84EC76}" dt="2020-04-30T16:09:03.343" v="3910" actId="478"/>
          <ac:spMkLst>
            <pc:docMk/>
            <pc:sldMk cId="2547144186" sldId="321"/>
            <ac:spMk id="2" creationId="{BE5AEC42-1BAB-4C9F-B1FF-6EF2278B5619}"/>
          </ac:spMkLst>
        </pc:spChg>
        <pc:spChg chg="mod">
          <ac:chgData name="이 경오" userId="03d471aaec579ec3" providerId="LiveId" clId="{E68241FD-7FCF-44E0-8869-2CE68C84EC76}" dt="2020-04-30T16:10:50.453" v="3944" actId="1076"/>
          <ac:spMkLst>
            <pc:docMk/>
            <pc:sldMk cId="2547144186" sldId="321"/>
            <ac:spMk id="3" creationId="{38ADDE88-3523-4169-A695-805C575EE0BF}"/>
          </ac:spMkLst>
        </pc:spChg>
        <pc:spChg chg="mod">
          <ac:chgData name="이 경오" userId="03d471aaec579ec3" providerId="LiveId" clId="{E68241FD-7FCF-44E0-8869-2CE68C84EC76}" dt="2020-04-30T16:08:06.987" v="3832" actId="1076"/>
          <ac:spMkLst>
            <pc:docMk/>
            <pc:sldMk cId="2547144186" sldId="321"/>
            <ac:spMk id="5" creationId="{8F526FEE-CA73-440B-888F-BE51F1015EA2}"/>
          </ac:spMkLst>
        </pc:spChg>
        <pc:spChg chg="mod">
          <ac:chgData name="이 경오" userId="03d471aaec579ec3" providerId="LiveId" clId="{E68241FD-7FCF-44E0-8869-2CE68C84EC76}" dt="2020-04-30T16:10:55.993" v="3946" actId="1076"/>
          <ac:spMkLst>
            <pc:docMk/>
            <pc:sldMk cId="2547144186" sldId="321"/>
            <ac:spMk id="6" creationId="{92A2C115-0A04-45E1-BC50-64013F95D82B}"/>
          </ac:spMkLst>
        </pc:spChg>
        <pc:spChg chg="del mod">
          <ac:chgData name="이 경오" userId="03d471aaec579ec3" providerId="LiveId" clId="{E68241FD-7FCF-44E0-8869-2CE68C84EC76}" dt="2020-04-30T16:07:51.257" v="3825" actId="478"/>
          <ac:spMkLst>
            <pc:docMk/>
            <pc:sldMk cId="2547144186" sldId="321"/>
            <ac:spMk id="7" creationId="{5A951D9C-67BE-4E19-ACE8-2EBADBC48F8E}"/>
          </ac:spMkLst>
        </pc:spChg>
        <pc:spChg chg="mod">
          <ac:chgData name="이 경오" userId="03d471aaec579ec3" providerId="LiveId" clId="{E68241FD-7FCF-44E0-8869-2CE68C84EC76}" dt="2020-04-30T16:10:58.843" v="3947" actId="1076"/>
          <ac:spMkLst>
            <pc:docMk/>
            <pc:sldMk cId="2547144186" sldId="321"/>
            <ac:spMk id="8" creationId="{D6B74C7A-0DFF-4573-9633-D54F33829D02}"/>
          </ac:spMkLst>
        </pc:spChg>
        <pc:spChg chg="add del mod">
          <ac:chgData name="이 경오" userId="03d471aaec579ec3" providerId="LiveId" clId="{E68241FD-7FCF-44E0-8869-2CE68C84EC76}" dt="2020-04-30T16:08:00.792" v="3828" actId="21"/>
          <ac:spMkLst>
            <pc:docMk/>
            <pc:sldMk cId="2547144186" sldId="321"/>
            <ac:spMk id="9" creationId="{E426D68C-41F4-4A59-AFBE-191CEC3E3E1C}"/>
          </ac:spMkLst>
        </pc:spChg>
        <pc:spChg chg="add mod">
          <ac:chgData name="이 경오" userId="03d471aaec579ec3" providerId="LiveId" clId="{E68241FD-7FCF-44E0-8869-2CE68C84EC76}" dt="2020-04-30T16:10:30.883" v="3939" actId="1076"/>
          <ac:spMkLst>
            <pc:docMk/>
            <pc:sldMk cId="2547144186" sldId="321"/>
            <ac:spMk id="10" creationId="{6402AFA4-34A0-47D4-AB5F-E22372984C0A}"/>
          </ac:spMkLst>
        </pc:spChg>
        <pc:spChg chg="add mod">
          <ac:chgData name="이 경오" userId="03d471aaec579ec3" providerId="LiveId" clId="{E68241FD-7FCF-44E0-8869-2CE68C84EC76}" dt="2020-04-30T16:10:39.083" v="3941" actId="1076"/>
          <ac:spMkLst>
            <pc:docMk/>
            <pc:sldMk cId="2547144186" sldId="321"/>
            <ac:spMk id="11" creationId="{3316A98A-EDC2-4A99-B3F3-BFC3C226CF88}"/>
          </ac:spMkLst>
        </pc:spChg>
        <pc:spChg chg="mod">
          <ac:chgData name="이 경오" userId="03d471aaec579ec3" providerId="LiveId" clId="{E68241FD-7FCF-44E0-8869-2CE68C84EC76}" dt="2020-04-30T16:10:43.753" v="3942" actId="1076"/>
          <ac:spMkLst>
            <pc:docMk/>
            <pc:sldMk cId="2547144186" sldId="321"/>
            <ac:spMk id="12" creationId="{8C7CEFB3-A12F-4AE0-B7C6-526682FF4AB7}"/>
          </ac:spMkLst>
        </pc:spChg>
        <pc:spChg chg="del mod">
          <ac:chgData name="이 경오" userId="03d471aaec579ec3" providerId="LiveId" clId="{E68241FD-7FCF-44E0-8869-2CE68C84EC76}" dt="2020-04-30T16:09:21.734" v="3916" actId="478"/>
          <ac:spMkLst>
            <pc:docMk/>
            <pc:sldMk cId="2547144186" sldId="321"/>
            <ac:spMk id="13" creationId="{640C5DA5-6055-4D1E-9E83-8528F888EE67}"/>
          </ac:spMkLst>
        </pc:spChg>
        <pc:spChg chg="mod">
          <ac:chgData name="이 경오" userId="03d471aaec579ec3" providerId="LiveId" clId="{E68241FD-7FCF-44E0-8869-2CE68C84EC76}" dt="2020-04-30T16:10:28.494" v="3938" actId="1076"/>
          <ac:spMkLst>
            <pc:docMk/>
            <pc:sldMk cId="2547144186" sldId="321"/>
            <ac:spMk id="14" creationId="{2DD52E85-2FF1-4237-9D48-8ED220941B5D}"/>
          </ac:spMkLst>
        </pc:spChg>
        <pc:spChg chg="mod">
          <ac:chgData name="이 경오" userId="03d471aaec579ec3" providerId="LiveId" clId="{E68241FD-7FCF-44E0-8869-2CE68C84EC76}" dt="2020-04-30T16:10:47.913" v="3943" actId="1076"/>
          <ac:spMkLst>
            <pc:docMk/>
            <pc:sldMk cId="2547144186" sldId="321"/>
            <ac:spMk id="15" creationId="{91B1654F-B61D-437F-A7EC-E179135BEF8A}"/>
          </ac:spMkLst>
        </pc:spChg>
        <pc:spChg chg="add mod">
          <ac:chgData name="이 경오" userId="03d471aaec579ec3" providerId="LiveId" clId="{E68241FD-7FCF-44E0-8869-2CE68C84EC76}" dt="2020-04-30T16:10:22.423" v="3936" actId="1076"/>
          <ac:spMkLst>
            <pc:docMk/>
            <pc:sldMk cId="2547144186" sldId="321"/>
            <ac:spMk id="18" creationId="{F823BAB7-C54D-4389-8FC9-2B412B78D35D}"/>
          </ac:spMkLst>
        </pc:spChg>
        <pc:spChg chg="add mod">
          <ac:chgData name="이 경오" userId="03d471aaec579ec3" providerId="LiveId" clId="{E68241FD-7FCF-44E0-8869-2CE68C84EC76}" dt="2020-04-30T16:10:24.812" v="3937" actId="1076"/>
          <ac:spMkLst>
            <pc:docMk/>
            <pc:sldMk cId="2547144186" sldId="321"/>
            <ac:spMk id="19" creationId="{23DA8939-963A-4728-B6AA-C322EBE633B8}"/>
          </ac:spMkLst>
        </pc:spChg>
        <pc:spChg chg="del mod">
          <ac:chgData name="이 경오" userId="03d471aaec579ec3" providerId="LiveId" clId="{E68241FD-7FCF-44E0-8869-2CE68C84EC76}" dt="2020-04-30T16:07:51.257" v="3825" actId="478"/>
          <ac:spMkLst>
            <pc:docMk/>
            <pc:sldMk cId="2547144186" sldId="321"/>
            <ac:spMk id="20" creationId="{3266D2AF-3431-47E9-906B-88B24DB10F0D}"/>
          </ac:spMkLst>
        </pc:spChg>
        <pc:spChg chg="mod">
          <ac:chgData name="이 경오" userId="03d471aaec579ec3" providerId="LiveId" clId="{E68241FD-7FCF-44E0-8869-2CE68C84EC76}" dt="2020-04-30T16:10:52.363" v="3945" actId="1076"/>
          <ac:spMkLst>
            <pc:docMk/>
            <pc:sldMk cId="2547144186" sldId="321"/>
            <ac:spMk id="21" creationId="{CD1BC235-56C9-4C93-B330-0BFBA3F61F81}"/>
          </ac:spMkLst>
        </pc:spChg>
        <pc:spChg chg="mod">
          <ac:chgData name="이 경오" userId="03d471aaec579ec3" providerId="LiveId" clId="{E68241FD-7FCF-44E0-8869-2CE68C84EC76}" dt="2020-04-30T16:11:30.935" v="3951"/>
          <ac:spMkLst>
            <pc:docMk/>
            <pc:sldMk cId="2547144186" sldId="321"/>
            <ac:spMk id="22" creationId="{F3EAC8D9-CCF6-4A86-83AC-6B9A052A4891}"/>
          </ac:spMkLst>
        </pc:spChg>
        <pc:spChg chg="mod">
          <ac:chgData name="이 경오" userId="03d471aaec579ec3" providerId="LiveId" clId="{E68241FD-7FCF-44E0-8869-2CE68C84EC76}" dt="2020-04-30T16:11:02.053" v="3948" actId="1076"/>
          <ac:spMkLst>
            <pc:docMk/>
            <pc:sldMk cId="2547144186" sldId="321"/>
            <ac:spMk id="23" creationId="{C72B2F6C-568F-407F-9D0C-6307F1F51FA0}"/>
          </ac:spMkLst>
        </pc:spChg>
      </pc:sldChg>
      <pc:sldChg chg="addSp delSp modSp add mod">
        <pc:chgData name="이 경오" userId="03d471aaec579ec3" providerId="LiveId" clId="{E68241FD-7FCF-44E0-8869-2CE68C84EC76}" dt="2020-04-30T16:26:06.462" v="4349" actId="14100"/>
        <pc:sldMkLst>
          <pc:docMk/>
          <pc:sldMk cId="2832486657" sldId="322"/>
        </pc:sldMkLst>
        <pc:spChg chg="add mod">
          <ac:chgData name="이 경오" userId="03d471aaec579ec3" providerId="LiveId" clId="{E68241FD-7FCF-44E0-8869-2CE68C84EC76}" dt="2020-04-30T16:25:14.201" v="4248" actId="207"/>
          <ac:spMkLst>
            <pc:docMk/>
            <pc:sldMk cId="2832486657" sldId="322"/>
            <ac:spMk id="2" creationId="{C5B50A4A-DA8E-492D-B669-2364C741D536}"/>
          </ac:spMkLst>
        </pc:spChg>
        <pc:spChg chg="del">
          <ac:chgData name="이 경오" userId="03d471aaec579ec3" providerId="LiveId" clId="{E68241FD-7FCF-44E0-8869-2CE68C84EC76}" dt="2020-04-30T16:20:42.736" v="4141" actId="478"/>
          <ac:spMkLst>
            <pc:docMk/>
            <pc:sldMk cId="2832486657" sldId="322"/>
            <ac:spMk id="9" creationId="{E050C306-C4E1-42EF-923D-5079FA405367}"/>
          </ac:spMkLst>
        </pc:spChg>
        <pc:spChg chg="add mod">
          <ac:chgData name="이 경오" userId="03d471aaec579ec3" providerId="LiveId" clId="{E68241FD-7FCF-44E0-8869-2CE68C84EC76}" dt="2020-04-30T16:25:29.622" v="4286"/>
          <ac:spMkLst>
            <pc:docMk/>
            <pc:sldMk cId="2832486657" sldId="322"/>
            <ac:spMk id="10" creationId="{D9C70CA4-1CB6-41A3-A980-4C70E510DA56}"/>
          </ac:spMkLst>
        </pc:spChg>
        <pc:spChg chg="add mod">
          <ac:chgData name="이 경오" userId="03d471aaec579ec3" providerId="LiveId" clId="{E68241FD-7FCF-44E0-8869-2CE68C84EC76}" dt="2020-04-30T16:25:44.824" v="4312"/>
          <ac:spMkLst>
            <pc:docMk/>
            <pc:sldMk cId="2832486657" sldId="322"/>
            <ac:spMk id="11" creationId="{F0DC5F7F-78D7-4C1B-8530-69A8E6BDA492}"/>
          </ac:spMkLst>
        </pc:spChg>
        <pc:spChg chg="add mod">
          <ac:chgData name="이 경오" userId="03d471aaec579ec3" providerId="LiveId" clId="{E68241FD-7FCF-44E0-8869-2CE68C84EC76}" dt="2020-04-30T16:26:06.462" v="4349" actId="14100"/>
          <ac:spMkLst>
            <pc:docMk/>
            <pc:sldMk cId="2832486657" sldId="322"/>
            <ac:spMk id="12" creationId="{37F346AE-C39B-4662-A3DB-FCA4A58DAD16}"/>
          </ac:spMkLst>
        </pc:spChg>
        <pc:spChg chg="mod">
          <ac:chgData name="이 경오" userId="03d471aaec579ec3" providerId="LiveId" clId="{E68241FD-7FCF-44E0-8869-2CE68C84EC76}" dt="2020-04-30T16:21:14.531" v="4222"/>
          <ac:spMkLst>
            <pc:docMk/>
            <pc:sldMk cId="2832486657" sldId="322"/>
            <ac:spMk id="16" creationId="{6F4BF667-F208-49FD-8758-5A88D3527AD7}"/>
          </ac:spMkLst>
        </pc:spChg>
        <pc:spChg chg="mod">
          <ac:chgData name="이 경오" userId="03d471aaec579ec3" providerId="LiveId" clId="{E68241FD-7FCF-44E0-8869-2CE68C84EC76}" dt="2020-04-30T16:20:30.545" v="4139"/>
          <ac:spMkLst>
            <pc:docMk/>
            <pc:sldMk cId="2832486657" sldId="322"/>
            <ac:spMk id="22" creationId="{F3EAC8D9-CCF6-4A86-83AC-6B9A052A4891}"/>
          </ac:spMkLst>
        </pc:spChg>
        <pc:graphicFrameChg chg="del">
          <ac:chgData name="이 경오" userId="03d471aaec579ec3" providerId="LiveId" clId="{E68241FD-7FCF-44E0-8869-2CE68C84EC76}" dt="2020-04-30T16:20:40.193" v="4140" actId="478"/>
          <ac:graphicFrameMkLst>
            <pc:docMk/>
            <pc:sldMk cId="2832486657" sldId="322"/>
            <ac:graphicFrameMk id="27" creationId="{3F3C60A2-A214-429B-9B83-2C41C3047749}"/>
          </ac:graphicFrameMkLst>
        </pc:graphicFrameChg>
        <pc:picChg chg="del">
          <ac:chgData name="이 경오" userId="03d471aaec579ec3" providerId="LiveId" clId="{E68241FD-7FCF-44E0-8869-2CE68C84EC76}" dt="2020-04-30T16:20:40.193" v="4140" actId="478"/>
          <ac:picMkLst>
            <pc:docMk/>
            <pc:sldMk cId="2832486657" sldId="322"/>
            <ac:picMk id="24" creationId="{B899D4A6-E2DE-4FA4-8C1C-A5168D85EF6F}"/>
          </ac:picMkLst>
        </pc:picChg>
      </pc:sldChg>
      <pc:sldChg chg="addSp modSp add mod">
        <pc:chgData name="이 경오" userId="03d471aaec579ec3" providerId="LiveId" clId="{E68241FD-7FCF-44E0-8869-2CE68C84EC76}" dt="2020-04-30T16:39:41.110" v="4507" actId="207"/>
        <pc:sldMkLst>
          <pc:docMk/>
          <pc:sldMk cId="4121830967" sldId="323"/>
        </pc:sldMkLst>
        <pc:spChg chg="mod">
          <ac:chgData name="이 경오" userId="03d471aaec579ec3" providerId="LiveId" clId="{E68241FD-7FCF-44E0-8869-2CE68C84EC76}" dt="2020-04-30T16:39:41.110" v="4507" actId="207"/>
          <ac:spMkLst>
            <pc:docMk/>
            <pc:sldMk cId="4121830967" sldId="323"/>
            <ac:spMk id="2" creationId="{C5B50A4A-DA8E-492D-B669-2364C741D536}"/>
          </ac:spMkLst>
        </pc:spChg>
        <pc:spChg chg="mod">
          <ac:chgData name="이 경오" userId="03d471aaec579ec3" providerId="LiveId" clId="{E68241FD-7FCF-44E0-8869-2CE68C84EC76}" dt="2020-04-30T16:37:03.930" v="4431" actId="14100"/>
          <ac:spMkLst>
            <pc:docMk/>
            <pc:sldMk cId="4121830967" sldId="323"/>
            <ac:spMk id="10" creationId="{D9C70CA4-1CB6-41A3-A980-4C70E510DA56}"/>
          </ac:spMkLst>
        </pc:spChg>
        <pc:spChg chg="mod">
          <ac:chgData name="이 경오" userId="03d471aaec579ec3" providerId="LiveId" clId="{E68241FD-7FCF-44E0-8869-2CE68C84EC76}" dt="2020-04-30T16:37:34.820" v="4467" actId="14100"/>
          <ac:spMkLst>
            <pc:docMk/>
            <pc:sldMk cId="4121830967" sldId="323"/>
            <ac:spMk id="11" creationId="{F0DC5F7F-78D7-4C1B-8530-69A8E6BDA492}"/>
          </ac:spMkLst>
        </pc:spChg>
        <pc:spChg chg="mod">
          <ac:chgData name="이 경오" userId="03d471aaec579ec3" providerId="LiveId" clId="{E68241FD-7FCF-44E0-8869-2CE68C84EC76}" dt="2020-04-30T16:37:29.222" v="4466" actId="20577"/>
          <ac:spMkLst>
            <pc:docMk/>
            <pc:sldMk cId="4121830967" sldId="323"/>
            <ac:spMk id="12" creationId="{37F346AE-C39B-4662-A3DB-FCA4A58DAD16}"/>
          </ac:spMkLst>
        </pc:spChg>
        <pc:spChg chg="add mod">
          <ac:chgData name="이 경오" userId="03d471aaec579ec3" providerId="LiveId" clId="{E68241FD-7FCF-44E0-8869-2CE68C84EC76}" dt="2020-04-30T16:39:20.622" v="4503"/>
          <ac:spMkLst>
            <pc:docMk/>
            <pc:sldMk cId="4121830967" sldId="323"/>
            <ac:spMk id="13" creationId="{1DA51A62-B106-4FC7-8C27-1BFF75BB734D}"/>
          </ac:spMkLst>
        </pc:spChg>
        <pc:spChg chg="mod">
          <ac:chgData name="이 경오" userId="03d471aaec579ec3" providerId="LiveId" clId="{E68241FD-7FCF-44E0-8869-2CE68C84EC76}" dt="2020-04-30T16:27:22.874" v="4360"/>
          <ac:spMkLst>
            <pc:docMk/>
            <pc:sldMk cId="4121830967" sldId="323"/>
            <ac:spMk id="16" creationId="{6F4BF667-F208-49FD-8758-5A88D3527AD7}"/>
          </ac:spMkLst>
        </pc:spChg>
      </pc:sldChg>
      <pc:sldChg chg="addSp delSp modSp add mod ord">
        <pc:chgData name="이 경오" userId="03d471aaec579ec3" providerId="LiveId" clId="{E68241FD-7FCF-44E0-8869-2CE68C84EC76}" dt="2020-04-30T16:47:41.451" v="4977"/>
        <pc:sldMkLst>
          <pc:docMk/>
          <pc:sldMk cId="1153917390" sldId="324"/>
        </pc:sldMkLst>
        <pc:spChg chg="del">
          <ac:chgData name="이 경오" userId="03d471aaec579ec3" providerId="LiveId" clId="{E68241FD-7FCF-44E0-8869-2CE68C84EC76}" dt="2020-04-30T16:41:50.463" v="4641" actId="478"/>
          <ac:spMkLst>
            <pc:docMk/>
            <pc:sldMk cId="1153917390" sldId="324"/>
            <ac:spMk id="2" creationId="{C5B50A4A-DA8E-492D-B669-2364C741D536}"/>
          </ac:spMkLst>
        </pc:spChg>
        <pc:spChg chg="del">
          <ac:chgData name="이 경오" userId="03d471aaec579ec3" providerId="LiveId" clId="{E68241FD-7FCF-44E0-8869-2CE68C84EC76}" dt="2020-04-30T16:41:53.699" v="4642" actId="478"/>
          <ac:spMkLst>
            <pc:docMk/>
            <pc:sldMk cId="1153917390" sldId="324"/>
            <ac:spMk id="10" creationId="{D9C70CA4-1CB6-41A3-A980-4C70E510DA56}"/>
          </ac:spMkLst>
        </pc:spChg>
        <pc:spChg chg="del">
          <ac:chgData name="이 경오" userId="03d471aaec579ec3" providerId="LiveId" clId="{E68241FD-7FCF-44E0-8869-2CE68C84EC76}" dt="2020-04-30T16:41:53.699" v="4642" actId="478"/>
          <ac:spMkLst>
            <pc:docMk/>
            <pc:sldMk cId="1153917390" sldId="324"/>
            <ac:spMk id="11" creationId="{F0DC5F7F-78D7-4C1B-8530-69A8E6BDA492}"/>
          </ac:spMkLst>
        </pc:spChg>
        <pc:spChg chg="del">
          <ac:chgData name="이 경오" userId="03d471aaec579ec3" providerId="LiveId" clId="{E68241FD-7FCF-44E0-8869-2CE68C84EC76}" dt="2020-04-30T16:41:53.699" v="4642" actId="478"/>
          <ac:spMkLst>
            <pc:docMk/>
            <pc:sldMk cId="1153917390" sldId="324"/>
            <ac:spMk id="12" creationId="{37F346AE-C39B-4662-A3DB-FCA4A58DAD16}"/>
          </ac:spMkLst>
        </pc:spChg>
        <pc:spChg chg="del">
          <ac:chgData name="이 경오" userId="03d471aaec579ec3" providerId="LiveId" clId="{E68241FD-7FCF-44E0-8869-2CE68C84EC76}" dt="2020-04-30T16:41:53.699" v="4642" actId="478"/>
          <ac:spMkLst>
            <pc:docMk/>
            <pc:sldMk cId="1153917390" sldId="324"/>
            <ac:spMk id="13" creationId="{1DA51A62-B106-4FC7-8C27-1BFF75BB734D}"/>
          </ac:spMkLst>
        </pc:spChg>
        <pc:spChg chg="add mod">
          <ac:chgData name="이 경오" userId="03d471aaec579ec3" providerId="LiveId" clId="{E68241FD-7FCF-44E0-8869-2CE68C84EC76}" dt="2020-04-30T16:45:23.428" v="4971"/>
          <ac:spMkLst>
            <pc:docMk/>
            <pc:sldMk cId="1153917390" sldId="324"/>
            <ac:spMk id="15" creationId="{7C9FBBB9-782B-408F-8A5A-6E3F97916A70}"/>
          </ac:spMkLst>
        </pc:spChg>
        <pc:spChg chg="del">
          <ac:chgData name="이 경오" userId="03d471aaec579ec3" providerId="LiveId" clId="{E68241FD-7FCF-44E0-8869-2CE68C84EC76}" dt="2020-04-30T16:41:50.463" v="4641" actId="478"/>
          <ac:spMkLst>
            <pc:docMk/>
            <pc:sldMk cId="1153917390" sldId="324"/>
            <ac:spMk id="16" creationId="{6F4BF667-F208-49FD-8758-5A88D3527AD7}"/>
          </ac:spMkLst>
        </pc:spChg>
        <pc:spChg chg="mod">
          <ac:chgData name="이 경오" userId="03d471aaec579ec3" providerId="LiveId" clId="{E68241FD-7FCF-44E0-8869-2CE68C84EC76}" dt="2020-04-30T16:41:48.402" v="4640"/>
          <ac:spMkLst>
            <pc:docMk/>
            <pc:sldMk cId="1153917390" sldId="324"/>
            <ac:spMk id="22" creationId="{F3EAC8D9-CCF6-4A86-83AC-6B9A052A4891}"/>
          </ac:spMkLst>
        </pc:spChg>
        <pc:graphicFrameChg chg="add del mod">
          <ac:chgData name="이 경오" userId="03d471aaec579ec3" providerId="LiveId" clId="{E68241FD-7FCF-44E0-8869-2CE68C84EC76}" dt="2020-04-30T16:43:09.598" v="4648" actId="21"/>
          <ac:graphicFrameMkLst>
            <pc:docMk/>
            <pc:sldMk cId="1153917390" sldId="324"/>
            <ac:graphicFrameMk id="3" creationId="{5BA0AF5E-1065-450C-BFEB-16B821525C56}"/>
          </ac:graphicFrameMkLst>
        </pc:graphicFrameChg>
        <pc:picChg chg="del mod">
          <ac:chgData name="이 경오" userId="03d471aaec579ec3" providerId="LiveId" clId="{E68241FD-7FCF-44E0-8869-2CE68C84EC76}" dt="2020-04-30T16:43:39.718" v="4650" actId="478"/>
          <ac:picMkLst>
            <pc:docMk/>
            <pc:sldMk cId="1153917390" sldId="324"/>
            <ac:picMk id="6" creationId="{B5B34BCB-92E7-4604-AB63-F1E1545FA170}"/>
          </ac:picMkLst>
        </pc:picChg>
        <pc:picChg chg="mod">
          <ac:chgData name="이 경오" userId="03d471aaec579ec3" providerId="LiveId" clId="{E68241FD-7FCF-44E0-8869-2CE68C84EC76}" dt="2020-04-30T16:43:47.508" v="4652" actId="14100"/>
          <ac:picMkLst>
            <pc:docMk/>
            <pc:sldMk cId="1153917390" sldId="324"/>
            <ac:picMk id="7" creationId="{9924B55A-68B0-436F-A53F-1CDF81F150ED}"/>
          </ac:picMkLst>
        </pc:picChg>
        <pc:picChg chg="add mod">
          <ac:chgData name="이 경오" userId="03d471aaec579ec3" providerId="LiveId" clId="{E68241FD-7FCF-44E0-8869-2CE68C84EC76}" dt="2020-04-30T16:42:03.069" v="4645" actId="1076"/>
          <ac:picMkLst>
            <pc:docMk/>
            <pc:sldMk cId="1153917390" sldId="324"/>
            <ac:picMk id="2050" creationId="{708F26D7-BE3A-43AC-887F-40DEAE48626A}"/>
          </ac:picMkLst>
        </pc:picChg>
      </pc:sldChg>
      <pc:sldChg chg="modSp add mod ord">
        <pc:chgData name="이 경오" userId="03d471aaec579ec3" providerId="LiveId" clId="{E68241FD-7FCF-44E0-8869-2CE68C84EC76}" dt="2020-04-30T16:46:31.765" v="4975" actId="20577"/>
        <pc:sldMkLst>
          <pc:docMk/>
          <pc:sldMk cId="3925210235" sldId="325"/>
        </pc:sldMkLst>
        <pc:spChg chg="mod">
          <ac:chgData name="이 경오" userId="03d471aaec579ec3" providerId="LiveId" clId="{E68241FD-7FCF-44E0-8869-2CE68C84EC76}" dt="2020-04-30T16:46:31.765" v="4975" actId="20577"/>
          <ac:spMkLst>
            <pc:docMk/>
            <pc:sldMk cId="3925210235" sldId="325"/>
            <ac:spMk id="6" creationId="{97ABE4A9-0E2E-45E8-86C2-53BF8FA05A72}"/>
          </ac:spMkLst>
        </pc:spChg>
      </pc:sldChg>
      <pc:sldChg chg="modSp add mod ord">
        <pc:chgData name="이 경오" userId="03d471aaec579ec3" providerId="LiveId" clId="{E68241FD-7FCF-44E0-8869-2CE68C84EC76}" dt="2020-04-30T17:14:24.467" v="5721" actId="20577"/>
        <pc:sldMkLst>
          <pc:docMk/>
          <pc:sldMk cId="2488584439" sldId="326"/>
        </pc:sldMkLst>
        <pc:spChg chg="mod">
          <ac:chgData name="이 경오" userId="03d471aaec579ec3" providerId="LiveId" clId="{E68241FD-7FCF-44E0-8869-2CE68C84EC76}" dt="2020-04-30T17:14:24.467" v="5721" actId="20577"/>
          <ac:spMkLst>
            <pc:docMk/>
            <pc:sldMk cId="2488584439" sldId="326"/>
            <ac:spMk id="6" creationId="{97ABE4A9-0E2E-45E8-86C2-53BF8FA05A72}"/>
          </ac:spMkLst>
        </pc:spChg>
      </pc:sldChg>
    </pc:docChg>
  </pc:docChgLst>
  <pc:docChgLst>
    <pc:chgData name="이 경오" userId="03d471aaec579ec3" providerId="LiveId" clId="{FE5B2F90-E03B-4ECC-AE64-668DFD204C8D}"/>
    <pc:docChg chg="undo redo custSel addSld delSld modSld sldOrd">
      <pc:chgData name="이 경오" userId="03d471aaec579ec3" providerId="LiveId" clId="{FE5B2F90-E03B-4ECC-AE64-668DFD204C8D}" dt="2020-05-02T08:19:03.549" v="7988" actId="1076"/>
      <pc:docMkLst>
        <pc:docMk/>
      </pc:docMkLst>
      <pc:sldChg chg="modSp mod">
        <pc:chgData name="이 경오" userId="03d471aaec579ec3" providerId="LiveId" clId="{FE5B2F90-E03B-4ECC-AE64-668DFD204C8D}" dt="2020-05-01T06:24:18.062" v="15"/>
        <pc:sldMkLst>
          <pc:docMk/>
          <pc:sldMk cId="3639423075" sldId="260"/>
        </pc:sldMkLst>
        <pc:spChg chg="mod">
          <ac:chgData name="이 경오" userId="03d471aaec579ec3" providerId="LiveId" clId="{FE5B2F90-E03B-4ECC-AE64-668DFD204C8D}" dt="2020-05-01T06:24:18.062" v="15"/>
          <ac:spMkLst>
            <pc:docMk/>
            <pc:sldMk cId="3639423075" sldId="260"/>
            <ac:spMk id="7" creationId="{F0536D08-3177-4204-9E1A-503C2FAC8BF1}"/>
          </ac:spMkLst>
        </pc:spChg>
      </pc:sldChg>
      <pc:sldChg chg="addSp delSp modSp mod">
        <pc:chgData name="이 경오" userId="03d471aaec579ec3" providerId="LiveId" clId="{FE5B2F90-E03B-4ECC-AE64-668DFD204C8D}" dt="2020-05-01T07:19:26.416" v="384" actId="1076"/>
        <pc:sldMkLst>
          <pc:docMk/>
          <pc:sldMk cId="3534683789" sldId="262"/>
        </pc:sldMkLst>
        <pc:spChg chg="mod">
          <ac:chgData name="이 경오" userId="03d471aaec579ec3" providerId="LiveId" clId="{FE5B2F90-E03B-4ECC-AE64-668DFD204C8D}" dt="2020-05-01T06:27:37.121" v="34"/>
          <ac:spMkLst>
            <pc:docMk/>
            <pc:sldMk cId="3534683789" sldId="262"/>
            <ac:spMk id="2" creationId="{00000000-0000-0000-0000-000000000000}"/>
          </ac:spMkLst>
        </pc:spChg>
        <pc:spChg chg="add mod">
          <ac:chgData name="이 경오" userId="03d471aaec579ec3" providerId="LiveId" clId="{FE5B2F90-E03B-4ECC-AE64-668DFD204C8D}" dt="2020-05-01T07:19:20.236" v="382" actId="1076"/>
          <ac:spMkLst>
            <pc:docMk/>
            <pc:sldMk cId="3534683789" sldId="262"/>
            <ac:spMk id="3" creationId="{E7200C85-F0CC-49C6-A7C6-56F73EA7660C}"/>
          </ac:spMkLst>
        </pc:spChg>
        <pc:spChg chg="del">
          <ac:chgData name="이 경오" userId="03d471aaec579ec3" providerId="LiveId" clId="{FE5B2F90-E03B-4ECC-AE64-668DFD204C8D}" dt="2020-05-01T06:25:17.717" v="17" actId="478"/>
          <ac:spMkLst>
            <pc:docMk/>
            <pc:sldMk cId="3534683789" sldId="262"/>
            <ac:spMk id="6" creationId="{C2EBE39D-3484-47CC-8574-359E45600958}"/>
          </ac:spMkLst>
        </pc:spChg>
        <pc:spChg chg="del">
          <ac:chgData name="이 경오" userId="03d471aaec579ec3" providerId="LiveId" clId="{FE5B2F90-E03B-4ECC-AE64-668DFD204C8D}" dt="2020-05-01T06:25:17.717" v="17" actId="478"/>
          <ac:spMkLst>
            <pc:docMk/>
            <pc:sldMk cId="3534683789" sldId="262"/>
            <ac:spMk id="8" creationId="{8C971447-5425-456C-B25E-3E8140EA5D96}"/>
          </ac:spMkLst>
        </pc:spChg>
        <pc:spChg chg="del">
          <ac:chgData name="이 경오" userId="03d471aaec579ec3" providerId="LiveId" clId="{FE5B2F90-E03B-4ECC-AE64-668DFD204C8D}" dt="2020-05-01T06:25:17.717" v="17" actId="478"/>
          <ac:spMkLst>
            <pc:docMk/>
            <pc:sldMk cId="3534683789" sldId="262"/>
            <ac:spMk id="9" creationId="{670BBA19-FE82-403D-A386-C285CCEFE0EE}"/>
          </ac:spMkLst>
        </pc:spChg>
        <pc:spChg chg="del">
          <ac:chgData name="이 경오" userId="03d471aaec579ec3" providerId="LiveId" clId="{FE5B2F90-E03B-4ECC-AE64-668DFD204C8D}" dt="2020-05-01T06:25:14.169" v="16" actId="478"/>
          <ac:spMkLst>
            <pc:docMk/>
            <pc:sldMk cId="3534683789" sldId="262"/>
            <ac:spMk id="14" creationId="{514BA4C7-BB07-4150-803A-F2112A15B196}"/>
          </ac:spMkLst>
        </pc:spChg>
        <pc:spChg chg="add mod">
          <ac:chgData name="이 경오" userId="03d471aaec579ec3" providerId="LiveId" clId="{FE5B2F90-E03B-4ECC-AE64-668DFD204C8D}" dt="2020-05-01T07:19:23.246" v="383" actId="1076"/>
          <ac:spMkLst>
            <pc:docMk/>
            <pc:sldMk cId="3534683789" sldId="262"/>
            <ac:spMk id="15" creationId="{33567D56-BD3C-4F22-A59B-3CC6D5C639F3}"/>
          </ac:spMkLst>
        </pc:spChg>
        <pc:spChg chg="del">
          <ac:chgData name="이 경오" userId="03d471aaec579ec3" providerId="LiveId" clId="{FE5B2F90-E03B-4ECC-AE64-668DFD204C8D}" dt="2020-05-01T06:25:17.717" v="17" actId="478"/>
          <ac:spMkLst>
            <pc:docMk/>
            <pc:sldMk cId="3534683789" sldId="262"/>
            <ac:spMk id="64" creationId="{8CF92692-1BD7-4BB3-9E72-7CD36CB333EF}"/>
          </ac:spMkLst>
        </pc:spChg>
        <pc:graphicFrameChg chg="add del">
          <ac:chgData name="이 경오" userId="03d471aaec579ec3" providerId="LiveId" clId="{FE5B2F90-E03B-4ECC-AE64-668DFD204C8D}" dt="2020-05-01T06:30:38.756" v="60"/>
          <ac:graphicFrameMkLst>
            <pc:docMk/>
            <pc:sldMk cId="3534683789" sldId="262"/>
            <ac:graphicFrameMk id="7" creationId="{BC56CFBB-E512-48CB-AE62-600EA6B3703E}"/>
          </ac:graphicFrameMkLst>
        </pc:graphicFrameChg>
        <pc:picChg chg="del">
          <ac:chgData name="이 경오" userId="03d471aaec579ec3" providerId="LiveId" clId="{FE5B2F90-E03B-4ECC-AE64-668DFD204C8D}" dt="2020-05-01T06:25:14.169" v="16" actId="478"/>
          <ac:picMkLst>
            <pc:docMk/>
            <pc:sldMk cId="3534683789" sldId="262"/>
            <ac:picMk id="10" creationId="{B5F0688E-9196-4923-B46C-76EE2A58C222}"/>
          </ac:picMkLst>
        </pc:picChg>
        <pc:picChg chg="mod">
          <ac:chgData name="이 경오" userId="03d471aaec579ec3" providerId="LiveId" clId="{FE5B2F90-E03B-4ECC-AE64-668DFD204C8D}" dt="2020-05-01T07:19:26.416" v="384" actId="1076"/>
          <ac:picMkLst>
            <pc:docMk/>
            <pc:sldMk cId="3534683789" sldId="262"/>
            <ac:picMk id="11" creationId="{2A5759ED-790E-4F09-BF6F-DAADFB80373A}"/>
          </ac:picMkLst>
        </pc:picChg>
        <pc:picChg chg="add mod">
          <ac:chgData name="이 경오" userId="03d471aaec579ec3" providerId="LiveId" clId="{FE5B2F90-E03B-4ECC-AE64-668DFD204C8D}" dt="2020-05-01T06:29:54.715" v="57" actId="1076"/>
          <ac:picMkLst>
            <pc:docMk/>
            <pc:sldMk cId="3534683789" sldId="262"/>
            <ac:picMk id="1026" creationId="{FF1CAC38-F41F-4B33-82F9-699EA806E381}"/>
          </ac:picMkLst>
        </pc:picChg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945171321" sldId="275"/>
        </pc:sldMkLst>
      </pc:sldChg>
      <pc:sldChg chg="addSp delSp modSp mod">
        <pc:chgData name="이 경오" userId="03d471aaec579ec3" providerId="LiveId" clId="{FE5B2F90-E03B-4ECC-AE64-668DFD204C8D}" dt="2020-05-02T08:18:48.813" v="7987" actId="403"/>
        <pc:sldMkLst>
          <pc:docMk/>
          <pc:sldMk cId="11132080" sldId="285"/>
        </pc:sldMkLst>
        <pc:spChg chg="add mod">
          <ac:chgData name="이 경오" userId="03d471aaec579ec3" providerId="LiveId" clId="{FE5B2F90-E03B-4ECC-AE64-668DFD204C8D}" dt="2020-05-02T08:06:54.901" v="7203" actId="1035"/>
          <ac:spMkLst>
            <pc:docMk/>
            <pc:sldMk cId="11132080" sldId="285"/>
            <ac:spMk id="2" creationId="{32F30259-E3B5-4BFE-BBE5-9DDA4EED9FBD}"/>
          </ac:spMkLst>
        </pc:spChg>
        <pc:spChg chg="del mod">
          <ac:chgData name="이 경오" userId="03d471aaec579ec3" providerId="LiveId" clId="{FE5B2F90-E03B-4ECC-AE64-668DFD204C8D}" dt="2020-05-02T08:18:16.340" v="7977"/>
          <ac:spMkLst>
            <pc:docMk/>
            <pc:sldMk cId="11132080" sldId="285"/>
            <ac:spMk id="8" creationId="{ED2B39C9-560C-447E-87D6-2BA318F84884}"/>
          </ac:spMkLst>
        </pc:spChg>
        <pc:spChg chg="del">
          <ac:chgData name="이 경오" userId="03d471aaec579ec3" providerId="LiveId" clId="{FE5B2F90-E03B-4ECC-AE64-668DFD204C8D}" dt="2020-05-02T08:00:30.964" v="6492" actId="478"/>
          <ac:spMkLst>
            <pc:docMk/>
            <pc:sldMk cId="11132080" sldId="285"/>
            <ac:spMk id="9" creationId="{6ADAE079-902C-4088-BD44-EF826E6D8309}"/>
          </ac:spMkLst>
        </pc:spChg>
        <pc:spChg chg="del">
          <ac:chgData name="이 경오" userId="03d471aaec579ec3" providerId="LiveId" clId="{FE5B2F90-E03B-4ECC-AE64-668DFD204C8D}" dt="2020-05-02T08:00:30.964" v="6492" actId="478"/>
          <ac:spMkLst>
            <pc:docMk/>
            <pc:sldMk cId="11132080" sldId="285"/>
            <ac:spMk id="10" creationId="{76ED4519-CC29-41DB-A7DC-ACCB177711A4}"/>
          </ac:spMkLst>
        </pc:spChg>
        <pc:spChg chg="del">
          <ac:chgData name="이 경오" userId="03d471aaec579ec3" providerId="LiveId" clId="{FE5B2F90-E03B-4ECC-AE64-668DFD204C8D}" dt="2020-05-02T08:00:30.964" v="6492" actId="478"/>
          <ac:spMkLst>
            <pc:docMk/>
            <pc:sldMk cId="11132080" sldId="285"/>
            <ac:spMk id="11" creationId="{9C0DE886-A1AD-4175-8653-F26EB818E55E}"/>
          </ac:spMkLst>
        </pc:spChg>
        <pc:spChg chg="del">
          <ac:chgData name="이 경오" userId="03d471aaec579ec3" providerId="LiveId" clId="{FE5B2F90-E03B-4ECC-AE64-668DFD204C8D}" dt="2020-05-02T08:00:30.964" v="6492" actId="478"/>
          <ac:spMkLst>
            <pc:docMk/>
            <pc:sldMk cId="11132080" sldId="285"/>
            <ac:spMk id="12" creationId="{ECC4A39C-CA53-4624-982C-41ACFA8CB008}"/>
          </ac:spMkLst>
        </pc:spChg>
        <pc:spChg chg="del">
          <ac:chgData name="이 경오" userId="03d471aaec579ec3" providerId="LiveId" clId="{FE5B2F90-E03B-4ECC-AE64-668DFD204C8D}" dt="2020-05-02T08:00:30.964" v="6492" actId="478"/>
          <ac:spMkLst>
            <pc:docMk/>
            <pc:sldMk cId="11132080" sldId="285"/>
            <ac:spMk id="13" creationId="{C5463C1C-38CE-4ACA-88D5-129E82A71A9D}"/>
          </ac:spMkLst>
        </pc:spChg>
        <pc:spChg chg="add mod">
          <ac:chgData name="이 경오" userId="03d471aaec579ec3" providerId="LiveId" clId="{FE5B2F90-E03B-4ECC-AE64-668DFD204C8D}" dt="2020-05-02T08:06:54.901" v="7203" actId="1035"/>
          <ac:spMkLst>
            <pc:docMk/>
            <pc:sldMk cId="11132080" sldId="285"/>
            <ac:spMk id="14" creationId="{5925FB3C-474D-47EB-A6A8-18D59597839B}"/>
          </ac:spMkLst>
        </pc:spChg>
        <pc:spChg chg="add mod">
          <ac:chgData name="이 경오" userId="03d471aaec579ec3" providerId="LiveId" clId="{FE5B2F90-E03B-4ECC-AE64-668DFD204C8D}" dt="2020-05-02T08:06:54.901" v="7203" actId="1035"/>
          <ac:spMkLst>
            <pc:docMk/>
            <pc:sldMk cId="11132080" sldId="285"/>
            <ac:spMk id="15" creationId="{A8A010BA-DB26-4E48-AC1E-E639BC2266CB}"/>
          </ac:spMkLst>
        </pc:spChg>
        <pc:spChg chg="add mod">
          <ac:chgData name="이 경오" userId="03d471aaec579ec3" providerId="LiveId" clId="{FE5B2F90-E03B-4ECC-AE64-668DFD204C8D}" dt="2020-05-02T08:08:05.482" v="7221" actId="1076"/>
          <ac:spMkLst>
            <pc:docMk/>
            <pc:sldMk cId="11132080" sldId="285"/>
            <ac:spMk id="16" creationId="{AAE5A607-DFFA-47BA-8230-C662B2BA9921}"/>
          </ac:spMkLst>
        </pc:spChg>
        <pc:spChg chg="add mod">
          <ac:chgData name="이 경오" userId="03d471aaec579ec3" providerId="LiveId" clId="{FE5B2F90-E03B-4ECC-AE64-668DFD204C8D}" dt="2020-05-02T08:18:48.813" v="7987" actId="403"/>
          <ac:spMkLst>
            <pc:docMk/>
            <pc:sldMk cId="11132080" sldId="285"/>
            <ac:spMk id="17" creationId="{949D9DA6-47C0-46CD-9FC8-7AA2C1DC4758}"/>
          </ac:spMkLst>
        </pc:spChg>
        <pc:spChg chg="add mod">
          <ac:chgData name="이 경오" userId="03d471aaec579ec3" providerId="LiveId" clId="{FE5B2F90-E03B-4ECC-AE64-668DFD204C8D}" dt="2020-05-02T08:18:46.807" v="7986" actId="403"/>
          <ac:spMkLst>
            <pc:docMk/>
            <pc:sldMk cId="11132080" sldId="285"/>
            <ac:spMk id="18" creationId="{64D5636B-E3F2-4D73-9275-E747C78FC9E1}"/>
          </ac:spMkLst>
        </pc:spChg>
        <pc:picChg chg="add mod">
          <ac:chgData name="이 경오" userId="03d471aaec579ec3" providerId="LiveId" clId="{FE5B2F90-E03B-4ECC-AE64-668DFD204C8D}" dt="2020-05-02T08:06:54.901" v="7203" actId="1035"/>
          <ac:picMkLst>
            <pc:docMk/>
            <pc:sldMk cId="11132080" sldId="285"/>
            <ac:picMk id="24578" creationId="{3BFEA377-6168-4D36-8B37-55050EE2EF72}"/>
          </ac:picMkLst>
        </pc:picChg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3912637232" sldId="287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3811407637" sldId="288"/>
        </pc:sldMkLst>
      </pc:sldChg>
      <pc:sldChg chg="addSp delSp modSp mod">
        <pc:chgData name="이 경오" userId="03d471aaec579ec3" providerId="LiveId" clId="{FE5B2F90-E03B-4ECC-AE64-668DFD204C8D}" dt="2020-05-02T04:42:19.632" v="4155" actId="1076"/>
        <pc:sldMkLst>
          <pc:docMk/>
          <pc:sldMk cId="614749273" sldId="305"/>
        </pc:sldMkLst>
        <pc:spChg chg="mod">
          <ac:chgData name="이 경오" userId="03d471aaec579ec3" providerId="LiveId" clId="{FE5B2F90-E03B-4ECC-AE64-668DFD204C8D}" dt="2020-05-02T04:28:46.173" v="3217" actId="20577"/>
          <ac:spMkLst>
            <pc:docMk/>
            <pc:sldMk cId="614749273" sldId="305"/>
            <ac:spMk id="2" creationId="{00000000-0000-0000-0000-000000000000}"/>
          </ac:spMkLst>
        </pc:spChg>
        <pc:spChg chg="del">
          <ac:chgData name="이 경오" userId="03d471aaec579ec3" providerId="LiveId" clId="{FE5B2F90-E03B-4ECC-AE64-668DFD204C8D}" dt="2020-05-02T04:28:49.989" v="3218" actId="478"/>
          <ac:spMkLst>
            <pc:docMk/>
            <pc:sldMk cId="614749273" sldId="305"/>
            <ac:spMk id="6" creationId="{C2EBE39D-3484-47CC-8574-359E45600958}"/>
          </ac:spMkLst>
        </pc:spChg>
        <pc:spChg chg="add mod">
          <ac:chgData name="이 경오" userId="03d471aaec579ec3" providerId="LiveId" clId="{FE5B2F90-E03B-4ECC-AE64-668DFD204C8D}" dt="2020-05-02T04:39:10.070" v="3966" actId="1076"/>
          <ac:spMkLst>
            <pc:docMk/>
            <pc:sldMk cId="614749273" sldId="305"/>
            <ac:spMk id="8" creationId="{EF3363E3-71E1-4E0A-A242-51C3101B77EB}"/>
          </ac:spMkLst>
        </pc:spChg>
        <pc:spChg chg="add del mod ord">
          <ac:chgData name="이 경오" userId="03d471aaec579ec3" providerId="LiveId" clId="{FE5B2F90-E03B-4ECC-AE64-668DFD204C8D}" dt="2020-05-02T04:31:45.040" v="3253" actId="478"/>
          <ac:spMkLst>
            <pc:docMk/>
            <pc:sldMk cId="614749273" sldId="305"/>
            <ac:spMk id="9" creationId="{C0F65A60-A11A-41CE-9A80-784D66F72E67}"/>
          </ac:spMkLst>
        </pc:spChg>
        <pc:spChg chg="add mod">
          <ac:chgData name="이 경오" userId="03d471aaec579ec3" providerId="LiveId" clId="{FE5B2F90-E03B-4ECC-AE64-668DFD204C8D}" dt="2020-05-02T04:32:37.791" v="3267" actId="1076"/>
          <ac:spMkLst>
            <pc:docMk/>
            <pc:sldMk cId="614749273" sldId="305"/>
            <ac:spMk id="10" creationId="{1057F288-155A-4D90-9CBD-0C601A724E43}"/>
          </ac:spMkLst>
        </pc:spChg>
        <pc:spChg chg="add mod">
          <ac:chgData name="이 경오" userId="03d471aaec579ec3" providerId="LiveId" clId="{FE5B2F90-E03B-4ECC-AE64-668DFD204C8D}" dt="2020-05-02T04:41:16.885" v="4144" actId="207"/>
          <ac:spMkLst>
            <pc:docMk/>
            <pc:sldMk cId="614749273" sldId="305"/>
            <ac:spMk id="14" creationId="{5722D913-731A-40FB-B6D3-68E9928160A3}"/>
          </ac:spMkLst>
        </pc:spChg>
        <pc:spChg chg="add mod">
          <ac:chgData name="이 경오" userId="03d471aaec579ec3" providerId="LiveId" clId="{FE5B2F90-E03B-4ECC-AE64-668DFD204C8D}" dt="2020-05-02T04:42:01.465" v="4148" actId="21"/>
          <ac:spMkLst>
            <pc:docMk/>
            <pc:sldMk cId="614749273" sldId="305"/>
            <ac:spMk id="15" creationId="{E9F06740-3460-465C-9126-FEF090074A26}"/>
          </ac:spMkLst>
        </pc:spChg>
        <pc:spChg chg="add mod">
          <ac:chgData name="이 경오" userId="03d471aaec579ec3" providerId="LiveId" clId="{FE5B2F90-E03B-4ECC-AE64-668DFD204C8D}" dt="2020-05-02T04:41:43.539" v="4147" actId="207"/>
          <ac:spMkLst>
            <pc:docMk/>
            <pc:sldMk cId="614749273" sldId="305"/>
            <ac:spMk id="17" creationId="{48AB47AA-BF5C-476E-B391-F943FC345FBA}"/>
          </ac:spMkLst>
        </pc:spChg>
        <pc:spChg chg="del">
          <ac:chgData name="이 경오" userId="03d471aaec579ec3" providerId="LiveId" clId="{FE5B2F90-E03B-4ECC-AE64-668DFD204C8D}" dt="2020-05-02T04:28:49.989" v="3218" actId="478"/>
          <ac:spMkLst>
            <pc:docMk/>
            <pc:sldMk cId="614749273" sldId="305"/>
            <ac:spMk id="18" creationId="{6D12188A-0733-47F4-B821-46FCAC503291}"/>
          </ac:spMkLst>
        </pc:spChg>
        <pc:spChg chg="add mod">
          <ac:chgData name="이 경오" userId="03d471aaec579ec3" providerId="LiveId" clId="{FE5B2F90-E03B-4ECC-AE64-668DFD204C8D}" dt="2020-05-02T04:42:14.917" v="4153" actId="1076"/>
          <ac:spMkLst>
            <pc:docMk/>
            <pc:sldMk cId="614749273" sldId="305"/>
            <ac:spMk id="19" creationId="{8D613C4F-9239-416D-AA94-CD587BC3C519}"/>
          </ac:spMkLst>
        </pc:spChg>
        <pc:grpChg chg="del">
          <ac:chgData name="이 경오" userId="03d471aaec579ec3" providerId="LiveId" clId="{FE5B2F90-E03B-4ECC-AE64-668DFD204C8D}" dt="2020-05-02T04:28:49.989" v="3218" actId="478"/>
          <ac:grpSpMkLst>
            <pc:docMk/>
            <pc:sldMk cId="614749273" sldId="305"/>
            <ac:grpSpMk id="13" creationId="{9B685F4C-E603-4AEB-B5FE-C21FBBB5D795}"/>
          </ac:grpSpMkLst>
        </pc:grpChg>
        <pc:picChg chg="del">
          <ac:chgData name="이 경오" userId="03d471aaec579ec3" providerId="LiveId" clId="{FE5B2F90-E03B-4ECC-AE64-668DFD204C8D}" dt="2020-05-02T04:28:49.989" v="3218" actId="478"/>
          <ac:picMkLst>
            <pc:docMk/>
            <pc:sldMk cId="614749273" sldId="305"/>
            <ac:picMk id="11" creationId="{16BB2D32-6D42-4273-B6D8-7357487C4CFF}"/>
          </ac:picMkLst>
        </pc:picChg>
        <pc:picChg chg="mod">
          <ac:chgData name="이 경오" userId="03d471aaec579ec3" providerId="LiveId" clId="{FE5B2F90-E03B-4ECC-AE64-668DFD204C8D}" dt="2020-05-02T04:35:17.202" v="3681" actId="1076"/>
          <ac:picMkLst>
            <pc:docMk/>
            <pc:sldMk cId="614749273" sldId="305"/>
            <ac:picMk id="12" creationId="{A210AFD6-AB33-4AD8-B32D-FCA507B23A42}"/>
          </ac:picMkLst>
        </pc:picChg>
        <pc:picChg chg="add mod">
          <ac:chgData name="이 경오" userId="03d471aaec579ec3" providerId="LiveId" clId="{FE5B2F90-E03B-4ECC-AE64-668DFD204C8D}" dt="2020-05-02T04:42:19.632" v="4155" actId="1076"/>
          <ac:picMkLst>
            <pc:docMk/>
            <pc:sldMk cId="614749273" sldId="305"/>
            <ac:picMk id="20" creationId="{7DCD0393-2C6A-44E4-8936-1262EA13ED7C}"/>
          </ac:picMkLst>
        </pc:picChg>
        <pc:cxnChg chg="del mod">
          <ac:chgData name="이 경오" userId="03d471aaec579ec3" providerId="LiveId" clId="{FE5B2F90-E03B-4ECC-AE64-668DFD204C8D}" dt="2020-05-02T04:28:49.989" v="3218" actId="478"/>
          <ac:cxnSpMkLst>
            <pc:docMk/>
            <pc:sldMk cId="614749273" sldId="305"/>
            <ac:cxnSpMk id="16" creationId="{3C41E5B4-6F79-431A-917D-63AEC71C5D72}"/>
          </ac:cxnSpMkLst>
        </pc:cxnChg>
      </pc:sldChg>
      <pc:sldChg chg="addSp delSp modSp mod">
        <pc:chgData name="이 경오" userId="03d471aaec579ec3" providerId="LiveId" clId="{FE5B2F90-E03B-4ECC-AE64-668DFD204C8D}" dt="2020-05-02T07:30:57.329" v="5409" actId="20577"/>
        <pc:sldMkLst>
          <pc:docMk/>
          <pc:sldMk cId="3683672835" sldId="306"/>
        </pc:sldMkLst>
        <pc:spChg chg="mod">
          <ac:chgData name="이 경오" userId="03d471aaec579ec3" providerId="LiveId" clId="{FE5B2F90-E03B-4ECC-AE64-668DFD204C8D}" dt="2020-05-02T07:23:33.046" v="5067" actId="20577"/>
          <ac:spMkLst>
            <pc:docMk/>
            <pc:sldMk cId="3683672835" sldId="306"/>
            <ac:spMk id="2" creationId="{00000000-0000-0000-0000-000000000000}"/>
          </ac:spMkLst>
        </pc:spChg>
        <pc:spChg chg="add mod">
          <ac:chgData name="이 경오" userId="03d471aaec579ec3" providerId="LiveId" clId="{FE5B2F90-E03B-4ECC-AE64-668DFD204C8D}" dt="2020-05-02T07:28:06.165" v="5243" actId="1076"/>
          <ac:spMkLst>
            <pc:docMk/>
            <pc:sldMk cId="3683672835" sldId="306"/>
            <ac:spMk id="3" creationId="{3F80757C-FDFA-4CB3-B3A5-429D756B4EEE}"/>
          </ac:spMkLst>
        </pc:spChg>
        <pc:spChg chg="mod">
          <ac:chgData name="이 경오" userId="03d471aaec579ec3" providerId="LiveId" clId="{FE5B2F90-E03B-4ECC-AE64-668DFD204C8D}" dt="2020-05-02T07:24:42.680" v="5090" actId="20577"/>
          <ac:spMkLst>
            <pc:docMk/>
            <pc:sldMk cId="3683672835" sldId="306"/>
            <ac:spMk id="6" creationId="{C2EBE39D-3484-47CC-8574-359E45600958}"/>
          </ac:spMkLst>
        </pc:spChg>
        <pc:spChg chg="add mod">
          <ac:chgData name="이 경오" userId="03d471aaec579ec3" providerId="LiveId" clId="{FE5B2F90-E03B-4ECC-AE64-668DFD204C8D}" dt="2020-05-02T07:27:33.908" v="5211" actId="1076"/>
          <ac:spMkLst>
            <pc:docMk/>
            <pc:sldMk cId="3683672835" sldId="306"/>
            <ac:spMk id="7" creationId="{7E3B7102-4E64-48D1-888A-5981E4B3EB66}"/>
          </ac:spMkLst>
        </pc:spChg>
        <pc:spChg chg="add mod">
          <ac:chgData name="이 경오" userId="03d471aaec579ec3" providerId="LiveId" clId="{FE5B2F90-E03B-4ECC-AE64-668DFD204C8D}" dt="2020-05-02T07:29:30.017" v="5266" actId="207"/>
          <ac:spMkLst>
            <pc:docMk/>
            <pc:sldMk cId="3683672835" sldId="306"/>
            <ac:spMk id="10" creationId="{5373D5D0-1063-4430-8451-87988E5BFC4F}"/>
          </ac:spMkLst>
        </pc:spChg>
        <pc:spChg chg="add mod">
          <ac:chgData name="이 경오" userId="03d471aaec579ec3" providerId="LiveId" clId="{FE5B2F90-E03B-4ECC-AE64-668DFD204C8D}" dt="2020-05-02T07:28:06.165" v="5243" actId="1076"/>
          <ac:spMkLst>
            <pc:docMk/>
            <pc:sldMk cId="3683672835" sldId="306"/>
            <ac:spMk id="13" creationId="{A922D92B-6793-4212-BECA-E92AB6586D01}"/>
          </ac:spMkLst>
        </pc:spChg>
        <pc:spChg chg="del">
          <ac:chgData name="이 경오" userId="03d471aaec579ec3" providerId="LiveId" clId="{FE5B2F90-E03B-4ECC-AE64-668DFD204C8D}" dt="2020-05-02T07:24:48.337" v="5092" actId="478"/>
          <ac:spMkLst>
            <pc:docMk/>
            <pc:sldMk cId="3683672835" sldId="306"/>
            <ac:spMk id="14" creationId="{ADC2F9DB-0BEB-4547-9259-807174E8A39B}"/>
          </ac:spMkLst>
        </pc:spChg>
        <pc:spChg chg="add mod">
          <ac:chgData name="이 경오" userId="03d471aaec579ec3" providerId="LiveId" clId="{FE5B2F90-E03B-4ECC-AE64-668DFD204C8D}" dt="2020-05-02T07:27:59.925" v="5242"/>
          <ac:spMkLst>
            <pc:docMk/>
            <pc:sldMk cId="3683672835" sldId="306"/>
            <ac:spMk id="17" creationId="{CB1E3EAA-4D2F-431F-84C8-87EDE3BD1495}"/>
          </ac:spMkLst>
        </pc:spChg>
        <pc:spChg chg="del">
          <ac:chgData name="이 경오" userId="03d471aaec579ec3" providerId="LiveId" clId="{FE5B2F90-E03B-4ECC-AE64-668DFD204C8D}" dt="2020-05-02T07:24:48.337" v="5092" actId="478"/>
          <ac:spMkLst>
            <pc:docMk/>
            <pc:sldMk cId="3683672835" sldId="306"/>
            <ac:spMk id="18" creationId="{6D12188A-0733-47F4-B821-46FCAC503291}"/>
          </ac:spMkLst>
        </pc:spChg>
        <pc:spChg chg="add mod">
          <ac:chgData name="이 경오" userId="03d471aaec579ec3" providerId="LiveId" clId="{FE5B2F90-E03B-4ECC-AE64-668DFD204C8D}" dt="2020-05-02T07:30:57.329" v="5409" actId="20577"/>
          <ac:spMkLst>
            <pc:docMk/>
            <pc:sldMk cId="3683672835" sldId="306"/>
            <ac:spMk id="20" creationId="{5C97AD55-9386-4019-9158-E08BDC5FA546}"/>
          </ac:spMkLst>
        </pc:spChg>
        <pc:picChg chg="del">
          <ac:chgData name="이 경오" userId="03d471aaec579ec3" providerId="LiveId" clId="{FE5B2F90-E03B-4ECC-AE64-668DFD204C8D}" dt="2020-05-02T07:24:45.188" v="5091" actId="478"/>
          <ac:picMkLst>
            <pc:docMk/>
            <pc:sldMk cId="3683672835" sldId="306"/>
            <ac:picMk id="8" creationId="{FD4398F7-7707-4B35-9652-6A98D27E6B2F}"/>
          </ac:picMkLst>
        </pc:picChg>
        <pc:picChg chg="del">
          <ac:chgData name="이 경오" userId="03d471aaec579ec3" providerId="LiveId" clId="{FE5B2F90-E03B-4ECC-AE64-668DFD204C8D}" dt="2020-05-02T07:24:45.188" v="5091" actId="478"/>
          <ac:picMkLst>
            <pc:docMk/>
            <pc:sldMk cId="3683672835" sldId="306"/>
            <ac:picMk id="9" creationId="{FDA193ED-839E-408F-9E64-37776228C53B}"/>
          </ac:picMkLst>
        </pc:picChg>
        <pc:picChg chg="add mod">
          <ac:chgData name="이 경오" userId="03d471aaec579ec3" providerId="LiveId" clId="{FE5B2F90-E03B-4ECC-AE64-668DFD204C8D}" dt="2020-05-02T07:30:09.416" v="5268" actId="1076"/>
          <ac:picMkLst>
            <pc:docMk/>
            <pc:sldMk cId="3683672835" sldId="306"/>
            <ac:picMk id="19" creationId="{BD287D3B-DEEA-436A-8F0A-ABDA36C77C7A}"/>
          </ac:picMkLst>
        </pc:picChg>
        <pc:picChg chg="add mod">
          <ac:chgData name="이 경오" userId="03d471aaec579ec3" providerId="LiveId" clId="{FE5B2F90-E03B-4ECC-AE64-668DFD204C8D}" dt="2020-05-02T07:28:06.165" v="5243" actId="1076"/>
          <ac:picMkLst>
            <pc:docMk/>
            <pc:sldMk cId="3683672835" sldId="306"/>
            <ac:picMk id="20482" creationId="{8FF4D461-58A8-4FEA-B61C-E028A6240D2C}"/>
          </ac:picMkLst>
        </pc:picChg>
        <pc:picChg chg="add mod">
          <ac:chgData name="이 경오" userId="03d471aaec579ec3" providerId="LiveId" clId="{FE5B2F90-E03B-4ECC-AE64-668DFD204C8D}" dt="2020-05-02T07:26:27.015" v="5157" actId="1076"/>
          <ac:picMkLst>
            <pc:docMk/>
            <pc:sldMk cId="3683672835" sldId="306"/>
            <ac:picMk id="20484" creationId="{0A48E243-A2F8-4C85-AEEB-AA1ED9817018}"/>
          </ac:picMkLst>
        </pc:picChg>
        <pc:picChg chg="add mod">
          <ac:chgData name="이 경오" userId="03d471aaec579ec3" providerId="LiveId" clId="{FE5B2F90-E03B-4ECC-AE64-668DFD204C8D}" dt="2020-05-02T07:27:38.154" v="5212" actId="1076"/>
          <ac:picMkLst>
            <pc:docMk/>
            <pc:sldMk cId="3683672835" sldId="306"/>
            <ac:picMk id="20486" creationId="{0CA605D5-60EB-4B29-98C7-CC699B935876}"/>
          </ac:picMkLst>
        </pc:picChg>
        <pc:cxnChg chg="del mod">
          <ac:chgData name="이 경오" userId="03d471aaec579ec3" providerId="LiveId" clId="{FE5B2F90-E03B-4ECC-AE64-668DFD204C8D}" dt="2020-05-02T07:24:48.337" v="5092" actId="478"/>
          <ac:cxnSpMkLst>
            <pc:docMk/>
            <pc:sldMk cId="3683672835" sldId="306"/>
            <ac:cxnSpMk id="16" creationId="{3C41E5B4-6F79-431A-917D-63AEC71C5D72}"/>
          </ac:cxnSpMkLst>
        </pc:cxnChg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3723998842" sldId="307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208904525" sldId="308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1991680698" sldId="309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3027182189" sldId="310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3213109803" sldId="311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3928279580" sldId="312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3526229784" sldId="313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2997274749" sldId="314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1421965379" sldId="315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1155329877" sldId="316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2607342884" sldId="317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4132889191" sldId="318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2229294732" sldId="319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1930087035" sldId="320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2547144186" sldId="321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2832486657" sldId="322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4121830967" sldId="323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1153917390" sldId="324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3925210235" sldId="325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2488584439" sldId="326"/>
        </pc:sldMkLst>
      </pc:sldChg>
      <pc:sldChg chg="addSp delSp modSp add mod">
        <pc:chgData name="이 경오" userId="03d471aaec579ec3" providerId="LiveId" clId="{FE5B2F90-E03B-4ECC-AE64-668DFD204C8D}" dt="2020-05-01T07:20:19.367" v="394"/>
        <pc:sldMkLst>
          <pc:docMk/>
          <pc:sldMk cId="4058514119" sldId="327"/>
        </pc:sldMkLst>
        <pc:spChg chg="mod">
          <ac:chgData name="이 경오" userId="03d471aaec579ec3" providerId="LiveId" clId="{FE5B2F90-E03B-4ECC-AE64-668DFD204C8D}" dt="2020-05-01T07:20:19.367" v="394"/>
          <ac:spMkLst>
            <pc:docMk/>
            <pc:sldMk cId="4058514119" sldId="327"/>
            <ac:spMk id="2" creationId="{00000000-0000-0000-0000-000000000000}"/>
          </ac:spMkLst>
        </pc:spChg>
        <pc:spChg chg="del">
          <ac:chgData name="이 경오" userId="03d471aaec579ec3" providerId="LiveId" clId="{FE5B2F90-E03B-4ECC-AE64-668DFD204C8D}" dt="2020-05-01T06:35:31.989" v="208" actId="478"/>
          <ac:spMkLst>
            <pc:docMk/>
            <pc:sldMk cId="4058514119" sldId="327"/>
            <ac:spMk id="3" creationId="{E7200C85-F0CC-49C6-A7C6-56F73EA7660C}"/>
          </ac:spMkLst>
        </pc:spChg>
        <pc:spChg chg="add mod">
          <ac:chgData name="이 경오" userId="03d471aaec579ec3" providerId="LiveId" clId="{FE5B2F90-E03B-4ECC-AE64-668DFD204C8D}" dt="2020-05-01T06:38:09.360" v="307" actId="20577"/>
          <ac:spMkLst>
            <pc:docMk/>
            <pc:sldMk cId="4058514119" sldId="327"/>
            <ac:spMk id="6" creationId="{F38C33CC-A4EA-4541-BE59-2830C25D4B5F}"/>
          </ac:spMkLst>
        </pc:spChg>
        <pc:spChg chg="mod">
          <ac:chgData name="이 경오" userId="03d471aaec579ec3" providerId="LiveId" clId="{FE5B2F90-E03B-4ECC-AE64-668DFD204C8D}" dt="2020-05-01T06:37:54.186" v="306" actId="1076"/>
          <ac:spMkLst>
            <pc:docMk/>
            <pc:sldMk cId="4058514119" sldId="327"/>
            <ac:spMk id="15" creationId="{33567D56-BD3C-4F22-A59B-3CC6D5C639F3}"/>
          </ac:spMkLst>
        </pc:spChg>
        <pc:picChg chg="del mod">
          <ac:chgData name="이 경오" userId="03d471aaec579ec3" providerId="LiveId" clId="{FE5B2F90-E03B-4ECC-AE64-668DFD204C8D}" dt="2020-05-01T06:37:37.228" v="302" actId="478"/>
          <ac:picMkLst>
            <pc:docMk/>
            <pc:sldMk cId="4058514119" sldId="327"/>
            <ac:picMk id="7" creationId="{D72E4D50-073A-4CDD-9801-6E79746F6722}"/>
          </ac:picMkLst>
        </pc:picChg>
        <pc:picChg chg="mod">
          <ac:chgData name="이 경오" userId="03d471aaec579ec3" providerId="LiveId" clId="{FE5B2F90-E03B-4ECC-AE64-668DFD204C8D}" dt="2020-05-01T06:37:51.134" v="305" actId="1076"/>
          <ac:picMkLst>
            <pc:docMk/>
            <pc:sldMk cId="4058514119" sldId="327"/>
            <ac:picMk id="8" creationId="{D1F7E23D-9017-4911-89DE-1481904AD20C}"/>
          </ac:picMkLst>
        </pc:picChg>
        <pc:picChg chg="del">
          <ac:chgData name="이 경오" userId="03d471aaec579ec3" providerId="LiveId" clId="{FE5B2F90-E03B-4ECC-AE64-668DFD204C8D}" dt="2020-05-01T06:35:33.680" v="209" actId="478"/>
          <ac:picMkLst>
            <pc:docMk/>
            <pc:sldMk cId="4058514119" sldId="327"/>
            <ac:picMk id="11" creationId="{2A5759ED-790E-4F09-BF6F-DAADFB80373A}"/>
          </ac:picMkLst>
        </pc:picChg>
      </pc:sldChg>
      <pc:sldChg chg="addSp delSp modSp add mod">
        <pc:chgData name="이 경오" userId="03d471aaec579ec3" providerId="LiveId" clId="{FE5B2F90-E03B-4ECC-AE64-668DFD204C8D}" dt="2020-05-01T07:20:24.151" v="403"/>
        <pc:sldMkLst>
          <pc:docMk/>
          <pc:sldMk cId="3780209505" sldId="328"/>
        </pc:sldMkLst>
        <pc:spChg chg="mod">
          <ac:chgData name="이 경오" userId="03d471aaec579ec3" providerId="LiveId" clId="{FE5B2F90-E03B-4ECC-AE64-668DFD204C8D}" dt="2020-05-01T07:20:24.151" v="403"/>
          <ac:spMkLst>
            <pc:docMk/>
            <pc:sldMk cId="3780209505" sldId="328"/>
            <ac:spMk id="2" creationId="{00000000-0000-0000-0000-000000000000}"/>
          </ac:spMkLst>
        </pc:spChg>
        <pc:spChg chg="add mod">
          <ac:chgData name="이 경오" userId="03d471aaec579ec3" providerId="LiveId" clId="{FE5B2F90-E03B-4ECC-AE64-668DFD204C8D}" dt="2020-05-01T07:18:51.231" v="317" actId="14100"/>
          <ac:spMkLst>
            <pc:docMk/>
            <pc:sldMk cId="3780209505" sldId="328"/>
            <ac:spMk id="3" creationId="{4ABB4F9B-001A-4D16-872A-D006F139FA8B}"/>
          </ac:spMkLst>
        </pc:spChg>
        <pc:spChg chg="del">
          <ac:chgData name="이 경오" userId="03d471aaec579ec3" providerId="LiveId" clId="{FE5B2F90-E03B-4ECC-AE64-668DFD204C8D}" dt="2020-05-01T07:18:25.937" v="309" actId="478"/>
          <ac:spMkLst>
            <pc:docMk/>
            <pc:sldMk cId="3780209505" sldId="328"/>
            <ac:spMk id="6" creationId="{F38C33CC-A4EA-4541-BE59-2830C25D4B5F}"/>
          </ac:spMkLst>
        </pc:spChg>
        <pc:spChg chg="mod">
          <ac:chgData name="이 경오" userId="03d471aaec579ec3" providerId="LiveId" clId="{FE5B2F90-E03B-4ECC-AE64-668DFD204C8D}" dt="2020-05-01T07:19:10.739" v="381"/>
          <ac:spMkLst>
            <pc:docMk/>
            <pc:sldMk cId="3780209505" sldId="328"/>
            <ac:spMk id="15" creationId="{33567D56-BD3C-4F22-A59B-3CC6D5C639F3}"/>
          </ac:spMkLst>
        </pc:spChg>
        <pc:picChg chg="mod">
          <ac:chgData name="이 경오" userId="03d471aaec579ec3" providerId="LiveId" clId="{FE5B2F90-E03B-4ECC-AE64-668DFD204C8D}" dt="2020-05-01T07:18:29.998" v="312" actId="1076"/>
          <ac:picMkLst>
            <pc:docMk/>
            <pc:sldMk cId="3780209505" sldId="328"/>
            <ac:picMk id="8" creationId="{D1F7E23D-9017-4911-89DE-1481904AD20C}"/>
          </ac:picMkLst>
        </pc:picChg>
      </pc:sldChg>
      <pc:sldChg chg="addSp delSp modSp add mod ord">
        <pc:chgData name="이 경오" userId="03d471aaec579ec3" providerId="LiveId" clId="{FE5B2F90-E03B-4ECC-AE64-668DFD204C8D}" dt="2020-05-01T07:31:19.193" v="799" actId="1076"/>
        <pc:sldMkLst>
          <pc:docMk/>
          <pc:sldMk cId="666769570" sldId="329"/>
        </pc:sldMkLst>
        <pc:spChg chg="mod">
          <ac:chgData name="이 경오" userId="03d471aaec579ec3" providerId="LiveId" clId="{FE5B2F90-E03B-4ECC-AE64-668DFD204C8D}" dt="2020-05-01T07:21:58.010" v="437"/>
          <ac:spMkLst>
            <pc:docMk/>
            <pc:sldMk cId="666769570" sldId="329"/>
            <ac:spMk id="2" creationId="{00000000-0000-0000-0000-000000000000}"/>
          </ac:spMkLst>
        </pc:spChg>
        <pc:spChg chg="del">
          <ac:chgData name="이 경오" userId="03d471aaec579ec3" providerId="LiveId" clId="{FE5B2F90-E03B-4ECC-AE64-668DFD204C8D}" dt="2020-05-01T07:22:27.832" v="438" actId="478"/>
          <ac:spMkLst>
            <pc:docMk/>
            <pc:sldMk cId="666769570" sldId="329"/>
            <ac:spMk id="3" creationId="{E7200C85-F0CC-49C6-A7C6-56F73EA7660C}"/>
          </ac:spMkLst>
        </pc:spChg>
        <pc:spChg chg="add mod">
          <ac:chgData name="이 경오" userId="03d471aaec579ec3" providerId="LiveId" clId="{FE5B2F90-E03B-4ECC-AE64-668DFD204C8D}" dt="2020-05-01T07:24:40.238" v="533" actId="404"/>
          <ac:spMkLst>
            <pc:docMk/>
            <pc:sldMk cId="666769570" sldId="329"/>
            <ac:spMk id="6" creationId="{6CAB83E3-7570-4372-95ED-F93321A42B41}"/>
          </ac:spMkLst>
        </pc:spChg>
        <pc:spChg chg="add mod">
          <ac:chgData name="이 경오" userId="03d471aaec579ec3" providerId="LiveId" clId="{FE5B2F90-E03B-4ECC-AE64-668DFD204C8D}" dt="2020-05-01T07:25:00.907" v="546" actId="20577"/>
          <ac:spMkLst>
            <pc:docMk/>
            <pc:sldMk cId="666769570" sldId="329"/>
            <ac:spMk id="8" creationId="{075D3ADB-A008-41F3-874C-3DA77E982B6B}"/>
          </ac:spMkLst>
        </pc:spChg>
        <pc:spChg chg="add mod">
          <ac:chgData name="이 경오" userId="03d471aaec579ec3" providerId="LiveId" clId="{FE5B2F90-E03B-4ECC-AE64-668DFD204C8D}" dt="2020-05-01T07:30:16.387" v="725" actId="14100"/>
          <ac:spMkLst>
            <pc:docMk/>
            <pc:sldMk cId="666769570" sldId="329"/>
            <ac:spMk id="10" creationId="{AFF1574A-E1A3-4012-B274-E1FE2663E395}"/>
          </ac:spMkLst>
        </pc:spChg>
        <pc:spChg chg="add mod">
          <ac:chgData name="이 경오" userId="03d471aaec579ec3" providerId="LiveId" clId="{FE5B2F90-E03B-4ECC-AE64-668DFD204C8D}" dt="2020-05-01T07:26:15.870" v="655" actId="14100"/>
          <ac:spMkLst>
            <pc:docMk/>
            <pc:sldMk cId="666769570" sldId="329"/>
            <ac:spMk id="14" creationId="{A5DB29C1-CC7B-48FC-89E2-F5FD828C7B69}"/>
          </ac:spMkLst>
        </pc:spChg>
        <pc:spChg chg="mod">
          <ac:chgData name="이 경오" userId="03d471aaec579ec3" providerId="LiveId" clId="{FE5B2F90-E03B-4ECC-AE64-668DFD204C8D}" dt="2020-05-01T07:30:09.647" v="722" actId="1076"/>
          <ac:spMkLst>
            <pc:docMk/>
            <pc:sldMk cId="666769570" sldId="329"/>
            <ac:spMk id="15" creationId="{33567D56-BD3C-4F22-A59B-3CC6D5C639F3}"/>
          </ac:spMkLst>
        </pc:spChg>
        <pc:spChg chg="add mod">
          <ac:chgData name="이 경오" userId="03d471aaec579ec3" providerId="LiveId" clId="{FE5B2F90-E03B-4ECC-AE64-668DFD204C8D}" dt="2020-05-01T07:26:51.419" v="680"/>
          <ac:spMkLst>
            <pc:docMk/>
            <pc:sldMk cId="666769570" sldId="329"/>
            <ac:spMk id="16" creationId="{A0E0D32C-22F5-47DC-A169-2DB750356E7D}"/>
          </ac:spMkLst>
        </pc:spChg>
        <pc:spChg chg="add mod">
          <ac:chgData name="이 경오" userId="03d471aaec579ec3" providerId="LiveId" clId="{FE5B2F90-E03B-4ECC-AE64-668DFD204C8D}" dt="2020-05-01T07:31:19.193" v="799" actId="1076"/>
          <ac:spMkLst>
            <pc:docMk/>
            <pc:sldMk cId="666769570" sldId="329"/>
            <ac:spMk id="20" creationId="{D3B73543-E141-485F-8E9C-0910B22A9512}"/>
          </ac:spMkLst>
        </pc:spChg>
        <pc:picChg chg="mod">
          <ac:chgData name="이 경오" userId="03d471aaec579ec3" providerId="LiveId" clId="{FE5B2F90-E03B-4ECC-AE64-668DFD204C8D}" dt="2020-05-01T07:24:43.306" v="534" actId="1076"/>
          <ac:picMkLst>
            <pc:docMk/>
            <pc:sldMk cId="666769570" sldId="329"/>
            <ac:picMk id="7" creationId="{74FC2210-D936-4A09-AFF3-4DE99615E257}"/>
          </ac:picMkLst>
        </pc:picChg>
        <pc:picChg chg="mod">
          <ac:chgData name="이 경오" userId="03d471aaec579ec3" providerId="LiveId" clId="{FE5B2F90-E03B-4ECC-AE64-668DFD204C8D}" dt="2020-05-01T07:25:39.956" v="547" actId="1076"/>
          <ac:picMkLst>
            <pc:docMk/>
            <pc:sldMk cId="666769570" sldId="329"/>
            <ac:picMk id="9" creationId="{9F0036A0-B2E8-4A6A-9132-307EEEDB277D}"/>
          </ac:picMkLst>
        </pc:picChg>
        <pc:picChg chg="del">
          <ac:chgData name="이 경오" userId="03d471aaec579ec3" providerId="LiveId" clId="{FE5B2F90-E03B-4ECC-AE64-668DFD204C8D}" dt="2020-05-01T07:23:02.417" v="526" actId="478"/>
          <ac:picMkLst>
            <pc:docMk/>
            <pc:sldMk cId="666769570" sldId="329"/>
            <ac:picMk id="11" creationId="{2A5759ED-790E-4F09-BF6F-DAADFB80373A}"/>
          </ac:picMkLst>
        </pc:picChg>
        <pc:picChg chg="mod">
          <ac:chgData name="이 경오" userId="03d471aaec579ec3" providerId="LiveId" clId="{FE5B2F90-E03B-4ECC-AE64-668DFD204C8D}" dt="2020-05-01T07:31:09.181" v="797" actId="1076"/>
          <ac:picMkLst>
            <pc:docMk/>
            <pc:sldMk cId="666769570" sldId="329"/>
            <ac:picMk id="12" creationId="{6B858BF3-71CA-4A7A-8A3D-5ED4D4403D63}"/>
          </ac:picMkLst>
        </pc:picChg>
        <pc:picChg chg="del">
          <ac:chgData name="이 경오" userId="03d471aaec579ec3" providerId="LiveId" clId="{FE5B2F90-E03B-4ECC-AE64-668DFD204C8D}" dt="2020-05-01T07:21:11.934" v="407" actId="478"/>
          <ac:picMkLst>
            <pc:docMk/>
            <pc:sldMk cId="666769570" sldId="329"/>
            <ac:picMk id="1026" creationId="{FF1CAC38-F41F-4B33-82F9-699EA806E381}"/>
          </ac:picMkLst>
        </pc:picChg>
        <pc:picChg chg="add del mod">
          <ac:chgData name="이 경오" userId="03d471aaec579ec3" providerId="LiveId" clId="{FE5B2F90-E03B-4ECC-AE64-668DFD204C8D}" dt="2020-05-01T07:23:04.547" v="527" actId="478"/>
          <ac:picMkLst>
            <pc:docMk/>
            <pc:sldMk cId="666769570" sldId="329"/>
            <ac:picMk id="2050" creationId="{E2F807AA-DB7A-4A87-8375-0CB73E5223E0}"/>
          </ac:picMkLst>
        </pc:picChg>
        <pc:picChg chg="add del mod">
          <ac:chgData name="이 경오" userId="03d471aaec579ec3" providerId="LiveId" clId="{FE5B2F90-E03B-4ECC-AE64-668DFD204C8D}" dt="2020-05-01T07:28:17.507" v="709" actId="478"/>
          <ac:picMkLst>
            <pc:docMk/>
            <pc:sldMk cId="666769570" sldId="329"/>
            <ac:picMk id="2052" creationId="{7C2457C8-A446-4C0E-B8AE-D39ADC7BF19B}"/>
          </ac:picMkLst>
        </pc:picChg>
        <pc:picChg chg="add mod">
          <ac:chgData name="이 경오" userId="03d471aaec579ec3" providerId="LiveId" clId="{FE5B2F90-E03B-4ECC-AE64-668DFD204C8D}" dt="2020-05-01T07:31:12.835" v="798" actId="1076"/>
          <ac:picMkLst>
            <pc:docMk/>
            <pc:sldMk cId="666769570" sldId="329"/>
            <ac:picMk id="2054" creationId="{4924751B-4E34-4187-8505-429E3494FFA6}"/>
          </ac:picMkLst>
        </pc:picChg>
      </pc:sldChg>
      <pc:sldChg chg="addSp delSp modSp add mod">
        <pc:chgData name="이 경오" userId="03d471aaec579ec3" providerId="LiveId" clId="{FE5B2F90-E03B-4ECC-AE64-668DFD204C8D}" dt="2020-05-01T07:41:07.844" v="952" actId="1076"/>
        <pc:sldMkLst>
          <pc:docMk/>
          <pc:sldMk cId="3980104915" sldId="330"/>
        </pc:sldMkLst>
        <pc:spChg chg="del">
          <ac:chgData name="이 경오" userId="03d471aaec579ec3" providerId="LiveId" clId="{FE5B2F90-E03B-4ECC-AE64-668DFD204C8D}" dt="2020-05-01T07:32:01.264" v="801" actId="478"/>
          <ac:spMkLst>
            <pc:docMk/>
            <pc:sldMk cId="3980104915" sldId="330"/>
            <ac:spMk id="2" creationId="{00000000-0000-0000-0000-000000000000}"/>
          </ac:spMkLst>
        </pc:spChg>
        <pc:spChg chg="del">
          <ac:chgData name="이 경오" userId="03d471aaec579ec3" providerId="LiveId" clId="{FE5B2F90-E03B-4ECC-AE64-668DFD204C8D}" dt="2020-05-01T07:32:01.264" v="801" actId="478"/>
          <ac:spMkLst>
            <pc:docMk/>
            <pc:sldMk cId="3980104915" sldId="330"/>
            <ac:spMk id="6" creationId="{6CAB83E3-7570-4372-95ED-F93321A42B41}"/>
          </ac:spMkLst>
        </pc:spChg>
        <pc:spChg chg="del">
          <ac:chgData name="이 경오" userId="03d471aaec579ec3" providerId="LiveId" clId="{FE5B2F90-E03B-4ECC-AE64-668DFD204C8D}" dt="2020-05-01T07:32:01.264" v="801" actId="478"/>
          <ac:spMkLst>
            <pc:docMk/>
            <pc:sldMk cId="3980104915" sldId="330"/>
            <ac:spMk id="8" creationId="{075D3ADB-A008-41F3-874C-3DA77E982B6B}"/>
          </ac:spMkLst>
        </pc:spChg>
        <pc:spChg chg="mod">
          <ac:chgData name="이 경오" userId="03d471aaec579ec3" providerId="LiveId" clId="{FE5B2F90-E03B-4ECC-AE64-668DFD204C8D}" dt="2020-05-01T07:32:22.865" v="815" actId="207"/>
          <ac:spMkLst>
            <pc:docMk/>
            <pc:sldMk cId="3980104915" sldId="330"/>
            <ac:spMk id="10" creationId="{AFF1574A-E1A3-4012-B274-E1FE2663E395}"/>
          </ac:spMkLst>
        </pc:spChg>
        <pc:spChg chg="add mod">
          <ac:chgData name="이 경오" userId="03d471aaec579ec3" providerId="LiveId" clId="{FE5B2F90-E03B-4ECC-AE64-668DFD204C8D}" dt="2020-05-01T07:39:58.974" v="865" actId="1076"/>
          <ac:spMkLst>
            <pc:docMk/>
            <pc:sldMk cId="3980104915" sldId="330"/>
            <ac:spMk id="11" creationId="{8D4900D7-B8C1-45DF-9A7B-08173CEEA9BB}"/>
          </ac:spMkLst>
        </pc:spChg>
        <pc:spChg chg="del">
          <ac:chgData name="이 경오" userId="03d471aaec579ec3" providerId="LiveId" clId="{FE5B2F90-E03B-4ECC-AE64-668DFD204C8D}" dt="2020-05-01T07:32:01.264" v="801" actId="478"/>
          <ac:spMkLst>
            <pc:docMk/>
            <pc:sldMk cId="3980104915" sldId="330"/>
            <ac:spMk id="14" creationId="{A5DB29C1-CC7B-48FC-89E2-F5FD828C7B69}"/>
          </ac:spMkLst>
        </pc:spChg>
        <pc:spChg chg="del">
          <ac:chgData name="이 경오" userId="03d471aaec579ec3" providerId="LiveId" clId="{FE5B2F90-E03B-4ECC-AE64-668DFD204C8D}" dt="2020-05-01T07:32:01.264" v="801" actId="478"/>
          <ac:spMkLst>
            <pc:docMk/>
            <pc:sldMk cId="3980104915" sldId="330"/>
            <ac:spMk id="15" creationId="{33567D56-BD3C-4F22-A59B-3CC6D5C639F3}"/>
          </ac:spMkLst>
        </pc:spChg>
        <pc:spChg chg="mod">
          <ac:chgData name="이 경오" userId="03d471aaec579ec3" providerId="LiveId" clId="{FE5B2F90-E03B-4ECC-AE64-668DFD204C8D}" dt="2020-05-01T07:33:43.338" v="839"/>
          <ac:spMkLst>
            <pc:docMk/>
            <pc:sldMk cId="3980104915" sldId="330"/>
            <ac:spMk id="16" creationId="{A0E0D32C-22F5-47DC-A169-2DB750356E7D}"/>
          </ac:spMkLst>
        </pc:spChg>
        <pc:spChg chg="mod">
          <ac:chgData name="이 경오" userId="03d471aaec579ec3" providerId="LiveId" clId="{FE5B2F90-E03B-4ECC-AE64-668DFD204C8D}" dt="2020-05-01T07:33:27.502" v="820" actId="1076"/>
          <ac:spMkLst>
            <pc:docMk/>
            <pc:sldMk cId="3980104915" sldId="330"/>
            <ac:spMk id="20" creationId="{D3B73543-E141-485F-8E9C-0910B22A9512}"/>
          </ac:spMkLst>
        </pc:spChg>
        <pc:spChg chg="add mod">
          <ac:chgData name="이 경오" userId="03d471aaec579ec3" providerId="LiveId" clId="{FE5B2F90-E03B-4ECC-AE64-668DFD204C8D}" dt="2020-05-01T07:40:26.166" v="945" actId="14100"/>
          <ac:spMkLst>
            <pc:docMk/>
            <pc:sldMk cId="3980104915" sldId="330"/>
            <ac:spMk id="21" creationId="{CBA31C70-7D2C-4326-9C5B-EF88F3257560}"/>
          </ac:spMkLst>
        </pc:spChg>
        <pc:graphicFrameChg chg="add del mod">
          <ac:chgData name="이 경오" userId="03d471aaec579ec3" providerId="LiveId" clId="{FE5B2F90-E03B-4ECC-AE64-668DFD204C8D}" dt="2020-05-01T07:39:42.103" v="859" actId="478"/>
          <ac:graphicFrameMkLst>
            <pc:docMk/>
            <pc:sldMk cId="3980104915" sldId="330"/>
            <ac:graphicFrameMk id="17" creationId="{B82E943A-E72F-487B-95B4-8D668EE6D51A}"/>
          </ac:graphicFrameMkLst>
        </pc:graphicFrameChg>
        <pc:picChg chg="mod">
          <ac:chgData name="이 경오" userId="03d471aaec579ec3" providerId="LiveId" clId="{FE5B2F90-E03B-4ECC-AE64-668DFD204C8D}" dt="2020-05-01T07:40:44.684" v="947" actId="1076"/>
          <ac:picMkLst>
            <pc:docMk/>
            <pc:sldMk cId="3980104915" sldId="330"/>
            <ac:picMk id="3" creationId="{265E2EDA-33FF-4CF4-8B49-69D716362D7A}"/>
          </ac:picMkLst>
        </pc:picChg>
        <pc:picChg chg="del">
          <ac:chgData name="이 경오" userId="03d471aaec579ec3" providerId="LiveId" clId="{FE5B2F90-E03B-4ECC-AE64-668DFD204C8D}" dt="2020-05-01T07:32:01.264" v="801" actId="478"/>
          <ac:picMkLst>
            <pc:docMk/>
            <pc:sldMk cId="3980104915" sldId="330"/>
            <ac:picMk id="7" creationId="{74FC2210-D936-4A09-AFF3-4DE99615E257}"/>
          </ac:picMkLst>
        </pc:picChg>
        <pc:picChg chg="del">
          <ac:chgData name="이 경오" userId="03d471aaec579ec3" providerId="LiveId" clId="{FE5B2F90-E03B-4ECC-AE64-668DFD204C8D}" dt="2020-05-01T07:32:01.264" v="801" actId="478"/>
          <ac:picMkLst>
            <pc:docMk/>
            <pc:sldMk cId="3980104915" sldId="330"/>
            <ac:picMk id="9" creationId="{9F0036A0-B2E8-4A6A-9132-307EEEDB277D}"/>
          </ac:picMkLst>
        </pc:picChg>
        <pc:picChg chg="del mod">
          <ac:chgData name="이 경오" userId="03d471aaec579ec3" providerId="LiveId" clId="{FE5B2F90-E03B-4ECC-AE64-668DFD204C8D}" dt="2020-05-01T07:33:07.947" v="816" actId="478"/>
          <ac:picMkLst>
            <pc:docMk/>
            <pc:sldMk cId="3980104915" sldId="330"/>
            <ac:picMk id="12" creationId="{6B858BF3-71CA-4A7A-8A3D-5ED4D4403D63}"/>
          </ac:picMkLst>
        </pc:picChg>
        <pc:picChg chg="del mod">
          <ac:chgData name="이 경오" userId="03d471aaec579ec3" providerId="LiveId" clId="{FE5B2F90-E03B-4ECC-AE64-668DFD204C8D}" dt="2020-05-01T07:39:27.971" v="856" actId="478"/>
          <ac:picMkLst>
            <pc:docMk/>
            <pc:sldMk cId="3980104915" sldId="330"/>
            <ac:picMk id="13" creationId="{9610B7B2-C5C7-48D0-8E39-6CDB3F4BB9FA}"/>
          </ac:picMkLst>
        </pc:picChg>
        <pc:picChg chg="mod">
          <ac:chgData name="이 경오" userId="03d471aaec579ec3" providerId="LiveId" clId="{FE5B2F90-E03B-4ECC-AE64-668DFD204C8D}" dt="2020-05-01T07:41:03.992" v="951" actId="1076"/>
          <ac:picMkLst>
            <pc:docMk/>
            <pc:sldMk cId="3980104915" sldId="330"/>
            <ac:picMk id="2054" creationId="{4924751B-4E34-4187-8505-429E3494FFA6}"/>
          </ac:picMkLst>
        </pc:picChg>
        <pc:picChg chg="add mod">
          <ac:chgData name="이 경오" userId="03d471aaec579ec3" providerId="LiveId" clId="{FE5B2F90-E03B-4ECC-AE64-668DFD204C8D}" dt="2020-05-01T07:40:01.284" v="866" actId="1076"/>
          <ac:picMkLst>
            <pc:docMk/>
            <pc:sldMk cId="3980104915" sldId="330"/>
            <ac:picMk id="5122" creationId="{782AE72E-F63F-415F-8151-9B8EEA675F18}"/>
          </ac:picMkLst>
        </pc:picChg>
        <pc:picChg chg="add mod">
          <ac:chgData name="이 경오" userId="03d471aaec579ec3" providerId="LiveId" clId="{FE5B2F90-E03B-4ECC-AE64-668DFD204C8D}" dt="2020-05-01T07:41:07.844" v="952" actId="1076"/>
          <ac:picMkLst>
            <pc:docMk/>
            <pc:sldMk cId="3980104915" sldId="330"/>
            <ac:picMk id="5124" creationId="{EA427D79-5369-482C-BA54-9FB6EF4E2B3F}"/>
          </ac:picMkLst>
        </pc:picChg>
      </pc:sldChg>
      <pc:sldChg chg="addSp delSp modSp add mod">
        <pc:chgData name="이 경오" userId="03d471aaec579ec3" providerId="LiveId" clId="{FE5B2F90-E03B-4ECC-AE64-668DFD204C8D}" dt="2020-05-02T02:56:59.273" v="1339" actId="1076"/>
        <pc:sldMkLst>
          <pc:docMk/>
          <pc:sldMk cId="1331070589" sldId="331"/>
        </pc:sldMkLst>
        <pc:spChg chg="add mod">
          <ac:chgData name="이 경오" userId="03d471aaec579ec3" providerId="LiveId" clId="{FE5B2F90-E03B-4ECC-AE64-668DFD204C8D}" dt="2020-05-02T02:54:21.792" v="1035" actId="20577"/>
          <ac:spMkLst>
            <pc:docMk/>
            <pc:sldMk cId="1331070589" sldId="331"/>
            <ac:spMk id="2" creationId="{A8B89285-1977-4885-964F-337BC406903B}"/>
          </ac:spMkLst>
        </pc:spChg>
        <pc:spChg chg="del">
          <ac:chgData name="이 경오" userId="03d471aaec579ec3" providerId="LiveId" clId="{FE5B2F90-E03B-4ECC-AE64-668DFD204C8D}" dt="2020-05-02T02:48:58.591" v="983" actId="478"/>
          <ac:spMkLst>
            <pc:docMk/>
            <pc:sldMk cId="1331070589" sldId="331"/>
            <ac:spMk id="10" creationId="{AFF1574A-E1A3-4012-B274-E1FE2663E395}"/>
          </ac:spMkLst>
        </pc:spChg>
        <pc:spChg chg="del">
          <ac:chgData name="이 경오" userId="03d471aaec579ec3" providerId="LiveId" clId="{FE5B2F90-E03B-4ECC-AE64-668DFD204C8D}" dt="2020-05-02T02:48:58.591" v="983" actId="478"/>
          <ac:spMkLst>
            <pc:docMk/>
            <pc:sldMk cId="1331070589" sldId="331"/>
            <ac:spMk id="11" creationId="{8D4900D7-B8C1-45DF-9A7B-08173CEEA9BB}"/>
          </ac:spMkLst>
        </pc:spChg>
        <pc:spChg chg="mod">
          <ac:chgData name="이 경오" userId="03d471aaec579ec3" providerId="LiveId" clId="{FE5B2F90-E03B-4ECC-AE64-668DFD204C8D}" dt="2020-05-02T02:48:47.965" v="982"/>
          <ac:spMkLst>
            <pc:docMk/>
            <pc:sldMk cId="1331070589" sldId="331"/>
            <ac:spMk id="16" creationId="{A0E0D32C-22F5-47DC-A169-2DB750356E7D}"/>
          </ac:spMkLst>
        </pc:spChg>
        <pc:spChg chg="add mod">
          <ac:chgData name="이 경오" userId="03d471aaec579ec3" providerId="LiveId" clId="{FE5B2F90-E03B-4ECC-AE64-668DFD204C8D}" dt="2020-05-02T02:56:03.056" v="1138" actId="1076"/>
          <ac:spMkLst>
            <pc:docMk/>
            <pc:sldMk cId="1331070589" sldId="331"/>
            <ac:spMk id="17" creationId="{18FF3B8F-39CA-48D9-8021-F0D4812F28C9}"/>
          </ac:spMkLst>
        </pc:spChg>
        <pc:spChg chg="add mod">
          <ac:chgData name="이 경오" userId="03d471aaec579ec3" providerId="LiveId" clId="{FE5B2F90-E03B-4ECC-AE64-668DFD204C8D}" dt="2020-05-02T02:54:44.235" v="1075" actId="113"/>
          <ac:spMkLst>
            <pc:docMk/>
            <pc:sldMk cId="1331070589" sldId="331"/>
            <ac:spMk id="18" creationId="{EF157D60-DC77-49EA-8C34-997FC129B0EC}"/>
          </ac:spMkLst>
        </pc:spChg>
        <pc:spChg chg="add mod">
          <ac:chgData name="이 경오" userId="03d471aaec579ec3" providerId="LiveId" clId="{FE5B2F90-E03B-4ECC-AE64-668DFD204C8D}" dt="2020-05-02T02:56:09.045" v="1140" actId="14100"/>
          <ac:spMkLst>
            <pc:docMk/>
            <pc:sldMk cId="1331070589" sldId="331"/>
            <ac:spMk id="19" creationId="{35082508-968F-4BD8-A7C0-C7210969B0A2}"/>
          </ac:spMkLst>
        </pc:spChg>
        <pc:spChg chg="del">
          <ac:chgData name="이 경오" userId="03d471aaec579ec3" providerId="LiveId" clId="{FE5B2F90-E03B-4ECC-AE64-668DFD204C8D}" dt="2020-05-02T02:48:58.591" v="983" actId="478"/>
          <ac:spMkLst>
            <pc:docMk/>
            <pc:sldMk cId="1331070589" sldId="331"/>
            <ac:spMk id="20" creationId="{D3B73543-E141-485F-8E9C-0910B22A9512}"/>
          </ac:spMkLst>
        </pc:spChg>
        <pc:spChg chg="del">
          <ac:chgData name="이 경오" userId="03d471aaec579ec3" providerId="LiveId" clId="{FE5B2F90-E03B-4ECC-AE64-668DFD204C8D}" dt="2020-05-02T02:48:58.591" v="983" actId="478"/>
          <ac:spMkLst>
            <pc:docMk/>
            <pc:sldMk cId="1331070589" sldId="331"/>
            <ac:spMk id="21" creationId="{CBA31C70-7D2C-4326-9C5B-EF88F3257560}"/>
          </ac:spMkLst>
        </pc:spChg>
        <pc:spChg chg="add mod">
          <ac:chgData name="이 경오" userId="03d471aaec579ec3" providerId="LiveId" clId="{FE5B2F90-E03B-4ECC-AE64-668DFD204C8D}" dt="2020-05-02T02:56:59.273" v="1339" actId="1076"/>
          <ac:spMkLst>
            <pc:docMk/>
            <pc:sldMk cId="1331070589" sldId="331"/>
            <ac:spMk id="22" creationId="{40C522D0-D151-4A47-AE31-99171C0BC600}"/>
          </ac:spMkLst>
        </pc:spChg>
        <pc:picChg chg="del">
          <ac:chgData name="이 경오" userId="03d471aaec579ec3" providerId="LiveId" clId="{FE5B2F90-E03B-4ECC-AE64-668DFD204C8D}" dt="2020-05-02T02:48:58.591" v="983" actId="478"/>
          <ac:picMkLst>
            <pc:docMk/>
            <pc:sldMk cId="1331070589" sldId="331"/>
            <ac:picMk id="3" creationId="{265E2EDA-33FF-4CF4-8B49-69D716362D7A}"/>
          </ac:picMkLst>
        </pc:picChg>
        <pc:picChg chg="del">
          <ac:chgData name="이 경오" userId="03d471aaec579ec3" providerId="LiveId" clId="{FE5B2F90-E03B-4ECC-AE64-668DFD204C8D}" dt="2020-05-02T02:48:58.591" v="983" actId="478"/>
          <ac:picMkLst>
            <pc:docMk/>
            <pc:sldMk cId="1331070589" sldId="331"/>
            <ac:picMk id="2054" creationId="{4924751B-4E34-4187-8505-429E3494FFA6}"/>
          </ac:picMkLst>
        </pc:picChg>
        <pc:picChg chg="del">
          <ac:chgData name="이 경오" userId="03d471aaec579ec3" providerId="LiveId" clId="{FE5B2F90-E03B-4ECC-AE64-668DFD204C8D}" dt="2020-05-02T02:48:58.591" v="983" actId="478"/>
          <ac:picMkLst>
            <pc:docMk/>
            <pc:sldMk cId="1331070589" sldId="331"/>
            <ac:picMk id="5122" creationId="{782AE72E-F63F-415F-8151-9B8EEA675F18}"/>
          </ac:picMkLst>
        </pc:picChg>
        <pc:picChg chg="del">
          <ac:chgData name="이 경오" userId="03d471aaec579ec3" providerId="LiveId" clId="{FE5B2F90-E03B-4ECC-AE64-668DFD204C8D}" dt="2020-05-02T02:48:58.591" v="983" actId="478"/>
          <ac:picMkLst>
            <pc:docMk/>
            <pc:sldMk cId="1331070589" sldId="331"/>
            <ac:picMk id="5124" creationId="{EA427D79-5369-482C-BA54-9FB6EF4E2B3F}"/>
          </ac:picMkLst>
        </pc:picChg>
        <pc:picChg chg="add mod">
          <ac:chgData name="이 경오" userId="03d471aaec579ec3" providerId="LiveId" clId="{FE5B2F90-E03B-4ECC-AE64-668DFD204C8D}" dt="2020-05-02T02:55:09.088" v="1079" actId="1076"/>
          <ac:picMkLst>
            <pc:docMk/>
            <pc:sldMk cId="1331070589" sldId="331"/>
            <ac:picMk id="6146" creationId="{AFAB794A-0EB6-4EEF-B6C7-133D581AD2F0}"/>
          </ac:picMkLst>
        </pc:picChg>
        <pc:picChg chg="add mod">
          <ac:chgData name="이 경오" userId="03d471aaec579ec3" providerId="LiveId" clId="{FE5B2F90-E03B-4ECC-AE64-668DFD204C8D}" dt="2020-05-02T02:53:35.203" v="994" actId="1076"/>
          <ac:picMkLst>
            <pc:docMk/>
            <pc:sldMk cId="1331070589" sldId="331"/>
            <ac:picMk id="6148" creationId="{4C363933-B85E-4C63-9489-6DD718CC434C}"/>
          </ac:picMkLst>
        </pc:picChg>
        <pc:picChg chg="add mod">
          <ac:chgData name="이 경오" userId="03d471aaec579ec3" providerId="LiveId" clId="{FE5B2F90-E03B-4ECC-AE64-668DFD204C8D}" dt="2020-05-02T02:55:47.648" v="1136" actId="1076"/>
          <ac:picMkLst>
            <pc:docMk/>
            <pc:sldMk cId="1331070589" sldId="331"/>
            <ac:picMk id="6150" creationId="{1AE3B786-D4B4-4384-B707-059241790D05}"/>
          </ac:picMkLst>
        </pc:picChg>
      </pc:sldChg>
      <pc:sldChg chg="addSp delSp modSp add mod">
        <pc:chgData name="이 경오" userId="03d471aaec579ec3" providerId="LiveId" clId="{FE5B2F90-E03B-4ECC-AE64-668DFD204C8D}" dt="2020-05-02T03:04:12.003" v="1711" actId="1076"/>
        <pc:sldMkLst>
          <pc:docMk/>
          <pc:sldMk cId="2827164445" sldId="332"/>
        </pc:sldMkLst>
        <pc:spChg chg="del">
          <ac:chgData name="이 경오" userId="03d471aaec579ec3" providerId="LiveId" clId="{FE5B2F90-E03B-4ECC-AE64-668DFD204C8D}" dt="2020-05-02T02:58:00.945" v="1351" actId="478"/>
          <ac:spMkLst>
            <pc:docMk/>
            <pc:sldMk cId="2827164445" sldId="332"/>
            <ac:spMk id="2" creationId="{A8B89285-1977-4885-964F-337BC406903B}"/>
          </ac:spMkLst>
        </pc:spChg>
        <pc:spChg chg="add mod">
          <ac:chgData name="이 경오" userId="03d471aaec579ec3" providerId="LiveId" clId="{FE5B2F90-E03B-4ECC-AE64-668DFD204C8D}" dt="2020-05-02T02:59:46.708" v="1481" actId="20577"/>
          <ac:spMkLst>
            <pc:docMk/>
            <pc:sldMk cId="2827164445" sldId="332"/>
            <ac:spMk id="3" creationId="{043496B4-BFE8-441B-B351-232F7333672D}"/>
          </ac:spMkLst>
        </pc:spChg>
        <pc:spChg chg="add mod">
          <ac:chgData name="이 경오" userId="03d471aaec579ec3" providerId="LiveId" clId="{FE5B2F90-E03B-4ECC-AE64-668DFD204C8D}" dt="2020-05-02T03:02:01.384" v="1521" actId="207"/>
          <ac:spMkLst>
            <pc:docMk/>
            <pc:sldMk cId="2827164445" sldId="332"/>
            <ac:spMk id="6" creationId="{FD6DAFCF-4AC3-48DC-9221-A66DFE95671C}"/>
          </ac:spMkLst>
        </pc:spChg>
        <pc:spChg chg="mod">
          <ac:chgData name="이 경오" userId="03d471aaec579ec3" providerId="LiveId" clId="{FE5B2F90-E03B-4ECC-AE64-668DFD204C8D}" dt="2020-05-02T02:57:36.487" v="1350"/>
          <ac:spMkLst>
            <pc:docMk/>
            <pc:sldMk cId="2827164445" sldId="332"/>
            <ac:spMk id="16" creationId="{A0E0D32C-22F5-47DC-A169-2DB750356E7D}"/>
          </ac:spMkLst>
        </pc:spChg>
        <pc:spChg chg="mod">
          <ac:chgData name="이 경오" userId="03d471aaec579ec3" providerId="LiveId" clId="{FE5B2F90-E03B-4ECC-AE64-668DFD204C8D}" dt="2020-05-02T02:59:57.592" v="1483" actId="1076"/>
          <ac:spMkLst>
            <pc:docMk/>
            <pc:sldMk cId="2827164445" sldId="332"/>
            <ac:spMk id="17" creationId="{18FF3B8F-39CA-48D9-8021-F0D4812F28C9}"/>
          </ac:spMkLst>
        </pc:spChg>
        <pc:spChg chg="del">
          <ac:chgData name="이 경오" userId="03d471aaec579ec3" providerId="LiveId" clId="{FE5B2F90-E03B-4ECC-AE64-668DFD204C8D}" dt="2020-05-02T02:59:39.252" v="1472" actId="478"/>
          <ac:spMkLst>
            <pc:docMk/>
            <pc:sldMk cId="2827164445" sldId="332"/>
            <ac:spMk id="18" creationId="{EF157D60-DC77-49EA-8C34-997FC129B0EC}"/>
          </ac:spMkLst>
        </pc:spChg>
        <pc:spChg chg="del">
          <ac:chgData name="이 경오" userId="03d471aaec579ec3" providerId="LiveId" clId="{FE5B2F90-E03B-4ECC-AE64-668DFD204C8D}" dt="2020-05-02T02:59:39.252" v="1472" actId="478"/>
          <ac:spMkLst>
            <pc:docMk/>
            <pc:sldMk cId="2827164445" sldId="332"/>
            <ac:spMk id="19" creationId="{35082508-968F-4BD8-A7C0-C7210969B0A2}"/>
          </ac:spMkLst>
        </pc:spChg>
        <pc:spChg chg="add mod">
          <ac:chgData name="이 경오" userId="03d471aaec579ec3" providerId="LiveId" clId="{FE5B2F90-E03B-4ECC-AE64-668DFD204C8D}" dt="2020-05-02T03:00:36.936" v="1502" actId="6549"/>
          <ac:spMkLst>
            <pc:docMk/>
            <pc:sldMk cId="2827164445" sldId="332"/>
            <ac:spMk id="20" creationId="{D64BC7BA-097E-4CB0-9AB9-06EBA1964EC7}"/>
          </ac:spMkLst>
        </pc:spChg>
        <pc:spChg chg="add mod">
          <ac:chgData name="이 경오" userId="03d471aaec579ec3" providerId="LiveId" clId="{FE5B2F90-E03B-4ECC-AE64-668DFD204C8D}" dt="2020-05-02T03:03:50.092" v="1708" actId="1076"/>
          <ac:spMkLst>
            <pc:docMk/>
            <pc:sldMk cId="2827164445" sldId="332"/>
            <ac:spMk id="21" creationId="{A6E72442-4C65-4AD9-AFEA-2DA1C64720F7}"/>
          </ac:spMkLst>
        </pc:spChg>
        <pc:spChg chg="mod">
          <ac:chgData name="이 경오" userId="03d471aaec579ec3" providerId="LiveId" clId="{FE5B2F90-E03B-4ECC-AE64-668DFD204C8D}" dt="2020-05-02T02:59:43.212" v="1473" actId="1076"/>
          <ac:spMkLst>
            <pc:docMk/>
            <pc:sldMk cId="2827164445" sldId="332"/>
            <ac:spMk id="22" creationId="{40C522D0-D151-4A47-AE31-99171C0BC600}"/>
          </ac:spMkLst>
        </pc:spChg>
        <pc:picChg chg="del">
          <ac:chgData name="이 경오" userId="03d471aaec579ec3" providerId="LiveId" clId="{FE5B2F90-E03B-4ECC-AE64-668DFD204C8D}" dt="2020-05-02T02:58:21.036" v="1357" actId="478"/>
          <ac:picMkLst>
            <pc:docMk/>
            <pc:sldMk cId="2827164445" sldId="332"/>
            <ac:picMk id="6146" creationId="{AFAB794A-0EB6-4EEF-B6C7-133D581AD2F0}"/>
          </ac:picMkLst>
        </pc:picChg>
        <pc:picChg chg="del">
          <ac:chgData name="이 경오" userId="03d471aaec579ec3" providerId="LiveId" clId="{FE5B2F90-E03B-4ECC-AE64-668DFD204C8D}" dt="2020-05-02T02:58:29.368" v="1360" actId="478"/>
          <ac:picMkLst>
            <pc:docMk/>
            <pc:sldMk cId="2827164445" sldId="332"/>
            <ac:picMk id="6148" creationId="{4C363933-B85E-4C63-9489-6DD718CC434C}"/>
          </ac:picMkLst>
        </pc:picChg>
        <pc:picChg chg="del">
          <ac:chgData name="이 경오" userId="03d471aaec579ec3" providerId="LiveId" clId="{FE5B2F90-E03B-4ECC-AE64-668DFD204C8D}" dt="2020-05-02T02:59:39.252" v="1472" actId="478"/>
          <ac:picMkLst>
            <pc:docMk/>
            <pc:sldMk cId="2827164445" sldId="332"/>
            <ac:picMk id="6150" creationId="{1AE3B786-D4B4-4384-B707-059241790D05}"/>
          </ac:picMkLst>
        </pc:picChg>
        <pc:picChg chg="add mod">
          <ac:chgData name="이 경오" userId="03d471aaec579ec3" providerId="LiveId" clId="{FE5B2F90-E03B-4ECC-AE64-668DFD204C8D}" dt="2020-05-02T02:59:53.523" v="1482" actId="1076"/>
          <ac:picMkLst>
            <pc:docMk/>
            <pc:sldMk cId="2827164445" sldId="332"/>
            <ac:picMk id="7170" creationId="{10E49344-A07D-418B-B0ED-0169C87CA58B}"/>
          </ac:picMkLst>
        </pc:picChg>
        <pc:picChg chg="add mod">
          <ac:chgData name="이 경오" userId="03d471aaec579ec3" providerId="LiveId" clId="{FE5B2F90-E03B-4ECC-AE64-668DFD204C8D}" dt="2020-05-02T02:58:34.923" v="1362" actId="1076"/>
          <ac:picMkLst>
            <pc:docMk/>
            <pc:sldMk cId="2827164445" sldId="332"/>
            <ac:picMk id="7172" creationId="{D32C5FDD-CB24-48F1-9C35-E996C3F41F13}"/>
          </ac:picMkLst>
        </pc:picChg>
        <pc:picChg chg="add mod">
          <ac:chgData name="이 경오" userId="03d471aaec579ec3" providerId="LiveId" clId="{FE5B2F90-E03B-4ECC-AE64-668DFD204C8D}" dt="2020-05-02T03:04:12.003" v="1711" actId="1076"/>
          <ac:picMkLst>
            <pc:docMk/>
            <pc:sldMk cId="2827164445" sldId="332"/>
            <ac:picMk id="7174" creationId="{30AC12CD-C008-4344-AC51-47FFE7954FFB}"/>
          </ac:picMkLst>
        </pc:picChg>
        <pc:picChg chg="add mod">
          <ac:chgData name="이 경오" userId="03d471aaec579ec3" providerId="LiveId" clId="{FE5B2F90-E03B-4ECC-AE64-668DFD204C8D}" dt="2020-05-02T03:04:06.955" v="1710" actId="1076"/>
          <ac:picMkLst>
            <pc:docMk/>
            <pc:sldMk cId="2827164445" sldId="332"/>
            <ac:picMk id="7176" creationId="{DB0CCAB2-B7C7-47C9-AE33-0DCC6E3F4407}"/>
          </ac:picMkLst>
        </pc:picChg>
      </pc:sldChg>
      <pc:sldChg chg="addSp delSp modSp add mod">
        <pc:chgData name="이 경오" userId="03d471aaec579ec3" providerId="LiveId" clId="{FE5B2F90-E03B-4ECC-AE64-668DFD204C8D}" dt="2020-05-02T03:11:36.244" v="1876" actId="1076"/>
        <pc:sldMkLst>
          <pc:docMk/>
          <pc:sldMk cId="4020970847" sldId="333"/>
        </pc:sldMkLst>
        <pc:spChg chg="add mod">
          <ac:chgData name="이 경오" userId="03d471aaec579ec3" providerId="LiveId" clId="{FE5B2F90-E03B-4ECC-AE64-668DFD204C8D}" dt="2020-05-02T03:08:29.281" v="1809" actId="20577"/>
          <ac:spMkLst>
            <pc:docMk/>
            <pc:sldMk cId="4020970847" sldId="333"/>
            <ac:spMk id="2" creationId="{9BDC6045-B4A7-41AA-89C3-945EF3938B98}"/>
          </ac:spMkLst>
        </pc:spChg>
        <pc:spChg chg="del">
          <ac:chgData name="이 경오" userId="03d471aaec579ec3" providerId="LiveId" clId="{FE5B2F90-E03B-4ECC-AE64-668DFD204C8D}" dt="2020-05-02T03:06:16.497" v="1719" actId="478"/>
          <ac:spMkLst>
            <pc:docMk/>
            <pc:sldMk cId="4020970847" sldId="333"/>
            <ac:spMk id="3" creationId="{043496B4-BFE8-441B-B351-232F7333672D}"/>
          </ac:spMkLst>
        </pc:spChg>
        <pc:spChg chg="del">
          <ac:chgData name="이 경오" userId="03d471aaec579ec3" providerId="LiveId" clId="{FE5B2F90-E03B-4ECC-AE64-668DFD204C8D}" dt="2020-05-02T03:05:12.184" v="1718" actId="478"/>
          <ac:spMkLst>
            <pc:docMk/>
            <pc:sldMk cId="4020970847" sldId="333"/>
            <ac:spMk id="6" creationId="{FD6DAFCF-4AC3-48DC-9221-A66DFE95671C}"/>
          </ac:spMkLst>
        </pc:spChg>
        <pc:spChg chg="add mod">
          <ac:chgData name="이 경오" userId="03d471aaec579ec3" providerId="LiveId" clId="{FE5B2F90-E03B-4ECC-AE64-668DFD204C8D}" dt="2020-05-02T03:10:17.817" v="1841" actId="20577"/>
          <ac:spMkLst>
            <pc:docMk/>
            <pc:sldMk cId="4020970847" sldId="333"/>
            <ac:spMk id="7" creationId="{F4EF0177-0F34-4FA7-8696-31571678B1ED}"/>
          </ac:spMkLst>
        </pc:spChg>
        <pc:spChg chg="mod">
          <ac:chgData name="이 경오" userId="03d471aaec579ec3" providerId="LiveId" clId="{FE5B2F90-E03B-4ECC-AE64-668DFD204C8D}" dt="2020-05-02T03:05:07.136" v="1717" actId="20577"/>
          <ac:spMkLst>
            <pc:docMk/>
            <pc:sldMk cId="4020970847" sldId="333"/>
            <ac:spMk id="16" creationId="{A0E0D32C-22F5-47DC-A169-2DB750356E7D}"/>
          </ac:spMkLst>
        </pc:spChg>
        <pc:spChg chg="del">
          <ac:chgData name="이 경오" userId="03d471aaec579ec3" providerId="LiveId" clId="{FE5B2F90-E03B-4ECC-AE64-668DFD204C8D}" dt="2020-05-02T03:06:39.081" v="1727" actId="478"/>
          <ac:spMkLst>
            <pc:docMk/>
            <pc:sldMk cId="4020970847" sldId="333"/>
            <ac:spMk id="17" creationId="{18FF3B8F-39CA-48D9-8021-F0D4812F28C9}"/>
          </ac:spMkLst>
        </pc:spChg>
        <pc:spChg chg="add mod">
          <ac:chgData name="이 경오" userId="03d471aaec579ec3" providerId="LiveId" clId="{FE5B2F90-E03B-4ECC-AE64-668DFD204C8D}" dt="2020-05-02T03:08:18.371" v="1803" actId="1076"/>
          <ac:spMkLst>
            <pc:docMk/>
            <pc:sldMk cId="4020970847" sldId="333"/>
            <ac:spMk id="18" creationId="{1F0C8E25-EEA1-408B-A9B9-9460AE725FC4}"/>
          </ac:spMkLst>
        </pc:spChg>
        <pc:spChg chg="add mod">
          <ac:chgData name="이 경오" userId="03d471aaec579ec3" providerId="LiveId" clId="{FE5B2F90-E03B-4ECC-AE64-668DFD204C8D}" dt="2020-05-02T03:10:40.912" v="1874" actId="14100"/>
          <ac:spMkLst>
            <pc:docMk/>
            <pc:sldMk cId="4020970847" sldId="333"/>
            <ac:spMk id="19" creationId="{FFCDC408-40E8-441D-B920-B319A215A997}"/>
          </ac:spMkLst>
        </pc:spChg>
        <pc:spChg chg="del">
          <ac:chgData name="이 경오" userId="03d471aaec579ec3" providerId="LiveId" clId="{FE5B2F90-E03B-4ECC-AE64-668DFD204C8D}" dt="2020-05-02T03:05:12.184" v="1718" actId="478"/>
          <ac:spMkLst>
            <pc:docMk/>
            <pc:sldMk cId="4020970847" sldId="333"/>
            <ac:spMk id="20" creationId="{D64BC7BA-097E-4CB0-9AB9-06EBA1964EC7}"/>
          </ac:spMkLst>
        </pc:spChg>
        <pc:spChg chg="del">
          <ac:chgData name="이 경오" userId="03d471aaec579ec3" providerId="LiveId" clId="{FE5B2F90-E03B-4ECC-AE64-668DFD204C8D}" dt="2020-05-02T03:05:12.184" v="1718" actId="478"/>
          <ac:spMkLst>
            <pc:docMk/>
            <pc:sldMk cId="4020970847" sldId="333"/>
            <ac:spMk id="21" creationId="{A6E72442-4C65-4AD9-AFEA-2DA1C64720F7}"/>
          </ac:spMkLst>
        </pc:spChg>
        <pc:spChg chg="mod">
          <ac:chgData name="이 경오" userId="03d471aaec579ec3" providerId="LiveId" clId="{FE5B2F90-E03B-4ECC-AE64-668DFD204C8D}" dt="2020-05-02T03:07:21.832" v="1798" actId="1076"/>
          <ac:spMkLst>
            <pc:docMk/>
            <pc:sldMk cId="4020970847" sldId="333"/>
            <ac:spMk id="22" creationId="{40C522D0-D151-4A47-AE31-99171C0BC600}"/>
          </ac:spMkLst>
        </pc:spChg>
        <pc:spChg chg="add del mod">
          <ac:chgData name="이 경오" userId="03d471aaec579ec3" providerId="LiveId" clId="{FE5B2F90-E03B-4ECC-AE64-668DFD204C8D}" dt="2020-05-02T03:09:12.465" v="1816" actId="478"/>
          <ac:spMkLst>
            <pc:docMk/>
            <pc:sldMk cId="4020970847" sldId="333"/>
            <ac:spMk id="23" creationId="{5F78970E-C05E-43F3-BDFA-E707D23551EA}"/>
          </ac:spMkLst>
        </pc:spChg>
        <pc:picChg chg="mod">
          <ac:chgData name="이 경오" userId="03d471aaec579ec3" providerId="LiveId" clId="{FE5B2F90-E03B-4ECC-AE64-668DFD204C8D}" dt="2020-05-02T03:11:32.061" v="1875" actId="1076"/>
          <ac:picMkLst>
            <pc:docMk/>
            <pc:sldMk cId="4020970847" sldId="333"/>
            <ac:picMk id="8" creationId="{9D19EE99-2DDE-46A2-908D-344DECAF9102}"/>
          </ac:picMkLst>
        </pc:picChg>
        <pc:picChg chg="add del mod">
          <ac:chgData name="이 경오" userId="03d471aaec579ec3" providerId="LiveId" clId="{FE5B2F90-E03B-4ECC-AE64-668DFD204C8D}" dt="2020-05-02T03:09:51.771" v="1833" actId="478"/>
          <ac:picMkLst>
            <pc:docMk/>
            <pc:sldMk cId="4020970847" sldId="333"/>
            <ac:picMk id="24" creationId="{8260C47B-2F84-4519-9117-65A9A4606BFF}"/>
          </ac:picMkLst>
        </pc:picChg>
        <pc:picChg chg="add mod">
          <ac:chgData name="이 경오" userId="03d471aaec579ec3" providerId="LiveId" clId="{FE5B2F90-E03B-4ECC-AE64-668DFD204C8D}" dt="2020-05-02T03:11:36.244" v="1876" actId="1076"/>
          <ac:picMkLst>
            <pc:docMk/>
            <pc:sldMk cId="4020970847" sldId="333"/>
            <ac:picMk id="25" creationId="{1001A0B3-133B-41C9-9AD2-12EC875408C0}"/>
          </ac:picMkLst>
        </pc:picChg>
        <pc:picChg chg="del">
          <ac:chgData name="이 경오" userId="03d471aaec579ec3" providerId="LiveId" clId="{FE5B2F90-E03B-4ECC-AE64-668DFD204C8D}" dt="2020-05-02T03:06:35.073" v="1726" actId="478"/>
          <ac:picMkLst>
            <pc:docMk/>
            <pc:sldMk cId="4020970847" sldId="333"/>
            <ac:picMk id="7170" creationId="{10E49344-A07D-418B-B0ED-0169C87CA58B}"/>
          </ac:picMkLst>
        </pc:picChg>
        <pc:picChg chg="del">
          <ac:chgData name="이 경오" userId="03d471aaec579ec3" providerId="LiveId" clId="{FE5B2F90-E03B-4ECC-AE64-668DFD204C8D}" dt="2020-05-02T03:07:33.511" v="1799" actId="478"/>
          <ac:picMkLst>
            <pc:docMk/>
            <pc:sldMk cId="4020970847" sldId="333"/>
            <ac:picMk id="7172" creationId="{D32C5FDD-CB24-48F1-9C35-E996C3F41F13}"/>
          </ac:picMkLst>
        </pc:picChg>
        <pc:picChg chg="del">
          <ac:chgData name="이 경오" userId="03d471aaec579ec3" providerId="LiveId" clId="{FE5B2F90-E03B-4ECC-AE64-668DFD204C8D}" dt="2020-05-02T03:05:12.184" v="1718" actId="478"/>
          <ac:picMkLst>
            <pc:docMk/>
            <pc:sldMk cId="4020970847" sldId="333"/>
            <ac:picMk id="7174" creationId="{30AC12CD-C008-4344-AC51-47FFE7954FFB}"/>
          </ac:picMkLst>
        </pc:picChg>
        <pc:picChg chg="del">
          <ac:chgData name="이 경오" userId="03d471aaec579ec3" providerId="LiveId" clId="{FE5B2F90-E03B-4ECC-AE64-668DFD204C8D}" dt="2020-05-02T03:05:12.184" v="1718" actId="478"/>
          <ac:picMkLst>
            <pc:docMk/>
            <pc:sldMk cId="4020970847" sldId="333"/>
            <ac:picMk id="7176" creationId="{DB0CCAB2-B7C7-47C9-AE33-0DCC6E3F4407}"/>
          </ac:picMkLst>
        </pc:picChg>
        <pc:picChg chg="add mod">
          <ac:chgData name="이 경오" userId="03d471aaec579ec3" providerId="LiveId" clId="{FE5B2F90-E03B-4ECC-AE64-668DFD204C8D}" dt="2020-05-02T03:06:43.692" v="1729" actId="1076"/>
          <ac:picMkLst>
            <pc:docMk/>
            <pc:sldMk cId="4020970847" sldId="333"/>
            <ac:picMk id="8194" creationId="{8EDE0341-6B6E-46D0-82DD-3E2683DAE6F8}"/>
          </ac:picMkLst>
        </pc:picChg>
        <pc:picChg chg="add mod">
          <ac:chgData name="이 경오" userId="03d471aaec579ec3" providerId="LiveId" clId="{FE5B2F90-E03B-4ECC-AE64-668DFD204C8D}" dt="2020-05-02T03:07:41.354" v="1801" actId="1076"/>
          <ac:picMkLst>
            <pc:docMk/>
            <pc:sldMk cId="4020970847" sldId="333"/>
            <ac:picMk id="8196" creationId="{FCA7087A-8E8C-4EFD-9B50-9C338854A218}"/>
          </ac:picMkLst>
        </pc:picChg>
      </pc:sldChg>
      <pc:sldChg chg="addSp delSp modSp add mod">
        <pc:chgData name="이 경오" userId="03d471aaec579ec3" providerId="LiveId" clId="{FE5B2F90-E03B-4ECC-AE64-668DFD204C8D}" dt="2020-05-02T03:19:50.180" v="2149" actId="1076"/>
        <pc:sldMkLst>
          <pc:docMk/>
          <pc:sldMk cId="2125607780" sldId="334"/>
        </pc:sldMkLst>
        <pc:spChg chg="del">
          <ac:chgData name="이 경오" userId="03d471aaec579ec3" providerId="LiveId" clId="{FE5B2F90-E03B-4ECC-AE64-668DFD204C8D}" dt="2020-05-02T03:13:41.452" v="1878" actId="478"/>
          <ac:spMkLst>
            <pc:docMk/>
            <pc:sldMk cId="2125607780" sldId="334"/>
            <ac:spMk id="2" creationId="{9BDC6045-B4A7-41AA-89C3-945EF3938B98}"/>
          </ac:spMkLst>
        </pc:spChg>
        <pc:spChg chg="add mod">
          <ac:chgData name="이 경오" userId="03d471aaec579ec3" providerId="LiveId" clId="{FE5B2F90-E03B-4ECC-AE64-668DFD204C8D}" dt="2020-05-02T03:13:51.591" v="1884" actId="207"/>
          <ac:spMkLst>
            <pc:docMk/>
            <pc:sldMk cId="2125607780" sldId="334"/>
            <ac:spMk id="3" creationId="{C2173C49-54BF-4D5D-AECC-2D2607087E10}"/>
          </ac:spMkLst>
        </pc:spChg>
        <pc:spChg chg="add del">
          <ac:chgData name="이 경오" userId="03d471aaec579ec3" providerId="LiveId" clId="{FE5B2F90-E03B-4ECC-AE64-668DFD204C8D}" dt="2020-05-02T03:15:39.868" v="1972"/>
          <ac:spMkLst>
            <pc:docMk/>
            <pc:sldMk cId="2125607780" sldId="334"/>
            <ac:spMk id="6" creationId="{AD439FE5-59DE-4876-988E-F0D6993C6649}"/>
          </ac:spMkLst>
        </pc:spChg>
        <pc:spChg chg="del mod">
          <ac:chgData name="이 경오" userId="03d471aaec579ec3" providerId="LiveId" clId="{FE5B2F90-E03B-4ECC-AE64-668DFD204C8D}" dt="2020-05-02T03:17:20.506" v="2020" actId="478"/>
          <ac:spMkLst>
            <pc:docMk/>
            <pc:sldMk cId="2125607780" sldId="334"/>
            <ac:spMk id="7" creationId="{F4EF0177-0F34-4FA7-8696-31571678B1ED}"/>
          </ac:spMkLst>
        </pc:spChg>
        <pc:spChg chg="add mod">
          <ac:chgData name="이 경오" userId="03d471aaec579ec3" providerId="LiveId" clId="{FE5B2F90-E03B-4ECC-AE64-668DFD204C8D}" dt="2020-05-02T03:18:56.239" v="2093" actId="1076"/>
          <ac:spMkLst>
            <pc:docMk/>
            <pc:sldMk cId="2125607780" sldId="334"/>
            <ac:spMk id="9" creationId="{E162069C-00B9-4D8C-A132-85BE4338C9BB}"/>
          </ac:spMkLst>
        </pc:spChg>
        <pc:spChg chg="add del mod">
          <ac:chgData name="이 경오" userId="03d471aaec579ec3" providerId="LiveId" clId="{FE5B2F90-E03B-4ECC-AE64-668DFD204C8D}" dt="2020-05-02T03:16:20.900" v="1986"/>
          <ac:spMkLst>
            <pc:docMk/>
            <pc:sldMk cId="2125607780" sldId="334"/>
            <ac:spMk id="10" creationId="{DCDE315B-D744-4E2B-AB96-68ABCBA575EA}"/>
          </ac:spMkLst>
        </pc:spChg>
        <pc:spChg chg="add mod">
          <ac:chgData name="이 경오" userId="03d471aaec579ec3" providerId="LiveId" clId="{FE5B2F90-E03B-4ECC-AE64-668DFD204C8D}" dt="2020-05-02T03:19:50.180" v="2149" actId="1076"/>
          <ac:spMkLst>
            <pc:docMk/>
            <pc:sldMk cId="2125607780" sldId="334"/>
            <ac:spMk id="11" creationId="{EB56B1C2-E288-4D48-9076-D54E50555C6A}"/>
          </ac:spMkLst>
        </pc:spChg>
        <pc:spChg chg="add mod">
          <ac:chgData name="이 경오" userId="03d471aaec579ec3" providerId="LiveId" clId="{FE5B2F90-E03B-4ECC-AE64-668DFD204C8D}" dt="2020-05-02T03:19:50.180" v="2149" actId="1076"/>
          <ac:spMkLst>
            <pc:docMk/>
            <pc:sldMk cId="2125607780" sldId="334"/>
            <ac:spMk id="12" creationId="{D5B09C2C-8265-4A55-928B-679BAD8DBFB7}"/>
          </ac:spMkLst>
        </pc:spChg>
        <pc:spChg chg="mod">
          <ac:chgData name="이 경오" userId="03d471aaec579ec3" providerId="LiveId" clId="{FE5B2F90-E03B-4ECC-AE64-668DFD204C8D}" dt="2020-05-02T03:19:50.180" v="2149" actId="1076"/>
          <ac:spMkLst>
            <pc:docMk/>
            <pc:sldMk cId="2125607780" sldId="334"/>
            <ac:spMk id="18" creationId="{1F0C8E25-EEA1-408B-A9B9-9460AE725FC4}"/>
          </ac:spMkLst>
        </pc:spChg>
        <pc:spChg chg="mod">
          <ac:chgData name="이 경오" userId="03d471aaec579ec3" providerId="LiveId" clId="{FE5B2F90-E03B-4ECC-AE64-668DFD204C8D}" dt="2020-05-02T03:19:50.180" v="2149" actId="1076"/>
          <ac:spMkLst>
            <pc:docMk/>
            <pc:sldMk cId="2125607780" sldId="334"/>
            <ac:spMk id="19" creationId="{FFCDC408-40E8-441D-B920-B319A215A997}"/>
          </ac:spMkLst>
        </pc:spChg>
        <pc:spChg chg="add del mod">
          <ac:chgData name="이 경오" userId="03d471aaec579ec3" providerId="LiveId" clId="{FE5B2F90-E03B-4ECC-AE64-668DFD204C8D}" dt="2020-05-02T03:16:11.490" v="1982"/>
          <ac:spMkLst>
            <pc:docMk/>
            <pc:sldMk cId="2125607780" sldId="334"/>
            <ac:spMk id="20" creationId="{9FE0EA0B-103E-498F-9A98-A74222762914}"/>
          </ac:spMkLst>
        </pc:spChg>
        <pc:spChg chg="add mod">
          <ac:chgData name="이 경오" userId="03d471aaec579ec3" providerId="LiveId" clId="{FE5B2F90-E03B-4ECC-AE64-668DFD204C8D}" dt="2020-05-02T03:19:11.912" v="2145" actId="14100"/>
          <ac:spMkLst>
            <pc:docMk/>
            <pc:sldMk cId="2125607780" sldId="334"/>
            <ac:spMk id="21" creationId="{11E81BFC-FAA7-4D69-BB9A-899E502D96FF}"/>
          </ac:spMkLst>
        </pc:spChg>
        <pc:spChg chg="mod">
          <ac:chgData name="이 경오" userId="03d471aaec579ec3" providerId="LiveId" clId="{FE5B2F90-E03B-4ECC-AE64-668DFD204C8D}" dt="2020-05-02T03:15:23.220" v="1970" actId="14100"/>
          <ac:spMkLst>
            <pc:docMk/>
            <pc:sldMk cId="2125607780" sldId="334"/>
            <ac:spMk id="22" creationId="{40C522D0-D151-4A47-AE31-99171C0BC600}"/>
          </ac:spMkLst>
        </pc:spChg>
        <pc:spChg chg="add mod">
          <ac:chgData name="이 경오" userId="03d471aaec579ec3" providerId="LiveId" clId="{FE5B2F90-E03B-4ECC-AE64-668DFD204C8D}" dt="2020-05-02T03:19:50.180" v="2149" actId="1076"/>
          <ac:spMkLst>
            <pc:docMk/>
            <pc:sldMk cId="2125607780" sldId="334"/>
            <ac:spMk id="24" creationId="{E2272A07-2085-4DCC-8A7C-C57215179909}"/>
          </ac:spMkLst>
        </pc:spChg>
        <pc:picChg chg="del mod">
          <ac:chgData name="이 경오" userId="03d471aaec579ec3" providerId="LiveId" clId="{FE5B2F90-E03B-4ECC-AE64-668DFD204C8D}" dt="2020-05-02T03:17:46.031" v="2035" actId="478"/>
          <ac:picMkLst>
            <pc:docMk/>
            <pc:sldMk cId="2125607780" sldId="334"/>
            <ac:picMk id="8" creationId="{9D19EE99-2DDE-46A2-908D-344DECAF9102}"/>
          </ac:picMkLst>
        </pc:picChg>
        <pc:picChg chg="mod">
          <ac:chgData name="이 경오" userId="03d471aaec579ec3" providerId="LiveId" clId="{FE5B2F90-E03B-4ECC-AE64-668DFD204C8D}" dt="2020-05-02T03:19:50.180" v="2149" actId="1076"/>
          <ac:picMkLst>
            <pc:docMk/>
            <pc:sldMk cId="2125607780" sldId="334"/>
            <ac:picMk id="25" creationId="{1001A0B3-133B-41C9-9AD2-12EC875408C0}"/>
          </ac:picMkLst>
        </pc:picChg>
        <pc:picChg chg="del mod">
          <ac:chgData name="이 경오" userId="03d471aaec579ec3" providerId="LiveId" clId="{FE5B2F90-E03B-4ECC-AE64-668DFD204C8D}" dt="2020-05-02T03:14:50.246" v="1910" actId="478"/>
          <ac:picMkLst>
            <pc:docMk/>
            <pc:sldMk cId="2125607780" sldId="334"/>
            <ac:picMk id="8194" creationId="{8EDE0341-6B6E-46D0-82DD-3E2683DAE6F8}"/>
          </ac:picMkLst>
        </pc:picChg>
        <pc:picChg chg="add mod">
          <ac:chgData name="이 경오" userId="03d471aaec579ec3" providerId="LiveId" clId="{FE5B2F90-E03B-4ECC-AE64-668DFD204C8D}" dt="2020-05-02T03:14:54.260" v="1912" actId="1076"/>
          <ac:picMkLst>
            <pc:docMk/>
            <pc:sldMk cId="2125607780" sldId="334"/>
            <ac:picMk id="9218" creationId="{BAE68C78-F5EB-4372-938D-246B0DB8E0B5}"/>
          </ac:picMkLst>
        </pc:picChg>
        <pc:picChg chg="add mod">
          <ac:chgData name="이 경오" userId="03d471aaec579ec3" providerId="LiveId" clId="{FE5B2F90-E03B-4ECC-AE64-668DFD204C8D}" dt="2020-05-02T03:19:50.180" v="2149" actId="1076"/>
          <ac:picMkLst>
            <pc:docMk/>
            <pc:sldMk cId="2125607780" sldId="334"/>
            <ac:picMk id="9221" creationId="{4C5789C7-91BF-4EDC-879F-C9A6416D5EF3}"/>
          </ac:picMkLst>
        </pc:picChg>
      </pc:sldChg>
      <pc:sldChg chg="addSp delSp modSp add mod">
        <pc:chgData name="이 경오" userId="03d471aaec579ec3" providerId="LiveId" clId="{FE5B2F90-E03B-4ECC-AE64-668DFD204C8D}" dt="2020-05-02T03:23:18.907" v="2249" actId="478"/>
        <pc:sldMkLst>
          <pc:docMk/>
          <pc:sldMk cId="3589549085" sldId="335"/>
        </pc:sldMkLst>
        <pc:spChg chg="add mod">
          <ac:chgData name="이 경오" userId="03d471aaec579ec3" providerId="LiveId" clId="{FE5B2F90-E03B-4ECC-AE64-668DFD204C8D}" dt="2020-05-02T03:21:20.839" v="2166" actId="1076"/>
          <ac:spMkLst>
            <pc:docMk/>
            <pc:sldMk cId="3589549085" sldId="335"/>
            <ac:spMk id="2" creationId="{D1BF380E-0134-4F90-A37C-33A84BCC5F1E}"/>
          </ac:spMkLst>
        </pc:spChg>
        <pc:spChg chg="del">
          <ac:chgData name="이 경오" userId="03d471aaec579ec3" providerId="LiveId" clId="{FE5B2F90-E03B-4ECC-AE64-668DFD204C8D}" dt="2020-05-02T03:20:54.544" v="2151" actId="478"/>
          <ac:spMkLst>
            <pc:docMk/>
            <pc:sldMk cId="3589549085" sldId="335"/>
            <ac:spMk id="3" creationId="{C2173C49-54BF-4D5D-AECC-2D2607087E10}"/>
          </ac:spMkLst>
        </pc:spChg>
        <pc:spChg chg="del">
          <ac:chgData name="이 경오" userId="03d471aaec579ec3" providerId="LiveId" clId="{FE5B2F90-E03B-4ECC-AE64-668DFD204C8D}" dt="2020-05-02T03:22:54.996" v="2247" actId="478"/>
          <ac:spMkLst>
            <pc:docMk/>
            <pc:sldMk cId="3589549085" sldId="335"/>
            <ac:spMk id="9" creationId="{E162069C-00B9-4D8C-A132-85BE4338C9BB}"/>
          </ac:spMkLst>
        </pc:spChg>
        <pc:spChg chg="del">
          <ac:chgData name="이 경오" userId="03d471aaec579ec3" providerId="LiveId" clId="{FE5B2F90-E03B-4ECC-AE64-668DFD204C8D}" dt="2020-05-02T03:23:18.907" v="2249" actId="478"/>
          <ac:spMkLst>
            <pc:docMk/>
            <pc:sldMk cId="3589549085" sldId="335"/>
            <ac:spMk id="11" creationId="{EB56B1C2-E288-4D48-9076-D54E50555C6A}"/>
          </ac:spMkLst>
        </pc:spChg>
        <pc:spChg chg="del">
          <ac:chgData name="이 경오" userId="03d471aaec579ec3" providerId="LiveId" clId="{FE5B2F90-E03B-4ECC-AE64-668DFD204C8D}" dt="2020-05-02T03:23:18.907" v="2249" actId="478"/>
          <ac:spMkLst>
            <pc:docMk/>
            <pc:sldMk cId="3589549085" sldId="335"/>
            <ac:spMk id="12" creationId="{D5B09C2C-8265-4A55-928B-679BAD8DBFB7}"/>
          </ac:spMkLst>
        </pc:spChg>
        <pc:spChg chg="del">
          <ac:chgData name="이 경오" userId="03d471aaec579ec3" providerId="LiveId" clId="{FE5B2F90-E03B-4ECC-AE64-668DFD204C8D}" dt="2020-05-02T03:23:18.907" v="2249" actId="478"/>
          <ac:spMkLst>
            <pc:docMk/>
            <pc:sldMk cId="3589549085" sldId="335"/>
            <ac:spMk id="18" creationId="{1F0C8E25-EEA1-408B-A9B9-9460AE725FC4}"/>
          </ac:spMkLst>
        </pc:spChg>
        <pc:spChg chg="del">
          <ac:chgData name="이 경오" userId="03d471aaec579ec3" providerId="LiveId" clId="{FE5B2F90-E03B-4ECC-AE64-668DFD204C8D}" dt="2020-05-02T03:23:18.907" v="2249" actId="478"/>
          <ac:spMkLst>
            <pc:docMk/>
            <pc:sldMk cId="3589549085" sldId="335"/>
            <ac:spMk id="19" creationId="{FFCDC408-40E8-441D-B920-B319A215A997}"/>
          </ac:spMkLst>
        </pc:spChg>
        <pc:spChg chg="del">
          <ac:chgData name="이 경오" userId="03d471aaec579ec3" providerId="LiveId" clId="{FE5B2F90-E03B-4ECC-AE64-668DFD204C8D}" dt="2020-05-02T03:22:52.419" v="2246" actId="478"/>
          <ac:spMkLst>
            <pc:docMk/>
            <pc:sldMk cId="3589549085" sldId="335"/>
            <ac:spMk id="21" creationId="{11E81BFC-FAA7-4D69-BB9A-899E502D96FF}"/>
          </ac:spMkLst>
        </pc:spChg>
        <pc:spChg chg="mod">
          <ac:chgData name="이 경오" userId="03d471aaec579ec3" providerId="LiveId" clId="{FE5B2F90-E03B-4ECC-AE64-668DFD204C8D}" dt="2020-05-02T03:22:49.442" v="2245" actId="14100"/>
          <ac:spMkLst>
            <pc:docMk/>
            <pc:sldMk cId="3589549085" sldId="335"/>
            <ac:spMk id="22" creationId="{40C522D0-D151-4A47-AE31-99171C0BC600}"/>
          </ac:spMkLst>
        </pc:spChg>
        <pc:spChg chg="del">
          <ac:chgData name="이 경오" userId="03d471aaec579ec3" providerId="LiveId" clId="{FE5B2F90-E03B-4ECC-AE64-668DFD204C8D}" dt="2020-05-02T03:23:18.907" v="2249" actId="478"/>
          <ac:spMkLst>
            <pc:docMk/>
            <pc:sldMk cId="3589549085" sldId="335"/>
            <ac:spMk id="24" creationId="{E2272A07-2085-4DCC-8A7C-C57215179909}"/>
          </ac:spMkLst>
        </pc:spChg>
        <pc:picChg chg="mod">
          <ac:chgData name="이 경오" userId="03d471aaec579ec3" providerId="LiveId" clId="{FE5B2F90-E03B-4ECC-AE64-668DFD204C8D}" dt="2020-05-02T03:22:20.739" v="2169" actId="1076"/>
          <ac:picMkLst>
            <pc:docMk/>
            <pc:sldMk cId="3589549085" sldId="335"/>
            <ac:picMk id="6" creationId="{BA9FF8C0-E837-43CF-8CD5-613A97E1DAFA}"/>
          </ac:picMkLst>
        </pc:picChg>
        <pc:picChg chg="del">
          <ac:chgData name="이 경오" userId="03d471aaec579ec3" providerId="LiveId" clId="{FE5B2F90-E03B-4ECC-AE64-668DFD204C8D}" dt="2020-05-02T03:23:18.907" v="2249" actId="478"/>
          <ac:picMkLst>
            <pc:docMk/>
            <pc:sldMk cId="3589549085" sldId="335"/>
            <ac:picMk id="25" creationId="{1001A0B3-133B-41C9-9AD2-12EC875408C0}"/>
          </ac:picMkLst>
        </pc:picChg>
        <pc:picChg chg="mod">
          <ac:chgData name="이 경오" userId="03d471aaec579ec3" providerId="LiveId" clId="{FE5B2F90-E03B-4ECC-AE64-668DFD204C8D}" dt="2020-05-02T03:22:58.309" v="2248" actId="1076"/>
          <ac:picMkLst>
            <pc:docMk/>
            <pc:sldMk cId="3589549085" sldId="335"/>
            <ac:picMk id="8196" creationId="{FCA7087A-8E8C-4EFD-9B50-9C338854A218}"/>
          </ac:picMkLst>
        </pc:picChg>
        <pc:picChg chg="del mod">
          <ac:chgData name="이 경오" userId="03d471aaec579ec3" providerId="LiveId" clId="{FE5B2F90-E03B-4ECC-AE64-668DFD204C8D}" dt="2020-05-02T03:22:15.455" v="2168" actId="478"/>
          <ac:picMkLst>
            <pc:docMk/>
            <pc:sldMk cId="3589549085" sldId="335"/>
            <ac:picMk id="9218" creationId="{BAE68C78-F5EB-4372-938D-246B0DB8E0B5}"/>
          </ac:picMkLst>
        </pc:picChg>
        <pc:picChg chg="del">
          <ac:chgData name="이 경오" userId="03d471aaec579ec3" providerId="LiveId" clId="{FE5B2F90-E03B-4ECC-AE64-668DFD204C8D}" dt="2020-05-02T03:23:18.907" v="2249" actId="478"/>
          <ac:picMkLst>
            <pc:docMk/>
            <pc:sldMk cId="3589549085" sldId="335"/>
            <ac:picMk id="9221" creationId="{4C5789C7-91BF-4EDC-879F-C9A6416D5EF3}"/>
          </ac:picMkLst>
        </pc:picChg>
      </pc:sldChg>
      <pc:sldChg chg="modSp add mod ord">
        <pc:chgData name="이 경오" userId="03d471aaec579ec3" providerId="LiveId" clId="{FE5B2F90-E03B-4ECC-AE64-668DFD204C8D}" dt="2020-05-02T03:26:15.489" v="2264" actId="404"/>
        <pc:sldMkLst>
          <pc:docMk/>
          <pc:sldMk cId="3074469478" sldId="336"/>
        </pc:sldMkLst>
        <pc:spChg chg="mod">
          <ac:chgData name="이 경오" userId="03d471aaec579ec3" providerId="LiveId" clId="{FE5B2F90-E03B-4ECC-AE64-668DFD204C8D}" dt="2020-05-02T03:26:15.489" v="2264" actId="404"/>
          <ac:spMkLst>
            <pc:docMk/>
            <pc:sldMk cId="3074469478" sldId="336"/>
            <ac:spMk id="6" creationId="{97ABE4A9-0E2E-45E8-86C2-53BF8FA05A72}"/>
          </ac:spMkLst>
        </pc:spChg>
      </pc:sldChg>
      <pc:sldChg chg="addSp delSp modSp add mod ord">
        <pc:chgData name="이 경오" userId="03d471aaec579ec3" providerId="LiveId" clId="{FE5B2F90-E03B-4ECC-AE64-668DFD204C8D}" dt="2020-05-02T03:37:04.708" v="2438" actId="1076"/>
        <pc:sldMkLst>
          <pc:docMk/>
          <pc:sldMk cId="1532033505" sldId="337"/>
        </pc:sldMkLst>
        <pc:spChg chg="del mod">
          <ac:chgData name="이 경오" userId="03d471aaec579ec3" providerId="LiveId" clId="{FE5B2F90-E03B-4ECC-AE64-668DFD204C8D}" dt="2020-05-02T03:28:47.621" v="2300" actId="478"/>
          <ac:spMkLst>
            <pc:docMk/>
            <pc:sldMk cId="1532033505" sldId="337"/>
            <ac:spMk id="2" creationId="{D1BF380E-0134-4F90-A37C-33A84BCC5F1E}"/>
          </ac:spMkLst>
        </pc:spChg>
        <pc:spChg chg="add del mod">
          <ac:chgData name="이 경오" userId="03d471aaec579ec3" providerId="LiveId" clId="{FE5B2F90-E03B-4ECC-AE64-668DFD204C8D}" dt="2020-05-02T03:29:50.917" v="2304" actId="478"/>
          <ac:spMkLst>
            <pc:docMk/>
            <pc:sldMk cId="1532033505" sldId="337"/>
            <ac:spMk id="3" creationId="{004E1F73-C561-415D-AB9E-4D435CBB4E3C}"/>
          </ac:spMkLst>
        </pc:spChg>
        <pc:spChg chg="add mod">
          <ac:chgData name="이 경오" userId="03d471aaec579ec3" providerId="LiveId" clId="{FE5B2F90-E03B-4ECC-AE64-668DFD204C8D}" dt="2020-05-02T03:36:47.919" v="2433" actId="1076"/>
          <ac:spMkLst>
            <pc:docMk/>
            <pc:sldMk cId="1532033505" sldId="337"/>
            <ac:spMk id="7" creationId="{109A040B-4DCC-4C89-B4CF-297ECA0B82C6}"/>
          </ac:spMkLst>
        </pc:spChg>
        <pc:spChg chg="add mod">
          <ac:chgData name="이 경오" userId="03d471aaec579ec3" providerId="LiveId" clId="{FE5B2F90-E03B-4ECC-AE64-668DFD204C8D}" dt="2020-05-02T03:36:58.089" v="2436" actId="1076"/>
          <ac:spMkLst>
            <pc:docMk/>
            <pc:sldMk cId="1532033505" sldId="337"/>
            <ac:spMk id="8" creationId="{ECCF0A2C-1B8F-45A6-9CD0-85A149773FC6}"/>
          </ac:spMkLst>
        </pc:spChg>
        <pc:spChg chg="add mod">
          <ac:chgData name="이 경오" userId="03d471aaec579ec3" providerId="LiveId" clId="{FE5B2F90-E03B-4ECC-AE64-668DFD204C8D}" dt="2020-05-02T03:37:01.688" v="2437" actId="1076"/>
          <ac:spMkLst>
            <pc:docMk/>
            <pc:sldMk cId="1532033505" sldId="337"/>
            <ac:spMk id="9" creationId="{45CB709E-2019-462E-AFCD-1EE25F027DF8}"/>
          </ac:spMkLst>
        </pc:spChg>
        <pc:spChg chg="add mod">
          <ac:chgData name="이 경오" userId="03d471aaec579ec3" providerId="LiveId" clId="{FE5B2F90-E03B-4ECC-AE64-668DFD204C8D}" dt="2020-05-02T03:36:50.499" v="2434" actId="1076"/>
          <ac:spMkLst>
            <pc:docMk/>
            <pc:sldMk cId="1532033505" sldId="337"/>
            <ac:spMk id="11" creationId="{AB3DA974-0CD7-4306-BF40-78F722A1C850}"/>
          </ac:spMkLst>
        </pc:spChg>
        <pc:spChg chg="add mod">
          <ac:chgData name="이 경오" userId="03d471aaec579ec3" providerId="LiveId" clId="{FE5B2F90-E03B-4ECC-AE64-668DFD204C8D}" dt="2020-05-02T03:36:54.419" v="2435" actId="1076"/>
          <ac:spMkLst>
            <pc:docMk/>
            <pc:sldMk cId="1532033505" sldId="337"/>
            <ac:spMk id="13" creationId="{9F6EDA06-D6F0-46C7-8425-2AE3060B3CB4}"/>
          </ac:spMkLst>
        </pc:spChg>
        <pc:spChg chg="mod">
          <ac:chgData name="이 경오" userId="03d471aaec579ec3" providerId="LiveId" clId="{FE5B2F90-E03B-4ECC-AE64-668DFD204C8D}" dt="2020-05-02T03:28:09.565" v="2279"/>
          <ac:spMkLst>
            <pc:docMk/>
            <pc:sldMk cId="1532033505" sldId="337"/>
            <ac:spMk id="16" creationId="{A0E0D32C-22F5-47DC-A169-2DB750356E7D}"/>
          </ac:spMkLst>
        </pc:spChg>
        <pc:spChg chg="mod">
          <ac:chgData name="이 경오" userId="03d471aaec579ec3" providerId="LiveId" clId="{FE5B2F90-E03B-4ECC-AE64-668DFD204C8D}" dt="2020-05-02T03:32:58.614" v="2376" actId="11"/>
          <ac:spMkLst>
            <pc:docMk/>
            <pc:sldMk cId="1532033505" sldId="337"/>
            <ac:spMk id="22" creationId="{40C522D0-D151-4A47-AE31-99171C0BC600}"/>
          </ac:spMkLst>
        </pc:spChg>
        <pc:picChg chg="del">
          <ac:chgData name="이 경오" userId="03d471aaec579ec3" providerId="LiveId" clId="{FE5B2F90-E03B-4ECC-AE64-668DFD204C8D}" dt="2020-05-02T03:28:35.729" v="2281" actId="478"/>
          <ac:picMkLst>
            <pc:docMk/>
            <pc:sldMk cId="1532033505" sldId="337"/>
            <ac:picMk id="6" creationId="{BA9FF8C0-E837-43CF-8CD5-613A97E1DAFA}"/>
          </ac:picMkLst>
        </pc:picChg>
        <pc:picChg chg="del">
          <ac:chgData name="이 경오" userId="03d471aaec579ec3" providerId="LiveId" clId="{FE5B2F90-E03B-4ECC-AE64-668DFD204C8D}" dt="2020-05-02T03:28:35.729" v="2281" actId="478"/>
          <ac:picMkLst>
            <pc:docMk/>
            <pc:sldMk cId="1532033505" sldId="337"/>
            <ac:picMk id="8196" creationId="{FCA7087A-8E8C-4EFD-9B50-9C338854A218}"/>
          </ac:picMkLst>
        </pc:picChg>
        <pc:picChg chg="add mod">
          <ac:chgData name="이 경오" userId="03d471aaec579ec3" providerId="LiveId" clId="{FE5B2F90-E03B-4ECC-AE64-668DFD204C8D}" dt="2020-05-02T03:37:04.708" v="2438" actId="1076"/>
          <ac:picMkLst>
            <pc:docMk/>
            <pc:sldMk cId="1532033505" sldId="337"/>
            <ac:picMk id="10242" creationId="{EC4B46A7-012E-4C5B-9B59-A1A0E07EE820}"/>
          </ac:picMkLst>
        </pc:picChg>
      </pc:sldChg>
      <pc:sldChg chg="delSp modSp add mod">
        <pc:chgData name="이 경오" userId="03d471aaec579ec3" providerId="LiveId" clId="{FE5B2F90-E03B-4ECC-AE64-668DFD204C8D}" dt="2020-05-02T03:40:08.314" v="2547" actId="11"/>
        <pc:sldMkLst>
          <pc:docMk/>
          <pc:sldMk cId="902497394" sldId="338"/>
        </pc:sldMkLst>
        <pc:spChg chg="del">
          <ac:chgData name="이 경오" userId="03d471aaec579ec3" providerId="LiveId" clId="{FE5B2F90-E03B-4ECC-AE64-668DFD204C8D}" dt="2020-05-02T03:37:17.851" v="2440" actId="478"/>
          <ac:spMkLst>
            <pc:docMk/>
            <pc:sldMk cId="902497394" sldId="338"/>
            <ac:spMk id="7" creationId="{109A040B-4DCC-4C89-B4CF-297ECA0B82C6}"/>
          </ac:spMkLst>
        </pc:spChg>
        <pc:spChg chg="mod">
          <ac:chgData name="이 경오" userId="03d471aaec579ec3" providerId="LiveId" clId="{FE5B2F90-E03B-4ECC-AE64-668DFD204C8D}" dt="2020-05-02T03:38:14.714" v="2526" actId="20577"/>
          <ac:spMkLst>
            <pc:docMk/>
            <pc:sldMk cId="902497394" sldId="338"/>
            <ac:spMk id="8" creationId="{ECCF0A2C-1B8F-45A6-9CD0-85A149773FC6}"/>
          </ac:spMkLst>
        </pc:spChg>
        <pc:spChg chg="mod">
          <ac:chgData name="이 경오" userId="03d471aaec579ec3" providerId="LiveId" clId="{FE5B2F90-E03B-4ECC-AE64-668DFD204C8D}" dt="2020-05-02T03:38:46.328" v="2527" actId="1076"/>
          <ac:spMkLst>
            <pc:docMk/>
            <pc:sldMk cId="902497394" sldId="338"/>
            <ac:spMk id="9" creationId="{45CB709E-2019-462E-AFCD-1EE25F027DF8}"/>
          </ac:spMkLst>
        </pc:spChg>
        <pc:spChg chg="mod">
          <ac:chgData name="이 경오" userId="03d471aaec579ec3" providerId="LiveId" clId="{FE5B2F90-E03B-4ECC-AE64-668DFD204C8D}" dt="2020-05-02T03:39:56.235" v="2545" actId="20577"/>
          <ac:spMkLst>
            <pc:docMk/>
            <pc:sldMk cId="902497394" sldId="338"/>
            <ac:spMk id="11" creationId="{AB3DA974-0CD7-4306-BF40-78F722A1C850}"/>
          </ac:spMkLst>
        </pc:spChg>
        <pc:spChg chg="mod">
          <ac:chgData name="이 경오" userId="03d471aaec579ec3" providerId="LiveId" clId="{FE5B2F90-E03B-4ECC-AE64-668DFD204C8D}" dt="2020-05-02T03:40:08.314" v="2547" actId="11"/>
          <ac:spMkLst>
            <pc:docMk/>
            <pc:sldMk cId="902497394" sldId="338"/>
            <ac:spMk id="13" creationId="{9F6EDA06-D6F0-46C7-8425-2AE3060B3CB4}"/>
          </ac:spMkLst>
        </pc:spChg>
        <pc:spChg chg="del">
          <ac:chgData name="이 경오" userId="03d471aaec579ec3" providerId="LiveId" clId="{FE5B2F90-E03B-4ECC-AE64-668DFD204C8D}" dt="2020-05-02T03:37:20.712" v="2441" actId="478"/>
          <ac:spMkLst>
            <pc:docMk/>
            <pc:sldMk cId="902497394" sldId="338"/>
            <ac:spMk id="22" creationId="{40C522D0-D151-4A47-AE31-99171C0BC600}"/>
          </ac:spMkLst>
        </pc:spChg>
        <pc:picChg chg="mod">
          <ac:chgData name="이 경오" userId="03d471aaec579ec3" providerId="LiveId" clId="{FE5B2F90-E03B-4ECC-AE64-668DFD204C8D}" dt="2020-05-02T03:39:44.765" v="2529" actId="1076"/>
          <ac:picMkLst>
            <pc:docMk/>
            <pc:sldMk cId="902497394" sldId="338"/>
            <ac:picMk id="2" creationId="{61CE6CDC-F260-451C-BDD3-EBE3981878A2}"/>
          </ac:picMkLst>
        </pc:picChg>
        <pc:picChg chg="del mod">
          <ac:chgData name="이 경오" userId="03d471aaec579ec3" providerId="LiveId" clId="{FE5B2F90-E03B-4ECC-AE64-668DFD204C8D}" dt="2020-05-02T03:38:47.849" v="2528" actId="478"/>
          <ac:picMkLst>
            <pc:docMk/>
            <pc:sldMk cId="902497394" sldId="338"/>
            <ac:picMk id="10242" creationId="{EC4B46A7-012E-4C5B-9B59-A1A0E07EE820}"/>
          </ac:picMkLst>
        </pc:picChg>
      </pc:sldChg>
      <pc:sldChg chg="addSp delSp modSp add mod">
        <pc:chgData name="이 경오" userId="03d471aaec579ec3" providerId="LiveId" clId="{FE5B2F90-E03B-4ECC-AE64-668DFD204C8D}" dt="2020-05-02T03:49:01.651" v="2652"/>
        <pc:sldMkLst>
          <pc:docMk/>
          <pc:sldMk cId="2566570962" sldId="339"/>
        </pc:sldMkLst>
        <pc:spChg chg="add mod">
          <ac:chgData name="이 경오" userId="03d471aaec579ec3" providerId="LiveId" clId="{FE5B2F90-E03B-4ECC-AE64-668DFD204C8D}" dt="2020-05-02T03:48:36.287" v="2635" actId="1076"/>
          <ac:spMkLst>
            <pc:docMk/>
            <pc:sldMk cId="2566570962" sldId="339"/>
            <ac:spMk id="3" creationId="{0F8C7075-F2DD-456C-8845-6D496D7F889C}"/>
          </ac:spMkLst>
        </pc:spChg>
        <pc:spChg chg="add mod">
          <ac:chgData name="이 경오" userId="03d471aaec579ec3" providerId="LiveId" clId="{FE5B2F90-E03B-4ECC-AE64-668DFD204C8D}" dt="2020-05-02T03:49:01.651" v="2652"/>
          <ac:spMkLst>
            <pc:docMk/>
            <pc:sldMk cId="2566570962" sldId="339"/>
            <ac:spMk id="6" creationId="{70D4ADAB-1A4E-4229-A2F4-7D077C0318CE}"/>
          </ac:spMkLst>
        </pc:spChg>
        <pc:spChg chg="del">
          <ac:chgData name="이 경오" userId="03d471aaec579ec3" providerId="LiveId" clId="{FE5B2F90-E03B-4ECC-AE64-668DFD204C8D}" dt="2020-05-02T03:43:38.441" v="2567" actId="478"/>
          <ac:spMkLst>
            <pc:docMk/>
            <pc:sldMk cId="2566570962" sldId="339"/>
            <ac:spMk id="8" creationId="{ECCF0A2C-1B8F-45A6-9CD0-85A149773FC6}"/>
          </ac:spMkLst>
        </pc:spChg>
        <pc:spChg chg="del">
          <ac:chgData name="이 경오" userId="03d471aaec579ec3" providerId="LiveId" clId="{FE5B2F90-E03B-4ECC-AE64-668DFD204C8D}" dt="2020-05-02T03:43:38.441" v="2567" actId="478"/>
          <ac:spMkLst>
            <pc:docMk/>
            <pc:sldMk cId="2566570962" sldId="339"/>
            <ac:spMk id="9" creationId="{45CB709E-2019-462E-AFCD-1EE25F027DF8}"/>
          </ac:spMkLst>
        </pc:spChg>
        <pc:spChg chg="add mod">
          <ac:chgData name="이 경오" userId="03d471aaec579ec3" providerId="LiveId" clId="{FE5B2F90-E03B-4ECC-AE64-668DFD204C8D}" dt="2020-05-02T03:48:32.958" v="2634" actId="1076"/>
          <ac:spMkLst>
            <pc:docMk/>
            <pc:sldMk cId="2566570962" sldId="339"/>
            <ac:spMk id="10" creationId="{DDC4B91B-42B6-4630-BCD1-AD10D8446F7F}"/>
          </ac:spMkLst>
        </pc:spChg>
        <pc:spChg chg="del">
          <ac:chgData name="이 경오" userId="03d471aaec579ec3" providerId="LiveId" clId="{FE5B2F90-E03B-4ECC-AE64-668DFD204C8D}" dt="2020-05-02T03:43:38.441" v="2567" actId="478"/>
          <ac:spMkLst>
            <pc:docMk/>
            <pc:sldMk cId="2566570962" sldId="339"/>
            <ac:spMk id="11" creationId="{AB3DA974-0CD7-4306-BF40-78F722A1C850}"/>
          </ac:spMkLst>
        </pc:spChg>
        <pc:spChg chg="add mod">
          <ac:chgData name="이 경오" userId="03d471aaec579ec3" providerId="LiveId" clId="{FE5B2F90-E03B-4ECC-AE64-668DFD204C8D}" dt="2020-05-02T03:48:40.337" v="2636" actId="1076"/>
          <ac:spMkLst>
            <pc:docMk/>
            <pc:sldMk cId="2566570962" sldId="339"/>
            <ac:spMk id="12" creationId="{00309F59-64A5-466D-AFE0-EEB053C91168}"/>
          </ac:spMkLst>
        </pc:spChg>
        <pc:spChg chg="del">
          <ac:chgData name="이 경오" userId="03d471aaec579ec3" providerId="LiveId" clId="{FE5B2F90-E03B-4ECC-AE64-668DFD204C8D}" dt="2020-05-02T03:43:38.441" v="2567" actId="478"/>
          <ac:spMkLst>
            <pc:docMk/>
            <pc:sldMk cId="2566570962" sldId="339"/>
            <ac:spMk id="13" creationId="{9F6EDA06-D6F0-46C7-8425-2AE3060B3CB4}"/>
          </ac:spMkLst>
        </pc:spChg>
        <pc:spChg chg="mod">
          <ac:chgData name="이 경오" userId="03d471aaec579ec3" providerId="LiveId" clId="{FE5B2F90-E03B-4ECC-AE64-668DFD204C8D}" dt="2020-05-02T03:48:30.207" v="2633" actId="1076"/>
          <ac:spMkLst>
            <pc:docMk/>
            <pc:sldMk cId="2566570962" sldId="339"/>
            <ac:spMk id="16" creationId="{A0E0D32C-22F5-47DC-A169-2DB750356E7D}"/>
          </ac:spMkLst>
        </pc:spChg>
        <pc:picChg chg="del">
          <ac:chgData name="이 경오" userId="03d471aaec579ec3" providerId="LiveId" clId="{FE5B2F90-E03B-4ECC-AE64-668DFD204C8D}" dt="2020-05-02T03:43:38.441" v="2567" actId="478"/>
          <ac:picMkLst>
            <pc:docMk/>
            <pc:sldMk cId="2566570962" sldId="339"/>
            <ac:picMk id="2" creationId="{61CE6CDC-F260-451C-BDD3-EBE3981878A2}"/>
          </ac:picMkLst>
        </pc:picChg>
      </pc:sldChg>
      <pc:sldChg chg="addSp delSp modSp add mod">
        <pc:chgData name="이 경오" userId="03d471aaec579ec3" providerId="LiveId" clId="{FE5B2F90-E03B-4ECC-AE64-668DFD204C8D}" dt="2020-05-02T04:06:36.126" v="2992" actId="20577"/>
        <pc:sldMkLst>
          <pc:docMk/>
          <pc:sldMk cId="1983154196" sldId="340"/>
        </pc:sldMkLst>
        <pc:spChg chg="add mod">
          <ac:chgData name="이 경오" userId="03d471aaec579ec3" providerId="LiveId" clId="{FE5B2F90-E03B-4ECC-AE64-668DFD204C8D}" dt="2020-05-02T04:06:36.126" v="2992" actId="20577"/>
          <ac:spMkLst>
            <pc:docMk/>
            <pc:sldMk cId="1983154196" sldId="340"/>
            <ac:spMk id="2" creationId="{33489BED-B8CD-4765-8FB4-33D5EF29B8E3}"/>
          </ac:spMkLst>
        </pc:spChg>
        <pc:spChg chg="del">
          <ac:chgData name="이 경오" userId="03d471aaec579ec3" providerId="LiveId" clId="{FE5B2F90-E03B-4ECC-AE64-668DFD204C8D}" dt="2020-05-02T03:56:01.529" v="2683" actId="478"/>
          <ac:spMkLst>
            <pc:docMk/>
            <pc:sldMk cId="1983154196" sldId="340"/>
            <ac:spMk id="3" creationId="{0F8C7075-F2DD-456C-8845-6D496D7F889C}"/>
          </ac:spMkLst>
        </pc:spChg>
        <pc:spChg chg="del">
          <ac:chgData name="이 경오" userId="03d471aaec579ec3" providerId="LiveId" clId="{FE5B2F90-E03B-4ECC-AE64-668DFD204C8D}" dt="2020-05-02T03:56:22.954" v="2695" actId="478"/>
          <ac:spMkLst>
            <pc:docMk/>
            <pc:sldMk cId="1983154196" sldId="340"/>
            <ac:spMk id="6" creationId="{70D4ADAB-1A4E-4229-A2F4-7D077C0318CE}"/>
          </ac:spMkLst>
        </pc:spChg>
        <pc:spChg chg="add mod">
          <ac:chgData name="이 경오" userId="03d471aaec579ec3" providerId="LiveId" clId="{FE5B2F90-E03B-4ECC-AE64-668DFD204C8D}" dt="2020-05-02T04:01:40.127" v="2800" actId="14100"/>
          <ac:spMkLst>
            <pc:docMk/>
            <pc:sldMk cId="1983154196" sldId="340"/>
            <ac:spMk id="7" creationId="{0BFF37F3-D4AB-4280-8871-368AE2FC4812}"/>
          </ac:spMkLst>
        </pc:spChg>
        <pc:spChg chg="add mod">
          <ac:chgData name="이 경오" userId="03d471aaec579ec3" providerId="LiveId" clId="{FE5B2F90-E03B-4ECC-AE64-668DFD204C8D}" dt="2020-05-02T04:01:38.146" v="2799" actId="14100"/>
          <ac:spMkLst>
            <pc:docMk/>
            <pc:sldMk cId="1983154196" sldId="340"/>
            <ac:spMk id="8" creationId="{781420C3-0AD8-4604-9E97-935B91C999AB}"/>
          </ac:spMkLst>
        </pc:spChg>
        <pc:spChg chg="add mod">
          <ac:chgData name="이 경오" userId="03d471aaec579ec3" providerId="LiveId" clId="{FE5B2F90-E03B-4ECC-AE64-668DFD204C8D}" dt="2020-05-02T04:00:59.048" v="2790" actId="20577"/>
          <ac:spMkLst>
            <pc:docMk/>
            <pc:sldMk cId="1983154196" sldId="340"/>
            <ac:spMk id="9" creationId="{683C38B0-9240-4523-B1FF-6267C5B19700}"/>
          </ac:spMkLst>
        </pc:spChg>
        <pc:spChg chg="mod">
          <ac:chgData name="이 경오" userId="03d471aaec579ec3" providerId="LiveId" clId="{FE5B2F90-E03B-4ECC-AE64-668DFD204C8D}" dt="2020-05-02T03:49:30.468" v="2682" actId="11"/>
          <ac:spMkLst>
            <pc:docMk/>
            <pc:sldMk cId="1983154196" sldId="340"/>
            <ac:spMk id="10" creationId="{DDC4B91B-42B6-4630-BCD1-AD10D8446F7F}"/>
          </ac:spMkLst>
        </pc:spChg>
        <pc:spChg chg="add mod">
          <ac:chgData name="이 경오" userId="03d471aaec579ec3" providerId="LiveId" clId="{FE5B2F90-E03B-4ECC-AE64-668DFD204C8D}" dt="2020-05-02T03:59:04.953" v="2773" actId="1076"/>
          <ac:spMkLst>
            <pc:docMk/>
            <pc:sldMk cId="1983154196" sldId="340"/>
            <ac:spMk id="11" creationId="{531A565B-95A9-4AFB-A184-99837BE623FD}"/>
          </ac:spMkLst>
        </pc:spChg>
        <pc:spChg chg="del">
          <ac:chgData name="이 경오" userId="03d471aaec579ec3" providerId="LiveId" clId="{FE5B2F90-E03B-4ECC-AE64-668DFD204C8D}" dt="2020-05-02T03:56:22.954" v="2695" actId="478"/>
          <ac:spMkLst>
            <pc:docMk/>
            <pc:sldMk cId="1983154196" sldId="340"/>
            <ac:spMk id="12" creationId="{00309F59-64A5-466D-AFE0-EEB053C91168}"/>
          </ac:spMkLst>
        </pc:spChg>
        <pc:spChg chg="add mod">
          <ac:chgData name="이 경오" userId="03d471aaec579ec3" providerId="LiveId" clId="{FE5B2F90-E03B-4ECC-AE64-668DFD204C8D}" dt="2020-05-02T04:01:33.797" v="2797" actId="14100"/>
          <ac:spMkLst>
            <pc:docMk/>
            <pc:sldMk cId="1983154196" sldId="340"/>
            <ac:spMk id="17" creationId="{3E791C94-CB87-4A93-A6E1-3B380B177341}"/>
          </ac:spMkLst>
        </pc:spChg>
        <pc:picChg chg="add mod">
          <ac:chgData name="이 경오" userId="03d471aaec579ec3" providerId="LiveId" clId="{FE5B2F90-E03B-4ECC-AE64-668DFD204C8D}" dt="2020-05-02T03:56:48.727" v="2699" actId="1076"/>
          <ac:picMkLst>
            <pc:docMk/>
            <pc:sldMk cId="1983154196" sldId="340"/>
            <ac:picMk id="12290" creationId="{5D10D050-596D-405B-BB14-E14370C98DEF}"/>
          </ac:picMkLst>
        </pc:picChg>
        <pc:picChg chg="add mod">
          <ac:chgData name="이 경오" userId="03d471aaec579ec3" providerId="LiveId" clId="{FE5B2F90-E03B-4ECC-AE64-668DFD204C8D}" dt="2020-05-02T04:01:35.795" v="2798" actId="1076"/>
          <ac:picMkLst>
            <pc:docMk/>
            <pc:sldMk cId="1983154196" sldId="340"/>
            <ac:picMk id="12292" creationId="{20924773-53D1-4C1C-A190-9611D56EDC16}"/>
          </ac:picMkLst>
        </pc:picChg>
        <pc:picChg chg="add mod">
          <ac:chgData name="이 경오" userId="03d471aaec579ec3" providerId="LiveId" clId="{FE5B2F90-E03B-4ECC-AE64-668DFD204C8D}" dt="2020-05-02T04:01:31.385" v="2796" actId="1076"/>
          <ac:picMkLst>
            <pc:docMk/>
            <pc:sldMk cId="1983154196" sldId="340"/>
            <ac:picMk id="12294" creationId="{CFBBDDC5-1063-4681-A219-8F799C6CC1A0}"/>
          </ac:picMkLst>
        </pc:picChg>
      </pc:sldChg>
      <pc:sldChg chg="addSp delSp modSp add mod">
        <pc:chgData name="이 경오" userId="03d471aaec579ec3" providerId="LiveId" clId="{FE5B2F90-E03B-4ECC-AE64-668DFD204C8D}" dt="2020-05-02T04:32:49.240" v="3268" actId="1076"/>
        <pc:sldMkLst>
          <pc:docMk/>
          <pc:sldMk cId="3039676129" sldId="341"/>
        </pc:sldMkLst>
        <pc:spChg chg="del">
          <ac:chgData name="이 경오" userId="03d471aaec579ec3" providerId="LiveId" clId="{FE5B2F90-E03B-4ECC-AE64-668DFD204C8D}" dt="2020-05-02T04:03:06.591" v="2851" actId="478"/>
          <ac:spMkLst>
            <pc:docMk/>
            <pc:sldMk cId="3039676129" sldId="341"/>
            <ac:spMk id="2" creationId="{33489BED-B8CD-4765-8FB4-33D5EF29B8E3}"/>
          </ac:spMkLst>
        </pc:spChg>
        <pc:spChg chg="add mod">
          <ac:chgData name="이 경오" userId="03d471aaec579ec3" providerId="LiveId" clId="{FE5B2F90-E03B-4ECC-AE64-668DFD204C8D}" dt="2020-05-02T04:03:38.980" v="2863" actId="20577"/>
          <ac:spMkLst>
            <pc:docMk/>
            <pc:sldMk cId="3039676129" sldId="341"/>
            <ac:spMk id="3" creationId="{E20F9EC7-7966-45DF-BC88-CC37F46C30B2}"/>
          </ac:spMkLst>
        </pc:spChg>
        <pc:spChg chg="del">
          <ac:chgData name="이 경오" userId="03d471aaec579ec3" providerId="LiveId" clId="{FE5B2F90-E03B-4ECC-AE64-668DFD204C8D}" dt="2020-05-02T04:03:23.020" v="2857" actId="478"/>
          <ac:spMkLst>
            <pc:docMk/>
            <pc:sldMk cId="3039676129" sldId="341"/>
            <ac:spMk id="7" creationId="{0BFF37F3-D4AB-4280-8871-368AE2FC4812}"/>
          </ac:spMkLst>
        </pc:spChg>
        <pc:spChg chg="del">
          <ac:chgData name="이 경오" userId="03d471aaec579ec3" providerId="LiveId" clId="{FE5B2F90-E03B-4ECC-AE64-668DFD204C8D}" dt="2020-05-02T04:03:23.020" v="2857" actId="478"/>
          <ac:spMkLst>
            <pc:docMk/>
            <pc:sldMk cId="3039676129" sldId="341"/>
            <ac:spMk id="8" creationId="{781420C3-0AD8-4604-9E97-935B91C999AB}"/>
          </ac:spMkLst>
        </pc:spChg>
        <pc:spChg chg="del">
          <ac:chgData name="이 경오" userId="03d471aaec579ec3" providerId="LiveId" clId="{FE5B2F90-E03B-4ECC-AE64-668DFD204C8D}" dt="2020-05-02T04:03:23.020" v="2857" actId="478"/>
          <ac:spMkLst>
            <pc:docMk/>
            <pc:sldMk cId="3039676129" sldId="341"/>
            <ac:spMk id="9" creationId="{683C38B0-9240-4523-B1FF-6267C5B19700}"/>
          </ac:spMkLst>
        </pc:spChg>
        <pc:spChg chg="mod">
          <ac:chgData name="이 경오" userId="03d471aaec579ec3" providerId="LiveId" clId="{FE5B2F90-E03B-4ECC-AE64-668DFD204C8D}" dt="2020-05-02T04:02:51.589" v="2850"/>
          <ac:spMkLst>
            <pc:docMk/>
            <pc:sldMk cId="3039676129" sldId="341"/>
            <ac:spMk id="10" creationId="{DDC4B91B-42B6-4630-BCD1-AD10D8446F7F}"/>
          </ac:spMkLst>
        </pc:spChg>
        <pc:spChg chg="del">
          <ac:chgData name="이 경오" userId="03d471aaec579ec3" providerId="LiveId" clId="{FE5B2F90-E03B-4ECC-AE64-668DFD204C8D}" dt="2020-05-02T04:03:23.020" v="2857" actId="478"/>
          <ac:spMkLst>
            <pc:docMk/>
            <pc:sldMk cId="3039676129" sldId="341"/>
            <ac:spMk id="11" creationId="{531A565B-95A9-4AFB-A184-99837BE623FD}"/>
          </ac:spMkLst>
        </pc:spChg>
        <pc:spChg chg="mod">
          <ac:chgData name="이 경오" userId="03d471aaec579ec3" providerId="LiveId" clId="{FE5B2F90-E03B-4ECC-AE64-668DFD204C8D}" dt="2020-05-02T04:02:22.588" v="2811"/>
          <ac:spMkLst>
            <pc:docMk/>
            <pc:sldMk cId="3039676129" sldId="341"/>
            <ac:spMk id="16" creationId="{A0E0D32C-22F5-47DC-A169-2DB750356E7D}"/>
          </ac:spMkLst>
        </pc:spChg>
        <pc:spChg chg="del">
          <ac:chgData name="이 경오" userId="03d471aaec579ec3" providerId="LiveId" clId="{FE5B2F90-E03B-4ECC-AE64-668DFD204C8D}" dt="2020-05-02T04:03:23.020" v="2857" actId="478"/>
          <ac:spMkLst>
            <pc:docMk/>
            <pc:sldMk cId="3039676129" sldId="341"/>
            <ac:spMk id="17" creationId="{3E791C94-CB87-4A93-A6E1-3B380B177341}"/>
          </ac:spMkLst>
        </pc:spChg>
        <pc:spChg chg="add mod">
          <ac:chgData name="이 경오" userId="03d471aaec579ec3" providerId="LiveId" clId="{FE5B2F90-E03B-4ECC-AE64-668DFD204C8D}" dt="2020-05-02T04:32:49.240" v="3268" actId="1076"/>
          <ac:spMkLst>
            <pc:docMk/>
            <pc:sldMk cId="3039676129" sldId="341"/>
            <ac:spMk id="18" creationId="{61BA7AAA-5839-4FB8-8DF8-91237EBA4319}"/>
          </ac:spMkLst>
        </pc:spChg>
        <pc:spChg chg="add mod">
          <ac:chgData name="이 경오" userId="03d471aaec579ec3" providerId="LiveId" clId="{FE5B2F90-E03B-4ECC-AE64-668DFD204C8D}" dt="2020-05-02T04:07:03.236" v="2997" actId="14100"/>
          <ac:spMkLst>
            <pc:docMk/>
            <pc:sldMk cId="3039676129" sldId="341"/>
            <ac:spMk id="19" creationId="{DC5D6EFD-DFC0-4B25-88A1-615BFA558A85}"/>
          </ac:spMkLst>
        </pc:spChg>
        <pc:picChg chg="add mod">
          <ac:chgData name="이 경오" userId="03d471aaec579ec3" providerId="LiveId" clId="{FE5B2F90-E03B-4ECC-AE64-668DFD204C8D}" dt="2020-05-02T04:04:23.435" v="2865" actId="1076"/>
          <ac:picMkLst>
            <pc:docMk/>
            <pc:sldMk cId="3039676129" sldId="341"/>
            <ac:picMk id="6" creationId="{BF6A8196-1DAF-42B3-87FA-D7D3BBE95435}"/>
          </ac:picMkLst>
        </pc:picChg>
        <pc:picChg chg="del">
          <ac:chgData name="이 경오" userId="03d471aaec579ec3" providerId="LiveId" clId="{FE5B2F90-E03B-4ECC-AE64-668DFD204C8D}" dt="2020-05-02T04:03:24.976" v="2858" actId="478"/>
          <ac:picMkLst>
            <pc:docMk/>
            <pc:sldMk cId="3039676129" sldId="341"/>
            <ac:picMk id="12290" creationId="{5D10D050-596D-405B-BB14-E14370C98DEF}"/>
          </ac:picMkLst>
        </pc:picChg>
        <pc:picChg chg="del">
          <ac:chgData name="이 경오" userId="03d471aaec579ec3" providerId="LiveId" clId="{FE5B2F90-E03B-4ECC-AE64-668DFD204C8D}" dt="2020-05-02T04:03:23.020" v="2857" actId="478"/>
          <ac:picMkLst>
            <pc:docMk/>
            <pc:sldMk cId="3039676129" sldId="341"/>
            <ac:picMk id="12292" creationId="{20924773-53D1-4C1C-A190-9611D56EDC16}"/>
          </ac:picMkLst>
        </pc:picChg>
        <pc:picChg chg="del">
          <ac:chgData name="이 경오" userId="03d471aaec579ec3" providerId="LiveId" clId="{FE5B2F90-E03B-4ECC-AE64-668DFD204C8D}" dt="2020-05-02T04:03:23.020" v="2857" actId="478"/>
          <ac:picMkLst>
            <pc:docMk/>
            <pc:sldMk cId="3039676129" sldId="341"/>
            <ac:picMk id="12294" creationId="{CFBBDDC5-1063-4681-A219-8F799C6CC1A0}"/>
          </ac:picMkLst>
        </pc:picChg>
        <pc:picChg chg="add mod">
          <ac:chgData name="이 경오" userId="03d471aaec579ec3" providerId="LiveId" clId="{FE5B2F90-E03B-4ECC-AE64-668DFD204C8D}" dt="2020-05-02T04:07:00.525" v="2996" actId="1076"/>
          <ac:picMkLst>
            <pc:docMk/>
            <pc:sldMk cId="3039676129" sldId="341"/>
            <ac:picMk id="15362" creationId="{97571261-885A-4C36-8B00-C04E6640E56F}"/>
          </ac:picMkLst>
        </pc:picChg>
      </pc:sldChg>
      <pc:sldChg chg="addSp delSp modSp add mod">
        <pc:chgData name="이 경오" userId="03d471aaec579ec3" providerId="LiveId" clId="{FE5B2F90-E03B-4ECC-AE64-668DFD204C8D}" dt="2020-05-02T04:23:16.982" v="3196" actId="1076"/>
        <pc:sldMkLst>
          <pc:docMk/>
          <pc:sldMk cId="4220032521" sldId="342"/>
        </pc:sldMkLst>
        <pc:spChg chg="add mod">
          <ac:chgData name="이 경오" userId="03d471aaec579ec3" providerId="LiveId" clId="{FE5B2F90-E03B-4ECC-AE64-668DFD204C8D}" dt="2020-05-02T04:12:07.265" v="3070" actId="207"/>
          <ac:spMkLst>
            <pc:docMk/>
            <pc:sldMk cId="4220032521" sldId="342"/>
            <ac:spMk id="2" creationId="{0F61449E-318F-45B7-AB42-6B4DB345D13F}"/>
          </ac:spMkLst>
        </pc:spChg>
        <pc:spChg chg="del">
          <ac:chgData name="이 경오" userId="03d471aaec579ec3" providerId="LiveId" clId="{FE5B2F90-E03B-4ECC-AE64-668DFD204C8D}" dt="2020-05-02T04:09:16.372" v="3032" actId="478"/>
          <ac:spMkLst>
            <pc:docMk/>
            <pc:sldMk cId="4220032521" sldId="342"/>
            <ac:spMk id="3" creationId="{E20F9EC7-7966-45DF-BC88-CC37F46C30B2}"/>
          </ac:spMkLst>
        </pc:spChg>
        <pc:spChg chg="add mod">
          <ac:chgData name="이 경오" userId="03d471aaec579ec3" providerId="LiveId" clId="{FE5B2F90-E03B-4ECC-AE64-668DFD204C8D}" dt="2020-05-02T04:18:34.384" v="3144"/>
          <ac:spMkLst>
            <pc:docMk/>
            <pc:sldMk cId="4220032521" sldId="342"/>
            <ac:spMk id="7" creationId="{CB19469D-0D3A-4730-B5A5-A70D84A54438}"/>
          </ac:spMkLst>
        </pc:spChg>
        <pc:spChg chg="mod">
          <ac:chgData name="이 경오" userId="03d471aaec579ec3" providerId="LiveId" clId="{FE5B2F90-E03B-4ECC-AE64-668DFD204C8D}" dt="2020-05-02T04:12:34.935" v="3071" actId="14100"/>
          <ac:spMkLst>
            <pc:docMk/>
            <pc:sldMk cId="4220032521" sldId="342"/>
            <ac:spMk id="10" creationId="{DDC4B91B-42B6-4630-BCD1-AD10D8446F7F}"/>
          </ac:spMkLst>
        </pc:spChg>
        <pc:spChg chg="add del">
          <ac:chgData name="이 경오" userId="03d471aaec579ec3" providerId="LiveId" clId="{FE5B2F90-E03B-4ECC-AE64-668DFD204C8D}" dt="2020-05-02T04:17:04.116" v="3131"/>
          <ac:spMkLst>
            <pc:docMk/>
            <pc:sldMk cId="4220032521" sldId="342"/>
            <ac:spMk id="11" creationId="{B1600AF8-387C-4A4C-A2AB-D9EF0ADA4250}"/>
          </ac:spMkLst>
        </pc:spChg>
        <pc:spChg chg="add del mod">
          <ac:chgData name="이 경오" userId="03d471aaec579ec3" providerId="LiveId" clId="{FE5B2F90-E03B-4ECC-AE64-668DFD204C8D}" dt="2020-05-02T04:15:43.663" v="3109" actId="1076"/>
          <ac:spMkLst>
            <pc:docMk/>
            <pc:sldMk cId="4220032521" sldId="342"/>
            <ac:spMk id="12" creationId="{2B73E280-5D7F-4E2C-88A6-CFD47BB53741}"/>
          </ac:spMkLst>
        </pc:spChg>
        <pc:spChg chg="add mod">
          <ac:chgData name="이 경오" userId="03d471aaec579ec3" providerId="LiveId" clId="{FE5B2F90-E03B-4ECC-AE64-668DFD204C8D}" dt="2020-05-02T04:17:50.842" v="3142" actId="1076"/>
          <ac:spMkLst>
            <pc:docMk/>
            <pc:sldMk cId="4220032521" sldId="342"/>
            <ac:spMk id="13" creationId="{AE0C6131-B126-4BC7-B27C-AF7758D70CE1}"/>
          </ac:spMkLst>
        </pc:spChg>
        <pc:spChg chg="add del mod">
          <ac:chgData name="이 경오" userId="03d471aaec579ec3" providerId="LiveId" clId="{FE5B2F90-E03B-4ECC-AE64-668DFD204C8D}" dt="2020-05-02T04:17:44.892" v="3141"/>
          <ac:spMkLst>
            <pc:docMk/>
            <pc:sldMk cId="4220032521" sldId="342"/>
            <ac:spMk id="14" creationId="{A5CB3D94-F0AF-4238-B51A-498E0AB93B1E}"/>
          </ac:spMkLst>
        </pc:spChg>
        <pc:spChg chg="add mod">
          <ac:chgData name="이 경오" userId="03d471aaec579ec3" providerId="LiveId" clId="{FE5B2F90-E03B-4ECC-AE64-668DFD204C8D}" dt="2020-05-02T04:22:29.423" v="3193" actId="1076"/>
          <ac:spMkLst>
            <pc:docMk/>
            <pc:sldMk cId="4220032521" sldId="342"/>
            <ac:spMk id="15" creationId="{D76C798F-F472-4983-BE0E-2A3FCAC40385}"/>
          </ac:spMkLst>
        </pc:spChg>
        <pc:spChg chg="mod">
          <ac:chgData name="이 경오" userId="03d471aaec579ec3" providerId="LiveId" clId="{FE5B2F90-E03B-4ECC-AE64-668DFD204C8D}" dt="2020-05-02T04:08:55.705" v="3012"/>
          <ac:spMkLst>
            <pc:docMk/>
            <pc:sldMk cId="4220032521" sldId="342"/>
            <ac:spMk id="16" creationId="{A0E0D32C-22F5-47DC-A169-2DB750356E7D}"/>
          </ac:spMkLst>
        </pc:spChg>
        <pc:spChg chg="add mod">
          <ac:chgData name="이 경오" userId="03d471aaec579ec3" providerId="LiveId" clId="{FE5B2F90-E03B-4ECC-AE64-668DFD204C8D}" dt="2020-05-02T04:16:30.224" v="3129" actId="11"/>
          <ac:spMkLst>
            <pc:docMk/>
            <pc:sldMk cId="4220032521" sldId="342"/>
            <ac:spMk id="17" creationId="{65A09573-415E-42C8-88A7-22D4BD382A5F}"/>
          </ac:spMkLst>
        </pc:spChg>
        <pc:spChg chg="del">
          <ac:chgData name="이 경오" userId="03d471aaec579ec3" providerId="LiveId" clId="{FE5B2F90-E03B-4ECC-AE64-668DFD204C8D}" dt="2020-05-02T04:09:16.372" v="3032" actId="478"/>
          <ac:spMkLst>
            <pc:docMk/>
            <pc:sldMk cId="4220032521" sldId="342"/>
            <ac:spMk id="18" creationId="{61BA7AAA-5839-4FB8-8DF8-91237EBA4319}"/>
          </ac:spMkLst>
        </pc:spChg>
        <pc:spChg chg="del">
          <ac:chgData name="이 경오" userId="03d471aaec579ec3" providerId="LiveId" clId="{FE5B2F90-E03B-4ECC-AE64-668DFD204C8D}" dt="2020-05-02T04:09:16.372" v="3032" actId="478"/>
          <ac:spMkLst>
            <pc:docMk/>
            <pc:sldMk cId="4220032521" sldId="342"/>
            <ac:spMk id="19" creationId="{DC5D6EFD-DFC0-4B25-88A1-615BFA558A85}"/>
          </ac:spMkLst>
        </pc:spChg>
        <pc:spChg chg="add mod">
          <ac:chgData name="이 경오" userId="03d471aaec579ec3" providerId="LiveId" clId="{FE5B2F90-E03B-4ECC-AE64-668DFD204C8D}" dt="2020-05-02T04:22:36.263" v="3194" actId="1076"/>
          <ac:spMkLst>
            <pc:docMk/>
            <pc:sldMk cId="4220032521" sldId="342"/>
            <ac:spMk id="20" creationId="{7FC607FC-B714-42DF-B1DE-AE077121F020}"/>
          </ac:spMkLst>
        </pc:spChg>
        <pc:spChg chg="add mod">
          <ac:chgData name="이 경오" userId="03d471aaec579ec3" providerId="LiveId" clId="{FE5B2F90-E03B-4ECC-AE64-668DFD204C8D}" dt="2020-05-02T04:22:15.102" v="3190" actId="1076"/>
          <ac:spMkLst>
            <pc:docMk/>
            <pc:sldMk cId="4220032521" sldId="342"/>
            <ac:spMk id="21" creationId="{AEFBB304-FA06-4EE6-98C6-A353E403A268}"/>
          </ac:spMkLst>
        </pc:spChg>
        <pc:spChg chg="add mod">
          <ac:chgData name="이 경오" userId="03d471aaec579ec3" providerId="LiveId" clId="{FE5B2F90-E03B-4ECC-AE64-668DFD204C8D}" dt="2020-05-02T04:22:15.102" v="3190" actId="1076"/>
          <ac:spMkLst>
            <pc:docMk/>
            <pc:sldMk cId="4220032521" sldId="342"/>
            <ac:spMk id="22" creationId="{30EF2111-EDC0-455C-B319-67B336F84B00}"/>
          </ac:spMkLst>
        </pc:spChg>
        <pc:spChg chg="add mod">
          <ac:chgData name="이 경오" userId="03d471aaec579ec3" providerId="LiveId" clId="{FE5B2F90-E03B-4ECC-AE64-668DFD204C8D}" dt="2020-05-02T04:23:16.982" v="3196" actId="1076"/>
          <ac:spMkLst>
            <pc:docMk/>
            <pc:sldMk cId="4220032521" sldId="342"/>
            <ac:spMk id="23" creationId="{A1DE78D8-AACB-4376-B026-379F4316C384}"/>
          </ac:spMkLst>
        </pc:spChg>
        <pc:spChg chg="add mod">
          <ac:chgData name="이 경오" userId="03d471aaec579ec3" providerId="LiveId" clId="{FE5B2F90-E03B-4ECC-AE64-668DFD204C8D}" dt="2020-05-02T04:23:16.982" v="3196" actId="1076"/>
          <ac:spMkLst>
            <pc:docMk/>
            <pc:sldMk cId="4220032521" sldId="342"/>
            <ac:spMk id="24" creationId="{AEE47A82-ECE9-4A50-9B1B-B2747F2A455B}"/>
          </ac:spMkLst>
        </pc:spChg>
        <pc:spChg chg="add mod">
          <ac:chgData name="이 경오" userId="03d471aaec579ec3" providerId="LiveId" clId="{FE5B2F90-E03B-4ECC-AE64-668DFD204C8D}" dt="2020-05-02T04:23:16.982" v="3196" actId="1076"/>
          <ac:spMkLst>
            <pc:docMk/>
            <pc:sldMk cId="4220032521" sldId="342"/>
            <ac:spMk id="25" creationId="{5DC2C66E-4AA9-418D-84D0-B32648F08405}"/>
          </ac:spMkLst>
        </pc:spChg>
        <pc:picChg chg="del">
          <ac:chgData name="이 경오" userId="03d471aaec579ec3" providerId="LiveId" clId="{FE5B2F90-E03B-4ECC-AE64-668DFD204C8D}" dt="2020-05-02T04:09:16.372" v="3032" actId="478"/>
          <ac:picMkLst>
            <pc:docMk/>
            <pc:sldMk cId="4220032521" sldId="342"/>
            <ac:picMk id="6" creationId="{BF6A8196-1DAF-42B3-87FA-D7D3BBE95435}"/>
          </ac:picMkLst>
        </pc:picChg>
        <pc:picChg chg="del mod">
          <ac:chgData name="이 경오" userId="03d471aaec579ec3" providerId="LiveId" clId="{FE5B2F90-E03B-4ECC-AE64-668DFD204C8D}" dt="2020-05-02T04:14:58.862" v="3104" actId="478"/>
          <ac:picMkLst>
            <pc:docMk/>
            <pc:sldMk cId="4220032521" sldId="342"/>
            <ac:picMk id="8" creationId="{63FC2683-980E-46EA-A3DE-9C902D904C48}"/>
          </ac:picMkLst>
        </pc:picChg>
        <pc:picChg chg="del mod">
          <ac:chgData name="이 경오" userId="03d471aaec579ec3" providerId="LiveId" clId="{FE5B2F90-E03B-4ECC-AE64-668DFD204C8D}" dt="2020-05-02T04:21:47.120" v="3188" actId="478"/>
          <ac:picMkLst>
            <pc:docMk/>
            <pc:sldMk cId="4220032521" sldId="342"/>
            <ac:picMk id="9" creationId="{B5C61E29-B67F-4BBC-9019-1C4C323A139B}"/>
          </ac:picMkLst>
        </pc:picChg>
        <pc:picChg chg="mod">
          <ac:chgData name="이 경오" userId="03d471aaec579ec3" providerId="LiveId" clId="{FE5B2F90-E03B-4ECC-AE64-668DFD204C8D}" dt="2020-05-02T04:21:56.392" v="3189" actId="1076"/>
          <ac:picMkLst>
            <pc:docMk/>
            <pc:sldMk cId="4220032521" sldId="342"/>
            <ac:picMk id="26" creationId="{56B4BD7B-BC44-49DE-BE11-D9B457E0DC18}"/>
          </ac:picMkLst>
        </pc:picChg>
        <pc:picChg chg="del">
          <ac:chgData name="이 경오" userId="03d471aaec579ec3" providerId="LiveId" clId="{FE5B2F90-E03B-4ECC-AE64-668DFD204C8D}" dt="2020-05-02T04:09:16.372" v="3032" actId="478"/>
          <ac:picMkLst>
            <pc:docMk/>
            <pc:sldMk cId="4220032521" sldId="342"/>
            <ac:picMk id="15362" creationId="{97571261-885A-4C36-8B00-C04E6640E56F}"/>
          </ac:picMkLst>
        </pc:picChg>
      </pc:sldChg>
      <pc:sldChg chg="modSp add mod ord">
        <pc:chgData name="이 경오" userId="03d471aaec579ec3" providerId="LiveId" clId="{FE5B2F90-E03B-4ECC-AE64-668DFD204C8D}" dt="2020-05-02T04:23:52.106" v="3202" actId="403"/>
        <pc:sldMkLst>
          <pc:docMk/>
          <pc:sldMk cId="700850317" sldId="343"/>
        </pc:sldMkLst>
        <pc:spChg chg="mod">
          <ac:chgData name="이 경오" userId="03d471aaec579ec3" providerId="LiveId" clId="{FE5B2F90-E03B-4ECC-AE64-668DFD204C8D}" dt="2020-05-02T04:23:52.106" v="3202" actId="403"/>
          <ac:spMkLst>
            <pc:docMk/>
            <pc:sldMk cId="700850317" sldId="343"/>
            <ac:spMk id="6" creationId="{97ABE4A9-0E2E-45E8-86C2-53BF8FA05A72}"/>
          </ac:spMkLst>
        </pc:spChg>
      </pc:sldChg>
      <pc:sldChg chg="addSp delSp modSp add mod">
        <pc:chgData name="이 경오" userId="03d471aaec579ec3" providerId="LiveId" clId="{FE5B2F90-E03B-4ECC-AE64-668DFD204C8D}" dt="2020-05-02T06:57:10.746" v="4567" actId="20577"/>
        <pc:sldMkLst>
          <pc:docMk/>
          <pc:sldMk cId="3738773413" sldId="344"/>
        </pc:sldMkLst>
        <pc:spChg chg="mod">
          <ac:chgData name="이 경오" userId="03d471aaec579ec3" providerId="LiveId" clId="{FE5B2F90-E03B-4ECC-AE64-668DFD204C8D}" dt="2020-05-02T06:46:12.795" v="4160" actId="20577"/>
          <ac:spMkLst>
            <pc:docMk/>
            <pc:sldMk cId="3738773413" sldId="344"/>
            <ac:spMk id="2" creationId="{00000000-0000-0000-0000-000000000000}"/>
          </ac:spMkLst>
        </pc:spChg>
        <pc:spChg chg="add del">
          <ac:chgData name="이 경오" userId="03d471aaec579ec3" providerId="LiveId" clId="{FE5B2F90-E03B-4ECC-AE64-668DFD204C8D}" dt="2020-05-02T06:51:06.735" v="4260"/>
          <ac:spMkLst>
            <pc:docMk/>
            <pc:sldMk cId="3738773413" sldId="344"/>
            <ac:spMk id="3" creationId="{F6F5C381-72D2-4A3D-9470-27B507CBE9F1}"/>
          </ac:spMkLst>
        </pc:spChg>
        <pc:spChg chg="add del mod">
          <ac:chgData name="이 경오" userId="03d471aaec579ec3" providerId="LiveId" clId="{FE5B2F90-E03B-4ECC-AE64-668DFD204C8D}" dt="2020-05-02T06:53:51.871" v="4265" actId="478"/>
          <ac:spMkLst>
            <pc:docMk/>
            <pc:sldMk cId="3738773413" sldId="344"/>
            <ac:spMk id="6" creationId="{E29AB38C-3921-45D0-A583-FBAEAAE775DA}"/>
          </ac:spMkLst>
        </pc:spChg>
        <pc:spChg chg="add mod">
          <ac:chgData name="이 경오" userId="03d471aaec579ec3" providerId="LiveId" clId="{FE5B2F90-E03B-4ECC-AE64-668DFD204C8D}" dt="2020-05-02T06:56:23.757" v="4309" actId="20577"/>
          <ac:spMkLst>
            <pc:docMk/>
            <pc:sldMk cId="3738773413" sldId="344"/>
            <ac:spMk id="7" creationId="{4B4E5687-55E3-4F6F-BD69-029CCE614113}"/>
          </ac:spMkLst>
        </pc:spChg>
        <pc:spChg chg="del">
          <ac:chgData name="이 경오" userId="03d471aaec579ec3" providerId="LiveId" clId="{FE5B2F90-E03B-4ECC-AE64-668DFD204C8D}" dt="2020-05-02T06:46:22.538" v="4161" actId="478"/>
          <ac:spMkLst>
            <pc:docMk/>
            <pc:sldMk cId="3738773413" sldId="344"/>
            <ac:spMk id="8" creationId="{EF3363E3-71E1-4E0A-A242-51C3101B77EB}"/>
          </ac:spMkLst>
        </pc:spChg>
        <pc:spChg chg="del">
          <ac:chgData name="이 경오" userId="03d471aaec579ec3" providerId="LiveId" clId="{FE5B2F90-E03B-4ECC-AE64-668DFD204C8D}" dt="2020-05-02T06:46:22.538" v="4161" actId="478"/>
          <ac:spMkLst>
            <pc:docMk/>
            <pc:sldMk cId="3738773413" sldId="344"/>
            <ac:spMk id="10" creationId="{1057F288-155A-4D90-9CBD-0C601A724E43}"/>
          </ac:spMkLst>
        </pc:spChg>
        <pc:spChg chg="add mod">
          <ac:chgData name="이 경오" userId="03d471aaec579ec3" providerId="LiveId" clId="{FE5B2F90-E03B-4ECC-AE64-668DFD204C8D}" dt="2020-05-02T06:47:33.586" v="4258"/>
          <ac:spMkLst>
            <pc:docMk/>
            <pc:sldMk cId="3738773413" sldId="344"/>
            <ac:spMk id="13" creationId="{0AA098BF-9567-46DD-BA2D-C255AD23F367}"/>
          </ac:spMkLst>
        </pc:spChg>
        <pc:spChg chg="del">
          <ac:chgData name="이 경오" userId="03d471aaec579ec3" providerId="LiveId" clId="{FE5B2F90-E03B-4ECC-AE64-668DFD204C8D}" dt="2020-05-02T06:46:22.538" v="4161" actId="478"/>
          <ac:spMkLst>
            <pc:docMk/>
            <pc:sldMk cId="3738773413" sldId="344"/>
            <ac:spMk id="14" creationId="{5722D913-731A-40FB-B6D3-68E9928160A3}"/>
          </ac:spMkLst>
        </pc:spChg>
        <pc:spChg chg="del">
          <ac:chgData name="이 경오" userId="03d471aaec579ec3" providerId="LiveId" clId="{FE5B2F90-E03B-4ECC-AE64-668DFD204C8D}" dt="2020-05-02T06:46:22.538" v="4161" actId="478"/>
          <ac:spMkLst>
            <pc:docMk/>
            <pc:sldMk cId="3738773413" sldId="344"/>
            <ac:spMk id="15" creationId="{E9F06740-3460-465C-9126-FEF090074A26}"/>
          </ac:spMkLst>
        </pc:spChg>
        <pc:spChg chg="del">
          <ac:chgData name="이 경오" userId="03d471aaec579ec3" providerId="LiveId" clId="{FE5B2F90-E03B-4ECC-AE64-668DFD204C8D}" dt="2020-05-02T06:46:22.538" v="4161" actId="478"/>
          <ac:spMkLst>
            <pc:docMk/>
            <pc:sldMk cId="3738773413" sldId="344"/>
            <ac:spMk id="17" creationId="{48AB47AA-BF5C-476E-B391-F943FC345FBA}"/>
          </ac:spMkLst>
        </pc:spChg>
        <pc:spChg chg="add mod">
          <ac:chgData name="이 경오" userId="03d471aaec579ec3" providerId="LiveId" clId="{FE5B2F90-E03B-4ECC-AE64-668DFD204C8D}" dt="2020-05-02T06:57:10.746" v="4567" actId="20577"/>
          <ac:spMkLst>
            <pc:docMk/>
            <pc:sldMk cId="3738773413" sldId="344"/>
            <ac:spMk id="18" creationId="{C3B4C3C9-6FAC-4700-8CE0-E5F22B90C2DE}"/>
          </ac:spMkLst>
        </pc:spChg>
        <pc:spChg chg="del">
          <ac:chgData name="이 경오" userId="03d471aaec579ec3" providerId="LiveId" clId="{FE5B2F90-E03B-4ECC-AE64-668DFD204C8D}" dt="2020-05-02T06:46:22.538" v="4161" actId="478"/>
          <ac:spMkLst>
            <pc:docMk/>
            <pc:sldMk cId="3738773413" sldId="344"/>
            <ac:spMk id="19" creationId="{8D613C4F-9239-416D-AA94-CD587BC3C519}"/>
          </ac:spMkLst>
        </pc:spChg>
        <pc:picChg chg="mod">
          <ac:chgData name="이 경오" userId="03d471aaec579ec3" providerId="LiveId" clId="{FE5B2F90-E03B-4ECC-AE64-668DFD204C8D}" dt="2020-05-02T06:55:09.471" v="4275" actId="1076"/>
          <ac:picMkLst>
            <pc:docMk/>
            <pc:sldMk cId="3738773413" sldId="344"/>
            <ac:picMk id="9" creationId="{7A8B5A76-2086-43AD-8A76-FF7BBA73FDDF}"/>
          </ac:picMkLst>
        </pc:picChg>
        <pc:picChg chg="del">
          <ac:chgData name="이 경오" userId="03d471aaec579ec3" providerId="LiveId" clId="{FE5B2F90-E03B-4ECC-AE64-668DFD204C8D}" dt="2020-05-02T06:46:22.538" v="4161" actId="478"/>
          <ac:picMkLst>
            <pc:docMk/>
            <pc:sldMk cId="3738773413" sldId="344"/>
            <ac:picMk id="12" creationId="{A210AFD6-AB33-4AD8-B32D-FCA507B23A42}"/>
          </ac:picMkLst>
        </pc:picChg>
        <pc:picChg chg="del">
          <ac:chgData name="이 경오" userId="03d471aaec579ec3" providerId="LiveId" clId="{FE5B2F90-E03B-4ECC-AE64-668DFD204C8D}" dt="2020-05-02T06:46:22.538" v="4161" actId="478"/>
          <ac:picMkLst>
            <pc:docMk/>
            <pc:sldMk cId="3738773413" sldId="344"/>
            <ac:picMk id="20" creationId="{7DCD0393-2C6A-44E4-8936-1262EA13ED7C}"/>
          </ac:picMkLst>
        </pc:picChg>
      </pc:sldChg>
      <pc:sldChg chg="addSp delSp modSp add mod">
        <pc:chgData name="이 경오" userId="03d471aaec579ec3" providerId="LiveId" clId="{FE5B2F90-E03B-4ECC-AE64-668DFD204C8D}" dt="2020-05-02T07:13:09.474" v="4951" actId="14100"/>
        <pc:sldMkLst>
          <pc:docMk/>
          <pc:sldMk cId="2842524829" sldId="345"/>
        </pc:sldMkLst>
        <pc:spChg chg="add mod">
          <ac:chgData name="이 경오" userId="03d471aaec579ec3" providerId="LiveId" clId="{FE5B2F90-E03B-4ECC-AE64-668DFD204C8D}" dt="2020-05-02T07:09:59.440" v="4921" actId="404"/>
          <ac:spMkLst>
            <pc:docMk/>
            <pc:sldMk cId="2842524829" sldId="345"/>
            <ac:spMk id="3" creationId="{BE7E7A63-A47F-41CE-A849-8A5152AD4042}"/>
          </ac:spMkLst>
        </pc:spChg>
        <pc:spChg chg="add mod">
          <ac:chgData name="이 경오" userId="03d471aaec579ec3" providerId="LiveId" clId="{FE5B2F90-E03B-4ECC-AE64-668DFD204C8D}" dt="2020-05-02T07:13:09.474" v="4951" actId="14100"/>
          <ac:spMkLst>
            <pc:docMk/>
            <pc:sldMk cId="2842524829" sldId="345"/>
            <ac:spMk id="6" creationId="{67739847-8CBA-4E6E-AFA6-AF812BF4A064}"/>
          </ac:spMkLst>
        </pc:spChg>
        <pc:spChg chg="del">
          <ac:chgData name="이 경오" userId="03d471aaec579ec3" providerId="LiveId" clId="{FE5B2F90-E03B-4ECC-AE64-668DFD204C8D}" dt="2020-05-02T06:57:51.293" v="4586" actId="478"/>
          <ac:spMkLst>
            <pc:docMk/>
            <pc:sldMk cId="2842524829" sldId="345"/>
            <ac:spMk id="7" creationId="{4B4E5687-55E3-4F6F-BD69-029CCE614113}"/>
          </ac:spMkLst>
        </pc:spChg>
        <pc:spChg chg="add del mod">
          <ac:chgData name="이 경오" userId="03d471aaec579ec3" providerId="LiveId" clId="{FE5B2F90-E03B-4ECC-AE64-668DFD204C8D}" dt="2020-05-02T07:13:04.279" v="4950" actId="478"/>
          <ac:spMkLst>
            <pc:docMk/>
            <pc:sldMk cId="2842524829" sldId="345"/>
            <ac:spMk id="8" creationId="{EB150458-2CC5-4C94-932D-E71A60CA3212}"/>
          </ac:spMkLst>
        </pc:spChg>
        <pc:spChg chg="add del mod">
          <ac:chgData name="이 경오" userId="03d471aaec579ec3" providerId="LiveId" clId="{FE5B2F90-E03B-4ECC-AE64-668DFD204C8D}" dt="2020-05-02T07:13:04.279" v="4950" actId="478"/>
          <ac:spMkLst>
            <pc:docMk/>
            <pc:sldMk cId="2842524829" sldId="345"/>
            <ac:spMk id="11" creationId="{AC33C4D6-D913-4670-8211-BE55A0B7DF1C}"/>
          </ac:spMkLst>
        </pc:spChg>
        <pc:spChg chg="add del">
          <ac:chgData name="이 경오" userId="03d471aaec579ec3" providerId="LiveId" clId="{FE5B2F90-E03B-4ECC-AE64-668DFD204C8D}" dt="2020-05-02T07:06:42.632" v="4887"/>
          <ac:spMkLst>
            <pc:docMk/>
            <pc:sldMk cId="2842524829" sldId="345"/>
            <ac:spMk id="12" creationId="{9A57D1B5-64B3-45E4-B979-07720B833B7D}"/>
          </ac:spMkLst>
        </pc:spChg>
        <pc:spChg chg="mod">
          <ac:chgData name="이 경오" userId="03d471aaec579ec3" providerId="LiveId" clId="{FE5B2F90-E03B-4ECC-AE64-668DFD204C8D}" dt="2020-05-02T07:12:56.619" v="4949" actId="6549"/>
          <ac:spMkLst>
            <pc:docMk/>
            <pc:sldMk cId="2842524829" sldId="345"/>
            <ac:spMk id="13" creationId="{0AA098BF-9567-46DD-BA2D-C255AD23F367}"/>
          </ac:spMkLst>
        </pc:spChg>
        <pc:spChg chg="add del">
          <ac:chgData name="이 경오" userId="03d471aaec579ec3" providerId="LiveId" clId="{FE5B2F90-E03B-4ECC-AE64-668DFD204C8D}" dt="2020-05-02T07:07:09.216" v="4889"/>
          <ac:spMkLst>
            <pc:docMk/>
            <pc:sldMk cId="2842524829" sldId="345"/>
            <ac:spMk id="14" creationId="{8642C01B-084A-48D5-839D-E9D5F9DB02D7}"/>
          </ac:spMkLst>
        </pc:spChg>
        <pc:spChg chg="mod">
          <ac:chgData name="이 경오" userId="03d471aaec579ec3" providerId="LiveId" clId="{FE5B2F90-E03B-4ECC-AE64-668DFD204C8D}" dt="2020-05-02T07:09:35.973" v="4916" actId="20577"/>
          <ac:spMkLst>
            <pc:docMk/>
            <pc:sldMk cId="2842524829" sldId="345"/>
            <ac:spMk id="18" creationId="{C3B4C3C9-6FAC-4700-8CE0-E5F22B90C2DE}"/>
          </ac:spMkLst>
        </pc:spChg>
        <pc:picChg chg="mod">
          <ac:chgData name="이 경오" userId="03d471aaec579ec3" providerId="LiveId" clId="{FE5B2F90-E03B-4ECC-AE64-668DFD204C8D}" dt="2020-05-02T07:10:07.723" v="4924" actId="1076"/>
          <ac:picMkLst>
            <pc:docMk/>
            <pc:sldMk cId="2842524829" sldId="345"/>
            <ac:picMk id="9" creationId="{7A8B5A76-2086-43AD-8A76-FF7BBA73FDDF}"/>
          </ac:picMkLst>
        </pc:picChg>
        <pc:picChg chg="del mod">
          <ac:chgData name="이 경오" userId="03d471aaec579ec3" providerId="LiveId" clId="{FE5B2F90-E03B-4ECC-AE64-668DFD204C8D}" dt="2020-05-02T07:13:04.279" v="4950" actId="478"/>
          <ac:picMkLst>
            <pc:docMk/>
            <pc:sldMk cId="2842524829" sldId="345"/>
            <ac:picMk id="10" creationId="{88FB27BF-853A-473E-84C3-73B294E1F9F3}"/>
          </ac:picMkLst>
        </pc:picChg>
        <pc:picChg chg="add del mod modCrop">
          <ac:chgData name="이 경오" userId="03d471aaec579ec3" providerId="LiveId" clId="{FE5B2F90-E03B-4ECC-AE64-668DFD204C8D}" dt="2020-05-02T07:08:29.137" v="4898" actId="21"/>
          <ac:picMkLst>
            <pc:docMk/>
            <pc:sldMk cId="2842524829" sldId="345"/>
            <ac:picMk id="16" creationId="{1B30F2AD-3D30-4022-A50A-09E88C1B64E7}"/>
          </ac:picMkLst>
        </pc:picChg>
        <pc:picChg chg="add mod">
          <ac:chgData name="이 경오" userId="03d471aaec579ec3" providerId="LiveId" clId="{FE5B2F90-E03B-4ECC-AE64-668DFD204C8D}" dt="2020-05-02T07:09:32.653" v="4912" actId="1076"/>
          <ac:picMkLst>
            <pc:docMk/>
            <pc:sldMk cId="2842524829" sldId="345"/>
            <ac:picMk id="19" creationId="{ED560A48-BBB0-4F86-A07D-CC91BB71CC54}"/>
          </ac:picMkLst>
        </pc:picChg>
        <pc:picChg chg="add del mod">
          <ac:chgData name="이 경오" userId="03d471aaec579ec3" providerId="LiveId" clId="{FE5B2F90-E03B-4ECC-AE64-668DFD204C8D}" dt="2020-05-02T07:02:18.384" v="4877"/>
          <ac:picMkLst>
            <pc:docMk/>
            <pc:sldMk cId="2842524829" sldId="345"/>
            <ac:picMk id="16386" creationId="{D3E86F1D-D8ED-4316-828C-9A064F6463B3}"/>
          </ac:picMkLst>
        </pc:picChg>
      </pc:sldChg>
      <pc:sldChg chg="addSp delSp modSp add mod">
        <pc:chgData name="이 경오" userId="03d471aaec579ec3" providerId="LiveId" clId="{FE5B2F90-E03B-4ECC-AE64-668DFD204C8D}" dt="2020-05-02T07:15:41.477" v="5049" actId="20577"/>
        <pc:sldMkLst>
          <pc:docMk/>
          <pc:sldMk cId="1189493981" sldId="346"/>
        </pc:sldMkLst>
        <pc:spChg chg="del">
          <ac:chgData name="이 경오" userId="03d471aaec579ec3" providerId="LiveId" clId="{FE5B2F90-E03B-4ECC-AE64-668DFD204C8D}" dt="2020-05-02T07:11:11.331" v="4931" actId="478"/>
          <ac:spMkLst>
            <pc:docMk/>
            <pc:sldMk cId="1189493981" sldId="346"/>
            <ac:spMk id="3" creationId="{BE7E7A63-A47F-41CE-A849-8A5152AD4042}"/>
          </ac:spMkLst>
        </pc:spChg>
        <pc:spChg chg="del">
          <ac:chgData name="이 경오" userId="03d471aaec579ec3" providerId="LiveId" clId="{FE5B2F90-E03B-4ECC-AE64-668DFD204C8D}" dt="2020-05-02T07:11:18.088" v="4933" actId="478"/>
          <ac:spMkLst>
            <pc:docMk/>
            <pc:sldMk cId="1189493981" sldId="346"/>
            <ac:spMk id="6" creationId="{67739847-8CBA-4E6E-AFA6-AF812BF4A064}"/>
          </ac:spMkLst>
        </pc:spChg>
        <pc:spChg chg="add mod">
          <ac:chgData name="이 경오" userId="03d471aaec579ec3" providerId="LiveId" clId="{FE5B2F90-E03B-4ECC-AE64-668DFD204C8D}" dt="2020-05-02T07:15:41.477" v="5049" actId="20577"/>
          <ac:spMkLst>
            <pc:docMk/>
            <pc:sldMk cId="1189493981" sldId="346"/>
            <ac:spMk id="7" creationId="{CFC33C50-5018-4423-A4C1-B987C88F1A4B}"/>
          </ac:spMkLst>
        </pc:spChg>
        <pc:spChg chg="mod">
          <ac:chgData name="이 경오" userId="03d471aaec579ec3" providerId="LiveId" clId="{FE5B2F90-E03B-4ECC-AE64-668DFD204C8D}" dt="2020-05-02T07:14:23.457" v="5000" actId="14100"/>
          <ac:spMkLst>
            <pc:docMk/>
            <pc:sldMk cId="1189493981" sldId="346"/>
            <ac:spMk id="8" creationId="{EB150458-2CC5-4C94-932D-E71A60CA3212}"/>
          </ac:spMkLst>
        </pc:spChg>
        <pc:spChg chg="del">
          <ac:chgData name="이 경오" userId="03d471aaec579ec3" providerId="LiveId" clId="{FE5B2F90-E03B-4ECC-AE64-668DFD204C8D}" dt="2020-05-02T07:11:25.661" v="4937" actId="478"/>
          <ac:spMkLst>
            <pc:docMk/>
            <pc:sldMk cId="1189493981" sldId="346"/>
            <ac:spMk id="11" creationId="{AC33C4D6-D913-4670-8211-BE55A0B7DF1C}"/>
          </ac:spMkLst>
        </pc:spChg>
        <pc:spChg chg="mod">
          <ac:chgData name="이 경오" userId="03d471aaec579ec3" providerId="LiveId" clId="{FE5B2F90-E03B-4ECC-AE64-668DFD204C8D}" dt="2020-05-02T07:13:31.350" v="4995" actId="6549"/>
          <ac:spMkLst>
            <pc:docMk/>
            <pc:sldMk cId="1189493981" sldId="346"/>
            <ac:spMk id="13" creationId="{0AA098BF-9567-46DD-BA2D-C255AD23F367}"/>
          </ac:spMkLst>
        </pc:spChg>
        <pc:spChg chg="add mod">
          <ac:chgData name="이 경오" userId="03d471aaec579ec3" providerId="LiveId" clId="{FE5B2F90-E03B-4ECC-AE64-668DFD204C8D}" dt="2020-05-02T07:14:36.527" v="5033"/>
          <ac:spMkLst>
            <pc:docMk/>
            <pc:sldMk cId="1189493981" sldId="346"/>
            <ac:spMk id="15" creationId="{E858981D-5D6E-4290-ADB1-81BC4381817A}"/>
          </ac:spMkLst>
        </pc:spChg>
        <pc:spChg chg="del">
          <ac:chgData name="이 경오" userId="03d471aaec579ec3" providerId="LiveId" clId="{FE5B2F90-E03B-4ECC-AE64-668DFD204C8D}" dt="2020-05-02T07:11:13.359" v="4932" actId="478"/>
          <ac:spMkLst>
            <pc:docMk/>
            <pc:sldMk cId="1189493981" sldId="346"/>
            <ac:spMk id="18" creationId="{C3B4C3C9-6FAC-4700-8CE0-E5F22B90C2DE}"/>
          </ac:spMkLst>
        </pc:spChg>
        <pc:picChg chg="del">
          <ac:chgData name="이 경오" userId="03d471aaec579ec3" providerId="LiveId" clId="{FE5B2F90-E03B-4ECC-AE64-668DFD204C8D}" dt="2020-05-02T07:11:23.024" v="4935" actId="478"/>
          <ac:picMkLst>
            <pc:docMk/>
            <pc:sldMk cId="1189493981" sldId="346"/>
            <ac:picMk id="9" creationId="{7A8B5A76-2086-43AD-8A76-FF7BBA73FDDF}"/>
          </ac:picMkLst>
        </pc:picChg>
        <pc:picChg chg="mod">
          <ac:chgData name="이 경오" userId="03d471aaec579ec3" providerId="LiveId" clId="{FE5B2F90-E03B-4ECC-AE64-668DFD204C8D}" dt="2020-05-02T07:14:48.374" v="5039" actId="1076"/>
          <ac:picMkLst>
            <pc:docMk/>
            <pc:sldMk cId="1189493981" sldId="346"/>
            <ac:picMk id="10" creationId="{88FB27BF-853A-473E-84C3-73B294E1F9F3}"/>
          </ac:picMkLst>
        </pc:picChg>
        <pc:picChg chg="mod">
          <ac:chgData name="이 경오" userId="03d471aaec579ec3" providerId="LiveId" clId="{FE5B2F90-E03B-4ECC-AE64-668DFD204C8D}" dt="2020-05-02T07:15:39.605" v="5044" actId="1076"/>
          <ac:picMkLst>
            <pc:docMk/>
            <pc:sldMk cId="1189493981" sldId="346"/>
            <ac:picMk id="12" creationId="{83F4DE37-905A-4B07-9DA1-355A54BF0E1A}"/>
          </ac:picMkLst>
        </pc:picChg>
        <pc:picChg chg="del">
          <ac:chgData name="이 경오" userId="03d471aaec579ec3" providerId="LiveId" clId="{FE5B2F90-E03B-4ECC-AE64-668DFD204C8D}" dt="2020-05-02T07:11:23.836" v="4936" actId="478"/>
          <ac:picMkLst>
            <pc:docMk/>
            <pc:sldMk cId="1189493981" sldId="346"/>
            <ac:picMk id="19" creationId="{ED560A48-BBB0-4F86-A07D-CC91BB71CC54}"/>
          </ac:picMkLst>
        </pc:picChg>
      </pc:sldChg>
      <pc:sldChg chg="modSp add mod ord">
        <pc:chgData name="이 경오" userId="03d471aaec579ec3" providerId="LiveId" clId="{FE5B2F90-E03B-4ECC-AE64-668DFD204C8D}" dt="2020-05-02T07:20:03.361" v="5053" actId="20577"/>
        <pc:sldMkLst>
          <pc:docMk/>
          <pc:sldMk cId="3383534239" sldId="347"/>
        </pc:sldMkLst>
        <pc:spChg chg="mod">
          <ac:chgData name="이 경오" userId="03d471aaec579ec3" providerId="LiveId" clId="{FE5B2F90-E03B-4ECC-AE64-668DFD204C8D}" dt="2020-05-02T07:20:03.361" v="5053" actId="20577"/>
          <ac:spMkLst>
            <pc:docMk/>
            <pc:sldMk cId="3383534239" sldId="347"/>
            <ac:spMk id="6" creationId="{97ABE4A9-0E2E-45E8-86C2-53BF8FA05A72}"/>
          </ac:spMkLst>
        </pc:spChg>
      </pc:sldChg>
      <pc:sldChg chg="addSp delSp modSp add mod">
        <pc:chgData name="이 경오" userId="03d471aaec579ec3" providerId="LiveId" clId="{FE5B2F90-E03B-4ECC-AE64-668DFD204C8D}" dt="2020-05-02T07:35:22.870" v="5727" actId="1076"/>
        <pc:sldMkLst>
          <pc:docMk/>
          <pc:sldMk cId="1900563014" sldId="348"/>
        </pc:sldMkLst>
        <pc:spChg chg="del">
          <ac:chgData name="이 경오" userId="03d471aaec579ec3" providerId="LiveId" clId="{FE5B2F90-E03B-4ECC-AE64-668DFD204C8D}" dt="2020-05-02T07:33:25.674" v="5424" actId="478"/>
          <ac:spMkLst>
            <pc:docMk/>
            <pc:sldMk cId="1900563014" sldId="348"/>
            <ac:spMk id="3" creationId="{3F80757C-FDFA-4CB3-B3A5-429D756B4EEE}"/>
          </ac:spMkLst>
        </pc:spChg>
        <pc:spChg chg="mod">
          <ac:chgData name="이 경오" userId="03d471aaec579ec3" providerId="LiveId" clId="{FE5B2F90-E03B-4ECC-AE64-668DFD204C8D}" dt="2020-05-02T07:31:44.269" v="5423" actId="20577"/>
          <ac:spMkLst>
            <pc:docMk/>
            <pc:sldMk cId="1900563014" sldId="348"/>
            <ac:spMk id="6" creationId="{C2EBE39D-3484-47CC-8574-359E45600958}"/>
          </ac:spMkLst>
        </pc:spChg>
        <pc:spChg chg="del">
          <ac:chgData name="이 경오" userId="03d471aaec579ec3" providerId="LiveId" clId="{FE5B2F90-E03B-4ECC-AE64-668DFD204C8D}" dt="2020-05-02T07:33:25.674" v="5424" actId="478"/>
          <ac:spMkLst>
            <pc:docMk/>
            <pc:sldMk cId="1900563014" sldId="348"/>
            <ac:spMk id="7" creationId="{7E3B7102-4E64-48D1-888A-5981E4B3EB66}"/>
          </ac:spMkLst>
        </pc:spChg>
        <pc:spChg chg="add mod">
          <ac:chgData name="이 경오" userId="03d471aaec579ec3" providerId="LiveId" clId="{FE5B2F90-E03B-4ECC-AE64-668DFD204C8D}" dt="2020-05-02T07:33:57.392" v="5465" actId="14100"/>
          <ac:spMkLst>
            <pc:docMk/>
            <pc:sldMk cId="1900563014" sldId="348"/>
            <ac:spMk id="8" creationId="{B28627C8-FE27-45C1-AA32-84630580BD92}"/>
          </ac:spMkLst>
        </pc:spChg>
        <pc:spChg chg="del">
          <ac:chgData name="이 경오" userId="03d471aaec579ec3" providerId="LiveId" clId="{FE5B2F90-E03B-4ECC-AE64-668DFD204C8D}" dt="2020-05-02T07:33:25.674" v="5424" actId="478"/>
          <ac:spMkLst>
            <pc:docMk/>
            <pc:sldMk cId="1900563014" sldId="348"/>
            <ac:spMk id="10" creationId="{5373D5D0-1063-4430-8451-87988E5BFC4F}"/>
          </ac:spMkLst>
        </pc:spChg>
        <pc:spChg chg="del">
          <ac:chgData name="이 경오" userId="03d471aaec579ec3" providerId="LiveId" clId="{FE5B2F90-E03B-4ECC-AE64-668DFD204C8D}" dt="2020-05-02T07:33:25.674" v="5424" actId="478"/>
          <ac:spMkLst>
            <pc:docMk/>
            <pc:sldMk cId="1900563014" sldId="348"/>
            <ac:spMk id="13" creationId="{A922D92B-6793-4212-BECA-E92AB6586D01}"/>
          </ac:spMkLst>
        </pc:spChg>
        <pc:spChg chg="del">
          <ac:chgData name="이 경오" userId="03d471aaec579ec3" providerId="LiveId" clId="{FE5B2F90-E03B-4ECC-AE64-668DFD204C8D}" dt="2020-05-02T07:33:25.674" v="5424" actId="478"/>
          <ac:spMkLst>
            <pc:docMk/>
            <pc:sldMk cId="1900563014" sldId="348"/>
            <ac:spMk id="17" creationId="{CB1E3EAA-4D2F-431F-84C8-87EDE3BD1495}"/>
          </ac:spMkLst>
        </pc:spChg>
        <pc:spChg chg="add mod">
          <ac:chgData name="이 경오" userId="03d471aaec579ec3" providerId="LiveId" clId="{FE5B2F90-E03B-4ECC-AE64-668DFD204C8D}" dt="2020-05-02T07:35:18.890" v="5726" actId="1076"/>
          <ac:spMkLst>
            <pc:docMk/>
            <pc:sldMk cId="1900563014" sldId="348"/>
            <ac:spMk id="18" creationId="{4A3BC9E1-05B9-4C1C-8E42-1045F19FBC61}"/>
          </ac:spMkLst>
        </pc:spChg>
        <pc:spChg chg="del">
          <ac:chgData name="이 경오" userId="03d471aaec579ec3" providerId="LiveId" clId="{FE5B2F90-E03B-4ECC-AE64-668DFD204C8D}" dt="2020-05-02T07:33:25.674" v="5424" actId="478"/>
          <ac:spMkLst>
            <pc:docMk/>
            <pc:sldMk cId="1900563014" sldId="348"/>
            <ac:spMk id="20" creationId="{5C97AD55-9386-4019-9158-E08BDC5FA546}"/>
          </ac:spMkLst>
        </pc:spChg>
        <pc:picChg chg="del">
          <ac:chgData name="이 경오" userId="03d471aaec579ec3" providerId="LiveId" clId="{FE5B2F90-E03B-4ECC-AE64-668DFD204C8D}" dt="2020-05-02T07:33:25.674" v="5424" actId="478"/>
          <ac:picMkLst>
            <pc:docMk/>
            <pc:sldMk cId="1900563014" sldId="348"/>
            <ac:picMk id="19" creationId="{BD287D3B-DEEA-436A-8F0A-ABDA36C77C7A}"/>
          </ac:picMkLst>
        </pc:picChg>
        <pc:picChg chg="del">
          <ac:chgData name="이 경오" userId="03d471aaec579ec3" providerId="LiveId" clId="{FE5B2F90-E03B-4ECC-AE64-668DFD204C8D}" dt="2020-05-02T07:33:25.674" v="5424" actId="478"/>
          <ac:picMkLst>
            <pc:docMk/>
            <pc:sldMk cId="1900563014" sldId="348"/>
            <ac:picMk id="20482" creationId="{8FF4D461-58A8-4FEA-B61C-E028A6240D2C}"/>
          </ac:picMkLst>
        </pc:picChg>
        <pc:picChg chg="mod">
          <ac:chgData name="이 경오" userId="03d471aaec579ec3" providerId="LiveId" clId="{FE5B2F90-E03B-4ECC-AE64-668DFD204C8D}" dt="2020-05-02T07:35:22.870" v="5727" actId="1076"/>
          <ac:picMkLst>
            <pc:docMk/>
            <pc:sldMk cId="1900563014" sldId="348"/>
            <ac:picMk id="20484" creationId="{0A48E243-A2F8-4C85-AEEB-AA1ED9817018}"/>
          </ac:picMkLst>
        </pc:picChg>
        <pc:picChg chg="del">
          <ac:chgData name="이 경오" userId="03d471aaec579ec3" providerId="LiveId" clId="{FE5B2F90-E03B-4ECC-AE64-668DFD204C8D}" dt="2020-05-02T07:33:25.674" v="5424" actId="478"/>
          <ac:picMkLst>
            <pc:docMk/>
            <pc:sldMk cId="1900563014" sldId="348"/>
            <ac:picMk id="20486" creationId="{0CA605D5-60EB-4B29-98C7-CC699B935876}"/>
          </ac:picMkLst>
        </pc:picChg>
        <pc:picChg chg="add mod">
          <ac:chgData name="이 경오" userId="03d471aaec579ec3" providerId="LiveId" clId="{FE5B2F90-E03B-4ECC-AE64-668DFD204C8D}" dt="2020-05-02T07:34:06.149" v="5467" actId="1076"/>
          <ac:picMkLst>
            <pc:docMk/>
            <pc:sldMk cId="1900563014" sldId="348"/>
            <ac:picMk id="22530" creationId="{E9330A75-BAF2-4938-8CDE-E6417BA487BE}"/>
          </ac:picMkLst>
        </pc:picChg>
      </pc:sldChg>
      <pc:sldChg chg="addSp delSp modSp add mod">
        <pc:chgData name="이 경오" userId="03d471aaec579ec3" providerId="LiveId" clId="{FE5B2F90-E03B-4ECC-AE64-668DFD204C8D}" dt="2020-05-02T07:55:33.229" v="6320" actId="20577"/>
        <pc:sldMkLst>
          <pc:docMk/>
          <pc:sldMk cId="322549066" sldId="349"/>
        </pc:sldMkLst>
        <pc:spChg chg="add mod">
          <ac:chgData name="이 경오" userId="03d471aaec579ec3" providerId="LiveId" clId="{FE5B2F90-E03B-4ECC-AE64-668DFD204C8D}" dt="2020-05-02T07:54:43.306" v="6067" actId="20577"/>
          <ac:spMkLst>
            <pc:docMk/>
            <pc:sldMk cId="322549066" sldId="349"/>
            <ac:spMk id="3" creationId="{9768D42B-A7E7-4C40-9D11-CE157CFF02C4}"/>
          </ac:spMkLst>
        </pc:spChg>
        <pc:spChg chg="mod">
          <ac:chgData name="이 경오" userId="03d471aaec579ec3" providerId="LiveId" clId="{FE5B2F90-E03B-4ECC-AE64-668DFD204C8D}" dt="2020-05-02T07:52:48.936" v="5765" actId="11"/>
          <ac:spMkLst>
            <pc:docMk/>
            <pc:sldMk cId="322549066" sldId="349"/>
            <ac:spMk id="6" creationId="{C2EBE39D-3484-47CC-8574-359E45600958}"/>
          </ac:spMkLst>
        </pc:spChg>
        <pc:spChg chg="del">
          <ac:chgData name="이 경오" userId="03d471aaec579ec3" providerId="LiveId" clId="{FE5B2F90-E03B-4ECC-AE64-668DFD204C8D}" dt="2020-05-02T07:52:29.115" v="5759" actId="478"/>
          <ac:spMkLst>
            <pc:docMk/>
            <pc:sldMk cId="322549066" sldId="349"/>
            <ac:spMk id="8" creationId="{B28627C8-FE27-45C1-AA32-84630580BD92}"/>
          </ac:spMkLst>
        </pc:spChg>
        <pc:spChg chg="mod">
          <ac:chgData name="이 경오" userId="03d471aaec579ec3" providerId="LiveId" clId="{FE5B2F90-E03B-4ECC-AE64-668DFD204C8D}" dt="2020-05-02T07:55:33.229" v="6320" actId="20577"/>
          <ac:spMkLst>
            <pc:docMk/>
            <pc:sldMk cId="322549066" sldId="349"/>
            <ac:spMk id="18" creationId="{4A3BC9E1-05B9-4C1C-8E42-1045F19FBC61}"/>
          </ac:spMkLst>
        </pc:spChg>
        <pc:picChg chg="del">
          <ac:chgData name="이 경오" userId="03d471aaec579ec3" providerId="LiveId" clId="{FE5B2F90-E03B-4ECC-AE64-668DFD204C8D}" dt="2020-05-02T07:53:39.603" v="5792" actId="478"/>
          <ac:picMkLst>
            <pc:docMk/>
            <pc:sldMk cId="322549066" sldId="349"/>
            <ac:picMk id="20484" creationId="{0A48E243-A2F8-4C85-AEEB-AA1ED9817018}"/>
          </ac:picMkLst>
        </pc:picChg>
        <pc:picChg chg="del mod">
          <ac:chgData name="이 경오" userId="03d471aaec579ec3" providerId="LiveId" clId="{FE5B2F90-E03B-4ECC-AE64-668DFD204C8D}" dt="2020-05-02T07:53:23.187" v="5789" actId="478"/>
          <ac:picMkLst>
            <pc:docMk/>
            <pc:sldMk cId="322549066" sldId="349"/>
            <ac:picMk id="22530" creationId="{E9330A75-BAF2-4938-8CDE-E6417BA487BE}"/>
          </ac:picMkLst>
        </pc:picChg>
        <pc:picChg chg="add mod">
          <ac:chgData name="이 경오" userId="03d471aaec579ec3" providerId="LiveId" clId="{FE5B2F90-E03B-4ECC-AE64-668DFD204C8D}" dt="2020-05-02T07:53:28.735" v="5791" actId="1076"/>
          <ac:picMkLst>
            <pc:docMk/>
            <pc:sldMk cId="322549066" sldId="349"/>
            <ac:picMk id="23554" creationId="{31BF1D85-217C-4832-A2E2-D4EAAA85A414}"/>
          </ac:picMkLst>
        </pc:picChg>
      </pc:sldChg>
      <pc:sldChg chg="modSp add mod ord">
        <pc:chgData name="이 경오" userId="03d471aaec579ec3" providerId="LiveId" clId="{FE5B2F90-E03B-4ECC-AE64-668DFD204C8D}" dt="2020-05-02T07:57:49.815" v="6340"/>
        <pc:sldMkLst>
          <pc:docMk/>
          <pc:sldMk cId="3501522063" sldId="350"/>
        </pc:sldMkLst>
        <pc:spChg chg="mod">
          <ac:chgData name="이 경오" userId="03d471aaec579ec3" providerId="LiveId" clId="{FE5B2F90-E03B-4ECC-AE64-668DFD204C8D}" dt="2020-05-02T07:57:49.815" v="6340"/>
          <ac:spMkLst>
            <pc:docMk/>
            <pc:sldMk cId="3501522063" sldId="350"/>
            <ac:spMk id="6" creationId="{97ABE4A9-0E2E-45E8-86C2-53BF8FA05A72}"/>
          </ac:spMkLst>
        </pc:spChg>
      </pc:sldChg>
      <pc:sldChg chg="addSp delSp modSp add mod">
        <pc:chgData name="이 경오" userId="03d471aaec579ec3" providerId="LiveId" clId="{FE5B2F90-E03B-4ECC-AE64-668DFD204C8D}" dt="2020-05-02T08:19:03.549" v="7988" actId="1076"/>
        <pc:sldMkLst>
          <pc:docMk/>
          <pc:sldMk cId="2232071534" sldId="351"/>
        </pc:sldMkLst>
        <pc:spChg chg="del mod">
          <ac:chgData name="이 경오" userId="03d471aaec579ec3" providerId="LiveId" clId="{FE5B2F90-E03B-4ECC-AE64-668DFD204C8D}" dt="2020-05-02T08:14:30.488" v="7627" actId="478"/>
          <ac:spMkLst>
            <pc:docMk/>
            <pc:sldMk cId="2232071534" sldId="351"/>
            <ac:spMk id="2" creationId="{32F30259-E3B5-4BFE-BBE5-9DDA4EED9FBD}"/>
          </ac:spMkLst>
        </pc:spChg>
        <pc:spChg chg="add mod">
          <ac:chgData name="이 경오" userId="03d471aaec579ec3" providerId="LiveId" clId="{FE5B2F90-E03B-4ECC-AE64-668DFD204C8D}" dt="2020-05-02T08:14:53.576" v="7651" actId="14100"/>
          <ac:spMkLst>
            <pc:docMk/>
            <pc:sldMk cId="2232071534" sldId="351"/>
            <ac:spMk id="3" creationId="{7AB4995E-881E-4E01-9027-AFF92AB69487}"/>
          </ac:spMkLst>
        </pc:spChg>
        <pc:spChg chg="add mod">
          <ac:chgData name="이 경오" userId="03d471aaec579ec3" providerId="LiveId" clId="{FE5B2F90-E03B-4ECC-AE64-668DFD204C8D}" dt="2020-05-02T08:18:40.057" v="7984" actId="403"/>
          <ac:spMkLst>
            <pc:docMk/>
            <pc:sldMk cId="2232071534" sldId="351"/>
            <ac:spMk id="7" creationId="{B86853E5-BEE3-4593-84E4-0B53F7EC5FEC}"/>
          </ac:spMkLst>
        </pc:spChg>
        <pc:spChg chg="mod">
          <ac:chgData name="이 경오" userId="03d471aaec579ec3" providerId="LiveId" clId="{FE5B2F90-E03B-4ECC-AE64-668DFD204C8D}" dt="2020-05-02T08:18:42.473" v="7985" actId="403"/>
          <ac:spMkLst>
            <pc:docMk/>
            <pc:sldMk cId="2232071534" sldId="351"/>
            <ac:spMk id="8" creationId="{ED2B39C9-560C-447E-87D6-2BA318F84884}"/>
          </ac:spMkLst>
        </pc:spChg>
        <pc:spChg chg="add mod">
          <ac:chgData name="이 경오" userId="03d471aaec579ec3" providerId="LiveId" clId="{FE5B2F90-E03B-4ECC-AE64-668DFD204C8D}" dt="2020-05-02T08:15:48.585" v="7655" actId="571"/>
          <ac:spMkLst>
            <pc:docMk/>
            <pc:sldMk cId="2232071534" sldId="351"/>
            <ac:spMk id="12" creationId="{ADE23000-BA44-4FC8-8600-BDA18AC8B39B}"/>
          </ac:spMkLst>
        </pc:spChg>
        <pc:spChg chg="add mod">
          <ac:chgData name="이 경오" userId="03d471aaec579ec3" providerId="LiveId" clId="{FE5B2F90-E03B-4ECC-AE64-668DFD204C8D}" dt="2020-05-02T08:15:48.585" v="7655" actId="571"/>
          <ac:spMkLst>
            <pc:docMk/>
            <pc:sldMk cId="2232071534" sldId="351"/>
            <ac:spMk id="13" creationId="{7F9E8A38-5570-4BAE-898A-D516306C2D07}"/>
          </ac:spMkLst>
        </pc:spChg>
        <pc:spChg chg="mod">
          <ac:chgData name="이 경오" userId="03d471aaec579ec3" providerId="LiveId" clId="{FE5B2F90-E03B-4ECC-AE64-668DFD204C8D}" dt="2020-05-02T08:13:19.760" v="7626" actId="1036"/>
          <ac:spMkLst>
            <pc:docMk/>
            <pc:sldMk cId="2232071534" sldId="351"/>
            <ac:spMk id="14" creationId="{5925FB3C-474D-47EB-A6A8-18D59597839B}"/>
          </ac:spMkLst>
        </pc:spChg>
        <pc:spChg chg="mod">
          <ac:chgData name="이 경오" userId="03d471aaec579ec3" providerId="LiveId" clId="{FE5B2F90-E03B-4ECC-AE64-668DFD204C8D}" dt="2020-05-02T08:16:07.593" v="7661" actId="14100"/>
          <ac:spMkLst>
            <pc:docMk/>
            <pc:sldMk cId="2232071534" sldId="351"/>
            <ac:spMk id="15" creationId="{A8A010BA-DB26-4E48-AC1E-E639BC2266CB}"/>
          </ac:spMkLst>
        </pc:spChg>
        <pc:spChg chg="mod">
          <ac:chgData name="이 경오" userId="03d471aaec579ec3" providerId="LiveId" clId="{FE5B2F90-E03B-4ECC-AE64-668DFD204C8D}" dt="2020-05-02T08:19:03.549" v="7988" actId="1076"/>
          <ac:spMkLst>
            <pc:docMk/>
            <pc:sldMk cId="2232071534" sldId="351"/>
            <ac:spMk id="16" creationId="{AAE5A607-DFFA-47BA-8230-C662B2BA9921}"/>
          </ac:spMkLst>
        </pc:spChg>
        <pc:picChg chg="mod">
          <ac:chgData name="이 경오" userId="03d471aaec579ec3" providerId="LiveId" clId="{FE5B2F90-E03B-4ECC-AE64-668DFD204C8D}" dt="2020-05-02T08:15:53.478" v="7657" actId="1076"/>
          <ac:picMkLst>
            <pc:docMk/>
            <pc:sldMk cId="2232071534" sldId="351"/>
            <ac:picMk id="6" creationId="{DB17E8CC-9E40-44FC-9EBD-A7C152632217}"/>
          </ac:picMkLst>
        </pc:picChg>
        <pc:picChg chg="del mod">
          <ac:chgData name="이 경오" userId="03d471aaec579ec3" providerId="LiveId" clId="{FE5B2F90-E03B-4ECC-AE64-668DFD204C8D}" dt="2020-05-02T08:15:38.266" v="7652" actId="478"/>
          <ac:picMkLst>
            <pc:docMk/>
            <pc:sldMk cId="2232071534" sldId="351"/>
            <ac:picMk id="24578" creationId="{3BFEA377-6168-4D36-8B37-55050EE2EF72}"/>
          </ac:picMkLst>
        </pc:picChg>
      </pc:sldChg>
    </pc:docChg>
  </pc:docChgLst>
  <pc:docChgLst>
    <pc:chgData name="이 경오" userId="03d471aaec579ec3" providerId="LiveId" clId="{65955E2C-27DB-48DC-AFE9-134C4E0ACB74}"/>
    <pc:docChg chg="undo custSel addSld delSld modSld sldOrd">
      <pc:chgData name="이 경오" userId="03d471aaec579ec3" providerId="LiveId" clId="{65955E2C-27DB-48DC-AFE9-134C4E0ACB74}" dt="2020-04-29T15:02:51.058" v="715" actId="1076"/>
      <pc:docMkLst>
        <pc:docMk/>
      </pc:docMkLst>
      <pc:sldChg chg="modSp mod">
        <pc:chgData name="이 경오" userId="03d471aaec579ec3" providerId="LiveId" clId="{65955E2C-27DB-48DC-AFE9-134C4E0ACB74}" dt="2020-04-29T14:46:02.010" v="4"/>
        <pc:sldMkLst>
          <pc:docMk/>
          <pc:sldMk cId="3076520899" sldId="266"/>
        </pc:sldMkLst>
        <pc:spChg chg="mod">
          <ac:chgData name="이 경오" userId="03d471aaec579ec3" providerId="LiveId" clId="{65955E2C-27DB-48DC-AFE9-134C4E0ACB74}" dt="2020-04-29T14:46:02.010" v="4"/>
          <ac:spMkLst>
            <pc:docMk/>
            <pc:sldMk cId="3076520899" sldId="266"/>
            <ac:spMk id="26" creationId="{00000000-0000-0000-0000-000000000000}"/>
          </ac:spMkLst>
        </pc:spChg>
      </pc:sldChg>
      <pc:sldChg chg="modSp add mod ord">
        <pc:chgData name="이 경오" userId="03d471aaec579ec3" providerId="LiveId" clId="{65955E2C-27DB-48DC-AFE9-134C4E0ACB74}" dt="2020-04-29T14:48:56.903" v="31"/>
        <pc:sldMkLst>
          <pc:docMk/>
          <pc:sldMk cId="1149519385" sldId="271"/>
        </pc:sldMkLst>
        <pc:spChg chg="mod">
          <ac:chgData name="이 경오" userId="03d471aaec579ec3" providerId="LiveId" clId="{65955E2C-27DB-48DC-AFE9-134C4E0ACB74}" dt="2020-04-29T14:48:56.903" v="31"/>
          <ac:spMkLst>
            <pc:docMk/>
            <pc:sldMk cId="1149519385" sldId="271"/>
            <ac:spMk id="6" creationId="{97ABE4A9-0E2E-45E8-86C2-53BF8FA05A72}"/>
          </ac:spMkLst>
        </pc:spChg>
      </pc:sldChg>
      <pc:sldChg chg="add del">
        <pc:chgData name="이 경오" userId="03d471aaec579ec3" providerId="LiveId" clId="{65955E2C-27DB-48DC-AFE9-134C4E0ACB74}" dt="2020-04-29T14:48:42.421" v="6"/>
        <pc:sldMkLst>
          <pc:docMk/>
          <pc:sldMk cId="1270537578" sldId="271"/>
        </pc:sldMkLst>
      </pc:sldChg>
      <pc:sldChg chg="addSp delSp modSp add mod ord">
        <pc:chgData name="이 경오" userId="03d471aaec579ec3" providerId="LiveId" clId="{65955E2C-27DB-48DC-AFE9-134C4E0ACB74}" dt="2020-04-29T15:02:51.058" v="715" actId="1076"/>
        <pc:sldMkLst>
          <pc:docMk/>
          <pc:sldMk cId="1409961608" sldId="272"/>
        </pc:sldMkLst>
        <pc:spChg chg="mod">
          <ac:chgData name="이 경오" userId="03d471aaec579ec3" providerId="LiveId" clId="{65955E2C-27DB-48DC-AFE9-134C4E0ACB74}" dt="2020-04-29T15:02:27.629" v="712" actId="1035"/>
          <ac:spMkLst>
            <pc:docMk/>
            <pc:sldMk cId="1409961608" sldId="272"/>
            <ac:spMk id="2" creationId="{00000000-0000-0000-0000-000000000000}"/>
          </ac:spMkLst>
        </pc:spChg>
        <pc:spChg chg="add mod">
          <ac:chgData name="이 경오" userId="03d471aaec579ec3" providerId="LiveId" clId="{65955E2C-27DB-48DC-AFE9-134C4E0ACB74}" dt="2020-04-29T15:02:38.797" v="713" actId="1076"/>
          <ac:spMkLst>
            <pc:docMk/>
            <pc:sldMk cId="1409961608" sldId="272"/>
            <ac:spMk id="7" creationId="{248C3E51-0BC2-45BD-AD1B-804208BB10CB}"/>
          </ac:spMkLst>
        </pc:spChg>
        <pc:spChg chg="add mod">
          <ac:chgData name="이 경오" userId="03d471aaec579ec3" providerId="LiveId" clId="{65955E2C-27DB-48DC-AFE9-134C4E0ACB74}" dt="2020-04-29T15:02:27.629" v="712" actId="1035"/>
          <ac:spMkLst>
            <pc:docMk/>
            <pc:sldMk cId="1409961608" sldId="272"/>
            <ac:spMk id="15" creationId="{58E2B2E7-B70C-402B-9034-0255773AE738}"/>
          </ac:spMkLst>
        </pc:spChg>
        <pc:spChg chg="add mod">
          <ac:chgData name="이 경오" userId="03d471aaec579ec3" providerId="LiveId" clId="{65955E2C-27DB-48DC-AFE9-134C4E0ACB74}" dt="2020-04-29T15:02:45.627" v="714" actId="1076"/>
          <ac:spMkLst>
            <pc:docMk/>
            <pc:sldMk cId="1409961608" sldId="272"/>
            <ac:spMk id="16" creationId="{612F08C8-D55E-48B1-BE66-BCFEE000A8DE}"/>
          </ac:spMkLst>
        </pc:spChg>
        <pc:spChg chg="add mod">
          <ac:chgData name="이 경오" userId="03d471aaec579ec3" providerId="LiveId" clId="{65955E2C-27DB-48DC-AFE9-134C4E0ACB74}" dt="2020-04-29T15:02:27.629" v="712" actId="1035"/>
          <ac:spMkLst>
            <pc:docMk/>
            <pc:sldMk cId="1409961608" sldId="272"/>
            <ac:spMk id="17" creationId="{B68FB4C7-913E-4761-99ED-B930EEA01A78}"/>
          </ac:spMkLst>
        </pc:spChg>
        <pc:spChg chg="add mod">
          <ac:chgData name="이 경오" userId="03d471aaec579ec3" providerId="LiveId" clId="{65955E2C-27DB-48DC-AFE9-134C4E0ACB74}" dt="2020-04-29T15:02:51.058" v="715" actId="1076"/>
          <ac:spMkLst>
            <pc:docMk/>
            <pc:sldMk cId="1409961608" sldId="272"/>
            <ac:spMk id="18" creationId="{26294F04-3D2A-4D1E-BBC4-BAC4D500DF29}"/>
          </ac:spMkLst>
        </pc:spChg>
        <pc:spChg chg="del">
          <ac:chgData name="이 경오" userId="03d471aaec579ec3" providerId="LiveId" clId="{65955E2C-27DB-48DC-AFE9-134C4E0ACB74}" dt="2020-04-29T14:50:06.049" v="95" actId="478"/>
          <ac:spMkLst>
            <pc:docMk/>
            <pc:sldMk cId="1409961608" sldId="272"/>
            <ac:spMk id="22" creationId="{00000000-0000-0000-0000-000000000000}"/>
          </ac:spMkLst>
        </pc:spChg>
        <pc:graphicFrameChg chg="del">
          <ac:chgData name="이 경오" userId="03d471aaec579ec3" providerId="LiveId" clId="{65955E2C-27DB-48DC-AFE9-134C4E0ACB74}" dt="2020-04-29T14:50:06.049" v="95" actId="478"/>
          <ac:graphicFrameMkLst>
            <pc:docMk/>
            <pc:sldMk cId="1409961608" sldId="272"/>
            <ac:graphicFrameMk id="3" creationId="{00000000-0000-0000-0000-000000000000}"/>
          </ac:graphicFrameMkLst>
        </pc:graphicFrame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098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08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8.482" v="96" actId="478"/>
          <ac:picMkLst>
            <pc:docMk/>
            <pc:sldMk cId="1409961608" sldId="272"/>
            <ac:picMk id="4112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16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18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22" creationId="{00000000-0000-0000-0000-000000000000}"/>
          </ac:picMkLst>
        </pc:picChg>
        <pc:cxnChg chg="add mod">
          <ac:chgData name="이 경오" userId="03d471aaec579ec3" providerId="LiveId" clId="{65955E2C-27DB-48DC-AFE9-134C4E0ACB74}" dt="2020-04-29T15:02:27.629" v="712" actId="1035"/>
          <ac:cxnSpMkLst>
            <pc:docMk/>
            <pc:sldMk cId="1409961608" sldId="272"/>
            <ac:cxnSpMk id="9" creationId="{22D7AC2C-2939-44F4-B144-BACC3F745F6D}"/>
          </ac:cxnSpMkLst>
        </pc:cxnChg>
        <pc:cxnChg chg="add mod">
          <ac:chgData name="이 경오" userId="03d471aaec579ec3" providerId="LiveId" clId="{65955E2C-27DB-48DC-AFE9-134C4E0ACB74}" dt="2020-04-29T15:02:27.629" v="712" actId="1035"/>
          <ac:cxnSpMkLst>
            <pc:docMk/>
            <pc:sldMk cId="1409961608" sldId="272"/>
            <ac:cxnSpMk id="27" creationId="{F74D03E3-5B95-4E51-B567-687AB90377B6}"/>
          </ac:cxnSpMkLst>
        </pc:cxnChg>
      </pc:sldChg>
    </pc:docChg>
  </pc:docChgLst>
  <pc:docChgLst>
    <pc:chgData name="이 경오" userId="03d471aaec579ec3" providerId="LiveId" clId="{A53AF665-9991-4CA1-A1F0-257EB933187E}"/>
    <pc:docChg chg="undo custSel addSld modSld">
      <pc:chgData name="이 경오" userId="03d471aaec579ec3" providerId="LiveId" clId="{A53AF665-9991-4CA1-A1F0-257EB933187E}" dt="2020-05-10T11:38:07.864" v="791" actId="207"/>
      <pc:docMkLst>
        <pc:docMk/>
      </pc:docMkLst>
      <pc:sldChg chg="modSp mod">
        <pc:chgData name="이 경오" userId="03d471aaec579ec3" providerId="LiveId" clId="{A53AF665-9991-4CA1-A1F0-257EB933187E}" dt="2020-05-10T10:25:09.296" v="0" actId="404"/>
        <pc:sldMkLst>
          <pc:docMk/>
          <pc:sldMk cId="3639423075" sldId="260"/>
        </pc:sldMkLst>
        <pc:spChg chg="mod">
          <ac:chgData name="이 경오" userId="03d471aaec579ec3" providerId="LiveId" clId="{A53AF665-9991-4CA1-A1F0-257EB933187E}" dt="2020-05-10T10:25:09.296" v="0" actId="404"/>
          <ac:spMkLst>
            <pc:docMk/>
            <pc:sldMk cId="3639423075" sldId="260"/>
            <ac:spMk id="6" creationId="{97ABE4A9-0E2E-45E8-86C2-53BF8FA05A72}"/>
          </ac:spMkLst>
        </pc:spChg>
      </pc:sldChg>
      <pc:sldChg chg="addSp modSp mod">
        <pc:chgData name="이 경오" userId="03d471aaec579ec3" providerId="LiveId" clId="{A53AF665-9991-4CA1-A1F0-257EB933187E}" dt="2020-05-10T10:51:00.472" v="221" actId="1076"/>
        <pc:sldMkLst>
          <pc:docMk/>
          <pc:sldMk cId="3534683789" sldId="262"/>
        </pc:sldMkLst>
        <pc:spChg chg="mod">
          <ac:chgData name="이 경오" userId="03d471aaec579ec3" providerId="LiveId" clId="{A53AF665-9991-4CA1-A1F0-257EB933187E}" dt="2020-05-10T10:25:25.178" v="7" actId="1076"/>
          <ac:spMkLst>
            <pc:docMk/>
            <pc:sldMk cId="3534683789" sldId="262"/>
            <ac:spMk id="2" creationId="{00000000-0000-0000-0000-000000000000}"/>
          </ac:spMkLst>
        </pc:spChg>
        <pc:spChg chg="mod">
          <ac:chgData name="이 경오" userId="03d471aaec579ec3" providerId="LiveId" clId="{A53AF665-9991-4CA1-A1F0-257EB933187E}" dt="2020-05-10T10:50:21.280" v="211" actId="207"/>
          <ac:spMkLst>
            <pc:docMk/>
            <pc:sldMk cId="3534683789" sldId="262"/>
            <ac:spMk id="7" creationId="{D8AE385E-7734-4D7C-B811-682FCB17BCF5}"/>
          </ac:spMkLst>
        </pc:spChg>
        <pc:spChg chg="mod">
          <ac:chgData name="이 경오" userId="03d471aaec579ec3" providerId="LiveId" clId="{A53AF665-9991-4CA1-A1F0-257EB933187E}" dt="2020-05-10T10:50:55.297" v="220" actId="1076"/>
          <ac:spMkLst>
            <pc:docMk/>
            <pc:sldMk cId="3534683789" sldId="262"/>
            <ac:spMk id="9" creationId="{D098C199-A36E-433D-BCF6-1D4D5D827105}"/>
          </ac:spMkLst>
        </pc:spChg>
        <pc:spChg chg="mod">
          <ac:chgData name="이 경오" userId="03d471aaec579ec3" providerId="LiveId" clId="{A53AF665-9991-4CA1-A1F0-257EB933187E}" dt="2020-05-10T10:51:00.472" v="221" actId="1076"/>
          <ac:spMkLst>
            <pc:docMk/>
            <pc:sldMk cId="3534683789" sldId="262"/>
            <ac:spMk id="10" creationId="{C39D783B-0100-4CE1-8919-44ECDA0C17C5}"/>
          </ac:spMkLst>
        </pc:spChg>
        <pc:spChg chg="add mod">
          <ac:chgData name="이 경오" userId="03d471aaec579ec3" providerId="LiveId" clId="{A53AF665-9991-4CA1-A1F0-257EB933187E}" dt="2020-05-10T10:26:50.555" v="24" actId="571"/>
          <ac:spMkLst>
            <pc:docMk/>
            <pc:sldMk cId="3534683789" sldId="262"/>
            <ac:spMk id="11" creationId="{C476BEA5-60C3-4BA3-99AF-4EB1C6837AD5}"/>
          </ac:spMkLst>
        </pc:spChg>
        <pc:spChg chg="mod">
          <ac:chgData name="이 경오" userId="03d471aaec579ec3" providerId="LiveId" clId="{A53AF665-9991-4CA1-A1F0-257EB933187E}" dt="2020-05-10T10:50:51.795" v="219" actId="1076"/>
          <ac:spMkLst>
            <pc:docMk/>
            <pc:sldMk cId="3534683789" sldId="262"/>
            <ac:spMk id="12" creationId="{7B53EFC9-E164-4978-99DA-FEBEC85E30DE}"/>
          </ac:spMkLst>
        </pc:spChg>
        <pc:spChg chg="mod">
          <ac:chgData name="이 경오" userId="03d471aaec579ec3" providerId="LiveId" clId="{A53AF665-9991-4CA1-A1F0-257EB933187E}" dt="2020-05-10T10:51:00.472" v="221" actId="1076"/>
          <ac:spMkLst>
            <pc:docMk/>
            <pc:sldMk cId="3534683789" sldId="262"/>
            <ac:spMk id="13" creationId="{2FC7F67F-D5F3-433C-8951-564F3AA3D9B4}"/>
          </ac:spMkLst>
        </pc:spChg>
        <pc:spChg chg="add mod">
          <ac:chgData name="이 경오" userId="03d471aaec579ec3" providerId="LiveId" clId="{A53AF665-9991-4CA1-A1F0-257EB933187E}" dt="2020-05-10T10:26:50.555" v="24" actId="571"/>
          <ac:spMkLst>
            <pc:docMk/>
            <pc:sldMk cId="3534683789" sldId="262"/>
            <ac:spMk id="14" creationId="{9A060103-8EAD-485A-AC48-0366D9AF874D}"/>
          </ac:spMkLst>
        </pc:spChg>
        <pc:spChg chg="mod">
          <ac:chgData name="이 경오" userId="03d471aaec579ec3" providerId="LiveId" clId="{A53AF665-9991-4CA1-A1F0-257EB933187E}" dt="2020-05-10T10:50:51.795" v="219" actId="1076"/>
          <ac:spMkLst>
            <pc:docMk/>
            <pc:sldMk cId="3534683789" sldId="262"/>
            <ac:spMk id="16" creationId="{8A8D8117-5FC9-41F0-B462-1FBEE8A0900D}"/>
          </ac:spMkLst>
        </pc:spChg>
      </pc:sldChg>
      <pc:sldChg chg="addSp modSp mod">
        <pc:chgData name="이 경오" userId="03d471aaec579ec3" providerId="LiveId" clId="{A53AF665-9991-4CA1-A1F0-257EB933187E}" dt="2020-05-10T11:34:43.325" v="766"/>
        <pc:sldMkLst>
          <pc:docMk/>
          <pc:sldMk cId="11132080" sldId="285"/>
        </pc:sldMkLst>
        <pc:spChg chg="mod">
          <ac:chgData name="이 경오" userId="03d471aaec579ec3" providerId="LiveId" clId="{A53AF665-9991-4CA1-A1F0-257EB933187E}" dt="2020-05-10T11:33:55.024" v="751" actId="1076"/>
          <ac:spMkLst>
            <pc:docMk/>
            <pc:sldMk cId="11132080" sldId="285"/>
            <ac:spMk id="11" creationId="{6305EA82-9CE8-4D6B-B805-568D05E43F6C}"/>
          </ac:spMkLst>
        </pc:spChg>
        <pc:spChg chg="mod">
          <ac:chgData name="이 경오" userId="03d471aaec579ec3" providerId="LiveId" clId="{A53AF665-9991-4CA1-A1F0-257EB933187E}" dt="2020-05-10T11:34:00.316" v="753" actId="1076"/>
          <ac:spMkLst>
            <pc:docMk/>
            <pc:sldMk cId="11132080" sldId="285"/>
            <ac:spMk id="12" creationId="{6A1F59F6-200C-4516-8E80-8C4292419078}"/>
          </ac:spMkLst>
        </pc:spChg>
        <pc:spChg chg="mod">
          <ac:chgData name="이 경오" userId="03d471aaec579ec3" providerId="LiveId" clId="{A53AF665-9991-4CA1-A1F0-257EB933187E}" dt="2020-05-10T11:34:08.371" v="756" actId="1076"/>
          <ac:spMkLst>
            <pc:docMk/>
            <pc:sldMk cId="11132080" sldId="285"/>
            <ac:spMk id="13" creationId="{B1B645F2-7442-4875-BF8B-65505EF8AEA6}"/>
          </ac:spMkLst>
        </pc:spChg>
        <pc:spChg chg="mod">
          <ac:chgData name="이 경오" userId="03d471aaec579ec3" providerId="LiveId" clId="{A53AF665-9991-4CA1-A1F0-257EB933187E}" dt="2020-05-10T11:34:12.672" v="758" actId="1076"/>
          <ac:spMkLst>
            <pc:docMk/>
            <pc:sldMk cId="11132080" sldId="285"/>
            <ac:spMk id="19" creationId="{BCB09372-5200-4252-AC1A-E587EDDE19B6}"/>
          </ac:spMkLst>
        </pc:spChg>
        <pc:spChg chg="mod">
          <ac:chgData name="이 경오" userId="03d471aaec579ec3" providerId="LiveId" clId="{A53AF665-9991-4CA1-A1F0-257EB933187E}" dt="2020-05-10T11:34:20.511" v="761" actId="1076"/>
          <ac:spMkLst>
            <pc:docMk/>
            <pc:sldMk cId="11132080" sldId="285"/>
            <ac:spMk id="20" creationId="{EC71B353-9A94-4666-BF4D-6DD13D247DD5}"/>
          </ac:spMkLst>
        </pc:spChg>
        <pc:spChg chg="mod">
          <ac:chgData name="이 경오" userId="03d471aaec579ec3" providerId="LiveId" clId="{A53AF665-9991-4CA1-A1F0-257EB933187E}" dt="2020-05-10T11:34:31.900" v="765" actId="1076"/>
          <ac:spMkLst>
            <pc:docMk/>
            <pc:sldMk cId="11132080" sldId="285"/>
            <ac:spMk id="21" creationId="{2C8F4E6A-7895-4435-BFB9-A4850A8986B0}"/>
          </ac:spMkLst>
        </pc:spChg>
        <pc:cxnChg chg="add mod">
          <ac:chgData name="이 경오" userId="03d471aaec579ec3" providerId="LiveId" clId="{A53AF665-9991-4CA1-A1F0-257EB933187E}" dt="2020-05-10T11:34:43.325" v="766"/>
          <ac:cxnSpMkLst>
            <pc:docMk/>
            <pc:sldMk cId="11132080" sldId="285"/>
            <ac:cxnSpMk id="10" creationId="{EA1C25DB-571F-403D-BAC2-529F1D766FE8}"/>
          </ac:cxnSpMkLst>
        </pc:cxnChg>
        <pc:cxnChg chg="add mod">
          <ac:chgData name="이 경오" userId="03d471aaec579ec3" providerId="LiveId" clId="{A53AF665-9991-4CA1-A1F0-257EB933187E}" dt="2020-05-10T11:34:43.325" v="766"/>
          <ac:cxnSpMkLst>
            <pc:docMk/>
            <pc:sldMk cId="11132080" sldId="285"/>
            <ac:cxnSpMk id="14" creationId="{4B40428D-DED3-472B-8C39-3A6FF1F49240}"/>
          </ac:cxnSpMkLst>
        </pc:cxnChg>
      </pc:sldChg>
      <pc:sldChg chg="addSp delSp modSp mod">
        <pc:chgData name="이 경오" userId="03d471aaec579ec3" providerId="LiveId" clId="{A53AF665-9991-4CA1-A1F0-257EB933187E}" dt="2020-05-10T10:58:53.012" v="318" actId="207"/>
        <pc:sldMkLst>
          <pc:docMk/>
          <pc:sldMk cId="2727140356" sldId="352"/>
        </pc:sldMkLst>
        <pc:spChg chg="mod">
          <ac:chgData name="이 경오" userId="03d471aaec579ec3" providerId="LiveId" clId="{A53AF665-9991-4CA1-A1F0-257EB933187E}" dt="2020-05-10T10:55:07.785" v="268" actId="1076"/>
          <ac:spMkLst>
            <pc:docMk/>
            <pc:sldMk cId="2727140356" sldId="352"/>
            <ac:spMk id="2" creationId="{00000000-0000-0000-0000-000000000000}"/>
          </ac:spMkLst>
        </pc:spChg>
        <pc:spChg chg="mod">
          <ac:chgData name="이 경오" userId="03d471aaec579ec3" providerId="LiveId" clId="{A53AF665-9991-4CA1-A1F0-257EB933187E}" dt="2020-05-10T10:56:20.181" v="284" actId="1076"/>
          <ac:spMkLst>
            <pc:docMk/>
            <pc:sldMk cId="2727140356" sldId="352"/>
            <ac:spMk id="14" creationId="{D58F4237-9D9F-49C7-8E59-672FC9E3A685}"/>
          </ac:spMkLst>
        </pc:spChg>
        <pc:spChg chg="mod">
          <ac:chgData name="이 경오" userId="03d471aaec579ec3" providerId="LiveId" clId="{A53AF665-9991-4CA1-A1F0-257EB933187E}" dt="2020-05-10T10:56:20.181" v="284" actId="1076"/>
          <ac:spMkLst>
            <pc:docMk/>
            <pc:sldMk cId="2727140356" sldId="352"/>
            <ac:spMk id="15" creationId="{D2258372-3ACB-411D-AA58-486130F01B7B}"/>
          </ac:spMkLst>
        </pc:spChg>
        <pc:spChg chg="mod">
          <ac:chgData name="이 경오" userId="03d471aaec579ec3" providerId="LiveId" clId="{A53AF665-9991-4CA1-A1F0-257EB933187E}" dt="2020-05-10T10:56:20.181" v="284" actId="1076"/>
          <ac:spMkLst>
            <pc:docMk/>
            <pc:sldMk cId="2727140356" sldId="352"/>
            <ac:spMk id="17" creationId="{4ADB5EB1-A7E5-4621-8430-0B91A0283349}"/>
          </ac:spMkLst>
        </pc:spChg>
        <pc:spChg chg="mod">
          <ac:chgData name="이 경오" userId="03d471aaec579ec3" providerId="LiveId" clId="{A53AF665-9991-4CA1-A1F0-257EB933187E}" dt="2020-05-10T10:56:20.181" v="284" actId="1076"/>
          <ac:spMkLst>
            <pc:docMk/>
            <pc:sldMk cId="2727140356" sldId="352"/>
            <ac:spMk id="18" creationId="{4522B72A-0CA7-46D8-A7AE-82AA6FC76B79}"/>
          </ac:spMkLst>
        </pc:spChg>
        <pc:spChg chg="mod">
          <ac:chgData name="이 경오" userId="03d471aaec579ec3" providerId="LiveId" clId="{A53AF665-9991-4CA1-A1F0-257EB933187E}" dt="2020-05-10T10:56:20.181" v="284" actId="1076"/>
          <ac:spMkLst>
            <pc:docMk/>
            <pc:sldMk cId="2727140356" sldId="352"/>
            <ac:spMk id="19" creationId="{B8D56BDB-CC1F-4711-84C8-4F3FB6F0C72A}"/>
          </ac:spMkLst>
        </pc:spChg>
        <pc:spChg chg="mod">
          <ac:chgData name="이 경오" userId="03d471aaec579ec3" providerId="LiveId" clId="{A53AF665-9991-4CA1-A1F0-257EB933187E}" dt="2020-05-10T10:56:20.181" v="284" actId="1076"/>
          <ac:spMkLst>
            <pc:docMk/>
            <pc:sldMk cId="2727140356" sldId="352"/>
            <ac:spMk id="20" creationId="{709C883C-7F3C-4D15-B6E2-EB7701144214}"/>
          </ac:spMkLst>
        </pc:spChg>
        <pc:spChg chg="mod">
          <ac:chgData name="이 경오" userId="03d471aaec579ec3" providerId="LiveId" clId="{A53AF665-9991-4CA1-A1F0-257EB933187E}" dt="2020-05-10T10:56:20.181" v="284" actId="1076"/>
          <ac:spMkLst>
            <pc:docMk/>
            <pc:sldMk cId="2727140356" sldId="352"/>
            <ac:spMk id="21" creationId="{A2A8D716-580E-4282-823F-6F96D02F8EA5}"/>
          </ac:spMkLst>
        </pc:spChg>
        <pc:spChg chg="mod">
          <ac:chgData name="이 경오" userId="03d471aaec579ec3" providerId="LiveId" clId="{A53AF665-9991-4CA1-A1F0-257EB933187E}" dt="2020-05-10T10:56:20.181" v="284" actId="1076"/>
          <ac:spMkLst>
            <pc:docMk/>
            <pc:sldMk cId="2727140356" sldId="352"/>
            <ac:spMk id="40" creationId="{689183FA-450C-4C0A-B466-515272DECF8F}"/>
          </ac:spMkLst>
        </pc:spChg>
        <pc:spChg chg="mod">
          <ac:chgData name="이 경오" userId="03d471aaec579ec3" providerId="LiveId" clId="{A53AF665-9991-4CA1-A1F0-257EB933187E}" dt="2020-05-10T10:57:51.992" v="303" actId="1076"/>
          <ac:spMkLst>
            <pc:docMk/>
            <pc:sldMk cId="2727140356" sldId="352"/>
            <ac:spMk id="45" creationId="{3FC1D9B4-0B60-46BE-862F-6DBCC88902D5}"/>
          </ac:spMkLst>
        </pc:spChg>
        <pc:spChg chg="mod">
          <ac:chgData name="이 경오" userId="03d471aaec579ec3" providerId="LiveId" clId="{A53AF665-9991-4CA1-A1F0-257EB933187E}" dt="2020-05-10T10:57:51.992" v="303" actId="1076"/>
          <ac:spMkLst>
            <pc:docMk/>
            <pc:sldMk cId="2727140356" sldId="352"/>
            <ac:spMk id="46" creationId="{37935312-5F23-45A8-AD31-B393ED922CF6}"/>
          </ac:spMkLst>
        </pc:spChg>
        <pc:spChg chg="mod">
          <ac:chgData name="이 경오" userId="03d471aaec579ec3" providerId="LiveId" clId="{A53AF665-9991-4CA1-A1F0-257EB933187E}" dt="2020-05-10T10:57:51.992" v="303" actId="1076"/>
          <ac:spMkLst>
            <pc:docMk/>
            <pc:sldMk cId="2727140356" sldId="352"/>
            <ac:spMk id="47" creationId="{9F72C0F2-B59D-4693-BEF9-5CB05613F61B}"/>
          </ac:spMkLst>
        </pc:spChg>
        <pc:spChg chg="mod">
          <ac:chgData name="이 경오" userId="03d471aaec579ec3" providerId="LiveId" clId="{A53AF665-9991-4CA1-A1F0-257EB933187E}" dt="2020-05-10T10:58:00.358" v="306" actId="14100"/>
          <ac:spMkLst>
            <pc:docMk/>
            <pc:sldMk cId="2727140356" sldId="352"/>
            <ac:spMk id="48" creationId="{DB468C66-43E5-4794-A382-0954FCD527A9}"/>
          </ac:spMkLst>
        </pc:spChg>
        <pc:spChg chg="mod">
          <ac:chgData name="이 경오" userId="03d471aaec579ec3" providerId="LiveId" clId="{A53AF665-9991-4CA1-A1F0-257EB933187E}" dt="2020-05-10T10:57:51.992" v="303" actId="1076"/>
          <ac:spMkLst>
            <pc:docMk/>
            <pc:sldMk cId="2727140356" sldId="352"/>
            <ac:spMk id="50" creationId="{A15BDF6B-E0DC-46D7-943F-BBD71ED6BB48}"/>
          </ac:spMkLst>
        </pc:spChg>
        <pc:spChg chg="mod">
          <ac:chgData name="이 경오" userId="03d471aaec579ec3" providerId="LiveId" clId="{A53AF665-9991-4CA1-A1F0-257EB933187E}" dt="2020-05-10T10:58:02.919" v="307" actId="14100"/>
          <ac:spMkLst>
            <pc:docMk/>
            <pc:sldMk cId="2727140356" sldId="352"/>
            <ac:spMk id="51" creationId="{1B98DBFC-7D45-49B1-BDA5-A7D85C118553}"/>
          </ac:spMkLst>
        </pc:spChg>
        <pc:spChg chg="add mod">
          <ac:chgData name="이 경오" userId="03d471aaec579ec3" providerId="LiveId" clId="{A53AF665-9991-4CA1-A1F0-257EB933187E}" dt="2020-05-10T10:58:05.341" v="308" actId="14100"/>
          <ac:spMkLst>
            <pc:docMk/>
            <pc:sldMk cId="2727140356" sldId="352"/>
            <ac:spMk id="57" creationId="{2E2E3B9A-610D-426F-8BB3-7F9A849EB4E0}"/>
          </ac:spMkLst>
        </pc:spChg>
        <pc:spChg chg="mod">
          <ac:chgData name="이 경오" userId="03d471aaec579ec3" providerId="LiveId" clId="{A53AF665-9991-4CA1-A1F0-257EB933187E}" dt="2020-05-10T10:55:52.575" v="277" actId="14100"/>
          <ac:spMkLst>
            <pc:docMk/>
            <pc:sldMk cId="2727140356" sldId="352"/>
            <ac:spMk id="67" creationId="{7E2A0619-8D5F-499F-90E9-9C6F6C521C87}"/>
          </ac:spMkLst>
        </pc:spChg>
        <pc:spChg chg="del mod">
          <ac:chgData name="이 경오" userId="03d471aaec579ec3" providerId="LiveId" clId="{A53AF665-9991-4CA1-A1F0-257EB933187E}" dt="2020-05-10T10:57:38.126" v="300"/>
          <ac:spMkLst>
            <pc:docMk/>
            <pc:sldMk cId="2727140356" sldId="352"/>
            <ac:spMk id="68" creationId="{52490970-605B-4F1C-BC3D-A48996D29A1C}"/>
          </ac:spMkLst>
        </pc:spChg>
        <pc:spChg chg="mod">
          <ac:chgData name="이 경오" userId="03d471aaec579ec3" providerId="LiveId" clId="{A53AF665-9991-4CA1-A1F0-257EB933187E}" dt="2020-05-10T10:56:50.423" v="290" actId="554"/>
          <ac:spMkLst>
            <pc:docMk/>
            <pc:sldMk cId="2727140356" sldId="352"/>
            <ac:spMk id="69" creationId="{9617A58F-7FE4-44C3-AC59-09037375C579}"/>
          </ac:spMkLst>
        </pc:spChg>
        <pc:spChg chg="mod">
          <ac:chgData name="이 경오" userId="03d471aaec579ec3" providerId="LiveId" clId="{A53AF665-9991-4CA1-A1F0-257EB933187E}" dt="2020-05-10T10:56:50.423" v="290" actId="554"/>
          <ac:spMkLst>
            <pc:docMk/>
            <pc:sldMk cId="2727140356" sldId="352"/>
            <ac:spMk id="70" creationId="{FD097ED8-6313-439C-9250-416466FDD4C8}"/>
          </ac:spMkLst>
        </pc:spChg>
        <pc:spChg chg="mod">
          <ac:chgData name="이 경오" userId="03d471aaec579ec3" providerId="LiveId" clId="{A53AF665-9991-4CA1-A1F0-257EB933187E}" dt="2020-05-10T10:56:50.423" v="290" actId="554"/>
          <ac:spMkLst>
            <pc:docMk/>
            <pc:sldMk cId="2727140356" sldId="352"/>
            <ac:spMk id="71" creationId="{0C0BB74E-A648-4279-A129-5E2388EEEABF}"/>
          </ac:spMkLst>
        </pc:spChg>
        <pc:spChg chg="mod">
          <ac:chgData name="이 경오" userId="03d471aaec579ec3" providerId="LiveId" clId="{A53AF665-9991-4CA1-A1F0-257EB933187E}" dt="2020-05-10T10:56:28.009" v="286" actId="1076"/>
          <ac:spMkLst>
            <pc:docMk/>
            <pc:sldMk cId="2727140356" sldId="352"/>
            <ac:spMk id="72" creationId="{61EA289D-A973-41AE-A3F9-B55F3C8093A7}"/>
          </ac:spMkLst>
        </pc:spChg>
        <pc:spChg chg="mod">
          <ac:chgData name="이 경오" userId="03d471aaec579ec3" providerId="LiveId" clId="{A53AF665-9991-4CA1-A1F0-257EB933187E}" dt="2020-05-10T10:57:04.058" v="292" actId="554"/>
          <ac:spMkLst>
            <pc:docMk/>
            <pc:sldMk cId="2727140356" sldId="352"/>
            <ac:spMk id="73" creationId="{48E0B23B-7277-4B84-A4F9-A7E2EAC078C0}"/>
          </ac:spMkLst>
        </pc:spChg>
        <pc:spChg chg="mod">
          <ac:chgData name="이 경오" userId="03d471aaec579ec3" providerId="LiveId" clId="{A53AF665-9991-4CA1-A1F0-257EB933187E}" dt="2020-05-10T10:57:04.058" v="292" actId="554"/>
          <ac:spMkLst>
            <pc:docMk/>
            <pc:sldMk cId="2727140356" sldId="352"/>
            <ac:spMk id="74" creationId="{C07700F3-DCD4-471C-B2D7-44B39A023C47}"/>
          </ac:spMkLst>
        </pc:spChg>
        <pc:spChg chg="mod">
          <ac:chgData name="이 경오" userId="03d471aaec579ec3" providerId="LiveId" clId="{A53AF665-9991-4CA1-A1F0-257EB933187E}" dt="2020-05-10T10:57:04.058" v="292" actId="554"/>
          <ac:spMkLst>
            <pc:docMk/>
            <pc:sldMk cId="2727140356" sldId="352"/>
            <ac:spMk id="75" creationId="{E159D369-BD07-471B-A05F-4C65E9F889B5}"/>
          </ac:spMkLst>
        </pc:spChg>
        <pc:spChg chg="mod">
          <ac:chgData name="이 경오" userId="03d471aaec579ec3" providerId="LiveId" clId="{A53AF665-9991-4CA1-A1F0-257EB933187E}" dt="2020-05-10T10:58:19.656" v="311" actId="554"/>
          <ac:spMkLst>
            <pc:docMk/>
            <pc:sldMk cId="2727140356" sldId="352"/>
            <ac:spMk id="76" creationId="{C5931001-CB7E-4807-82EB-0A4FD48E01CC}"/>
          </ac:spMkLst>
        </pc:spChg>
        <pc:spChg chg="mod">
          <ac:chgData name="이 경오" userId="03d471aaec579ec3" providerId="LiveId" clId="{A53AF665-9991-4CA1-A1F0-257EB933187E}" dt="2020-05-10T10:58:19.656" v="311" actId="554"/>
          <ac:spMkLst>
            <pc:docMk/>
            <pc:sldMk cId="2727140356" sldId="352"/>
            <ac:spMk id="77" creationId="{494DB17C-B8D9-4373-BCB9-65BBD95004D4}"/>
          </ac:spMkLst>
        </pc:spChg>
        <pc:spChg chg="mod">
          <ac:chgData name="이 경오" userId="03d471aaec579ec3" providerId="LiveId" clId="{A53AF665-9991-4CA1-A1F0-257EB933187E}" dt="2020-05-10T10:58:19.656" v="311" actId="554"/>
          <ac:spMkLst>
            <pc:docMk/>
            <pc:sldMk cId="2727140356" sldId="352"/>
            <ac:spMk id="78" creationId="{C7FCB820-D2D2-4DB1-898B-AA99B34E1843}"/>
          </ac:spMkLst>
        </pc:spChg>
        <pc:spChg chg="mod">
          <ac:chgData name="이 경오" userId="03d471aaec579ec3" providerId="LiveId" clId="{A53AF665-9991-4CA1-A1F0-257EB933187E}" dt="2020-05-10T10:58:09.206" v="309" actId="1076"/>
          <ac:spMkLst>
            <pc:docMk/>
            <pc:sldMk cId="2727140356" sldId="352"/>
            <ac:spMk id="79" creationId="{C0F2B7E2-B8BF-46D5-A754-12949964C9EE}"/>
          </ac:spMkLst>
        </pc:spChg>
        <pc:spChg chg="mod">
          <ac:chgData name="이 경오" userId="03d471aaec579ec3" providerId="LiveId" clId="{A53AF665-9991-4CA1-A1F0-257EB933187E}" dt="2020-05-10T10:58:31.025" v="314" actId="1076"/>
          <ac:spMkLst>
            <pc:docMk/>
            <pc:sldMk cId="2727140356" sldId="352"/>
            <ac:spMk id="80" creationId="{5E49260C-48D8-470E-8785-BAD4B7B4A592}"/>
          </ac:spMkLst>
        </pc:spChg>
        <pc:spChg chg="mod">
          <ac:chgData name="이 경오" userId="03d471aaec579ec3" providerId="LiveId" clId="{A53AF665-9991-4CA1-A1F0-257EB933187E}" dt="2020-05-10T10:58:26.312" v="313" actId="1076"/>
          <ac:spMkLst>
            <pc:docMk/>
            <pc:sldMk cId="2727140356" sldId="352"/>
            <ac:spMk id="81" creationId="{19C27995-5A97-4D90-AA7A-33EB48215E0C}"/>
          </ac:spMkLst>
        </pc:spChg>
        <pc:spChg chg="mod">
          <ac:chgData name="이 경오" userId="03d471aaec579ec3" providerId="LiveId" clId="{A53AF665-9991-4CA1-A1F0-257EB933187E}" dt="2020-05-10T10:58:53.012" v="318" actId="207"/>
          <ac:spMkLst>
            <pc:docMk/>
            <pc:sldMk cId="2727140356" sldId="352"/>
            <ac:spMk id="82" creationId="{C84AF244-F696-4294-A98E-6A3F4B84E702}"/>
          </ac:spMkLst>
        </pc:spChg>
        <pc:cxnChg chg="mod">
          <ac:chgData name="이 경오" userId="03d471aaec579ec3" providerId="LiveId" clId="{A53AF665-9991-4CA1-A1F0-257EB933187E}" dt="2020-05-10T10:56:20.181" v="284" actId="1076"/>
          <ac:cxnSpMkLst>
            <pc:docMk/>
            <pc:sldMk cId="2727140356" sldId="352"/>
            <ac:cxnSpMk id="8" creationId="{5E1A85F7-515A-47BC-B18F-11BA775FD299}"/>
          </ac:cxnSpMkLst>
        </pc:cxnChg>
        <pc:cxnChg chg="mod">
          <ac:chgData name="이 경오" userId="03d471aaec579ec3" providerId="LiveId" clId="{A53AF665-9991-4CA1-A1F0-257EB933187E}" dt="2020-05-10T10:56:20.181" v="284" actId="1076"/>
          <ac:cxnSpMkLst>
            <pc:docMk/>
            <pc:sldMk cId="2727140356" sldId="352"/>
            <ac:cxnSpMk id="22" creationId="{AB7B6FE0-7FB7-421B-91B3-E23EDACD126C}"/>
          </ac:cxnSpMkLst>
        </pc:cxnChg>
        <pc:cxnChg chg="mod">
          <ac:chgData name="이 경오" userId="03d471aaec579ec3" providerId="LiveId" clId="{A53AF665-9991-4CA1-A1F0-257EB933187E}" dt="2020-05-10T10:56:20.181" v="284" actId="1076"/>
          <ac:cxnSpMkLst>
            <pc:docMk/>
            <pc:sldMk cId="2727140356" sldId="352"/>
            <ac:cxnSpMk id="24" creationId="{77D97B79-16C6-414B-8205-57EE677D6FD1}"/>
          </ac:cxnSpMkLst>
        </pc:cxnChg>
        <pc:cxnChg chg="mod">
          <ac:chgData name="이 경오" userId="03d471aaec579ec3" providerId="LiveId" clId="{A53AF665-9991-4CA1-A1F0-257EB933187E}" dt="2020-05-10T10:56:20.181" v="284" actId="1076"/>
          <ac:cxnSpMkLst>
            <pc:docMk/>
            <pc:sldMk cId="2727140356" sldId="352"/>
            <ac:cxnSpMk id="31" creationId="{81ECF884-5F2D-4146-9843-2CA2B7A71ED2}"/>
          </ac:cxnSpMkLst>
        </pc:cxnChg>
        <pc:cxnChg chg="mod">
          <ac:chgData name="이 경오" userId="03d471aaec579ec3" providerId="LiveId" clId="{A53AF665-9991-4CA1-A1F0-257EB933187E}" dt="2020-05-10T10:56:20.181" v="284" actId="1076"/>
          <ac:cxnSpMkLst>
            <pc:docMk/>
            <pc:sldMk cId="2727140356" sldId="352"/>
            <ac:cxnSpMk id="34" creationId="{01D399EF-8B1E-46B8-A379-74993EE88F30}"/>
          </ac:cxnSpMkLst>
        </pc:cxnChg>
        <pc:cxnChg chg="mod">
          <ac:chgData name="이 경오" userId="03d471aaec579ec3" providerId="LiveId" clId="{A53AF665-9991-4CA1-A1F0-257EB933187E}" dt="2020-05-10T10:56:20.181" v="284" actId="1076"/>
          <ac:cxnSpMkLst>
            <pc:docMk/>
            <pc:sldMk cId="2727140356" sldId="352"/>
            <ac:cxnSpMk id="37" creationId="{F4E2748E-2502-4968-847A-64811A280EA2}"/>
          </ac:cxnSpMkLst>
        </pc:cxnChg>
        <pc:cxnChg chg="mod">
          <ac:chgData name="이 경오" userId="03d471aaec579ec3" providerId="LiveId" clId="{A53AF665-9991-4CA1-A1F0-257EB933187E}" dt="2020-05-10T10:56:20.181" v="284" actId="1076"/>
          <ac:cxnSpMkLst>
            <pc:docMk/>
            <pc:sldMk cId="2727140356" sldId="352"/>
            <ac:cxnSpMk id="41" creationId="{205F5A11-19CF-4E67-A014-0E0C90A4BC7A}"/>
          </ac:cxnSpMkLst>
        </pc:cxnChg>
        <pc:cxnChg chg="mod">
          <ac:chgData name="이 경오" userId="03d471aaec579ec3" providerId="LiveId" clId="{A53AF665-9991-4CA1-A1F0-257EB933187E}" dt="2020-05-10T10:57:51.992" v="303" actId="1076"/>
          <ac:cxnSpMkLst>
            <pc:docMk/>
            <pc:sldMk cId="2727140356" sldId="352"/>
            <ac:cxnSpMk id="52" creationId="{66910C8F-D82D-4D81-A217-BE48F638A29C}"/>
          </ac:cxnSpMkLst>
        </pc:cxnChg>
        <pc:cxnChg chg="mod">
          <ac:chgData name="이 경오" userId="03d471aaec579ec3" providerId="LiveId" clId="{A53AF665-9991-4CA1-A1F0-257EB933187E}" dt="2020-05-10T10:57:51.992" v="303" actId="1076"/>
          <ac:cxnSpMkLst>
            <pc:docMk/>
            <pc:sldMk cId="2727140356" sldId="352"/>
            <ac:cxnSpMk id="53" creationId="{7EEE6C07-6185-43B3-A5D9-E9C1978E82E2}"/>
          </ac:cxnSpMkLst>
        </pc:cxnChg>
        <pc:cxnChg chg="mod">
          <ac:chgData name="이 경오" userId="03d471aaec579ec3" providerId="LiveId" clId="{A53AF665-9991-4CA1-A1F0-257EB933187E}" dt="2020-05-10T10:58:00.358" v="306" actId="14100"/>
          <ac:cxnSpMkLst>
            <pc:docMk/>
            <pc:sldMk cId="2727140356" sldId="352"/>
            <ac:cxnSpMk id="54" creationId="{C39E58FB-F6E8-4F1E-82ED-11AA199119DB}"/>
          </ac:cxnSpMkLst>
        </pc:cxnChg>
        <pc:cxnChg chg="mod">
          <ac:chgData name="이 경오" userId="03d471aaec579ec3" providerId="LiveId" clId="{A53AF665-9991-4CA1-A1F0-257EB933187E}" dt="2020-05-10T10:58:02.919" v="307" actId="14100"/>
          <ac:cxnSpMkLst>
            <pc:docMk/>
            <pc:sldMk cId="2727140356" sldId="352"/>
            <ac:cxnSpMk id="55" creationId="{1274B652-6E8A-4000-B38D-3200C0F6905E}"/>
          </ac:cxnSpMkLst>
        </pc:cxnChg>
        <pc:cxnChg chg="mod">
          <ac:chgData name="이 경오" userId="03d471aaec579ec3" providerId="LiveId" clId="{A53AF665-9991-4CA1-A1F0-257EB933187E}" dt="2020-05-10T10:58:02.919" v="307" actId="14100"/>
          <ac:cxnSpMkLst>
            <pc:docMk/>
            <pc:sldMk cId="2727140356" sldId="352"/>
            <ac:cxnSpMk id="56" creationId="{437448B2-CEEA-482C-87E3-E0C388D0E16E}"/>
          </ac:cxnSpMkLst>
        </pc:cxnChg>
        <pc:cxnChg chg="mod">
          <ac:chgData name="이 경오" userId="03d471aaec579ec3" providerId="LiveId" clId="{A53AF665-9991-4CA1-A1F0-257EB933187E}" dt="2020-05-10T10:57:51.992" v="303" actId="1076"/>
          <ac:cxnSpMkLst>
            <pc:docMk/>
            <pc:sldMk cId="2727140356" sldId="352"/>
            <ac:cxnSpMk id="63" creationId="{6EFAE858-4E66-4DA1-BD7C-D13C5ADFFD70}"/>
          </ac:cxnSpMkLst>
        </pc:cxnChg>
      </pc:sldChg>
      <pc:sldChg chg="modSp mod">
        <pc:chgData name="이 경오" userId="03d471aaec579ec3" providerId="LiveId" clId="{A53AF665-9991-4CA1-A1F0-257EB933187E}" dt="2020-05-10T11:02:22.840" v="399" actId="207"/>
        <pc:sldMkLst>
          <pc:docMk/>
          <pc:sldMk cId="1944203416" sldId="354"/>
        </pc:sldMkLst>
        <pc:spChg chg="mod">
          <ac:chgData name="이 경오" userId="03d471aaec579ec3" providerId="LiveId" clId="{A53AF665-9991-4CA1-A1F0-257EB933187E}" dt="2020-05-10T11:02:22.840" v="399" actId="207"/>
          <ac:spMkLst>
            <pc:docMk/>
            <pc:sldMk cId="1944203416" sldId="354"/>
            <ac:spMk id="31" creationId="{C9E98CED-0AB4-4632-A808-09B232EC5B91}"/>
          </ac:spMkLst>
        </pc:spChg>
        <pc:spChg chg="mod">
          <ac:chgData name="이 경오" userId="03d471aaec579ec3" providerId="LiveId" clId="{A53AF665-9991-4CA1-A1F0-257EB933187E}" dt="2020-05-10T11:00:33.535" v="341" actId="1076"/>
          <ac:spMkLst>
            <pc:docMk/>
            <pc:sldMk cId="1944203416" sldId="354"/>
            <ac:spMk id="49" creationId="{DB2592F5-1887-4128-A11C-FBB241480622}"/>
          </ac:spMkLst>
        </pc:spChg>
        <pc:spChg chg="mod">
          <ac:chgData name="이 경오" userId="03d471aaec579ec3" providerId="LiveId" clId="{A53AF665-9991-4CA1-A1F0-257EB933187E}" dt="2020-05-10T11:00:53.655" v="348" actId="1076"/>
          <ac:spMkLst>
            <pc:docMk/>
            <pc:sldMk cId="1944203416" sldId="354"/>
            <ac:spMk id="57" creationId="{985EB9EE-AC15-4356-8F10-4A4B760E46CB}"/>
          </ac:spMkLst>
        </pc:spChg>
        <pc:graphicFrameChg chg="mod modGraphic">
          <ac:chgData name="이 경오" userId="03d471aaec579ec3" providerId="LiveId" clId="{A53AF665-9991-4CA1-A1F0-257EB933187E}" dt="2020-05-10T11:02:00.332" v="393" actId="207"/>
          <ac:graphicFrameMkLst>
            <pc:docMk/>
            <pc:sldMk cId="1944203416" sldId="354"/>
            <ac:graphicFrameMk id="28" creationId="{C80C4FFD-B8F5-411A-9EE6-A3F1887B0BC3}"/>
          </ac:graphicFrameMkLst>
        </pc:graphicFrameChg>
      </pc:sldChg>
      <pc:sldChg chg="modSp mod">
        <pc:chgData name="이 경오" userId="03d471aaec579ec3" providerId="LiveId" clId="{A53AF665-9991-4CA1-A1F0-257EB933187E}" dt="2020-05-10T11:07:18.364" v="448" actId="207"/>
        <pc:sldMkLst>
          <pc:docMk/>
          <pc:sldMk cId="1082460313" sldId="355"/>
        </pc:sldMkLst>
        <pc:spChg chg="mod">
          <ac:chgData name="이 경오" userId="03d471aaec579ec3" providerId="LiveId" clId="{A53AF665-9991-4CA1-A1F0-257EB933187E}" dt="2020-05-10T11:06:36.420" v="443" actId="1076"/>
          <ac:spMkLst>
            <pc:docMk/>
            <pc:sldMk cId="1082460313" sldId="355"/>
            <ac:spMk id="9" creationId="{1F9B5C6F-1F5A-4406-AD3F-7EE1D37E8A33}"/>
          </ac:spMkLst>
        </pc:spChg>
        <pc:spChg chg="mod">
          <ac:chgData name="이 경오" userId="03d471aaec579ec3" providerId="LiveId" clId="{A53AF665-9991-4CA1-A1F0-257EB933187E}" dt="2020-05-10T11:02:56.947" v="403" actId="14100"/>
          <ac:spMkLst>
            <pc:docMk/>
            <pc:sldMk cId="1082460313" sldId="355"/>
            <ac:spMk id="49" creationId="{DB2592F5-1887-4128-A11C-FBB241480622}"/>
          </ac:spMkLst>
        </pc:spChg>
        <pc:graphicFrameChg chg="mod modGraphic">
          <ac:chgData name="이 경오" userId="03d471aaec579ec3" providerId="LiveId" clId="{A53AF665-9991-4CA1-A1F0-257EB933187E}" dt="2020-05-10T11:07:18.364" v="448" actId="207"/>
          <ac:graphicFrameMkLst>
            <pc:docMk/>
            <pc:sldMk cId="1082460313" sldId="355"/>
            <ac:graphicFrameMk id="2" creationId="{DD75DD0B-ED7E-469D-BC24-A67EA1A8A4EE}"/>
          </ac:graphicFrameMkLst>
        </pc:graphicFrameChg>
        <pc:graphicFrameChg chg="mod modGraphic">
          <ac:chgData name="이 경오" userId="03d471aaec579ec3" providerId="LiveId" clId="{A53AF665-9991-4CA1-A1F0-257EB933187E}" dt="2020-05-10T11:05:14.300" v="433" actId="113"/>
          <ac:graphicFrameMkLst>
            <pc:docMk/>
            <pc:sldMk cId="1082460313" sldId="355"/>
            <ac:graphicFrameMk id="28" creationId="{C80C4FFD-B8F5-411A-9EE6-A3F1887B0BC3}"/>
          </ac:graphicFrameMkLst>
        </pc:graphicFrameChg>
      </pc:sldChg>
      <pc:sldChg chg="modSp mod">
        <pc:chgData name="이 경오" userId="03d471aaec579ec3" providerId="LiveId" clId="{A53AF665-9991-4CA1-A1F0-257EB933187E}" dt="2020-05-10T11:09:08.646" v="481" actId="113"/>
        <pc:sldMkLst>
          <pc:docMk/>
          <pc:sldMk cId="560042465" sldId="356"/>
        </pc:sldMkLst>
        <pc:spChg chg="mod">
          <ac:chgData name="이 경오" userId="03d471aaec579ec3" providerId="LiveId" clId="{A53AF665-9991-4CA1-A1F0-257EB933187E}" dt="2020-05-10T11:08:47.554" v="478" actId="1076"/>
          <ac:spMkLst>
            <pc:docMk/>
            <pc:sldMk cId="560042465" sldId="356"/>
            <ac:spMk id="6" creationId="{1569A32A-0D46-457B-97B1-176240264C38}"/>
          </ac:spMkLst>
        </pc:spChg>
        <pc:spChg chg="mod">
          <ac:chgData name="이 경오" userId="03d471aaec579ec3" providerId="LiveId" clId="{A53AF665-9991-4CA1-A1F0-257EB933187E}" dt="2020-05-10T11:08:32.419" v="472" actId="1036"/>
          <ac:spMkLst>
            <pc:docMk/>
            <pc:sldMk cId="560042465" sldId="356"/>
            <ac:spMk id="7" creationId="{4FF94EE1-AD98-4D19-B5C9-9DE207DE2F9C}"/>
          </ac:spMkLst>
        </pc:spChg>
        <pc:spChg chg="mod">
          <ac:chgData name="이 경오" userId="03d471aaec579ec3" providerId="LiveId" clId="{A53AF665-9991-4CA1-A1F0-257EB933187E}" dt="2020-05-10T11:08:38.214" v="476" actId="1035"/>
          <ac:spMkLst>
            <pc:docMk/>
            <pc:sldMk cId="560042465" sldId="356"/>
            <ac:spMk id="8" creationId="{A668D6DD-1AAA-43C5-8F5B-4DFA690187B9}"/>
          </ac:spMkLst>
        </pc:spChg>
        <pc:spChg chg="mod">
          <ac:chgData name="이 경오" userId="03d471aaec579ec3" providerId="LiveId" clId="{A53AF665-9991-4CA1-A1F0-257EB933187E}" dt="2020-05-10T11:08:44.075" v="477" actId="1076"/>
          <ac:spMkLst>
            <pc:docMk/>
            <pc:sldMk cId="560042465" sldId="356"/>
            <ac:spMk id="10" creationId="{05692C79-8966-4C0A-8755-2DB52394EF4D}"/>
          </ac:spMkLst>
        </pc:spChg>
        <pc:spChg chg="mod">
          <ac:chgData name="이 경오" userId="03d471aaec579ec3" providerId="LiveId" clId="{A53AF665-9991-4CA1-A1F0-257EB933187E}" dt="2020-05-10T11:08:50.328" v="479" actId="1076"/>
          <ac:spMkLst>
            <pc:docMk/>
            <pc:sldMk cId="560042465" sldId="356"/>
            <ac:spMk id="11" creationId="{EB606488-41E4-4E89-9FF4-8F50E6303BAE}"/>
          </ac:spMkLst>
        </pc:spChg>
        <pc:spChg chg="mod">
          <ac:chgData name="이 경오" userId="03d471aaec579ec3" providerId="LiveId" clId="{A53AF665-9991-4CA1-A1F0-257EB933187E}" dt="2020-05-10T11:08:53.983" v="480" actId="1076"/>
          <ac:spMkLst>
            <pc:docMk/>
            <pc:sldMk cId="560042465" sldId="356"/>
            <ac:spMk id="14" creationId="{13293910-3999-4B5A-B2DC-B9F1EB22682A}"/>
          </ac:spMkLst>
        </pc:spChg>
        <pc:spChg chg="mod">
          <ac:chgData name="이 경오" userId="03d471aaec579ec3" providerId="LiveId" clId="{A53AF665-9991-4CA1-A1F0-257EB933187E}" dt="2020-05-10T11:09:08.646" v="481" actId="113"/>
          <ac:spMkLst>
            <pc:docMk/>
            <pc:sldMk cId="560042465" sldId="356"/>
            <ac:spMk id="15" creationId="{300D8ED9-7679-4017-8E70-541C04434FA0}"/>
          </ac:spMkLst>
        </pc:spChg>
        <pc:spChg chg="mod">
          <ac:chgData name="이 경오" userId="03d471aaec579ec3" providerId="LiveId" clId="{A53AF665-9991-4CA1-A1F0-257EB933187E}" dt="2020-05-10T11:07:31.049" v="452" actId="1076"/>
          <ac:spMkLst>
            <pc:docMk/>
            <pc:sldMk cId="560042465" sldId="356"/>
            <ac:spMk id="49" creationId="{DB2592F5-1887-4128-A11C-FBB241480622}"/>
          </ac:spMkLst>
        </pc:spChg>
        <pc:graphicFrameChg chg="mod modGraphic">
          <ac:chgData name="이 경오" userId="03d471aaec579ec3" providerId="LiveId" clId="{A53AF665-9991-4CA1-A1F0-257EB933187E}" dt="2020-05-10T11:08:21.699" v="466" actId="14100"/>
          <ac:graphicFrameMkLst>
            <pc:docMk/>
            <pc:sldMk cId="560042465" sldId="356"/>
            <ac:graphicFrameMk id="28" creationId="{C80C4FFD-B8F5-411A-9EE6-A3F1887B0BC3}"/>
          </ac:graphicFrameMkLst>
        </pc:graphicFrameChg>
      </pc:sldChg>
      <pc:sldChg chg="modSp mod">
        <pc:chgData name="이 경오" userId="03d471aaec579ec3" providerId="LiveId" clId="{A53AF665-9991-4CA1-A1F0-257EB933187E}" dt="2020-05-10T11:10:55.144" v="522"/>
        <pc:sldMkLst>
          <pc:docMk/>
          <pc:sldMk cId="638687171" sldId="357"/>
        </pc:sldMkLst>
        <pc:spChg chg="mod">
          <ac:chgData name="이 경오" userId="03d471aaec579ec3" providerId="LiveId" clId="{A53AF665-9991-4CA1-A1F0-257EB933187E}" dt="2020-05-10T11:09:58.250" v="497" actId="1076"/>
          <ac:spMkLst>
            <pc:docMk/>
            <pc:sldMk cId="638687171" sldId="357"/>
            <ac:spMk id="2" creationId="{A6A8296F-6F2A-4846-A189-A9866D60C15E}"/>
          </ac:spMkLst>
        </pc:spChg>
        <pc:spChg chg="mod">
          <ac:chgData name="이 경오" userId="03d471aaec579ec3" providerId="LiveId" clId="{A53AF665-9991-4CA1-A1F0-257EB933187E}" dt="2020-05-10T11:10:07.248" v="499" actId="1076"/>
          <ac:spMkLst>
            <pc:docMk/>
            <pc:sldMk cId="638687171" sldId="357"/>
            <ac:spMk id="3" creationId="{B6108307-66C1-40C9-8A60-6A02932CEEEE}"/>
          </ac:spMkLst>
        </pc:spChg>
        <pc:spChg chg="mod">
          <ac:chgData name="이 경오" userId="03d471aaec579ec3" providerId="LiveId" clId="{A53AF665-9991-4CA1-A1F0-257EB933187E}" dt="2020-05-10T11:10:45.190" v="508" actId="1076"/>
          <ac:spMkLst>
            <pc:docMk/>
            <pc:sldMk cId="638687171" sldId="357"/>
            <ac:spMk id="9" creationId="{F0DD68F2-CB1D-404B-8D46-2411D7EC5537}"/>
          </ac:spMkLst>
        </pc:spChg>
        <pc:spChg chg="mod">
          <ac:chgData name="이 경오" userId="03d471aaec579ec3" providerId="LiveId" clId="{A53AF665-9991-4CA1-A1F0-257EB933187E}" dt="2020-05-10T11:10:03.394" v="498" actId="1076"/>
          <ac:spMkLst>
            <pc:docMk/>
            <pc:sldMk cId="638687171" sldId="357"/>
            <ac:spMk id="14" creationId="{13293910-3999-4B5A-B2DC-B9F1EB22682A}"/>
          </ac:spMkLst>
        </pc:spChg>
        <pc:spChg chg="mod">
          <ac:chgData name="이 경오" userId="03d471aaec579ec3" providerId="LiveId" clId="{A53AF665-9991-4CA1-A1F0-257EB933187E}" dt="2020-05-10T11:10:40.601" v="507" actId="948"/>
          <ac:spMkLst>
            <pc:docMk/>
            <pc:sldMk cId="638687171" sldId="357"/>
            <ac:spMk id="15" creationId="{300D8ED9-7679-4017-8E70-541C04434FA0}"/>
          </ac:spMkLst>
        </pc:spChg>
        <pc:spChg chg="mod">
          <ac:chgData name="이 경오" userId="03d471aaec579ec3" providerId="LiveId" clId="{A53AF665-9991-4CA1-A1F0-257EB933187E}" dt="2020-05-10T11:09:58.250" v="497" actId="1076"/>
          <ac:spMkLst>
            <pc:docMk/>
            <pc:sldMk cId="638687171" sldId="357"/>
            <ac:spMk id="16" creationId="{91E236AF-1429-4C01-A856-4161BCD81722}"/>
          </ac:spMkLst>
        </pc:spChg>
        <pc:spChg chg="mod">
          <ac:chgData name="이 경오" userId="03d471aaec579ec3" providerId="LiveId" clId="{A53AF665-9991-4CA1-A1F0-257EB933187E}" dt="2020-05-10T11:09:58.250" v="497" actId="1076"/>
          <ac:spMkLst>
            <pc:docMk/>
            <pc:sldMk cId="638687171" sldId="357"/>
            <ac:spMk id="17" creationId="{F1F76BE6-3ABB-4CB7-9ED5-12B945AB072E}"/>
          </ac:spMkLst>
        </pc:spChg>
        <pc:spChg chg="mod">
          <ac:chgData name="이 경오" userId="03d471aaec579ec3" providerId="LiveId" clId="{A53AF665-9991-4CA1-A1F0-257EB933187E}" dt="2020-05-10T11:09:23.377" v="484" actId="1076"/>
          <ac:spMkLst>
            <pc:docMk/>
            <pc:sldMk cId="638687171" sldId="357"/>
            <ac:spMk id="49" creationId="{DB2592F5-1887-4128-A11C-FBB241480622}"/>
          </ac:spMkLst>
        </pc:spChg>
        <pc:graphicFrameChg chg="mod modGraphic">
          <ac:chgData name="이 경오" userId="03d471aaec579ec3" providerId="LiveId" clId="{A53AF665-9991-4CA1-A1F0-257EB933187E}" dt="2020-05-10T11:10:55.144" v="522"/>
          <ac:graphicFrameMkLst>
            <pc:docMk/>
            <pc:sldMk cId="638687171" sldId="357"/>
            <ac:graphicFrameMk id="28" creationId="{C80C4FFD-B8F5-411A-9EE6-A3F1887B0BC3}"/>
          </ac:graphicFrameMkLst>
        </pc:graphicFrameChg>
      </pc:sldChg>
      <pc:sldChg chg="modSp mod">
        <pc:chgData name="이 경오" userId="03d471aaec579ec3" providerId="LiveId" clId="{A53AF665-9991-4CA1-A1F0-257EB933187E}" dt="2020-05-10T11:11:24.413" v="523" actId="404"/>
        <pc:sldMkLst>
          <pc:docMk/>
          <pc:sldMk cId="672485652" sldId="359"/>
        </pc:sldMkLst>
        <pc:spChg chg="mod">
          <ac:chgData name="이 경오" userId="03d471aaec579ec3" providerId="LiveId" clId="{A53AF665-9991-4CA1-A1F0-257EB933187E}" dt="2020-05-10T11:11:24.413" v="523" actId="404"/>
          <ac:spMkLst>
            <pc:docMk/>
            <pc:sldMk cId="672485652" sldId="359"/>
            <ac:spMk id="6" creationId="{97ABE4A9-0E2E-45E8-86C2-53BF8FA05A72}"/>
          </ac:spMkLst>
        </pc:spChg>
      </pc:sldChg>
      <pc:sldChg chg="modSp mod">
        <pc:chgData name="이 경오" userId="03d471aaec579ec3" providerId="LiveId" clId="{A53AF665-9991-4CA1-A1F0-257EB933187E}" dt="2020-05-10T10:54:51.386" v="265" actId="404"/>
        <pc:sldMkLst>
          <pc:docMk/>
          <pc:sldMk cId="2332637559" sldId="360"/>
        </pc:sldMkLst>
        <pc:spChg chg="mod">
          <ac:chgData name="이 경오" userId="03d471aaec579ec3" providerId="LiveId" clId="{A53AF665-9991-4CA1-A1F0-257EB933187E}" dt="2020-05-10T10:54:51.386" v="265" actId="404"/>
          <ac:spMkLst>
            <pc:docMk/>
            <pc:sldMk cId="2332637559" sldId="360"/>
            <ac:spMk id="6" creationId="{97ABE4A9-0E2E-45E8-86C2-53BF8FA05A72}"/>
          </ac:spMkLst>
        </pc:spChg>
      </pc:sldChg>
      <pc:sldChg chg="modSp mod">
        <pc:chgData name="이 경오" userId="03d471aaec579ec3" providerId="LiveId" clId="{A53AF665-9991-4CA1-A1F0-257EB933187E}" dt="2020-05-10T10:54:40.778" v="264" actId="207"/>
        <pc:sldMkLst>
          <pc:docMk/>
          <pc:sldMk cId="4275382435" sldId="361"/>
        </pc:sldMkLst>
        <pc:spChg chg="mod">
          <ac:chgData name="이 경오" userId="03d471aaec579ec3" providerId="LiveId" clId="{A53AF665-9991-4CA1-A1F0-257EB933187E}" dt="2020-05-10T10:51:24.751" v="224" actId="1076"/>
          <ac:spMkLst>
            <pc:docMk/>
            <pc:sldMk cId="4275382435" sldId="361"/>
            <ac:spMk id="23" creationId="{4DBCD8E6-7744-4DB4-B374-AC94E0211641}"/>
          </ac:spMkLst>
        </pc:spChg>
        <pc:graphicFrameChg chg="mod modGraphic">
          <ac:chgData name="이 경오" userId="03d471aaec579ec3" providerId="LiveId" clId="{A53AF665-9991-4CA1-A1F0-257EB933187E}" dt="2020-05-10T10:54:40.778" v="264" actId="207"/>
          <ac:graphicFrameMkLst>
            <pc:docMk/>
            <pc:sldMk cId="4275382435" sldId="361"/>
            <ac:graphicFrameMk id="22" creationId="{FB22C92A-D7A3-40A1-B938-823444D54105}"/>
          </ac:graphicFrameMkLst>
        </pc:graphicFrameChg>
      </pc:sldChg>
      <pc:sldChg chg="modSp mod">
        <pc:chgData name="이 경오" userId="03d471aaec579ec3" providerId="LiveId" clId="{A53AF665-9991-4CA1-A1F0-257EB933187E}" dt="2020-05-10T11:00:16.317" v="337" actId="207"/>
        <pc:sldMkLst>
          <pc:docMk/>
          <pc:sldMk cId="2745289762" sldId="362"/>
        </pc:sldMkLst>
        <pc:spChg chg="mod">
          <ac:chgData name="이 경오" userId="03d471aaec579ec3" providerId="LiveId" clId="{A53AF665-9991-4CA1-A1F0-257EB933187E}" dt="2020-05-10T10:59:02.426" v="321" actId="1076"/>
          <ac:spMkLst>
            <pc:docMk/>
            <pc:sldMk cId="2745289762" sldId="362"/>
            <ac:spMk id="2" creationId="{00000000-0000-0000-0000-000000000000}"/>
          </ac:spMkLst>
        </pc:spChg>
        <pc:spChg chg="mod">
          <ac:chgData name="이 경오" userId="03d471aaec579ec3" providerId="LiveId" clId="{A53AF665-9991-4CA1-A1F0-257EB933187E}" dt="2020-05-10T10:59:26.148" v="328" actId="1076"/>
          <ac:spMkLst>
            <pc:docMk/>
            <pc:sldMk cId="2745289762" sldId="362"/>
            <ac:spMk id="57" creationId="{8E6796FD-87B2-40CB-94AF-D2632A217541}"/>
          </ac:spMkLst>
        </pc:spChg>
        <pc:spChg chg="mod">
          <ac:chgData name="이 경오" userId="03d471aaec579ec3" providerId="LiveId" clId="{A53AF665-9991-4CA1-A1F0-257EB933187E}" dt="2020-05-10T10:59:26.148" v="328" actId="1076"/>
          <ac:spMkLst>
            <pc:docMk/>
            <pc:sldMk cId="2745289762" sldId="362"/>
            <ac:spMk id="58" creationId="{8A9AE61F-2757-41CA-96B0-07028AC60A33}"/>
          </ac:spMkLst>
        </pc:spChg>
        <pc:spChg chg="mod">
          <ac:chgData name="이 경오" userId="03d471aaec579ec3" providerId="LiveId" clId="{A53AF665-9991-4CA1-A1F0-257EB933187E}" dt="2020-05-10T10:59:26.148" v="328" actId="1076"/>
          <ac:spMkLst>
            <pc:docMk/>
            <pc:sldMk cId="2745289762" sldId="362"/>
            <ac:spMk id="59" creationId="{357FA9F9-9F0F-4CD2-8F40-79B37DCEA28D}"/>
          </ac:spMkLst>
        </pc:spChg>
        <pc:spChg chg="mod">
          <ac:chgData name="이 경오" userId="03d471aaec579ec3" providerId="LiveId" clId="{A53AF665-9991-4CA1-A1F0-257EB933187E}" dt="2020-05-10T10:59:26.148" v="328" actId="1076"/>
          <ac:spMkLst>
            <pc:docMk/>
            <pc:sldMk cId="2745289762" sldId="362"/>
            <ac:spMk id="62" creationId="{AB87890E-855B-47FD-8882-5AA02E9F9CA3}"/>
          </ac:spMkLst>
        </pc:spChg>
        <pc:spChg chg="mod">
          <ac:chgData name="이 경오" userId="03d471aaec579ec3" providerId="LiveId" clId="{A53AF665-9991-4CA1-A1F0-257EB933187E}" dt="2020-05-10T10:59:26.148" v="328" actId="1076"/>
          <ac:spMkLst>
            <pc:docMk/>
            <pc:sldMk cId="2745289762" sldId="362"/>
            <ac:spMk id="65" creationId="{EE40A85D-BD95-4691-A903-F491F345507B}"/>
          </ac:spMkLst>
        </pc:spChg>
        <pc:spChg chg="mod">
          <ac:chgData name="이 경오" userId="03d471aaec579ec3" providerId="LiveId" clId="{A53AF665-9991-4CA1-A1F0-257EB933187E}" dt="2020-05-10T10:59:26.148" v="328" actId="1076"/>
          <ac:spMkLst>
            <pc:docMk/>
            <pc:sldMk cId="2745289762" sldId="362"/>
            <ac:spMk id="83" creationId="{BDF9DB69-12C1-43C1-832E-48C819A2B2CB}"/>
          </ac:spMkLst>
        </pc:spChg>
        <pc:spChg chg="mod">
          <ac:chgData name="이 경오" userId="03d471aaec579ec3" providerId="LiveId" clId="{A53AF665-9991-4CA1-A1F0-257EB933187E}" dt="2020-05-10T10:59:26.148" v="328" actId="1076"/>
          <ac:spMkLst>
            <pc:docMk/>
            <pc:sldMk cId="2745289762" sldId="362"/>
            <ac:spMk id="85" creationId="{67612BAD-3ADA-43AC-8159-17ADAEB4E37A}"/>
          </ac:spMkLst>
        </pc:spChg>
        <pc:spChg chg="mod">
          <ac:chgData name="이 경오" userId="03d471aaec579ec3" providerId="LiveId" clId="{A53AF665-9991-4CA1-A1F0-257EB933187E}" dt="2020-05-10T10:59:26.148" v="328" actId="1076"/>
          <ac:spMkLst>
            <pc:docMk/>
            <pc:sldMk cId="2745289762" sldId="362"/>
            <ac:spMk id="87" creationId="{A16ABBF5-C177-48A9-B5CE-61165CF4F8A8}"/>
          </ac:spMkLst>
        </pc:spChg>
        <pc:spChg chg="mod">
          <ac:chgData name="이 경오" userId="03d471aaec579ec3" providerId="LiveId" clId="{A53AF665-9991-4CA1-A1F0-257EB933187E}" dt="2020-05-10T10:59:26.148" v="328" actId="1076"/>
          <ac:spMkLst>
            <pc:docMk/>
            <pc:sldMk cId="2745289762" sldId="362"/>
            <ac:spMk id="88" creationId="{9C1996AB-85E7-4D16-82BD-0F42DD550432}"/>
          </ac:spMkLst>
        </pc:spChg>
        <pc:spChg chg="mod">
          <ac:chgData name="이 경오" userId="03d471aaec579ec3" providerId="LiveId" clId="{A53AF665-9991-4CA1-A1F0-257EB933187E}" dt="2020-05-10T10:59:26.148" v="328" actId="1076"/>
          <ac:spMkLst>
            <pc:docMk/>
            <pc:sldMk cId="2745289762" sldId="362"/>
            <ac:spMk id="89" creationId="{8CFEEBFA-56D0-4D82-A730-FABD09881DFC}"/>
          </ac:spMkLst>
        </pc:spChg>
        <pc:spChg chg="mod">
          <ac:chgData name="이 경오" userId="03d471aaec579ec3" providerId="LiveId" clId="{A53AF665-9991-4CA1-A1F0-257EB933187E}" dt="2020-05-10T10:59:26.148" v="328" actId="1076"/>
          <ac:spMkLst>
            <pc:docMk/>
            <pc:sldMk cId="2745289762" sldId="362"/>
            <ac:spMk id="90" creationId="{2FDB7259-F0F3-473C-8103-598283166F61}"/>
          </ac:spMkLst>
        </pc:spChg>
        <pc:spChg chg="mod">
          <ac:chgData name="이 경오" userId="03d471aaec579ec3" providerId="LiveId" clId="{A53AF665-9991-4CA1-A1F0-257EB933187E}" dt="2020-05-10T10:59:26.148" v="328" actId="1076"/>
          <ac:spMkLst>
            <pc:docMk/>
            <pc:sldMk cId="2745289762" sldId="362"/>
            <ac:spMk id="91" creationId="{D1A6C8AF-3C17-443A-885C-399BC02A0447}"/>
          </ac:spMkLst>
        </pc:spChg>
        <pc:spChg chg="mod">
          <ac:chgData name="이 경오" userId="03d471aaec579ec3" providerId="LiveId" clId="{A53AF665-9991-4CA1-A1F0-257EB933187E}" dt="2020-05-10T10:59:20.074" v="327" actId="14100"/>
          <ac:spMkLst>
            <pc:docMk/>
            <pc:sldMk cId="2745289762" sldId="362"/>
            <ac:spMk id="92" creationId="{0FA8CAFB-2127-4F66-B796-F70B395183FD}"/>
          </ac:spMkLst>
        </pc:spChg>
        <pc:spChg chg="mod">
          <ac:chgData name="이 경오" userId="03d471aaec579ec3" providerId="LiveId" clId="{A53AF665-9991-4CA1-A1F0-257EB933187E}" dt="2020-05-10T11:00:16.317" v="337" actId="207"/>
          <ac:spMkLst>
            <pc:docMk/>
            <pc:sldMk cId="2745289762" sldId="362"/>
            <ac:spMk id="93" creationId="{F053A7EA-84A4-4085-9F6B-02C59F10867A}"/>
          </ac:spMkLst>
        </pc:spChg>
        <pc:picChg chg="mod">
          <ac:chgData name="이 경오" userId="03d471aaec579ec3" providerId="LiveId" clId="{A53AF665-9991-4CA1-A1F0-257EB933187E}" dt="2020-05-10T10:59:26.148" v="328" actId="1076"/>
          <ac:picMkLst>
            <pc:docMk/>
            <pc:sldMk cId="2745289762" sldId="362"/>
            <ac:picMk id="49" creationId="{0B5182FE-5F0D-4860-8BB9-B7B8CE9D0453}"/>
          </ac:picMkLst>
        </pc:picChg>
        <pc:picChg chg="mod">
          <ac:chgData name="이 경오" userId="03d471aaec579ec3" providerId="LiveId" clId="{A53AF665-9991-4CA1-A1F0-257EB933187E}" dt="2020-05-10T10:59:26.148" v="328" actId="1076"/>
          <ac:picMkLst>
            <pc:docMk/>
            <pc:sldMk cId="2745289762" sldId="362"/>
            <ac:picMk id="61" creationId="{FE5D6245-EEE5-4CAB-B319-E8DE25F76168}"/>
          </ac:picMkLst>
        </pc:picChg>
        <pc:cxnChg chg="mod">
          <ac:chgData name="이 경오" userId="03d471aaec579ec3" providerId="LiveId" clId="{A53AF665-9991-4CA1-A1F0-257EB933187E}" dt="2020-05-10T10:59:26.148" v="328" actId="1076"/>
          <ac:cxnSpMkLst>
            <pc:docMk/>
            <pc:sldMk cId="2745289762" sldId="362"/>
            <ac:cxnSpMk id="60" creationId="{09B9864A-B5FD-4550-BD72-691ADC6BB2C7}"/>
          </ac:cxnSpMkLst>
        </pc:cxnChg>
        <pc:cxnChg chg="mod">
          <ac:chgData name="이 경오" userId="03d471aaec579ec3" providerId="LiveId" clId="{A53AF665-9991-4CA1-A1F0-257EB933187E}" dt="2020-05-10T10:59:26.148" v="328" actId="1076"/>
          <ac:cxnSpMkLst>
            <pc:docMk/>
            <pc:sldMk cId="2745289762" sldId="362"/>
            <ac:cxnSpMk id="64" creationId="{77E33E1D-32E0-4865-B5B4-79C1EA9DEF60}"/>
          </ac:cxnSpMkLst>
        </pc:cxnChg>
        <pc:cxnChg chg="mod">
          <ac:chgData name="이 경오" userId="03d471aaec579ec3" providerId="LiveId" clId="{A53AF665-9991-4CA1-A1F0-257EB933187E}" dt="2020-05-10T10:59:26.148" v="328" actId="1076"/>
          <ac:cxnSpMkLst>
            <pc:docMk/>
            <pc:sldMk cId="2745289762" sldId="362"/>
            <ac:cxnSpMk id="66" creationId="{F999E7BF-63B5-4E76-9CBE-E38126DA07E6}"/>
          </ac:cxnSpMkLst>
        </pc:cxnChg>
        <pc:cxnChg chg="mod">
          <ac:chgData name="이 경오" userId="03d471aaec579ec3" providerId="LiveId" clId="{A53AF665-9991-4CA1-A1F0-257EB933187E}" dt="2020-05-10T10:59:26.148" v="328" actId="1076"/>
          <ac:cxnSpMkLst>
            <pc:docMk/>
            <pc:sldMk cId="2745289762" sldId="362"/>
            <ac:cxnSpMk id="84" creationId="{ABD3EB86-D0B7-4963-82E8-D379A4DBC78B}"/>
          </ac:cxnSpMkLst>
        </pc:cxnChg>
        <pc:cxnChg chg="mod">
          <ac:chgData name="이 경오" userId="03d471aaec579ec3" providerId="LiveId" clId="{A53AF665-9991-4CA1-A1F0-257EB933187E}" dt="2020-05-10T10:59:26.148" v="328" actId="1076"/>
          <ac:cxnSpMkLst>
            <pc:docMk/>
            <pc:sldMk cId="2745289762" sldId="362"/>
            <ac:cxnSpMk id="86" creationId="{E7024EC2-91E8-488C-9E93-97D4FD72C390}"/>
          </ac:cxnSpMkLst>
        </pc:cxnChg>
      </pc:sldChg>
      <pc:sldChg chg="modSp mod">
        <pc:chgData name="이 경오" userId="03d471aaec579ec3" providerId="LiveId" clId="{A53AF665-9991-4CA1-A1F0-257EB933187E}" dt="2020-05-10T11:00:25.488" v="338" actId="404"/>
        <pc:sldMkLst>
          <pc:docMk/>
          <pc:sldMk cId="2976131895" sldId="363"/>
        </pc:sldMkLst>
        <pc:spChg chg="mod">
          <ac:chgData name="이 경오" userId="03d471aaec579ec3" providerId="LiveId" clId="{A53AF665-9991-4CA1-A1F0-257EB933187E}" dt="2020-05-10T11:00:25.488" v="338" actId="404"/>
          <ac:spMkLst>
            <pc:docMk/>
            <pc:sldMk cId="2976131895" sldId="363"/>
            <ac:spMk id="6" creationId="{97ABE4A9-0E2E-45E8-86C2-53BF8FA05A72}"/>
          </ac:spMkLst>
        </pc:spChg>
      </pc:sldChg>
      <pc:sldChg chg="modSp mod">
        <pc:chgData name="이 경오" userId="03d471aaec579ec3" providerId="LiveId" clId="{A53AF665-9991-4CA1-A1F0-257EB933187E}" dt="2020-05-10T11:14:04.078" v="562"/>
        <pc:sldMkLst>
          <pc:docMk/>
          <pc:sldMk cId="3496511088" sldId="364"/>
        </pc:sldMkLst>
        <pc:spChg chg="mod">
          <ac:chgData name="이 경오" userId="03d471aaec579ec3" providerId="LiveId" clId="{A53AF665-9991-4CA1-A1F0-257EB933187E}" dt="2020-05-10T11:13:31.361" v="553" actId="1035"/>
          <ac:spMkLst>
            <pc:docMk/>
            <pc:sldMk cId="3496511088" sldId="364"/>
            <ac:spMk id="6" creationId="{60144F02-5A18-4E6C-BF2A-78B0E74FD2CA}"/>
          </ac:spMkLst>
        </pc:spChg>
        <pc:spChg chg="mod">
          <ac:chgData name="이 경오" userId="03d471aaec579ec3" providerId="LiveId" clId="{A53AF665-9991-4CA1-A1F0-257EB933187E}" dt="2020-05-10T11:13:12.639" v="547" actId="14100"/>
          <ac:spMkLst>
            <pc:docMk/>
            <pc:sldMk cId="3496511088" sldId="364"/>
            <ac:spMk id="13" creationId="{79EC83B6-EB5E-44C6-B532-04C580F5632F}"/>
          </ac:spMkLst>
        </pc:spChg>
        <pc:spChg chg="mod">
          <ac:chgData name="이 경오" userId="03d471aaec579ec3" providerId="LiveId" clId="{A53AF665-9991-4CA1-A1F0-257EB933187E}" dt="2020-05-10T11:13:31.361" v="553" actId="1035"/>
          <ac:spMkLst>
            <pc:docMk/>
            <pc:sldMk cId="3496511088" sldId="364"/>
            <ac:spMk id="21" creationId="{ECEE70D4-E5A7-40B8-814D-D7DB255008A5}"/>
          </ac:spMkLst>
        </pc:spChg>
        <pc:spChg chg="mod">
          <ac:chgData name="이 경오" userId="03d471aaec579ec3" providerId="LiveId" clId="{A53AF665-9991-4CA1-A1F0-257EB933187E}" dt="2020-05-10T11:13:31.361" v="553" actId="1035"/>
          <ac:spMkLst>
            <pc:docMk/>
            <pc:sldMk cId="3496511088" sldId="364"/>
            <ac:spMk id="22" creationId="{72D46A60-8EAD-4F9D-920A-F92EEC269BA3}"/>
          </ac:spMkLst>
        </pc:spChg>
        <pc:spChg chg="mod">
          <ac:chgData name="이 경오" userId="03d471aaec579ec3" providerId="LiveId" clId="{A53AF665-9991-4CA1-A1F0-257EB933187E}" dt="2020-05-10T11:13:31.361" v="553" actId="1035"/>
          <ac:spMkLst>
            <pc:docMk/>
            <pc:sldMk cId="3496511088" sldId="364"/>
            <ac:spMk id="23" creationId="{1AE02F1B-FFE8-46C2-9B4C-8F53C0FFDE50}"/>
          </ac:spMkLst>
        </pc:spChg>
        <pc:spChg chg="mod">
          <ac:chgData name="이 경오" userId="03d471aaec579ec3" providerId="LiveId" clId="{A53AF665-9991-4CA1-A1F0-257EB933187E}" dt="2020-05-10T11:13:31.361" v="553" actId="1035"/>
          <ac:spMkLst>
            <pc:docMk/>
            <pc:sldMk cId="3496511088" sldId="364"/>
            <ac:spMk id="24" creationId="{2FC0F994-48BC-41DB-9D17-134F81809205}"/>
          </ac:spMkLst>
        </pc:spChg>
        <pc:spChg chg="mod">
          <ac:chgData name="이 경오" userId="03d471aaec579ec3" providerId="LiveId" clId="{A53AF665-9991-4CA1-A1F0-257EB933187E}" dt="2020-05-10T11:13:31.361" v="553" actId="1035"/>
          <ac:spMkLst>
            <pc:docMk/>
            <pc:sldMk cId="3496511088" sldId="364"/>
            <ac:spMk id="25" creationId="{15AE04A1-1965-4A41-8D80-870440080D68}"/>
          </ac:spMkLst>
        </pc:spChg>
        <pc:spChg chg="mod">
          <ac:chgData name="이 경오" userId="03d471aaec579ec3" providerId="LiveId" clId="{A53AF665-9991-4CA1-A1F0-257EB933187E}" dt="2020-05-10T11:13:31.361" v="553" actId="1035"/>
          <ac:spMkLst>
            <pc:docMk/>
            <pc:sldMk cId="3496511088" sldId="364"/>
            <ac:spMk id="39" creationId="{6F4CCBDB-FC64-48C5-B753-1E9160A4E64A}"/>
          </ac:spMkLst>
        </pc:spChg>
        <pc:spChg chg="mod">
          <ac:chgData name="이 경오" userId="03d471aaec579ec3" providerId="LiveId" clId="{A53AF665-9991-4CA1-A1F0-257EB933187E}" dt="2020-05-10T11:13:31.361" v="553" actId="1035"/>
          <ac:spMkLst>
            <pc:docMk/>
            <pc:sldMk cId="3496511088" sldId="364"/>
            <ac:spMk id="40" creationId="{C950C45A-A3DA-4A32-88E1-1F959AD7FE51}"/>
          </ac:spMkLst>
        </pc:spChg>
        <pc:spChg chg="mod">
          <ac:chgData name="이 경오" userId="03d471aaec579ec3" providerId="LiveId" clId="{A53AF665-9991-4CA1-A1F0-257EB933187E}" dt="2020-05-10T11:13:31.361" v="553" actId="1035"/>
          <ac:spMkLst>
            <pc:docMk/>
            <pc:sldMk cId="3496511088" sldId="364"/>
            <ac:spMk id="41" creationId="{DC1A7AD2-CFD1-4D8F-829A-A4F8ED79DA64}"/>
          </ac:spMkLst>
        </pc:spChg>
        <pc:spChg chg="mod">
          <ac:chgData name="이 경오" userId="03d471aaec579ec3" providerId="LiveId" clId="{A53AF665-9991-4CA1-A1F0-257EB933187E}" dt="2020-05-10T11:13:31.361" v="553" actId="1035"/>
          <ac:spMkLst>
            <pc:docMk/>
            <pc:sldMk cId="3496511088" sldId="364"/>
            <ac:spMk id="42" creationId="{24922173-2AD0-4ABD-8239-3607F8E82CB6}"/>
          </ac:spMkLst>
        </pc:spChg>
        <pc:spChg chg="mod">
          <ac:chgData name="이 경오" userId="03d471aaec579ec3" providerId="LiveId" clId="{A53AF665-9991-4CA1-A1F0-257EB933187E}" dt="2020-05-10T11:13:31.361" v="553" actId="1035"/>
          <ac:spMkLst>
            <pc:docMk/>
            <pc:sldMk cId="3496511088" sldId="364"/>
            <ac:spMk id="43" creationId="{E6701D17-F096-4E00-B179-C7AF38934896}"/>
          </ac:spMkLst>
        </pc:spChg>
        <pc:spChg chg="mod">
          <ac:chgData name="이 경오" userId="03d471aaec579ec3" providerId="LiveId" clId="{A53AF665-9991-4CA1-A1F0-257EB933187E}" dt="2020-05-10T11:13:31.361" v="553" actId="1035"/>
          <ac:spMkLst>
            <pc:docMk/>
            <pc:sldMk cId="3496511088" sldId="364"/>
            <ac:spMk id="44" creationId="{99475D69-8627-43C7-BADD-0128A5E8D469}"/>
          </ac:spMkLst>
        </pc:spChg>
        <pc:spChg chg="mod">
          <ac:chgData name="이 경오" userId="03d471aaec579ec3" providerId="LiveId" clId="{A53AF665-9991-4CA1-A1F0-257EB933187E}" dt="2020-05-10T11:13:31.361" v="553" actId="1035"/>
          <ac:spMkLst>
            <pc:docMk/>
            <pc:sldMk cId="3496511088" sldId="364"/>
            <ac:spMk id="45" creationId="{1CBF29BC-73F8-45EC-AE0C-8A966FC6A313}"/>
          </ac:spMkLst>
        </pc:spChg>
        <pc:spChg chg="mod">
          <ac:chgData name="이 경오" userId="03d471aaec579ec3" providerId="LiveId" clId="{A53AF665-9991-4CA1-A1F0-257EB933187E}" dt="2020-05-10T11:13:31.361" v="553" actId="1035"/>
          <ac:spMkLst>
            <pc:docMk/>
            <pc:sldMk cId="3496511088" sldId="364"/>
            <ac:spMk id="46" creationId="{06EA3C13-9ECD-401D-9C93-247331AF804D}"/>
          </ac:spMkLst>
        </pc:spChg>
        <pc:spChg chg="mod">
          <ac:chgData name="이 경오" userId="03d471aaec579ec3" providerId="LiveId" clId="{A53AF665-9991-4CA1-A1F0-257EB933187E}" dt="2020-05-10T11:11:34.474" v="526" actId="1076"/>
          <ac:spMkLst>
            <pc:docMk/>
            <pc:sldMk cId="3496511088" sldId="364"/>
            <ac:spMk id="49" creationId="{DB2592F5-1887-4128-A11C-FBB241480622}"/>
          </ac:spMkLst>
        </pc:spChg>
        <pc:spChg chg="mod">
          <ac:chgData name="이 경오" userId="03d471aaec579ec3" providerId="LiveId" clId="{A53AF665-9991-4CA1-A1F0-257EB933187E}" dt="2020-05-10T11:14:04.078" v="562"/>
          <ac:spMkLst>
            <pc:docMk/>
            <pc:sldMk cId="3496511088" sldId="364"/>
            <ac:spMk id="62" creationId="{0C5D5E0C-ED39-4317-AA0E-BCFC19AD451E}"/>
          </ac:spMkLst>
        </pc:spChg>
        <pc:grpChg chg="mod">
          <ac:chgData name="이 경오" userId="03d471aaec579ec3" providerId="LiveId" clId="{A53AF665-9991-4CA1-A1F0-257EB933187E}" dt="2020-05-10T11:13:31.361" v="553" actId="1035"/>
          <ac:grpSpMkLst>
            <pc:docMk/>
            <pc:sldMk cId="3496511088" sldId="364"/>
            <ac:grpSpMk id="26" creationId="{575ACE9E-DA84-4F39-82E5-69029C45ABAF}"/>
          </ac:grpSpMkLst>
        </pc:grpChg>
        <pc:grpChg chg="mod">
          <ac:chgData name="이 경오" userId="03d471aaec579ec3" providerId="LiveId" clId="{A53AF665-9991-4CA1-A1F0-257EB933187E}" dt="2020-05-10T11:13:31.361" v="553" actId="1035"/>
          <ac:grpSpMkLst>
            <pc:docMk/>
            <pc:sldMk cId="3496511088" sldId="364"/>
            <ac:grpSpMk id="30" creationId="{97227067-8661-4C5E-AC5B-683A10EAE480}"/>
          </ac:grpSpMkLst>
        </pc:grpChg>
        <pc:grpChg chg="mod">
          <ac:chgData name="이 경오" userId="03d471aaec579ec3" providerId="LiveId" clId="{A53AF665-9991-4CA1-A1F0-257EB933187E}" dt="2020-05-10T11:13:31.361" v="553" actId="1035"/>
          <ac:grpSpMkLst>
            <pc:docMk/>
            <pc:sldMk cId="3496511088" sldId="364"/>
            <ac:grpSpMk id="33" creationId="{7EC540BC-4234-47FC-8FE0-FE829674D581}"/>
          </ac:grpSpMkLst>
        </pc:grpChg>
        <pc:grpChg chg="mod">
          <ac:chgData name="이 경오" userId="03d471aaec579ec3" providerId="LiveId" clId="{A53AF665-9991-4CA1-A1F0-257EB933187E}" dt="2020-05-10T11:13:31.361" v="553" actId="1035"/>
          <ac:grpSpMkLst>
            <pc:docMk/>
            <pc:sldMk cId="3496511088" sldId="364"/>
            <ac:grpSpMk id="36" creationId="{7C392E5D-25F9-46B2-9382-B413751427B2}"/>
          </ac:grpSpMkLst>
        </pc:grpChg>
        <pc:grpChg chg="mod">
          <ac:chgData name="이 경오" userId="03d471aaec579ec3" providerId="LiveId" clId="{A53AF665-9991-4CA1-A1F0-257EB933187E}" dt="2020-05-10T11:13:31.361" v="553" actId="1035"/>
          <ac:grpSpMkLst>
            <pc:docMk/>
            <pc:sldMk cId="3496511088" sldId="364"/>
            <ac:grpSpMk id="53" creationId="{47C1C80E-9BC4-4D5B-98D6-936BC7E0C5C6}"/>
          </ac:grpSpMkLst>
        </pc:grpChg>
        <pc:grpChg chg="mod">
          <ac:chgData name="이 경오" userId="03d471aaec579ec3" providerId="LiveId" clId="{A53AF665-9991-4CA1-A1F0-257EB933187E}" dt="2020-05-10T11:13:31.361" v="553" actId="1035"/>
          <ac:grpSpMkLst>
            <pc:docMk/>
            <pc:sldMk cId="3496511088" sldId="364"/>
            <ac:grpSpMk id="59" creationId="{B640E8F4-B638-44F0-8D78-B70C9C511794}"/>
          </ac:grpSpMkLst>
        </pc:grpChg>
        <pc:graphicFrameChg chg="mod">
          <ac:chgData name="이 경오" userId="03d471aaec579ec3" providerId="LiveId" clId="{A53AF665-9991-4CA1-A1F0-257EB933187E}" dt="2020-05-10T11:13:31.361" v="553" actId="1035"/>
          <ac:graphicFrameMkLst>
            <pc:docMk/>
            <pc:sldMk cId="3496511088" sldId="364"/>
            <ac:graphicFrameMk id="18" creationId="{B11027B0-08CC-417D-A0AF-C6C6A6B56F57}"/>
          </ac:graphicFrameMkLst>
        </pc:graphicFrameChg>
        <pc:cxnChg chg="mod">
          <ac:chgData name="이 경오" userId="03d471aaec579ec3" providerId="LiveId" clId="{A53AF665-9991-4CA1-A1F0-257EB933187E}" dt="2020-05-10T11:13:31.361" v="553" actId="1035"/>
          <ac:cxnSpMkLst>
            <pc:docMk/>
            <pc:sldMk cId="3496511088" sldId="364"/>
            <ac:cxnSpMk id="20" creationId="{3FAC28AC-04C0-48A3-973B-11F7F4F57613}"/>
          </ac:cxnSpMkLst>
        </pc:cxnChg>
        <pc:cxnChg chg="mod">
          <ac:chgData name="이 경오" userId="03d471aaec579ec3" providerId="LiveId" clId="{A53AF665-9991-4CA1-A1F0-257EB933187E}" dt="2020-05-10T11:13:31.361" v="553" actId="1035"/>
          <ac:cxnSpMkLst>
            <pc:docMk/>
            <pc:sldMk cId="3496511088" sldId="364"/>
            <ac:cxnSpMk id="47" creationId="{B5806A6E-C674-44BD-BD6E-C6D984D44E18}"/>
          </ac:cxnSpMkLst>
        </pc:cxnChg>
        <pc:cxnChg chg="mod">
          <ac:chgData name="이 경오" userId="03d471aaec579ec3" providerId="LiveId" clId="{A53AF665-9991-4CA1-A1F0-257EB933187E}" dt="2020-05-10T11:13:31.361" v="553" actId="1035"/>
          <ac:cxnSpMkLst>
            <pc:docMk/>
            <pc:sldMk cId="3496511088" sldId="364"/>
            <ac:cxnSpMk id="48" creationId="{36D6AF5D-3982-433D-86BC-9BDF8BAF03DC}"/>
          </ac:cxnSpMkLst>
        </pc:cxnChg>
        <pc:cxnChg chg="mod">
          <ac:chgData name="이 경오" userId="03d471aaec579ec3" providerId="LiveId" clId="{A53AF665-9991-4CA1-A1F0-257EB933187E}" dt="2020-05-10T11:13:31.361" v="553" actId="1035"/>
          <ac:cxnSpMkLst>
            <pc:docMk/>
            <pc:sldMk cId="3496511088" sldId="364"/>
            <ac:cxnSpMk id="50" creationId="{B1E084B3-61A3-438A-B64D-3ECD168F9E4B}"/>
          </ac:cxnSpMkLst>
        </pc:cxnChg>
        <pc:cxnChg chg="mod">
          <ac:chgData name="이 경오" userId="03d471aaec579ec3" providerId="LiveId" clId="{A53AF665-9991-4CA1-A1F0-257EB933187E}" dt="2020-05-10T11:13:31.361" v="553" actId="1035"/>
          <ac:cxnSpMkLst>
            <pc:docMk/>
            <pc:sldMk cId="3496511088" sldId="364"/>
            <ac:cxnSpMk id="51" creationId="{C65830E7-EBC7-46F1-B007-AC191E2223DA}"/>
          </ac:cxnSpMkLst>
        </pc:cxnChg>
        <pc:cxnChg chg="mod">
          <ac:chgData name="이 경오" userId="03d471aaec579ec3" providerId="LiveId" clId="{A53AF665-9991-4CA1-A1F0-257EB933187E}" dt="2020-05-10T11:13:31.361" v="553" actId="1035"/>
          <ac:cxnSpMkLst>
            <pc:docMk/>
            <pc:sldMk cId="3496511088" sldId="364"/>
            <ac:cxnSpMk id="52" creationId="{C2C28B11-E1E4-4993-8CA6-1D91F928DA9B}"/>
          </ac:cxnSpMkLst>
        </pc:cxnChg>
        <pc:cxnChg chg="mod">
          <ac:chgData name="이 경오" userId="03d471aaec579ec3" providerId="LiveId" clId="{A53AF665-9991-4CA1-A1F0-257EB933187E}" dt="2020-05-10T11:13:31.361" v="553" actId="1035"/>
          <ac:cxnSpMkLst>
            <pc:docMk/>
            <pc:sldMk cId="3496511088" sldId="364"/>
            <ac:cxnSpMk id="56" creationId="{6BAD9657-6AE6-43DD-AF82-ADF2B7899C6A}"/>
          </ac:cxnSpMkLst>
        </pc:cxnChg>
        <pc:cxnChg chg="mod">
          <ac:chgData name="이 경오" userId="03d471aaec579ec3" providerId="LiveId" clId="{A53AF665-9991-4CA1-A1F0-257EB933187E}" dt="2020-05-10T11:13:31.361" v="553" actId="1035"/>
          <ac:cxnSpMkLst>
            <pc:docMk/>
            <pc:sldMk cId="3496511088" sldId="364"/>
            <ac:cxnSpMk id="57" creationId="{E605C964-12CE-4C86-9388-0674ABC865DF}"/>
          </ac:cxnSpMkLst>
        </pc:cxnChg>
        <pc:cxnChg chg="mod">
          <ac:chgData name="이 경오" userId="03d471aaec579ec3" providerId="LiveId" clId="{A53AF665-9991-4CA1-A1F0-257EB933187E}" dt="2020-05-10T11:13:31.361" v="553" actId="1035"/>
          <ac:cxnSpMkLst>
            <pc:docMk/>
            <pc:sldMk cId="3496511088" sldId="364"/>
            <ac:cxnSpMk id="58" creationId="{AACC1248-0A3F-4E64-B924-8ACCED30F7D8}"/>
          </ac:cxnSpMkLst>
        </pc:cxnChg>
      </pc:sldChg>
      <pc:sldChg chg="modSp mod">
        <pc:chgData name="이 경오" userId="03d471aaec579ec3" providerId="LiveId" clId="{A53AF665-9991-4CA1-A1F0-257EB933187E}" dt="2020-05-10T11:16:46.846" v="591" actId="1076"/>
        <pc:sldMkLst>
          <pc:docMk/>
          <pc:sldMk cId="3651184222" sldId="365"/>
        </pc:sldMkLst>
        <pc:spChg chg="mod">
          <ac:chgData name="이 경오" userId="03d471aaec579ec3" providerId="LiveId" clId="{A53AF665-9991-4CA1-A1F0-257EB933187E}" dt="2020-05-10T11:16:41.646" v="590" actId="948"/>
          <ac:spMkLst>
            <pc:docMk/>
            <pc:sldMk cId="3651184222" sldId="365"/>
            <ac:spMk id="2" creationId="{82C23080-4479-4BC5-8430-E6C5335293E6}"/>
          </ac:spMkLst>
        </pc:spChg>
        <pc:spChg chg="mod">
          <ac:chgData name="이 경오" userId="03d471aaec579ec3" providerId="LiveId" clId="{A53AF665-9991-4CA1-A1F0-257EB933187E}" dt="2020-05-10T11:14:57.543" v="573" actId="1076"/>
          <ac:spMkLst>
            <pc:docMk/>
            <pc:sldMk cId="3651184222" sldId="365"/>
            <ac:spMk id="13" creationId="{79EC83B6-EB5E-44C6-B532-04C580F5632F}"/>
          </ac:spMkLst>
        </pc:spChg>
        <pc:spChg chg="mod">
          <ac:chgData name="이 경오" userId="03d471aaec579ec3" providerId="LiveId" clId="{A53AF665-9991-4CA1-A1F0-257EB933187E}" dt="2020-05-10T11:14:24.652" v="566" actId="1076"/>
          <ac:spMkLst>
            <pc:docMk/>
            <pc:sldMk cId="3651184222" sldId="365"/>
            <ac:spMk id="49" creationId="{DB2592F5-1887-4128-A11C-FBB241480622}"/>
          </ac:spMkLst>
        </pc:spChg>
        <pc:spChg chg="mod">
          <ac:chgData name="이 경오" userId="03d471aaec579ec3" providerId="LiveId" clId="{A53AF665-9991-4CA1-A1F0-257EB933187E}" dt="2020-05-10T11:15:58.485" v="589" actId="1035"/>
          <ac:spMkLst>
            <pc:docMk/>
            <pc:sldMk cId="3651184222" sldId="365"/>
            <ac:spMk id="63" creationId="{9EB3EAD3-6B5C-4FCB-AE16-C00EADB0BD43}"/>
          </ac:spMkLst>
        </pc:spChg>
        <pc:graphicFrameChg chg="mod">
          <ac:chgData name="이 경오" userId="03d471aaec579ec3" providerId="LiveId" clId="{A53AF665-9991-4CA1-A1F0-257EB933187E}" dt="2020-05-10T11:16:46.846" v="591" actId="1076"/>
          <ac:graphicFrameMkLst>
            <pc:docMk/>
            <pc:sldMk cId="3651184222" sldId="365"/>
            <ac:graphicFrameMk id="3" creationId="{E4F8D541-208A-4007-BA8B-10D93D6D3770}"/>
          </ac:graphicFrameMkLst>
        </pc:graphicFrameChg>
      </pc:sldChg>
      <pc:sldChg chg="modSp mod">
        <pc:chgData name="이 경오" userId="03d471aaec579ec3" providerId="LiveId" clId="{A53AF665-9991-4CA1-A1F0-257EB933187E}" dt="2020-05-10T11:21:46.308" v="641" actId="207"/>
        <pc:sldMkLst>
          <pc:docMk/>
          <pc:sldMk cId="4135938912" sldId="366"/>
        </pc:sldMkLst>
        <pc:spChg chg="mod">
          <ac:chgData name="이 경오" userId="03d471aaec579ec3" providerId="LiveId" clId="{A53AF665-9991-4CA1-A1F0-257EB933187E}" dt="2020-05-10T11:20:12.669" v="639" actId="1035"/>
          <ac:spMkLst>
            <pc:docMk/>
            <pc:sldMk cId="4135938912" sldId="366"/>
            <ac:spMk id="6" creationId="{FD083C95-F899-4A5E-B6B7-474E84C9FE77}"/>
          </ac:spMkLst>
        </pc:spChg>
        <pc:spChg chg="mod">
          <ac:chgData name="이 경오" userId="03d471aaec579ec3" providerId="LiveId" clId="{A53AF665-9991-4CA1-A1F0-257EB933187E}" dt="2020-05-10T11:20:12.669" v="639" actId="1035"/>
          <ac:spMkLst>
            <pc:docMk/>
            <pc:sldMk cId="4135938912" sldId="366"/>
            <ac:spMk id="9" creationId="{380BB353-49DD-4B29-B69E-920F0BDFBE2E}"/>
          </ac:spMkLst>
        </pc:spChg>
        <pc:spChg chg="mod">
          <ac:chgData name="이 경오" userId="03d471aaec579ec3" providerId="LiveId" clId="{A53AF665-9991-4CA1-A1F0-257EB933187E}" dt="2020-05-10T11:20:12.669" v="639" actId="1035"/>
          <ac:spMkLst>
            <pc:docMk/>
            <pc:sldMk cId="4135938912" sldId="366"/>
            <ac:spMk id="11" creationId="{2288C74E-92CC-4E65-A031-A22CA5F15AF1}"/>
          </ac:spMkLst>
        </pc:spChg>
        <pc:spChg chg="mod">
          <ac:chgData name="이 경오" userId="03d471aaec579ec3" providerId="LiveId" clId="{A53AF665-9991-4CA1-A1F0-257EB933187E}" dt="2020-05-10T11:21:46.308" v="641" actId="207"/>
          <ac:spMkLst>
            <pc:docMk/>
            <pc:sldMk cId="4135938912" sldId="366"/>
            <ac:spMk id="13" creationId="{79EC83B6-EB5E-44C6-B532-04C580F5632F}"/>
          </ac:spMkLst>
        </pc:spChg>
        <pc:spChg chg="mod">
          <ac:chgData name="이 경오" userId="03d471aaec579ec3" providerId="LiveId" clId="{A53AF665-9991-4CA1-A1F0-257EB933187E}" dt="2020-05-10T11:20:12.669" v="639" actId="1035"/>
          <ac:spMkLst>
            <pc:docMk/>
            <pc:sldMk cId="4135938912" sldId="366"/>
            <ac:spMk id="17" creationId="{1FDB433B-B2AD-4FC8-8C0F-31D97796ACBB}"/>
          </ac:spMkLst>
        </pc:spChg>
        <pc:spChg chg="mod">
          <ac:chgData name="이 경오" userId="03d471aaec579ec3" providerId="LiveId" clId="{A53AF665-9991-4CA1-A1F0-257EB933187E}" dt="2020-05-10T11:20:12.669" v="639" actId="1035"/>
          <ac:spMkLst>
            <pc:docMk/>
            <pc:sldMk cId="4135938912" sldId="366"/>
            <ac:spMk id="18" creationId="{29BE4121-DB37-4443-B98F-DA9C9D242B26}"/>
          </ac:spMkLst>
        </pc:spChg>
        <pc:spChg chg="mod">
          <ac:chgData name="이 경오" userId="03d471aaec579ec3" providerId="LiveId" clId="{A53AF665-9991-4CA1-A1F0-257EB933187E}" dt="2020-05-10T11:20:12.669" v="639" actId="1035"/>
          <ac:spMkLst>
            <pc:docMk/>
            <pc:sldMk cId="4135938912" sldId="366"/>
            <ac:spMk id="19" creationId="{E09A59AC-E512-40C9-8EBD-7C51B79EFC65}"/>
          </ac:spMkLst>
        </pc:spChg>
        <pc:spChg chg="mod">
          <ac:chgData name="이 경오" userId="03d471aaec579ec3" providerId="LiveId" clId="{A53AF665-9991-4CA1-A1F0-257EB933187E}" dt="2020-05-10T11:20:12.669" v="639" actId="1035"/>
          <ac:spMkLst>
            <pc:docMk/>
            <pc:sldMk cId="4135938912" sldId="366"/>
            <ac:spMk id="21" creationId="{DAE18966-E71A-4003-8636-C75A7A97B582}"/>
          </ac:spMkLst>
        </pc:spChg>
        <pc:spChg chg="mod">
          <ac:chgData name="이 경오" userId="03d471aaec579ec3" providerId="LiveId" clId="{A53AF665-9991-4CA1-A1F0-257EB933187E}" dt="2020-05-10T11:20:12.669" v="639" actId="1035"/>
          <ac:spMkLst>
            <pc:docMk/>
            <pc:sldMk cId="4135938912" sldId="366"/>
            <ac:spMk id="27" creationId="{77EAACFF-2D2B-4D85-AC70-E554588082CF}"/>
          </ac:spMkLst>
        </pc:spChg>
        <pc:spChg chg="mod">
          <ac:chgData name="이 경오" userId="03d471aaec579ec3" providerId="LiveId" clId="{A53AF665-9991-4CA1-A1F0-257EB933187E}" dt="2020-05-10T11:20:12.669" v="639" actId="1035"/>
          <ac:spMkLst>
            <pc:docMk/>
            <pc:sldMk cId="4135938912" sldId="366"/>
            <ac:spMk id="35" creationId="{36F99153-9282-4E97-A661-A7098A74D83E}"/>
          </ac:spMkLst>
        </pc:spChg>
        <pc:spChg chg="mod">
          <ac:chgData name="이 경오" userId="03d471aaec579ec3" providerId="LiveId" clId="{A53AF665-9991-4CA1-A1F0-257EB933187E}" dt="2020-05-10T11:20:12.669" v="639" actId="1035"/>
          <ac:spMkLst>
            <pc:docMk/>
            <pc:sldMk cId="4135938912" sldId="366"/>
            <ac:spMk id="36" creationId="{F70FBD7D-0294-4B52-8F14-F506BE1CBACA}"/>
          </ac:spMkLst>
        </pc:spChg>
        <pc:spChg chg="mod">
          <ac:chgData name="이 경오" userId="03d471aaec579ec3" providerId="LiveId" clId="{A53AF665-9991-4CA1-A1F0-257EB933187E}" dt="2020-05-10T11:20:12.669" v="639" actId="1035"/>
          <ac:spMkLst>
            <pc:docMk/>
            <pc:sldMk cId="4135938912" sldId="366"/>
            <ac:spMk id="37" creationId="{32C5B0D6-73AF-41E7-B7F5-E770B6763BE3}"/>
          </ac:spMkLst>
        </pc:spChg>
        <pc:spChg chg="mod">
          <ac:chgData name="이 경오" userId="03d471aaec579ec3" providerId="LiveId" clId="{A53AF665-9991-4CA1-A1F0-257EB933187E}" dt="2020-05-10T11:20:12.669" v="639" actId="1035"/>
          <ac:spMkLst>
            <pc:docMk/>
            <pc:sldMk cId="4135938912" sldId="366"/>
            <ac:spMk id="41" creationId="{EEF054BE-42F8-4BB4-91B0-5BC68A4F3BA4}"/>
          </ac:spMkLst>
        </pc:spChg>
        <pc:spChg chg="mod">
          <ac:chgData name="이 경오" userId="03d471aaec579ec3" providerId="LiveId" clId="{A53AF665-9991-4CA1-A1F0-257EB933187E}" dt="2020-05-10T11:20:12.669" v="639" actId="1035"/>
          <ac:spMkLst>
            <pc:docMk/>
            <pc:sldMk cId="4135938912" sldId="366"/>
            <ac:spMk id="43" creationId="{80FA19B8-4A60-461C-A0C7-CDEA7F42654D}"/>
          </ac:spMkLst>
        </pc:spChg>
        <pc:spChg chg="mod">
          <ac:chgData name="이 경오" userId="03d471aaec579ec3" providerId="LiveId" clId="{A53AF665-9991-4CA1-A1F0-257EB933187E}" dt="2020-05-10T11:20:12.669" v="639" actId="1035"/>
          <ac:spMkLst>
            <pc:docMk/>
            <pc:sldMk cId="4135938912" sldId="366"/>
            <ac:spMk id="47" creationId="{3A37105C-CD5B-461D-A47A-67693F052C43}"/>
          </ac:spMkLst>
        </pc:spChg>
        <pc:spChg chg="mod">
          <ac:chgData name="이 경오" userId="03d471aaec579ec3" providerId="LiveId" clId="{A53AF665-9991-4CA1-A1F0-257EB933187E}" dt="2020-05-10T11:20:12.669" v="639" actId="1035"/>
          <ac:spMkLst>
            <pc:docMk/>
            <pc:sldMk cId="4135938912" sldId="366"/>
            <ac:spMk id="48" creationId="{0AD7AD51-63D1-4A6E-B2A9-73E78D74C066}"/>
          </ac:spMkLst>
        </pc:spChg>
        <pc:spChg chg="mod">
          <ac:chgData name="이 경오" userId="03d471aaec579ec3" providerId="LiveId" clId="{A53AF665-9991-4CA1-A1F0-257EB933187E}" dt="2020-05-10T11:17:00.733" v="594" actId="1076"/>
          <ac:spMkLst>
            <pc:docMk/>
            <pc:sldMk cId="4135938912" sldId="366"/>
            <ac:spMk id="49" creationId="{DB2592F5-1887-4128-A11C-FBB241480622}"/>
          </ac:spMkLst>
        </pc:spChg>
        <pc:spChg chg="mod">
          <ac:chgData name="이 경오" userId="03d471aaec579ec3" providerId="LiveId" clId="{A53AF665-9991-4CA1-A1F0-257EB933187E}" dt="2020-05-10T11:20:12.669" v="639" actId="1035"/>
          <ac:spMkLst>
            <pc:docMk/>
            <pc:sldMk cId="4135938912" sldId="366"/>
            <ac:spMk id="50" creationId="{6CC5873C-491F-4560-A224-13737D7216EB}"/>
          </ac:spMkLst>
        </pc:spChg>
        <pc:spChg chg="mod">
          <ac:chgData name="이 경오" userId="03d471aaec579ec3" providerId="LiveId" clId="{A53AF665-9991-4CA1-A1F0-257EB933187E}" dt="2020-05-10T11:20:12.669" v="639" actId="1035"/>
          <ac:spMkLst>
            <pc:docMk/>
            <pc:sldMk cId="4135938912" sldId="366"/>
            <ac:spMk id="51" creationId="{D02DEA3A-7193-4B04-87B6-2C46A3B0405E}"/>
          </ac:spMkLst>
        </pc:spChg>
        <pc:spChg chg="mod">
          <ac:chgData name="이 경오" userId="03d471aaec579ec3" providerId="LiveId" clId="{A53AF665-9991-4CA1-A1F0-257EB933187E}" dt="2020-05-10T11:20:12.669" v="639" actId="1035"/>
          <ac:spMkLst>
            <pc:docMk/>
            <pc:sldMk cId="4135938912" sldId="366"/>
            <ac:spMk id="52" creationId="{3979FBDA-3280-42B6-B2E0-B7AD06BE5A65}"/>
          </ac:spMkLst>
        </pc:spChg>
        <pc:spChg chg="mod">
          <ac:chgData name="이 경오" userId="03d471aaec579ec3" providerId="LiveId" clId="{A53AF665-9991-4CA1-A1F0-257EB933187E}" dt="2020-05-10T11:20:12.669" v="639" actId="1035"/>
          <ac:spMkLst>
            <pc:docMk/>
            <pc:sldMk cId="4135938912" sldId="366"/>
            <ac:spMk id="53" creationId="{0CF0787E-72D6-4644-86D8-4F9E56A77581}"/>
          </ac:spMkLst>
        </pc:spChg>
        <pc:spChg chg="mod">
          <ac:chgData name="이 경오" userId="03d471aaec579ec3" providerId="LiveId" clId="{A53AF665-9991-4CA1-A1F0-257EB933187E}" dt="2020-05-10T11:20:12.669" v="639" actId="1035"/>
          <ac:spMkLst>
            <pc:docMk/>
            <pc:sldMk cId="4135938912" sldId="366"/>
            <ac:spMk id="54" creationId="{FB4F29F0-45EE-4F04-BA2F-C432B7A9BEB9}"/>
          </ac:spMkLst>
        </pc:spChg>
        <pc:spChg chg="mod">
          <ac:chgData name="이 경오" userId="03d471aaec579ec3" providerId="LiveId" clId="{A53AF665-9991-4CA1-A1F0-257EB933187E}" dt="2020-05-10T11:20:12.669" v="639" actId="1035"/>
          <ac:spMkLst>
            <pc:docMk/>
            <pc:sldMk cId="4135938912" sldId="366"/>
            <ac:spMk id="55" creationId="{5C72A608-BC49-4E72-8987-3D8A9B02F2D4}"/>
          </ac:spMkLst>
        </pc:spChg>
        <pc:spChg chg="mod">
          <ac:chgData name="이 경오" userId="03d471aaec579ec3" providerId="LiveId" clId="{A53AF665-9991-4CA1-A1F0-257EB933187E}" dt="2020-05-10T11:20:12.669" v="639" actId="1035"/>
          <ac:spMkLst>
            <pc:docMk/>
            <pc:sldMk cId="4135938912" sldId="366"/>
            <ac:spMk id="56" creationId="{F113D541-88CB-4B01-A994-CED59FD1F6E7}"/>
          </ac:spMkLst>
        </pc:spChg>
        <pc:spChg chg="mod">
          <ac:chgData name="이 경오" userId="03d471aaec579ec3" providerId="LiveId" clId="{A53AF665-9991-4CA1-A1F0-257EB933187E}" dt="2020-05-10T11:20:12.669" v="639" actId="1035"/>
          <ac:spMkLst>
            <pc:docMk/>
            <pc:sldMk cId="4135938912" sldId="366"/>
            <ac:spMk id="58" creationId="{D455782C-F540-43A2-BC89-FA552CE75E21}"/>
          </ac:spMkLst>
        </pc:spChg>
        <pc:spChg chg="mod">
          <ac:chgData name="이 경오" userId="03d471aaec579ec3" providerId="LiveId" clId="{A53AF665-9991-4CA1-A1F0-257EB933187E}" dt="2020-05-10T11:20:12.669" v="639" actId="1035"/>
          <ac:spMkLst>
            <pc:docMk/>
            <pc:sldMk cId="4135938912" sldId="366"/>
            <ac:spMk id="59" creationId="{C8F505D8-BA90-4B74-B210-5C83D384E135}"/>
          </ac:spMkLst>
        </pc:spChg>
        <pc:spChg chg="mod">
          <ac:chgData name="이 경오" userId="03d471aaec579ec3" providerId="LiveId" clId="{A53AF665-9991-4CA1-A1F0-257EB933187E}" dt="2020-05-10T11:20:12.669" v="639" actId="1035"/>
          <ac:spMkLst>
            <pc:docMk/>
            <pc:sldMk cId="4135938912" sldId="366"/>
            <ac:spMk id="62" creationId="{366ED127-83AD-4EBD-8881-7B81FE593CB7}"/>
          </ac:spMkLst>
        </pc:spChg>
        <pc:spChg chg="mod">
          <ac:chgData name="이 경오" userId="03d471aaec579ec3" providerId="LiveId" clId="{A53AF665-9991-4CA1-A1F0-257EB933187E}" dt="2020-05-10T11:20:12.669" v="639" actId="1035"/>
          <ac:spMkLst>
            <pc:docMk/>
            <pc:sldMk cId="4135938912" sldId="366"/>
            <ac:spMk id="64" creationId="{281B7556-C6D5-433E-986A-5ABC88CFDD66}"/>
          </ac:spMkLst>
        </pc:spChg>
        <pc:spChg chg="mod">
          <ac:chgData name="이 경오" userId="03d471aaec579ec3" providerId="LiveId" clId="{A53AF665-9991-4CA1-A1F0-257EB933187E}" dt="2020-05-10T11:20:12.669" v="639" actId="1035"/>
          <ac:spMkLst>
            <pc:docMk/>
            <pc:sldMk cId="4135938912" sldId="366"/>
            <ac:spMk id="65" creationId="{EF13862B-599E-4E05-A1AA-077DC3342535}"/>
          </ac:spMkLst>
        </pc:spChg>
        <pc:spChg chg="mod">
          <ac:chgData name="이 경오" userId="03d471aaec579ec3" providerId="LiveId" clId="{A53AF665-9991-4CA1-A1F0-257EB933187E}" dt="2020-05-10T11:20:12.669" v="639" actId="1035"/>
          <ac:spMkLst>
            <pc:docMk/>
            <pc:sldMk cId="4135938912" sldId="366"/>
            <ac:spMk id="66" creationId="{5B723B5D-1D8E-4B68-B142-298239D3A4BF}"/>
          </ac:spMkLst>
        </pc:spChg>
        <pc:spChg chg="mod">
          <ac:chgData name="이 경오" userId="03d471aaec579ec3" providerId="LiveId" clId="{A53AF665-9991-4CA1-A1F0-257EB933187E}" dt="2020-05-10T11:20:12.669" v="639" actId="1035"/>
          <ac:spMkLst>
            <pc:docMk/>
            <pc:sldMk cId="4135938912" sldId="366"/>
            <ac:spMk id="67" creationId="{86C8C0CD-171D-4AC6-ABEA-A4F4D778F719}"/>
          </ac:spMkLst>
        </pc:spChg>
        <pc:spChg chg="mod">
          <ac:chgData name="이 경오" userId="03d471aaec579ec3" providerId="LiveId" clId="{A53AF665-9991-4CA1-A1F0-257EB933187E}" dt="2020-05-10T11:20:12.669" v="639" actId="1035"/>
          <ac:spMkLst>
            <pc:docMk/>
            <pc:sldMk cId="4135938912" sldId="366"/>
            <ac:spMk id="69" creationId="{2982A876-4B28-441D-A096-42AEE98EB0A8}"/>
          </ac:spMkLst>
        </pc:spChg>
        <pc:spChg chg="mod">
          <ac:chgData name="이 경오" userId="03d471aaec579ec3" providerId="LiveId" clId="{A53AF665-9991-4CA1-A1F0-257EB933187E}" dt="2020-05-10T11:20:12.669" v="639" actId="1035"/>
          <ac:spMkLst>
            <pc:docMk/>
            <pc:sldMk cId="4135938912" sldId="366"/>
            <ac:spMk id="70" creationId="{168673D2-FD6C-4FBF-803E-F27384666F8C}"/>
          </ac:spMkLst>
        </pc:spChg>
        <pc:spChg chg="mod">
          <ac:chgData name="이 경오" userId="03d471aaec579ec3" providerId="LiveId" clId="{A53AF665-9991-4CA1-A1F0-257EB933187E}" dt="2020-05-10T11:20:12.669" v="639" actId="1035"/>
          <ac:spMkLst>
            <pc:docMk/>
            <pc:sldMk cId="4135938912" sldId="366"/>
            <ac:spMk id="71" creationId="{DEFF0F3B-6654-4596-A463-D0751B4AA870}"/>
          </ac:spMkLst>
        </pc:spChg>
        <pc:picChg chg="mod">
          <ac:chgData name="이 경오" userId="03d471aaec579ec3" providerId="LiveId" clId="{A53AF665-9991-4CA1-A1F0-257EB933187E}" dt="2020-05-10T11:20:12.669" v="639" actId="1035"/>
          <ac:picMkLst>
            <pc:docMk/>
            <pc:sldMk cId="4135938912" sldId="366"/>
            <ac:picMk id="10" creationId="{BF8B5FC8-37C5-40B2-9865-EAE2EB46A731}"/>
          </ac:picMkLst>
        </pc:picChg>
        <pc:picChg chg="mod">
          <ac:chgData name="이 경오" userId="03d471aaec579ec3" providerId="LiveId" clId="{A53AF665-9991-4CA1-A1F0-257EB933187E}" dt="2020-05-10T11:20:12.669" v="639" actId="1035"/>
          <ac:picMkLst>
            <pc:docMk/>
            <pc:sldMk cId="4135938912" sldId="366"/>
            <ac:picMk id="20" creationId="{343C7FA6-FF76-426B-96EA-3E9FB4FF7EAF}"/>
          </ac:picMkLst>
        </pc:picChg>
        <pc:picChg chg="mod">
          <ac:chgData name="이 경오" userId="03d471aaec579ec3" providerId="LiveId" clId="{A53AF665-9991-4CA1-A1F0-257EB933187E}" dt="2020-05-10T11:20:12.669" v="639" actId="1035"/>
          <ac:picMkLst>
            <pc:docMk/>
            <pc:sldMk cId="4135938912" sldId="366"/>
            <ac:picMk id="34" creationId="{4DFA1F6F-E782-478E-89E0-F98F1CC1743F}"/>
          </ac:picMkLst>
        </pc:picChg>
        <pc:picChg chg="mod">
          <ac:chgData name="이 경오" userId="03d471aaec579ec3" providerId="LiveId" clId="{A53AF665-9991-4CA1-A1F0-257EB933187E}" dt="2020-05-10T11:20:12.669" v="639" actId="1035"/>
          <ac:picMkLst>
            <pc:docMk/>
            <pc:sldMk cId="4135938912" sldId="366"/>
            <ac:picMk id="42" creationId="{8CC6B61C-15B8-40E5-B4FA-C62753BC1CE8}"/>
          </ac:picMkLst>
        </pc:picChg>
        <pc:cxnChg chg="mod">
          <ac:chgData name="이 경오" userId="03d471aaec579ec3" providerId="LiveId" clId="{A53AF665-9991-4CA1-A1F0-257EB933187E}" dt="2020-05-10T11:20:12.669" v="639" actId="1035"/>
          <ac:cxnSpMkLst>
            <pc:docMk/>
            <pc:sldMk cId="4135938912" sldId="366"/>
            <ac:cxnSpMk id="12" creationId="{2C0E6980-10B5-4652-919F-4FD345E67FAA}"/>
          </ac:cxnSpMkLst>
        </pc:cxnChg>
        <pc:cxnChg chg="mod">
          <ac:chgData name="이 경오" userId="03d471aaec579ec3" providerId="LiveId" clId="{A53AF665-9991-4CA1-A1F0-257EB933187E}" dt="2020-05-10T11:20:12.669" v="639" actId="1035"/>
          <ac:cxnSpMkLst>
            <pc:docMk/>
            <pc:sldMk cId="4135938912" sldId="366"/>
            <ac:cxnSpMk id="22" creationId="{33213FC3-5DE9-44E6-8BE0-B24A2127AB07}"/>
          </ac:cxnSpMkLst>
        </pc:cxnChg>
        <pc:cxnChg chg="mod">
          <ac:chgData name="이 경오" userId="03d471aaec579ec3" providerId="LiveId" clId="{A53AF665-9991-4CA1-A1F0-257EB933187E}" dt="2020-05-10T11:20:12.669" v="639" actId="1035"/>
          <ac:cxnSpMkLst>
            <pc:docMk/>
            <pc:sldMk cId="4135938912" sldId="366"/>
            <ac:cxnSpMk id="38" creationId="{B7A991F5-9B4F-40D2-B4BF-C3EE1EE8BEA7}"/>
          </ac:cxnSpMkLst>
        </pc:cxnChg>
        <pc:cxnChg chg="mod">
          <ac:chgData name="이 경오" userId="03d471aaec579ec3" providerId="LiveId" clId="{A53AF665-9991-4CA1-A1F0-257EB933187E}" dt="2020-05-10T11:20:12.669" v="639" actId="1035"/>
          <ac:cxnSpMkLst>
            <pc:docMk/>
            <pc:sldMk cId="4135938912" sldId="366"/>
            <ac:cxnSpMk id="44" creationId="{77B65431-EA6F-4B76-9981-61CE2261DC3E}"/>
          </ac:cxnSpMkLst>
        </pc:cxnChg>
        <pc:cxnChg chg="mod">
          <ac:chgData name="이 경오" userId="03d471aaec579ec3" providerId="LiveId" clId="{A53AF665-9991-4CA1-A1F0-257EB933187E}" dt="2020-05-10T11:20:12.669" v="639" actId="1035"/>
          <ac:cxnSpMkLst>
            <pc:docMk/>
            <pc:sldMk cId="4135938912" sldId="366"/>
            <ac:cxnSpMk id="46" creationId="{DC2B9230-6A41-4E9E-8E04-DB68103A117B}"/>
          </ac:cxnSpMkLst>
        </pc:cxnChg>
        <pc:cxnChg chg="mod">
          <ac:chgData name="이 경오" userId="03d471aaec579ec3" providerId="LiveId" clId="{A53AF665-9991-4CA1-A1F0-257EB933187E}" dt="2020-05-10T11:20:12.669" v="639" actId="1035"/>
          <ac:cxnSpMkLst>
            <pc:docMk/>
            <pc:sldMk cId="4135938912" sldId="366"/>
            <ac:cxnSpMk id="60" creationId="{DA90B472-C62E-4682-A770-EFAF71404A7A}"/>
          </ac:cxnSpMkLst>
        </pc:cxnChg>
      </pc:sldChg>
      <pc:sldChg chg="modSp mod">
        <pc:chgData name="이 경오" userId="03d471aaec579ec3" providerId="LiveId" clId="{A53AF665-9991-4CA1-A1F0-257EB933187E}" dt="2020-05-10T11:22:35.201" v="642" actId="404"/>
        <pc:sldMkLst>
          <pc:docMk/>
          <pc:sldMk cId="105868750" sldId="367"/>
        </pc:sldMkLst>
        <pc:spChg chg="mod">
          <ac:chgData name="이 경오" userId="03d471aaec579ec3" providerId="LiveId" clId="{A53AF665-9991-4CA1-A1F0-257EB933187E}" dt="2020-05-10T11:22:35.201" v="642" actId="404"/>
          <ac:spMkLst>
            <pc:docMk/>
            <pc:sldMk cId="105868750" sldId="367"/>
            <ac:spMk id="6" creationId="{97ABE4A9-0E2E-45E8-86C2-53BF8FA05A72}"/>
          </ac:spMkLst>
        </pc:spChg>
      </pc:sldChg>
      <pc:sldChg chg="addSp delSp modSp mod">
        <pc:chgData name="이 경오" userId="03d471aaec579ec3" providerId="LiveId" clId="{A53AF665-9991-4CA1-A1F0-257EB933187E}" dt="2020-05-10T11:33:45.619" v="748" actId="113"/>
        <pc:sldMkLst>
          <pc:docMk/>
          <pc:sldMk cId="2067336957" sldId="368"/>
        </pc:sldMkLst>
        <pc:spChg chg="mod">
          <ac:chgData name="이 경오" userId="03d471aaec579ec3" providerId="LiveId" clId="{A53AF665-9991-4CA1-A1F0-257EB933187E}" dt="2020-05-10T11:25:16.286" v="686" actId="11"/>
          <ac:spMkLst>
            <pc:docMk/>
            <pc:sldMk cId="2067336957" sldId="368"/>
            <ac:spMk id="4" creationId="{F33D0D13-18BE-4C87-ABE5-EF320BB3AA27}"/>
          </ac:spMkLst>
        </pc:spChg>
        <pc:spChg chg="mod">
          <ac:chgData name="이 경오" userId="03d471aaec579ec3" providerId="LiveId" clId="{A53AF665-9991-4CA1-A1F0-257EB933187E}" dt="2020-05-10T11:25:16.286" v="686" actId="11"/>
          <ac:spMkLst>
            <pc:docMk/>
            <pc:sldMk cId="2067336957" sldId="368"/>
            <ac:spMk id="5" creationId="{8F526FEE-CA73-440B-888F-BE51F1015EA2}"/>
          </ac:spMkLst>
        </pc:spChg>
        <pc:spChg chg="mod">
          <ac:chgData name="이 경오" userId="03d471aaec579ec3" providerId="LiveId" clId="{A53AF665-9991-4CA1-A1F0-257EB933187E}" dt="2020-05-10T11:33:08.379" v="746" actId="1076"/>
          <ac:spMkLst>
            <pc:docMk/>
            <pc:sldMk cId="2067336957" sldId="368"/>
            <ac:spMk id="13" creationId="{79EC83B6-EB5E-44C6-B532-04C580F5632F}"/>
          </ac:spMkLst>
        </pc:spChg>
        <pc:spChg chg="add mod">
          <ac:chgData name="이 경오" userId="03d471aaec579ec3" providerId="LiveId" clId="{A53AF665-9991-4CA1-A1F0-257EB933187E}" dt="2020-05-10T11:33:41.215" v="747" actId="179"/>
          <ac:spMkLst>
            <pc:docMk/>
            <pc:sldMk cId="2067336957" sldId="368"/>
            <ac:spMk id="14" creationId="{C9B36AFC-AAA6-4EB1-AE40-6C7B2801EB1C}"/>
          </ac:spMkLst>
        </pc:spChg>
        <pc:spChg chg="add mod">
          <ac:chgData name="이 경오" userId="03d471aaec579ec3" providerId="LiveId" clId="{A53AF665-9991-4CA1-A1F0-257EB933187E}" dt="2020-05-10T11:26:46.664" v="704" actId="571"/>
          <ac:spMkLst>
            <pc:docMk/>
            <pc:sldMk cId="2067336957" sldId="368"/>
            <ac:spMk id="15" creationId="{0448A674-DFE9-49B7-A380-B5D989483C0C}"/>
          </ac:spMkLst>
        </pc:spChg>
        <pc:spChg chg="add mod">
          <ac:chgData name="이 경오" userId="03d471aaec579ec3" providerId="LiveId" clId="{A53AF665-9991-4CA1-A1F0-257EB933187E}" dt="2020-05-10T11:26:46.664" v="704" actId="571"/>
          <ac:spMkLst>
            <pc:docMk/>
            <pc:sldMk cId="2067336957" sldId="368"/>
            <ac:spMk id="16" creationId="{BAFFF1FF-2EC6-4611-96E5-FA6539FEB84A}"/>
          </ac:spMkLst>
        </pc:spChg>
        <pc:spChg chg="mod">
          <ac:chgData name="이 경오" userId="03d471aaec579ec3" providerId="LiveId" clId="{A53AF665-9991-4CA1-A1F0-257EB933187E}" dt="2020-05-10T11:25:16.286" v="686" actId="11"/>
          <ac:spMkLst>
            <pc:docMk/>
            <pc:sldMk cId="2067336957" sldId="368"/>
            <ac:spMk id="49" creationId="{DB2592F5-1887-4128-A11C-FBB241480622}"/>
          </ac:spMkLst>
        </pc:spChg>
        <pc:spChg chg="mod">
          <ac:chgData name="이 경오" userId="03d471aaec579ec3" providerId="LiveId" clId="{A53AF665-9991-4CA1-A1F0-257EB933187E}" dt="2020-05-10T11:27:26.050" v="717" actId="1036"/>
          <ac:spMkLst>
            <pc:docMk/>
            <pc:sldMk cId="2067336957" sldId="368"/>
            <ac:spMk id="63" creationId="{8859E577-A640-448F-9E39-5448A40D4BB8}"/>
          </ac:spMkLst>
        </pc:spChg>
        <pc:spChg chg="mod">
          <ac:chgData name="이 경오" userId="03d471aaec579ec3" providerId="LiveId" clId="{A53AF665-9991-4CA1-A1F0-257EB933187E}" dt="2020-05-10T11:33:45.619" v="748" actId="113"/>
          <ac:spMkLst>
            <pc:docMk/>
            <pc:sldMk cId="2067336957" sldId="368"/>
            <ac:spMk id="65" creationId="{AA76ABFE-56CE-4446-95EE-A01DD32C6F08}"/>
          </ac:spMkLst>
        </pc:spChg>
        <pc:spChg chg="mod">
          <ac:chgData name="이 경오" userId="03d471aaec579ec3" providerId="LiveId" clId="{A53AF665-9991-4CA1-A1F0-257EB933187E}" dt="2020-05-10T11:33:02.373" v="745" actId="1076"/>
          <ac:spMkLst>
            <pc:docMk/>
            <pc:sldMk cId="2067336957" sldId="368"/>
            <ac:spMk id="66" creationId="{DD612A17-27AD-42E6-843E-18773DADF0D5}"/>
          </ac:spMkLst>
        </pc:spChg>
        <pc:spChg chg="mod topLvl">
          <ac:chgData name="이 경오" userId="03d471aaec579ec3" providerId="LiveId" clId="{A53AF665-9991-4CA1-A1F0-257EB933187E}" dt="2020-05-10T11:33:02.373" v="745" actId="1076"/>
          <ac:spMkLst>
            <pc:docMk/>
            <pc:sldMk cId="2067336957" sldId="368"/>
            <ac:spMk id="67" creationId="{73EA83B3-A14D-4EA6-AF4E-44DB765FD27F}"/>
          </ac:spMkLst>
        </pc:spChg>
        <pc:spChg chg="mod topLvl">
          <ac:chgData name="이 경오" userId="03d471aaec579ec3" providerId="LiveId" clId="{A53AF665-9991-4CA1-A1F0-257EB933187E}" dt="2020-05-10T11:33:02.373" v="745" actId="1076"/>
          <ac:spMkLst>
            <pc:docMk/>
            <pc:sldMk cId="2067336957" sldId="368"/>
            <ac:spMk id="69" creationId="{27ACA5C4-2403-4E3D-9623-AEC7497B5F89}"/>
          </ac:spMkLst>
        </pc:spChg>
        <pc:spChg chg="del mod">
          <ac:chgData name="이 경오" userId="03d471aaec579ec3" providerId="LiveId" clId="{A53AF665-9991-4CA1-A1F0-257EB933187E}" dt="2020-05-10T11:26:54.684" v="707"/>
          <ac:spMkLst>
            <pc:docMk/>
            <pc:sldMk cId="2067336957" sldId="368"/>
            <ac:spMk id="70" creationId="{F1C0001C-BB8B-4793-8855-D089B32F0DF6}"/>
          </ac:spMkLst>
        </pc:spChg>
        <pc:spChg chg="mod">
          <ac:chgData name="이 경오" userId="03d471aaec579ec3" providerId="LiveId" clId="{A53AF665-9991-4CA1-A1F0-257EB933187E}" dt="2020-05-10T11:33:02.373" v="745" actId="1076"/>
          <ac:spMkLst>
            <pc:docMk/>
            <pc:sldMk cId="2067336957" sldId="368"/>
            <ac:spMk id="71" creationId="{43F1A65A-7641-408A-BECB-CAAA1A924513}"/>
          </ac:spMkLst>
        </pc:spChg>
        <pc:grpChg chg="add del mod">
          <ac:chgData name="이 경오" userId="03d471aaec579ec3" providerId="LiveId" clId="{A53AF665-9991-4CA1-A1F0-257EB933187E}" dt="2020-05-10T11:26:03.631" v="696" actId="165"/>
          <ac:grpSpMkLst>
            <pc:docMk/>
            <pc:sldMk cId="2067336957" sldId="368"/>
            <ac:grpSpMk id="2" creationId="{673973D3-B600-4C6A-825A-1733F84F536C}"/>
          </ac:grpSpMkLst>
        </pc:grpChg>
      </pc:sldChg>
      <pc:sldChg chg="addSp modSp mod">
        <pc:chgData name="이 경오" userId="03d471aaec579ec3" providerId="LiveId" clId="{A53AF665-9991-4CA1-A1F0-257EB933187E}" dt="2020-05-10T11:36:26.945" v="788" actId="1076"/>
        <pc:sldMkLst>
          <pc:docMk/>
          <pc:sldMk cId="3536835945" sldId="370"/>
        </pc:sldMkLst>
        <pc:spChg chg="mod">
          <ac:chgData name="이 경오" userId="03d471aaec579ec3" providerId="LiveId" clId="{A53AF665-9991-4CA1-A1F0-257EB933187E}" dt="2020-05-10T11:35:31.008" v="773" actId="1076"/>
          <ac:spMkLst>
            <pc:docMk/>
            <pc:sldMk cId="3536835945" sldId="370"/>
            <ac:spMk id="11" creationId="{6305EA82-9CE8-4D6B-B805-568D05E43F6C}"/>
          </ac:spMkLst>
        </pc:spChg>
        <pc:spChg chg="mod">
          <ac:chgData name="이 경오" userId="03d471aaec579ec3" providerId="LiveId" clId="{A53AF665-9991-4CA1-A1F0-257EB933187E}" dt="2020-05-10T11:35:43.371" v="777" actId="403"/>
          <ac:spMkLst>
            <pc:docMk/>
            <pc:sldMk cId="3536835945" sldId="370"/>
            <ac:spMk id="12" creationId="{6A1F59F6-200C-4516-8E80-8C4292419078}"/>
          </ac:spMkLst>
        </pc:spChg>
        <pc:spChg chg="mod">
          <ac:chgData name="이 경오" userId="03d471aaec579ec3" providerId="LiveId" clId="{A53AF665-9991-4CA1-A1F0-257EB933187E}" dt="2020-05-10T11:36:26.945" v="788" actId="1076"/>
          <ac:spMkLst>
            <pc:docMk/>
            <pc:sldMk cId="3536835945" sldId="370"/>
            <ac:spMk id="13" creationId="{B1B645F2-7442-4875-BF8B-65505EF8AEA6}"/>
          </ac:spMkLst>
        </pc:spChg>
        <pc:spChg chg="mod">
          <ac:chgData name="이 경오" userId="03d471aaec579ec3" providerId="LiveId" clId="{A53AF665-9991-4CA1-A1F0-257EB933187E}" dt="2020-05-10T11:36:26.945" v="788" actId="1076"/>
          <ac:spMkLst>
            <pc:docMk/>
            <pc:sldMk cId="3536835945" sldId="370"/>
            <ac:spMk id="19" creationId="{BCB09372-5200-4252-AC1A-E587EDDE19B6}"/>
          </ac:spMkLst>
        </pc:spChg>
        <pc:cxnChg chg="add mod">
          <ac:chgData name="이 경오" userId="03d471aaec579ec3" providerId="LiveId" clId="{A53AF665-9991-4CA1-A1F0-257EB933187E}" dt="2020-05-10T11:36:21.344" v="787"/>
          <ac:cxnSpMkLst>
            <pc:docMk/>
            <pc:sldMk cId="3536835945" sldId="370"/>
            <ac:cxnSpMk id="8" creationId="{189C6E3A-DF45-4291-81F2-3E29DFE7EA97}"/>
          </ac:cxnSpMkLst>
        </pc:cxnChg>
      </pc:sldChg>
      <pc:sldChg chg="modSp add">
        <pc:chgData name="이 경오" userId="03d471aaec579ec3" providerId="LiveId" clId="{A53AF665-9991-4CA1-A1F0-257EB933187E}" dt="2020-05-10T11:35:17.950" v="771" actId="207"/>
        <pc:sldMkLst>
          <pc:docMk/>
          <pc:sldMk cId="4068933545" sldId="371"/>
        </pc:sldMkLst>
        <pc:spChg chg="mod">
          <ac:chgData name="이 경오" userId="03d471aaec579ec3" providerId="LiveId" clId="{A53AF665-9991-4CA1-A1F0-257EB933187E}" dt="2020-05-10T11:35:01.959" v="768" actId="207"/>
          <ac:spMkLst>
            <pc:docMk/>
            <pc:sldMk cId="4068933545" sldId="371"/>
            <ac:spMk id="12" creationId="{6A1F59F6-200C-4516-8E80-8C4292419078}"/>
          </ac:spMkLst>
        </pc:spChg>
        <pc:spChg chg="mod">
          <ac:chgData name="이 경오" userId="03d471aaec579ec3" providerId="LiveId" clId="{A53AF665-9991-4CA1-A1F0-257EB933187E}" dt="2020-05-10T11:35:11.690" v="770" actId="207"/>
          <ac:spMkLst>
            <pc:docMk/>
            <pc:sldMk cId="4068933545" sldId="371"/>
            <ac:spMk id="19" creationId="{BCB09372-5200-4252-AC1A-E587EDDE19B6}"/>
          </ac:spMkLst>
        </pc:spChg>
        <pc:spChg chg="mod">
          <ac:chgData name="이 경오" userId="03d471aaec579ec3" providerId="LiveId" clId="{A53AF665-9991-4CA1-A1F0-257EB933187E}" dt="2020-05-10T11:35:17.950" v="771" actId="207"/>
          <ac:spMkLst>
            <pc:docMk/>
            <pc:sldMk cId="4068933545" sldId="371"/>
            <ac:spMk id="21" creationId="{2C8F4E6A-7895-4435-BFB9-A4850A8986B0}"/>
          </ac:spMkLst>
        </pc:spChg>
      </pc:sldChg>
      <pc:sldChg chg="modSp add">
        <pc:chgData name="이 경오" userId="03d471aaec579ec3" providerId="LiveId" clId="{A53AF665-9991-4CA1-A1F0-257EB933187E}" dt="2020-05-10T11:38:07.864" v="791" actId="207"/>
        <pc:sldMkLst>
          <pc:docMk/>
          <pc:sldMk cId="3948308463" sldId="372"/>
        </pc:sldMkLst>
        <pc:spChg chg="mod">
          <ac:chgData name="이 경오" userId="03d471aaec579ec3" providerId="LiveId" clId="{A53AF665-9991-4CA1-A1F0-257EB933187E}" dt="2020-05-10T11:37:28.159" v="790" actId="207"/>
          <ac:spMkLst>
            <pc:docMk/>
            <pc:sldMk cId="3948308463" sldId="372"/>
            <ac:spMk id="12" creationId="{6A1F59F6-200C-4516-8E80-8C4292419078}"/>
          </ac:spMkLst>
        </pc:spChg>
        <pc:spChg chg="mod">
          <ac:chgData name="이 경오" userId="03d471aaec579ec3" providerId="LiveId" clId="{A53AF665-9991-4CA1-A1F0-257EB933187E}" dt="2020-05-10T11:38:07.864" v="791" actId="207"/>
          <ac:spMkLst>
            <pc:docMk/>
            <pc:sldMk cId="3948308463" sldId="372"/>
            <ac:spMk id="19" creationId="{BCB09372-5200-4252-AC1A-E587EDDE19B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D3D3E-B82C-4AE1-BE59-EB56D8686C81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C13D6-25EE-442B-81BE-1C16058B5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838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C13D6-25EE-442B-81BE-1C16058B5AD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37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C13D6-25EE-442B-81BE-1C16058B5AD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925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C13D6-25EE-442B-81BE-1C16058B5AD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463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C13D6-25EE-442B-81BE-1C16058B5AD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334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클립명_짧을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421ED-CBD3-4F80-9BCB-897D5D3848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6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영상 클립명을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7E7A07-190A-40B2-98E2-E5FE13C352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7720" y="2108200"/>
            <a:ext cx="9898380" cy="406400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lang="ko-KR" altLang="en-US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입력해주세요</a:t>
            </a:r>
            <a:r>
              <a:rPr lang="en-US" altLang="ko-KR" dirty="0"/>
              <a:t>. </a:t>
            </a:r>
            <a:r>
              <a:rPr lang="ko-KR" altLang="en-US" dirty="0"/>
              <a:t>숫자는 </a:t>
            </a:r>
            <a:r>
              <a:rPr lang="en-US" altLang="ko-KR" dirty="0"/>
              <a:t>01, 02, 03 </a:t>
            </a:r>
            <a:r>
              <a:rPr lang="ko-KR" altLang="en-US" dirty="0"/>
              <a:t>형식으로 넣어주세요</a:t>
            </a:r>
            <a:r>
              <a:rPr lang="en-US" altLang="ko-KR" dirty="0"/>
              <a:t>. (</a:t>
            </a:r>
            <a:r>
              <a:rPr lang="ko-KR" altLang="en-US" dirty="0"/>
              <a:t>예시</a:t>
            </a:r>
            <a:r>
              <a:rPr lang="en-US" altLang="ko-KR" dirty="0"/>
              <a:t>) 01. </a:t>
            </a:r>
            <a:r>
              <a:rPr lang="ko-KR" altLang="en-US" dirty="0"/>
              <a:t>포토샵 기본</a:t>
            </a:r>
          </a:p>
        </p:txBody>
      </p:sp>
    </p:spTree>
    <p:extLst>
      <p:ext uri="{BB962C8B-B14F-4D97-AF65-F5344CB8AC3E}">
        <p14:creationId xmlns:p14="http://schemas.microsoft.com/office/powerpoint/2010/main" val="243753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속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2A540-6502-47F3-9D22-2CA0B2DD23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영상번호를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262EC3F-BF6D-4A15-B290-9E6A9D5EC6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과목명을 입력하십시오</a:t>
            </a:r>
            <a:r>
              <a:rPr lang="en-US" altLang="ko-KR" dirty="0"/>
              <a:t>. </a:t>
            </a:r>
            <a:r>
              <a:rPr lang="ko-KR" altLang="en-US" dirty="0"/>
              <a:t>줄 바꿈을 하실 때는 </a:t>
            </a:r>
            <a:r>
              <a:rPr lang="en-US" altLang="ko-KR" dirty="0"/>
              <a:t>Enter </a:t>
            </a:r>
            <a:r>
              <a:rPr lang="ko-KR" altLang="en-US" dirty="0"/>
              <a:t>대신 </a:t>
            </a:r>
            <a:r>
              <a:rPr lang="en-US" altLang="ko-KR" dirty="0" err="1"/>
              <a:t>Shift+Enter</a:t>
            </a:r>
            <a:r>
              <a:rPr lang="ko-KR" altLang="en-US" dirty="0"/>
              <a:t>를 사용해주세요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64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white background wallpaperì ëí ì´ë¯¸ì§ ê²ìê²°ê³¼">
            <a:extLst>
              <a:ext uri="{FF2B5EF4-FFF2-40B4-BE49-F238E27FC236}">
                <a16:creationId xmlns:a16="http://schemas.microsoft.com/office/drawing/2014/main" id="{CE376BEE-AE1A-4048-9D19-3DE0CC3E94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49A1934C-0E0A-4806-8D71-2990EAAE43AB}"/>
              </a:ext>
            </a:extLst>
          </p:cNvPr>
          <p:cNvSpPr/>
          <p:nvPr userDrawn="1"/>
        </p:nvSpPr>
        <p:spPr>
          <a:xfrm>
            <a:off x="1" y="6648450"/>
            <a:ext cx="7874971" cy="209550"/>
          </a:xfrm>
          <a:custGeom>
            <a:avLst/>
            <a:gdLst>
              <a:gd name="connsiteX0" fmla="*/ 0 w 7874971"/>
              <a:gd name="connsiteY0" fmla="*/ 0 h 209550"/>
              <a:gd name="connsiteX1" fmla="*/ 7874971 w 7874971"/>
              <a:gd name="connsiteY1" fmla="*/ 0 h 209550"/>
              <a:gd name="connsiteX2" fmla="*/ 7753350 w 7874971"/>
              <a:gd name="connsiteY2" fmla="*/ 209550 h 209550"/>
              <a:gd name="connsiteX3" fmla="*/ 0 w 7874971"/>
              <a:gd name="connsiteY3" fmla="*/ 209550 h 209550"/>
              <a:gd name="connsiteX4" fmla="*/ 0 w 7874971"/>
              <a:gd name="connsiteY4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4971" h="209550">
                <a:moveTo>
                  <a:pt x="0" y="0"/>
                </a:moveTo>
                <a:lnTo>
                  <a:pt x="7874971" y="0"/>
                </a:lnTo>
                <a:lnTo>
                  <a:pt x="7753350" y="209550"/>
                </a:lnTo>
                <a:lnTo>
                  <a:pt x="0" y="20955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08E976-9363-4CF6-8196-C099DF65C616}"/>
              </a:ext>
            </a:extLst>
          </p:cNvPr>
          <p:cNvSpPr txBox="1"/>
          <p:nvPr userDrawn="1"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</a:t>
            </a:r>
            <a:r>
              <a:rPr lang="en-US" altLang="ko-KR" sz="7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FASTCAMPUS</a:t>
            </a: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 Corp. All Rights Reserved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3E1138-D452-4CE8-9641-FCF6F51958F4}"/>
              </a:ext>
            </a:extLst>
          </p:cNvPr>
          <p:cNvSpPr txBox="1"/>
          <p:nvPr userDrawn="1"/>
        </p:nvSpPr>
        <p:spPr>
          <a:xfrm>
            <a:off x="981478" y="2050708"/>
            <a:ext cx="1225977" cy="400110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chemeClr val="tx1"/>
                </a:solidFill>
              </a:rPr>
              <a:t>Chapter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1259B8B-2E76-4800-89C7-0D2702BFDBD2}"/>
              </a:ext>
            </a:extLst>
          </p:cNvPr>
          <p:cNvSpPr txBox="1"/>
          <p:nvPr userDrawn="1"/>
        </p:nvSpPr>
        <p:spPr>
          <a:xfrm>
            <a:off x="9145864" y="253121"/>
            <a:ext cx="1098378" cy="430887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0" dirty="0">
                <a:solidFill>
                  <a:schemeClr val="tx1"/>
                </a:solidFill>
              </a:rPr>
              <a:t>Fast Campus</a:t>
            </a:r>
          </a:p>
          <a:p>
            <a:pPr algn="l"/>
            <a:r>
              <a:rPr lang="en-US" altLang="ko-KR" sz="1100" b="1" dirty="0">
                <a:solidFill>
                  <a:schemeClr val="tx1"/>
                </a:solidFill>
              </a:rPr>
              <a:t>Online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DA58B32-6C5D-4BBD-8D11-B632FACA939F}"/>
              </a:ext>
            </a:extLst>
          </p:cNvPr>
          <p:cNvCxnSpPr>
            <a:cxnSpLocks/>
          </p:cNvCxnSpPr>
          <p:nvPr userDrawn="1"/>
        </p:nvCxnSpPr>
        <p:spPr>
          <a:xfrm>
            <a:off x="10304992" y="321531"/>
            <a:ext cx="0" cy="28098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F0BF944-0C74-4088-9426-E8DB89EED4E9}"/>
              </a:ext>
            </a:extLst>
          </p:cNvPr>
          <p:cNvSpPr txBox="1"/>
          <p:nvPr userDrawn="1"/>
        </p:nvSpPr>
        <p:spPr>
          <a:xfrm>
            <a:off x="10365741" y="253121"/>
            <a:ext cx="1181734" cy="430887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0" dirty="0">
                <a:solidFill>
                  <a:schemeClr val="tx1"/>
                </a:solidFill>
              </a:rPr>
              <a:t>Life Changing</a:t>
            </a:r>
          </a:p>
          <a:p>
            <a:pPr algn="l"/>
            <a:r>
              <a:rPr lang="en-US" altLang="ko-KR" sz="1100" b="1" dirty="0">
                <a:solidFill>
                  <a:schemeClr val="tx1"/>
                </a:solidFill>
              </a:rPr>
              <a:t>Education</a:t>
            </a:r>
          </a:p>
        </p:txBody>
      </p:sp>
      <p:pic>
        <p:nvPicPr>
          <p:cNvPr id="68" name="Picture 2" descr="ì»¤ë¦¬ì´ ì±ì¥ì ìí ìµê³ ì ì¤ë¬´êµì¡ ìì¹´ë°ë¯¸">
            <a:extLst>
              <a:ext uri="{FF2B5EF4-FFF2-40B4-BE49-F238E27FC236}">
                <a16:creationId xmlns:a16="http://schemas.microsoft.com/office/drawing/2014/main" id="{EEDC46AE-70D7-4E80-8A2D-E22735AD20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320236"/>
            <a:ext cx="1260048" cy="35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자유형: 도형 80">
            <a:extLst>
              <a:ext uri="{FF2B5EF4-FFF2-40B4-BE49-F238E27FC236}">
                <a16:creationId xmlns:a16="http://schemas.microsoft.com/office/drawing/2014/main" id="{3A04D321-4A1A-420E-8228-15A0175CE6A2}"/>
              </a:ext>
            </a:extLst>
          </p:cNvPr>
          <p:cNvSpPr/>
          <p:nvPr userDrawn="1"/>
        </p:nvSpPr>
        <p:spPr>
          <a:xfrm>
            <a:off x="7753350" y="6648740"/>
            <a:ext cx="4438650" cy="209260"/>
          </a:xfrm>
          <a:custGeom>
            <a:avLst/>
            <a:gdLst>
              <a:gd name="connsiteX0" fmla="*/ 121453 w 4438650"/>
              <a:gd name="connsiteY0" fmla="*/ 0 h 209260"/>
              <a:gd name="connsiteX1" fmla="*/ 4438650 w 4438650"/>
              <a:gd name="connsiteY1" fmla="*/ 0 h 209260"/>
              <a:gd name="connsiteX2" fmla="*/ 4438650 w 4438650"/>
              <a:gd name="connsiteY2" fmla="*/ 209260 h 209260"/>
              <a:gd name="connsiteX3" fmla="*/ 0 w 4438650"/>
              <a:gd name="connsiteY3" fmla="*/ 209260 h 209260"/>
              <a:gd name="connsiteX4" fmla="*/ 121453 w 4438650"/>
              <a:gd name="connsiteY4" fmla="*/ 0 h 2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8650" h="209260">
                <a:moveTo>
                  <a:pt x="121453" y="0"/>
                </a:moveTo>
                <a:lnTo>
                  <a:pt x="4438650" y="0"/>
                </a:lnTo>
                <a:lnTo>
                  <a:pt x="4438650" y="209260"/>
                </a:lnTo>
                <a:lnTo>
                  <a:pt x="0" y="209260"/>
                </a:lnTo>
                <a:lnTo>
                  <a:pt x="121453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36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2A7351D-A549-4BAA-9878-E2116EE63BED}"/>
              </a:ext>
            </a:extLst>
          </p:cNvPr>
          <p:cNvSpPr/>
          <p:nvPr userDrawn="1"/>
        </p:nvSpPr>
        <p:spPr>
          <a:xfrm>
            <a:off x="0" y="0"/>
            <a:ext cx="12192000" cy="68577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24DD57B8-5149-4B40-915A-EB536D656456}"/>
              </a:ext>
            </a:extLst>
          </p:cNvPr>
          <p:cNvSpPr/>
          <p:nvPr userDrawn="1"/>
        </p:nvSpPr>
        <p:spPr>
          <a:xfrm>
            <a:off x="7753350" y="0"/>
            <a:ext cx="4438650" cy="6857710"/>
          </a:xfrm>
          <a:custGeom>
            <a:avLst/>
            <a:gdLst>
              <a:gd name="connsiteX0" fmla="*/ 3881889 w 4329073"/>
              <a:gd name="connsiteY0" fmla="*/ 0 h 6688414"/>
              <a:gd name="connsiteX1" fmla="*/ 4329073 w 4329073"/>
              <a:gd name="connsiteY1" fmla="*/ 0 h 6688414"/>
              <a:gd name="connsiteX2" fmla="*/ 4329073 w 4329073"/>
              <a:gd name="connsiteY2" fmla="*/ 6688414 h 6688414"/>
              <a:gd name="connsiteX3" fmla="*/ 0 w 4329073"/>
              <a:gd name="connsiteY3" fmla="*/ 6688414 h 6688414"/>
              <a:gd name="connsiteX4" fmla="*/ 3881889 w 4329073"/>
              <a:gd name="connsiteY4" fmla="*/ 0 h 668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9073" h="6688414">
                <a:moveTo>
                  <a:pt x="3881889" y="0"/>
                </a:moveTo>
                <a:lnTo>
                  <a:pt x="4329073" y="0"/>
                </a:lnTo>
                <a:lnTo>
                  <a:pt x="4329073" y="6688414"/>
                </a:lnTo>
                <a:lnTo>
                  <a:pt x="0" y="6688414"/>
                </a:lnTo>
                <a:lnTo>
                  <a:pt x="3881889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1210E-4290-43BA-BF31-17AF741C3D23}"/>
              </a:ext>
            </a:extLst>
          </p:cNvPr>
          <p:cNvSpPr txBox="1"/>
          <p:nvPr userDrawn="1"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</a:t>
            </a:r>
            <a:r>
              <a:rPr lang="en-US" altLang="ko-KR" sz="7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FASTCAMPUS</a:t>
            </a: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 Corp. All Rights Reserved</a:t>
            </a:r>
          </a:p>
        </p:txBody>
      </p:sp>
      <p:pic>
        <p:nvPicPr>
          <p:cNvPr id="11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95B4B388-18E4-42A4-934B-617451A585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79" y="6401872"/>
            <a:ext cx="786893" cy="24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94040C-7205-4541-BBC8-EF44C330B435}"/>
              </a:ext>
            </a:extLst>
          </p:cNvPr>
          <p:cNvSpPr/>
          <p:nvPr userDrawn="1"/>
        </p:nvSpPr>
        <p:spPr>
          <a:xfrm>
            <a:off x="1352550" y="209551"/>
            <a:ext cx="10839450" cy="6438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38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vgsilh.com/ko/image/307801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B%8D%B0%EC%9D%B4%ED%84%B0%EB%B2%A0%EC%9D%B4%EC%8A%A4_%ED%8A%B8%EB%9E%9C%EC%9E%AD%EC%85%98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vgsilh.com/ko/image/307801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b="1" dirty="0"/>
              <a:t>6-1. </a:t>
            </a:r>
            <a:r>
              <a:rPr lang="ko-KR" altLang="en-US" sz="5400" b="1" dirty="0"/>
              <a:t>트랜잭션이란</a:t>
            </a:r>
            <a:r>
              <a:rPr lang="en-US" altLang="ko-KR" sz="5400" b="1" dirty="0"/>
              <a:t>?</a:t>
            </a:r>
            <a:endParaRPr lang="ko-KR" altLang="en-US" sz="5400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트랜잭션</a:t>
            </a:r>
          </a:p>
        </p:txBody>
      </p:sp>
    </p:spTree>
    <p:extLst>
      <p:ext uri="{BB962C8B-B14F-4D97-AF65-F5344CB8AC3E}">
        <p14:creationId xmlns:p14="http://schemas.microsoft.com/office/powerpoint/2010/main" val="3639423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80C4FFD-B8F5-411A-9EE6-A3F1887B0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220297"/>
              </p:ext>
            </p:extLst>
          </p:nvPr>
        </p:nvGraphicFramePr>
        <p:xfrm>
          <a:off x="1539340" y="622939"/>
          <a:ext cx="10195461" cy="47298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2790">
                  <a:extLst>
                    <a:ext uri="{9D8B030D-6E8A-4147-A177-3AD203B41FA5}">
                      <a16:colId xmlns:a16="http://schemas.microsoft.com/office/drawing/2014/main" val="1292155657"/>
                    </a:ext>
                  </a:extLst>
                </a:gridCol>
                <a:gridCol w="2566645">
                  <a:extLst>
                    <a:ext uri="{9D8B030D-6E8A-4147-A177-3AD203B41FA5}">
                      <a16:colId xmlns:a16="http://schemas.microsoft.com/office/drawing/2014/main" val="3205388036"/>
                    </a:ext>
                  </a:extLst>
                </a:gridCol>
                <a:gridCol w="3143013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3143013">
                  <a:extLst>
                    <a:ext uri="{9D8B030D-6E8A-4147-A177-3AD203B41FA5}">
                      <a16:colId xmlns:a16="http://schemas.microsoft.com/office/drawing/2014/main" val="285578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 순번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796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계좌번호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123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잔고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55000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772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Gotham" panose="02000604030000020004" pitchFamily="50" charset="0"/>
                        <a:buChar char="-"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계좌번호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123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잔고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5000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Gotham" panose="02000604030000020004" pitchFamily="50" charset="0"/>
                        <a:buChar char="-"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계좌번호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123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잔고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5000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 반영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444883"/>
                  </a:ext>
                </a:extLst>
              </a:tr>
              <a:tr h="958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은 계좌의 잔고가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55000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 인줄 알고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10000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원을 인출하려고 시도 했으나 계좌번호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123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잔고는 이미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5000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원인 상태이므로 실패함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203448"/>
                  </a:ext>
                </a:extLst>
              </a:tr>
              <a:tr h="820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은 잔고가 부족하다는 메시지를 받음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91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결국 사용자는 자신의 계좌의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55000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원이 있다는 것을 확인하고도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10000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원을 인출하지 못함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040158"/>
                  </a:ext>
                </a:extLst>
              </a:tr>
            </a:tbl>
          </a:graphicData>
        </a:graphic>
      </p:graphicFrame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트랜잭션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트랜잭션 격리 수준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B2592F5-1887-4128-A11C-FBB241480622}"/>
              </a:ext>
            </a:extLst>
          </p:cNvPr>
          <p:cNvSpPr/>
          <p:nvPr/>
        </p:nvSpPr>
        <p:spPr>
          <a:xfrm>
            <a:off x="1352941" y="215899"/>
            <a:ext cx="7968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latin typeface="+mj-ea"/>
                <a:ea typeface="+mj-ea"/>
              </a:rPr>
              <a:t>Non-Repeatable Read </a:t>
            </a:r>
            <a:r>
              <a:rPr lang="ko-KR" altLang="en-US" dirty="0">
                <a:latin typeface="+mj-ea"/>
                <a:ea typeface="+mj-ea"/>
              </a:rPr>
              <a:t>현상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69A32A-0D46-457B-97B1-176240264C38}"/>
              </a:ext>
            </a:extLst>
          </p:cNvPr>
          <p:cNvSpPr/>
          <p:nvPr/>
        </p:nvSpPr>
        <p:spPr>
          <a:xfrm>
            <a:off x="2895010" y="1061599"/>
            <a:ext cx="20707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잔고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계좌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계좌번호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123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F94EE1-AD98-4D19-B5C9-9DE207DE2F9C}"/>
              </a:ext>
            </a:extLst>
          </p:cNvPr>
          <p:cNvSpPr/>
          <p:nvPr/>
        </p:nvSpPr>
        <p:spPr>
          <a:xfrm>
            <a:off x="5450682" y="1789984"/>
            <a:ext cx="28059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UPDATE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계좌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잔고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잔고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50000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계좌번호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123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68D6DD-1AAA-43C5-8F5B-4DFA690187B9}"/>
              </a:ext>
            </a:extLst>
          </p:cNvPr>
          <p:cNvSpPr/>
          <p:nvPr/>
        </p:nvSpPr>
        <p:spPr>
          <a:xfrm>
            <a:off x="5450682" y="2589518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692C79-8966-4C0A-8755-2DB52394EF4D}"/>
              </a:ext>
            </a:extLst>
          </p:cNvPr>
          <p:cNvSpPr/>
          <p:nvPr/>
        </p:nvSpPr>
        <p:spPr>
          <a:xfrm>
            <a:off x="2895010" y="2981676"/>
            <a:ext cx="2296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UPDATE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계좌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SET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잔고 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ko-KR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잔고 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10000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계좌번호 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123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잔고 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&gt;=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10000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606488-41E4-4E89-9FF4-8F50E6303BAE}"/>
              </a:ext>
            </a:extLst>
          </p:cNvPr>
          <p:cNvSpPr/>
          <p:nvPr/>
        </p:nvSpPr>
        <p:spPr>
          <a:xfrm>
            <a:off x="2895010" y="3980134"/>
            <a:ext cx="229699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%rowcount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잔고가 부족합니다</a:t>
            </a:r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1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293910-3999-4B5A-B2DC-B9F1EB22682A}"/>
              </a:ext>
            </a:extLst>
          </p:cNvPr>
          <p:cNvSpPr/>
          <p:nvPr/>
        </p:nvSpPr>
        <p:spPr>
          <a:xfrm>
            <a:off x="2895010" y="4756584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0D8ED9-7679-4017-8E70-541C04434FA0}"/>
              </a:ext>
            </a:extLst>
          </p:cNvPr>
          <p:cNvSpPr/>
          <p:nvPr/>
        </p:nvSpPr>
        <p:spPr>
          <a:xfrm>
            <a:off x="1539340" y="5404000"/>
            <a:ext cx="80712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격리 수준 </a:t>
            </a:r>
            <a:r>
              <a:rPr lang="en-US" altLang="ko-KR" sz="1400" dirty="0">
                <a:latin typeface="+mn-ea"/>
              </a:rPr>
              <a:t>READ-UNCOMMITED, READ-COMMITED </a:t>
            </a:r>
            <a:r>
              <a:rPr lang="ko-KR" altLang="en-US" sz="1400" dirty="0">
                <a:latin typeface="+mn-ea"/>
              </a:rPr>
              <a:t>에서 발생할 수 있는 문제</a:t>
            </a:r>
          </a:p>
        </p:txBody>
      </p:sp>
    </p:spTree>
    <p:extLst>
      <p:ext uri="{BB962C8B-B14F-4D97-AF65-F5344CB8AC3E}">
        <p14:creationId xmlns:p14="http://schemas.microsoft.com/office/powerpoint/2010/main" val="560042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80C4FFD-B8F5-411A-9EE6-A3F1887B0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289842"/>
              </p:ext>
            </p:extLst>
          </p:nvPr>
        </p:nvGraphicFramePr>
        <p:xfrm>
          <a:off x="1570183" y="624617"/>
          <a:ext cx="10052586" cy="4349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23973">
                  <a:extLst>
                    <a:ext uri="{9D8B030D-6E8A-4147-A177-3AD203B41FA5}">
                      <a16:colId xmlns:a16="http://schemas.microsoft.com/office/drawing/2014/main" val="1292155657"/>
                    </a:ext>
                  </a:extLst>
                </a:gridCol>
                <a:gridCol w="2041977">
                  <a:extLst>
                    <a:ext uri="{9D8B030D-6E8A-4147-A177-3AD203B41FA5}">
                      <a16:colId xmlns:a16="http://schemas.microsoft.com/office/drawing/2014/main" val="3205388036"/>
                    </a:ext>
                  </a:extLst>
                </a:gridCol>
                <a:gridCol w="3665337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3021299">
                  <a:extLst>
                    <a:ext uri="{9D8B030D-6E8A-4147-A177-3AD203B41FA5}">
                      <a16:colId xmlns:a16="http://schemas.microsoft.com/office/drawing/2014/main" val="285578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 순번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1079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은 고객 테이블에서 지역별 고객수의 정보를 입력하고 있음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총 고객수는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500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명 인 상태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575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Gotham" panose="02000604030000020004" pitchFamily="50" charset="0"/>
                        <a:buChar char="-"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갑자기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이경오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라는 고객을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  <a:tr h="126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Gotham" panose="02000604030000020004" pitchFamily="50" charset="0"/>
                        <a:buChar char="-"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Commit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완료함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0975" marR="0" lvl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Gotham" panose="02000604030000020004" pitchFamily="50" charset="0"/>
                        <a:buChar char="-"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총 고객수는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501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명이 됨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444883"/>
                  </a:ext>
                </a:extLst>
              </a:tr>
              <a:tr h="1074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은 고객 테이블에서 연령대별 고객수의 정보를 입력하고 있음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총 고객수는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501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명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203448"/>
                  </a:ext>
                </a:extLst>
              </a:tr>
              <a:tr h="612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지역별고객의 총 고객수는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500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명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연령대별고객의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총 고객수는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501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913422"/>
                  </a:ext>
                </a:extLst>
              </a:tr>
            </a:tbl>
          </a:graphicData>
        </a:graphic>
      </p:graphicFrame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트랜잭션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트랜잭션 격리 수준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B2592F5-1887-4128-A11C-FBB241480622}"/>
              </a:ext>
            </a:extLst>
          </p:cNvPr>
          <p:cNvSpPr/>
          <p:nvPr/>
        </p:nvSpPr>
        <p:spPr>
          <a:xfrm>
            <a:off x="1352941" y="217961"/>
            <a:ext cx="7968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latin typeface="+mj-ea"/>
                <a:ea typeface="+mj-ea"/>
              </a:rPr>
              <a:t>Phantom Read </a:t>
            </a:r>
            <a:r>
              <a:rPr lang="ko-KR" altLang="en-US" dirty="0">
                <a:latin typeface="+mj-ea"/>
                <a:ea typeface="+mj-ea"/>
              </a:rPr>
              <a:t>현상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293910-3999-4B5A-B2DC-B9F1EB22682A}"/>
              </a:ext>
            </a:extLst>
          </p:cNvPr>
          <p:cNvSpPr/>
          <p:nvPr/>
        </p:nvSpPr>
        <p:spPr>
          <a:xfrm>
            <a:off x="4940849" y="2719089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0D8ED9-7679-4017-8E70-541C04434FA0}"/>
              </a:ext>
            </a:extLst>
          </p:cNvPr>
          <p:cNvSpPr/>
          <p:nvPr/>
        </p:nvSpPr>
        <p:spPr>
          <a:xfrm>
            <a:off x="1504100" y="4974583"/>
            <a:ext cx="9051634" cy="956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200" dirty="0">
                <a:latin typeface="+mn-ea"/>
              </a:rPr>
              <a:t>격리 수준 </a:t>
            </a:r>
            <a:r>
              <a:rPr lang="en-US" altLang="ko-KR" sz="1200" dirty="0">
                <a:latin typeface="+mn-ea"/>
              </a:rPr>
              <a:t>READ-UNCOMMITED, READ-COMMITED, Repeatable Read </a:t>
            </a:r>
            <a:r>
              <a:rPr lang="ko-KR" altLang="en-US" sz="1200" dirty="0">
                <a:latin typeface="+mn-ea"/>
              </a:rPr>
              <a:t>에서 발생할 수 있는 문제</a:t>
            </a:r>
            <a:endParaRPr lang="en-US" altLang="ko-KR" sz="12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200" dirty="0">
                <a:latin typeface="+mn-ea"/>
              </a:rPr>
              <a:t>사용자</a:t>
            </a:r>
            <a:r>
              <a:rPr lang="en-US" altLang="ko-KR" sz="1200" dirty="0">
                <a:latin typeface="+mn-ea"/>
              </a:rPr>
              <a:t>1</a:t>
            </a:r>
            <a:r>
              <a:rPr lang="ko-KR" altLang="en-US" sz="1200" dirty="0">
                <a:latin typeface="+mn-ea"/>
              </a:rPr>
              <a:t>이 지역별고객과 </a:t>
            </a:r>
            <a:r>
              <a:rPr lang="ko-KR" altLang="en-US" sz="1200" dirty="0" err="1">
                <a:latin typeface="+mn-ea"/>
              </a:rPr>
              <a:t>연령대별고객을</a:t>
            </a:r>
            <a:r>
              <a:rPr lang="ko-KR" altLang="en-US" sz="1200" dirty="0">
                <a:latin typeface="+mn-ea"/>
              </a:rPr>
              <a:t> 연속해서 집계하는 도중에 새로운 고객이 사용자</a:t>
            </a:r>
            <a:r>
              <a:rPr lang="en-US" altLang="ko-KR" sz="1200" dirty="0">
                <a:latin typeface="+mn-ea"/>
              </a:rPr>
              <a:t>2</a:t>
            </a:r>
            <a:r>
              <a:rPr lang="ko-KR" altLang="en-US" sz="1200" dirty="0">
                <a:latin typeface="+mn-ea"/>
              </a:rPr>
              <a:t>에 의해 등록됨</a:t>
            </a:r>
            <a:endParaRPr lang="en-US" altLang="ko-KR" sz="12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200" dirty="0">
                <a:latin typeface="+mn-ea"/>
              </a:rPr>
              <a:t>그 결과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지역별고객과 연령대별 고객 두 집계 테이블을 통해 총 고객수를 조회하면 서로 결과 값이 다름</a:t>
            </a:r>
            <a:endParaRPr lang="en-US" altLang="ko-KR" sz="12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en-US" altLang="ko-KR" sz="1200" dirty="0">
                <a:latin typeface="+mn-ea"/>
              </a:rPr>
              <a:t>Serializable Read</a:t>
            </a:r>
            <a:r>
              <a:rPr lang="ko-KR" altLang="en-US" sz="1200" dirty="0">
                <a:latin typeface="+mn-ea"/>
              </a:rPr>
              <a:t>로 격리 수준을 설정해야만 </a:t>
            </a:r>
            <a:r>
              <a:rPr lang="en-US" altLang="ko-KR" sz="1200" dirty="0">
                <a:latin typeface="+mn-ea"/>
              </a:rPr>
              <a:t>Phantom Read </a:t>
            </a:r>
            <a:r>
              <a:rPr lang="ko-KR" altLang="en-US" sz="1200" dirty="0">
                <a:latin typeface="+mn-ea"/>
              </a:rPr>
              <a:t>현상을 방지할 수 있음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A8296F-6F2A-4846-A189-A9866D60C15E}"/>
              </a:ext>
            </a:extLst>
          </p:cNvPr>
          <p:cNvSpPr/>
          <p:nvPr/>
        </p:nvSpPr>
        <p:spPr>
          <a:xfrm>
            <a:off x="2904536" y="1016815"/>
            <a:ext cx="20363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지역별고객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 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지역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고객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지역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108307-66C1-40C9-8A60-6A02932CEEEE}"/>
              </a:ext>
            </a:extLst>
          </p:cNvPr>
          <p:cNvSpPr/>
          <p:nvPr/>
        </p:nvSpPr>
        <p:spPr>
          <a:xfrm>
            <a:off x="4940849" y="2118401"/>
            <a:ext cx="356949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ko-KR" alt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ko-KR" alt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고객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고객번호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이름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지역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연령대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ko-KR" alt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'9877'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이경오</a:t>
            </a:r>
            <a:r>
              <a:rPr lang="en-US" altLang="ko-KR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경기도 수원</a:t>
            </a:r>
            <a:r>
              <a:rPr lang="en-US" altLang="ko-KR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'30'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05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E236AF-1429-4C01-A856-4161BCD81722}"/>
              </a:ext>
            </a:extLst>
          </p:cNvPr>
          <p:cNvSpPr/>
          <p:nvPr/>
        </p:nvSpPr>
        <p:spPr>
          <a:xfrm>
            <a:off x="2876254" y="3197011"/>
            <a:ext cx="206459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연령대별고객</a:t>
            </a:r>
            <a:endParaRPr lang="ko-KR" alt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 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연령대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고객</a:t>
            </a: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연령대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F76BE6-3ABB-4CB7-9ED5-12B945AB072E}"/>
              </a:ext>
            </a:extLst>
          </p:cNvPr>
          <p:cNvSpPr/>
          <p:nvPr/>
        </p:nvSpPr>
        <p:spPr>
          <a:xfrm>
            <a:off x="2904536" y="4375930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DD68F2-CB1D-404B-8D46-2411D7EC5537}"/>
              </a:ext>
            </a:extLst>
          </p:cNvPr>
          <p:cNvSpPr/>
          <p:nvPr/>
        </p:nvSpPr>
        <p:spPr>
          <a:xfrm>
            <a:off x="1743958" y="5998945"/>
            <a:ext cx="5209882" cy="307777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SESSION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ISOLATION_LEVEL =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SERIALIZABLE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38687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b="1" dirty="0"/>
              <a:t>6-4. </a:t>
            </a:r>
            <a:r>
              <a:rPr lang="ko-KR" altLang="en-US" sz="5400" b="1" dirty="0" err="1"/>
              <a:t>락과</a:t>
            </a:r>
            <a:r>
              <a:rPr lang="ko-KR" altLang="en-US" sz="5400" b="1" dirty="0"/>
              <a:t> </a:t>
            </a:r>
            <a:r>
              <a:rPr lang="ko-KR" altLang="en-US" sz="5400" b="1" dirty="0" err="1"/>
              <a:t>데드락</a:t>
            </a:r>
            <a:endParaRPr lang="ko-KR" altLang="en-US" sz="5400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트랜잭션</a:t>
            </a:r>
          </a:p>
        </p:txBody>
      </p:sp>
    </p:spTree>
    <p:extLst>
      <p:ext uri="{BB962C8B-B14F-4D97-AF65-F5344CB8AC3E}">
        <p14:creationId xmlns:p14="http://schemas.microsoft.com/office/powerpoint/2010/main" val="672485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트랜잭션</a:t>
            </a:r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err="1" smtClean="0"/>
              <a:t>락과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데드락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B2592F5-1887-4128-A11C-FBB241480622}"/>
              </a:ext>
            </a:extLst>
          </p:cNvPr>
          <p:cNvSpPr/>
          <p:nvPr/>
        </p:nvSpPr>
        <p:spPr>
          <a:xfrm>
            <a:off x="1353600" y="214270"/>
            <a:ext cx="7968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>
                <a:latin typeface="+mj-ea"/>
                <a:ea typeface="+mj-ea"/>
              </a:rPr>
              <a:t>락의</a:t>
            </a:r>
            <a:r>
              <a:rPr lang="ko-KR" altLang="en-US" dirty="0">
                <a:latin typeface="+mj-ea"/>
                <a:ea typeface="+mj-ea"/>
              </a:rPr>
              <a:t> 개념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EC83B6-EB5E-44C6-B532-04C580F5632F}"/>
              </a:ext>
            </a:extLst>
          </p:cNvPr>
          <p:cNvSpPr/>
          <p:nvPr/>
        </p:nvSpPr>
        <p:spPr>
          <a:xfrm>
            <a:off x="1572565" y="635505"/>
            <a:ext cx="1024796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buFont typeface="+mj-ea"/>
              <a:buAutoNum type="circleNumDbPlain"/>
            </a:pPr>
            <a:r>
              <a:rPr lang="ko-KR" altLang="en-US" sz="1600" dirty="0">
                <a:latin typeface="+mn-ea"/>
              </a:rPr>
              <a:t>갱신손실 문제를 해결하려면 상대방 트랜잭션이 데이터를 사용하는지 여부를 알 수 있는 규칙이 필요함</a:t>
            </a:r>
            <a:r>
              <a:rPr lang="en-US" altLang="ko-KR" sz="1600" dirty="0">
                <a:latin typeface="+mn-ea"/>
              </a:rPr>
              <a:t>. </a:t>
            </a:r>
          </a:p>
          <a:p>
            <a:pPr marL="266700" indent="-266700">
              <a:buFont typeface="+mj-ea"/>
              <a:buAutoNum type="circleNumDbPlain"/>
            </a:pPr>
            <a:r>
              <a:rPr lang="ko-KR" altLang="en-US" sz="1600" dirty="0">
                <a:latin typeface="+mn-ea"/>
              </a:rPr>
              <a:t>데이터를 수정 중이라는 사실을 알리는 방법의 잠금 장치임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11027B0-08CC-417D-A0AF-C6C6A6B56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035767"/>
              </p:ext>
            </p:extLst>
          </p:nvPr>
        </p:nvGraphicFramePr>
        <p:xfrm>
          <a:off x="1572565" y="1338257"/>
          <a:ext cx="5012744" cy="2736443"/>
        </p:xfrm>
        <a:graphic>
          <a:graphicData uri="http://schemas.openxmlformats.org/drawingml/2006/table">
            <a:tbl>
              <a:tblPr/>
              <a:tblGrid>
                <a:gridCol w="1773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8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1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1507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버퍼의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값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LOCK(X)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A=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(X); </a:t>
                      </a:r>
                      <a:r>
                        <a:rPr lang="en-US" sz="12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①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A=A-100;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X=1000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091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LOCK(X)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(wait...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대기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X=1000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091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(A-&gt;X); </a:t>
                      </a:r>
                      <a:r>
                        <a:rPr lang="en-US" sz="12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②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UNLOCK(X);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X=900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108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B=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(X); </a:t>
                      </a:r>
                      <a:r>
                        <a:rPr lang="en-US" sz="12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③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B=B+100;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(B-&gt;X); </a:t>
                      </a:r>
                      <a:r>
                        <a:rPr lang="en-US" sz="12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④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UNLOCK(X)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X=1000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0" name="꺾인 연결선 38">
            <a:extLst>
              <a:ext uri="{FF2B5EF4-FFF2-40B4-BE49-F238E27FC236}">
                <a16:creationId xmlns:a16="http://schemas.microsoft.com/office/drawing/2014/main" id="{3FAC28AC-04C0-48A3-973B-11F7F4F57613}"/>
              </a:ext>
            </a:extLst>
          </p:cNvPr>
          <p:cNvCxnSpPr>
            <a:stCxn id="23" idx="2"/>
            <a:endCxn id="22" idx="1"/>
          </p:cNvCxnSpPr>
          <p:nvPr/>
        </p:nvCxnSpPr>
        <p:spPr>
          <a:xfrm rot="5400000">
            <a:off x="8485850" y="4870208"/>
            <a:ext cx="619497" cy="599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CEE70D4-E5A7-40B8-814D-D7DB255008A5}"/>
              </a:ext>
            </a:extLst>
          </p:cNvPr>
          <p:cNvSpPr/>
          <p:nvPr/>
        </p:nvSpPr>
        <p:spPr>
          <a:xfrm>
            <a:off x="7162935" y="4721174"/>
            <a:ext cx="3276779" cy="274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DBMS</a:t>
            </a:r>
          </a:p>
        </p:txBody>
      </p:sp>
      <p:sp>
        <p:nvSpPr>
          <p:cNvPr id="22" name="AutoShape 22">
            <a:extLst>
              <a:ext uri="{FF2B5EF4-FFF2-40B4-BE49-F238E27FC236}">
                <a16:creationId xmlns:a16="http://schemas.microsoft.com/office/drawing/2014/main" id="{72D46A60-8EAD-4F9D-920A-F92EEC269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4209" y="5182956"/>
            <a:ext cx="3276779" cy="1180703"/>
          </a:xfrm>
          <a:prstGeom prst="can">
            <a:avLst>
              <a:gd name="adj" fmla="val 15865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dirty="0"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E02F1B-FFE8-46C2-9B4C-8F53C0FFDE50}"/>
              </a:ext>
            </a:extLst>
          </p:cNvPr>
          <p:cNvSpPr/>
          <p:nvPr/>
        </p:nvSpPr>
        <p:spPr>
          <a:xfrm>
            <a:off x="6198544" y="3123298"/>
            <a:ext cx="5200106" cy="144016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C0F994-48BC-41DB-9D17-134F81809205}"/>
              </a:ext>
            </a:extLst>
          </p:cNvPr>
          <p:cNvSpPr/>
          <p:nvPr/>
        </p:nvSpPr>
        <p:spPr>
          <a:xfrm>
            <a:off x="7989798" y="3215916"/>
            <a:ext cx="1567155" cy="12502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버퍼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(BUFFER)</a:t>
            </a:r>
          </a:p>
          <a:p>
            <a:pPr algn="ctr"/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Text Box 41">
            <a:extLst>
              <a:ext uri="{FF2B5EF4-FFF2-40B4-BE49-F238E27FC236}">
                <a16:creationId xmlns:a16="http://schemas.microsoft.com/office/drawing/2014/main" id="{15AE04A1-1965-4A41-8D80-870440080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193" y="5848415"/>
            <a:ext cx="10663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latin typeface="+mn-ea"/>
              </a:rPr>
              <a:t>데이터베이스 </a:t>
            </a:r>
            <a:endParaRPr lang="en-US" altLang="ko-KR" sz="1200" dirty="0">
              <a:latin typeface="+mn-ea"/>
            </a:endParaRPr>
          </a:p>
          <a:p>
            <a:pPr algn="ctr"/>
            <a:endParaRPr lang="en-US" altLang="ko-KR" sz="1200" dirty="0">
              <a:latin typeface="+mn-ea"/>
            </a:endParaRP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575ACE9E-DA84-4F39-82E5-69029C45ABAF}"/>
              </a:ext>
            </a:extLst>
          </p:cNvPr>
          <p:cNvGrpSpPr>
            <a:grpSpLocks/>
          </p:cNvGrpSpPr>
          <p:nvPr/>
        </p:nvGrpSpPr>
        <p:grpSpPr bwMode="auto">
          <a:xfrm>
            <a:off x="8404125" y="4104133"/>
            <a:ext cx="932147" cy="285274"/>
            <a:chOff x="720" y="2784"/>
            <a:chExt cx="1104" cy="2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7" name="AutoShape 12">
              <a:extLst>
                <a:ext uri="{FF2B5EF4-FFF2-40B4-BE49-F238E27FC236}">
                  <a16:creationId xmlns:a16="http://schemas.microsoft.com/office/drawing/2014/main" id="{31C1F596-3261-41DE-A003-CA4F04264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  <p:sp>
          <p:nvSpPr>
            <p:cNvPr id="29" name="Line 13">
              <a:extLst>
                <a:ext uri="{FF2B5EF4-FFF2-40B4-BE49-F238E27FC236}">
                  <a16:creationId xmlns:a16="http://schemas.microsoft.com/office/drawing/2014/main" id="{DF271785-D1B0-4AB2-B287-8F5970068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  <p:grpSp>
        <p:nvGrpSpPr>
          <p:cNvPr id="30" name="Group 8">
            <a:extLst>
              <a:ext uri="{FF2B5EF4-FFF2-40B4-BE49-F238E27FC236}">
                <a16:creationId xmlns:a16="http://schemas.microsoft.com/office/drawing/2014/main" id="{97227067-8661-4C5E-AC5B-683A10EAE480}"/>
              </a:ext>
            </a:extLst>
          </p:cNvPr>
          <p:cNvGrpSpPr>
            <a:grpSpLocks/>
          </p:cNvGrpSpPr>
          <p:nvPr/>
        </p:nvGrpSpPr>
        <p:grpSpPr bwMode="auto">
          <a:xfrm>
            <a:off x="8267758" y="3847152"/>
            <a:ext cx="932147" cy="285274"/>
            <a:chOff x="720" y="2784"/>
            <a:chExt cx="1104" cy="28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1" name="AutoShape 9">
              <a:extLst>
                <a:ext uri="{FF2B5EF4-FFF2-40B4-BE49-F238E27FC236}">
                  <a16:creationId xmlns:a16="http://schemas.microsoft.com/office/drawing/2014/main" id="{E5735829-134B-4CCE-B88A-213B4FE8C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00" dirty="0">
                  <a:latin typeface="+mn-ea"/>
                </a:rPr>
                <a:t> 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32" name="Line 10">
              <a:extLst>
                <a:ext uri="{FF2B5EF4-FFF2-40B4-BE49-F238E27FC236}">
                  <a16:creationId xmlns:a16="http://schemas.microsoft.com/office/drawing/2014/main" id="{37B7E7CF-B426-48B2-8D84-971B0BAE8A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  <p:grpSp>
        <p:nvGrpSpPr>
          <p:cNvPr id="33" name="Group 11">
            <a:extLst>
              <a:ext uri="{FF2B5EF4-FFF2-40B4-BE49-F238E27FC236}">
                <a16:creationId xmlns:a16="http://schemas.microsoft.com/office/drawing/2014/main" id="{7EC540BC-4234-47FC-8FE0-FE829674D581}"/>
              </a:ext>
            </a:extLst>
          </p:cNvPr>
          <p:cNvGrpSpPr>
            <a:grpSpLocks/>
          </p:cNvGrpSpPr>
          <p:nvPr/>
        </p:nvGrpSpPr>
        <p:grpSpPr bwMode="auto">
          <a:xfrm>
            <a:off x="8429361" y="5984972"/>
            <a:ext cx="932147" cy="285274"/>
            <a:chOff x="720" y="2784"/>
            <a:chExt cx="1104" cy="2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4" name="AutoShape 12">
              <a:extLst>
                <a:ext uri="{FF2B5EF4-FFF2-40B4-BE49-F238E27FC236}">
                  <a16:creationId xmlns:a16="http://schemas.microsoft.com/office/drawing/2014/main" id="{6ED97158-1C0A-4F01-842B-C4FD18267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200">
                <a:latin typeface="+mn-ea"/>
              </a:endParaRPr>
            </a:p>
          </p:txBody>
        </p:sp>
        <p:sp>
          <p:nvSpPr>
            <p:cNvPr id="35" name="Line 13">
              <a:extLst>
                <a:ext uri="{FF2B5EF4-FFF2-40B4-BE49-F238E27FC236}">
                  <a16:creationId xmlns:a16="http://schemas.microsoft.com/office/drawing/2014/main" id="{6374E8B1-AD60-4D73-BC14-87ACAB0789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200">
                <a:latin typeface="+mn-ea"/>
              </a:endParaRPr>
            </a:p>
          </p:txBody>
        </p:sp>
      </p:grpSp>
      <p:grpSp>
        <p:nvGrpSpPr>
          <p:cNvPr id="36" name="Group 8">
            <a:extLst>
              <a:ext uri="{FF2B5EF4-FFF2-40B4-BE49-F238E27FC236}">
                <a16:creationId xmlns:a16="http://schemas.microsoft.com/office/drawing/2014/main" id="{7C392E5D-25F9-46B2-9382-B413751427B2}"/>
              </a:ext>
            </a:extLst>
          </p:cNvPr>
          <p:cNvGrpSpPr>
            <a:grpSpLocks/>
          </p:cNvGrpSpPr>
          <p:nvPr/>
        </p:nvGrpSpPr>
        <p:grpSpPr bwMode="auto">
          <a:xfrm>
            <a:off x="8292993" y="5773790"/>
            <a:ext cx="932147" cy="285274"/>
            <a:chOff x="720" y="2784"/>
            <a:chExt cx="1104" cy="28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7" name="AutoShape 9">
              <a:extLst>
                <a:ext uri="{FF2B5EF4-FFF2-40B4-BE49-F238E27FC236}">
                  <a16:creationId xmlns:a16="http://schemas.microsoft.com/office/drawing/2014/main" id="{85FD64E7-19C6-427D-8FF5-DBEC531C4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200" dirty="0">
                <a:latin typeface="+mn-ea"/>
              </a:endParaRPr>
            </a:p>
          </p:txBody>
        </p:sp>
        <p:sp>
          <p:nvSpPr>
            <p:cNvPr id="38" name="Line 10">
              <a:extLst>
                <a:ext uri="{FF2B5EF4-FFF2-40B4-BE49-F238E27FC236}">
                  <a16:creationId xmlns:a16="http://schemas.microsoft.com/office/drawing/2014/main" id="{DDDE5405-C252-4749-B8C3-61FAAF95F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200">
                <a:latin typeface="+mn-ea"/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F4CCBDB-FC64-48C5-B753-1E9160A4E64A}"/>
              </a:ext>
            </a:extLst>
          </p:cNvPr>
          <p:cNvSpPr/>
          <p:nvPr/>
        </p:nvSpPr>
        <p:spPr>
          <a:xfrm>
            <a:off x="9714778" y="3215916"/>
            <a:ext cx="1495921" cy="12502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트랜잭션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T2</a:t>
            </a:r>
          </a:p>
          <a:p>
            <a:pPr algn="ctr"/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950C45A-A3DA-4A32-88E1-1F959AD7FE51}"/>
              </a:ext>
            </a:extLst>
          </p:cNvPr>
          <p:cNvSpPr/>
          <p:nvPr/>
        </p:nvSpPr>
        <p:spPr>
          <a:xfrm>
            <a:off x="6359029" y="3215916"/>
            <a:ext cx="1495921" cy="12502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트랜잭션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T1</a:t>
            </a:r>
          </a:p>
          <a:p>
            <a:pPr algn="ctr"/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DC1A7AD2-CFD1-4D8F-829A-A4F8ED79D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0531" y="3747567"/>
            <a:ext cx="932147" cy="2852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① 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2" name="AutoShape 9">
            <a:extLst>
              <a:ext uri="{FF2B5EF4-FFF2-40B4-BE49-F238E27FC236}">
                <a16:creationId xmlns:a16="http://schemas.microsoft.com/office/drawing/2014/main" id="{24922173-2AD0-4ABD-8239-3607F8E82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0531" y="4104395"/>
            <a:ext cx="932147" cy="2852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sz="1000" dirty="0">
              <a:latin typeface="+mn-ea"/>
            </a:endParaRPr>
          </a:p>
        </p:txBody>
      </p:sp>
      <p:sp>
        <p:nvSpPr>
          <p:cNvPr id="43" name="AutoShape 6">
            <a:extLst>
              <a:ext uri="{FF2B5EF4-FFF2-40B4-BE49-F238E27FC236}">
                <a16:creationId xmlns:a16="http://schemas.microsoft.com/office/drawing/2014/main" id="{E6701D17-F096-4E00-B179-C7AF38934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4628" y="3763987"/>
            <a:ext cx="932147" cy="2852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②</a:t>
            </a:r>
            <a:endParaRPr lang="ko-KR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4" name="AutoShape 9">
            <a:extLst>
              <a:ext uri="{FF2B5EF4-FFF2-40B4-BE49-F238E27FC236}">
                <a16:creationId xmlns:a16="http://schemas.microsoft.com/office/drawing/2014/main" id="{99475D69-8627-43C7-BADD-0128A5E8D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2554" y="4110589"/>
            <a:ext cx="932147" cy="2852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sz="1000" dirty="0"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BF29BC-73F8-45EC-AE0C-8A966FC6A313}"/>
              </a:ext>
            </a:extLst>
          </p:cNvPr>
          <p:cNvSpPr/>
          <p:nvPr/>
        </p:nvSpPr>
        <p:spPr>
          <a:xfrm>
            <a:off x="10913123" y="3908167"/>
            <a:ext cx="269626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latin typeface="+mn-ea"/>
              </a:rPr>
              <a:t>B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6EA3C13-9ECD-401D-9C93-247331AF804D}"/>
              </a:ext>
            </a:extLst>
          </p:cNvPr>
          <p:cNvSpPr/>
          <p:nvPr/>
        </p:nvSpPr>
        <p:spPr>
          <a:xfrm>
            <a:off x="6359029" y="3911960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latin typeface="+mn-ea"/>
              </a:rPr>
              <a:t>A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5806A6E-C674-44BD-BD6E-C6D984D44E18}"/>
              </a:ext>
            </a:extLst>
          </p:cNvPr>
          <p:cNvCxnSpPr>
            <a:stCxn id="41" idx="3"/>
            <a:endCxn id="60" idx="1"/>
          </p:cNvCxnSpPr>
          <p:nvPr/>
        </p:nvCxnSpPr>
        <p:spPr>
          <a:xfrm flipV="1">
            <a:off x="7582678" y="3714998"/>
            <a:ext cx="548712" cy="17520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6D6AF5D-3982-433D-86BC-9BDF8BAF03DC}"/>
              </a:ext>
            </a:extLst>
          </p:cNvPr>
          <p:cNvCxnSpPr>
            <a:stCxn id="60" idx="3"/>
            <a:endCxn id="43" idx="1"/>
          </p:cNvCxnSpPr>
          <p:nvPr/>
        </p:nvCxnSpPr>
        <p:spPr>
          <a:xfrm>
            <a:off x="9063537" y="3714998"/>
            <a:ext cx="901091" cy="19162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1E084B3-61A3-438A-B64D-3ECD168F9E4B}"/>
              </a:ext>
            </a:extLst>
          </p:cNvPr>
          <p:cNvCxnSpPr>
            <a:stCxn id="40" idx="3"/>
          </p:cNvCxnSpPr>
          <p:nvPr/>
        </p:nvCxnSpPr>
        <p:spPr>
          <a:xfrm flipV="1">
            <a:off x="7854950" y="3805279"/>
            <a:ext cx="269345" cy="357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65830E7-EBC7-46F1-B007-AC191E2223DA}"/>
              </a:ext>
            </a:extLst>
          </p:cNvPr>
          <p:cNvCxnSpPr/>
          <p:nvPr/>
        </p:nvCxnSpPr>
        <p:spPr>
          <a:xfrm rot="5400000">
            <a:off x="6921582" y="4779483"/>
            <a:ext cx="1872208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2C28B11-E1E4-4993-8CA6-1D91F928DA9B}"/>
              </a:ext>
            </a:extLst>
          </p:cNvPr>
          <p:cNvCxnSpPr/>
          <p:nvPr/>
        </p:nvCxnSpPr>
        <p:spPr>
          <a:xfrm>
            <a:off x="7854728" y="5715587"/>
            <a:ext cx="43204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">
            <a:extLst>
              <a:ext uri="{FF2B5EF4-FFF2-40B4-BE49-F238E27FC236}">
                <a16:creationId xmlns:a16="http://schemas.microsoft.com/office/drawing/2014/main" id="{47C1C80E-9BC4-4D5B-98D6-936BC7E0C5C6}"/>
              </a:ext>
            </a:extLst>
          </p:cNvPr>
          <p:cNvGrpSpPr>
            <a:grpSpLocks/>
          </p:cNvGrpSpPr>
          <p:nvPr/>
        </p:nvGrpSpPr>
        <p:grpSpPr bwMode="auto">
          <a:xfrm>
            <a:off x="8140436" y="5499563"/>
            <a:ext cx="1009826" cy="341734"/>
            <a:chOff x="720" y="2782"/>
            <a:chExt cx="1196" cy="345"/>
          </a:xfrm>
          <a:solidFill>
            <a:srgbClr val="F9FDD7"/>
          </a:solidFill>
        </p:grpSpPr>
        <p:sp>
          <p:nvSpPr>
            <p:cNvPr id="54" name="AutoShape 6">
              <a:extLst>
                <a:ext uri="{FF2B5EF4-FFF2-40B4-BE49-F238E27FC236}">
                  <a16:creationId xmlns:a16="http://schemas.microsoft.com/office/drawing/2014/main" id="{327AC3CB-CB1B-4A03-B02A-38AA7FF3D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782"/>
              <a:ext cx="1196" cy="3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latin typeface="+mn-ea"/>
                </a:rPr>
                <a:t>X 1000</a:t>
              </a:r>
              <a:endParaRPr lang="ko-KR" altLang="en-US" sz="1200" dirty="0">
                <a:latin typeface="+mn-ea"/>
              </a:endParaRPr>
            </a:p>
          </p:txBody>
        </p:sp>
        <p:sp>
          <p:nvSpPr>
            <p:cNvPr id="55" name="Line 7">
              <a:extLst>
                <a:ext uri="{FF2B5EF4-FFF2-40B4-BE49-F238E27FC236}">
                  <a16:creationId xmlns:a16="http://schemas.microsoft.com/office/drawing/2014/main" id="{A74B996A-7CCB-464F-84FA-A81453FCE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" y="2799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200">
                <a:latin typeface="+mn-ea"/>
              </a:endParaRPr>
            </a:p>
          </p:txBody>
        </p:sp>
      </p:grp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BAD9657-6AE6-43DD-AF82-ADF2B7899C6A}"/>
              </a:ext>
            </a:extLst>
          </p:cNvPr>
          <p:cNvCxnSpPr/>
          <p:nvPr/>
        </p:nvCxnSpPr>
        <p:spPr>
          <a:xfrm flipV="1">
            <a:off x="8790832" y="3771371"/>
            <a:ext cx="629607" cy="89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605C964-12CE-4C86-9388-0674ABC865DF}"/>
              </a:ext>
            </a:extLst>
          </p:cNvPr>
          <p:cNvCxnSpPr/>
          <p:nvPr/>
        </p:nvCxnSpPr>
        <p:spPr>
          <a:xfrm rot="5400000">
            <a:off x="8477133" y="4712755"/>
            <a:ext cx="186164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ACC1248-0A3F-4E64-B924-8ACCED30F7D8}"/>
              </a:ext>
            </a:extLst>
          </p:cNvPr>
          <p:cNvCxnSpPr>
            <a:stCxn id="54" idx="3"/>
          </p:cNvCxnSpPr>
          <p:nvPr/>
        </p:nvCxnSpPr>
        <p:spPr>
          <a:xfrm flipV="1">
            <a:off x="9150262" y="5643579"/>
            <a:ext cx="250531" cy="2685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">
            <a:extLst>
              <a:ext uri="{FF2B5EF4-FFF2-40B4-BE49-F238E27FC236}">
                <a16:creationId xmlns:a16="http://schemas.microsoft.com/office/drawing/2014/main" id="{B640E8F4-B638-44F0-8D78-B70C9C511794}"/>
              </a:ext>
            </a:extLst>
          </p:cNvPr>
          <p:cNvGrpSpPr>
            <a:grpSpLocks/>
          </p:cNvGrpSpPr>
          <p:nvPr/>
        </p:nvGrpSpPr>
        <p:grpSpPr bwMode="auto">
          <a:xfrm>
            <a:off x="8131390" y="3572361"/>
            <a:ext cx="932147" cy="285274"/>
            <a:chOff x="720" y="2784"/>
            <a:chExt cx="1104" cy="288"/>
          </a:xfrm>
          <a:solidFill>
            <a:srgbClr val="F9FDD7"/>
          </a:solidFill>
        </p:grpSpPr>
        <p:sp>
          <p:nvSpPr>
            <p:cNvPr id="60" name="AutoShape 6">
              <a:extLst>
                <a:ext uri="{FF2B5EF4-FFF2-40B4-BE49-F238E27FC236}">
                  <a16:creationId xmlns:a16="http://schemas.microsoft.com/office/drawing/2014/main" id="{EBC9AB80-7410-4148-9241-CD3EC910E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latin typeface="+mn-ea"/>
                </a:rPr>
                <a:t>X </a:t>
              </a:r>
              <a:r>
                <a:rPr lang="en-US" altLang="ko-KR" sz="1200" dirty="0">
                  <a:solidFill>
                    <a:srgbClr val="FF0000"/>
                  </a:solidFill>
                  <a:latin typeface="+mn-ea"/>
                </a:rPr>
                <a:t>③ ④</a:t>
              </a:r>
              <a:r>
                <a:rPr lang="en-US" altLang="ko-KR" sz="1200" dirty="0">
                  <a:solidFill>
                    <a:schemeClr val="accent1"/>
                  </a:solidFill>
                  <a:latin typeface="+mn-ea"/>
                </a:rPr>
                <a:t> </a:t>
              </a:r>
              <a:endParaRPr lang="ko-KR" altLang="en-US" sz="1200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61" name="Line 7">
              <a:extLst>
                <a:ext uri="{FF2B5EF4-FFF2-40B4-BE49-F238E27FC236}">
                  <a16:creationId xmlns:a16="http://schemas.microsoft.com/office/drawing/2014/main" id="{66472A8A-05C7-481D-843D-1255E6FE02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144F02-5A18-4E6C-BF2A-78B0E74FD2CA}"/>
              </a:ext>
            </a:extLst>
          </p:cNvPr>
          <p:cNvSpPr/>
          <p:nvPr/>
        </p:nvSpPr>
        <p:spPr>
          <a:xfrm>
            <a:off x="1477841" y="4164510"/>
            <a:ext cx="40186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Font typeface="+mj-ea"/>
              <a:buAutoNum type="circleNumDbPlain"/>
            </a:pP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버퍼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X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를 읽어서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A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에 저장</a:t>
            </a:r>
            <a:endParaRPr lang="en-US" altLang="ko-KR" sz="1400" dirty="0">
              <a:solidFill>
                <a:srgbClr val="FF0000"/>
              </a:solidFill>
              <a:latin typeface="+mn-ea"/>
            </a:endParaRPr>
          </a:p>
          <a:p>
            <a:pPr marL="266700" indent="-266700">
              <a:buFont typeface="+mj-ea"/>
              <a:buAutoNum type="circleNumDbPlain"/>
            </a:pP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A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를 버퍼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X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에 쓰기</a:t>
            </a:r>
            <a:endParaRPr lang="en-US" altLang="ko-KR" sz="1400" dirty="0">
              <a:solidFill>
                <a:srgbClr val="FF0000"/>
              </a:solidFill>
              <a:latin typeface="+mn-ea"/>
            </a:endParaRPr>
          </a:p>
          <a:p>
            <a:pPr marL="266700" indent="-266700">
              <a:buFont typeface="+mj-ea"/>
              <a:buAutoNum type="circleNumDbPlain"/>
            </a:pP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버퍼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X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를 읽어서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B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에 저장</a:t>
            </a:r>
            <a:endParaRPr lang="en-US" altLang="ko-KR" sz="1400" dirty="0">
              <a:solidFill>
                <a:srgbClr val="FF0000"/>
              </a:solidFill>
              <a:latin typeface="+mn-ea"/>
            </a:endParaRPr>
          </a:p>
          <a:p>
            <a:pPr marL="266700" indent="-266700">
              <a:buFont typeface="+mj-ea"/>
              <a:buAutoNum type="circleNumDbPlain"/>
            </a:pP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B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를 버퍼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X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에 쓰기</a:t>
            </a:r>
            <a:endParaRPr lang="en-US" altLang="ko-KR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C5D5E0C-ED39-4317-AA0E-BCFC19AD451E}"/>
              </a:ext>
            </a:extLst>
          </p:cNvPr>
          <p:cNvSpPr/>
          <p:nvPr/>
        </p:nvSpPr>
        <p:spPr>
          <a:xfrm>
            <a:off x="6625086" y="1363606"/>
            <a:ext cx="5319263" cy="1178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en-US" altLang="ko-KR" sz="1200" dirty="0">
                <a:latin typeface="+mn-ea"/>
              </a:rPr>
              <a:t>T1</a:t>
            </a:r>
            <a:r>
              <a:rPr lang="ko-KR" altLang="en-US" sz="1200" dirty="0">
                <a:latin typeface="+mn-ea"/>
              </a:rPr>
              <a:t>이 버퍼 </a:t>
            </a:r>
            <a:r>
              <a:rPr lang="en-US" altLang="ko-KR" sz="1200" dirty="0">
                <a:latin typeface="+mn-ea"/>
              </a:rPr>
              <a:t>X</a:t>
            </a:r>
            <a:r>
              <a:rPr lang="ko-KR" altLang="en-US" sz="1200" dirty="0">
                <a:latin typeface="+mn-ea"/>
              </a:rPr>
              <a:t>에</a:t>
            </a:r>
            <a:r>
              <a:rPr lang="en-US" altLang="ko-KR" sz="1200" dirty="0">
                <a:latin typeface="+mn-ea"/>
              </a:rPr>
              <a:t>(X</a:t>
            </a:r>
            <a:r>
              <a:rPr lang="ko-KR" altLang="en-US" sz="1200" dirty="0">
                <a:latin typeface="+mn-ea"/>
              </a:rPr>
              <a:t>는 </a:t>
            </a:r>
            <a:r>
              <a:rPr lang="en-US" altLang="ko-KR" sz="1200" dirty="0">
                <a:latin typeface="+mn-ea"/>
              </a:rPr>
              <a:t>1000)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Lock</a:t>
            </a:r>
            <a:r>
              <a:rPr lang="ko-KR" altLang="en-US" sz="1200" dirty="0">
                <a:latin typeface="+mn-ea"/>
              </a:rPr>
              <a:t>을 잡고 </a:t>
            </a:r>
            <a:r>
              <a:rPr lang="en-US" altLang="ko-KR" sz="1200" dirty="0">
                <a:latin typeface="+mn-ea"/>
              </a:rPr>
              <a:t>A</a:t>
            </a:r>
            <a:r>
              <a:rPr lang="ko-KR" altLang="en-US" sz="1200" dirty="0">
                <a:latin typeface="+mn-ea"/>
              </a:rPr>
              <a:t>에 저장 후 </a:t>
            </a:r>
            <a:r>
              <a:rPr lang="en-US" altLang="ko-KR" sz="1200" dirty="0">
                <a:latin typeface="+mn-ea"/>
              </a:rPr>
              <a:t>100</a:t>
            </a:r>
            <a:r>
              <a:rPr lang="ko-KR" altLang="en-US" sz="1200" dirty="0">
                <a:latin typeface="+mn-ea"/>
              </a:rPr>
              <a:t>을 빼기</a:t>
            </a:r>
            <a:endParaRPr lang="en-US" altLang="ko-KR" sz="12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en-US" altLang="ko-KR" sz="1200" dirty="0">
                <a:latin typeface="+mn-ea"/>
              </a:rPr>
              <a:t>T2</a:t>
            </a:r>
            <a:r>
              <a:rPr lang="ko-KR" altLang="en-US" sz="1200" dirty="0">
                <a:latin typeface="+mn-ea"/>
              </a:rPr>
              <a:t>는 </a:t>
            </a:r>
            <a:r>
              <a:rPr lang="en-US" altLang="ko-KR" sz="1200" dirty="0">
                <a:latin typeface="+mn-ea"/>
              </a:rPr>
              <a:t>T1</a:t>
            </a:r>
            <a:r>
              <a:rPr lang="ko-KR" altLang="en-US" sz="1200" dirty="0">
                <a:latin typeface="+mn-ea"/>
              </a:rPr>
              <a:t>이 </a:t>
            </a:r>
            <a:r>
              <a:rPr lang="en-US" altLang="ko-KR" sz="1200" dirty="0">
                <a:latin typeface="+mn-ea"/>
              </a:rPr>
              <a:t>Lock </a:t>
            </a:r>
            <a:r>
              <a:rPr lang="ko-KR" altLang="en-US" sz="1200" dirty="0">
                <a:latin typeface="+mn-ea"/>
              </a:rPr>
              <a:t>을 잡고 있어서 대기 상태에 빠짐 </a:t>
            </a:r>
            <a:endParaRPr lang="en-US" altLang="ko-KR" sz="12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en-US" altLang="ko-KR" sz="1200" dirty="0">
                <a:latin typeface="+mn-ea"/>
              </a:rPr>
              <a:t>T1</a:t>
            </a:r>
            <a:r>
              <a:rPr lang="ko-KR" altLang="en-US" sz="1200" dirty="0">
                <a:latin typeface="+mn-ea"/>
              </a:rPr>
              <a:t>이 버퍼 </a:t>
            </a:r>
            <a:r>
              <a:rPr lang="en-US" altLang="ko-KR" sz="1200" dirty="0">
                <a:latin typeface="+mn-ea"/>
              </a:rPr>
              <a:t>X</a:t>
            </a:r>
            <a:r>
              <a:rPr lang="ko-KR" altLang="en-US" sz="1200" dirty="0">
                <a:latin typeface="+mn-ea"/>
              </a:rPr>
              <a:t>에 </a:t>
            </a:r>
            <a:r>
              <a:rPr lang="en-US" altLang="ko-KR" sz="1200" dirty="0">
                <a:latin typeface="+mn-ea"/>
              </a:rPr>
              <a:t>A</a:t>
            </a:r>
            <a:r>
              <a:rPr lang="ko-KR" altLang="en-US" sz="1200" dirty="0">
                <a:latin typeface="+mn-ea"/>
              </a:rPr>
              <a:t>라는 값을 쓰고 </a:t>
            </a:r>
            <a:r>
              <a:rPr lang="en-US" altLang="ko-KR" sz="1200" dirty="0">
                <a:latin typeface="+mn-ea"/>
              </a:rPr>
              <a:t>Lock </a:t>
            </a:r>
            <a:r>
              <a:rPr lang="ko-KR" altLang="en-US" sz="1200" dirty="0">
                <a:latin typeface="+mn-ea"/>
              </a:rPr>
              <a:t>을 해제</a:t>
            </a:r>
            <a:r>
              <a:rPr lang="en-US" altLang="ko-KR" sz="1200" dirty="0">
                <a:latin typeface="+mn-ea"/>
              </a:rPr>
              <a:t>(X</a:t>
            </a:r>
            <a:r>
              <a:rPr lang="ko-KR" altLang="en-US" sz="1200" dirty="0">
                <a:latin typeface="+mn-ea"/>
              </a:rPr>
              <a:t>는 </a:t>
            </a:r>
            <a:r>
              <a:rPr lang="en-US" altLang="ko-KR" sz="1200" dirty="0">
                <a:latin typeface="+mn-ea"/>
              </a:rPr>
              <a:t>900</a:t>
            </a:r>
            <a:r>
              <a:rPr lang="ko-KR" altLang="en-US" sz="1200" dirty="0">
                <a:latin typeface="+mn-ea"/>
              </a:rPr>
              <a:t>이 됨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200" dirty="0">
                <a:latin typeface="+mn-ea"/>
              </a:rPr>
              <a:t>그제서야 </a:t>
            </a:r>
            <a:r>
              <a:rPr lang="en-US" altLang="ko-KR" sz="1200" dirty="0">
                <a:latin typeface="+mn-ea"/>
              </a:rPr>
              <a:t>T2</a:t>
            </a:r>
            <a:r>
              <a:rPr lang="ko-KR" altLang="en-US" sz="1200" dirty="0">
                <a:latin typeface="+mn-ea"/>
              </a:rPr>
              <a:t>는 버퍼 </a:t>
            </a:r>
            <a:r>
              <a:rPr lang="en-US" altLang="ko-KR" sz="1200" dirty="0">
                <a:latin typeface="+mn-ea"/>
              </a:rPr>
              <a:t>X</a:t>
            </a:r>
            <a:r>
              <a:rPr lang="ko-KR" altLang="en-US" sz="1200" dirty="0">
                <a:latin typeface="+mn-ea"/>
              </a:rPr>
              <a:t>를 읽어서 </a:t>
            </a:r>
            <a:r>
              <a:rPr lang="en-US" altLang="ko-KR" sz="1200" dirty="0">
                <a:latin typeface="+mn-ea"/>
              </a:rPr>
              <a:t>(X</a:t>
            </a:r>
            <a:r>
              <a:rPr lang="ko-KR" altLang="en-US" sz="1200" dirty="0">
                <a:latin typeface="+mn-ea"/>
              </a:rPr>
              <a:t>는 </a:t>
            </a:r>
            <a:r>
              <a:rPr lang="en-US" altLang="ko-KR" sz="1200" dirty="0">
                <a:latin typeface="+mn-ea"/>
              </a:rPr>
              <a:t>900) 100</a:t>
            </a:r>
            <a:r>
              <a:rPr lang="ko-KR" altLang="en-US" sz="1200" dirty="0">
                <a:latin typeface="+mn-ea"/>
              </a:rPr>
              <a:t>을 더한 후 </a:t>
            </a:r>
            <a:r>
              <a:rPr lang="en-US" altLang="ko-KR" sz="1200" dirty="0">
                <a:latin typeface="+mn-ea"/>
              </a:rPr>
              <a:t>X</a:t>
            </a:r>
            <a:r>
              <a:rPr lang="ko-KR" altLang="en-US" sz="1200" dirty="0">
                <a:latin typeface="+mn-ea"/>
              </a:rPr>
              <a:t>에 쓰기</a:t>
            </a:r>
            <a:endParaRPr lang="en-US" altLang="ko-KR" sz="12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en-US" altLang="ko-KR" sz="1200" dirty="0">
                <a:latin typeface="+mn-ea"/>
              </a:rPr>
              <a:t>T2</a:t>
            </a:r>
            <a:r>
              <a:rPr lang="ko-KR" altLang="en-US" sz="1200" dirty="0">
                <a:latin typeface="+mn-ea"/>
              </a:rPr>
              <a:t>가 </a:t>
            </a:r>
            <a:r>
              <a:rPr lang="en-US" altLang="ko-KR" sz="1200" dirty="0">
                <a:latin typeface="+mn-ea"/>
              </a:rPr>
              <a:t>Lock </a:t>
            </a:r>
            <a:r>
              <a:rPr lang="ko-KR" altLang="en-US" sz="1200" dirty="0">
                <a:latin typeface="+mn-ea"/>
              </a:rPr>
              <a:t>을 해제함 </a:t>
            </a:r>
            <a:r>
              <a:rPr lang="en-US" altLang="ko-KR" sz="1200" dirty="0">
                <a:latin typeface="+mn-ea"/>
              </a:rPr>
              <a:t>X</a:t>
            </a:r>
            <a:r>
              <a:rPr lang="ko-KR" altLang="en-US" sz="1200" dirty="0">
                <a:latin typeface="+mn-ea"/>
              </a:rPr>
              <a:t>는 최종적으로 </a:t>
            </a:r>
            <a:r>
              <a:rPr lang="en-US" altLang="ko-KR" sz="1200" dirty="0">
                <a:latin typeface="+mn-ea"/>
              </a:rPr>
              <a:t>1000</a:t>
            </a:r>
            <a:r>
              <a:rPr lang="ko-KR" altLang="en-US" sz="1200" dirty="0">
                <a:latin typeface="+mn-ea"/>
              </a:rPr>
              <a:t>이 됨</a:t>
            </a:r>
          </a:p>
        </p:txBody>
      </p:sp>
    </p:spTree>
    <p:extLst>
      <p:ext uri="{BB962C8B-B14F-4D97-AF65-F5344CB8AC3E}">
        <p14:creationId xmlns:p14="http://schemas.microsoft.com/office/powerpoint/2010/main" val="3496511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트랜잭션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 err="1"/>
              <a:t>락과</a:t>
            </a:r>
            <a:r>
              <a:rPr lang="ko-KR" altLang="en-US" dirty="0"/>
              <a:t> </a:t>
            </a:r>
            <a:r>
              <a:rPr lang="ko-KR" altLang="en-US" dirty="0" err="1"/>
              <a:t>데드락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B2592F5-1887-4128-A11C-FBB241480622}"/>
              </a:ext>
            </a:extLst>
          </p:cNvPr>
          <p:cNvSpPr/>
          <p:nvPr/>
        </p:nvSpPr>
        <p:spPr>
          <a:xfrm>
            <a:off x="1352941" y="215179"/>
            <a:ext cx="7968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>
                <a:latin typeface="+mj-ea"/>
                <a:ea typeface="+mj-ea"/>
              </a:rPr>
              <a:t>락의</a:t>
            </a:r>
            <a:r>
              <a:rPr lang="ko-KR" altLang="en-US" dirty="0">
                <a:latin typeface="+mj-ea"/>
                <a:ea typeface="+mj-ea"/>
              </a:rPr>
              <a:t> 유형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EC83B6-EB5E-44C6-B532-04C580F5632F}"/>
              </a:ext>
            </a:extLst>
          </p:cNvPr>
          <p:cNvSpPr/>
          <p:nvPr/>
        </p:nvSpPr>
        <p:spPr>
          <a:xfrm>
            <a:off x="1523081" y="636691"/>
            <a:ext cx="8173369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buFont typeface="+mj-ea"/>
              <a:buAutoNum type="circleNumDbPlain"/>
            </a:pPr>
            <a:r>
              <a:rPr lang="ko-KR" altLang="en-US" sz="1600" dirty="0" err="1">
                <a:latin typeface="+mn-ea"/>
              </a:rPr>
              <a:t>락은</a:t>
            </a:r>
            <a:r>
              <a:rPr lang="ko-KR" altLang="en-US" sz="1600" dirty="0">
                <a:latin typeface="+mn-ea"/>
              </a:rPr>
              <a:t> 트랜잭션이 읽기를 할 때 사용하는 </a:t>
            </a:r>
            <a:r>
              <a:rPr lang="ko-KR" altLang="en-US" sz="1600" dirty="0" err="1">
                <a:latin typeface="+mn-ea"/>
              </a:rPr>
              <a:t>락인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공유락</a:t>
            </a:r>
            <a:r>
              <a:rPr lang="en-US" altLang="ko-KR" sz="1600" dirty="0">
                <a:latin typeface="+mn-ea"/>
              </a:rPr>
              <a:t>(LS, shared lock)</a:t>
            </a:r>
            <a:r>
              <a:rPr lang="ko-KR" altLang="en-US" sz="1600" dirty="0">
                <a:latin typeface="+mn-ea"/>
              </a:rPr>
              <a:t>과 읽고 쓰기를 할 때 사용하는 </a:t>
            </a:r>
            <a:r>
              <a:rPr lang="ko-KR" altLang="en-US" sz="1600" dirty="0" err="1">
                <a:latin typeface="+mn-ea"/>
              </a:rPr>
              <a:t>배타락</a:t>
            </a:r>
            <a:r>
              <a:rPr lang="en-US" altLang="ko-KR" sz="1600" dirty="0">
                <a:latin typeface="+mn-ea"/>
              </a:rPr>
              <a:t>(LX, exclusive lock)</a:t>
            </a:r>
            <a:r>
              <a:rPr lang="ko-KR" altLang="en-US" sz="1600" dirty="0">
                <a:latin typeface="+mn-ea"/>
              </a:rPr>
              <a:t>으로 나뉨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EB3EAD3-6B5C-4FCB-AE16-C00EADB0BD43}"/>
              </a:ext>
            </a:extLst>
          </p:cNvPr>
          <p:cNvSpPr/>
          <p:nvPr/>
        </p:nvSpPr>
        <p:spPr>
          <a:xfrm>
            <a:off x="1523081" y="1306454"/>
            <a:ext cx="8173369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ko-KR" altLang="en-US" sz="1600" dirty="0" err="1">
                <a:latin typeface="+mn-ea"/>
              </a:rPr>
              <a:t>공유락과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배타락을</a:t>
            </a:r>
            <a:r>
              <a:rPr lang="ko-KR" altLang="en-US" sz="1600" dirty="0">
                <a:latin typeface="+mn-ea"/>
              </a:rPr>
              <a:t> 사용하는 규칙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C23080-4479-4BC5-8430-E6C5335293E6}"/>
              </a:ext>
            </a:extLst>
          </p:cNvPr>
          <p:cNvSpPr/>
          <p:nvPr/>
        </p:nvSpPr>
        <p:spPr>
          <a:xfrm>
            <a:off x="1523081" y="1680963"/>
            <a:ext cx="8173369" cy="13643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데이터에 </a:t>
            </a:r>
            <a:r>
              <a:rPr lang="ko-KR" altLang="en-US" sz="1400" dirty="0" err="1">
                <a:latin typeface="+mn-ea"/>
              </a:rPr>
              <a:t>락이</a:t>
            </a:r>
            <a:r>
              <a:rPr lang="ko-KR" altLang="en-US" sz="1400" dirty="0">
                <a:latin typeface="+mn-ea"/>
              </a:rPr>
              <a:t> 걸려있지 않으면 트랜잭션은 데이터에 </a:t>
            </a:r>
            <a:r>
              <a:rPr lang="ko-KR" altLang="en-US" sz="1400" dirty="0" err="1">
                <a:latin typeface="+mn-ea"/>
              </a:rPr>
              <a:t>락을</a:t>
            </a:r>
            <a:r>
              <a:rPr lang="ko-KR" altLang="en-US" sz="1400" dirty="0">
                <a:latin typeface="+mn-ea"/>
              </a:rPr>
              <a:t> 걸 수 있다.</a:t>
            </a:r>
          </a:p>
          <a:p>
            <a:pPr marL="171450" indent="-171450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트랜잭션이 데이터 </a:t>
            </a:r>
            <a:r>
              <a:rPr lang="ko-KR" altLang="en-US" sz="1400" dirty="0" err="1">
                <a:latin typeface="+mn-ea"/>
              </a:rPr>
              <a:t>X를</a:t>
            </a:r>
            <a:r>
              <a:rPr lang="ko-KR" altLang="en-US" sz="1400" dirty="0">
                <a:latin typeface="+mn-ea"/>
              </a:rPr>
              <a:t> 읽기만 할 경우 LS(</a:t>
            </a:r>
            <a:r>
              <a:rPr lang="ko-KR" altLang="en-US" sz="1400" dirty="0" err="1">
                <a:latin typeface="+mn-ea"/>
              </a:rPr>
              <a:t>X</a:t>
            </a:r>
            <a:r>
              <a:rPr lang="ko-KR" altLang="en-US" sz="1400" dirty="0">
                <a:latin typeface="+mn-ea"/>
              </a:rPr>
              <a:t>)</a:t>
            </a:r>
            <a:r>
              <a:rPr lang="ko-KR" altLang="en-US" sz="1400" dirty="0" err="1">
                <a:latin typeface="+mn-ea"/>
              </a:rPr>
              <a:t>를</a:t>
            </a:r>
            <a:r>
              <a:rPr lang="ko-KR" altLang="en-US" sz="1400" dirty="0">
                <a:latin typeface="+mn-ea"/>
              </a:rPr>
              <a:t> 요청하고, 읽거나 쓰기를 할 경우 LX(</a:t>
            </a:r>
            <a:r>
              <a:rPr lang="ko-KR" altLang="en-US" sz="1400" dirty="0" err="1">
                <a:latin typeface="+mn-ea"/>
              </a:rPr>
              <a:t>X</a:t>
            </a:r>
            <a:r>
              <a:rPr lang="ko-KR" altLang="en-US" sz="1400" dirty="0">
                <a:latin typeface="+mn-ea"/>
              </a:rPr>
              <a:t>)</a:t>
            </a:r>
            <a:r>
              <a:rPr lang="ko-KR" altLang="en-US" sz="1400" dirty="0" err="1">
                <a:latin typeface="+mn-ea"/>
              </a:rPr>
              <a:t>를</a:t>
            </a:r>
            <a:r>
              <a:rPr lang="ko-KR" altLang="en-US" sz="1400" dirty="0">
                <a:latin typeface="+mn-ea"/>
              </a:rPr>
              <a:t> 요청한다.</a:t>
            </a:r>
          </a:p>
          <a:p>
            <a:pPr marL="171450" indent="-171450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다른 트랜잭션이 데이터에 LS(</a:t>
            </a:r>
            <a:r>
              <a:rPr lang="ko-KR" altLang="en-US" sz="1400" dirty="0" err="1">
                <a:latin typeface="+mn-ea"/>
              </a:rPr>
              <a:t>X</a:t>
            </a:r>
            <a:r>
              <a:rPr lang="ko-KR" altLang="en-US" sz="1400" dirty="0">
                <a:latin typeface="+mn-ea"/>
              </a:rPr>
              <a:t>)을 </a:t>
            </a:r>
            <a:r>
              <a:rPr lang="ko-KR" altLang="en-US" sz="1400" dirty="0" err="1">
                <a:latin typeface="+mn-ea"/>
              </a:rPr>
              <a:t>걸어둔</a:t>
            </a:r>
            <a:r>
              <a:rPr lang="ko-KR" altLang="en-US" sz="1400" dirty="0">
                <a:latin typeface="+mn-ea"/>
              </a:rPr>
              <a:t> 경우, LS(</a:t>
            </a:r>
            <a:r>
              <a:rPr lang="ko-KR" altLang="en-US" sz="1400" dirty="0" err="1">
                <a:latin typeface="+mn-ea"/>
              </a:rPr>
              <a:t>X</a:t>
            </a:r>
            <a:r>
              <a:rPr lang="ko-KR" altLang="en-US" sz="1400" dirty="0">
                <a:latin typeface="+mn-ea"/>
              </a:rPr>
              <a:t>)의 요청은 허용하고 LX(</a:t>
            </a:r>
            <a:r>
              <a:rPr lang="ko-KR" altLang="en-US" sz="1400" dirty="0" err="1">
                <a:latin typeface="+mn-ea"/>
              </a:rPr>
              <a:t>X</a:t>
            </a:r>
            <a:r>
              <a:rPr lang="ko-KR" altLang="en-US" sz="1400" dirty="0">
                <a:latin typeface="+mn-ea"/>
              </a:rPr>
              <a:t>)는 허용하지 않는다.</a:t>
            </a:r>
          </a:p>
          <a:p>
            <a:pPr marL="171450" indent="-171450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다른 트랜잭션이 데이터에 LX(</a:t>
            </a:r>
            <a:r>
              <a:rPr lang="ko-KR" altLang="en-US" sz="1400" dirty="0" err="1">
                <a:latin typeface="+mn-ea"/>
              </a:rPr>
              <a:t>X</a:t>
            </a:r>
            <a:r>
              <a:rPr lang="ko-KR" altLang="en-US" sz="1400" dirty="0">
                <a:latin typeface="+mn-ea"/>
              </a:rPr>
              <a:t>)을 </a:t>
            </a:r>
            <a:r>
              <a:rPr lang="ko-KR" altLang="en-US" sz="1400" dirty="0" err="1">
                <a:latin typeface="+mn-ea"/>
              </a:rPr>
              <a:t>걸어둔</a:t>
            </a:r>
            <a:r>
              <a:rPr lang="ko-KR" altLang="en-US" sz="1400" dirty="0">
                <a:latin typeface="+mn-ea"/>
              </a:rPr>
              <a:t> 경우, LS(</a:t>
            </a:r>
            <a:r>
              <a:rPr lang="ko-KR" altLang="en-US" sz="1400" dirty="0" err="1">
                <a:latin typeface="+mn-ea"/>
              </a:rPr>
              <a:t>X</a:t>
            </a:r>
            <a:r>
              <a:rPr lang="ko-KR" altLang="en-US" sz="1400" dirty="0">
                <a:latin typeface="+mn-ea"/>
              </a:rPr>
              <a:t>)와 LX(</a:t>
            </a:r>
            <a:r>
              <a:rPr lang="ko-KR" altLang="en-US" sz="1400" dirty="0" err="1">
                <a:latin typeface="+mn-ea"/>
              </a:rPr>
              <a:t>X</a:t>
            </a:r>
            <a:r>
              <a:rPr lang="ko-KR" altLang="en-US" sz="1400" dirty="0">
                <a:latin typeface="+mn-ea"/>
              </a:rPr>
              <a:t>) 모두 허용하지 않는다.</a:t>
            </a:r>
          </a:p>
          <a:p>
            <a:pPr marL="171450" indent="-171450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트랜잭션이 </a:t>
            </a:r>
            <a:r>
              <a:rPr lang="ko-KR" altLang="en-US" sz="1400" dirty="0" err="1">
                <a:latin typeface="+mn-ea"/>
              </a:rPr>
              <a:t>락을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허용받지</a:t>
            </a:r>
            <a:r>
              <a:rPr lang="ko-KR" altLang="en-US" sz="1400" dirty="0">
                <a:latin typeface="+mn-ea"/>
              </a:rPr>
              <a:t> 못하면 대기 상태가 된다.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4F8D541-208A-4007-BA8B-10D93D6D3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0645"/>
              </p:ext>
            </p:extLst>
          </p:nvPr>
        </p:nvGraphicFramePr>
        <p:xfrm>
          <a:off x="1523081" y="3221927"/>
          <a:ext cx="6321195" cy="1181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065">
                  <a:extLst>
                    <a:ext uri="{9D8B030D-6E8A-4147-A177-3AD203B41FA5}">
                      <a16:colId xmlns:a16="http://schemas.microsoft.com/office/drawing/2014/main" val="2530130023"/>
                    </a:ext>
                  </a:extLst>
                </a:gridCol>
                <a:gridCol w="2107065">
                  <a:extLst>
                    <a:ext uri="{9D8B030D-6E8A-4147-A177-3AD203B41FA5}">
                      <a16:colId xmlns:a16="http://schemas.microsoft.com/office/drawing/2014/main" val="2971026958"/>
                    </a:ext>
                  </a:extLst>
                </a:gridCol>
                <a:gridCol w="2107065">
                  <a:extLst>
                    <a:ext uri="{9D8B030D-6E8A-4147-A177-3AD203B41FA5}">
                      <a16:colId xmlns:a16="http://schemas.microsoft.com/office/drawing/2014/main" val="3688470642"/>
                    </a:ext>
                  </a:extLst>
                </a:gridCol>
              </a:tblGrid>
              <a:tr h="39384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요청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55442"/>
                  </a:ext>
                </a:extLst>
              </a:tr>
              <a:tr h="3938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LS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허용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991719"/>
                  </a:ext>
                </a:extLst>
              </a:tr>
              <a:tr h="3938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LX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554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184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트랜잭션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 err="1"/>
              <a:t>락과</a:t>
            </a:r>
            <a:r>
              <a:rPr lang="ko-KR" altLang="en-US" dirty="0"/>
              <a:t> </a:t>
            </a:r>
            <a:r>
              <a:rPr lang="ko-KR" altLang="en-US" dirty="0" err="1"/>
              <a:t>데드락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B2592F5-1887-4128-A11C-FBB241480622}"/>
              </a:ext>
            </a:extLst>
          </p:cNvPr>
          <p:cNvSpPr/>
          <p:nvPr/>
        </p:nvSpPr>
        <p:spPr>
          <a:xfrm>
            <a:off x="1359485" y="212625"/>
            <a:ext cx="7968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>
                <a:latin typeface="+mj-ea"/>
                <a:ea typeface="+mj-ea"/>
              </a:rPr>
              <a:t>데드락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EC83B6-EB5E-44C6-B532-04C580F5632F}"/>
              </a:ext>
            </a:extLst>
          </p:cNvPr>
          <p:cNvSpPr/>
          <p:nvPr/>
        </p:nvSpPr>
        <p:spPr>
          <a:xfrm>
            <a:off x="1520858" y="618126"/>
            <a:ext cx="10261567" cy="13643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 err="1">
                <a:latin typeface="+mn-ea"/>
              </a:rPr>
              <a:t>데드락</a:t>
            </a:r>
            <a:r>
              <a:rPr lang="en-US" altLang="ko-KR" sz="1400" dirty="0">
                <a:latin typeface="+mn-ea"/>
              </a:rPr>
              <a:t>(deadlock) : 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두 개 이상의 트랜잭션이 각각 자신의 데이터에 대하여 </a:t>
            </a:r>
            <a:r>
              <a:rPr lang="ko-KR" altLang="en-US" sz="1400" dirty="0" err="1">
                <a:solidFill>
                  <a:srgbClr val="EE234B"/>
                </a:solidFill>
                <a:latin typeface="+mn-ea"/>
              </a:rPr>
              <a:t>락을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 획득하고 상대방 데이터에 대하여 </a:t>
            </a:r>
            <a:r>
              <a:rPr lang="ko-KR" altLang="en-US" sz="1400" dirty="0" err="1">
                <a:solidFill>
                  <a:srgbClr val="EE234B"/>
                </a:solidFill>
                <a:latin typeface="+mn-ea"/>
              </a:rPr>
              <a:t>락을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 요청하면 무한 대기 상태에 빠질 수 있는 현상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교착상태라고도 함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latin typeface="+mn-ea"/>
              </a:rPr>
              <a:t>서로 상대의 테이블에 잠금 필요한 처리 실행 아무리 대기해도 상황 바뀌지 않음</a:t>
            </a:r>
            <a:endParaRPr lang="en-US" altLang="ko-KR" sz="1400" dirty="0"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latin typeface="+mn-ea"/>
              </a:rPr>
              <a:t>일반적으로 </a:t>
            </a:r>
            <a:r>
              <a:rPr lang="ko-KR" altLang="en-US" sz="1400" dirty="0" err="1">
                <a:solidFill>
                  <a:srgbClr val="EE234B"/>
                </a:solidFill>
                <a:latin typeface="+mn-ea"/>
              </a:rPr>
              <a:t>데드락이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 발생하면 </a:t>
            </a:r>
            <a:r>
              <a:rPr lang="en-US" altLang="ko-KR" sz="1400" dirty="0">
                <a:solidFill>
                  <a:srgbClr val="EE234B"/>
                </a:solidFill>
                <a:latin typeface="+mn-ea"/>
              </a:rPr>
              <a:t>DBMS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는 </a:t>
            </a:r>
            <a:r>
              <a:rPr lang="en-US" altLang="ko-KR" sz="1400" dirty="0">
                <a:solidFill>
                  <a:srgbClr val="EE234B"/>
                </a:solidFill>
                <a:latin typeface="+mn-ea"/>
              </a:rPr>
              <a:t>T1 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혹은 </a:t>
            </a:r>
            <a:r>
              <a:rPr lang="en-US" altLang="ko-KR" sz="1400" dirty="0">
                <a:solidFill>
                  <a:srgbClr val="EE234B"/>
                </a:solidFill>
                <a:latin typeface="+mn-ea"/>
              </a:rPr>
              <a:t>T2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의 작업 중 하나를 강제로 중지</a:t>
            </a:r>
            <a:r>
              <a:rPr lang="ko-KR" altLang="en-US" sz="1400" dirty="0">
                <a:latin typeface="+mn-ea"/>
              </a:rPr>
              <a:t>시킴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그 결과 나머지 트랜잭션은 정상적으로 실행됨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이때 중지시키는 트랜잭션에서 변경한 데이터는 원래 상태로 되돌려 놓음</a:t>
            </a:r>
            <a:r>
              <a:rPr lang="en-US" altLang="ko-KR" sz="1400" dirty="0">
                <a:latin typeface="+mn-ea"/>
              </a:rPr>
              <a:t>.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0BB353-49DD-4B29-B69E-920F0BDFBE2E}"/>
              </a:ext>
            </a:extLst>
          </p:cNvPr>
          <p:cNvSpPr/>
          <p:nvPr/>
        </p:nvSpPr>
        <p:spPr>
          <a:xfrm>
            <a:off x="1520858" y="2199384"/>
            <a:ext cx="48762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일반적인 상황</a:t>
            </a:r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BF8B5FC8-37C5-40B2-9865-EAE2EB46A73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872468" y="2525343"/>
            <a:ext cx="537045" cy="58428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88C74E-92CC-4E65-A031-A22CA5F15AF1}"/>
              </a:ext>
            </a:extLst>
          </p:cNvPr>
          <p:cNvSpPr/>
          <p:nvPr/>
        </p:nvSpPr>
        <p:spPr>
          <a:xfrm>
            <a:off x="1790573" y="3114272"/>
            <a:ext cx="7008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222222"/>
                </a:solidFill>
                <a:latin typeface="+mn-ea"/>
              </a:rPr>
              <a:t>사용자</a:t>
            </a:r>
            <a:r>
              <a:rPr lang="en-US" altLang="ko-KR" sz="1200" dirty="0">
                <a:solidFill>
                  <a:srgbClr val="222222"/>
                </a:solidFill>
                <a:latin typeface="+mn-ea"/>
              </a:rPr>
              <a:t>1</a:t>
            </a:r>
            <a:endParaRPr lang="ko-KR" altLang="en-US" sz="12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083C95-F899-4A5E-B6B7-474E84C9FE77}"/>
              </a:ext>
            </a:extLst>
          </p:cNvPr>
          <p:cNvSpPr/>
          <p:nvPr/>
        </p:nvSpPr>
        <p:spPr>
          <a:xfrm>
            <a:off x="3200446" y="2684532"/>
            <a:ext cx="1734532" cy="2659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테이블 </a:t>
            </a:r>
            <a:r>
              <a:rPr lang="en-US" altLang="ko-KR" sz="1200" dirty="0">
                <a:latin typeface="+mn-ea"/>
              </a:rPr>
              <a:t>A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C0E6980-10B5-4652-919F-4FD345E67FAA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2409513" y="2817483"/>
            <a:ext cx="7909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DB433B-B2AD-4FC8-8C0F-31D97796ACBB}"/>
              </a:ext>
            </a:extLst>
          </p:cNvPr>
          <p:cNvSpPr/>
          <p:nvPr/>
        </p:nvSpPr>
        <p:spPr>
          <a:xfrm>
            <a:off x="3200446" y="2950434"/>
            <a:ext cx="1734532" cy="2624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사용자</a:t>
            </a:r>
            <a:r>
              <a:rPr lang="en-US" altLang="ko-KR" sz="1200" dirty="0">
                <a:latin typeface="+mn-ea"/>
              </a:rPr>
              <a:t>1</a:t>
            </a:r>
            <a:r>
              <a:rPr lang="ko-KR" altLang="en-US" sz="1200" dirty="0">
                <a:latin typeface="+mn-ea"/>
              </a:rPr>
              <a:t>이 </a:t>
            </a:r>
            <a:r>
              <a:rPr lang="en-US" altLang="ko-KR" sz="1200" dirty="0">
                <a:latin typeface="+mn-ea"/>
              </a:rPr>
              <a:t>LOCK</a:t>
            </a:r>
            <a:r>
              <a:rPr lang="ko-KR" altLang="en-US" sz="1200" dirty="0">
                <a:latin typeface="+mn-ea"/>
              </a:rPr>
              <a:t>을 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BE4121-DB37-4443-B98F-DA9C9D242B26}"/>
              </a:ext>
            </a:extLst>
          </p:cNvPr>
          <p:cNvSpPr/>
          <p:nvPr/>
        </p:nvSpPr>
        <p:spPr>
          <a:xfrm>
            <a:off x="3200446" y="3323558"/>
            <a:ext cx="1734532" cy="277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테이블 </a:t>
            </a:r>
            <a:r>
              <a:rPr lang="en-US" altLang="ko-KR" sz="1200" dirty="0">
                <a:latin typeface="+mn-ea"/>
              </a:rPr>
              <a:t>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9A59AC-E512-40C9-8EBD-7C51B79EFC65}"/>
              </a:ext>
            </a:extLst>
          </p:cNvPr>
          <p:cNvSpPr/>
          <p:nvPr/>
        </p:nvSpPr>
        <p:spPr>
          <a:xfrm>
            <a:off x="3200446" y="3603733"/>
            <a:ext cx="1734532" cy="2728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사용자</a:t>
            </a:r>
            <a:r>
              <a:rPr lang="en-US" altLang="ko-KR" sz="1200" dirty="0">
                <a:latin typeface="+mn-ea"/>
              </a:rPr>
              <a:t>2</a:t>
            </a:r>
            <a:r>
              <a:rPr lang="ko-KR" altLang="en-US" sz="1200" dirty="0">
                <a:latin typeface="+mn-ea"/>
              </a:rPr>
              <a:t>가 </a:t>
            </a:r>
            <a:r>
              <a:rPr lang="en-US" altLang="ko-KR" sz="1200" dirty="0">
                <a:latin typeface="+mn-ea"/>
              </a:rPr>
              <a:t>LOCK</a:t>
            </a:r>
            <a:r>
              <a:rPr lang="ko-KR" altLang="en-US" sz="1200" dirty="0">
                <a:latin typeface="+mn-ea"/>
              </a:rPr>
              <a:t>을 검</a:t>
            </a:r>
          </a:p>
        </p:txBody>
      </p:sp>
      <p:pic>
        <p:nvPicPr>
          <p:cNvPr id="20" name="그래픽 19">
            <a:extLst>
              <a:ext uri="{FF2B5EF4-FFF2-40B4-BE49-F238E27FC236}">
                <a16:creationId xmlns:a16="http://schemas.microsoft.com/office/drawing/2014/main" id="{343C7FA6-FF76-426B-96EA-3E9FB4FF7EA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38522" y="3169918"/>
            <a:ext cx="537045" cy="58428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AE18966-E71A-4003-8636-C75A7A97B582}"/>
              </a:ext>
            </a:extLst>
          </p:cNvPr>
          <p:cNvSpPr/>
          <p:nvPr/>
        </p:nvSpPr>
        <p:spPr>
          <a:xfrm>
            <a:off x="5696258" y="3752750"/>
            <a:ext cx="7008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222222"/>
                </a:solidFill>
                <a:latin typeface="+mn-ea"/>
              </a:rPr>
              <a:t>사용자</a:t>
            </a:r>
            <a:r>
              <a:rPr lang="en-US" altLang="ko-KR" sz="1200" dirty="0">
                <a:solidFill>
                  <a:srgbClr val="222222"/>
                </a:solidFill>
                <a:latin typeface="+mn-ea"/>
              </a:rPr>
              <a:t>2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3213FC3-5DE9-44E6-8BE0-B24A2127AB07}"/>
              </a:ext>
            </a:extLst>
          </p:cNvPr>
          <p:cNvCxnSpPr>
            <a:cxnSpLocks/>
            <a:stCxn id="20" idx="1"/>
            <a:endCxn id="18" idx="3"/>
          </p:cNvCxnSpPr>
          <p:nvPr/>
        </p:nvCxnSpPr>
        <p:spPr>
          <a:xfrm flipH="1">
            <a:off x="4934978" y="3462058"/>
            <a:ext cx="903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EAACFF-2D2B-4D85-AC70-E554588082CF}"/>
              </a:ext>
            </a:extLst>
          </p:cNvPr>
          <p:cNvSpPr/>
          <p:nvPr/>
        </p:nvSpPr>
        <p:spPr>
          <a:xfrm>
            <a:off x="1520858" y="4062428"/>
            <a:ext cx="34988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 err="1">
                <a:latin typeface="+mn-ea"/>
              </a:rPr>
              <a:t>데드락</a:t>
            </a:r>
            <a:r>
              <a:rPr lang="ko-KR" altLang="en-US" sz="1400" dirty="0">
                <a:latin typeface="+mn-ea"/>
              </a:rPr>
              <a:t> 발생</a:t>
            </a:r>
          </a:p>
        </p:txBody>
      </p:sp>
      <p:pic>
        <p:nvPicPr>
          <p:cNvPr id="34" name="그래픽 33">
            <a:extLst>
              <a:ext uri="{FF2B5EF4-FFF2-40B4-BE49-F238E27FC236}">
                <a16:creationId xmlns:a16="http://schemas.microsoft.com/office/drawing/2014/main" id="{4DFA1F6F-E782-478E-89E0-F98F1CC1743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872468" y="4402884"/>
            <a:ext cx="537045" cy="58428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36F99153-9282-4E97-A661-A7098A74D83E}"/>
              </a:ext>
            </a:extLst>
          </p:cNvPr>
          <p:cNvSpPr/>
          <p:nvPr/>
        </p:nvSpPr>
        <p:spPr>
          <a:xfrm>
            <a:off x="1790573" y="4991813"/>
            <a:ext cx="7008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222222"/>
                </a:solidFill>
                <a:latin typeface="+mn-ea"/>
              </a:rPr>
              <a:t>사용자</a:t>
            </a:r>
            <a:r>
              <a:rPr lang="en-US" altLang="ko-KR" sz="1200" dirty="0">
                <a:solidFill>
                  <a:srgbClr val="222222"/>
                </a:solidFill>
                <a:latin typeface="+mn-ea"/>
              </a:rPr>
              <a:t>1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70FBD7D-0294-4B52-8F14-F506BE1CBACA}"/>
              </a:ext>
            </a:extLst>
          </p:cNvPr>
          <p:cNvSpPr/>
          <p:nvPr/>
        </p:nvSpPr>
        <p:spPr>
          <a:xfrm>
            <a:off x="3200446" y="4563092"/>
            <a:ext cx="1734532" cy="2659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테이블 </a:t>
            </a:r>
            <a:r>
              <a:rPr lang="en-US" altLang="ko-KR" sz="1200" dirty="0">
                <a:latin typeface="+mn-ea"/>
              </a:rPr>
              <a:t>A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C5B0D6-73AF-41E7-B7F5-E770B6763BE3}"/>
              </a:ext>
            </a:extLst>
          </p:cNvPr>
          <p:cNvSpPr/>
          <p:nvPr/>
        </p:nvSpPr>
        <p:spPr>
          <a:xfrm>
            <a:off x="3200446" y="4828994"/>
            <a:ext cx="1734532" cy="2624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사용자</a:t>
            </a:r>
            <a:r>
              <a:rPr lang="en-US" altLang="ko-KR" sz="1200" dirty="0">
                <a:latin typeface="+mn-ea"/>
              </a:rPr>
              <a:t>1</a:t>
            </a:r>
            <a:r>
              <a:rPr lang="ko-KR" altLang="en-US" sz="1200" dirty="0">
                <a:latin typeface="+mn-ea"/>
              </a:rPr>
              <a:t>이 </a:t>
            </a:r>
            <a:r>
              <a:rPr lang="en-US" altLang="ko-KR" sz="1200" dirty="0">
                <a:latin typeface="+mn-ea"/>
              </a:rPr>
              <a:t>LOCK</a:t>
            </a:r>
            <a:r>
              <a:rPr lang="ko-KR" altLang="en-US" sz="1200" dirty="0">
                <a:latin typeface="+mn-ea"/>
              </a:rPr>
              <a:t>을 검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7A991F5-9B4F-40D2-B4BF-C3EE1EE8BEA7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2409513" y="4695024"/>
            <a:ext cx="790933" cy="1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래픽 41">
            <a:extLst>
              <a:ext uri="{FF2B5EF4-FFF2-40B4-BE49-F238E27FC236}">
                <a16:creationId xmlns:a16="http://schemas.microsoft.com/office/drawing/2014/main" id="{8CC6B61C-15B8-40E5-B4FA-C62753BC1CE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38522" y="4402884"/>
            <a:ext cx="537045" cy="58428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80FA19B8-4A60-461C-A0C7-CDEA7F42654D}"/>
              </a:ext>
            </a:extLst>
          </p:cNvPr>
          <p:cNvSpPr/>
          <p:nvPr/>
        </p:nvSpPr>
        <p:spPr>
          <a:xfrm>
            <a:off x="5696258" y="4985716"/>
            <a:ext cx="7008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222222"/>
                </a:solidFill>
                <a:latin typeface="+mn-ea"/>
              </a:rPr>
              <a:t>사용자</a:t>
            </a:r>
            <a:r>
              <a:rPr lang="en-US" altLang="ko-KR" sz="1200" dirty="0">
                <a:solidFill>
                  <a:srgbClr val="222222"/>
                </a:solidFill>
                <a:latin typeface="+mn-ea"/>
              </a:rPr>
              <a:t>2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7B65431-EA6F-4B76-9981-61CE2261DC3E}"/>
              </a:ext>
            </a:extLst>
          </p:cNvPr>
          <p:cNvCxnSpPr>
            <a:cxnSpLocks/>
            <a:stCxn id="42" idx="1"/>
            <a:endCxn id="36" idx="3"/>
          </p:cNvCxnSpPr>
          <p:nvPr/>
        </p:nvCxnSpPr>
        <p:spPr>
          <a:xfrm flipH="1">
            <a:off x="4934978" y="4695024"/>
            <a:ext cx="903544" cy="1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EF054BE-42F8-4BB4-91B0-5BC68A4F3BA4}"/>
              </a:ext>
            </a:extLst>
          </p:cNvPr>
          <p:cNvSpPr/>
          <p:nvPr/>
        </p:nvSpPr>
        <p:spPr>
          <a:xfrm>
            <a:off x="5116853" y="4702595"/>
            <a:ext cx="4667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대기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A37105C-CD5B-461D-A47A-67693F052C43}"/>
              </a:ext>
            </a:extLst>
          </p:cNvPr>
          <p:cNvSpPr/>
          <p:nvPr/>
        </p:nvSpPr>
        <p:spPr>
          <a:xfrm>
            <a:off x="2571582" y="2561540"/>
            <a:ext cx="4667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n-ea"/>
              </a:rPr>
              <a:t>쓰기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AD7AD51-63D1-4A6E-B2A9-73E78D74C066}"/>
              </a:ext>
            </a:extLst>
          </p:cNvPr>
          <p:cNvSpPr/>
          <p:nvPr/>
        </p:nvSpPr>
        <p:spPr>
          <a:xfrm>
            <a:off x="5188546" y="3185058"/>
            <a:ext cx="4667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n-ea"/>
              </a:rPr>
              <a:t>쓰기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CC5873C-491F-4560-A224-13737D7216EB}"/>
              </a:ext>
            </a:extLst>
          </p:cNvPr>
          <p:cNvSpPr/>
          <p:nvPr/>
        </p:nvSpPr>
        <p:spPr>
          <a:xfrm>
            <a:off x="2571582" y="2838539"/>
            <a:ext cx="4667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성공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02DEA3A-7193-4B04-87B6-2C46A3B0405E}"/>
              </a:ext>
            </a:extLst>
          </p:cNvPr>
          <p:cNvSpPr/>
          <p:nvPr/>
        </p:nvSpPr>
        <p:spPr>
          <a:xfrm>
            <a:off x="5181928" y="3480656"/>
            <a:ext cx="4667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성공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979FBDA-3280-42B6-B2E0-B7AD06BE5A65}"/>
              </a:ext>
            </a:extLst>
          </p:cNvPr>
          <p:cNvSpPr/>
          <p:nvPr/>
        </p:nvSpPr>
        <p:spPr>
          <a:xfrm>
            <a:off x="5129337" y="4410455"/>
            <a:ext cx="4667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n-ea"/>
              </a:rPr>
              <a:t>쓰기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CF0787E-72D6-4644-86D8-4F9E56A77581}"/>
              </a:ext>
            </a:extLst>
          </p:cNvPr>
          <p:cNvSpPr/>
          <p:nvPr/>
        </p:nvSpPr>
        <p:spPr>
          <a:xfrm>
            <a:off x="2571582" y="4420837"/>
            <a:ext cx="4667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n-ea"/>
              </a:rPr>
              <a:t>쓰기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B4F29F0-45EE-4F04-BA2F-C432B7A9BEB9}"/>
              </a:ext>
            </a:extLst>
          </p:cNvPr>
          <p:cNvSpPr/>
          <p:nvPr/>
        </p:nvSpPr>
        <p:spPr>
          <a:xfrm>
            <a:off x="2551777" y="4706912"/>
            <a:ext cx="4667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성공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C72A608-BC49-4E72-8987-3D8A9B02F2D4}"/>
              </a:ext>
            </a:extLst>
          </p:cNvPr>
          <p:cNvSpPr/>
          <p:nvPr/>
        </p:nvSpPr>
        <p:spPr>
          <a:xfrm>
            <a:off x="3200446" y="5256598"/>
            <a:ext cx="1734532" cy="2659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테이블 </a:t>
            </a:r>
            <a:r>
              <a:rPr lang="en-US" altLang="ko-KR" sz="1200" dirty="0">
                <a:latin typeface="+mn-ea"/>
              </a:rPr>
              <a:t>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113D541-88CB-4B01-A994-CED59FD1F6E7}"/>
              </a:ext>
            </a:extLst>
          </p:cNvPr>
          <p:cNvSpPr/>
          <p:nvPr/>
        </p:nvSpPr>
        <p:spPr>
          <a:xfrm>
            <a:off x="3200446" y="5522500"/>
            <a:ext cx="1734532" cy="2624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사용자</a:t>
            </a:r>
            <a:r>
              <a:rPr lang="en-US" altLang="ko-KR" sz="1200" dirty="0">
                <a:latin typeface="+mn-ea"/>
              </a:rPr>
              <a:t>2</a:t>
            </a:r>
            <a:r>
              <a:rPr lang="ko-KR" altLang="en-US" sz="1200" dirty="0">
                <a:latin typeface="+mn-ea"/>
              </a:rPr>
              <a:t>가 </a:t>
            </a:r>
            <a:r>
              <a:rPr lang="en-US" altLang="ko-KR" sz="1200" dirty="0">
                <a:latin typeface="+mn-ea"/>
              </a:rPr>
              <a:t>LOCK</a:t>
            </a:r>
            <a:r>
              <a:rPr lang="ko-KR" altLang="en-US" sz="1200" dirty="0">
                <a:latin typeface="+mn-ea"/>
              </a:rPr>
              <a:t>을 검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DC2B9230-6A41-4E9E-8E04-DB68103A117B}"/>
              </a:ext>
            </a:extLst>
          </p:cNvPr>
          <p:cNvCxnSpPr>
            <a:stCxn id="35" idx="2"/>
            <a:endCxn id="55" idx="1"/>
          </p:cNvCxnSpPr>
          <p:nvPr/>
        </p:nvCxnSpPr>
        <p:spPr>
          <a:xfrm rot="16200000" flipH="1">
            <a:off x="2610350" y="4799452"/>
            <a:ext cx="120737" cy="10594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455782C-F540-43A2-BC89-FA552CE75E21}"/>
              </a:ext>
            </a:extLst>
          </p:cNvPr>
          <p:cNvSpPr/>
          <p:nvPr/>
        </p:nvSpPr>
        <p:spPr>
          <a:xfrm>
            <a:off x="2551777" y="5130311"/>
            <a:ext cx="4667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n-ea"/>
              </a:rPr>
              <a:t>쓰기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8F505D8-BA90-4B74-B210-5C83D384E135}"/>
              </a:ext>
            </a:extLst>
          </p:cNvPr>
          <p:cNvSpPr/>
          <p:nvPr/>
        </p:nvSpPr>
        <p:spPr>
          <a:xfrm>
            <a:off x="2551777" y="5407310"/>
            <a:ext cx="4667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대기</a:t>
            </a: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DA90B472-C62E-4682-A770-EFAF71404A7A}"/>
              </a:ext>
            </a:extLst>
          </p:cNvPr>
          <p:cNvCxnSpPr>
            <a:cxnSpLocks/>
            <a:stCxn id="43" idx="2"/>
            <a:endCxn id="55" idx="3"/>
          </p:cNvCxnSpPr>
          <p:nvPr/>
        </p:nvCxnSpPr>
        <p:spPr>
          <a:xfrm rot="5400000">
            <a:off x="5427410" y="4770284"/>
            <a:ext cx="126834" cy="1111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81B7556-C6D5-433E-986A-5ABC88CFDD66}"/>
              </a:ext>
            </a:extLst>
          </p:cNvPr>
          <p:cNvSpPr/>
          <p:nvPr/>
        </p:nvSpPr>
        <p:spPr>
          <a:xfrm>
            <a:off x="5138247" y="5130311"/>
            <a:ext cx="4667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n-ea"/>
              </a:rPr>
              <a:t>쓰기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F13862B-599E-4E05-A1AA-077DC3342535}"/>
              </a:ext>
            </a:extLst>
          </p:cNvPr>
          <p:cNvSpPr/>
          <p:nvPr/>
        </p:nvSpPr>
        <p:spPr>
          <a:xfrm>
            <a:off x="5138247" y="5414382"/>
            <a:ext cx="4667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성공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66ED127-83AD-4EBD-8881-7B81FE593CB7}"/>
              </a:ext>
            </a:extLst>
          </p:cNvPr>
          <p:cNvSpPr/>
          <p:nvPr/>
        </p:nvSpPr>
        <p:spPr>
          <a:xfrm>
            <a:off x="2270267" y="467820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+mn-ea"/>
              </a:rPr>
              <a:t>①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B723B5D-1D8E-4B68-B142-298239D3A4BF}"/>
              </a:ext>
            </a:extLst>
          </p:cNvPr>
          <p:cNvSpPr/>
          <p:nvPr/>
        </p:nvSpPr>
        <p:spPr>
          <a:xfrm>
            <a:off x="5473239" y="539998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+mn-ea"/>
              </a:rPr>
              <a:t>②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6C8C0CD-171D-4AC6-ABEA-A4F4D778F719}"/>
              </a:ext>
            </a:extLst>
          </p:cNvPr>
          <p:cNvSpPr/>
          <p:nvPr/>
        </p:nvSpPr>
        <p:spPr>
          <a:xfrm>
            <a:off x="2285281" y="537992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+mn-ea"/>
              </a:rPr>
              <a:t>③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982A876-4B28-441D-A096-42AEE98EB0A8}"/>
              </a:ext>
            </a:extLst>
          </p:cNvPr>
          <p:cNvSpPr/>
          <p:nvPr/>
        </p:nvSpPr>
        <p:spPr>
          <a:xfrm>
            <a:off x="5497585" y="467861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+mn-ea"/>
              </a:rPr>
              <a:t>④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68673D2-FD6C-4FBF-803E-F27384666F8C}"/>
              </a:ext>
            </a:extLst>
          </p:cNvPr>
          <p:cNvSpPr/>
          <p:nvPr/>
        </p:nvSpPr>
        <p:spPr>
          <a:xfrm>
            <a:off x="6509702" y="4446599"/>
            <a:ext cx="4787576" cy="11058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latin typeface="+mn-ea"/>
              </a:rPr>
              <a:t>사용자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이 테이블 </a:t>
            </a:r>
            <a:r>
              <a:rPr lang="en-US" altLang="ko-KR" sz="1400" dirty="0">
                <a:latin typeface="+mn-ea"/>
              </a:rPr>
              <a:t>A</a:t>
            </a:r>
            <a:r>
              <a:rPr lang="ko-KR" altLang="en-US" sz="1400" dirty="0">
                <a:latin typeface="+mn-ea"/>
              </a:rPr>
              <a:t>에 </a:t>
            </a:r>
            <a:r>
              <a:rPr lang="ko-KR" altLang="en-US" sz="1400" dirty="0" err="1">
                <a:latin typeface="+mn-ea"/>
              </a:rPr>
              <a:t>락을</a:t>
            </a:r>
            <a:r>
              <a:rPr lang="ko-KR" altLang="en-US" sz="1400" dirty="0">
                <a:latin typeface="+mn-ea"/>
              </a:rPr>
              <a:t> 거는데 성공함</a:t>
            </a:r>
            <a:endParaRPr lang="en-US" altLang="ko-KR" sz="1400" dirty="0"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latin typeface="+mn-ea"/>
              </a:rPr>
              <a:t>사용자</a:t>
            </a:r>
            <a:r>
              <a:rPr lang="en-US" altLang="ko-KR" sz="1400" dirty="0">
                <a:latin typeface="+mn-ea"/>
              </a:rPr>
              <a:t>2</a:t>
            </a:r>
            <a:r>
              <a:rPr lang="ko-KR" altLang="en-US" sz="1400" dirty="0">
                <a:latin typeface="+mn-ea"/>
              </a:rPr>
              <a:t>가 테이블 </a:t>
            </a:r>
            <a:r>
              <a:rPr lang="en-US" altLang="ko-KR" sz="1400" dirty="0">
                <a:latin typeface="+mn-ea"/>
              </a:rPr>
              <a:t>B</a:t>
            </a:r>
            <a:r>
              <a:rPr lang="ko-KR" altLang="en-US" sz="1400" dirty="0">
                <a:latin typeface="+mn-ea"/>
              </a:rPr>
              <a:t>에 </a:t>
            </a:r>
            <a:r>
              <a:rPr lang="ko-KR" altLang="en-US" sz="1400" dirty="0" err="1">
                <a:latin typeface="+mn-ea"/>
              </a:rPr>
              <a:t>락을</a:t>
            </a:r>
            <a:r>
              <a:rPr lang="ko-KR" altLang="en-US" sz="1400" dirty="0">
                <a:latin typeface="+mn-ea"/>
              </a:rPr>
              <a:t> 거는데 성공함</a:t>
            </a:r>
            <a:endParaRPr lang="en-US" altLang="ko-KR" sz="1400" dirty="0"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latin typeface="+mn-ea"/>
              </a:rPr>
              <a:t>사용자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이 테이블 </a:t>
            </a:r>
            <a:r>
              <a:rPr lang="en-US" altLang="ko-KR" sz="1400" dirty="0">
                <a:latin typeface="+mn-ea"/>
              </a:rPr>
              <a:t>B</a:t>
            </a:r>
            <a:r>
              <a:rPr lang="ko-KR" altLang="en-US" sz="1400" dirty="0">
                <a:latin typeface="+mn-ea"/>
              </a:rPr>
              <a:t>에 </a:t>
            </a:r>
            <a:r>
              <a:rPr lang="ko-KR" altLang="en-US" sz="1400" dirty="0" err="1">
                <a:latin typeface="+mn-ea"/>
              </a:rPr>
              <a:t>락을</a:t>
            </a:r>
            <a:r>
              <a:rPr lang="ko-KR" altLang="en-US" sz="1400" dirty="0">
                <a:latin typeface="+mn-ea"/>
              </a:rPr>
              <a:t> 걸기 위해서 대기함</a:t>
            </a:r>
            <a:endParaRPr lang="en-US" altLang="ko-KR" sz="1400" dirty="0"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latin typeface="+mn-ea"/>
              </a:rPr>
              <a:t>사용자</a:t>
            </a:r>
            <a:r>
              <a:rPr lang="en-US" altLang="ko-KR" sz="1400" dirty="0">
                <a:latin typeface="+mn-ea"/>
              </a:rPr>
              <a:t>2</a:t>
            </a:r>
            <a:r>
              <a:rPr lang="ko-KR" altLang="en-US" sz="1400" dirty="0">
                <a:latin typeface="+mn-ea"/>
              </a:rPr>
              <a:t>가 테이블 </a:t>
            </a:r>
            <a:r>
              <a:rPr lang="en-US" altLang="ko-KR" sz="1400" dirty="0">
                <a:latin typeface="+mn-ea"/>
              </a:rPr>
              <a:t>A</a:t>
            </a:r>
            <a:r>
              <a:rPr lang="ko-KR" altLang="en-US" sz="1400" dirty="0">
                <a:latin typeface="+mn-ea"/>
              </a:rPr>
              <a:t>에 </a:t>
            </a:r>
            <a:r>
              <a:rPr lang="ko-KR" altLang="en-US" sz="1400" dirty="0" err="1">
                <a:latin typeface="+mn-ea"/>
              </a:rPr>
              <a:t>락을</a:t>
            </a:r>
            <a:r>
              <a:rPr lang="ko-KR" altLang="en-US" sz="1400" dirty="0">
                <a:latin typeface="+mn-ea"/>
              </a:rPr>
              <a:t> 걸기 위해서 대기함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EFF0F3B-6654-4596-A463-D0751B4AA870}"/>
              </a:ext>
            </a:extLst>
          </p:cNvPr>
          <p:cNvSpPr/>
          <p:nvPr/>
        </p:nvSpPr>
        <p:spPr>
          <a:xfrm>
            <a:off x="6509702" y="5552415"/>
            <a:ext cx="51118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이 상황은 사용자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과 사용자</a:t>
            </a:r>
            <a:r>
              <a:rPr lang="en-US" altLang="ko-KR" sz="1400" dirty="0">
                <a:latin typeface="+mn-ea"/>
              </a:rPr>
              <a:t>2 </a:t>
            </a:r>
            <a:r>
              <a:rPr lang="ko-KR" altLang="en-US" sz="1400" dirty="0">
                <a:latin typeface="+mn-ea"/>
              </a:rPr>
              <a:t>둘 중에서 한명이 양보하기 전까지 절대로 풀릴 수 없음</a:t>
            </a:r>
          </a:p>
        </p:txBody>
      </p:sp>
    </p:spTree>
    <p:extLst>
      <p:ext uri="{BB962C8B-B14F-4D97-AF65-F5344CB8AC3E}">
        <p14:creationId xmlns:p14="http://schemas.microsoft.com/office/powerpoint/2010/main" val="4135938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b="1" dirty="0"/>
              <a:t>6-5. </a:t>
            </a:r>
            <a:r>
              <a:rPr lang="ko-KR" altLang="en-US" sz="5400" b="1" dirty="0"/>
              <a:t>트랜잭션 처리 시 주의 사항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트랜잭션</a:t>
            </a:r>
          </a:p>
        </p:txBody>
      </p:sp>
    </p:spTree>
    <p:extLst>
      <p:ext uri="{BB962C8B-B14F-4D97-AF65-F5344CB8AC3E}">
        <p14:creationId xmlns:p14="http://schemas.microsoft.com/office/powerpoint/2010/main" val="105868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트랜잭션</a:t>
            </a:r>
            <a:endParaRPr lang="en-US" altLang="ko-KR" dirty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트랜잭션 처리 시 주의 사항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B2592F5-1887-4128-A11C-FBB241480622}"/>
              </a:ext>
            </a:extLst>
          </p:cNvPr>
          <p:cNvSpPr/>
          <p:nvPr/>
        </p:nvSpPr>
        <p:spPr>
          <a:xfrm>
            <a:off x="1352941" y="214898"/>
            <a:ext cx="7968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>
                <a:latin typeface="+mj-ea"/>
                <a:ea typeface="+mj-ea"/>
              </a:rPr>
              <a:t>데드락을</a:t>
            </a:r>
            <a:r>
              <a:rPr lang="ko-KR" altLang="en-US" dirty="0">
                <a:latin typeface="+mj-ea"/>
                <a:ea typeface="+mj-ea"/>
              </a:rPr>
              <a:t> 최소화 시키는 </a:t>
            </a:r>
            <a:r>
              <a:rPr lang="en-US" altLang="ko-KR" dirty="0">
                <a:latin typeface="+mj-ea"/>
                <a:ea typeface="+mj-ea"/>
              </a:rPr>
              <a:t>DBMS </a:t>
            </a:r>
            <a:r>
              <a:rPr lang="ko-KR" altLang="en-US" dirty="0">
                <a:latin typeface="+mj-ea"/>
                <a:ea typeface="+mj-ea"/>
              </a:rPr>
              <a:t>전반적 대책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EC83B6-EB5E-44C6-B532-04C580F5632F}"/>
              </a:ext>
            </a:extLst>
          </p:cNvPr>
          <p:cNvSpPr/>
          <p:nvPr/>
        </p:nvSpPr>
        <p:spPr>
          <a:xfrm>
            <a:off x="1542131" y="635733"/>
            <a:ext cx="6612824" cy="16435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latin typeface="+mn-ea"/>
              </a:rPr>
              <a:t>트랜잭션을 자주 </a:t>
            </a:r>
            <a:r>
              <a:rPr lang="ko-KR" altLang="en-US" sz="1400" dirty="0" err="1">
                <a:latin typeface="+mn-ea"/>
              </a:rPr>
              <a:t>커밋</a:t>
            </a:r>
            <a:endParaRPr lang="ko-KR" altLang="en-US" sz="1400" dirty="0"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latin typeface="+mn-ea"/>
              </a:rPr>
              <a:t>정해진 순서로 테이블에 액세스하게 함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latin typeface="+mn-ea"/>
              </a:rPr>
              <a:t>필요 없는 경우에는 읽기 잠금 획득 사용을 피함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latin typeface="+mn-ea"/>
              </a:rPr>
              <a:t>쿼리에 의한 잠금 범위 좁히거나 더 작은 것으로 함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latin typeface="+mn-ea"/>
              </a:rPr>
              <a:t>한 테이블 복수 행을 순서 변경 없이 갱신하면 교착 상태 발생 쉬움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latin typeface="+mn-ea"/>
              </a:rPr>
              <a:t>테이블 단위 잠금 획득해 갱신 직렬화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859E577-A640-448F-9E39-5448A40D4BB8}"/>
              </a:ext>
            </a:extLst>
          </p:cNvPr>
          <p:cNvSpPr/>
          <p:nvPr/>
        </p:nvSpPr>
        <p:spPr>
          <a:xfrm>
            <a:off x="1352941" y="2416523"/>
            <a:ext cx="7968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+mj-ea"/>
                <a:ea typeface="+mj-ea"/>
              </a:rPr>
              <a:t>자제해야 하는 트랜잭션 처리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A76ABFE-56CE-4446-95EE-A01DD32C6F08}"/>
              </a:ext>
            </a:extLst>
          </p:cNvPr>
          <p:cNvSpPr/>
          <p:nvPr/>
        </p:nvSpPr>
        <p:spPr>
          <a:xfrm>
            <a:off x="1542131" y="2906367"/>
            <a:ext cx="3779169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buFont typeface="+mj-ea"/>
              <a:buAutoNum type="circleNumDbPlain"/>
            </a:pPr>
            <a:r>
              <a:rPr lang="en-US" altLang="ko-KR" sz="1600" b="1" dirty="0">
                <a:latin typeface="+mn-ea"/>
              </a:rPr>
              <a:t>Auto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Commit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D612A17-27AD-42E6-843E-18773DADF0D5}"/>
              </a:ext>
            </a:extLst>
          </p:cNvPr>
          <p:cNvSpPr/>
          <p:nvPr/>
        </p:nvSpPr>
        <p:spPr>
          <a:xfrm>
            <a:off x="1542131" y="3315316"/>
            <a:ext cx="377916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Gotham" panose="02000604030000020004" pitchFamily="50" charset="0"/>
              <a:buChar char="-"/>
            </a:pPr>
            <a:r>
              <a:rPr lang="ko-KR" altLang="en-US" sz="1200" dirty="0">
                <a:latin typeface="+mn-ea"/>
              </a:rPr>
              <a:t>쿼리 단위로 커밋하는 설정</a:t>
            </a:r>
          </a:p>
          <a:p>
            <a:pPr marL="285750" indent="-285750">
              <a:buFont typeface="Gotham" panose="02000604030000020004" pitchFamily="50" charset="0"/>
              <a:buChar char="-"/>
            </a:pPr>
            <a:r>
              <a:rPr lang="ko-KR" altLang="en-US" sz="1200" dirty="0">
                <a:latin typeface="+mn-ea"/>
              </a:rPr>
              <a:t>애플리케이션 잠금 실행 시 </a:t>
            </a:r>
            <a:r>
              <a:rPr lang="en-US" altLang="ko-KR" sz="1200" dirty="0">
                <a:latin typeface="+mn-ea"/>
              </a:rPr>
              <a:t>Commit</a:t>
            </a:r>
            <a:r>
              <a:rPr lang="ko-KR" altLang="en-US" sz="1200" dirty="0">
                <a:latin typeface="+mn-ea"/>
              </a:rPr>
              <a:t>의 부하가 너무 높음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3EA83B3-A14D-4EA6-AF4E-44DB765FD27F}"/>
              </a:ext>
            </a:extLst>
          </p:cNvPr>
          <p:cNvSpPr/>
          <p:nvPr/>
        </p:nvSpPr>
        <p:spPr>
          <a:xfrm>
            <a:off x="5472782" y="2914309"/>
            <a:ext cx="3264818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buFont typeface="+mj-ea"/>
              <a:buAutoNum type="circleNumDbPlain" startAt="2"/>
            </a:pPr>
            <a:r>
              <a:rPr lang="ko-KR" altLang="en-US" sz="1600" b="1" dirty="0">
                <a:latin typeface="+mn-ea"/>
              </a:rPr>
              <a:t>긴 트랜잭션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7ACA5C4-2403-4E3D-9623-AEC7497B5F89}"/>
              </a:ext>
            </a:extLst>
          </p:cNvPr>
          <p:cNvSpPr/>
          <p:nvPr/>
        </p:nvSpPr>
        <p:spPr>
          <a:xfrm>
            <a:off x="5472782" y="3293519"/>
            <a:ext cx="3264818" cy="2492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Gotham" panose="02000604030000020004" pitchFamily="50" charset="0"/>
              <a:buChar char="-"/>
            </a:pPr>
            <a:r>
              <a:rPr lang="ko-KR" altLang="en-US" sz="1200" dirty="0">
                <a:latin typeface="+mn-ea"/>
              </a:rPr>
              <a:t>데이터베이스 트랜잭션의 동시성이나 자원 유효성 저하</a:t>
            </a:r>
          </a:p>
          <a:p>
            <a:pPr marL="285750" indent="-285750">
              <a:buFont typeface="Gotham" panose="02000604030000020004" pitchFamily="50" charset="0"/>
              <a:buChar char="-"/>
            </a:pPr>
            <a:r>
              <a:rPr lang="ko-KR" altLang="en-US" sz="1200" dirty="0">
                <a:solidFill>
                  <a:srgbClr val="EE234B"/>
                </a:solidFill>
                <a:latin typeface="+mn-ea"/>
              </a:rPr>
              <a:t>타임아웃 및 교착 상태 발생</a:t>
            </a:r>
            <a:r>
              <a:rPr lang="ko-KR" altLang="en-US" sz="1200" dirty="0">
                <a:latin typeface="+mn-ea"/>
              </a:rPr>
              <a:t> 가능</a:t>
            </a:r>
            <a:endParaRPr lang="en-US" altLang="ko-KR" sz="1200" dirty="0">
              <a:latin typeface="+mn-ea"/>
            </a:endParaRPr>
          </a:p>
          <a:p>
            <a:pPr marL="285750" indent="-285750">
              <a:buFont typeface="Gotham" panose="02000604030000020004" pitchFamily="50" charset="0"/>
              <a:buChar char="-"/>
            </a:pPr>
            <a:r>
              <a:rPr lang="ko-KR" altLang="en-US" sz="1200" dirty="0">
                <a:solidFill>
                  <a:srgbClr val="EE234B"/>
                </a:solidFill>
                <a:latin typeface="+mn-ea"/>
              </a:rPr>
              <a:t>대량 처리를 한 개의 트랜잭션이 실행하는 것 지양해야 함</a:t>
            </a:r>
            <a:r>
              <a:rPr lang="en-US" altLang="ko-KR" sz="1200" dirty="0">
                <a:solidFill>
                  <a:srgbClr val="EE234B"/>
                </a:solidFill>
                <a:latin typeface="+mn-ea"/>
              </a:rPr>
              <a:t>(UNDO </a:t>
            </a:r>
            <a:r>
              <a:rPr lang="ko-KR" altLang="en-US" sz="1200" dirty="0">
                <a:solidFill>
                  <a:srgbClr val="EE234B"/>
                </a:solidFill>
                <a:latin typeface="+mn-ea"/>
              </a:rPr>
              <a:t>로그 크기 과도화</a:t>
            </a:r>
            <a:r>
              <a:rPr lang="en-US" altLang="ko-KR" sz="1200" dirty="0">
                <a:solidFill>
                  <a:srgbClr val="EE234B"/>
                </a:solidFill>
                <a:latin typeface="+mn-ea"/>
              </a:rPr>
              <a:t>)</a:t>
            </a:r>
          </a:p>
          <a:p>
            <a:pPr marL="285750" indent="-285750">
              <a:buFont typeface="Gotham" panose="02000604030000020004" pitchFamily="50" charset="0"/>
              <a:buChar char="-"/>
            </a:pPr>
            <a:r>
              <a:rPr lang="ko-KR" altLang="en-US" sz="1200" dirty="0">
                <a:latin typeface="+mn-ea"/>
              </a:rPr>
              <a:t>적당한 크기의 트랜잭션으로 나눠서 처리</a:t>
            </a:r>
          </a:p>
          <a:p>
            <a:pPr marL="285750" indent="-285750">
              <a:buFont typeface="Gotham" panose="02000604030000020004" pitchFamily="50" charset="0"/>
              <a:buChar char="-"/>
            </a:pPr>
            <a:r>
              <a:rPr lang="ko-KR" altLang="en-US" sz="1200" dirty="0">
                <a:latin typeface="+mn-ea"/>
              </a:rPr>
              <a:t>처리 능력 이상의 트랜잭션 수</a:t>
            </a:r>
            <a:endParaRPr lang="en-US" altLang="ko-KR" sz="1200" dirty="0">
              <a:latin typeface="+mn-ea"/>
            </a:endParaRPr>
          </a:p>
          <a:p>
            <a:pPr marL="285750" indent="-285750">
              <a:buFont typeface="Gotham" panose="02000604030000020004" pitchFamily="50" charset="0"/>
              <a:buChar char="-"/>
            </a:pPr>
            <a:r>
              <a:rPr lang="ko-KR" altLang="en-US" sz="1200" dirty="0">
                <a:latin typeface="+mn-ea"/>
              </a:rPr>
              <a:t>트랜잭션의 실행이 다른 트랜잭션의 잠금 때문에 막힐 수 있음</a:t>
            </a:r>
            <a:endParaRPr lang="en-US" altLang="ko-KR" sz="1200" dirty="0">
              <a:latin typeface="+mn-ea"/>
            </a:endParaRPr>
          </a:p>
          <a:p>
            <a:pPr marL="285750" indent="-285750">
              <a:buFont typeface="Gotham" panose="02000604030000020004" pitchFamily="50" charset="0"/>
              <a:buChar char="-"/>
            </a:pPr>
            <a:r>
              <a:rPr lang="ko-KR" altLang="en-US" sz="1200" dirty="0">
                <a:latin typeface="+mn-ea"/>
              </a:rPr>
              <a:t>시스템 요건 따라 동시 실행 커넥션 수 적절히 설정</a:t>
            </a:r>
            <a:endParaRPr lang="en-US" altLang="ko-KR" sz="1200" dirty="0"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3F1A65A-7641-408A-BECB-CAAA1A924513}"/>
              </a:ext>
            </a:extLst>
          </p:cNvPr>
          <p:cNvSpPr/>
          <p:nvPr/>
        </p:nvSpPr>
        <p:spPr>
          <a:xfrm>
            <a:off x="8889083" y="3283641"/>
            <a:ext cx="296001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Gotham" panose="02000604030000020004" pitchFamily="50" charset="0"/>
              <a:buChar char="-"/>
            </a:pPr>
            <a:r>
              <a:rPr lang="ko-KR" altLang="en-US" sz="1200" dirty="0">
                <a:latin typeface="+mn-ea"/>
              </a:rPr>
              <a:t>시스템 요건 및 애플리케이션 로직에 맞추어 </a:t>
            </a:r>
            <a:r>
              <a:rPr lang="ko-KR" altLang="en-US" sz="1200" dirty="0">
                <a:solidFill>
                  <a:srgbClr val="EE234B"/>
                </a:solidFill>
                <a:latin typeface="+mn-ea"/>
              </a:rPr>
              <a:t>트랜잭션 격리 수준 조정</a:t>
            </a:r>
          </a:p>
          <a:p>
            <a:pPr marL="285750" indent="-285750">
              <a:buFont typeface="Gotham" panose="02000604030000020004" pitchFamily="50" charset="0"/>
              <a:buChar char="-"/>
            </a:pPr>
            <a:r>
              <a:rPr lang="ko-KR" altLang="en-US" sz="1200" dirty="0">
                <a:latin typeface="+mn-ea"/>
              </a:rPr>
              <a:t>예상되는 오류에 대처 가능한 형태로 애플리케이션 작성해야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B36AFC-AAA6-4EB1-AE40-6C7B2801EB1C}"/>
              </a:ext>
            </a:extLst>
          </p:cNvPr>
          <p:cNvSpPr/>
          <p:nvPr/>
        </p:nvSpPr>
        <p:spPr>
          <a:xfrm>
            <a:off x="8889082" y="2914309"/>
            <a:ext cx="2960018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buFont typeface="+mj-ea"/>
              <a:buAutoNum type="circleNumDbPlain" startAt="3"/>
            </a:pPr>
            <a:r>
              <a:rPr lang="ko-KR" altLang="en-US" sz="1600" b="1" dirty="0">
                <a:latin typeface="+mn-ea"/>
              </a:rPr>
              <a:t>트랜잭션 관련 설정 확인</a:t>
            </a:r>
          </a:p>
        </p:txBody>
      </p:sp>
    </p:spTree>
    <p:extLst>
      <p:ext uri="{BB962C8B-B14F-4D97-AF65-F5344CB8AC3E}">
        <p14:creationId xmlns:p14="http://schemas.microsoft.com/office/powerpoint/2010/main" val="2067336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6-6. </a:t>
            </a:r>
            <a:r>
              <a:rPr lang="ko-KR" altLang="en-US" b="1" dirty="0"/>
              <a:t>연습 문제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트랜잭션</a:t>
            </a:r>
          </a:p>
        </p:txBody>
      </p:sp>
    </p:spTree>
    <p:extLst>
      <p:ext uri="{BB962C8B-B14F-4D97-AF65-F5344CB8AC3E}">
        <p14:creationId xmlns:p14="http://schemas.microsoft.com/office/powerpoint/2010/main" val="3857124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트랜잭션</a:t>
            </a:r>
            <a:endParaRPr lang="en-US" altLang="ko-KR" dirty="0"/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연습 문제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05EA82-9CE8-4D6B-B805-568D05E43F6C}"/>
              </a:ext>
            </a:extLst>
          </p:cNvPr>
          <p:cNvSpPr/>
          <p:nvPr/>
        </p:nvSpPr>
        <p:spPr>
          <a:xfrm>
            <a:off x="1354113" y="217577"/>
            <a:ext cx="5965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1.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트랜잭션의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4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가지 특성의 앞 글자를 나타내는 약어는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1F59F6-200C-4516-8E80-8C4292419078}"/>
              </a:ext>
            </a:extLst>
          </p:cNvPr>
          <p:cNvSpPr/>
          <p:nvPr/>
        </p:nvSpPr>
        <p:spPr>
          <a:xfrm>
            <a:off x="1576424" y="619443"/>
            <a:ext cx="1095172" cy="1253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ACID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DBMS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BPEL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CRUD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B645F2-7442-4875-BF8B-65505EF8AEA6}"/>
              </a:ext>
            </a:extLst>
          </p:cNvPr>
          <p:cNvSpPr/>
          <p:nvPr/>
        </p:nvSpPr>
        <p:spPr>
          <a:xfrm>
            <a:off x="1354113" y="2373695"/>
            <a:ext cx="5482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2. 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트랜잭션을 결정하기 위해 사용하는 것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2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가지는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B09372-5200-4252-AC1A-E587EDDE19B6}"/>
              </a:ext>
            </a:extLst>
          </p:cNvPr>
          <p:cNvSpPr/>
          <p:nvPr/>
        </p:nvSpPr>
        <p:spPr>
          <a:xfrm>
            <a:off x="1576424" y="2801018"/>
            <a:ext cx="1556195" cy="1253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ROLLBACK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COMMIT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SAVE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ABORT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71B353-9A94-4666-BF4D-6DD13D247DD5}"/>
              </a:ext>
            </a:extLst>
          </p:cNvPr>
          <p:cNvSpPr/>
          <p:nvPr/>
        </p:nvSpPr>
        <p:spPr>
          <a:xfrm>
            <a:off x="1354113" y="4529811"/>
            <a:ext cx="4233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3. 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트랜잭션의 격리 수준이 아닌 것은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8F4E6A-7895-4435-BFB9-A4850A8986B0}"/>
              </a:ext>
            </a:extLst>
          </p:cNvPr>
          <p:cNvSpPr/>
          <p:nvPr/>
        </p:nvSpPr>
        <p:spPr>
          <a:xfrm>
            <a:off x="1576424" y="4899143"/>
            <a:ext cx="2402837" cy="1253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Read-Committed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Serializable Read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Read-Uncommitted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Redo Log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B1CAB6A-9ACE-4E28-ABEE-B6962119469C}"/>
              </a:ext>
            </a:extLst>
          </p:cNvPr>
          <p:cNvCxnSpPr>
            <a:cxnSpLocks/>
          </p:cNvCxnSpPr>
          <p:nvPr/>
        </p:nvCxnSpPr>
        <p:spPr>
          <a:xfrm>
            <a:off x="1353600" y="2336414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B26DC51-8838-4B0D-834B-D5090F879FBC}"/>
              </a:ext>
            </a:extLst>
          </p:cNvPr>
          <p:cNvCxnSpPr>
            <a:cxnSpLocks/>
          </p:cNvCxnSpPr>
          <p:nvPr/>
        </p:nvCxnSpPr>
        <p:spPr>
          <a:xfrm>
            <a:off x="1353600" y="4506876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트랜잭션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트랜잭션이란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353600" y="219410"/>
            <a:ext cx="3421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트랜잭션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(Transaction) 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이란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AE385E-7734-4D7C-B811-682FCB17BCF5}"/>
              </a:ext>
            </a:extLst>
          </p:cNvPr>
          <p:cNvSpPr/>
          <p:nvPr/>
        </p:nvSpPr>
        <p:spPr>
          <a:xfrm>
            <a:off x="1576425" y="624815"/>
            <a:ext cx="9998697" cy="12505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+mn-ea"/>
              </a:rPr>
              <a:t>데이터베이스 트랜잭션(</a:t>
            </a:r>
            <a:r>
              <a:rPr lang="ko-KR" altLang="en-US" sz="1600" dirty="0" err="1">
                <a:latin typeface="+mn-ea"/>
              </a:rPr>
              <a:t>Database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Transaction</a:t>
            </a:r>
            <a:r>
              <a:rPr lang="ko-KR" altLang="en-US" sz="1600" dirty="0">
                <a:latin typeface="+mn-ea"/>
              </a:rPr>
              <a:t>)은 데이터베이스 관리 시스템 또는 유사한 시스템에서 상호작용의 단위이다. </a:t>
            </a:r>
            <a:endParaRPr lang="en-US" altLang="ko-KR" sz="1600" dirty="0"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+mn-ea"/>
              </a:rPr>
              <a:t>여기서 유사한 시스템이란 </a:t>
            </a:r>
            <a:r>
              <a:rPr lang="ko-KR" altLang="en-US" sz="1600" dirty="0">
                <a:solidFill>
                  <a:srgbClr val="EE234B"/>
                </a:solidFill>
                <a:latin typeface="+mn-ea"/>
              </a:rPr>
              <a:t>트랜잭션이 성공과 실패가 분명하고 상호 독립적이며, 일관되고 믿을 수 있는 시스템을 의미</a:t>
            </a:r>
            <a:r>
              <a:rPr lang="ko-KR" altLang="en-US" sz="1600" dirty="0">
                <a:latin typeface="+mn-ea"/>
              </a:rPr>
              <a:t>한다.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98C199-A36E-433D-BCF6-1D4D5D827105}"/>
              </a:ext>
            </a:extLst>
          </p:cNvPr>
          <p:cNvSpPr/>
          <p:nvPr/>
        </p:nvSpPr>
        <p:spPr>
          <a:xfrm>
            <a:off x="4826962" y="1964535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>
                <a:hlinkClick r:id="rId2"/>
              </a:rPr>
              <a:t>https://ko.wikipedia.org/wiki/%EB%8D%B0%EC%9D%B4%ED%84%B0%EB%B2%A0%EC%9D%B4%EC%8A%A4_%ED%8A%B8%EB%9E%9C%EC%9E%AD%EC%85%98</a:t>
            </a:r>
            <a:endParaRPr lang="ko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C7F67F-D5F3-433C-8951-564F3AA3D9B4}"/>
              </a:ext>
            </a:extLst>
          </p:cNvPr>
          <p:cNvSpPr/>
          <p:nvPr/>
        </p:nvSpPr>
        <p:spPr>
          <a:xfrm>
            <a:off x="1353600" y="4627812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트랜잭션의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4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대 특징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9D783B-0100-4CE1-8919-44ECDA0C17C5}"/>
              </a:ext>
            </a:extLst>
          </p:cNvPr>
          <p:cNvSpPr/>
          <p:nvPr/>
        </p:nvSpPr>
        <p:spPr>
          <a:xfrm>
            <a:off x="1561498" y="4997144"/>
            <a:ext cx="2286480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buFont typeface="+mj-ea"/>
              <a:buAutoNum type="circleNumDbPlain"/>
            </a:pPr>
            <a:r>
              <a:rPr lang="ko-KR" altLang="en-US" sz="1600" dirty="0" err="1">
                <a:latin typeface="+mn-ea"/>
              </a:rPr>
              <a:t>원자성</a:t>
            </a:r>
            <a:r>
              <a:rPr lang="ko-KR" altLang="en-US" sz="1600" dirty="0">
                <a:latin typeface="+mn-ea"/>
              </a:rPr>
              <a:t>(</a:t>
            </a:r>
            <a:r>
              <a:rPr lang="ko-KR" altLang="en-US" sz="1600" dirty="0" err="1">
                <a:latin typeface="+mn-ea"/>
              </a:rPr>
              <a:t>Atomicity</a:t>
            </a:r>
            <a:r>
              <a:rPr lang="ko-KR" altLang="en-US" sz="1600" dirty="0">
                <a:latin typeface="+mn-ea"/>
              </a:rPr>
              <a:t>)</a:t>
            </a:r>
          </a:p>
          <a:p>
            <a:pPr marL="266700" indent="-266700">
              <a:buFont typeface="+mj-ea"/>
              <a:buAutoNum type="circleNumDbPlain"/>
            </a:pPr>
            <a:r>
              <a:rPr lang="ko-KR" altLang="en-US" sz="1600" dirty="0">
                <a:latin typeface="+mn-ea"/>
              </a:rPr>
              <a:t>일관성(</a:t>
            </a:r>
            <a:r>
              <a:rPr lang="ko-KR" altLang="en-US" sz="1600" dirty="0" err="1">
                <a:latin typeface="+mn-ea"/>
              </a:rPr>
              <a:t>Consistency</a:t>
            </a:r>
            <a:r>
              <a:rPr lang="ko-KR" altLang="en-US" sz="1600" dirty="0">
                <a:latin typeface="+mn-ea"/>
              </a:rPr>
              <a:t>)</a:t>
            </a:r>
          </a:p>
          <a:p>
            <a:pPr marL="266700" indent="-266700">
              <a:buFont typeface="+mj-ea"/>
              <a:buAutoNum type="circleNumDbPlain"/>
            </a:pPr>
            <a:r>
              <a:rPr lang="ko-KR" altLang="en-US" sz="1600" dirty="0">
                <a:latin typeface="+mn-ea"/>
              </a:rPr>
              <a:t>고립성(</a:t>
            </a:r>
            <a:r>
              <a:rPr lang="ko-KR" altLang="en-US" sz="1600" dirty="0" err="1">
                <a:latin typeface="+mn-ea"/>
              </a:rPr>
              <a:t>Isolation</a:t>
            </a:r>
            <a:r>
              <a:rPr lang="ko-KR" altLang="en-US" sz="1600" dirty="0">
                <a:latin typeface="+mn-ea"/>
              </a:rPr>
              <a:t>)</a:t>
            </a:r>
          </a:p>
          <a:p>
            <a:pPr marL="266700" indent="-266700">
              <a:buFont typeface="+mj-ea"/>
              <a:buAutoNum type="circleNumDbPlain"/>
            </a:pPr>
            <a:r>
              <a:rPr lang="ko-KR" altLang="en-US" sz="1600" dirty="0">
                <a:latin typeface="+mn-ea"/>
              </a:rPr>
              <a:t>지속성(</a:t>
            </a:r>
            <a:r>
              <a:rPr lang="ko-KR" altLang="en-US" sz="1600" dirty="0" err="1">
                <a:latin typeface="+mn-ea"/>
              </a:rPr>
              <a:t>Durability</a:t>
            </a:r>
            <a:r>
              <a:rPr lang="ko-KR" altLang="en-US" sz="1600" dirty="0">
                <a:latin typeface="+mn-ea"/>
              </a:rPr>
              <a:t>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8D8117-5FC9-41F0-B462-1FBEE8A0900D}"/>
              </a:ext>
            </a:extLst>
          </p:cNvPr>
          <p:cNvSpPr/>
          <p:nvPr/>
        </p:nvSpPr>
        <p:spPr>
          <a:xfrm>
            <a:off x="1353600" y="2026090"/>
            <a:ext cx="3421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트랜잭션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(Transaction) 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이란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53EFC9-E164-4978-99DA-FEBEC85E30DE}"/>
              </a:ext>
            </a:extLst>
          </p:cNvPr>
          <p:cNvSpPr/>
          <p:nvPr/>
        </p:nvSpPr>
        <p:spPr>
          <a:xfrm>
            <a:off x="1576426" y="2417449"/>
            <a:ext cx="9998696" cy="161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latin typeface="+mn-ea"/>
              </a:rPr>
              <a:t>데이터베이스 기능 중, 트랜잭션을 조작하는 기능은 사용자가 데이터베이스 완전성(</a:t>
            </a:r>
            <a:r>
              <a:rPr lang="en-US" altLang="ko-KR" sz="1400" dirty="0">
                <a:latin typeface="+mn-ea"/>
              </a:rPr>
              <a:t>I</a:t>
            </a:r>
            <a:r>
              <a:rPr lang="ko-KR" altLang="en-US" sz="1400" dirty="0" err="1">
                <a:latin typeface="+mn-ea"/>
              </a:rPr>
              <a:t>ntegrity</a:t>
            </a:r>
            <a:r>
              <a:rPr lang="ko-KR" altLang="en-US" sz="1400" dirty="0">
                <a:latin typeface="+mn-ea"/>
              </a:rPr>
              <a:t>) 유지를 확신하게 한다.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latin typeface="+mn-ea"/>
              </a:rPr>
              <a:t>단일 트랜잭션은 데이터베이스 내에 읽거나 쓰는 여러 개 쿼리를 요구한다 이때 중요한 것은 데이터베이스가 수행된 일부 쿼리가 남지 않는 것이다. 예를 들면, 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송금을 할 때 한 계좌에서 인출되면 다른 계좌에서 입금이 확인되는 것이 중요</a:t>
            </a:r>
            <a:r>
              <a:rPr lang="ko-KR" altLang="en-US" sz="1400" dirty="0">
                <a:latin typeface="+mn-ea"/>
              </a:rPr>
              <a:t>하다. 또한 트랜잭션은 서로 간섭하지 않아야 한다.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latin typeface="+mn-ea"/>
              </a:rPr>
              <a:t>만약 쿼리 하나가 실패하면, 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데이터베이스 시스템은 전체 트랜잭션 또는 실패한 쿼리를 롤백</a:t>
            </a:r>
            <a:r>
              <a:rPr lang="ko-KR" altLang="en-US" sz="1400" dirty="0">
                <a:latin typeface="+mn-ea"/>
              </a:rPr>
              <a:t> 한다. 이것은 </a:t>
            </a:r>
            <a:r>
              <a:rPr lang="en-US" altLang="ko-KR" sz="1400" dirty="0">
                <a:latin typeface="+mn-ea"/>
              </a:rPr>
              <a:t>DBMS </a:t>
            </a:r>
            <a:r>
              <a:rPr lang="ko-KR" altLang="en-US" sz="1400" dirty="0">
                <a:latin typeface="+mn-ea"/>
              </a:rPr>
              <a:t>내의 프로그램이 어떻게 개발방식에 따라 다르다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트랜잭션은 </a:t>
            </a:r>
            <a:r>
              <a:rPr lang="en-US" altLang="ko-KR" sz="1400" dirty="0">
                <a:latin typeface="+mn-ea"/>
              </a:rPr>
              <a:t>Commit</a:t>
            </a:r>
            <a:r>
              <a:rPr lang="ko-KR" altLang="en-US" sz="1400" dirty="0">
                <a:latin typeface="+mn-ea"/>
              </a:rPr>
              <a:t> 전에 언제든지 수동으로 </a:t>
            </a:r>
            <a:r>
              <a:rPr lang="en-US" altLang="ko-KR" sz="1400" dirty="0">
                <a:latin typeface="+mn-ea"/>
              </a:rPr>
              <a:t>Rollback </a:t>
            </a:r>
            <a:r>
              <a:rPr lang="ko-KR" altLang="en-US" sz="1400" dirty="0">
                <a:latin typeface="+mn-ea"/>
              </a:rPr>
              <a:t>될 수 있다.</a:t>
            </a:r>
          </a:p>
        </p:txBody>
      </p:sp>
    </p:spTree>
    <p:extLst>
      <p:ext uri="{BB962C8B-B14F-4D97-AF65-F5344CB8AC3E}">
        <p14:creationId xmlns:p14="http://schemas.microsoft.com/office/powerpoint/2010/main" val="3534683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트랜잭션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트랜잭션 처리 시 주의 사항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05EA82-9CE8-4D6B-B805-568D05E43F6C}"/>
              </a:ext>
            </a:extLst>
          </p:cNvPr>
          <p:cNvSpPr/>
          <p:nvPr/>
        </p:nvSpPr>
        <p:spPr>
          <a:xfrm>
            <a:off x="1354113" y="217577"/>
            <a:ext cx="5965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1.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트랜잭션의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4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가지 특성의 앞 글자를 나타내는 약어는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1F59F6-200C-4516-8E80-8C4292419078}"/>
              </a:ext>
            </a:extLst>
          </p:cNvPr>
          <p:cNvSpPr/>
          <p:nvPr/>
        </p:nvSpPr>
        <p:spPr>
          <a:xfrm>
            <a:off x="1576424" y="619443"/>
            <a:ext cx="1095172" cy="1253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EE234B"/>
                </a:solidFill>
                <a:latin typeface="+mn-ea"/>
              </a:rPr>
              <a:t>ACID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DBMS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BPEL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CRUD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B645F2-7442-4875-BF8B-65505EF8AEA6}"/>
              </a:ext>
            </a:extLst>
          </p:cNvPr>
          <p:cNvSpPr/>
          <p:nvPr/>
        </p:nvSpPr>
        <p:spPr>
          <a:xfrm>
            <a:off x="1354113" y="2373695"/>
            <a:ext cx="5482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2. 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트랜잭션을 결정하기 위해 사용하는 것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2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가지는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B09372-5200-4252-AC1A-E587EDDE19B6}"/>
              </a:ext>
            </a:extLst>
          </p:cNvPr>
          <p:cNvSpPr/>
          <p:nvPr/>
        </p:nvSpPr>
        <p:spPr>
          <a:xfrm>
            <a:off x="1576424" y="2801018"/>
            <a:ext cx="1556195" cy="1253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EE234B"/>
                </a:solidFill>
                <a:latin typeface="+mn-ea"/>
              </a:rPr>
              <a:t>ROLLBACK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EE234B"/>
                </a:solidFill>
                <a:latin typeface="+mn-ea"/>
              </a:rPr>
              <a:t>COMMIT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SAVE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ABORT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71B353-9A94-4666-BF4D-6DD13D247DD5}"/>
              </a:ext>
            </a:extLst>
          </p:cNvPr>
          <p:cNvSpPr/>
          <p:nvPr/>
        </p:nvSpPr>
        <p:spPr>
          <a:xfrm>
            <a:off x="1354113" y="4529811"/>
            <a:ext cx="4233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3. 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트랜잭션의 격리 수준이 아닌 것은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8F4E6A-7895-4435-BFB9-A4850A8986B0}"/>
              </a:ext>
            </a:extLst>
          </p:cNvPr>
          <p:cNvSpPr/>
          <p:nvPr/>
        </p:nvSpPr>
        <p:spPr>
          <a:xfrm>
            <a:off x="1576424" y="4899143"/>
            <a:ext cx="2402837" cy="1253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Read-Committed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Serializable Read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Read-Uncommitted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EE234B"/>
                </a:solidFill>
                <a:latin typeface="+mn-ea"/>
              </a:rPr>
              <a:t>Redo Log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B1CAB6A-9ACE-4E28-ABEE-B6962119469C}"/>
              </a:ext>
            </a:extLst>
          </p:cNvPr>
          <p:cNvCxnSpPr>
            <a:cxnSpLocks/>
          </p:cNvCxnSpPr>
          <p:nvPr/>
        </p:nvCxnSpPr>
        <p:spPr>
          <a:xfrm>
            <a:off x="1353600" y="2336414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B26DC51-8838-4B0D-834B-D5090F879FBC}"/>
              </a:ext>
            </a:extLst>
          </p:cNvPr>
          <p:cNvCxnSpPr>
            <a:cxnSpLocks/>
          </p:cNvCxnSpPr>
          <p:nvPr/>
        </p:nvCxnSpPr>
        <p:spPr>
          <a:xfrm>
            <a:off x="1353600" y="4506876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870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트랜잭션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트랜잭션 처리 시 주의 사항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05EA82-9CE8-4D6B-B805-568D05E43F6C}"/>
              </a:ext>
            </a:extLst>
          </p:cNvPr>
          <p:cNvSpPr/>
          <p:nvPr/>
        </p:nvSpPr>
        <p:spPr>
          <a:xfrm>
            <a:off x="1353600" y="217577"/>
            <a:ext cx="851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4.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트랜잭션 격리 중 직렬화 가능 이외 격리 수준에서 발생 가능한 현상이 아닌 것은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1F59F6-200C-4516-8E80-8C4292419078}"/>
              </a:ext>
            </a:extLst>
          </p:cNvPr>
          <p:cNvSpPr/>
          <p:nvPr/>
        </p:nvSpPr>
        <p:spPr>
          <a:xfrm>
            <a:off x="1576424" y="551654"/>
            <a:ext cx="2602187" cy="1253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Dirty Read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Phantom Read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Non-Repeatable Read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Direct Read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B645F2-7442-4875-BF8B-65505EF8AEA6}"/>
              </a:ext>
            </a:extLst>
          </p:cNvPr>
          <p:cNvSpPr/>
          <p:nvPr/>
        </p:nvSpPr>
        <p:spPr>
          <a:xfrm>
            <a:off x="1353600" y="2359756"/>
            <a:ext cx="5622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 5. 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트랜잭션의 성질에 대한 설명으로 옳지 않은 것은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B09372-5200-4252-AC1A-E587EDDE19B6}"/>
              </a:ext>
            </a:extLst>
          </p:cNvPr>
          <p:cNvSpPr/>
          <p:nvPr/>
        </p:nvSpPr>
        <p:spPr>
          <a:xfrm>
            <a:off x="1576424" y="2729088"/>
            <a:ext cx="9952557" cy="1253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트랜잭션 연산은 데이터베이스에 모두 반영되든지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아니면 모두 반영되지 않아야 한다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트랜잭션 수행이 성공적으로 완료되면 데이터베이스는 언제나 일관성 있는 상태를 유지해야 한다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어느 하나의 트랜잭션 실행 중에 다른 트랜잭션이 동시에 실행될 수 없다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트랜잭션에 의해서 생성된 결과는 데이터베이스에 영구히 저장되어야 한다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.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1619624-0D95-4C8C-A7A5-EE8CA96D8CF4}"/>
              </a:ext>
            </a:extLst>
          </p:cNvPr>
          <p:cNvCxnSpPr>
            <a:cxnSpLocks/>
          </p:cNvCxnSpPr>
          <p:nvPr/>
        </p:nvCxnSpPr>
        <p:spPr>
          <a:xfrm>
            <a:off x="1353600" y="2336414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AF1FEB-FA3E-448A-A402-2FCE72262C27}"/>
              </a:ext>
            </a:extLst>
          </p:cNvPr>
          <p:cNvCxnSpPr>
            <a:cxnSpLocks/>
          </p:cNvCxnSpPr>
          <p:nvPr/>
        </p:nvCxnSpPr>
        <p:spPr>
          <a:xfrm>
            <a:off x="1353600" y="4506876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835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트랜잭션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트랜잭션 처리 시 주의 사항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05EA82-9CE8-4D6B-B805-568D05E43F6C}"/>
              </a:ext>
            </a:extLst>
          </p:cNvPr>
          <p:cNvSpPr/>
          <p:nvPr/>
        </p:nvSpPr>
        <p:spPr>
          <a:xfrm>
            <a:off x="1353600" y="217577"/>
            <a:ext cx="851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4.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트랜잭션 격리 중 직렬화 가능 이외 격리 수준에서 발생 가능한 현상이 아닌 것은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1F59F6-200C-4516-8E80-8C4292419078}"/>
              </a:ext>
            </a:extLst>
          </p:cNvPr>
          <p:cNvSpPr/>
          <p:nvPr/>
        </p:nvSpPr>
        <p:spPr>
          <a:xfrm>
            <a:off x="1576424" y="551654"/>
            <a:ext cx="2602187" cy="1253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Dirty Read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Phantom Read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Non-Repeatable Read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EE234B"/>
                </a:solidFill>
                <a:latin typeface="+mn-ea"/>
              </a:rPr>
              <a:t>Direct Read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B645F2-7442-4875-BF8B-65505EF8AEA6}"/>
              </a:ext>
            </a:extLst>
          </p:cNvPr>
          <p:cNvSpPr/>
          <p:nvPr/>
        </p:nvSpPr>
        <p:spPr>
          <a:xfrm>
            <a:off x="1353600" y="2359756"/>
            <a:ext cx="5622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 5. 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트랜잭션의 성질에 대한 설명으로 옳지 않은 것은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B09372-5200-4252-AC1A-E587EDDE19B6}"/>
              </a:ext>
            </a:extLst>
          </p:cNvPr>
          <p:cNvSpPr/>
          <p:nvPr/>
        </p:nvSpPr>
        <p:spPr>
          <a:xfrm>
            <a:off x="1576424" y="2729088"/>
            <a:ext cx="9952557" cy="1253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트랜잭션 연산은 데이터베이스에 모두 반영되든지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아니면 모두 반영되지 않아야 한다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트랜잭션 수행이 성공적으로 완료되면 데이터베이스는 언제나 일관성 있는 상태를 유지해야 한다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EE234B"/>
                </a:solidFill>
                <a:latin typeface="+mn-ea"/>
              </a:rPr>
              <a:t>어느 하나의 트랜잭션 실행 중에 다른 트랜잭션이 동시에 실행될 수 없다</a:t>
            </a:r>
            <a:r>
              <a:rPr lang="en-US" altLang="ko-KR" sz="1600" dirty="0">
                <a:solidFill>
                  <a:srgbClr val="EE234B"/>
                </a:solidFill>
                <a:latin typeface="+mn-ea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트랜잭션에 의해서 생성된 결과는 데이터베이스에 영구히 저장되어야 한다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.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1619624-0D95-4C8C-A7A5-EE8CA96D8CF4}"/>
              </a:ext>
            </a:extLst>
          </p:cNvPr>
          <p:cNvCxnSpPr>
            <a:cxnSpLocks/>
          </p:cNvCxnSpPr>
          <p:nvPr/>
        </p:nvCxnSpPr>
        <p:spPr>
          <a:xfrm>
            <a:off x="1353600" y="2336414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AF1FEB-FA3E-448A-A402-2FCE72262C27}"/>
              </a:ext>
            </a:extLst>
          </p:cNvPr>
          <p:cNvCxnSpPr>
            <a:cxnSpLocks/>
          </p:cNvCxnSpPr>
          <p:nvPr/>
        </p:nvCxnSpPr>
        <p:spPr>
          <a:xfrm>
            <a:off x="1353600" y="4506876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96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트랜잭션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트랜잭션이란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B22C92A-D7A3-40A1-B938-823444D54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282097"/>
              </p:ext>
            </p:extLst>
          </p:nvPr>
        </p:nvGraphicFramePr>
        <p:xfrm>
          <a:off x="1586353" y="624617"/>
          <a:ext cx="9607551" cy="5613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40027">
                  <a:extLst>
                    <a:ext uri="{9D8B030D-6E8A-4147-A177-3AD203B41FA5}">
                      <a16:colId xmlns:a16="http://schemas.microsoft.com/office/drawing/2014/main" val="3205388036"/>
                    </a:ext>
                  </a:extLst>
                </a:gridCol>
                <a:gridCol w="6867524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특징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+mn-ea"/>
                          <a:ea typeface="+mn-ea"/>
                        </a:rPr>
                        <a:t>원자성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(Atomicity)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 조작이 </a:t>
                      </a:r>
                      <a:r>
                        <a:rPr lang="ko-KR" altLang="en-US" sz="1600" kern="1200" dirty="0">
                          <a:solidFill>
                            <a:srgbClr val="EE234B"/>
                          </a:solidFill>
                          <a:latin typeface="+mn-ea"/>
                          <a:ea typeface="+mn-ea"/>
                          <a:cs typeface="+mn-cs"/>
                        </a:rPr>
                        <a:t>전부 성공 혹은 실패할지 보증하는 구조</a:t>
                      </a: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COMMIT :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조작 과정에 문제 없으면 처리 확정</a:t>
                      </a: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ROLLBACK :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조작 중간에 문제 발생 시 첫 과정 직전 상태로 복귀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일관성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(Consistency)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 조작 </a:t>
                      </a:r>
                      <a:r>
                        <a:rPr lang="ko-KR" altLang="en-US" sz="1600" kern="1200" dirty="0">
                          <a:solidFill>
                            <a:srgbClr val="EE234B"/>
                          </a:solidFill>
                          <a:latin typeface="+mn-ea"/>
                          <a:ea typeface="+mn-ea"/>
                          <a:cs typeface="+mn-cs"/>
                        </a:rPr>
                        <a:t>전후에 일관성 유지 필요</a:t>
                      </a: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데이터베이스 오브젝트에 정합성 제약 추가 가능</a:t>
                      </a: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Ex)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시스템에 사용자 등록 시 등록번호에 유일성 제약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고립성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(Isolation,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격리성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복수 사용자가 </a:t>
                      </a:r>
                      <a:r>
                        <a:rPr lang="ko-KR" altLang="en-US" sz="1600" kern="1200" dirty="0">
                          <a:solidFill>
                            <a:srgbClr val="EE234B"/>
                          </a:solidFill>
                          <a:latin typeface="+mn-ea"/>
                          <a:ea typeface="+mn-ea"/>
                          <a:cs typeface="+mn-cs"/>
                        </a:rPr>
                        <a:t>동시에 데이터 조작 실행할 경우 각각의 처리가 모순 없이 실행되는 것을 보증</a:t>
                      </a: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복수의 트랜잭션이 순서대로 실행되는 경우와 같은 결과임 데이터베이스 오브젝트에 대해 잠금을 걸어 후속 처리 차단</a:t>
                      </a: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직렬화 가능 기능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직렬 상태로 복수 트랜잭션 순서대로 처리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600" kern="1200" dirty="0">
                          <a:solidFill>
                            <a:srgbClr val="EE234B"/>
                          </a:solidFill>
                          <a:latin typeface="+mn-ea"/>
                          <a:ea typeface="+mn-ea"/>
                          <a:cs typeface="+mn-cs"/>
                        </a:rPr>
                        <a:t>DBMS</a:t>
                      </a:r>
                      <a:r>
                        <a:rPr lang="ko-KR" altLang="en-US" sz="1600" kern="1200" dirty="0">
                          <a:solidFill>
                            <a:srgbClr val="EE234B"/>
                          </a:solidFill>
                          <a:latin typeface="+mn-ea"/>
                          <a:ea typeface="+mn-ea"/>
                          <a:cs typeface="+mn-cs"/>
                        </a:rPr>
                        <a:t>내에서 트랜잭션 격리 수준 설정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 구현</a:t>
                      </a: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ANSI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 격리 수준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직렬화 가능 기능으로 부터 격리 수준 완화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444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지속성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(Durability)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 조작 완료 후 완료 통지 받는 시점에서 결과 잃지 않는 것</a:t>
                      </a: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즉 </a:t>
                      </a:r>
                      <a:r>
                        <a:rPr lang="ko-KR" altLang="en-US" sz="1600" kern="1200" dirty="0">
                          <a:solidFill>
                            <a:srgbClr val="EE234B"/>
                          </a:solidFill>
                          <a:latin typeface="+mn-ea"/>
                          <a:ea typeface="+mn-ea"/>
                          <a:cs typeface="+mn-cs"/>
                        </a:rPr>
                        <a:t>트랜잭션이 </a:t>
                      </a:r>
                      <a:r>
                        <a:rPr lang="en-US" altLang="ko-KR" sz="1600" kern="1200" dirty="0">
                          <a:solidFill>
                            <a:srgbClr val="EE234B"/>
                          </a:solidFill>
                          <a:latin typeface="+mn-ea"/>
                          <a:ea typeface="+mn-ea"/>
                          <a:cs typeface="+mn-cs"/>
                        </a:rPr>
                        <a:t>Commit</a:t>
                      </a:r>
                      <a:r>
                        <a:rPr lang="ko-KR" altLang="en-US" sz="1600" kern="1200" dirty="0">
                          <a:solidFill>
                            <a:srgbClr val="EE234B"/>
                          </a:solidFill>
                          <a:latin typeface="+mn-ea"/>
                          <a:ea typeface="+mn-ea"/>
                          <a:cs typeface="+mn-cs"/>
                        </a:rPr>
                        <a:t> 되고 나면 데이터 변경 사항이 영구적으로 확정되도록 보장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하는 것</a:t>
                      </a: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데이터베이스의 이상 종료 등 시스템 장애 경우에도 조작이 영구성 가져야 함</a:t>
                      </a: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트랜잭션 조작을 하드 디스크에 로그로 기록</a:t>
                      </a: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시스템 이상 발생 시 로그 이용해 이상 발생 전 상태로 복구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436376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4DBCD8E6-7744-4DB4-B374-AC94E0211641}"/>
              </a:ext>
            </a:extLst>
          </p:cNvPr>
          <p:cNvSpPr/>
          <p:nvPr/>
        </p:nvSpPr>
        <p:spPr>
          <a:xfrm>
            <a:off x="1352941" y="217577"/>
            <a:ext cx="3124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트랜잭션의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4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대 특징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(ACID)</a:t>
            </a:r>
          </a:p>
        </p:txBody>
      </p:sp>
    </p:spTree>
    <p:extLst>
      <p:ext uri="{BB962C8B-B14F-4D97-AF65-F5344CB8AC3E}">
        <p14:creationId xmlns:p14="http://schemas.microsoft.com/office/powerpoint/2010/main" val="427538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b="1" dirty="0"/>
              <a:t>6-2. </a:t>
            </a:r>
            <a:r>
              <a:rPr lang="ko-KR" altLang="en-US" sz="5400" b="1" dirty="0"/>
              <a:t>트랜잭션 처리의 필요성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트랜잭션</a:t>
            </a:r>
          </a:p>
        </p:txBody>
      </p:sp>
    </p:spTree>
    <p:extLst>
      <p:ext uri="{BB962C8B-B14F-4D97-AF65-F5344CB8AC3E}">
        <p14:creationId xmlns:p14="http://schemas.microsoft.com/office/powerpoint/2010/main" val="233263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트랜잭션</a:t>
            </a:r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/>
              <a:t>트랜잭션 처리의 필요성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52941" y="204141"/>
            <a:ext cx="2919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트랜잭션 원자성의 중요성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8F4237-9D9F-49C7-8E59-672FC9E3A685}"/>
              </a:ext>
            </a:extLst>
          </p:cNvPr>
          <p:cNvSpPr/>
          <p:nvPr/>
        </p:nvSpPr>
        <p:spPr>
          <a:xfrm>
            <a:off x="1609793" y="1103347"/>
            <a:ext cx="1203960" cy="386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BEGIN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258372-3ACB-411D-AA58-486130F01B7B}"/>
              </a:ext>
            </a:extLst>
          </p:cNvPr>
          <p:cNvSpPr/>
          <p:nvPr/>
        </p:nvSpPr>
        <p:spPr>
          <a:xfrm>
            <a:off x="3408113" y="1103347"/>
            <a:ext cx="1203960" cy="386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영화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DB5EB1-A7E5-4621-8430-0B91A0283349}"/>
              </a:ext>
            </a:extLst>
          </p:cNvPr>
          <p:cNvSpPr/>
          <p:nvPr/>
        </p:nvSpPr>
        <p:spPr>
          <a:xfrm>
            <a:off x="5206433" y="1103347"/>
            <a:ext cx="1203960" cy="386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영화관 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22B72A-0CA7-46D8-A7AE-82AA6FC76B79}"/>
              </a:ext>
            </a:extLst>
          </p:cNvPr>
          <p:cNvSpPr/>
          <p:nvPr/>
        </p:nvSpPr>
        <p:spPr>
          <a:xfrm>
            <a:off x="7001453" y="1103346"/>
            <a:ext cx="1630930" cy="386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날짜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시간 선택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8D56BDB-CC1F-4711-84C8-4F3FB6F0C72A}"/>
              </a:ext>
            </a:extLst>
          </p:cNvPr>
          <p:cNvSpPr/>
          <p:nvPr/>
        </p:nvSpPr>
        <p:spPr>
          <a:xfrm>
            <a:off x="3408113" y="1926306"/>
            <a:ext cx="1203960" cy="386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예매 완료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9C883C-7F3C-4D15-B6E2-EB7701144214}"/>
              </a:ext>
            </a:extLst>
          </p:cNvPr>
          <p:cNvSpPr/>
          <p:nvPr/>
        </p:nvSpPr>
        <p:spPr>
          <a:xfrm>
            <a:off x="5206433" y="1926305"/>
            <a:ext cx="1203960" cy="386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비용 결제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2A8D716-580E-4282-823F-6F96D02F8EA5}"/>
              </a:ext>
            </a:extLst>
          </p:cNvPr>
          <p:cNvSpPr/>
          <p:nvPr/>
        </p:nvSpPr>
        <p:spPr>
          <a:xfrm>
            <a:off x="7001452" y="1926304"/>
            <a:ext cx="1630930" cy="386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좌석 선택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E1A85F7-515A-47BC-B18F-11BA775FD299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2813753" y="1296560"/>
            <a:ext cx="594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B7B6FE0-7FB7-421B-91B3-E23EDACD126C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612073" y="1296560"/>
            <a:ext cx="594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7D97B79-16C6-414B-8205-57EE677D6FD1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6410393" y="1296559"/>
            <a:ext cx="5910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1ECF884-5F2D-4146-9843-2CA2B7A71ED2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flipH="1">
            <a:off x="7816917" y="1489771"/>
            <a:ext cx="1" cy="43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1D399EF-8B1E-46B8-A379-74993EE88F30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>
            <a:off x="6410393" y="2119517"/>
            <a:ext cx="5910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4E2748E-2502-4968-847A-64811A280EA2}"/>
              </a:ext>
            </a:extLst>
          </p:cNvPr>
          <p:cNvCxnSpPr>
            <a:cxnSpLocks/>
            <a:stCxn id="20" idx="1"/>
            <a:endCxn id="19" idx="3"/>
          </p:cNvCxnSpPr>
          <p:nvPr/>
        </p:nvCxnSpPr>
        <p:spPr>
          <a:xfrm flipH="1">
            <a:off x="4612073" y="2119518"/>
            <a:ext cx="5943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9183FA-450C-4C0A-B466-515272DECF8F}"/>
              </a:ext>
            </a:extLst>
          </p:cNvPr>
          <p:cNvSpPr/>
          <p:nvPr/>
        </p:nvSpPr>
        <p:spPr>
          <a:xfrm>
            <a:off x="1609793" y="1926304"/>
            <a:ext cx="1203960" cy="386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COMMIT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05F5A11-19CF-4E67-A014-0E0C90A4BC7A}"/>
              </a:ext>
            </a:extLst>
          </p:cNvPr>
          <p:cNvCxnSpPr>
            <a:cxnSpLocks/>
            <a:stCxn id="19" idx="1"/>
            <a:endCxn id="40" idx="3"/>
          </p:cNvCxnSpPr>
          <p:nvPr/>
        </p:nvCxnSpPr>
        <p:spPr>
          <a:xfrm flipH="1" flipV="1">
            <a:off x="2813753" y="2119517"/>
            <a:ext cx="59436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FC1D9B4-0B60-46BE-862F-6DBCC88902D5}"/>
              </a:ext>
            </a:extLst>
          </p:cNvPr>
          <p:cNvSpPr/>
          <p:nvPr/>
        </p:nvSpPr>
        <p:spPr>
          <a:xfrm>
            <a:off x="1609793" y="3234605"/>
            <a:ext cx="1203960" cy="386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BEGIN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7935312-5F23-45A8-AD31-B393ED922CF6}"/>
              </a:ext>
            </a:extLst>
          </p:cNvPr>
          <p:cNvSpPr/>
          <p:nvPr/>
        </p:nvSpPr>
        <p:spPr>
          <a:xfrm>
            <a:off x="3408113" y="3234605"/>
            <a:ext cx="1203960" cy="386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영화 선택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F72C0F2-B59D-4693-BEF9-5CB05613F61B}"/>
              </a:ext>
            </a:extLst>
          </p:cNvPr>
          <p:cNvSpPr/>
          <p:nvPr/>
        </p:nvSpPr>
        <p:spPr>
          <a:xfrm>
            <a:off x="5206433" y="3234605"/>
            <a:ext cx="1203960" cy="386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영화관 선택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B468C66-43E5-4794-A382-0954FCD527A9}"/>
              </a:ext>
            </a:extLst>
          </p:cNvPr>
          <p:cNvSpPr/>
          <p:nvPr/>
        </p:nvSpPr>
        <p:spPr>
          <a:xfrm>
            <a:off x="7001452" y="3234604"/>
            <a:ext cx="1630929" cy="386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날짜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시간 선택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15BDF6B-E0DC-46D7-943F-BBD71ED6BB48}"/>
              </a:ext>
            </a:extLst>
          </p:cNvPr>
          <p:cNvSpPr/>
          <p:nvPr/>
        </p:nvSpPr>
        <p:spPr>
          <a:xfrm>
            <a:off x="5206433" y="4057563"/>
            <a:ext cx="1203960" cy="386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ROLLBACK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B98DBFC-7D45-49B1-BDA5-A7D85C118553}"/>
              </a:ext>
            </a:extLst>
          </p:cNvPr>
          <p:cNvSpPr/>
          <p:nvPr/>
        </p:nvSpPr>
        <p:spPr>
          <a:xfrm>
            <a:off x="7001453" y="4057562"/>
            <a:ext cx="1630928" cy="386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좌석 선택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6910C8F-D82D-4D81-A217-BE48F638A29C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2813753" y="3427818"/>
            <a:ext cx="594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EEE6C07-6185-43B3-A5D9-E9C1978E82E2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4612073" y="3427818"/>
            <a:ext cx="594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39E58FB-F6E8-4F1E-82ED-11AA199119DB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flipV="1">
            <a:off x="6410393" y="3427817"/>
            <a:ext cx="5910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274B652-6E8A-4000-B38D-3200C0F6905E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7816917" y="3621029"/>
            <a:ext cx="0" cy="43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37448B2-CEEA-482C-87E3-E0C388D0E16E}"/>
              </a:ext>
            </a:extLst>
          </p:cNvPr>
          <p:cNvCxnSpPr>
            <a:cxnSpLocks/>
            <a:stCxn id="51" idx="1"/>
            <a:endCxn id="50" idx="3"/>
          </p:cNvCxnSpPr>
          <p:nvPr/>
        </p:nvCxnSpPr>
        <p:spPr>
          <a:xfrm flipH="1">
            <a:off x="6410393" y="4250775"/>
            <a:ext cx="5910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6EFAE858-4E66-4DA1-BD7C-D13C5ADFFD70}"/>
              </a:ext>
            </a:extLst>
          </p:cNvPr>
          <p:cNvCxnSpPr>
            <a:stCxn id="50" idx="1"/>
            <a:endCxn id="45" idx="2"/>
          </p:cNvCxnSpPr>
          <p:nvPr/>
        </p:nvCxnSpPr>
        <p:spPr>
          <a:xfrm rot="10800000">
            <a:off x="2211773" y="3621030"/>
            <a:ext cx="2994660" cy="6297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E2A0619-8D5F-499F-90E9-9C6F6C521C87}"/>
              </a:ext>
            </a:extLst>
          </p:cNvPr>
          <p:cNvSpPr/>
          <p:nvPr/>
        </p:nvSpPr>
        <p:spPr>
          <a:xfrm>
            <a:off x="1609793" y="624617"/>
            <a:ext cx="2055689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buFont typeface="+mj-ea"/>
              <a:buAutoNum type="circleNumDbPlain"/>
              <a:tabLst>
                <a:tab pos="266700" algn="l"/>
              </a:tabLst>
            </a:pPr>
            <a:r>
              <a:rPr lang="ko-KR" altLang="en-US" sz="1600" dirty="0">
                <a:latin typeface="+mn-ea"/>
              </a:rPr>
              <a:t>전부 성공 케이스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617A58F-7FE4-44C3-AC59-09037375C579}"/>
              </a:ext>
            </a:extLst>
          </p:cNvPr>
          <p:cNvSpPr/>
          <p:nvPr/>
        </p:nvSpPr>
        <p:spPr>
          <a:xfrm>
            <a:off x="2798053" y="1237767"/>
            <a:ext cx="429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+mn-ea"/>
              </a:rPr>
              <a:t>OK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D097ED8-6313-439C-9250-416466FDD4C8}"/>
              </a:ext>
            </a:extLst>
          </p:cNvPr>
          <p:cNvSpPr/>
          <p:nvPr/>
        </p:nvSpPr>
        <p:spPr>
          <a:xfrm>
            <a:off x="4610547" y="1237767"/>
            <a:ext cx="429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+mn-ea"/>
              </a:rPr>
              <a:t>OK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C0BB74E-A648-4279-A129-5E2388EEEABF}"/>
              </a:ext>
            </a:extLst>
          </p:cNvPr>
          <p:cNvSpPr/>
          <p:nvPr/>
        </p:nvSpPr>
        <p:spPr>
          <a:xfrm>
            <a:off x="6424477" y="1237767"/>
            <a:ext cx="429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+mn-ea"/>
              </a:rPr>
              <a:t>OK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1EA289D-A973-41AE-A3F9-B55F3C8093A7}"/>
              </a:ext>
            </a:extLst>
          </p:cNvPr>
          <p:cNvSpPr/>
          <p:nvPr/>
        </p:nvSpPr>
        <p:spPr>
          <a:xfrm>
            <a:off x="7761569" y="1526630"/>
            <a:ext cx="429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+mn-ea"/>
              </a:rPr>
              <a:t>OK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8E0B23B-7277-4B84-A4F9-A7E2EAC078C0}"/>
              </a:ext>
            </a:extLst>
          </p:cNvPr>
          <p:cNvSpPr/>
          <p:nvPr/>
        </p:nvSpPr>
        <p:spPr>
          <a:xfrm>
            <a:off x="6480178" y="2089309"/>
            <a:ext cx="429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+mn-ea"/>
              </a:rPr>
              <a:t>OK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07700F3-DCD4-471C-B2D7-44B39A023C47}"/>
              </a:ext>
            </a:extLst>
          </p:cNvPr>
          <p:cNvSpPr/>
          <p:nvPr/>
        </p:nvSpPr>
        <p:spPr>
          <a:xfrm>
            <a:off x="4675007" y="2089309"/>
            <a:ext cx="429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+mn-ea"/>
              </a:rPr>
              <a:t>OK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159D369-BD07-471B-A05F-4C65E9F889B5}"/>
              </a:ext>
            </a:extLst>
          </p:cNvPr>
          <p:cNvSpPr/>
          <p:nvPr/>
        </p:nvSpPr>
        <p:spPr>
          <a:xfrm>
            <a:off x="2813753" y="2089309"/>
            <a:ext cx="429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+mn-ea"/>
              </a:rPr>
              <a:t>OK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5931001-CB7E-4807-82EB-0A4FD48E01CC}"/>
              </a:ext>
            </a:extLst>
          </p:cNvPr>
          <p:cNvSpPr/>
          <p:nvPr/>
        </p:nvSpPr>
        <p:spPr>
          <a:xfrm>
            <a:off x="2825491" y="3398982"/>
            <a:ext cx="429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+mn-ea"/>
              </a:rPr>
              <a:t>OK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94DB17C-B8D9-4373-BCB9-65BBD95004D4}"/>
              </a:ext>
            </a:extLst>
          </p:cNvPr>
          <p:cNvSpPr/>
          <p:nvPr/>
        </p:nvSpPr>
        <p:spPr>
          <a:xfrm>
            <a:off x="4637603" y="3398982"/>
            <a:ext cx="429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+mn-ea"/>
              </a:rPr>
              <a:t>OK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7FCB820-D2D2-4DB1-898B-AA99B34E1843}"/>
              </a:ext>
            </a:extLst>
          </p:cNvPr>
          <p:cNvSpPr/>
          <p:nvPr/>
        </p:nvSpPr>
        <p:spPr>
          <a:xfrm>
            <a:off x="6460618" y="3398982"/>
            <a:ext cx="429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+mn-ea"/>
              </a:rPr>
              <a:t>OK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0F2B7E2-B8BF-46D5-A754-12949964C9EE}"/>
              </a:ext>
            </a:extLst>
          </p:cNvPr>
          <p:cNvSpPr/>
          <p:nvPr/>
        </p:nvSpPr>
        <p:spPr>
          <a:xfrm>
            <a:off x="7761569" y="3648648"/>
            <a:ext cx="429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+mn-ea"/>
              </a:rPr>
              <a:t>OK</a:t>
            </a:r>
            <a:endParaRPr lang="ko-KR" altLang="en-US" sz="1400" dirty="0">
              <a:latin typeface="+mn-ea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E49260C-48D8-470E-8785-BAD4B7B4A592}"/>
              </a:ext>
            </a:extLst>
          </p:cNvPr>
          <p:cNvSpPr/>
          <p:nvPr/>
        </p:nvSpPr>
        <p:spPr>
          <a:xfrm>
            <a:off x="2844441" y="4264137"/>
            <a:ext cx="15842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+mn-ea"/>
              </a:rPr>
              <a:t>FAIL(</a:t>
            </a:r>
            <a:r>
              <a:rPr lang="ko-KR" altLang="en-US" sz="1400" dirty="0">
                <a:latin typeface="+mn-ea"/>
              </a:rPr>
              <a:t>전부다 취소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9C27995-5A97-4D90-AA7A-33EB48215E0C}"/>
              </a:ext>
            </a:extLst>
          </p:cNvPr>
          <p:cNvSpPr/>
          <p:nvPr/>
        </p:nvSpPr>
        <p:spPr>
          <a:xfrm>
            <a:off x="6438939" y="4221415"/>
            <a:ext cx="429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+mn-ea"/>
              </a:rPr>
              <a:t>OK</a:t>
            </a:r>
            <a:endParaRPr lang="ko-KR" altLang="en-US" sz="1400" dirty="0">
              <a:latin typeface="+mn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84AF244-F696-4294-A98E-6A3F4B84E702}"/>
              </a:ext>
            </a:extLst>
          </p:cNvPr>
          <p:cNvSpPr/>
          <p:nvPr/>
        </p:nvSpPr>
        <p:spPr>
          <a:xfrm>
            <a:off x="1607073" y="4682169"/>
            <a:ext cx="59936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600" dirty="0">
                <a:latin typeface="+mn-ea"/>
              </a:rPr>
              <a:t>트랜잭션은 </a:t>
            </a:r>
            <a:r>
              <a:rPr lang="ko-KR" altLang="en-US" sz="1600" dirty="0">
                <a:solidFill>
                  <a:srgbClr val="EE234B"/>
                </a:solidFill>
                <a:latin typeface="+mn-ea"/>
              </a:rPr>
              <a:t>전부 성공하거나 혹은 전부 실패</a:t>
            </a:r>
            <a:r>
              <a:rPr lang="ko-KR" altLang="en-US" sz="1600" dirty="0">
                <a:latin typeface="+mn-ea"/>
              </a:rPr>
              <a:t>해야 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600" dirty="0">
                <a:latin typeface="+mn-ea"/>
              </a:rPr>
              <a:t>부분 성공이라는 단어는 절대로 존재하면 안됨</a:t>
            </a:r>
            <a:r>
              <a:rPr lang="en-US" altLang="ko-KR" sz="1600" dirty="0">
                <a:latin typeface="+mn-ea"/>
              </a:rPr>
              <a:t>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E2E3B9A-610D-426F-8BB3-7F9A849EB4E0}"/>
              </a:ext>
            </a:extLst>
          </p:cNvPr>
          <p:cNvSpPr/>
          <p:nvPr/>
        </p:nvSpPr>
        <p:spPr>
          <a:xfrm>
            <a:off x="1607073" y="2799445"/>
            <a:ext cx="7025307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buFont typeface="+mj-ea"/>
              <a:buAutoNum type="circleNumDbPlain" startAt="2"/>
              <a:tabLst>
                <a:tab pos="266700" algn="l"/>
              </a:tabLst>
            </a:pPr>
            <a:r>
              <a:rPr lang="ko-KR" altLang="en-US" sz="1600" dirty="0">
                <a:latin typeface="+mn-ea"/>
              </a:rPr>
              <a:t>전부 실패 케이스</a:t>
            </a:r>
          </a:p>
        </p:txBody>
      </p:sp>
    </p:spTree>
    <p:extLst>
      <p:ext uri="{BB962C8B-B14F-4D97-AF65-F5344CB8AC3E}">
        <p14:creationId xmlns:p14="http://schemas.microsoft.com/office/powerpoint/2010/main" val="272714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트랜잭션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트랜잭션 처리의 필요성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58525" y="213573"/>
            <a:ext cx="2919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트랜잭션 고립성의 중요성</a:t>
            </a:r>
          </a:p>
        </p:txBody>
      </p:sp>
      <p:pic>
        <p:nvPicPr>
          <p:cNvPr id="49" name="그래픽 48">
            <a:extLst>
              <a:ext uri="{FF2B5EF4-FFF2-40B4-BE49-F238E27FC236}">
                <a16:creationId xmlns:a16="http://schemas.microsoft.com/office/drawing/2014/main" id="{0B5182FE-5F0D-4860-8BB9-B7B8CE9D045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90904" y="1242458"/>
            <a:ext cx="537045" cy="58428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8E6796FD-87B2-40CB-94AF-D2632A217541}"/>
              </a:ext>
            </a:extLst>
          </p:cNvPr>
          <p:cNvSpPr/>
          <p:nvPr/>
        </p:nvSpPr>
        <p:spPr>
          <a:xfrm>
            <a:off x="1546722" y="1866738"/>
            <a:ext cx="8290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+mn-ea"/>
              </a:rPr>
              <a:t>사용자 </a:t>
            </a:r>
            <a:r>
              <a:rPr lang="en-US" altLang="ko-KR" sz="1400" dirty="0">
                <a:latin typeface="+mn-ea"/>
              </a:rPr>
              <a:t>A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A9AE61F-2757-41CA-96B0-07028AC60A33}"/>
              </a:ext>
            </a:extLst>
          </p:cNvPr>
          <p:cNvSpPr/>
          <p:nvPr/>
        </p:nvSpPr>
        <p:spPr>
          <a:xfrm>
            <a:off x="3690290" y="1380709"/>
            <a:ext cx="2470125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n-ea"/>
              </a:rPr>
              <a:t>좌석 </a:t>
            </a:r>
            <a:r>
              <a:rPr lang="en-US" altLang="ko-KR" sz="1400" dirty="0">
                <a:latin typeface="+mn-ea"/>
              </a:rPr>
              <a:t>A</a:t>
            </a:r>
            <a:r>
              <a:rPr lang="ko-KR" altLang="en-US" sz="1400" dirty="0">
                <a:latin typeface="+mn-ea"/>
              </a:rPr>
              <a:t>열 </a:t>
            </a:r>
            <a:r>
              <a:rPr lang="en-US" altLang="ko-KR" sz="1400" dirty="0">
                <a:latin typeface="+mn-ea"/>
              </a:rPr>
              <a:t>1, 2 </a:t>
            </a:r>
            <a:r>
              <a:rPr lang="ko-KR" altLang="en-US" sz="1400" dirty="0">
                <a:latin typeface="+mn-ea"/>
              </a:rPr>
              <a:t>선택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57FA9F9-9F0F-4CD2-8F40-79B37DCEA28D}"/>
              </a:ext>
            </a:extLst>
          </p:cNvPr>
          <p:cNvSpPr/>
          <p:nvPr/>
        </p:nvSpPr>
        <p:spPr>
          <a:xfrm>
            <a:off x="3690289" y="1826737"/>
            <a:ext cx="2470127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n-ea"/>
              </a:rPr>
              <a:t>좌석 </a:t>
            </a:r>
            <a:r>
              <a:rPr lang="en-US" altLang="ko-KR" sz="1400" dirty="0">
                <a:latin typeface="+mn-ea"/>
              </a:rPr>
              <a:t>A</a:t>
            </a:r>
            <a:r>
              <a:rPr lang="ko-KR" altLang="en-US" sz="1400" dirty="0">
                <a:latin typeface="+mn-ea"/>
              </a:rPr>
              <a:t>열 </a:t>
            </a:r>
            <a:r>
              <a:rPr lang="en-US" altLang="ko-KR" sz="1400" dirty="0">
                <a:latin typeface="+mn-ea"/>
              </a:rPr>
              <a:t>1, 2 </a:t>
            </a:r>
            <a:r>
              <a:rPr lang="ko-KR" altLang="en-US" sz="1400" dirty="0">
                <a:latin typeface="+mn-ea"/>
              </a:rPr>
              <a:t>선택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불가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9B9864A-B5FD-4550-BD72-691ADC6BB2C7}"/>
              </a:ext>
            </a:extLst>
          </p:cNvPr>
          <p:cNvCxnSpPr>
            <a:cxnSpLocks/>
            <a:stCxn id="49" idx="3"/>
            <a:endCxn id="58" idx="1"/>
          </p:cNvCxnSpPr>
          <p:nvPr/>
        </p:nvCxnSpPr>
        <p:spPr>
          <a:xfrm>
            <a:off x="2327949" y="1534598"/>
            <a:ext cx="1362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그래픽 60">
            <a:extLst>
              <a:ext uri="{FF2B5EF4-FFF2-40B4-BE49-F238E27FC236}">
                <a16:creationId xmlns:a16="http://schemas.microsoft.com/office/drawing/2014/main" id="{FE5D6245-EEE5-4CAB-B319-E8DE25F7616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30744" y="1688486"/>
            <a:ext cx="537045" cy="584280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AB87890E-855B-47FD-8882-5AA02E9F9CA3}"/>
              </a:ext>
            </a:extLst>
          </p:cNvPr>
          <p:cNvSpPr/>
          <p:nvPr/>
        </p:nvSpPr>
        <p:spPr>
          <a:xfrm>
            <a:off x="7886562" y="2312766"/>
            <a:ext cx="8643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+mn-ea"/>
              </a:rPr>
              <a:t>사용자 </a:t>
            </a:r>
            <a:r>
              <a:rPr lang="en-US" altLang="ko-KR" sz="1400" dirty="0">
                <a:latin typeface="+mn-ea"/>
              </a:rPr>
              <a:t>B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7E33E1D-32E0-4865-B5B4-79C1EA9DEF60}"/>
              </a:ext>
            </a:extLst>
          </p:cNvPr>
          <p:cNvCxnSpPr>
            <a:cxnSpLocks/>
            <a:stCxn id="61" idx="1"/>
            <a:endCxn id="59" idx="3"/>
          </p:cNvCxnSpPr>
          <p:nvPr/>
        </p:nvCxnSpPr>
        <p:spPr>
          <a:xfrm flipH="1">
            <a:off x="6160416" y="1980626"/>
            <a:ext cx="19703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E40A85D-BD95-4691-A903-F491F345507B}"/>
              </a:ext>
            </a:extLst>
          </p:cNvPr>
          <p:cNvSpPr/>
          <p:nvPr/>
        </p:nvSpPr>
        <p:spPr>
          <a:xfrm>
            <a:off x="3690291" y="2327726"/>
            <a:ext cx="247012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n-ea"/>
              </a:rPr>
              <a:t>좌석 </a:t>
            </a:r>
            <a:r>
              <a:rPr lang="en-US" altLang="ko-KR" sz="1400" dirty="0">
                <a:latin typeface="+mn-ea"/>
              </a:rPr>
              <a:t>A</a:t>
            </a:r>
            <a:r>
              <a:rPr lang="ko-KR" altLang="en-US" sz="1400" dirty="0">
                <a:latin typeface="+mn-ea"/>
              </a:rPr>
              <a:t>열 </a:t>
            </a:r>
            <a:r>
              <a:rPr lang="en-US" altLang="ko-KR" sz="1400" dirty="0">
                <a:latin typeface="+mn-ea"/>
              </a:rPr>
              <a:t>1, 2 </a:t>
            </a:r>
            <a:r>
              <a:rPr lang="ko-KR" altLang="en-US" sz="1400" dirty="0">
                <a:latin typeface="+mn-ea"/>
              </a:rPr>
              <a:t>선택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취소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999E7BF-63B5-4E76-9CBE-E38126DA07E6}"/>
              </a:ext>
            </a:extLst>
          </p:cNvPr>
          <p:cNvCxnSpPr>
            <a:cxnSpLocks/>
            <a:stCxn id="49" idx="3"/>
            <a:endCxn id="65" idx="1"/>
          </p:cNvCxnSpPr>
          <p:nvPr/>
        </p:nvCxnSpPr>
        <p:spPr>
          <a:xfrm>
            <a:off x="2327949" y="1534598"/>
            <a:ext cx="1362342" cy="947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DF9DB69-12C1-43C1-832E-48C819A2B2CB}"/>
              </a:ext>
            </a:extLst>
          </p:cNvPr>
          <p:cNvSpPr/>
          <p:nvPr/>
        </p:nvSpPr>
        <p:spPr>
          <a:xfrm>
            <a:off x="3690288" y="2773753"/>
            <a:ext cx="2470127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n-ea"/>
              </a:rPr>
              <a:t>좌석 </a:t>
            </a:r>
            <a:r>
              <a:rPr lang="en-US" altLang="ko-KR" sz="1400" dirty="0">
                <a:latin typeface="+mn-ea"/>
              </a:rPr>
              <a:t>A</a:t>
            </a:r>
            <a:r>
              <a:rPr lang="ko-KR" altLang="en-US" sz="1400" dirty="0">
                <a:latin typeface="+mn-ea"/>
              </a:rPr>
              <a:t>열 </a:t>
            </a:r>
            <a:r>
              <a:rPr lang="en-US" altLang="ko-KR" sz="1400" dirty="0">
                <a:latin typeface="+mn-ea"/>
              </a:rPr>
              <a:t>1, 2 </a:t>
            </a:r>
            <a:r>
              <a:rPr lang="ko-KR" altLang="en-US" sz="1400" dirty="0">
                <a:latin typeface="+mn-ea"/>
              </a:rPr>
              <a:t>선택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BD3EB86-D0B7-4963-82E8-D379A4DBC78B}"/>
              </a:ext>
            </a:extLst>
          </p:cNvPr>
          <p:cNvCxnSpPr>
            <a:cxnSpLocks/>
            <a:stCxn id="61" idx="1"/>
            <a:endCxn id="83" idx="3"/>
          </p:cNvCxnSpPr>
          <p:nvPr/>
        </p:nvCxnSpPr>
        <p:spPr>
          <a:xfrm flipH="1">
            <a:off x="6160415" y="1980626"/>
            <a:ext cx="1970329" cy="947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7612BAD-3ADA-43AC-8159-17ADAEB4E37A}"/>
              </a:ext>
            </a:extLst>
          </p:cNvPr>
          <p:cNvSpPr/>
          <p:nvPr/>
        </p:nvSpPr>
        <p:spPr>
          <a:xfrm>
            <a:off x="3690287" y="3259783"/>
            <a:ext cx="2470127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n-ea"/>
              </a:rPr>
              <a:t>좌석 </a:t>
            </a:r>
            <a:r>
              <a:rPr lang="en-US" altLang="ko-KR" sz="1400" dirty="0">
                <a:latin typeface="+mn-ea"/>
              </a:rPr>
              <a:t>A</a:t>
            </a:r>
            <a:r>
              <a:rPr lang="ko-KR" altLang="en-US" sz="1400" dirty="0">
                <a:latin typeface="+mn-ea"/>
              </a:rPr>
              <a:t>열 </a:t>
            </a:r>
            <a:r>
              <a:rPr lang="en-US" altLang="ko-KR" sz="1400" dirty="0">
                <a:latin typeface="+mn-ea"/>
              </a:rPr>
              <a:t>1, 2 </a:t>
            </a:r>
            <a:r>
              <a:rPr lang="ko-KR" altLang="en-US" sz="1400" dirty="0">
                <a:latin typeface="+mn-ea"/>
              </a:rPr>
              <a:t>선택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불가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7024EC2-91E8-488C-9E93-97D4FD72C390}"/>
              </a:ext>
            </a:extLst>
          </p:cNvPr>
          <p:cNvCxnSpPr>
            <a:cxnSpLocks/>
            <a:stCxn id="49" idx="3"/>
            <a:endCxn id="85" idx="1"/>
          </p:cNvCxnSpPr>
          <p:nvPr/>
        </p:nvCxnSpPr>
        <p:spPr>
          <a:xfrm>
            <a:off x="2327949" y="1534598"/>
            <a:ext cx="1362338" cy="1879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16ABBF5-C177-48A9-B5CE-61165CF4F8A8}"/>
              </a:ext>
            </a:extLst>
          </p:cNvPr>
          <p:cNvSpPr/>
          <p:nvPr/>
        </p:nvSpPr>
        <p:spPr>
          <a:xfrm>
            <a:off x="2991949" y="153295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+mn-ea"/>
              </a:rPr>
              <a:t>①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C1996AB-85E7-4D16-82BD-0F42DD550432}"/>
              </a:ext>
            </a:extLst>
          </p:cNvPr>
          <p:cNvSpPr/>
          <p:nvPr/>
        </p:nvSpPr>
        <p:spPr>
          <a:xfrm>
            <a:off x="6815740" y="194343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+mn-ea"/>
              </a:rPr>
              <a:t>②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CFEEBFA-56D0-4D82-A730-FABD09881DFC}"/>
              </a:ext>
            </a:extLst>
          </p:cNvPr>
          <p:cNvSpPr/>
          <p:nvPr/>
        </p:nvSpPr>
        <p:spPr>
          <a:xfrm>
            <a:off x="2991949" y="214810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+mn-ea"/>
              </a:rPr>
              <a:t>③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FDB7259-F0F3-473C-8103-598283166F61}"/>
              </a:ext>
            </a:extLst>
          </p:cNvPr>
          <p:cNvSpPr/>
          <p:nvPr/>
        </p:nvSpPr>
        <p:spPr>
          <a:xfrm>
            <a:off x="6815739" y="252466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+mn-ea"/>
              </a:rPr>
              <a:t>④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1A6C8AF-3C17-443A-885C-399BC02A0447}"/>
              </a:ext>
            </a:extLst>
          </p:cNvPr>
          <p:cNvSpPr/>
          <p:nvPr/>
        </p:nvSpPr>
        <p:spPr>
          <a:xfrm>
            <a:off x="2991949" y="283764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+mn-ea"/>
              </a:rPr>
              <a:t>⑤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FA8CAFB-2127-4F66-B796-F70B395183FD}"/>
              </a:ext>
            </a:extLst>
          </p:cNvPr>
          <p:cNvSpPr/>
          <p:nvPr/>
        </p:nvSpPr>
        <p:spPr>
          <a:xfrm>
            <a:off x="1546722" y="714740"/>
            <a:ext cx="4168277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buFont typeface="+mj-ea"/>
              <a:buAutoNum type="circleNumDbPlain"/>
            </a:pPr>
            <a:r>
              <a:rPr lang="ko-KR" altLang="en-US" sz="1600" dirty="0">
                <a:latin typeface="+mn-ea"/>
              </a:rPr>
              <a:t>영화 좌석 예매 시의 트랜잭션 처리의 예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053A7EA-84A4-4085-9F6B-02C59F10867A}"/>
              </a:ext>
            </a:extLst>
          </p:cNvPr>
          <p:cNvSpPr/>
          <p:nvPr/>
        </p:nvSpPr>
        <p:spPr>
          <a:xfrm>
            <a:off x="1546722" y="3776471"/>
            <a:ext cx="86889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사용자</a:t>
            </a:r>
            <a:r>
              <a:rPr lang="en-US" altLang="ko-KR" sz="1400" dirty="0">
                <a:latin typeface="+mn-ea"/>
              </a:rPr>
              <a:t>A</a:t>
            </a:r>
            <a:r>
              <a:rPr lang="ko-KR" altLang="en-US" sz="1400" dirty="0">
                <a:latin typeface="+mn-ea"/>
              </a:rPr>
              <a:t>가 선택한 좌석은 </a:t>
            </a:r>
            <a:r>
              <a:rPr lang="en-US" altLang="ko-KR" sz="1400" dirty="0">
                <a:solidFill>
                  <a:srgbClr val="EE234B"/>
                </a:solidFill>
                <a:latin typeface="+mn-ea"/>
              </a:rPr>
              <a:t>A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가 선택한 좌석을 취소할 때까지 다른 사용자가 선택할 수 없어야 한다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만약 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사용자</a:t>
            </a:r>
            <a:r>
              <a:rPr lang="en-US" altLang="ko-KR" sz="1400" dirty="0">
                <a:solidFill>
                  <a:srgbClr val="EE234B"/>
                </a:solidFill>
                <a:latin typeface="+mn-ea"/>
              </a:rPr>
              <a:t>A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가 선택한 좌석을 사용자 </a:t>
            </a:r>
            <a:r>
              <a:rPr lang="en-US" altLang="ko-KR" sz="1400" dirty="0">
                <a:solidFill>
                  <a:srgbClr val="EE234B"/>
                </a:solidFill>
                <a:latin typeface="+mn-ea"/>
              </a:rPr>
              <a:t>A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가 결제완료까지 해서 예매가 완료</a:t>
            </a:r>
            <a:r>
              <a:rPr lang="ko-KR" altLang="en-US" sz="1400" dirty="0">
                <a:latin typeface="+mn-ea"/>
              </a:rPr>
              <a:t>되었는데 </a:t>
            </a:r>
            <a:endParaRPr lang="en-US" altLang="ko-KR" sz="1400" dirty="0">
              <a:latin typeface="+mn-ea"/>
            </a:endParaRPr>
          </a:p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사용자</a:t>
            </a:r>
            <a:r>
              <a:rPr lang="en-US" altLang="ko-KR" sz="1400" dirty="0">
                <a:solidFill>
                  <a:srgbClr val="EE234B"/>
                </a:solidFill>
                <a:latin typeface="+mn-ea"/>
              </a:rPr>
              <a:t>B 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또한 사용자 </a:t>
            </a:r>
            <a:r>
              <a:rPr lang="en-US" altLang="ko-KR" sz="1400" dirty="0">
                <a:solidFill>
                  <a:srgbClr val="EE234B"/>
                </a:solidFill>
                <a:latin typeface="+mn-ea"/>
              </a:rPr>
              <a:t>A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가 선택한 좌석을 결제완료까지 해서 예매를 완료</a:t>
            </a:r>
            <a:r>
              <a:rPr lang="ko-KR" altLang="en-US" sz="1400" dirty="0">
                <a:latin typeface="+mn-ea"/>
              </a:rPr>
              <a:t>한다면</a:t>
            </a:r>
            <a:endParaRPr lang="en-US" altLang="ko-KR" sz="1400" dirty="0">
              <a:latin typeface="+mn-ea"/>
            </a:endParaRPr>
          </a:p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영화관안에서 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해당 좌석이 누구인지에 대해서 싸움이 벌어질 것이다</a:t>
            </a:r>
            <a:r>
              <a:rPr lang="en-US" altLang="ko-KR" sz="1400" dirty="0">
                <a:solidFill>
                  <a:srgbClr val="EE234B"/>
                </a:solidFill>
                <a:latin typeface="+mn-ea"/>
              </a:rPr>
              <a:t>.</a:t>
            </a:r>
            <a:endParaRPr lang="ko-KR" altLang="en-US" sz="1400" dirty="0">
              <a:solidFill>
                <a:srgbClr val="EE234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528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b="1" dirty="0"/>
              <a:t>6-3. </a:t>
            </a:r>
            <a:r>
              <a:rPr lang="ko-KR" altLang="en-US" sz="5400" b="1" dirty="0"/>
              <a:t>트랜잭션 격리 수준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트랜잭션</a:t>
            </a:r>
          </a:p>
        </p:txBody>
      </p:sp>
    </p:spTree>
    <p:extLst>
      <p:ext uri="{BB962C8B-B14F-4D97-AF65-F5344CB8AC3E}">
        <p14:creationId xmlns:p14="http://schemas.microsoft.com/office/powerpoint/2010/main" val="297613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80C4FFD-B8F5-411A-9EE6-A3F1887B0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239244"/>
              </p:ext>
            </p:extLst>
          </p:nvPr>
        </p:nvGraphicFramePr>
        <p:xfrm>
          <a:off x="1595672" y="1068548"/>
          <a:ext cx="9607551" cy="2565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40027">
                  <a:extLst>
                    <a:ext uri="{9D8B030D-6E8A-4147-A177-3AD203B41FA5}">
                      <a16:colId xmlns:a16="http://schemas.microsoft.com/office/drawing/2014/main" val="3205388036"/>
                    </a:ext>
                  </a:extLst>
                </a:gridCol>
                <a:gridCol w="6867524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격리 수준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Read Uncommitted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Commit</a:t>
                      </a:r>
                      <a:r>
                        <a:rPr lang="ko-KR" altLang="en-US" sz="1200" dirty="0"/>
                        <a:t> 되지 않은 읽기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트랜잭션에서 처리 중인 </a:t>
                      </a:r>
                      <a:r>
                        <a:rPr lang="ko-KR" altLang="en-US" sz="1200" dirty="0">
                          <a:solidFill>
                            <a:srgbClr val="EE234B"/>
                          </a:solidFill>
                        </a:rPr>
                        <a:t>아직 </a:t>
                      </a:r>
                      <a:r>
                        <a:rPr lang="en-US" altLang="ko-KR" sz="1200" dirty="0">
                          <a:solidFill>
                            <a:srgbClr val="EE234B"/>
                          </a:solidFill>
                        </a:rPr>
                        <a:t>Commit</a:t>
                      </a:r>
                      <a:r>
                        <a:rPr lang="ko-KR" altLang="en-US" sz="1200" dirty="0">
                          <a:solidFill>
                            <a:srgbClr val="EE234B"/>
                          </a:solidFill>
                        </a:rPr>
                        <a:t> 되지 않은 데이터를 다른 트랜잭션이 읽는 것을 허용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rgbClr val="EE234B"/>
                          </a:solidFill>
                        </a:rPr>
                        <a:t>Read Committed</a:t>
                      </a:r>
                      <a:endParaRPr lang="ko-KR" altLang="en-US" sz="1200" dirty="0">
                        <a:solidFill>
                          <a:srgbClr val="EE234B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Commit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된 읽기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rgbClr val="EE234B"/>
                          </a:solidFill>
                        </a:rPr>
                        <a:t>트랜잭션이 </a:t>
                      </a:r>
                      <a:r>
                        <a:rPr lang="en-US" altLang="ko-KR" sz="1200" dirty="0">
                          <a:solidFill>
                            <a:srgbClr val="EE234B"/>
                          </a:solidFill>
                        </a:rPr>
                        <a:t>Commit</a:t>
                      </a:r>
                      <a:r>
                        <a:rPr lang="ko-KR" altLang="en-US" sz="1200" dirty="0">
                          <a:solidFill>
                            <a:srgbClr val="EE234B"/>
                          </a:solidFill>
                        </a:rPr>
                        <a:t> 확정된 데이터만 다른 트랜잭션이 읽도록 허용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Repeatable Read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반복 읽기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트랜잭션 내에서 </a:t>
                      </a:r>
                      <a:r>
                        <a:rPr lang="ko-KR" altLang="en-US" sz="1200" dirty="0">
                          <a:solidFill>
                            <a:srgbClr val="EE234B"/>
                          </a:solidFill>
                        </a:rPr>
                        <a:t>쿼리를 두 번 이상 수행할 때</a:t>
                      </a:r>
                      <a:r>
                        <a:rPr lang="en-US" altLang="ko-KR" sz="1200" dirty="0">
                          <a:solidFill>
                            <a:srgbClr val="EE234B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EE234B"/>
                          </a:solidFill>
                        </a:rPr>
                        <a:t>첫 번째 쿼리에 있던 레코드가 사라지거나 값이 바뀌는 현상을 방지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444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Serializable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직렬화 가능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트랜잭션 내에서 </a:t>
                      </a:r>
                      <a:r>
                        <a:rPr lang="ko-KR" altLang="en-US" sz="1200" dirty="0">
                          <a:solidFill>
                            <a:srgbClr val="EE234B"/>
                          </a:solidFill>
                        </a:rPr>
                        <a:t>쿼리를 두 번 이상 수행할 대</a:t>
                      </a:r>
                      <a:r>
                        <a:rPr lang="en-US" altLang="ko-KR" sz="1200" dirty="0">
                          <a:solidFill>
                            <a:srgbClr val="EE234B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EE234B"/>
                          </a:solidFill>
                        </a:rPr>
                        <a:t>첫 번째 쿼리에 있던 레코드가 사라지거나 값이 바뀌지 않음은 물론 새로운 레코드가 나타나지도 않음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293738"/>
                  </a:ext>
                </a:extLst>
              </a:tr>
            </a:tbl>
          </a:graphicData>
        </a:graphic>
      </p:graphicFrame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트랜잭션</a:t>
            </a:r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/>
              <a:t>트랜잭션 격리 수준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B2592F5-1887-4128-A11C-FBB241480622}"/>
              </a:ext>
            </a:extLst>
          </p:cNvPr>
          <p:cNvSpPr/>
          <p:nvPr/>
        </p:nvSpPr>
        <p:spPr>
          <a:xfrm>
            <a:off x="1352941" y="219103"/>
            <a:ext cx="7968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latin typeface="+mj-ea"/>
                <a:ea typeface="+mj-ea"/>
              </a:rPr>
              <a:t>ANSI </a:t>
            </a:r>
            <a:r>
              <a:rPr lang="ko-KR" altLang="en-US" dirty="0">
                <a:latin typeface="+mj-ea"/>
                <a:ea typeface="+mj-ea"/>
              </a:rPr>
              <a:t>표준 격리 수준</a:t>
            </a:r>
            <a:r>
              <a:rPr lang="en-US" altLang="ko-KR" dirty="0">
                <a:latin typeface="+mj-ea"/>
                <a:ea typeface="+mj-ea"/>
              </a:rPr>
              <a:t>(Isolation level)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85EB9EE-AC15-4356-8F10-4A4B760E46CB}"/>
              </a:ext>
            </a:extLst>
          </p:cNvPr>
          <p:cNvSpPr/>
          <p:nvPr/>
        </p:nvSpPr>
        <p:spPr>
          <a:xfrm>
            <a:off x="1595672" y="624617"/>
            <a:ext cx="612910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buFont typeface="+mj-ea"/>
              <a:buAutoNum type="circleNumDbPlain"/>
            </a:pPr>
            <a:r>
              <a:rPr lang="en-US" altLang="ko-KR" sz="1400" dirty="0">
                <a:latin typeface="+mn-ea"/>
              </a:rPr>
              <a:t>ANSI </a:t>
            </a:r>
            <a:r>
              <a:rPr lang="ko-KR" altLang="en-US" sz="1400" dirty="0">
                <a:latin typeface="+mn-ea"/>
              </a:rPr>
              <a:t>표준 격리 수준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직렬화 가능 기능으로 부터 격리 수준 완화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E98CED-0AB4-4632-A808-09B232EC5B91}"/>
              </a:ext>
            </a:extLst>
          </p:cNvPr>
          <p:cNvSpPr/>
          <p:nvPr/>
        </p:nvSpPr>
        <p:spPr>
          <a:xfrm>
            <a:off x="1595673" y="3770102"/>
            <a:ext cx="9607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200" dirty="0">
                <a:latin typeface="+mn-ea"/>
              </a:rPr>
              <a:t>가장 이상적인 격리 수준의 보장은 </a:t>
            </a:r>
            <a:r>
              <a:rPr lang="en-US" altLang="ko-KR" sz="1200" dirty="0">
                <a:latin typeface="+mn-ea"/>
              </a:rPr>
              <a:t>Serializable </a:t>
            </a:r>
            <a:r>
              <a:rPr lang="ko-KR" altLang="en-US" sz="1200" dirty="0">
                <a:latin typeface="+mn-ea"/>
              </a:rPr>
              <a:t>임</a:t>
            </a:r>
            <a:endParaRPr lang="en-US" altLang="ko-KR" sz="1200" dirty="0">
              <a:latin typeface="+mn-ea"/>
            </a:endParaRPr>
          </a:p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200" dirty="0">
                <a:latin typeface="+mn-ea"/>
              </a:rPr>
              <a:t>하지만 </a:t>
            </a:r>
            <a:r>
              <a:rPr lang="en-US" altLang="ko-KR" sz="1200" dirty="0">
                <a:solidFill>
                  <a:srgbClr val="EE234B"/>
                </a:solidFill>
                <a:latin typeface="+mn-ea"/>
              </a:rPr>
              <a:t>Serializable </a:t>
            </a:r>
            <a:r>
              <a:rPr lang="ko-KR" altLang="en-US" sz="1200" dirty="0">
                <a:solidFill>
                  <a:srgbClr val="EE234B"/>
                </a:solidFill>
                <a:latin typeface="+mn-ea"/>
              </a:rPr>
              <a:t>수준으로 </a:t>
            </a:r>
            <a:r>
              <a:rPr lang="en-US" altLang="ko-KR" sz="1200" dirty="0">
                <a:solidFill>
                  <a:srgbClr val="EE234B"/>
                </a:solidFill>
                <a:latin typeface="+mn-ea"/>
              </a:rPr>
              <a:t>DBMS </a:t>
            </a:r>
            <a:r>
              <a:rPr lang="ko-KR" altLang="en-US" sz="1200" dirty="0">
                <a:solidFill>
                  <a:srgbClr val="EE234B"/>
                </a:solidFill>
                <a:latin typeface="+mn-ea"/>
              </a:rPr>
              <a:t>운영 시 동시성이 크게 떨어지면서 성능 상 이슈가 발생</a:t>
            </a:r>
            <a:r>
              <a:rPr lang="ko-KR" altLang="en-US" sz="1200" dirty="0">
                <a:latin typeface="+mn-ea"/>
              </a:rPr>
              <a:t>함</a:t>
            </a:r>
            <a:endParaRPr lang="en-US" altLang="ko-KR" sz="1200" dirty="0">
              <a:latin typeface="+mn-ea"/>
            </a:endParaRPr>
          </a:p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200" dirty="0">
                <a:latin typeface="+mn-ea"/>
              </a:rPr>
              <a:t>이러한 이유로 </a:t>
            </a:r>
            <a:r>
              <a:rPr lang="en-US" altLang="ko-KR" sz="1200" dirty="0">
                <a:latin typeface="+mn-ea"/>
              </a:rPr>
              <a:t>Serializable </a:t>
            </a:r>
            <a:r>
              <a:rPr lang="ko-KR" altLang="en-US" sz="1200" dirty="0">
                <a:latin typeface="+mn-ea"/>
              </a:rPr>
              <a:t>보다 낮은 격리 수준으로 </a:t>
            </a:r>
            <a:r>
              <a:rPr lang="en-US" altLang="ko-KR" sz="1200" dirty="0">
                <a:latin typeface="+mn-ea"/>
              </a:rPr>
              <a:t>DBMS</a:t>
            </a:r>
            <a:r>
              <a:rPr lang="ko-KR" altLang="en-US" sz="1200" dirty="0">
                <a:latin typeface="+mn-ea"/>
              </a:rPr>
              <a:t>가 운영 됨</a:t>
            </a:r>
            <a:endParaRPr lang="en-US" altLang="ko-KR" sz="1200" dirty="0">
              <a:latin typeface="+mn-ea"/>
            </a:endParaRPr>
          </a:p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200" dirty="0">
                <a:latin typeface="+mn-ea"/>
              </a:rPr>
              <a:t>그로 인해 발생되는 다양한 문제가 존재함</a:t>
            </a:r>
          </a:p>
        </p:txBody>
      </p:sp>
    </p:spTree>
    <p:extLst>
      <p:ext uri="{BB962C8B-B14F-4D97-AF65-F5344CB8AC3E}">
        <p14:creationId xmlns:p14="http://schemas.microsoft.com/office/powerpoint/2010/main" val="1944203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80C4FFD-B8F5-411A-9EE6-A3F1887B0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78618"/>
              </p:ext>
            </p:extLst>
          </p:nvPr>
        </p:nvGraphicFramePr>
        <p:xfrm>
          <a:off x="1672689" y="660934"/>
          <a:ext cx="9607551" cy="3418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40027">
                  <a:extLst>
                    <a:ext uri="{9D8B030D-6E8A-4147-A177-3AD203B41FA5}">
                      <a16:colId xmlns:a16="http://schemas.microsoft.com/office/drawing/2014/main" val="3205388036"/>
                    </a:ext>
                  </a:extLst>
                </a:gridCol>
                <a:gridCol w="6867524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격리 수준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Dirty Read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latinLnBrk="1">
                        <a:buFont typeface="Gotham" panose="02000604030000020004" pitchFamily="50" charset="0"/>
                        <a:buChar char="-"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Dirty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읽기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180975" indent="-180975" latinLnBrk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어떤 트랜잭션이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Commit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되기 전 다른 트랜잭션에서 데이터 읽음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180975" indent="-180975" latinLnBrk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변경 후 </a:t>
                      </a:r>
                      <a:r>
                        <a:rPr lang="ko-KR" altLang="en-US" sz="1400" dirty="0">
                          <a:solidFill>
                            <a:srgbClr val="EE234B"/>
                          </a:solidFill>
                          <a:latin typeface="+mn-ea"/>
                          <a:ea typeface="+mn-ea"/>
                        </a:rPr>
                        <a:t>아직 </a:t>
                      </a:r>
                      <a:r>
                        <a:rPr lang="en-US" altLang="ko-KR" sz="1400" dirty="0">
                          <a:solidFill>
                            <a:srgbClr val="EE234B"/>
                          </a:solidFill>
                          <a:latin typeface="+mn-ea"/>
                          <a:ea typeface="+mn-ea"/>
                        </a:rPr>
                        <a:t>Commit</a:t>
                      </a:r>
                      <a:r>
                        <a:rPr lang="ko-KR" altLang="en-US" sz="1400" dirty="0">
                          <a:solidFill>
                            <a:srgbClr val="EE234B"/>
                          </a:solidFill>
                          <a:latin typeface="+mn-ea"/>
                          <a:ea typeface="+mn-ea"/>
                        </a:rPr>
                        <a:t>되지 않은 값을 읽었는데 변경을 가한 트랜잭션이 최종적으로 롤백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된다면 </a:t>
                      </a:r>
                      <a:r>
                        <a:rPr lang="ko-KR" altLang="en-US" sz="1400" dirty="0">
                          <a:solidFill>
                            <a:srgbClr val="EE234B"/>
                          </a:solidFill>
                          <a:latin typeface="+mn-ea"/>
                          <a:ea typeface="+mn-ea"/>
                        </a:rPr>
                        <a:t>그 값을 읽은 트랜잭션은 비 일관된 상태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에 놓이게 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Non-Repeatable Read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애매한 읽기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어떤 트랜잭션이 이전에 읽은 데이터를 다시 읽어 들일 때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회 이후의 결과가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회 때와 다른 현상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한 트랜잭션 내에서 같은 쿼리를 두 번 수행했는데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rgbClr val="EE234B"/>
                          </a:solidFill>
                          <a:latin typeface="+mn-ea"/>
                          <a:ea typeface="+mn-ea"/>
                          <a:cs typeface="+mn-cs"/>
                        </a:rPr>
                        <a:t>그 사이에 다른 트랜잭션이 값을 수정 또는 삭제하는 바람에 두 쿼리 결과가 다르게 나타나는 현상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Phantom Read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유령 읽기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어떤 트랜잭션을 읽을 때 선택할 수 있는 데이터가 나타나거나 사라지는 현상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한 트랜잭션 내에서 같은 쿼리를 두 번 수행했는데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rgbClr val="EE234B"/>
                          </a:solidFill>
                          <a:latin typeface="+mn-ea"/>
                          <a:ea typeface="+mn-ea"/>
                          <a:cs typeface="+mn-cs"/>
                        </a:rPr>
                        <a:t>첫 번째 쿼리에서 없던 유령</a:t>
                      </a:r>
                      <a:r>
                        <a:rPr lang="en-US" altLang="ko-KR" sz="1400" kern="1200" dirty="0">
                          <a:solidFill>
                            <a:srgbClr val="EE234B"/>
                          </a:solidFill>
                          <a:latin typeface="+mn-ea"/>
                          <a:ea typeface="+mn-ea"/>
                          <a:cs typeface="+mn-cs"/>
                        </a:rPr>
                        <a:t>(Phantom) </a:t>
                      </a:r>
                      <a:r>
                        <a:rPr lang="ko-KR" altLang="en-US" sz="1400" kern="1200" dirty="0">
                          <a:solidFill>
                            <a:srgbClr val="EE234B"/>
                          </a:solidFill>
                          <a:latin typeface="+mn-ea"/>
                          <a:ea typeface="+mn-ea"/>
                          <a:cs typeface="+mn-cs"/>
                        </a:rPr>
                        <a:t>레코드가 두 번째 쿼리에서 나타나는 현상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444883"/>
                  </a:ext>
                </a:extLst>
              </a:tr>
            </a:tbl>
          </a:graphicData>
        </a:graphic>
      </p:graphicFrame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트랜잭션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트랜잭션 격리 수준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B2592F5-1887-4128-A11C-FBB241480622}"/>
              </a:ext>
            </a:extLst>
          </p:cNvPr>
          <p:cNvSpPr/>
          <p:nvPr/>
        </p:nvSpPr>
        <p:spPr>
          <a:xfrm>
            <a:off x="1352941" y="214109"/>
            <a:ext cx="58864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+mj-ea"/>
                <a:ea typeface="+mj-ea"/>
              </a:rPr>
              <a:t>격리 수준 완화되면서 직렬화 가능에서 없었던 현상 발생</a:t>
            </a:r>
            <a:endParaRPr lang="en-US" altLang="ko-KR" sz="16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D75DD0B-ED7E-469D-BC24-A67EA1A8A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205100"/>
              </p:ext>
            </p:extLst>
          </p:nvPr>
        </p:nvGraphicFramePr>
        <p:xfrm>
          <a:off x="1672689" y="4588318"/>
          <a:ext cx="9607552" cy="1626985"/>
        </p:xfrm>
        <a:graphic>
          <a:graphicData uri="http://schemas.openxmlformats.org/drawingml/2006/table">
            <a:tbl>
              <a:tblPr/>
              <a:tblGrid>
                <a:gridCol w="2401888">
                  <a:extLst>
                    <a:ext uri="{9D8B030D-6E8A-4147-A177-3AD203B41FA5}">
                      <a16:colId xmlns:a16="http://schemas.microsoft.com/office/drawing/2014/main" val="234772721"/>
                    </a:ext>
                  </a:extLst>
                </a:gridCol>
                <a:gridCol w="2401888">
                  <a:extLst>
                    <a:ext uri="{9D8B030D-6E8A-4147-A177-3AD203B41FA5}">
                      <a16:colId xmlns:a16="http://schemas.microsoft.com/office/drawing/2014/main" val="3406599274"/>
                    </a:ext>
                  </a:extLst>
                </a:gridCol>
                <a:gridCol w="2401888">
                  <a:extLst>
                    <a:ext uri="{9D8B030D-6E8A-4147-A177-3AD203B41FA5}">
                      <a16:colId xmlns:a16="http://schemas.microsoft.com/office/drawing/2014/main" val="332392375"/>
                    </a:ext>
                  </a:extLst>
                </a:gridCol>
                <a:gridCol w="2401888">
                  <a:extLst>
                    <a:ext uri="{9D8B030D-6E8A-4147-A177-3AD203B41FA5}">
                      <a16:colId xmlns:a16="http://schemas.microsoft.com/office/drawing/2014/main" val="4277590753"/>
                    </a:ext>
                  </a:extLst>
                </a:gridCol>
              </a:tblGrid>
              <a:tr h="325397">
                <a:tc>
                  <a:txBody>
                    <a:bodyPr/>
                    <a:lstStyle/>
                    <a:p>
                      <a:pPr marL="0" algn="l" defTabSz="914400" rtl="0" eaLnBrk="1" fontAlgn="t" latinLnBrk="1" hangingPunct="1">
                        <a:lnSpc>
                          <a:spcPts val="1400"/>
                        </a:lnSpc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격리 수준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>
                        <a:lnSpc>
                          <a:spcPts val="1400"/>
                        </a:lnSpc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Dirty Read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>
                        <a:lnSpc>
                          <a:spcPts val="1400"/>
                        </a:lnSpc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Non-Repeatable Read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>
                        <a:lnSpc>
                          <a:spcPts val="1400"/>
                        </a:lnSpc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Phantom Read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984437"/>
                  </a:ext>
                </a:extLst>
              </a:tr>
              <a:tr h="325397">
                <a:tc>
                  <a:txBody>
                    <a:bodyPr/>
                    <a:lstStyle/>
                    <a:p>
                      <a:pPr marL="0" algn="l" defTabSz="914400" rtl="0" eaLnBrk="1" fontAlgn="t" latinLnBrk="1" hangingPunct="1">
                        <a:lnSpc>
                          <a:spcPts val="1400"/>
                        </a:lnSpc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Read Uncommitted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>
                        <a:lnSpc>
                          <a:spcPts val="1400"/>
                        </a:lnSpc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가능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>
                        <a:lnSpc>
                          <a:spcPts val="1400"/>
                        </a:lnSpc>
                      </a:pP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가능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>
                        <a:lnSpc>
                          <a:spcPts val="1400"/>
                        </a:lnSpc>
                      </a:pP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가능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744502"/>
                  </a:ext>
                </a:extLst>
              </a:tr>
              <a:tr h="325397">
                <a:tc>
                  <a:txBody>
                    <a:bodyPr/>
                    <a:lstStyle/>
                    <a:p>
                      <a:pPr marL="0" algn="l" defTabSz="914400" rtl="0" eaLnBrk="1" fontAlgn="t" latinLnBrk="1" hangingPunct="1">
                        <a:lnSpc>
                          <a:spcPts val="1400"/>
                        </a:lnSpc>
                      </a:pPr>
                      <a:r>
                        <a:rPr lang="en-US" sz="1400" b="1" kern="1200" dirty="0">
                          <a:solidFill>
                            <a:srgbClr val="EE234B"/>
                          </a:solidFill>
                          <a:latin typeface="+mn-ea"/>
                          <a:ea typeface="+mn-ea"/>
                          <a:cs typeface="+mn-cs"/>
                        </a:rPr>
                        <a:t>Read Committed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>
                        <a:lnSpc>
                          <a:spcPts val="1400"/>
                        </a:lnSpc>
                      </a:pPr>
                      <a:r>
                        <a:rPr lang="ko-KR" altLang="en-US" sz="1400" b="0" kern="1200" dirty="0">
                          <a:solidFill>
                            <a:srgbClr val="EE234B"/>
                          </a:solidFill>
                          <a:latin typeface="+mn-ea"/>
                          <a:ea typeface="+mn-ea"/>
                          <a:cs typeface="+mn-cs"/>
                        </a:rPr>
                        <a:t>불가능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>
                        <a:lnSpc>
                          <a:spcPts val="1400"/>
                        </a:lnSpc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가능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>
                        <a:lnSpc>
                          <a:spcPts val="1400"/>
                        </a:lnSpc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가능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719384"/>
                  </a:ext>
                </a:extLst>
              </a:tr>
              <a:tr h="325397">
                <a:tc>
                  <a:txBody>
                    <a:bodyPr/>
                    <a:lstStyle/>
                    <a:p>
                      <a:pPr marL="0" algn="l" defTabSz="914400" rtl="0" eaLnBrk="1" fontAlgn="t" latinLnBrk="1" hangingPunct="1">
                        <a:lnSpc>
                          <a:spcPts val="1400"/>
                        </a:lnSpc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Repeatable Read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>
                        <a:lnSpc>
                          <a:spcPts val="1400"/>
                        </a:lnSpc>
                      </a:pP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불가능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>
                        <a:lnSpc>
                          <a:spcPts val="1400"/>
                        </a:lnSpc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불가능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>
                        <a:lnSpc>
                          <a:spcPts val="1400"/>
                        </a:lnSpc>
                      </a:pP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가능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745632"/>
                  </a:ext>
                </a:extLst>
              </a:tr>
              <a:tr h="325397">
                <a:tc>
                  <a:txBody>
                    <a:bodyPr/>
                    <a:lstStyle/>
                    <a:p>
                      <a:pPr marL="0" algn="l" defTabSz="914400" rtl="0" eaLnBrk="1" fontAlgn="t" latinLnBrk="1" hangingPunct="1">
                        <a:lnSpc>
                          <a:spcPts val="1400"/>
                        </a:lnSpc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Serializable Read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>
                        <a:lnSpc>
                          <a:spcPts val="1400"/>
                        </a:lnSpc>
                      </a:pP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불가능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>
                        <a:lnSpc>
                          <a:spcPts val="1400"/>
                        </a:lnSpc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불가능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>
                        <a:lnSpc>
                          <a:spcPts val="1400"/>
                        </a:lnSpc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불가능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841830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236A39C6-EE68-462B-9D68-263CBCF68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564" y="4588318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kumimoji="0" lang="ko-KR" altLang="ko-KR" sz="11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9B5C6F-1F5A-4406-AD3F-7EE1D37E8A33}"/>
              </a:ext>
            </a:extLst>
          </p:cNvPr>
          <p:cNvSpPr/>
          <p:nvPr/>
        </p:nvSpPr>
        <p:spPr>
          <a:xfrm>
            <a:off x="1390649" y="4249764"/>
            <a:ext cx="80712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+mj-ea"/>
                <a:ea typeface="+mj-ea"/>
              </a:rPr>
              <a:t>격리 수준과 </a:t>
            </a:r>
            <a:r>
              <a:rPr lang="en-US" altLang="ko-KR" sz="1600" dirty="0">
                <a:latin typeface="+mj-ea"/>
                <a:ea typeface="+mj-ea"/>
              </a:rPr>
              <a:t>3</a:t>
            </a:r>
            <a:r>
              <a:rPr lang="ko-KR" altLang="en-US" sz="1600" dirty="0">
                <a:latin typeface="+mj-ea"/>
                <a:ea typeface="+mj-ea"/>
              </a:rPr>
              <a:t>가지 현상의 관계</a:t>
            </a:r>
          </a:p>
        </p:txBody>
      </p:sp>
    </p:spTree>
    <p:extLst>
      <p:ext uri="{BB962C8B-B14F-4D97-AF65-F5344CB8AC3E}">
        <p14:creationId xmlns:p14="http://schemas.microsoft.com/office/powerpoint/2010/main" val="1082460313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 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 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3722</TotalTime>
  <Words>2348</Words>
  <Application>Microsoft Office PowerPoint</Application>
  <PresentationFormat>와이드스크린</PresentationFormat>
  <Paragraphs>481</Paragraphs>
  <Slides>22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Gotham</vt:lpstr>
      <vt:lpstr>Wingdings</vt:lpstr>
      <vt:lpstr>나눔고딕</vt:lpstr>
      <vt:lpstr>Open Sans</vt:lpstr>
      <vt:lpstr>Consolas</vt:lpstr>
      <vt:lpstr>맑은 고딕</vt:lpstr>
      <vt:lpstr>나눔바른고딕</vt:lpstr>
      <vt:lpstr>Arial</vt:lpstr>
      <vt:lpstr>3_Office 테마</vt:lpstr>
      <vt:lpstr>1_Office 테마</vt:lpstr>
      <vt:lpstr>6-1. 트랜잭션이란?</vt:lpstr>
      <vt:lpstr>PowerPoint 프레젠테이션</vt:lpstr>
      <vt:lpstr>PowerPoint 프레젠테이션</vt:lpstr>
      <vt:lpstr>6-2. 트랜잭션 처리의 필요성</vt:lpstr>
      <vt:lpstr>PowerPoint 프레젠테이션</vt:lpstr>
      <vt:lpstr>PowerPoint 프레젠테이션</vt:lpstr>
      <vt:lpstr>6-3. 트랜잭션 격리 수준</vt:lpstr>
      <vt:lpstr>PowerPoint 프레젠테이션</vt:lpstr>
      <vt:lpstr>PowerPoint 프레젠테이션</vt:lpstr>
      <vt:lpstr>PowerPoint 프레젠테이션</vt:lpstr>
      <vt:lpstr>PowerPoint 프레젠테이션</vt:lpstr>
      <vt:lpstr>6-4. 락과 데드락</vt:lpstr>
      <vt:lpstr>PowerPoint 프레젠테이션</vt:lpstr>
      <vt:lpstr>PowerPoint 프레젠테이션</vt:lpstr>
      <vt:lpstr>PowerPoint 프레젠테이션</vt:lpstr>
      <vt:lpstr>6-5. 트랜잭션 처리 시 주의 사항</vt:lpstr>
      <vt:lpstr>PowerPoint 프레젠테이션</vt:lpstr>
      <vt:lpstr>6-6. 연습 문제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yskim</dc:creator>
  <cp:lastModifiedBy>DBMSEXPERT</cp:lastModifiedBy>
  <cp:revision>138</cp:revision>
  <dcterms:created xsi:type="dcterms:W3CDTF">2019-07-18T05:08:58Z</dcterms:created>
  <dcterms:modified xsi:type="dcterms:W3CDTF">2021-08-27T01:41:35Z</dcterms:modified>
</cp:coreProperties>
</file>