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19"/>
  </p:notesMasterIdLst>
  <p:sldIdLst>
    <p:sldId id="260" r:id="rId3"/>
    <p:sldId id="262" r:id="rId4"/>
    <p:sldId id="407" r:id="rId5"/>
    <p:sldId id="408" r:id="rId6"/>
    <p:sldId id="409" r:id="rId7"/>
    <p:sldId id="410" r:id="rId8"/>
    <p:sldId id="371" r:id="rId9"/>
    <p:sldId id="411" r:id="rId10"/>
    <p:sldId id="412" r:id="rId11"/>
    <p:sldId id="413" r:id="rId12"/>
    <p:sldId id="416" r:id="rId13"/>
    <p:sldId id="417" r:id="rId14"/>
    <p:sldId id="406" r:id="rId15"/>
    <p:sldId id="420" r:id="rId16"/>
    <p:sldId id="415" r:id="rId17"/>
    <p:sldId id="42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Gotham" panose="020B0600000101010101" charset="0"/>
      <p:regular r:id="rId22"/>
      <p:bold r:id="rId23"/>
      <p:italic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Abadi" panose="020B0600000101010101" charset="0"/>
      <p:regular r:id="rId27"/>
    </p:embeddedFont>
    <p:embeddedFont>
      <p:font typeface="Open Sans" panose="020B0600000101010101" charset="-127"/>
      <p:regular r:id="rId28"/>
      <p:bold r:id="rId29"/>
      <p:italic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0000FF"/>
    <a:srgbClr val="FFFFFF"/>
    <a:srgbClr val="D9D9D9"/>
    <a:srgbClr val="FFF2CC"/>
    <a:srgbClr val="800000"/>
    <a:srgbClr val="870F0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C863F-C7A7-4AA5-8FE8-72A825B58056}" v="538" dt="2020-05-10T15:48:57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47" autoAdjust="0"/>
  </p:normalViewPr>
  <p:slideViewPr>
    <p:cSldViewPr snapToGrid="0">
      <p:cViewPr varScale="1">
        <p:scale>
          <a:sx n="103" d="100"/>
          <a:sy n="103" d="100"/>
        </p:scale>
        <p:origin x="12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A4B344B3-1430-47EF-A7EE-98FBEF75989C}"/>
    <pc:docChg chg="undo custSel addSld delSld modSld sldOrd">
      <pc:chgData name="이 경오" userId="03d471aaec579ec3" providerId="LiveId" clId="{A4B344B3-1430-47EF-A7EE-98FBEF75989C}" dt="2020-04-30T03:04:28.113" v="8561"/>
      <pc:docMkLst>
        <pc:docMk/>
      </pc:docMkLst>
      <pc:sldChg chg="modSp mod">
        <pc:chgData name="이 경오" userId="03d471aaec579ec3" providerId="LiveId" clId="{A4B344B3-1430-47EF-A7EE-98FBEF75989C}" dt="2020-04-29T17:09:18.084" v="4205" actId="20577"/>
        <pc:sldMkLst>
          <pc:docMk/>
          <pc:sldMk cId="3639423075" sldId="260"/>
        </pc:sldMkLst>
        <pc:spChg chg="mod">
          <ac:chgData name="이 경오" userId="03d471aaec579ec3" providerId="LiveId" clId="{A4B344B3-1430-47EF-A7EE-98FBEF75989C}" dt="2020-04-29T17:09:18.084" v="4205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4B344B3-1430-47EF-A7EE-98FBEF75989C}" dt="2020-04-29T16:58:50.805" v="4119" actId="1038"/>
        <pc:sldMkLst>
          <pc:docMk/>
          <pc:sldMk cId="3534683789" sldId="262"/>
        </pc:sldMkLst>
        <pc:spChg chg="mod">
          <ac:chgData name="이 경오" userId="03d471aaec579ec3" providerId="LiveId" clId="{A4B344B3-1430-47EF-A7EE-98FBEF75989C}" dt="2020-04-29T15:34:49.005" v="964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5:41:08.686" v="1078" actId="1076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6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7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8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9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10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11" creationId="{00000000-0000-0000-0000-000000000000}"/>
          </ac:spMkLst>
        </pc:spChg>
        <pc:spChg chg="add del">
          <ac:chgData name="이 경오" userId="03d471aaec579ec3" providerId="LiveId" clId="{A4B344B3-1430-47EF-A7EE-98FBEF75989C}" dt="2020-04-29T15:20:39.103" v="489"/>
          <ac:spMkLst>
            <pc:docMk/>
            <pc:sldMk cId="3534683789" sldId="262"/>
            <ac:spMk id="13" creationId="{11A425C6-E6C7-4F4F-AA5C-D32878BA0C1C}"/>
          </ac:spMkLst>
        </pc:spChg>
        <pc:spChg chg="add mod">
          <ac:chgData name="이 경오" userId="03d471aaec579ec3" providerId="LiveId" clId="{A4B344B3-1430-47EF-A7EE-98FBEF75989C}" dt="2020-04-29T15:35:05.845" v="968" actId="1076"/>
          <ac:spMkLst>
            <pc:docMk/>
            <pc:sldMk cId="3534683789" sldId="262"/>
            <ac:spMk id="14" creationId="{9504D57B-672F-4C1C-98BA-6CC7760FAE9B}"/>
          </ac:spMkLst>
        </pc:spChg>
        <pc:spChg chg="add mod">
          <ac:chgData name="이 경오" userId="03d471aaec579ec3" providerId="LiveId" clId="{A4B344B3-1430-47EF-A7EE-98FBEF75989C}" dt="2020-04-29T15:41:02.205" v="1077" actId="1076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A4B344B3-1430-47EF-A7EE-98FBEF75989C}" dt="2020-04-29T16:52:41.209" v="4099" actId="20577"/>
          <ac:spMkLst>
            <pc:docMk/>
            <pc:sldMk cId="3534683789" sldId="262"/>
            <ac:spMk id="18" creationId="{E105A27E-77CE-48C6-B920-75E6A340644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19" creationId="{1AF5FA14-3457-4BF3-ABF3-C880B56E72B3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0" creationId="{D5275D85-0EC5-4BF9-99C7-7471E36314C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1" creationId="{BAE3DC2A-F580-41AD-BCC4-B3D21C644CE2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6:11:05.217" v="2632" actId="14100"/>
          <ac:spMkLst>
            <pc:docMk/>
            <pc:sldMk cId="3534683789" sldId="262"/>
            <ac:spMk id="23" creationId="{AEDBF2FB-4360-4269-ADA1-AE17F23A34AA}"/>
          </ac:spMkLst>
        </pc:spChg>
        <pc:spChg chg="add mod">
          <ac:chgData name="이 경오" userId="03d471aaec579ec3" providerId="LiveId" clId="{A4B344B3-1430-47EF-A7EE-98FBEF75989C}" dt="2020-04-29T16:10:58.144" v="2630" actId="1076"/>
          <ac:spMkLst>
            <pc:docMk/>
            <pc:sldMk cId="3534683789" sldId="262"/>
            <ac:spMk id="24" creationId="{2BCD5AC7-E25C-4BC3-BA3C-3C50982059DB}"/>
          </ac:spMkLst>
        </pc:spChg>
        <pc:graphicFrameChg chg="add del">
          <ac:chgData name="이 경오" userId="03d471aaec579ec3" providerId="LiveId" clId="{A4B344B3-1430-47EF-A7EE-98FBEF75989C}" dt="2020-04-29T15:34:21.298" v="956"/>
          <ac:graphicFrameMkLst>
            <pc:docMk/>
            <pc:sldMk cId="3534683789" sldId="262"/>
            <ac:graphicFrameMk id="16" creationId="{0F9C6002-FA85-47C5-836B-8AF3CD3C9026}"/>
          </ac:graphicFrameMkLst>
        </pc:graphicFrameChg>
        <pc:picChg chg="del">
          <ac:chgData name="이 경오" userId="03d471aaec579ec3" providerId="LiveId" clId="{A4B344B3-1430-47EF-A7EE-98FBEF75989C}" dt="2020-04-29T15:18:02.534" v="486" actId="478"/>
          <ac:picMkLst>
            <pc:docMk/>
            <pc:sldMk cId="3534683789" sldId="262"/>
            <ac:picMk id="12" creationId="{00000000-0000-0000-0000-000000000000}"/>
          </ac:picMkLst>
        </pc:picChg>
        <pc:picChg chg="del mod">
          <ac:chgData name="이 경오" userId="03d471aaec579ec3" providerId="LiveId" clId="{A4B344B3-1430-47EF-A7EE-98FBEF75989C}" dt="2020-04-29T16:58:33.195" v="4111" actId="478"/>
          <ac:picMkLst>
            <pc:docMk/>
            <pc:sldMk cId="3534683789" sldId="262"/>
            <ac:picMk id="17" creationId="{D8831B31-9ECC-42F1-A52C-D1A38D569E01}"/>
          </ac:picMkLst>
        </pc:picChg>
        <pc:picChg chg="mod">
          <ac:chgData name="이 경오" userId="03d471aaec579ec3" providerId="LiveId" clId="{A4B344B3-1430-47EF-A7EE-98FBEF75989C}" dt="2020-04-29T16:58:50.805" v="4119" actId="1038"/>
          <ac:picMkLst>
            <pc:docMk/>
            <pc:sldMk cId="3534683789" sldId="262"/>
            <ac:picMk id="25" creationId="{7F645472-4F33-4132-8337-BA48BCBCE82E}"/>
          </ac:picMkLst>
        </pc:pic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341910839" sldId="264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676412937" sldId="265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076520899" sldId="266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799893120" sldId="267"/>
        </pc:sldMkLst>
      </pc:sldChg>
      <pc:sldChg chg="modSp del mod">
        <pc:chgData name="이 경오" userId="03d471aaec579ec3" providerId="LiveId" clId="{A4B344B3-1430-47EF-A7EE-98FBEF75989C}" dt="2020-04-29T17:10:53.352" v="4207" actId="47"/>
        <pc:sldMkLst>
          <pc:docMk/>
          <pc:sldMk cId="2178668684" sldId="268"/>
        </pc:sldMkLst>
        <pc:graphicFrameChg chg="modGraphic">
          <ac:chgData name="이 경오" userId="03d471aaec579ec3" providerId="LiveId" clId="{A4B344B3-1430-47EF-A7EE-98FBEF75989C}" dt="2020-04-29T17:10:31.245" v="4206" actId="20577"/>
          <ac:graphicFrameMkLst>
            <pc:docMk/>
            <pc:sldMk cId="2178668684" sldId="268"/>
            <ac:graphicFrameMk id="3" creationId="{00000000-0000-0000-0000-000000000000}"/>
          </ac:graphicFrameMkLst>
        </pc:graphicFrame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501626480" sldId="269"/>
        </pc:sldMkLst>
      </pc:sldChg>
      <pc:sldChg chg="modSp del">
        <pc:chgData name="이 경오" userId="03d471aaec579ec3" providerId="LiveId" clId="{A4B344B3-1430-47EF-A7EE-98FBEF75989C}" dt="2020-04-29T17:10:53.352" v="4207" actId="47"/>
        <pc:sldMkLst>
          <pc:docMk/>
          <pc:sldMk cId="3364655511" sldId="270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364655511" sldId="270"/>
            <ac:spMk id="2" creationId="{00000000-0000-0000-0000-000000000000}"/>
          </ac:spMkLst>
        </pc:sp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149519385" sldId="271"/>
        </pc:sldMkLst>
      </pc:sldChg>
      <pc:sldChg chg="add del">
        <pc:chgData name="이 경오" userId="03d471aaec579ec3" providerId="LiveId" clId="{A4B344B3-1430-47EF-A7EE-98FBEF75989C}" dt="2020-04-30T02:51:53.599" v="7904"/>
        <pc:sldMkLst>
          <pc:docMk/>
          <pc:sldMk cId="1409961608" sldId="272"/>
        </pc:sldMkLst>
      </pc:sldChg>
      <pc:sldChg chg="addSp delSp modSp add mod">
        <pc:chgData name="이 경오" userId="03d471aaec579ec3" providerId="LiveId" clId="{A4B344B3-1430-47EF-A7EE-98FBEF75989C}" dt="2020-04-29T16:07:51.287" v="2610" actId="14100"/>
        <pc:sldMkLst>
          <pc:docMk/>
          <pc:sldMk cId="1683056987" sldId="273"/>
        </pc:sldMkLst>
        <pc:spChg chg="mod">
          <ac:chgData name="이 경오" userId="03d471aaec579ec3" providerId="LiveId" clId="{A4B344B3-1430-47EF-A7EE-98FBEF75989C}" dt="2020-04-29T15:43:31.037" v="1146"/>
          <ac:spMkLst>
            <pc:docMk/>
            <pc:sldMk cId="1683056987" sldId="273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3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6:02:46.759" v="2485" actId="14100"/>
          <ac:spMkLst>
            <pc:docMk/>
            <pc:sldMk cId="1683056987" sldId="273"/>
            <ac:spMk id="6" creationId="{1124F935-AC00-4CD0-964C-C26782E96FD6}"/>
          </ac:spMkLst>
        </pc:spChg>
        <pc:spChg chg="add mod">
          <ac:chgData name="이 경오" userId="03d471aaec579ec3" providerId="LiveId" clId="{A4B344B3-1430-47EF-A7EE-98FBEF75989C}" dt="2020-04-29T15:53:31.466" v="1856" actId="14100"/>
          <ac:spMkLst>
            <pc:docMk/>
            <pc:sldMk cId="1683056987" sldId="273"/>
            <ac:spMk id="7" creationId="{347B54F8-C30C-4AB8-929A-2024B47CCA07}"/>
          </ac:spMkLst>
        </pc:spChg>
        <pc:spChg chg="add mod">
          <ac:chgData name="이 경오" userId="03d471aaec579ec3" providerId="LiveId" clId="{A4B344B3-1430-47EF-A7EE-98FBEF75989C}" dt="2020-04-29T16:01:57.252" v="2484" actId="20577"/>
          <ac:spMkLst>
            <pc:docMk/>
            <pc:sldMk cId="1683056987" sldId="273"/>
            <ac:spMk id="8" creationId="{D6C81F31-BE55-4BFC-B8A5-D5D5093840B2}"/>
          </ac:spMkLst>
        </pc:spChg>
        <pc:spChg chg="add mod">
          <ac:chgData name="이 경오" userId="03d471aaec579ec3" providerId="LiveId" clId="{A4B344B3-1430-47EF-A7EE-98FBEF75989C}" dt="2020-04-29T16:06:34.987" v="2488" actId="14100"/>
          <ac:spMkLst>
            <pc:docMk/>
            <pc:sldMk cId="1683056987" sldId="273"/>
            <ac:spMk id="9" creationId="{0B9D5714-EAFC-4EA5-96F3-CF78C4C41B1C}"/>
          </ac:spMkLst>
        </pc:spChg>
        <pc:spChg chg="add mod">
          <ac:chgData name="이 경오" userId="03d471aaec579ec3" providerId="LiveId" clId="{A4B344B3-1430-47EF-A7EE-98FBEF75989C}" dt="2020-04-29T16:07:51.287" v="2610" actId="14100"/>
          <ac:spMkLst>
            <pc:docMk/>
            <pc:sldMk cId="1683056987" sldId="273"/>
            <ac:spMk id="10" creationId="{0818769C-44FA-47B3-B5A0-14E15B4D5D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4" creationId="{9504D57B-672F-4C1C-98BA-6CC7760FAE9B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5" creationId="{15EAFEC7-92B5-44F9-A0C7-FAEBAE72AC98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8" creationId="{E105A27E-77CE-48C6-B920-75E6A340644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9" creationId="{1AF5FA14-3457-4BF3-ABF3-C880B56E72B3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0" creationId="{D5275D85-0EC5-4BF9-99C7-7471E36314C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1" creationId="{BAE3DC2A-F580-41AD-BCC4-B3D21C644CE2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5:46:29.416" v="1579"/>
          <ac:spMkLst>
            <pc:docMk/>
            <pc:sldMk cId="1683056987" sldId="273"/>
            <ac:spMk id="23" creationId="{37BCEA8F-B1A8-43E7-B6DF-1F536B04865F}"/>
          </ac:spMkLst>
        </pc:spChg>
        <pc:spChg chg="add mod">
          <ac:chgData name="이 경오" userId="03d471aaec579ec3" providerId="LiveId" clId="{A4B344B3-1430-47EF-A7EE-98FBEF75989C}" dt="2020-04-29T15:54:33.204" v="1868" actId="14100"/>
          <ac:spMkLst>
            <pc:docMk/>
            <pc:sldMk cId="1683056987" sldId="273"/>
            <ac:spMk id="24" creationId="{C27EF585-7F6B-4B64-B08E-7854541094DD}"/>
          </ac:spMkLst>
        </pc:spChg>
        <pc:spChg chg="add mod">
          <ac:chgData name="이 경오" userId="03d471aaec579ec3" providerId="LiveId" clId="{A4B344B3-1430-47EF-A7EE-98FBEF75989C}" dt="2020-04-29T15:58:09.334" v="2407" actId="6549"/>
          <ac:spMkLst>
            <pc:docMk/>
            <pc:sldMk cId="1683056987" sldId="273"/>
            <ac:spMk id="25" creationId="{9F32EAED-C6CE-426F-A4EC-AD6A9852AD88}"/>
          </ac:spMkLst>
        </pc:spChg>
        <pc:spChg chg="add mod">
          <ac:chgData name="이 경오" userId="03d471aaec579ec3" providerId="LiveId" clId="{A4B344B3-1430-47EF-A7EE-98FBEF75989C}" dt="2020-04-29T16:06:58.700" v="2490" actId="1076"/>
          <ac:spMkLst>
            <pc:docMk/>
            <pc:sldMk cId="1683056987" sldId="273"/>
            <ac:spMk id="26" creationId="{2EAFCF1B-669C-45FA-B916-902C3135D1F2}"/>
          </ac:spMkLst>
        </pc:spChg>
        <pc:graphicFrameChg chg="add mod modGraphic">
          <ac:chgData name="이 경오" userId="03d471aaec579ec3" providerId="LiveId" clId="{A4B344B3-1430-47EF-A7EE-98FBEF75989C}" dt="2020-04-29T15:46:04.241" v="1555"/>
          <ac:graphicFrameMkLst>
            <pc:docMk/>
            <pc:sldMk cId="1683056987" sldId="273"/>
            <ac:graphicFrameMk id="16" creationId="{D3AA9E2F-7D71-4F46-BBC0-25D1485E44D6}"/>
          </ac:graphicFrameMkLst>
        </pc:graphicFrameChg>
        <pc:picChg chg="del">
          <ac:chgData name="이 경오" userId="03d471aaec579ec3" providerId="LiveId" clId="{A4B344B3-1430-47EF-A7EE-98FBEF75989C}" dt="2020-04-29T15:43:35.032" v="1147" actId="478"/>
          <ac:picMkLst>
            <pc:docMk/>
            <pc:sldMk cId="1683056987" sldId="273"/>
            <ac:picMk id="17" creationId="{D8831B31-9ECC-42F1-A52C-D1A38D569E01}"/>
          </ac:picMkLst>
        </pc:picChg>
      </pc:sldChg>
      <pc:sldChg chg="add ord">
        <pc:chgData name="이 경오" userId="03d471aaec579ec3" providerId="LiveId" clId="{A4B344B3-1430-47EF-A7EE-98FBEF75989C}" dt="2020-04-29T16:11:45.516" v="2635"/>
        <pc:sldMkLst>
          <pc:docMk/>
          <pc:sldMk cId="2558902933" sldId="274"/>
        </pc:sldMkLst>
      </pc:sldChg>
      <pc:sldChg chg="addSp delSp modSp add mod ord">
        <pc:chgData name="이 경오" userId="03d471aaec579ec3" providerId="LiveId" clId="{A4B344B3-1430-47EF-A7EE-98FBEF75989C}" dt="2020-04-29T17:06:32.216" v="4203"/>
        <pc:sldMkLst>
          <pc:docMk/>
          <pc:sldMk cId="945171321" sldId="275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A4B344B3-1430-47EF-A7EE-98FBEF75989C}" dt="2020-04-29T16:19:01.456" v="2795" actId="478"/>
          <ac:spMkLst>
            <pc:docMk/>
            <pc:sldMk cId="945171321" sldId="275"/>
            <ac:spMk id="3" creationId="{E20A23B6-0880-4DE0-A721-C691E69BA51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6" creationId="{1124F935-AC00-4CD0-964C-C26782E96FD6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7" creationId="{347B54F8-C30C-4AB8-929A-2024B47CCA07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8" creationId="{D6C81F31-BE55-4BFC-B8A5-D5D5093840B2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9" creationId="{0B9D5714-EAFC-4EA5-96F3-CF78C4C41B1C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10" creationId="{0818769C-44FA-47B3-B5A0-14E15B4D5D00}"/>
          </ac:spMkLst>
        </pc:spChg>
        <pc:spChg chg="add mod">
          <ac:chgData name="이 경오" userId="03d471aaec579ec3" providerId="LiveId" clId="{A4B344B3-1430-47EF-A7EE-98FBEF75989C}" dt="2020-04-29T16:13:45.168" v="2655" actId="6549"/>
          <ac:spMkLst>
            <pc:docMk/>
            <pc:sldMk cId="945171321" sldId="275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19" creationId="{061BE061-A6A4-4D13-8601-B4826C75F1F8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1" creationId="{3A5A5C2D-7EEF-4111-9E95-9CF15FAB5851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2" creationId="{02689246-B418-43D8-A54E-220E9FF13883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3" creationId="{37BCEA8F-B1A8-43E7-B6DF-1F536B04865F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4" creationId="{C27EF585-7F6B-4B64-B08E-7854541094D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5" creationId="{9F32EAED-C6CE-426F-A4EC-AD6A9852AD88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6" creationId="{2EAFCF1B-669C-45FA-B916-902C3135D1F2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7" creationId="{CD4072E8-5E38-4A1B-81C8-6A16B9704015}"/>
          </ac:spMkLst>
        </pc:spChg>
        <pc:spChg chg="add mod">
          <ac:chgData name="이 경오" userId="03d471aaec579ec3" providerId="LiveId" clId="{A4B344B3-1430-47EF-A7EE-98FBEF75989C}" dt="2020-04-29T16:20:50.161" v="2838"/>
          <ac:spMkLst>
            <pc:docMk/>
            <pc:sldMk cId="945171321" sldId="275"/>
            <ac:spMk id="36" creationId="{BD899968-DA87-4447-BE19-0393AA79C84D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40" creationId="{BD33BADE-5DDC-436D-8443-0E40D4271856}"/>
          </ac:spMkLst>
        </pc:spChg>
        <pc:spChg chg="add del mod">
          <ac:chgData name="이 경오" userId="03d471aaec579ec3" providerId="LiveId" clId="{A4B344B3-1430-47EF-A7EE-98FBEF75989C}" dt="2020-04-29T16:21:27.724" v="2846"/>
          <ac:spMkLst>
            <pc:docMk/>
            <pc:sldMk cId="945171321" sldId="275"/>
            <ac:spMk id="57" creationId="{D87227A4-8A68-42E6-AD9E-6C57F8A2FD38}"/>
          </ac:spMkLst>
        </pc:spChg>
        <pc:spChg chg="mod">
          <ac:chgData name="이 경오" userId="03d471aaec579ec3" providerId="LiveId" clId="{A4B344B3-1430-47EF-A7EE-98FBEF75989C}" dt="2020-04-29T16:21:57.605" v="2877"/>
          <ac:spMkLst>
            <pc:docMk/>
            <pc:sldMk cId="945171321" sldId="275"/>
            <ac:spMk id="58" creationId="{52EF21D8-2406-4FA4-B187-3F97D71D3A7F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59" creationId="{2D271E05-3F71-4FAD-A6B2-E84862A1C8E6}"/>
          </ac:spMkLst>
        </pc:spChg>
        <pc:spChg chg="add mod">
          <ac:chgData name="이 경오" userId="03d471aaec579ec3" providerId="LiveId" clId="{A4B344B3-1430-47EF-A7EE-98FBEF75989C}" dt="2020-04-29T16:25:09.984" v="3118" actId="1076"/>
          <ac:spMkLst>
            <pc:docMk/>
            <pc:sldMk cId="945171321" sldId="275"/>
            <ac:spMk id="60" creationId="{96D17732-7D1E-4D66-B42A-D3117B3B123B}"/>
          </ac:spMkLst>
        </pc:spChg>
        <pc:spChg chg="add mod">
          <ac:chgData name="이 경오" userId="03d471aaec579ec3" providerId="LiveId" clId="{A4B344B3-1430-47EF-A7EE-98FBEF75989C}" dt="2020-04-29T16:25:57.095" v="3120" actId="1076"/>
          <ac:spMkLst>
            <pc:docMk/>
            <pc:sldMk cId="945171321" sldId="275"/>
            <ac:spMk id="61" creationId="{5914833D-5D1E-47C0-BAF4-933ED6716ABB}"/>
          </ac:spMkLst>
        </pc:spChg>
        <pc:graphicFrameChg chg="del">
          <ac:chgData name="이 경오" userId="03d471aaec579ec3" providerId="LiveId" clId="{A4B344B3-1430-47EF-A7EE-98FBEF75989C}" dt="2020-04-29T16:12:51.225" v="2651" actId="478"/>
          <ac:graphicFrameMkLst>
            <pc:docMk/>
            <pc:sldMk cId="945171321" sldId="275"/>
            <ac:graphicFrameMk id="16" creationId="{D3AA9E2F-7D71-4F46-BBC0-25D1485E44D6}"/>
          </ac:graphicFrameMkLst>
        </pc:graphicFrameChg>
        <pc:picChg chg="add del mod">
          <ac:chgData name="이 경오" userId="03d471aaec579ec3" providerId="LiveId" clId="{A4B344B3-1430-47EF-A7EE-98FBEF75989C}" dt="2020-04-29T16:18:24.521" v="2776" actId="478"/>
          <ac:picMkLst>
            <pc:docMk/>
            <pc:sldMk cId="945171321" sldId="275"/>
            <ac:picMk id="18" creationId="{218E0A8E-79FC-4AB4-B2D8-F306CD10D243}"/>
          </ac:picMkLst>
        </pc:pic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12" creationId="{239A3703-B05D-445C-867E-0A71257D1863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28" creationId="{8DA7C417-11F8-4BFE-A278-4D409F7E5509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37" creationId="{A69275F0-AAE9-4F89-9071-0D147C04218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3" creationId="{1835BF67-CDDD-43EB-A55D-BEAE003886C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4" creationId="{8F2AF5A6-81B3-4E89-9BF9-80C148F62E57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7" creationId="{513CC308-E93F-4BC4-9262-7171FB4DA044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2" creationId="{7DE9018D-8918-4C8D-8982-0D87E00FB43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4" creationId="{4FCE5BAE-2A31-42AD-A939-E232DA74B56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8:59.522" v="4204" actId="20577"/>
        <pc:sldMkLst>
          <pc:docMk/>
          <pc:sldMk cId="3400105149" sldId="276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7:00:06.350" v="4123" actId="404"/>
          <ac:spMkLst>
            <pc:docMk/>
            <pc:sldMk cId="3400105149" sldId="276"/>
            <ac:spMk id="3" creationId="{F1CFFE9B-38FD-4B99-85BD-2365A41A8DD0}"/>
          </ac:spMkLst>
        </pc:spChg>
        <pc:spChg chg="add mod">
          <ac:chgData name="이 경오" userId="03d471aaec579ec3" providerId="LiveId" clId="{A4B344B3-1430-47EF-A7EE-98FBEF75989C}" dt="2020-04-29T17:01:06.204" v="4133" actId="1076"/>
          <ac:spMkLst>
            <pc:docMk/>
            <pc:sldMk cId="3400105149" sldId="276"/>
            <ac:spMk id="6" creationId="{DE282090-06FF-4FC6-A618-EC7317A88A2C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36:10.236" v="3298" actId="1076"/>
          <ac:spMkLst>
            <pc:docMk/>
            <pc:sldMk cId="3400105149" sldId="276"/>
            <ac:spMk id="21" creationId="{AFB34C4A-EB2F-4526-A736-F9394B984D20}"/>
          </ac:spMkLst>
        </pc:spChg>
        <pc:spChg chg="add mod">
          <ac:chgData name="이 경오" userId="03d471aaec579ec3" providerId="LiveId" clId="{A4B344B3-1430-47EF-A7EE-98FBEF75989C}" dt="2020-04-29T17:00:28.524" v="4127" actId="1076"/>
          <ac:spMkLst>
            <pc:docMk/>
            <pc:sldMk cId="3400105149" sldId="276"/>
            <ac:spMk id="23" creationId="{A6E3D4A5-7CA8-4CF1-8C23-ECF1F0E520A2}"/>
          </ac:spMkLst>
        </pc:spChg>
        <pc:spChg chg="add mod">
          <ac:chgData name="이 경오" userId="03d471aaec579ec3" providerId="LiveId" clId="{A4B344B3-1430-47EF-A7EE-98FBEF75989C}" dt="2020-04-29T17:00:25.084" v="4126" actId="1076"/>
          <ac:spMkLst>
            <pc:docMk/>
            <pc:sldMk cId="3400105149" sldId="276"/>
            <ac:spMk id="24" creationId="{91F37557-21AC-414C-9463-E9FB533F4FA0}"/>
          </ac:spMkLst>
        </pc:spChg>
        <pc:spChg chg="add mod">
          <ac:chgData name="이 경오" userId="03d471aaec579ec3" providerId="LiveId" clId="{A4B344B3-1430-47EF-A7EE-98FBEF75989C}" dt="2020-04-29T17:00:37.956" v="4128" actId="1076"/>
          <ac:spMkLst>
            <pc:docMk/>
            <pc:sldMk cId="3400105149" sldId="276"/>
            <ac:spMk id="25" creationId="{4359BF63-3869-459E-938C-6910638872E4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6" creationId="{381EE361-E396-40DD-B60D-5AB3F3E4F874}"/>
          </ac:spMkLst>
        </pc:spChg>
        <pc:spChg chg="add mod">
          <ac:chgData name="이 경오" userId="03d471aaec579ec3" providerId="LiveId" clId="{A4B344B3-1430-47EF-A7EE-98FBEF75989C}" dt="2020-04-29T17:08:59.522" v="4204" actId="20577"/>
          <ac:spMkLst>
            <pc:docMk/>
            <pc:sldMk cId="3400105149" sldId="276"/>
            <ac:spMk id="27" creationId="{F61582BB-E8FB-425C-BCEF-44FF1F688C3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29" creationId="{0B2BF76A-B43B-4DDE-A9C6-E1E3690A425B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0" creationId="{C3AA09F1-FD8C-41FC-B9BB-D895508DD07E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1" creationId="{07004587-8FC0-4794-BC95-B93B1362F71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2" creationId="{487B3829-4032-4DA6-AE85-CC6015342477}"/>
          </ac:spMkLst>
        </pc:spChg>
        <pc:spChg chg="add mod ord">
          <ac:chgData name="이 경오" userId="03d471aaec579ec3" providerId="LiveId" clId="{A4B344B3-1430-47EF-A7EE-98FBEF75989C}" dt="2020-04-29T17:01:32.424" v="4140" actId="14100"/>
          <ac:spMkLst>
            <pc:docMk/>
            <pc:sldMk cId="3400105149" sldId="276"/>
            <ac:spMk id="34" creationId="{F7AED046-02C4-4EFA-8D15-7C351B6BAF51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27:07.845" v="3138" actId="478"/>
          <ac:spMkLst>
            <pc:docMk/>
            <pc:sldMk cId="3400105149" sldId="276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26:56.520" v="3136" actId="478"/>
          <ac:spMkLst>
            <pc:docMk/>
            <pc:sldMk cId="3400105149" sldId="276"/>
            <ac:spMk id="61" creationId="{5914833D-5D1E-47C0-BAF4-933ED6716ABB}"/>
          </ac:spMkLst>
        </pc:spChg>
        <pc:picChg chg="mod ord">
          <ac:chgData name="이 경오" userId="03d471aaec579ec3" providerId="LiveId" clId="{A4B344B3-1430-47EF-A7EE-98FBEF75989C}" dt="2020-04-29T17:01:23.837" v="4138" actId="1076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A4B344B3-1430-47EF-A7EE-98FBEF75989C}" dt="2020-04-29T17:05:20.506" v="4202" actId="1076"/>
          <ac:picMkLst>
            <pc:docMk/>
            <pc:sldMk cId="3400105149" sldId="276"/>
            <ac:picMk id="8" creationId="{C7A2A694-41A7-4DC8-9585-DBAC5E7F2805}"/>
          </ac:picMkLst>
        </pc:pic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6:32.216" v="4203"/>
        <pc:sldMkLst>
          <pc:docMk/>
          <pc:sldMk cId="1499769816" sldId="277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3" creationId="{F1CFFE9B-38FD-4B99-85BD-2365A41A8DD0}"/>
          </ac:spMkLst>
        </pc:spChg>
        <pc:spChg chg="mod">
          <ac:chgData name="이 경오" userId="03d471aaec579ec3" providerId="LiveId" clId="{A4B344B3-1430-47EF-A7EE-98FBEF75989C}" dt="2020-04-29T16:43:24.594" v="3558" actId="1076"/>
          <ac:spMkLst>
            <pc:docMk/>
            <pc:sldMk cId="1499769816" sldId="277"/>
            <ac:spMk id="5" creationId="{8F526FEE-CA73-440B-888F-BE51F1015EA2}"/>
          </ac:spMkLst>
        </pc:spChg>
        <pc:spChg chg="del">
          <ac:chgData name="이 경오" userId="03d471aaec579ec3" providerId="LiveId" clId="{A4B344B3-1430-47EF-A7EE-98FBEF75989C}" dt="2020-04-29T16:44:33.043" v="3609" actId="478"/>
          <ac:spMkLst>
            <pc:docMk/>
            <pc:sldMk cId="1499769816" sldId="277"/>
            <ac:spMk id="6" creationId="{DE282090-06FF-4FC6-A618-EC7317A88A2C}"/>
          </ac:spMkLst>
        </pc:spChg>
        <pc:spChg chg="add mod">
          <ac:chgData name="이 경오" userId="03d471aaec579ec3" providerId="LiveId" clId="{A4B344B3-1430-47EF-A7EE-98FBEF75989C}" dt="2020-04-29T17:03:56.344" v="4187" actId="1076"/>
          <ac:spMkLst>
            <pc:docMk/>
            <pc:sldMk cId="1499769816" sldId="277"/>
            <ac:spMk id="7" creationId="{37DEEC97-6B75-442E-A4A4-74F21C9AACB0}"/>
          </ac:spMkLst>
        </pc:spChg>
        <pc:spChg chg="add mod">
          <ac:chgData name="이 경오" userId="03d471aaec579ec3" providerId="LiveId" clId="{A4B344B3-1430-47EF-A7EE-98FBEF75989C}" dt="2020-04-29T17:03:21.798" v="4183" actId="404"/>
          <ac:spMkLst>
            <pc:docMk/>
            <pc:sldMk cId="1499769816" sldId="277"/>
            <ac:spMk id="8" creationId="{58050902-6297-4867-A57E-43E489CFA9A9}"/>
          </ac:spMkLst>
        </pc:spChg>
        <pc:spChg chg="del">
          <ac:chgData name="이 경오" userId="03d471aaec579ec3" providerId="LiveId" clId="{A4B344B3-1430-47EF-A7EE-98FBEF75989C}" dt="2020-04-29T17:02:32.864" v="4144"/>
          <ac:spMkLst>
            <pc:docMk/>
            <pc:sldMk cId="1499769816" sldId="277"/>
            <ac:spMk id="9" creationId="{AC88520B-489D-4358-BF72-D2CEB0B01A09}"/>
          </ac:spMkLst>
        </pc:spChg>
        <pc:spChg chg="add mod ord">
          <ac:chgData name="이 경오" userId="03d471aaec579ec3" providerId="LiveId" clId="{A4B344B3-1430-47EF-A7EE-98FBEF75989C}" dt="2020-04-29T17:04:16.175" v="4195" actId="14100"/>
          <ac:spMkLst>
            <pc:docMk/>
            <pc:sldMk cId="1499769816" sldId="277"/>
            <ac:spMk id="17" creationId="{75BC96EC-2425-4685-A8C3-52931CFEC421}"/>
          </ac:spMkLst>
        </pc:spChg>
        <pc:spChg chg="add mod ord">
          <ac:chgData name="이 경오" userId="03d471aaec579ec3" providerId="LiveId" clId="{A4B344B3-1430-47EF-A7EE-98FBEF75989C}" dt="2020-04-29T17:04:44.753" v="4201" actId="14100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A4B344B3-1430-47EF-A7EE-98FBEF75989C}" dt="2020-04-29T17:03:54.433" v="4186" actId="1076"/>
          <ac:spMkLst>
            <pc:docMk/>
            <pc:sldMk cId="1499769816" sldId="277"/>
            <ac:spMk id="21" creationId="{AFB34C4A-EB2F-4526-A736-F9394B984D2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3" creationId="{A6E3D4A5-7CA8-4CF1-8C23-ECF1F0E520A2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4" creationId="{91F37557-21AC-414C-9463-E9FB533F4FA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5" creationId="{4359BF63-3869-459E-938C-6910638872E4}"/>
          </ac:spMkLst>
        </pc:spChg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A4B344B3-1430-47EF-A7EE-98FBEF75989C}" dt="2020-04-29T17:02:43.849" v="4172" actId="1036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A4B344B3-1430-47EF-A7EE-98FBEF75989C}" dt="2020-04-29T17:04:09.327" v="4192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A4B344B3-1430-47EF-A7EE-98FBEF75989C}" dt="2020-04-29T17:03:50.214" v="4184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addSp delSp modSp add mod">
        <pc:chgData name="이 경오" userId="03d471aaec579ec3" providerId="LiveId" clId="{A4B344B3-1430-47EF-A7EE-98FBEF75989C}" dt="2020-04-29T16:58:26.163" v="4110" actId="14100"/>
        <pc:sldMkLst>
          <pc:docMk/>
          <pc:sldMk cId="21039606" sldId="278"/>
        </pc:sldMkLst>
        <pc:spChg chg="mod">
          <ac:chgData name="이 경오" userId="03d471aaec579ec3" providerId="LiveId" clId="{A4B344B3-1430-47EF-A7EE-98FBEF75989C}" dt="2020-04-29T16:45:46.109" v="3637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6:47:00.616" v="3758"/>
          <ac:spMkLst>
            <pc:docMk/>
            <pc:sldMk cId="21039606" sldId="278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50:37.826" v="4056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3" creationId="{0F9393DD-F9C6-42CC-B317-251237470D28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5" creationId="{1A1516CC-43AC-495E-B83E-4645D948A6DC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6" creationId="{769C7328-47D0-4B80-BBE1-58A00A4E8743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7" creationId="{D1E11000-F0EB-4B60-8909-B857BBDDCF75}"/>
          </ac:spMkLst>
        </pc:spChg>
        <pc:spChg chg="add mod topLvl">
          <ac:chgData name="이 경오" userId="03d471aaec579ec3" providerId="LiveId" clId="{A4B344B3-1430-47EF-A7EE-98FBEF75989C}" dt="2020-04-29T16:58:14.135" v="4108" actId="14100"/>
          <ac:spMkLst>
            <pc:docMk/>
            <pc:sldMk cId="21039606" sldId="278"/>
            <ac:spMk id="29" creationId="{187163F4-E0AA-4488-AFB4-F820389FD10E}"/>
          </ac:spMkLst>
        </pc:spChg>
        <pc:spChg chg="add mod topLvl">
          <ac:chgData name="이 경오" userId="03d471aaec579ec3" providerId="LiveId" clId="{A4B344B3-1430-47EF-A7EE-98FBEF75989C}" dt="2020-04-29T16:58:26.163" v="4110" actId="14100"/>
          <ac:spMkLst>
            <pc:docMk/>
            <pc:sldMk cId="21039606" sldId="278"/>
            <ac:spMk id="30" creationId="{452DBA33-B893-41B1-B182-FC10E5719CA2}"/>
          </ac:spMkLst>
        </pc:spChg>
        <pc:spChg chg="add mod topLvl">
          <ac:chgData name="이 경오" userId="03d471aaec579ec3" providerId="LiveId" clId="{A4B344B3-1430-47EF-A7EE-98FBEF75989C}" dt="2020-04-29T16:52:22.341" v="4087" actId="20577"/>
          <ac:spMkLst>
            <pc:docMk/>
            <pc:sldMk cId="21039606" sldId="278"/>
            <ac:spMk id="32" creationId="{22F4C988-9C6E-4C0A-A7AF-EC37091786FC}"/>
          </ac:spMkLst>
        </pc:spChg>
        <pc:spChg chg="add mod topLvl">
          <ac:chgData name="이 경오" userId="03d471aaec579ec3" providerId="LiveId" clId="{A4B344B3-1430-47EF-A7EE-98FBEF75989C}" dt="2020-04-29T16:52:32.974" v="4094" actId="1076"/>
          <ac:spMkLst>
            <pc:docMk/>
            <pc:sldMk cId="21039606" sldId="278"/>
            <ac:spMk id="33" creationId="{F4FACCF1-D8B9-4081-8742-7E59EEBD718E}"/>
          </ac:spMkLst>
        </pc:spChg>
        <pc:spChg chg="add mod topLvl">
          <ac:chgData name="이 경오" userId="03d471aaec579ec3" providerId="LiveId" clId="{A4B344B3-1430-47EF-A7EE-98FBEF75989C}" dt="2020-04-29T16:52:18.829" v="4082" actId="20577"/>
          <ac:spMkLst>
            <pc:docMk/>
            <pc:sldMk cId="21039606" sldId="278"/>
            <ac:spMk id="34" creationId="{AAB94A4A-E8ED-487C-89C7-97E7F3BD0BC5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47:08.778" v="3760" actId="478"/>
          <ac:spMkLst>
            <pc:docMk/>
            <pc:sldMk cId="21039606" sldId="278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45:31.961" v="3613" actId="478"/>
          <ac:spMkLst>
            <pc:docMk/>
            <pc:sldMk cId="21039606" sldId="278"/>
            <ac:spMk id="61" creationId="{5914833D-5D1E-47C0-BAF4-933ED6716ABB}"/>
          </ac:spMkLst>
        </pc:spChg>
        <pc:grpChg chg="add del mod">
          <ac:chgData name="이 경오" userId="03d471aaec579ec3" providerId="LiveId" clId="{A4B344B3-1430-47EF-A7EE-98FBEF75989C}" dt="2020-04-29T16:52:01.543" v="4066" actId="165"/>
          <ac:grpSpMkLst>
            <pc:docMk/>
            <pc:sldMk cId="21039606" sldId="278"/>
            <ac:grpSpMk id="3" creationId="{42C1E7CA-1B16-4E13-8B2A-3797ACE0B3ED}"/>
          </ac:grpSpMkLst>
        </pc:grpChg>
        <pc:graphicFrameChg chg="add mod modGraphic">
          <ac:chgData name="이 경오" userId="03d471aaec579ec3" providerId="LiveId" clId="{A4B344B3-1430-47EF-A7EE-98FBEF75989C}" dt="2020-04-29T16:49:55.923" v="3988" actId="207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A4B344B3-1430-47EF-A7EE-98FBEF75989C}" dt="2020-04-29T16:58:04.549" v="4107" actId="1035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A4B344B3-1430-47EF-A7EE-98FBEF75989C}" dt="2020-04-29T16:51:34.748" v="4060"/>
          <ac:picMkLst>
            <pc:docMk/>
            <pc:sldMk cId="21039606" sldId="278"/>
            <ac:picMk id="24" creationId="{41652B5D-40DA-4897-AA3D-6E78D730A612}"/>
          </ac:picMkLst>
        </pc:picChg>
        <pc:picChg chg="add del mod topLvl">
          <ac:chgData name="이 경오" userId="03d471aaec579ec3" providerId="LiveId" clId="{A4B344B3-1430-47EF-A7EE-98FBEF75989C}" dt="2020-04-29T16:57:33.141" v="4100" actId="478"/>
          <ac:picMkLst>
            <pc:docMk/>
            <pc:sldMk cId="21039606" sldId="278"/>
            <ac:picMk id="31" creationId="{4515A3A7-0A33-45C5-8F1F-898333F45B58}"/>
          </ac:picMkLst>
        </pc:pic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6" creationId="{C568A412-813A-4209-B1CD-8DD97247D490}"/>
          </ac:cxnSpMkLst>
        </pc:cxnChg>
      </pc:sldChg>
      <pc:sldChg chg="modSp add mod ord">
        <pc:chgData name="이 경오" userId="03d471aaec579ec3" providerId="LiveId" clId="{A4B344B3-1430-47EF-A7EE-98FBEF75989C}" dt="2020-04-30T01:41:10.718" v="4230"/>
        <pc:sldMkLst>
          <pc:docMk/>
          <pc:sldMk cId="2636452689" sldId="279"/>
        </pc:sldMkLst>
        <pc:spChg chg="mod">
          <ac:chgData name="이 경오" userId="03d471aaec579ec3" providerId="LiveId" clId="{A4B344B3-1430-47EF-A7EE-98FBEF75989C}" dt="2020-04-30T01:41:10.718" v="4230"/>
          <ac:spMkLst>
            <pc:docMk/>
            <pc:sldMk cId="2636452689" sldId="279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1:52:28.659" v="4981" actId="113"/>
        <pc:sldMkLst>
          <pc:docMk/>
          <pc:sldMk cId="1836176339" sldId="280"/>
        </pc:sldMkLst>
        <pc:spChg chg="mod">
          <ac:chgData name="이 경오" userId="03d471aaec579ec3" providerId="LiveId" clId="{A4B344B3-1430-47EF-A7EE-98FBEF75989C}" dt="2020-04-30T01:45:20.567" v="4308" actId="20577"/>
          <ac:spMkLst>
            <pc:docMk/>
            <pc:sldMk cId="1836176339" sldId="280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1:52:25.626" v="4980" actId="207"/>
          <ac:spMkLst>
            <pc:docMk/>
            <pc:sldMk cId="1836176339" sldId="280"/>
            <ac:spMk id="3" creationId="{D7485CB9-D5A9-473E-BF94-8A386D948CC2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6" creationId="{5572D96A-DA41-4F1A-8898-596799D6F8BF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A4B344B3-1430-47EF-A7EE-98FBEF75989C}" dt="2020-04-30T01:46:22.905" v="4622" actId="2057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1:48:03.712" v="4667" actId="1076"/>
          <ac:spMkLst>
            <pc:docMk/>
            <pc:sldMk cId="1836176339" sldId="280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30T01:50:29.016" v="4920" actId="20577"/>
          <ac:spMkLst>
            <pc:docMk/>
            <pc:sldMk cId="1836176339" sldId="280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1:52:28.659" v="4981" actId="113"/>
          <ac:spMkLst>
            <pc:docMk/>
            <pc:sldMk cId="1836176339" sldId="280"/>
            <ac:spMk id="25" creationId="{3FC69E22-9CE7-4C7C-833D-E8BA21B4F46C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30T01:48:10.160" v="4669" actId="478"/>
          <ac:spMkLst>
            <pc:docMk/>
            <pc:sldMk cId="1836176339" sldId="280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30T01:44:57.600" v="4234" actId="478"/>
          <ac:spMkLst>
            <pc:docMk/>
            <pc:sldMk cId="1836176339" sldId="280"/>
            <ac:spMk id="61" creationId="{5914833D-5D1E-47C0-BAF4-933ED6716ABB}"/>
          </ac:spMkLst>
        </pc:spChg>
        <pc:graphicFrameChg chg="add mod modGraphic">
          <ac:chgData name="이 경오" userId="03d471aaec579ec3" providerId="LiveId" clId="{A4B344B3-1430-47EF-A7EE-98FBEF75989C}" dt="2020-04-30T01:49:57.059" v="4840"/>
          <ac:graphicFrameMkLst>
            <pc:docMk/>
            <pc:sldMk cId="1836176339" sldId="280"/>
            <ac:graphicFrameMk id="21" creationId="{C6FB1F17-F4EE-4F26-BDAE-BDFE15D6AEDB}"/>
          </ac:graphicFrameMkLst>
        </pc:graphicFrame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30T02:09:41.451" v="5950"/>
        <pc:sldMkLst>
          <pc:docMk/>
          <pc:sldMk cId="3301500057" sldId="281"/>
        </pc:sldMkLst>
        <pc:spChg chg="mod">
          <ac:chgData name="이 경오" userId="03d471aaec579ec3" providerId="LiveId" clId="{A4B344B3-1430-47EF-A7EE-98FBEF75989C}" dt="2020-04-30T02:04:47.343" v="5741" actId="552"/>
          <ac:spMkLst>
            <pc:docMk/>
            <pc:sldMk cId="3301500057" sldId="281"/>
            <ac:spMk id="2" creationId="{00000000-0000-0000-0000-000000000000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3" creationId="{D7485CB9-D5A9-473E-BF94-8A386D948CC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6" creationId="{5572D96A-DA41-4F1A-8898-596799D6F8BF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7" creationId="{9E2B573D-809E-4ABD-A2BF-CB1418581593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0" creationId="{2A55E733-519C-4875-8F1E-EF515ABBBF34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1" creationId="{E31A2E5B-7CAF-42F9-B3F2-613597F7EC10}"/>
          </ac:spMkLst>
        </pc:spChg>
        <pc:spChg chg="add mod">
          <ac:chgData name="이 경오" userId="03d471aaec579ec3" providerId="LiveId" clId="{A4B344B3-1430-47EF-A7EE-98FBEF75989C}" dt="2020-04-30T02:00:33.386" v="5455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1:54:30.083" v="5284"/>
          <ac:spMkLst>
            <pc:docMk/>
            <pc:sldMk cId="3301500057" sldId="281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05:06.173" v="5771"/>
          <ac:spMkLst>
            <pc:docMk/>
            <pc:sldMk cId="3301500057" sldId="281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8" creationId="{F8D345DF-E25C-43F0-955E-964E80C04F36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9" creationId="{5DF84F51-33FF-42C4-BD8A-017ECA4B9D9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20" creationId="{70BB8523-3FD7-48C9-9986-C18983FED86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2:09:36.801" v="5948" actId="20577"/>
          <ac:spMkLst>
            <pc:docMk/>
            <pc:sldMk cId="3301500057" sldId="281"/>
            <ac:spMk id="23" creationId="{5D3176E7-F129-40C5-B215-352C7E171C69}"/>
          </ac:spMkLst>
        </pc:spChg>
        <pc:spChg chg="add mod">
          <ac:chgData name="이 경오" userId="03d471aaec579ec3" providerId="LiveId" clId="{A4B344B3-1430-47EF-A7EE-98FBEF75989C}" dt="2020-04-30T02:09:40.012" v="5949"/>
          <ac:spMkLst>
            <pc:docMk/>
            <pc:sldMk cId="3301500057" sldId="281"/>
            <ac:spMk id="24" creationId="{A1F7D061-0D95-4029-85AB-B04D01BEB524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25" creationId="{3FC69E22-9CE7-4C7C-833D-E8BA21B4F46C}"/>
          </ac:spMkLst>
        </pc:spChg>
        <pc:spChg chg="add mod">
          <ac:chgData name="이 경오" userId="03d471aaec579ec3" providerId="LiveId" clId="{A4B344B3-1430-47EF-A7EE-98FBEF75989C}" dt="2020-04-30T02:09:41.451" v="5950"/>
          <ac:spMkLst>
            <pc:docMk/>
            <pc:sldMk cId="3301500057" sldId="281"/>
            <ac:spMk id="26" creationId="{18CC2B9E-F7A6-4D13-AE95-D70A7D387A9A}"/>
          </ac:spMkLst>
        </pc:spChg>
        <pc:spChg chg="add mod">
          <ac:chgData name="이 경오" userId="03d471aaec579ec3" providerId="LiveId" clId="{A4B344B3-1430-47EF-A7EE-98FBEF75989C}" dt="2020-04-30T02:04:11.602" v="5739"/>
          <ac:spMkLst>
            <pc:docMk/>
            <pc:sldMk cId="3301500057" sldId="281"/>
            <ac:spMk id="27" creationId="{11A44261-8B80-4B3D-B759-F4A0AE6C5302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8" creationId="{1B5F28EB-4DE5-46F2-9EBC-320CAF382A77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9" creationId="{A0D10A59-5815-471F-9FC0-A24289612AEA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A4B344B3-1430-47EF-A7EE-98FBEF75989C}" dt="2020-04-30T02:08:58.566" v="5932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add mod">
          <ac:chgData name="이 경오" userId="03d471aaec579ec3" providerId="LiveId" clId="{A4B344B3-1430-47EF-A7EE-98FBEF75989C}" dt="2020-04-30T02:00:24.589" v="5435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32:03.411" v="6833" actId="478"/>
        <pc:sldMkLst>
          <pc:docMk/>
          <pc:sldMk cId="935832874" sldId="282"/>
        </pc:sldMkLst>
        <pc:spChg chg="mod">
          <ac:chgData name="이 경오" userId="03d471aaec579ec3" providerId="LiveId" clId="{A4B344B3-1430-47EF-A7EE-98FBEF75989C}" dt="2020-04-30T02:20:50.704" v="5976"/>
          <ac:spMkLst>
            <pc:docMk/>
            <pc:sldMk cId="935832874" sldId="282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0" creationId="{2A55E733-519C-4875-8F1E-EF515ABBBF34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1" creationId="{E31A2E5B-7CAF-42F9-B3F2-613597F7EC10}"/>
          </ac:spMkLst>
        </pc:spChg>
        <pc:spChg chg="del">
          <ac:chgData name="이 경오" userId="03d471aaec579ec3" providerId="LiveId" clId="{A4B344B3-1430-47EF-A7EE-98FBEF75989C}" dt="2020-04-30T02:21:41.735" v="6055" actId="478"/>
          <ac:spMkLst>
            <pc:docMk/>
            <pc:sldMk cId="935832874" sldId="282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2:24:15.560" v="6339" actId="1076"/>
          <ac:spMkLst>
            <pc:docMk/>
            <pc:sldMk cId="935832874" sldId="282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8" creationId="{F8D345DF-E25C-43F0-955E-964E80C04F36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9" creationId="{5DF84F51-33FF-42C4-BD8A-017ECA4B9D9B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0" creationId="{70BB8523-3FD7-48C9-9986-C18983FED86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3" creationId="{5D3176E7-F129-40C5-B215-352C7E171C69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4" creationId="{A1F7D061-0D95-4029-85AB-B04D01BEB524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25" creationId="{A393BE43-7E5D-46F4-BEC0-657161673EC5}"/>
          </ac:spMkLst>
        </pc:spChg>
        <pc:spChg chg="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A4B344B3-1430-47EF-A7EE-98FBEF75989C}" dt="2020-04-30T02:29:58.003" v="6687" actId="1076"/>
          <ac:spMkLst>
            <pc:docMk/>
            <pc:sldMk cId="935832874" sldId="282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8" creationId="{1B5F28EB-4DE5-46F2-9EBC-320CAF382A77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9" creationId="{A0D10A59-5815-471F-9FC0-A24289612AEA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30" creationId="{CDF24032-BB99-478C-A5CF-B56C29FE209F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1" creationId="{9AA171F8-8E7C-46BE-990B-0407CB7AA17A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2" creationId="{8ABDF281-1BC0-4B0C-B78F-DD192826AFF6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3" creationId="{661B6C1E-0D28-4476-8554-FECD1923E933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4" creationId="{77B62BB8-A755-426D-845F-25DC191D2764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5" creationId="{9E2EF2D7-A077-484C-8407-63FBFEEA3DBE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6" creationId="{A7EDEC32-562E-43CD-B5F4-C05BD5CD56DB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7" creationId="{8679C487-8E9B-4062-91E1-73021D839E7F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8" creationId="{82A0347A-C7D8-4EA2-A7EC-8E23011A0CE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9" creationId="{85D841CE-6888-43CC-B8A7-B52A412D0CA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0" creationId="{F58E66D9-E13D-4C11-944F-37ECEB18D307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1" creationId="{CAA55764-6F53-4E8F-9594-C6C8E28D8D55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2" creationId="{CEC0E97D-A38B-4FCD-B85F-9B5768B0D11D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3" creationId="{95CDA149-DEF5-43C1-A264-FAA1E3D4FE4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4" creationId="{35068954-57FE-4ACA-A4FE-97FCB702B0B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5" creationId="{22A67D30-14F6-4822-8EFF-855E6583368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6" creationId="{8BD715C5-6B7C-4959-8AFB-B47996D286C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7" creationId="{CD23E02F-9BAE-4585-A91C-D2AB1A748E5E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8" creationId="{5676D7E2-AFC0-4CBC-8A16-489F5A2F2414}"/>
          </ac:spMkLst>
        </pc:spChg>
        <pc:spChg chg="add mod">
          <ac:chgData name="이 경오" userId="03d471aaec579ec3" providerId="LiveId" clId="{A4B344B3-1430-47EF-A7EE-98FBEF75989C}" dt="2020-04-30T02:30:08.560" v="6700" actId="20577"/>
          <ac:spMkLst>
            <pc:docMk/>
            <pc:sldMk cId="935832874" sldId="282"/>
            <ac:spMk id="49" creationId="{7DAF7EC0-238C-4CF8-A1E3-F7239CE07FBE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0" creationId="{FC81886F-8808-4207-A732-88955C8DE341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1" creationId="{D3B77C39-4D3B-4DB0-9D14-EC6D78C95DD3}"/>
          </ac:spMkLst>
        </pc:spChg>
        <pc:spChg chg="add mod">
          <ac:chgData name="이 경오" userId="03d471aaec579ec3" providerId="LiveId" clId="{A4B344B3-1430-47EF-A7EE-98FBEF75989C}" dt="2020-04-30T02:30:52.798" v="6753" actId="20577"/>
          <ac:spMkLst>
            <pc:docMk/>
            <pc:sldMk cId="935832874" sldId="282"/>
            <ac:spMk id="52" creationId="{D6DE295B-477C-4D0F-92C0-B47349B984F8}"/>
          </ac:spMkLst>
        </pc:spChg>
        <pc:spChg chg="add mod">
          <ac:chgData name="이 경오" userId="03d471aaec579ec3" providerId="LiveId" clId="{A4B344B3-1430-47EF-A7EE-98FBEF75989C}" dt="2020-04-30T02:30:57.175" v="6754"/>
          <ac:spMkLst>
            <pc:docMk/>
            <pc:sldMk cId="935832874" sldId="282"/>
            <ac:spMk id="53" creationId="{0D6FCC95-433B-4527-96A5-1F53F9971CE7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4" creationId="{DE6DC88B-9195-43DE-BFC5-053291609287}"/>
          </ac:spMkLst>
        </pc:spChg>
        <pc:spChg chg="add mod">
          <ac:chgData name="이 경오" userId="03d471aaec579ec3" providerId="LiveId" clId="{A4B344B3-1430-47EF-A7EE-98FBEF75989C}" dt="2020-04-30T02:31:17.526" v="6832"/>
          <ac:spMkLst>
            <pc:docMk/>
            <pc:sldMk cId="935832874" sldId="282"/>
            <ac:spMk id="55" creationId="{CEFE964A-4769-47C2-922A-29D95AE9A6C2}"/>
          </ac:spMkLst>
        </pc:spChg>
        <pc:graphicFrameChg chg="del mod">
          <ac:chgData name="이 경오" userId="03d471aaec579ec3" providerId="LiveId" clId="{A4B344B3-1430-47EF-A7EE-98FBEF75989C}" dt="2020-04-30T02:32:03.411" v="6833" actId="478"/>
          <ac:graphicFrameMkLst>
            <pc:docMk/>
            <pc:sldMk cId="935832874" sldId="282"/>
            <ac:graphicFrameMk id="21" creationId="{C6FB1F17-F4EE-4F26-BDAE-BDFE15D6AEDB}"/>
          </ac:graphicFrameMkLst>
        </pc:graphicFrameChg>
        <pc:picChg chg="del">
          <ac:chgData name="이 경오" userId="03d471aaec579ec3" providerId="LiveId" clId="{A4B344B3-1430-47EF-A7EE-98FBEF75989C}" dt="2020-04-30T02:21:41.735" v="6055" actId="478"/>
          <ac:picMkLst>
            <pc:docMk/>
            <pc:sldMk cId="935832874" sldId="282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50:27.913" v="7882" actId="20577"/>
        <pc:sldMkLst>
          <pc:docMk/>
          <pc:sldMk cId="4010149743" sldId="283"/>
        </pc:sldMkLst>
        <pc:spChg chg="mod">
          <ac:chgData name="이 경오" userId="03d471aaec579ec3" providerId="LiveId" clId="{A4B344B3-1430-47EF-A7EE-98FBEF75989C}" dt="2020-04-30T02:32:43.140" v="6868" actId="20577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30T02:34:11.292" v="7285" actId="20577"/>
          <ac:spMkLst>
            <pc:docMk/>
            <pc:sldMk cId="4010149743" sldId="283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4:46.314" v="7335"/>
          <ac:spMkLst>
            <pc:docMk/>
            <pc:sldMk cId="4010149743" sldId="283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5" creationId="{A393BE43-7E5D-46F4-BEC0-657161673EC5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6" creationId="{18CC2B9E-F7A6-4D13-AE95-D70A7D387A9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1" creationId="{9AA171F8-8E7C-46BE-990B-0407CB7AA17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2" creationId="{8ABDF281-1BC0-4B0C-B78F-DD192826AFF6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3" creationId="{661B6C1E-0D28-4476-8554-FECD1923E933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4" creationId="{77B62BB8-A755-426D-845F-25DC191D2764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5" creationId="{9E2EF2D7-A077-484C-8407-63FBFEEA3DBE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6" creationId="{A7EDEC32-562E-43CD-B5F4-C05BD5CD56D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7" creationId="{8679C487-8E9B-4062-91E1-73021D839E7F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8" creationId="{82A0347A-C7D8-4EA2-A7EC-8E23011A0CE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9" creationId="{85D841CE-6888-43CC-B8A7-B52A412D0CA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0" creationId="{F58E66D9-E13D-4C11-944F-37ECEB18D30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1" creationId="{CAA55764-6F53-4E8F-9594-C6C8E28D8D55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2" creationId="{CEC0E97D-A38B-4FCD-B85F-9B5768B0D11D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3" creationId="{95CDA149-DEF5-43C1-A264-FAA1E3D4FE4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4" creationId="{35068954-57FE-4ACA-A4FE-97FCB702B0B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5" creationId="{22A67D30-14F6-4822-8EFF-855E6583368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6" creationId="{8BD715C5-6B7C-4959-8AFB-B47996D286C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7" creationId="{CD23E02F-9BAE-4585-A91C-D2AB1A748E5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8" creationId="{5676D7E2-AFC0-4CBC-8A16-489F5A2F2414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9" creationId="{7DAF7EC0-238C-4CF8-A1E3-F7239CE07FB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0" creationId="{FC81886F-8808-4207-A732-88955C8DE341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1" creationId="{D3B77C39-4D3B-4DB0-9D14-EC6D78C95DD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2" creationId="{D6DE295B-477C-4D0F-92C0-B47349B984F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3" creationId="{0D6FCC95-433B-4527-96A5-1F53F9971CE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4" creationId="{DE6DC88B-9195-43DE-BFC5-05329160928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5" creationId="{CEFE964A-4769-47C2-922A-29D95AE9A6C2}"/>
          </ac:spMkLst>
        </pc:spChg>
        <pc:graphicFrameChg chg="add mod modGraphic">
          <ac:chgData name="이 경오" userId="03d471aaec579ec3" providerId="LiveId" clId="{A4B344B3-1430-47EF-A7EE-98FBEF75989C}" dt="2020-04-30T02:50:27.913" v="7882" actId="20577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 add mod ord">
        <pc:chgData name="이 경오" userId="03d471aaec579ec3" providerId="LiveId" clId="{A4B344B3-1430-47EF-A7EE-98FBEF75989C}" dt="2020-04-30T02:51:41.274" v="7902"/>
        <pc:sldMkLst>
          <pc:docMk/>
          <pc:sldMk cId="1977157617" sldId="284"/>
        </pc:sldMkLst>
        <pc:spChg chg="mod">
          <ac:chgData name="이 경오" userId="03d471aaec579ec3" providerId="LiveId" clId="{A4B344B3-1430-47EF-A7EE-98FBEF75989C}" dt="2020-04-30T02:51:41.274" v="7902"/>
          <ac:spMkLst>
            <pc:docMk/>
            <pc:sldMk cId="1977157617" sldId="284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3:04:28.113" v="8561"/>
        <pc:sldMkLst>
          <pc:docMk/>
          <pc:sldMk cId="11132080" sldId="285"/>
        </pc:sldMkLst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2:53:56.678" v="7910" actId="20577"/>
          <ac:spMkLst>
            <pc:docMk/>
            <pc:sldMk cId="11132080" sldId="285"/>
            <ac:spMk id="8" creationId="{ED2B39C9-560C-447E-87D6-2BA318F84884}"/>
          </ac:spMkLst>
        </pc:spChg>
        <pc:spChg chg="add mod">
          <ac:chgData name="이 경오" userId="03d471aaec579ec3" providerId="LiveId" clId="{A4B344B3-1430-47EF-A7EE-98FBEF75989C}" dt="2020-04-30T02:54:18.946" v="7939" actId="20577"/>
          <ac:spMkLst>
            <pc:docMk/>
            <pc:sldMk cId="11132080" sldId="285"/>
            <ac:spMk id="9" creationId="{6ADAE079-902C-4088-BD44-EF826E6D8309}"/>
          </ac:spMkLst>
        </pc:spChg>
        <pc:spChg chg="add mod">
          <ac:chgData name="이 경오" userId="03d471aaec579ec3" providerId="LiveId" clId="{A4B344B3-1430-47EF-A7EE-98FBEF75989C}" dt="2020-04-30T02:59:34.283" v="8030" actId="20577"/>
          <ac:spMkLst>
            <pc:docMk/>
            <pc:sldMk cId="11132080" sldId="285"/>
            <ac:spMk id="10" creationId="{76ED4519-CC29-41DB-A7DC-ACCB177711A4}"/>
          </ac:spMkLst>
        </pc:spChg>
        <pc:spChg chg="add mod">
          <ac:chgData name="이 경오" userId="03d471aaec579ec3" providerId="LiveId" clId="{A4B344B3-1430-47EF-A7EE-98FBEF75989C}" dt="2020-04-30T02:59:56.962" v="8112"/>
          <ac:spMkLst>
            <pc:docMk/>
            <pc:sldMk cId="11132080" sldId="285"/>
            <ac:spMk id="11" creationId="{9C0DE886-A1AD-4175-8653-F26EB818E55E}"/>
          </ac:spMkLst>
        </pc:spChg>
        <pc:spChg chg="add mod">
          <ac:chgData name="이 경오" userId="03d471aaec579ec3" providerId="LiveId" clId="{A4B344B3-1430-47EF-A7EE-98FBEF75989C}" dt="2020-04-30T03:00:47.754" v="8192" actId="20577"/>
          <ac:spMkLst>
            <pc:docMk/>
            <pc:sldMk cId="11132080" sldId="285"/>
            <ac:spMk id="12" creationId="{ECC4A39C-CA53-4624-982C-41ACFA8CB008}"/>
          </ac:spMkLst>
        </pc:spChg>
        <pc:spChg chg="add mod">
          <ac:chgData name="이 경오" userId="03d471aaec579ec3" providerId="LiveId" clId="{A4B344B3-1430-47EF-A7EE-98FBEF75989C}" dt="2020-04-30T03:04:28.113" v="8561"/>
          <ac:spMkLst>
            <pc:docMk/>
            <pc:sldMk cId="11132080" sldId="285"/>
            <ac:spMk id="13" creationId="{C5463C1C-38CE-4ACA-88D5-129E82A71A9D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7" creationId="{0B850DCA-B8B4-4003-9D83-54E3483BAE10}"/>
          </ac:spMkLst>
        </pc:spChg>
        <pc:graphicFrameChg chg="del">
          <ac:chgData name="이 경오" userId="03d471aaec579ec3" providerId="LiveId" clId="{A4B344B3-1430-47EF-A7EE-98FBEF75989C}" dt="2020-04-30T02:52:15.498" v="7908" actId="478"/>
          <ac:graphicFrameMkLst>
            <pc:docMk/>
            <pc:sldMk cId="11132080" sldId="285"/>
            <ac:graphicFrameMk id="56" creationId="{1E450A36-ACF3-41D3-8F96-4EC3839FB2AD}"/>
          </ac:graphicFrameMkLst>
        </pc:graphicFrameChg>
      </pc:sldChg>
    </pc:docChg>
  </pc:docChgLst>
  <pc:docChgLst>
    <pc:chgData name="이 경오" userId="03d471aaec579ec3" providerId="LiveId" clId="{D958927D-D7B9-48FD-B621-0828BF26C386}"/>
    <pc:docChg chg="undo custSel addSld delSld modSld sldOrd">
      <pc:chgData name="이 경오" userId="03d471aaec579ec3" providerId="LiveId" clId="{D958927D-D7B9-48FD-B621-0828BF26C386}" dt="2020-05-05T13:07:00.219" v="5652" actId="14100"/>
      <pc:docMkLst>
        <pc:docMk/>
      </pc:docMkLst>
      <pc:sldChg chg="modSp mod">
        <pc:chgData name="이 경오" userId="03d471aaec579ec3" providerId="LiveId" clId="{D958927D-D7B9-48FD-B621-0828BF26C386}" dt="2020-05-03T09:39:12.857" v="19"/>
        <pc:sldMkLst>
          <pc:docMk/>
          <pc:sldMk cId="3639423075" sldId="260"/>
        </pc:sldMkLst>
        <pc:spChg chg="mod">
          <ac:chgData name="이 경오" userId="03d471aaec579ec3" providerId="LiveId" clId="{D958927D-D7B9-48FD-B621-0828BF26C386}" dt="2020-05-03T09:39:12.857" v="19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D958927D-D7B9-48FD-B621-0828BF26C386}" dt="2020-05-03T10:09:20.231" v="1654" actId="1076"/>
        <pc:sldMkLst>
          <pc:docMk/>
          <pc:sldMk cId="3534683789" sldId="262"/>
        </pc:sldMkLst>
        <pc:spChg chg="mod">
          <ac:chgData name="이 경오" userId="03d471aaec579ec3" providerId="LiveId" clId="{D958927D-D7B9-48FD-B621-0828BF26C386}" dt="2020-05-03T09:43:38.278" v="42" actId="20577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" creationId="{1DE1DAE7-FD4E-4899-A5A3-F3BC7FC33F3E}"/>
          </ac:spMkLst>
        </pc:spChg>
        <pc:spChg chg="add mod ord">
          <ac:chgData name="이 경오" userId="03d471aaec579ec3" providerId="LiveId" clId="{D958927D-D7B9-48FD-B621-0828BF26C386}" dt="2020-05-03T09:52:50.997" v="717" actId="14100"/>
          <ac:spMkLst>
            <pc:docMk/>
            <pc:sldMk cId="3534683789" sldId="262"/>
            <ac:spMk id="6" creationId="{C6DC1E7F-5563-42E8-A87A-BD1499AF5C33}"/>
          </ac:spMkLst>
        </pc:spChg>
        <pc:spChg chg="mod">
          <ac:chgData name="이 경오" userId="03d471aaec579ec3" providerId="LiveId" clId="{D958927D-D7B9-48FD-B621-0828BF26C386}" dt="2020-05-03T09:51:48.122" v="605"/>
          <ac:spMkLst>
            <pc:docMk/>
            <pc:sldMk cId="3534683789" sldId="262"/>
            <ac:spMk id="7" creationId="{D8AE385E-7734-4D7C-B811-682FCB17BCF5}"/>
          </ac:spMkLst>
        </pc:spChg>
        <pc:spChg chg="add mod">
          <ac:chgData name="이 경오" userId="03d471aaec579ec3" providerId="LiveId" clId="{D958927D-D7B9-48FD-B621-0828BF26C386}" dt="2020-05-03T09:49:48.288" v="579" actId="1076"/>
          <ac:spMkLst>
            <pc:docMk/>
            <pc:sldMk cId="3534683789" sldId="262"/>
            <ac:spMk id="8" creationId="{CE38E0B6-6EFE-4A07-93F8-627B33341353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9" creationId="{D098C199-A36E-433D-BCF6-1D4D5D827105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0" creationId="{C39D783B-0100-4CE1-8919-44ECDA0C17C5}"/>
          </ac:spMkLst>
        </pc:spChg>
        <pc:spChg chg="add mod">
          <ac:chgData name="이 경오" userId="03d471aaec579ec3" providerId="LiveId" clId="{D958927D-D7B9-48FD-B621-0828BF26C386}" dt="2020-05-03T09:50:37.977" v="604" actId="1076"/>
          <ac:spMkLst>
            <pc:docMk/>
            <pc:sldMk cId="3534683789" sldId="262"/>
            <ac:spMk id="11" creationId="{C663F7C0-E7B1-479E-8EAD-9594AE8E06FF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2" creationId="{7B53EFC9-E164-4978-99DA-FEBEC85E30DE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3" creationId="{2FC7F67F-D5F3-433C-8951-564F3AA3D9B4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4" creationId="{7EE74E23-B2D3-490B-97C4-11E26507EFD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5" creationId="{48329427-48F4-4B71-B551-970D941A3082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6" creationId="{8A8D8117-5FC9-41F0-B462-1FBEE8A0900D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7" creationId="{CF37590D-45A7-4B52-B47B-3808A627D5A4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8" creationId="{8A062ABE-DB8A-4969-9465-791D3ED42FAD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9" creationId="{DBE5B60E-E4F8-4A21-B0B0-908CABF3FF0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0" creationId="{CA719F5A-ACA7-4229-ADCF-655124E733E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1" creationId="{1A92736F-3D07-4400-B3D7-238D90A057D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2" creationId="{6F27FA38-AF24-4924-8B1C-47C0BD337FAD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3" creationId="{A984BC0A-9706-49D3-B810-BEDE4CE6EC17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4" creationId="{1CB2DA78-5B05-42ED-8474-37A1604CFA2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5" creationId="{617A63AF-167B-4071-B3E4-8E8EAA2F9ED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6" creationId="{35FD7717-E564-4829-8306-CADDF3B92E04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7" creationId="{527831AB-0369-4982-AF8A-621E2592C88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8" creationId="{A2FE76E6-E4E2-44D0-9F2A-A5B650634C6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9" creationId="{11EF512E-4002-48E3-A4D1-495344E5A41F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0" creationId="{E53E05F2-AB1E-499E-9A5A-B4B035D3ED5B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1" creationId="{77B924EB-8AED-45DB-B304-6A138364C0B9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2" creationId="{7B785B5D-F88B-4EEF-90DE-03B849AD6F0E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3" creationId="{81DCD60B-7812-47FE-A003-C42BBBE5ED1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4" creationId="{4072CC5D-5EE4-44FE-9DF2-3DF4E151DA8A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5" creationId="{3D22D420-0597-4BC3-A6AC-79EB6802C6B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6" creationId="{76AB0D4F-0E91-4215-B81C-08E66F63E6DB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7" creationId="{6B67247A-7E7C-4B6C-8D68-6BC10E397D0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8" creationId="{CB9C18CA-D48C-4CBE-AE9F-41814FC92FA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9" creationId="{BE084822-C3BC-4048-84B3-6F01D96FAEBE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0" creationId="{84D8E169-318D-42AF-8993-7A36A50793B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1" creationId="{FAC6B16E-B727-4E77-9C67-B7E9A094CFF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2" creationId="{6EB21ABE-6C83-43B9-B7C6-8704590F8717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3" creationId="{D81442D8-32E2-40D8-9575-AF04F39C1F85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4" creationId="{437B94E4-B861-421C-900A-197A691A7CD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5" creationId="{A435CF77-5DEB-4E43-985F-C9B427954311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6" creationId="{360EC8D6-FAA5-420E-B947-3D32C43B104E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7" creationId="{74E40BCE-1D36-4460-BDC2-1F232C12B1E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8" creationId="{866F8360-3E01-4BC9-AFCC-5BA3D4D9544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9" creationId="{3DCD9198-24C4-498D-BE46-ED3FB0BC3CAD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0" creationId="{421443E6-8273-4D92-B963-0B094CEDC2DE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1" creationId="{57C047A9-80AC-4AB3-8518-EE3F60361EC8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2" creationId="{B814B1FC-8C5A-4F6C-9282-24D28F57CF0E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3" creationId="{8EFEB822-63F8-4109-B099-02DB2DEAE8D7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4" creationId="{855D9B49-B6FB-4010-A3ED-D3E14717A9CC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5" creationId="{9604E8B4-DF7A-4332-8AEE-300BBBD69091}"/>
          </ac:spMkLst>
        </pc:spChg>
        <pc:spChg chg="add mod">
          <ac:chgData name="이 경오" userId="03d471aaec579ec3" providerId="LiveId" clId="{D958927D-D7B9-48FD-B621-0828BF26C386}" dt="2020-05-03T09:50:01.947" v="583" actId="14100"/>
          <ac:spMkLst>
            <pc:docMk/>
            <pc:sldMk cId="3534683789" sldId="262"/>
            <ac:spMk id="56" creationId="{67A5EA05-29E4-4806-860B-2EAD241954E9}"/>
          </ac:spMkLst>
        </pc:spChg>
        <pc:spChg chg="add mod">
          <ac:chgData name="이 경오" userId="03d471aaec579ec3" providerId="LiveId" clId="{D958927D-D7B9-48FD-B621-0828BF26C386}" dt="2020-05-03T09:50:15.270" v="595"/>
          <ac:spMkLst>
            <pc:docMk/>
            <pc:sldMk cId="3534683789" sldId="262"/>
            <ac:spMk id="57" creationId="{1F6BCB67-B7B9-4E5C-98C4-7E860BB9CC79}"/>
          </ac:spMkLst>
        </pc:spChg>
        <pc:spChg chg="add del mod">
          <ac:chgData name="이 경오" userId="03d471aaec579ec3" providerId="LiveId" clId="{D958927D-D7B9-48FD-B621-0828BF26C386}" dt="2020-05-03T09:51:52.903" v="607"/>
          <ac:spMkLst>
            <pc:docMk/>
            <pc:sldMk cId="3534683789" sldId="262"/>
            <ac:spMk id="58" creationId="{3257439F-4C1B-4F79-B8B4-6C64BB64597E}"/>
          </ac:spMkLst>
        </pc:spChg>
        <pc:spChg chg="add mod">
          <ac:chgData name="이 경오" userId="03d471aaec579ec3" providerId="LiveId" clId="{D958927D-D7B9-48FD-B621-0828BF26C386}" dt="2020-05-03T09:54:17.593" v="829" actId="14100"/>
          <ac:spMkLst>
            <pc:docMk/>
            <pc:sldMk cId="3534683789" sldId="262"/>
            <ac:spMk id="59" creationId="{89C5EA78-D6A6-4BC4-B04D-666762BF7799}"/>
          </ac:spMkLst>
        </pc:spChg>
        <pc:spChg chg="add mod">
          <ac:chgData name="이 경오" userId="03d471aaec579ec3" providerId="LiveId" clId="{D958927D-D7B9-48FD-B621-0828BF26C386}" dt="2020-05-03T10:08:53.452" v="1625" actId="1076"/>
          <ac:spMkLst>
            <pc:docMk/>
            <pc:sldMk cId="3534683789" sldId="262"/>
            <ac:spMk id="62" creationId="{065EC3C5-5669-42A5-B2E6-231F5C890B0D}"/>
          </ac:spMkLst>
        </pc:spChg>
        <pc:spChg chg="add mod">
          <ac:chgData name="이 경오" userId="03d471aaec579ec3" providerId="LiveId" clId="{D958927D-D7B9-48FD-B621-0828BF26C386}" dt="2020-05-03T10:09:20.231" v="1654" actId="1076"/>
          <ac:spMkLst>
            <pc:docMk/>
            <pc:sldMk cId="3534683789" sldId="262"/>
            <ac:spMk id="63" creationId="{9E8A652D-288A-4953-ADB3-FD7BF6CD2CA5}"/>
          </ac:spMkLst>
        </pc:spChg>
        <pc:picChg chg="add del mod">
          <ac:chgData name="이 경오" userId="03d471aaec579ec3" providerId="LiveId" clId="{D958927D-D7B9-48FD-B621-0828BF26C386}" dt="2020-05-03T09:52:29.792" v="713"/>
          <ac:picMkLst>
            <pc:docMk/>
            <pc:sldMk cId="3534683789" sldId="262"/>
            <ac:picMk id="60" creationId="{99B176FC-DFE7-4294-8215-769B12E5C60A}"/>
          </ac:picMkLst>
        </pc:picChg>
        <pc:picChg chg="mod">
          <ac:chgData name="이 경오" userId="03d471aaec579ec3" providerId="LiveId" clId="{D958927D-D7B9-48FD-B621-0828BF26C386}" dt="2020-05-03T09:53:50.358" v="724" actId="1076"/>
          <ac:picMkLst>
            <pc:docMk/>
            <pc:sldMk cId="3534683789" sldId="262"/>
            <ac:picMk id="61" creationId="{32975F1E-C418-4AB0-A53B-9A0AEAE26F02}"/>
          </ac:picMkLst>
        </pc:picChg>
      </pc:sldChg>
      <pc:sldChg chg="addSp delSp modSp mod">
        <pc:chgData name="이 경오" userId="03d471aaec579ec3" providerId="LiveId" clId="{D958927D-D7B9-48FD-B621-0828BF26C386}" dt="2020-05-03T12:48:45.793" v="3359"/>
        <pc:sldMkLst>
          <pc:docMk/>
          <pc:sldMk cId="2727140356" sldId="352"/>
        </pc:sldMkLst>
        <pc:spChg chg="mod">
          <ac:chgData name="이 경오" userId="03d471aaec579ec3" providerId="LiveId" clId="{D958927D-D7B9-48FD-B621-0828BF26C386}" dt="2020-05-03T10:26:43.378" v="2565"/>
          <ac:spMkLst>
            <pc:docMk/>
            <pc:sldMk cId="2727140356" sldId="352"/>
            <ac:spMk id="2" creationId="{00000000-0000-0000-0000-000000000000}"/>
          </ac:spMkLst>
        </pc:spChg>
        <pc:spChg chg="add mod">
          <ac:chgData name="이 경오" userId="03d471aaec579ec3" providerId="LiveId" clId="{D958927D-D7B9-48FD-B621-0828BF26C386}" dt="2020-05-03T12:48:45.793" v="3359"/>
          <ac:spMkLst>
            <pc:docMk/>
            <pc:sldMk cId="2727140356" sldId="352"/>
            <ac:spMk id="6" creationId="{DFEE836C-FAF0-4381-9D5A-8C56E039974E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4" creationId="{D58F4237-9D9F-49C7-8E59-672FC9E3A68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5" creationId="{D2258372-3ACB-411D-AA58-486130F01B7B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7" creationId="{4ADB5EB1-A7E5-4621-8430-0B91A0283349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8" creationId="{4522B72A-0CA7-46D8-A7AE-82AA6FC76B79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9" creationId="{B8D56BDB-CC1F-4711-84C8-4F3FB6F0C72A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20" creationId="{709C883C-7F3C-4D15-B6E2-EB7701144214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21" creationId="{A2A8D716-580E-4282-823F-6F96D02F8EA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0" creationId="{689183FA-450C-4C0A-B466-515272DECF8F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5" creationId="{3FC1D9B4-0B60-46BE-862F-6DBCC88902D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6" creationId="{37935312-5F23-45A8-AD31-B393ED922CF6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7" creationId="{9F72C0F2-B59D-4693-BEF9-5CB05613F61B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8" creationId="{DB468C66-43E5-4794-A382-0954FCD527A9}"/>
          </ac:spMkLst>
        </pc:spChg>
        <pc:spChg chg="add mod">
          <ac:chgData name="이 경오" userId="03d471aaec579ec3" providerId="LiveId" clId="{D958927D-D7B9-48FD-B621-0828BF26C386}" dt="2020-05-03T10:28:23.421" v="3002"/>
          <ac:spMkLst>
            <pc:docMk/>
            <pc:sldMk cId="2727140356" sldId="352"/>
            <ac:spMk id="49" creationId="{F7E9082C-B252-4C74-B634-0B00649768F0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50" creationId="{A15BDF6B-E0DC-46D7-943F-BBD71ED6BB48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51" creationId="{1B98DBFC-7D45-49B1-BDA5-A7D85C11855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57" creationId="{A820D752-C7F6-4677-BF2B-FC4EE80E2C4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58" creationId="{4D310DDD-29D8-4198-805B-08DE03D7472E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59" creationId="{EEC2DFA2-05DF-4308-81C5-3768793EC35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0" creationId="{57482971-7A20-490B-A433-EE570E01431B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1" creationId="{62AFDDF7-A459-4D47-820F-460346CF1CF7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2" creationId="{2D1716DA-ECFE-4BDA-A0AA-F8D2C1A84015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4" creationId="{5309C94F-FEC6-4D33-BEFC-6B22DD8F40B1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5" creationId="{73E59D0D-9C61-4AEC-AE38-44FFE8AA5B0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6" creationId="{F44961BD-2F03-415F-B08C-8A901769D2C4}"/>
          </ac:spMkLst>
        </pc:spChg>
        <pc:spChg chg="del">
          <ac:chgData name="이 경오" userId="03d471aaec579ec3" providerId="LiveId" clId="{D958927D-D7B9-48FD-B621-0828BF26C386}" dt="2020-05-03T10:26:53.669" v="2567" actId="478"/>
          <ac:spMkLst>
            <pc:docMk/>
            <pc:sldMk cId="2727140356" sldId="352"/>
            <ac:spMk id="67" creationId="{7E2A0619-8D5F-499F-90E9-9C6F6C521C87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68" creationId="{52490970-605B-4F1C-BC3D-A48996D29A1C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69" creationId="{9617A58F-7FE4-44C3-AC59-09037375C579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0" creationId="{FD097ED8-6313-439C-9250-416466FDD4C8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1" creationId="{0C0BB74E-A648-4279-A129-5E2388EEEABF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2" creationId="{61EA289D-A973-41AE-A3F9-B55F3C8093A7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3" creationId="{48E0B23B-7277-4B84-A4F9-A7E2EAC078C0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4" creationId="{C07700F3-DCD4-471C-B2D7-44B39A023C47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5" creationId="{E159D369-BD07-471B-A05F-4C65E9F889B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6" creationId="{C5931001-CB7E-4807-82EB-0A4FD48E01CC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7" creationId="{494DB17C-B8D9-4373-BCB9-65BBD95004D4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8" creationId="{C7FCB820-D2D2-4DB1-898B-AA99B34E1843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9" creationId="{C0F2B7E2-B8BF-46D5-A754-12949964C9EE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80" creationId="{5E49260C-48D8-470E-8785-BAD4B7B4A592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81" creationId="{19C27995-5A97-4D90-AA7A-33EB48215E0C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82" creationId="{C84AF244-F696-4294-A98E-6A3F4B84E702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3" creationId="{6789C268-F892-42A8-B423-6F10FA93022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4" creationId="{5FF40025-DC48-4F22-A9AA-57887167151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5" creationId="{5EB61BDC-1A73-4E7D-872F-CEF67B02CA06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6" creationId="{BADE24AE-CF88-42F2-90B4-3995BB9E030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7" creationId="{CD9C1A88-A173-42DC-86E8-7B16CEEDE4FC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8" creationId="{9A18A806-BDB1-496A-A9EA-E6883E803A4C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9" creationId="{9AE55234-EB53-4F5F-B36B-7A63406281C4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0" creationId="{7D72444D-6D27-4122-B86F-E98E4725AE65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1" creationId="{21CDB297-725E-401C-9919-91AB817A304A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2" creationId="{CDA100F8-85B2-45F2-8106-CEAC9D2E43AE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3" creationId="{4F4CE7C9-ABE8-4618-9375-1DD55C7D9580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4" creationId="{76830FEE-F827-453F-9D0F-35791C11B805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5" creationId="{17BEC261-5288-47BF-91B5-F7C66F434F6C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6" creationId="{C3E06493-6654-4823-B111-E353C4E6233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7" creationId="{C851F6C6-07C6-41A8-A5E4-0CE0E4DEBAC0}"/>
          </ac:spMkLst>
        </pc:spChg>
        <pc:spChg chg="add mod">
          <ac:chgData name="이 경오" userId="03d471aaec579ec3" providerId="LiveId" clId="{D958927D-D7B9-48FD-B621-0828BF26C386}" dt="2020-05-03T10:29:50.221" v="3035" actId="20577"/>
          <ac:spMkLst>
            <pc:docMk/>
            <pc:sldMk cId="2727140356" sldId="352"/>
            <ac:spMk id="98" creationId="{64B0BAE6-6854-4FA1-BE30-2AB9A0B5C2EE}"/>
          </ac:spMkLst>
        </pc:spChg>
        <pc:spChg chg="add mod">
          <ac:chgData name="이 경오" userId="03d471aaec579ec3" providerId="LiveId" clId="{D958927D-D7B9-48FD-B621-0828BF26C386}" dt="2020-05-03T10:30:08.182" v="3125" actId="20577"/>
          <ac:spMkLst>
            <pc:docMk/>
            <pc:sldMk cId="2727140356" sldId="352"/>
            <ac:spMk id="99" creationId="{5452A394-8F2E-4265-979B-FCE5B70F2BF3}"/>
          </ac:spMkLst>
        </pc:spChg>
        <pc:spChg chg="add mod">
          <ac:chgData name="이 경오" userId="03d471aaec579ec3" providerId="LiveId" clId="{D958927D-D7B9-48FD-B621-0828BF26C386}" dt="2020-05-03T10:30:44.602" v="3128" actId="1076"/>
          <ac:spMkLst>
            <pc:docMk/>
            <pc:sldMk cId="2727140356" sldId="352"/>
            <ac:spMk id="100" creationId="{631AD675-A7E3-4C57-AE09-8CA048A7058E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1" creationId="{CA110966-5211-46E9-B3A3-6547FE8FDF70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2" creationId="{41396FD9-44BF-4783-9040-7F8E97A00C64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3" creationId="{3DD173FF-4391-4E2F-B35E-DB76A3AAD37A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4" creationId="{33882554-6413-4423-A960-515420233909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5" creationId="{341EB421-28EE-4AFD-B963-E987DAA2C5EA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6" creationId="{B9F78B4F-901D-48BE-867E-C17B84A7B8A9}"/>
          </ac:spMkLst>
        </pc:spChg>
        <pc:spChg chg="add mod topLvl">
          <ac:chgData name="이 경오" userId="03d471aaec579ec3" providerId="LiveId" clId="{D958927D-D7B9-48FD-B621-0828BF26C386}" dt="2020-05-03T12:47:38.431" v="3211" actId="165"/>
          <ac:spMkLst>
            <pc:docMk/>
            <pc:sldMk cId="2727140356" sldId="352"/>
            <ac:spMk id="107" creationId="{996B337C-6BBC-4D26-B926-3D4210FDF2F1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08" creationId="{9C67C56F-374B-4124-9DD6-37D9A1D29C3D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09" creationId="{659922CD-4518-46B5-B0F8-E0E99A14C6A9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10" creationId="{9E19AC83-6070-4453-832A-F719F2468AC3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11" creationId="{AEA4B554-0F1F-4AC8-B6F2-A73AD9085001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12" creationId="{DF4E375C-C7CB-444B-8DD2-0720F07A7B5C}"/>
          </ac:spMkLst>
        </pc:spChg>
        <pc:grpChg chg="add del mod">
          <ac:chgData name="이 경오" userId="03d471aaec579ec3" providerId="LiveId" clId="{D958927D-D7B9-48FD-B621-0828BF26C386}" dt="2020-05-03T12:47:38.431" v="3211" actId="165"/>
          <ac:grpSpMkLst>
            <pc:docMk/>
            <pc:sldMk cId="2727140356" sldId="352"/>
            <ac:grpSpMk id="3" creationId="{3DAAD4A3-ED6D-46A0-B3CC-B52CCC05A219}"/>
          </ac:grpSpMkLst>
        </pc:grp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8" creationId="{5E1A85F7-515A-47BC-B18F-11BA775FD299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22" creationId="{AB7B6FE0-7FB7-421B-91B3-E23EDACD126C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24" creationId="{77D97B79-16C6-414B-8205-57EE677D6FD1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31" creationId="{81ECF884-5F2D-4146-9843-2CA2B7A71ED2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34" creationId="{01D399EF-8B1E-46B8-A379-74993EE88F30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37" creationId="{F4E2748E-2502-4968-847A-64811A280EA2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41" creationId="{205F5A11-19CF-4E67-A014-0E0C90A4BC7A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2" creationId="{66910C8F-D82D-4D81-A217-BE48F638A29C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3" creationId="{7EEE6C07-6185-43B3-A5D9-E9C1978E82E2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4" creationId="{C39E58FB-F6E8-4F1E-82ED-11AA199119DB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5" creationId="{1274B652-6E8A-4000-B38D-3200C0F6905E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6" creationId="{437448B2-CEEA-482C-87E3-E0C388D0E16E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63" creationId="{6EFAE858-4E66-4DA1-BD7C-D13C5ADFFD70}"/>
          </ac:cxnSpMkLst>
        </pc:cxnChg>
      </pc:sldChg>
      <pc:sldChg chg="del">
        <pc:chgData name="이 경오" userId="03d471aaec579ec3" providerId="LiveId" clId="{D958927D-D7B9-48FD-B621-0828BF26C386}" dt="2020-05-03T10:26:32.579" v="2555" actId="47"/>
        <pc:sldMkLst>
          <pc:docMk/>
          <pc:sldMk cId="2332637559" sldId="360"/>
        </pc:sldMkLst>
      </pc:sldChg>
      <pc:sldChg chg="ord">
        <pc:chgData name="이 경오" userId="03d471aaec579ec3" providerId="LiveId" clId="{D958927D-D7B9-48FD-B621-0828BF26C386}" dt="2020-05-03T10:25:49.277" v="2540"/>
        <pc:sldMkLst>
          <pc:docMk/>
          <pc:sldMk cId="4275382435" sldId="361"/>
        </pc:sldMkLst>
      </pc:sldChg>
      <pc:sldChg chg="addSp delSp modSp add mod">
        <pc:chgData name="이 경오" userId="03d471aaec579ec3" providerId="LiveId" clId="{D958927D-D7B9-48FD-B621-0828BF26C386}" dt="2020-05-03T10:08:17.971" v="1623" actId="14100"/>
        <pc:sldMkLst>
          <pc:docMk/>
          <pc:sldMk cId="1452253188" sldId="371"/>
        </pc:sldMkLst>
        <pc:spChg chg="mod">
          <ac:chgData name="이 경오" userId="03d471aaec579ec3" providerId="LiveId" clId="{D958927D-D7B9-48FD-B621-0828BF26C386}" dt="2020-05-03T09:54:58.289" v="859"/>
          <ac:spMkLst>
            <pc:docMk/>
            <pc:sldMk cId="1452253188" sldId="371"/>
            <ac:spMk id="2" creationId="{00000000-0000-0000-0000-00000000000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" creationId="{1DE1DAE7-FD4E-4899-A5A3-F3BC7FC33F3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6" creationId="{C6DC1E7F-5563-42E8-A87A-BD1499AF5C33}"/>
          </ac:spMkLst>
        </pc:spChg>
        <pc:spChg chg="mod">
          <ac:chgData name="이 경오" userId="03d471aaec579ec3" providerId="LiveId" clId="{D958927D-D7B9-48FD-B621-0828BF26C386}" dt="2020-05-03T09:55:19.069" v="967"/>
          <ac:spMkLst>
            <pc:docMk/>
            <pc:sldMk cId="1452253188" sldId="371"/>
            <ac:spMk id="7" creationId="{D8AE385E-7734-4D7C-B811-682FCB17BCF5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8" creationId="{CE38E0B6-6EFE-4A07-93F8-627B3334135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1" creationId="{C663F7C0-E7B1-479E-8EAD-9594AE8E06FF}"/>
          </ac:spMkLst>
        </pc:spChg>
        <pc:spChg chg="add mod">
          <ac:chgData name="이 경오" userId="03d471aaec579ec3" providerId="LiveId" clId="{D958927D-D7B9-48FD-B621-0828BF26C386}" dt="2020-05-03T10:08:00.821" v="1604" actId="14100"/>
          <ac:spMkLst>
            <pc:docMk/>
            <pc:sldMk cId="1452253188" sldId="371"/>
            <ac:spMk id="13" creationId="{7C048896-AAAB-473E-856B-0EEE458687D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4" creationId="{7EE74E23-B2D3-490B-97C4-11E26507EFD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5" creationId="{48329427-48F4-4B71-B551-970D941A3082}"/>
          </ac:spMkLst>
        </pc:spChg>
        <pc:spChg chg="add mod">
          <ac:chgData name="이 경오" userId="03d471aaec579ec3" providerId="LiveId" clId="{D958927D-D7B9-48FD-B621-0828BF26C386}" dt="2020-05-03T10:07:10.862" v="1566" actId="14100"/>
          <ac:spMkLst>
            <pc:docMk/>
            <pc:sldMk cId="1452253188" sldId="371"/>
            <ac:spMk id="16" creationId="{16A94B74-C98B-4120-8B7D-62939F6B72FB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7" creationId="{CF37590D-45A7-4B52-B47B-3808A627D5A4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8" creationId="{8A062ABE-DB8A-4969-9465-791D3ED42FAD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9" creationId="{DBE5B60E-E4F8-4A21-B0B0-908CABF3FF0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0" creationId="{CA719F5A-ACA7-4229-ADCF-655124E733E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1" creationId="{1A92736F-3D07-4400-B3D7-238D90A057D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2" creationId="{6F27FA38-AF24-4924-8B1C-47C0BD337FAD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3" creationId="{A984BC0A-9706-49D3-B810-BEDE4CE6EC17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4" creationId="{1CB2DA78-5B05-42ED-8474-37A1604CFA2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5" creationId="{617A63AF-167B-4071-B3E4-8E8EAA2F9ED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6" creationId="{35FD7717-E564-4829-8306-CADDF3B92E04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7" creationId="{527831AB-0369-4982-AF8A-621E2592C88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8" creationId="{A2FE76E6-E4E2-44D0-9F2A-A5B650634C6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9" creationId="{11EF512E-4002-48E3-A4D1-495344E5A41F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0" creationId="{E53E05F2-AB1E-499E-9A5A-B4B035D3ED5B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1" creationId="{77B924EB-8AED-45DB-B304-6A138364C0B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2" creationId="{7B785B5D-F88B-4EEF-90DE-03B849AD6F0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3" creationId="{81DCD60B-7812-47FE-A003-C42BBBE5ED1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4" creationId="{4072CC5D-5EE4-44FE-9DF2-3DF4E151DA8A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5" creationId="{3D22D420-0597-4BC3-A6AC-79EB6802C6B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6" creationId="{76AB0D4F-0E91-4215-B81C-08E66F63E6DB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7" creationId="{6B67247A-7E7C-4B6C-8D68-6BC10E397D0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8" creationId="{CB9C18CA-D48C-4CBE-AE9F-41814FC92FA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9" creationId="{BE084822-C3BC-4048-84B3-6F01D96FAEB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0" creationId="{84D8E169-318D-42AF-8993-7A36A50793B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1" creationId="{FAC6B16E-B727-4E77-9C67-B7E9A094CFF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2" creationId="{6EB21ABE-6C83-43B9-B7C6-8704590F8717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3" creationId="{D81442D8-32E2-40D8-9575-AF04F39C1F85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4" creationId="{437B94E4-B861-421C-900A-197A691A7CD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5" creationId="{A435CF77-5DEB-4E43-985F-C9B427954311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6" creationId="{360EC8D6-FAA5-420E-B947-3D32C43B104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7" creationId="{74E40BCE-1D36-4460-BDC2-1F232C12B1E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8" creationId="{866F8360-3E01-4BC9-AFCC-5BA3D4D9544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9" creationId="{3DCD9198-24C4-498D-BE46-ED3FB0BC3CAD}"/>
          </ac:spMkLst>
        </pc:spChg>
        <pc:spChg chg="add mod">
          <ac:chgData name="이 경오" userId="03d471aaec579ec3" providerId="LiveId" clId="{D958927D-D7B9-48FD-B621-0828BF26C386}" dt="2020-05-03T10:06:40.542" v="1545" actId="14100"/>
          <ac:spMkLst>
            <pc:docMk/>
            <pc:sldMk cId="1452253188" sldId="371"/>
            <ac:spMk id="50" creationId="{86E4D7EF-4C80-41D1-B8AE-94283641AE4F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1" creationId="{3FF38006-AEC2-4AA7-9CF5-1686CF5FBCEE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2" creationId="{E6B885CB-57E4-47FD-AB5C-94EAB81F99D0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3" creationId="{441552B1-8B2A-4620-A455-F6BC0FAA2717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4" creationId="{84671C38-508A-4309-989C-20347DD91B4C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55" creationId="{170D8D82-BEBF-470B-8955-17F58BAA9B7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56" creationId="{67A5EA05-29E4-4806-860B-2EAD241954E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57" creationId="{1F6BCB67-B7B9-4E5C-98C4-7E860BB9CC79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58" creationId="{47898940-B705-4742-ACFE-EF3870F46837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59" creationId="{89C5EA78-D6A6-4BC4-B04D-666762BF7799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0" creationId="{6188E162-6217-4154-852D-A25B2C76C737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2" creationId="{3DD37910-3287-486D-A4AF-6F5C0F504E7E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3" creationId="{E86F32CE-1195-4062-8228-A3114DEC132E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64" creationId="{3F7FA36A-790E-4A27-A340-64C8BFF8F7DA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5" creationId="{E35CF5B8-260A-4DFE-9795-638AF3EA7C7B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66" creationId="{9813C2E0-D4DC-4555-A96D-EE359932A3D2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7" creationId="{8D5303FE-1D21-49D5-AC38-A1D6B69A36F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8" creationId="{3CC7ECCF-CA94-4DAA-A28D-0CBEC931638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9" creationId="{B22505A9-26CF-4AF7-A485-D6031A1ECF24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0" creationId="{99779AD1-C00E-44E3-8EC3-EE0253AFD95C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1" creationId="{41C8A1A7-8C83-44B8-868A-D6260E6737C4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2" creationId="{ED4CC224-44AD-4728-8C60-7C0C443680A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3" creationId="{4D1D022B-BB36-4096-AA90-806B0D345566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4" creationId="{54E54F07-CACC-4B68-B1FB-84C7D57ADF27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5" creationId="{31B75093-983E-487C-8CFF-35216C1C85BA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6" creationId="{5B3CE0E8-E487-4F90-9F21-C6556E29245B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7" creationId="{E7DE70BE-5A07-4F44-BC91-55A2D5F7A96D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8" creationId="{01A31721-7B5C-4340-913D-4DDDCFE7A2A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9" creationId="{1DB4A597-DF3C-48E1-A7DC-B700F95DE0EC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0" creationId="{FEE174CC-9E0F-4990-B03C-C28F518970CF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1" creationId="{76369B15-AE84-44FA-B562-40970A636B0C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82" creationId="{9EAF801B-E65A-42A3-BCB4-669580A96934}"/>
          </ac:spMkLst>
        </pc:spChg>
        <pc:spChg chg="add mod topLvl">
          <ac:chgData name="이 경오" userId="03d471aaec579ec3" providerId="LiveId" clId="{D958927D-D7B9-48FD-B621-0828BF26C386}" dt="2020-05-03T10:06:31.885" v="1543" actId="1076"/>
          <ac:spMkLst>
            <pc:docMk/>
            <pc:sldMk cId="1452253188" sldId="371"/>
            <ac:spMk id="83" creationId="{61C854BB-343E-44F7-B626-DD0F7CE64A06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84" creationId="{1FCC4870-050D-4F93-A3A1-AFB9661CDA55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5" creationId="{61230A1F-2835-4F40-A505-D3AF70A19F9A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6" creationId="{21ADC178-5075-45C5-A52A-B770E64C7EDD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7" creationId="{7BD30F3E-F127-4331-ABFC-D8188DA3F297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88" creationId="{DC5A05D3-9537-4329-8A9A-07CA9E0F314E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9" creationId="{D6608226-8DD2-4360-8B43-797212F52209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90" creationId="{9ECC9959-4929-42CC-8A7C-E41B7504D323}"/>
          </ac:spMkLst>
        </pc:spChg>
        <pc:spChg chg="add del mod">
          <ac:chgData name="이 경오" userId="03d471aaec579ec3" providerId="LiveId" clId="{D958927D-D7B9-48FD-B621-0828BF26C386}" dt="2020-05-03T09:56:27.002" v="1009" actId="478"/>
          <ac:spMkLst>
            <pc:docMk/>
            <pc:sldMk cId="1452253188" sldId="371"/>
            <ac:spMk id="91" creationId="{31576C0C-4C63-486B-8BF1-069AFBC9DF0F}"/>
          </ac:spMkLst>
        </pc:spChg>
        <pc:spChg chg="add del mod">
          <ac:chgData name="이 경오" userId="03d471aaec579ec3" providerId="LiveId" clId="{D958927D-D7B9-48FD-B621-0828BF26C386}" dt="2020-05-03T09:56:28.106" v="1010" actId="478"/>
          <ac:spMkLst>
            <pc:docMk/>
            <pc:sldMk cId="1452253188" sldId="371"/>
            <ac:spMk id="92" creationId="{7B768C93-4737-4193-A35B-60DC7CC10070}"/>
          </ac:spMkLst>
        </pc:spChg>
        <pc:spChg chg="add del mod">
          <ac:chgData name="이 경오" userId="03d471aaec579ec3" providerId="LiveId" clId="{D958927D-D7B9-48FD-B621-0828BF26C386}" dt="2020-05-03T09:56:45.549" v="1061" actId="478"/>
          <ac:spMkLst>
            <pc:docMk/>
            <pc:sldMk cId="1452253188" sldId="371"/>
            <ac:spMk id="93" creationId="{31477AC2-DF71-473A-93E3-80AFCA100448}"/>
          </ac:spMkLst>
        </pc:spChg>
        <pc:spChg chg="add del mod">
          <ac:chgData name="이 경오" userId="03d471aaec579ec3" providerId="LiveId" clId="{D958927D-D7B9-48FD-B621-0828BF26C386}" dt="2020-05-03T09:56:44.044" v="1060" actId="478"/>
          <ac:spMkLst>
            <pc:docMk/>
            <pc:sldMk cId="1452253188" sldId="371"/>
            <ac:spMk id="94" creationId="{A2ADEDDD-1A6E-428D-B4B8-BF5CB6DE8421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95" creationId="{0DEDFC52-EB1F-4623-A702-C8DEDE2DF79E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6" creationId="{96EAD781-A080-45A6-AC2D-022D9BFE4C12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7" creationId="{CC64A66F-B5EC-4F88-A805-FA076D0DFC96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8" creationId="{178F8463-19FB-44D4-92F8-3594B7B14EEA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9" creationId="{FE026F5B-207B-4456-BF5E-F43BD8380036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0" creationId="{90AEE4CC-5591-4BB0-8BF1-25EA59B7220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1" creationId="{FBE2529F-AA51-48B6-847C-0174CB28EA41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2" creationId="{AD33C01E-C3BB-4973-BDFF-A16EF7F0A7B4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3" creationId="{A35568FD-477A-4431-B7EB-9CBD5AE7859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4" creationId="{E107E003-91CA-425D-A82E-6DC7D4234DBC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5" creationId="{60549707-1562-4DE0-9080-E0E108947A4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6" creationId="{B20535FE-FFD8-4D3A-A7FB-CDD9E4D0EA5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7" creationId="{753C8500-86A5-42CF-B28D-57A2534A9C57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8" creationId="{03BA89D5-A1A4-47F8-B353-0278BD80D7FC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9" creationId="{E457AC98-97C0-47B4-B242-CF99DE615C24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0" creationId="{47CEEE2D-28F7-4BF9-A4A7-E5BB5CC67D71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1" creationId="{3CA5FB01-E7C0-4A02-8BF2-21D81B297DD6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2" creationId="{4B09492B-8F27-4FE5-8811-0DA45441C5D8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3" creationId="{B54A81CD-520C-44E7-8B1C-CDF78B0BDDDF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4" creationId="{7391C5E8-E43E-40E0-8422-97911DB33A41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5" creationId="{97A841E6-4679-4F05-8549-62CD0A423F4C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6" creationId="{C48E56E0-82DD-4E3B-AA3F-41ED7DA754A9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7" creationId="{B5FB613B-640D-4CEA-92D3-8ECC23E6CAD7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8" creationId="{1090EA3E-F364-4D68-9195-15177FB9714B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9" creationId="{DB5FA9FB-00DA-43AC-8936-7A200A4C37D9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20" creationId="{75CEBA77-041E-460A-83CE-98D600A0E3A4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22" creationId="{6C046351-36B6-4957-BEDD-C5D7D520E92D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23" creationId="{CED840D9-E8E9-4BC3-953A-ADAF091A014A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24" creationId="{B53F1FAB-0CA8-4E19-A844-F0DC65E1CB42}"/>
          </ac:spMkLst>
        </pc:spChg>
        <pc:spChg chg="del mod topLvl">
          <ac:chgData name="이 경오" userId="03d471aaec579ec3" providerId="LiveId" clId="{D958927D-D7B9-48FD-B621-0828BF26C386}" dt="2020-05-03T10:02:32.508" v="1322" actId="478"/>
          <ac:spMkLst>
            <pc:docMk/>
            <pc:sldMk cId="1452253188" sldId="371"/>
            <ac:spMk id="125" creationId="{51061EED-6B78-4971-89E4-74092F430524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6" creationId="{8961B7D6-7224-4512-BD2E-4026F5E8FF7A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7" creationId="{D9DE48DA-5A5A-451A-9111-7385A1B6F892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8" creationId="{B4044A63-B676-4B97-8969-4DEB6899336E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9" creationId="{510F4261-353C-4881-AC38-A67B4C0BA818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0" creationId="{549F4241-B6F5-4221-A830-B24295C5D5C0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1" creationId="{91E64B1B-1B98-4C54-83D5-37D5CB50EBEE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2" creationId="{72579147-5004-42F9-B668-1528336D55E0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3" creationId="{E8F139D7-6899-456F-BE71-C25FAD7CC425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4" creationId="{D3C2DF56-E61E-4DE2-83EB-7CDEC26F089A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5" creationId="{F635B25F-F852-4452-A5B9-4B32FEAA6E77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6" creationId="{D2B36E5F-B947-430F-805C-7C7B210DE1C9}"/>
          </ac:spMkLst>
        </pc:spChg>
        <pc:spChg chg="del mod topLvl">
          <ac:chgData name="이 경오" userId="03d471aaec579ec3" providerId="LiveId" clId="{D958927D-D7B9-48FD-B621-0828BF26C386}" dt="2020-05-03T10:02:32.508" v="1322" actId="478"/>
          <ac:spMkLst>
            <pc:docMk/>
            <pc:sldMk cId="1452253188" sldId="371"/>
            <ac:spMk id="137" creationId="{0C47843E-0336-46AD-A010-BA5BCD6288D8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8" creationId="{001FC3AF-104B-43A4-AD5C-F97A7C85E671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9" creationId="{497576F1-7A56-4BA0-B80F-D41252E38D4C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0" creationId="{225F7A5B-9DE3-4AA7-835D-D519BF1C2881}"/>
          </ac:spMkLst>
        </pc:spChg>
        <pc:spChg chg="del mod topLvl">
          <ac:chgData name="이 경오" userId="03d471aaec579ec3" providerId="LiveId" clId="{D958927D-D7B9-48FD-B621-0828BF26C386}" dt="2020-05-03T10:02:32.508" v="1322" actId="478"/>
          <ac:spMkLst>
            <pc:docMk/>
            <pc:sldMk cId="1452253188" sldId="371"/>
            <ac:spMk id="141" creationId="{680EB4BE-5161-4C3C-BA73-EE914166A9E5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2" creationId="{7BC7836E-04EF-4777-9C1E-47D4629A4382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3" creationId="{26BE8F3A-BB95-4B03-95E1-C1F9DBF76C28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4" creationId="{1E1C496D-ADFA-49DB-9789-7D990BD76C22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5" creationId="{B0FD83BB-F115-4D44-9152-6F693C90D0B4}"/>
          </ac:spMkLst>
        </pc:spChg>
        <pc:spChg chg="mod topLvl">
          <ac:chgData name="이 경오" userId="03d471aaec579ec3" providerId="LiveId" clId="{D958927D-D7B9-48FD-B621-0828BF26C386}" dt="2020-05-03T10:08:17.971" v="1623" actId="14100"/>
          <ac:spMkLst>
            <pc:docMk/>
            <pc:sldMk cId="1452253188" sldId="371"/>
            <ac:spMk id="146" creationId="{9D24A9CC-F17D-4D92-BDD8-A21B4CA4450C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7" creationId="{0486CD10-CAD9-42F1-B00F-1E1EEDD947F4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8" creationId="{1E65DABE-D90E-4BB3-AF0C-FAB5981D0704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9" creationId="{966E43D9-438C-4D73-9E4F-22CD262B89BE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50" creationId="{DE0EB56D-92EA-4E54-9EBA-4E5B3962A44E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1" creationId="{BC7124FC-2F02-4273-B7DF-A8D5E8308245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2" creationId="{3B68ABBD-2F4C-4257-B3E7-E19DEE9C8B11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3" creationId="{F3001C30-A39E-4230-A21B-B67B83347C03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4" creationId="{8397D64D-FB61-4AF7-B926-67629876757E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5" creationId="{0C4ABFED-3415-4BFD-A09E-92F7DE77F355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6" creationId="{90207F81-C919-40F0-A7FE-6E134D93B3DA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7" creationId="{8A673B9C-CFAE-444B-BADB-7FA1106A0398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8" creationId="{47A0BF0D-6970-4969-A48F-9DDB727B370A}"/>
          </ac:spMkLst>
        </pc:spChg>
        <pc:spChg chg="add mod">
          <ac:chgData name="이 경오" userId="03d471aaec579ec3" providerId="LiveId" clId="{D958927D-D7B9-48FD-B621-0828BF26C386}" dt="2020-05-03T10:08:15.461" v="1622" actId="14100"/>
          <ac:spMkLst>
            <pc:docMk/>
            <pc:sldMk cId="1452253188" sldId="371"/>
            <ac:spMk id="159" creationId="{BF420DF1-3A5A-4F0C-86D7-23E07029C603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0" creationId="{6D9CCB9F-C371-4840-BC51-6E873E1C46FC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1" creationId="{43C61BF2-828E-4921-9CA2-40B973DBE696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2" creationId="{EEBD51D6-A1DB-444D-A9CD-563923C48DAD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63" creationId="{4CF3A157-DF75-4C2C-9DB9-B68C951786A7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4" creationId="{3E58C97D-FC4F-46A2-A2E1-4647366E25F4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5" creationId="{62AE9A7C-29DE-4293-9709-614445836121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6" creationId="{F3B78D0A-2F2A-435D-9F44-AFE7E938FA9B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67" creationId="{09F1F380-C1C9-47A8-B0C2-F309F5DC20DC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8" creationId="{9EF04968-D41C-4680-97D0-3BE33D52187F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9" creationId="{0849F661-2781-426B-A08E-23C115FD5272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70" creationId="{623BF95E-93DB-4D95-A5A5-64F5862FD03F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71" creationId="{C7E59035-E87D-4D72-94BB-5326DBA94A0A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72" creationId="{74B00070-01AD-47EB-A74D-F69F8AA9E065}"/>
          </ac:spMkLst>
        </pc:spChg>
        <pc:spChg chg="add mod">
          <ac:chgData name="이 경오" userId="03d471aaec579ec3" providerId="LiveId" clId="{D958927D-D7B9-48FD-B621-0828BF26C386}" dt="2020-05-03T10:07:39.051" v="1587" actId="14100"/>
          <ac:spMkLst>
            <pc:docMk/>
            <pc:sldMk cId="1452253188" sldId="371"/>
            <ac:spMk id="173" creationId="{97D770AE-87B6-4B8A-95BC-8461D34672C4}"/>
          </ac:spMkLst>
        </pc:spChg>
        <pc:spChg chg="add mod">
          <ac:chgData name="이 경오" userId="03d471aaec579ec3" providerId="LiveId" clId="{D958927D-D7B9-48FD-B621-0828BF26C386}" dt="2020-05-03T10:08:06.542" v="1619"/>
          <ac:spMkLst>
            <pc:docMk/>
            <pc:sldMk cId="1452253188" sldId="371"/>
            <ac:spMk id="174" creationId="{90001B61-D0FA-480F-A012-4D269BB2D1F1}"/>
          </ac:spMkLst>
        </pc:spChg>
        <pc:spChg chg="add mod">
          <ac:chgData name="이 경오" userId="03d471aaec579ec3" providerId="LiveId" clId="{D958927D-D7B9-48FD-B621-0828BF26C386}" dt="2020-05-03T10:07:35.964" v="1586" actId="14100"/>
          <ac:spMkLst>
            <pc:docMk/>
            <pc:sldMk cId="1452253188" sldId="371"/>
            <ac:spMk id="175" creationId="{E4029835-ABC2-452F-AFFC-C87500021602}"/>
          </ac:spMkLst>
        </pc:spChg>
        <pc:grpChg chg="add del mod">
          <ac:chgData name="이 경오" userId="03d471aaec579ec3" providerId="LiveId" clId="{D958927D-D7B9-48FD-B621-0828BF26C386}" dt="2020-05-03T10:01:16.883" v="1283" actId="165"/>
          <ac:grpSpMkLst>
            <pc:docMk/>
            <pc:sldMk cId="1452253188" sldId="371"/>
            <ac:grpSpMk id="12" creationId="{8E58B781-B7A8-4ED4-9731-CC811E96838E}"/>
          </ac:grpSpMkLst>
        </pc:grpChg>
        <pc:grpChg chg="add del mod">
          <ac:chgData name="이 경오" userId="03d471aaec579ec3" providerId="LiveId" clId="{D958927D-D7B9-48FD-B621-0828BF26C386}" dt="2020-05-03T10:00:41.397" v="1264" actId="165"/>
          <ac:grpSpMkLst>
            <pc:docMk/>
            <pc:sldMk cId="1452253188" sldId="371"/>
            <ac:grpSpMk id="121" creationId="{3BF4CAE8-701E-4D63-B0FB-B5D72A7C9A50}"/>
          </ac:grpSpMkLst>
        </pc:grpChg>
        <pc:picChg chg="del mod">
          <ac:chgData name="이 경오" userId="03d471aaec579ec3" providerId="LiveId" clId="{D958927D-D7B9-48FD-B621-0828BF26C386}" dt="2020-05-03T09:56:03.511" v="972" actId="478"/>
          <ac:picMkLst>
            <pc:docMk/>
            <pc:sldMk cId="1452253188" sldId="371"/>
            <ac:picMk id="9" creationId="{356E55E3-815B-43C2-A7F8-91C570EC8EB2}"/>
          </ac:picMkLst>
        </pc:picChg>
        <pc:picChg chg="del mod">
          <ac:chgData name="이 경오" userId="03d471aaec579ec3" providerId="LiveId" clId="{D958927D-D7B9-48FD-B621-0828BF26C386}" dt="2020-05-03T09:56:03.511" v="972" actId="478"/>
          <ac:picMkLst>
            <pc:docMk/>
            <pc:sldMk cId="1452253188" sldId="371"/>
            <ac:picMk id="10" creationId="{74749815-5B65-4CAC-AB97-72A869217276}"/>
          </ac:picMkLst>
        </pc:picChg>
        <pc:picChg chg="del">
          <ac:chgData name="이 경오" userId="03d471aaec579ec3" providerId="LiveId" clId="{D958927D-D7B9-48FD-B621-0828BF26C386}" dt="2020-05-03T09:55:23.640" v="969" actId="478"/>
          <ac:picMkLst>
            <pc:docMk/>
            <pc:sldMk cId="1452253188" sldId="371"/>
            <ac:picMk id="61" creationId="{32975F1E-C418-4AB0-A53B-9A0AEAE26F02}"/>
          </ac:picMkLst>
        </pc:picChg>
      </pc:sldChg>
      <pc:sldChg chg="addSp delSp modSp add mod">
        <pc:chgData name="이 경오" userId="03d471aaec579ec3" providerId="LiveId" clId="{D958927D-D7B9-48FD-B621-0828BF26C386}" dt="2020-05-03T10:21:23.144" v="2538"/>
        <pc:sldMkLst>
          <pc:docMk/>
          <pc:sldMk cId="143552295" sldId="372"/>
        </pc:sldMkLst>
        <pc:spChg chg="mod">
          <ac:chgData name="이 경오" userId="03d471aaec579ec3" providerId="LiveId" clId="{D958927D-D7B9-48FD-B621-0828BF26C386}" dt="2020-05-03T10:10:58.676" v="1766" actId="20577"/>
          <ac:spMkLst>
            <pc:docMk/>
            <pc:sldMk cId="143552295" sldId="372"/>
            <ac:spMk id="2" creationId="{00000000-0000-0000-0000-000000000000}"/>
          </ac:spMkLst>
        </pc:spChg>
        <pc:spChg chg="add mod">
          <ac:chgData name="이 경오" userId="03d471aaec579ec3" providerId="LiveId" clId="{D958927D-D7B9-48FD-B621-0828BF26C386}" dt="2020-05-03T10:19:41.900" v="2355" actId="1076"/>
          <ac:spMkLst>
            <pc:docMk/>
            <pc:sldMk cId="143552295" sldId="372"/>
            <ac:spMk id="3" creationId="{51024F5D-4B0C-4085-A7AE-3E5FA275D0B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" creationId="{D8AE385E-7734-4D7C-B811-682FCB17BCF5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" creationId="{7C048896-AAAB-473E-856B-0EEE458687D9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" creationId="{16A94B74-C98B-4120-8B7D-62939F6B72F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0" creationId="{86E4D7EF-4C80-41D1-B8AE-94283641AE4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1" creationId="{3FF38006-AEC2-4AA7-9CF5-1686CF5FBCE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2" creationId="{E6B885CB-57E4-47FD-AB5C-94EAB81F99D0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3" creationId="{441552B1-8B2A-4620-A455-F6BC0FAA271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4" creationId="{84671C38-508A-4309-989C-20347DD91B4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0" creationId="{6188E162-6217-4154-852D-A25B2C76C73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2" creationId="{3DD37910-3287-486D-A4AF-6F5C0F504E7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3" creationId="{E86F32CE-1195-4062-8228-A3114DEC132E}"/>
          </ac:spMkLst>
        </pc:spChg>
        <pc:spChg chg="add mod">
          <ac:chgData name="이 경오" userId="03d471aaec579ec3" providerId="LiveId" clId="{D958927D-D7B9-48FD-B621-0828BF26C386}" dt="2020-05-03T10:14:22.483" v="1888"/>
          <ac:spMkLst>
            <pc:docMk/>
            <pc:sldMk cId="143552295" sldId="372"/>
            <ac:spMk id="64" creationId="{3D81A901-733E-43DA-BEC6-6024EFF462B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5" creationId="{E35CF5B8-260A-4DFE-9795-638AF3EA7C7B}"/>
          </ac:spMkLst>
        </pc:spChg>
        <pc:spChg chg="add mod">
          <ac:chgData name="이 경오" userId="03d471aaec579ec3" providerId="LiveId" clId="{D958927D-D7B9-48FD-B621-0828BF26C386}" dt="2020-05-03T10:21:23.144" v="2538"/>
          <ac:spMkLst>
            <pc:docMk/>
            <pc:sldMk cId="143552295" sldId="372"/>
            <ac:spMk id="66" creationId="{83C38CB4-2999-44CB-BAB4-D832D879D2A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7" creationId="{8D5303FE-1D21-49D5-AC38-A1D6B69A36F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8" creationId="{3CC7ECCF-CA94-4DAA-A28D-0CBEC931638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9" creationId="{B22505A9-26CF-4AF7-A485-D6031A1ECF24}"/>
          </ac:spMkLst>
        </pc:spChg>
        <pc:spChg chg="add mod">
          <ac:chgData name="이 경오" userId="03d471aaec579ec3" providerId="LiveId" clId="{D958927D-D7B9-48FD-B621-0828BF26C386}" dt="2020-05-03T10:17:07.032" v="2278"/>
          <ac:spMkLst>
            <pc:docMk/>
            <pc:sldMk cId="143552295" sldId="372"/>
            <ac:spMk id="70" creationId="{B70ACDB9-8AA6-483F-A7C2-560CAF58CFD2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1" creationId="{41C8A1A7-8C83-44B8-868A-D6260E6737C4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72" creationId="{FD4B3D5D-5A45-44C8-8483-EBFF377CEC5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3" creationId="{4D1D022B-BB36-4096-AA90-806B0D345566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4" creationId="{54E54F07-CACC-4B68-B1FB-84C7D57ADF2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5" creationId="{31B75093-983E-487C-8CFF-35216C1C85BA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76" creationId="{D49E18CA-01C9-46D6-9EC7-06C717554B56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7" creationId="{E7DE70BE-5A07-4F44-BC91-55A2D5F7A96D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78" creationId="{EF984FAA-EC49-4A3E-9DE2-DA0783F2F919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9" creationId="{1DB4A597-DF3C-48E1-A7DC-B700F95DE0E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0" creationId="{FEE174CC-9E0F-4990-B03C-C28F518970C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1" creationId="{76369B15-AE84-44FA-B562-40970A636B0C}"/>
          </ac:spMkLst>
        </pc:spChg>
        <pc:spChg chg="add mod">
          <ac:chgData name="이 경오" userId="03d471aaec579ec3" providerId="LiveId" clId="{D958927D-D7B9-48FD-B621-0828BF26C386}" dt="2020-05-03T10:17:10.453" v="2287"/>
          <ac:spMkLst>
            <pc:docMk/>
            <pc:sldMk cId="143552295" sldId="372"/>
            <ac:spMk id="82" creationId="{8BDB1F91-CC60-4407-B3AE-4D196879F3D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3" creationId="{61C854BB-343E-44F7-B626-DD0F7CE64A06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84" creationId="{0E6B00A9-C322-4481-AD99-9FAC517305C0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5" creationId="{61230A1F-2835-4F40-A505-D3AF70A19F9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6" creationId="{21ADC178-5075-45C5-A52A-B770E64C7ED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7" creationId="{7BD30F3E-F127-4331-ABFC-D8188DA3F297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88" creationId="{3C226A0E-6E42-4E82-A346-E3887B2F5C5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9" creationId="{D6608226-8DD2-4360-8B43-797212F52209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0" creationId="{172E850A-B551-49E0-9BD8-1EC800DAE3F4}"/>
          </ac:spMkLst>
        </pc:spChg>
        <pc:spChg chg="add mod">
          <ac:chgData name="이 경오" userId="03d471aaec579ec3" providerId="LiveId" clId="{D958927D-D7B9-48FD-B621-0828BF26C386}" dt="2020-05-03T10:17:13.744" v="2296"/>
          <ac:spMkLst>
            <pc:docMk/>
            <pc:sldMk cId="143552295" sldId="372"/>
            <ac:spMk id="91" creationId="{652ACBBD-C1C5-49BA-A411-D3292EA213E2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2" creationId="{745F826F-D212-4B7D-BA3F-E4AE4731DF0E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3" creationId="{423640A9-F7B3-438C-8202-2AEBD65D4FB3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4" creationId="{C15D12C1-49E6-4FB6-ACCA-F670216C585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95" creationId="{0DEDFC52-EB1F-4623-A702-C8DEDE2DF79E}"/>
          </ac:spMkLst>
        </pc:spChg>
        <pc:spChg chg="add mod">
          <ac:chgData name="이 경오" userId="03d471aaec579ec3" providerId="LiveId" clId="{D958927D-D7B9-48FD-B621-0828BF26C386}" dt="2020-05-03T10:17:18.554" v="2313"/>
          <ac:spMkLst>
            <pc:docMk/>
            <pc:sldMk cId="143552295" sldId="372"/>
            <ac:spMk id="96" creationId="{C5B374CB-CD97-4313-BECF-E58986D67025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7" creationId="{CC231E5C-067F-40F7-B794-B58EE2D8DFC7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8" creationId="{CC40EBDD-B509-4486-8B50-2302311FF9D6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9" creationId="{3EA5FC2F-C429-4335-85D5-47A550007C70}"/>
          </ac:spMkLst>
        </pc:spChg>
        <pc:spChg chg="add mod">
          <ac:chgData name="이 경오" userId="03d471aaec579ec3" providerId="LiveId" clId="{D958927D-D7B9-48FD-B621-0828BF26C386}" dt="2020-05-03T10:17:23.653" v="2324"/>
          <ac:spMkLst>
            <pc:docMk/>
            <pc:sldMk cId="143552295" sldId="372"/>
            <ac:spMk id="100" creationId="{5D62787F-315E-4ABA-9907-910ACB2EFE8E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1" creationId="{0B2E4A5D-50B8-4CC3-B6C2-B149EEAB2FC6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2" creationId="{AF1AE746-1BCF-420C-8FBD-592BC9266572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3" creationId="{BA371809-DB37-46B2-AF93-7483D1F5C6C2}"/>
          </ac:spMkLst>
        </pc:spChg>
        <pc:spChg chg="add mod">
          <ac:chgData name="이 경오" userId="03d471aaec579ec3" providerId="LiveId" clId="{D958927D-D7B9-48FD-B621-0828BF26C386}" dt="2020-05-03T10:17:27.982" v="2333"/>
          <ac:spMkLst>
            <pc:docMk/>
            <pc:sldMk cId="143552295" sldId="372"/>
            <ac:spMk id="104" creationId="{7909B6D2-2101-43A5-93B3-2AF0DA5946DA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5" creationId="{CC14F8CA-B5F0-436A-83F2-EE1C94D82955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6" creationId="{F01CEA08-6518-4652-A36C-769AB79487A4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7" creationId="{D7065FD5-DE43-4880-B3DA-86466455DA06}"/>
          </ac:spMkLst>
        </pc:spChg>
        <pc:spChg chg="add mod">
          <ac:chgData name="이 경오" userId="03d471aaec579ec3" providerId="LiveId" clId="{D958927D-D7B9-48FD-B621-0828BF26C386}" dt="2020-05-03T10:17:53.502" v="2337" actId="14100"/>
          <ac:spMkLst>
            <pc:docMk/>
            <pc:sldMk cId="143552295" sldId="372"/>
            <ac:spMk id="108" creationId="{ED565E74-0E2F-4385-8FEA-120F72C7CDD2}"/>
          </ac:spMkLst>
        </pc:spChg>
        <pc:spChg chg="add del mod">
          <ac:chgData name="이 경오" userId="03d471aaec579ec3" providerId="LiveId" clId="{D958927D-D7B9-48FD-B621-0828BF26C386}" dt="2020-05-03T10:18:04.862" v="2341"/>
          <ac:spMkLst>
            <pc:docMk/>
            <pc:sldMk cId="143552295" sldId="372"/>
            <ac:spMk id="109" creationId="{C457593C-1935-4E89-B6CC-C984A58BAFE4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10" creationId="{C01BC6C8-42DC-4E1C-91B5-8F4FBC5A37A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1" creationId="{8CECA10F-DA37-4E8E-94D7-54931153FF9C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2" creationId="{127C82FE-0A75-48D6-9AF9-B678F2B59288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3" creationId="{57FCB3A0-9928-40BD-9F63-22837E47FB10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14" creationId="{94935EAE-B2CE-4C01-8187-DFD368D5B63E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5" creationId="{04C410BE-D634-4948-9BC2-A2DD2A7D862D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6" creationId="{DF56D5A5-7DDF-4D1B-BE99-5CB47D0EE582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7" creationId="{15C33C48-C1FF-48B5-A02C-4FC621813618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18" creationId="{8036E88E-52AE-47E4-9D04-0101DFEAC4B4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9" creationId="{D13362AC-BAE4-4E0F-B054-CDA3E137C6CB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0" creationId="{C9829D55-A856-4B34-9A98-22043172180A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1" creationId="{70EF859A-B50B-4F94-A026-41362CD64E5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22" creationId="{6C046351-36B6-4957-BEDD-C5D7D520E92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23" creationId="{CED840D9-E8E9-4BC3-953A-ADAF091A014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24" creationId="{B53F1FAB-0CA8-4E19-A844-F0DC65E1CB42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25" creationId="{0FF28713-4FC0-4176-B635-067A235DCB7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6" creationId="{75A44CEF-E122-4FD6-87CD-C8C79EE4D7C4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7" creationId="{49636C8E-36DA-4C07-B851-68A1D7808BF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8" creationId="{F91F783F-14C6-4E7A-90DF-6A2A5353F8AD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29" creationId="{57B51C4F-439E-4910-9419-303BF88AF085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0" creationId="{EF5C0F50-9712-43B1-9624-4A6CBF83B792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1" creationId="{444B9AAE-EBA5-4C25-AE67-6BD5AF14788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2" creationId="{027C35B0-2A43-4B1B-B26A-942E99FEB255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33" creationId="{2662E75A-13AC-400F-A16C-FE30327A79A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4" creationId="{D3C2DF56-E61E-4DE2-83EB-7CDEC26F089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5" creationId="{F635B25F-F852-4452-A5B9-4B32FEAA6E7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6" creationId="{D2B36E5F-B947-430F-805C-7C7B210DE1C9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7" creationId="{75AF0C88-4B05-4142-A3B6-217E1239B6B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8" creationId="{001FC3AF-104B-43A4-AD5C-F97A7C85E67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9" creationId="{497576F1-7A56-4BA0-B80F-D41252E38D4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0" creationId="{225F7A5B-9DE3-4AA7-835D-D519BF1C2881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41" creationId="{460167B7-86C3-4EA8-98D8-8C1505FD5FC0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42" creationId="{514445E9-03D0-48F1-8AC0-CDC446B18041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43" creationId="{DD3B76B3-6035-4F03-9442-22546604475A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44" creationId="{E036B7BB-CF93-41EE-9999-1247EF18BEE3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45" creationId="{1CCECDE9-A87E-493F-B2AE-3E1A19EDC42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6" creationId="{9D24A9CC-F17D-4D92-BDD8-A21B4CA4450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7" creationId="{0486CD10-CAD9-42F1-B00F-1E1EEDD947F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8" creationId="{1E65DABE-D90E-4BB3-AF0C-FAB5981D070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9" creationId="{966E43D9-438C-4D73-9E4F-22CD262B89BE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50" creationId="{8ECF3D83-AF56-426F-BCB3-24EB1E43C306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51" creationId="{3BA19176-6695-4032-B320-107EBA4CA376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52" creationId="{9AC6C393-1BE7-441B-9008-C983121BED8F}"/>
          </ac:spMkLst>
        </pc:spChg>
        <pc:spChg chg="add mod">
          <ac:chgData name="이 경오" userId="03d471aaec579ec3" providerId="LiveId" clId="{D958927D-D7B9-48FD-B621-0828BF26C386}" dt="2020-05-03T10:19:33.140" v="2354" actId="14100"/>
          <ac:spMkLst>
            <pc:docMk/>
            <pc:sldMk cId="143552295" sldId="372"/>
            <ac:spMk id="153" creationId="{AC847B66-DA33-4F0D-A213-C47FACFBE98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59" creationId="{BF420DF1-3A5A-4F0C-86D7-23E07029C60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0" creationId="{6D9CCB9F-C371-4840-BC51-6E873E1C46F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1" creationId="{43C61BF2-828E-4921-9CA2-40B973DBE696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2" creationId="{EEBD51D6-A1DB-444D-A9CD-563923C48DA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4" creationId="{3E58C97D-FC4F-46A2-A2E1-4647366E25F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5" creationId="{62AE9A7C-29DE-4293-9709-61444583612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6" creationId="{F3B78D0A-2F2A-435D-9F44-AFE7E938FA9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8" creationId="{9EF04968-D41C-4680-97D0-3BE33D52187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9" creationId="{0849F661-2781-426B-A08E-23C115FD5272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0" creationId="{623BF95E-93DB-4D95-A5A5-64F5862FD03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2" creationId="{74B00070-01AD-47EB-A74D-F69F8AA9E065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3" creationId="{97D770AE-87B6-4B8A-95BC-8461D34672C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4" creationId="{90001B61-D0FA-480F-A012-4D269BB2D1F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5" creationId="{E4029835-ABC2-452F-AFFC-C87500021602}"/>
          </ac:spMkLst>
        </pc:spChg>
        <pc:graphicFrameChg chg="add mod modGraphic">
          <ac:chgData name="이 경오" userId="03d471aaec579ec3" providerId="LiveId" clId="{D958927D-D7B9-48FD-B621-0828BF26C386}" dt="2020-05-03T10:12:01.813" v="1845"/>
          <ac:graphicFrameMkLst>
            <pc:docMk/>
            <pc:sldMk cId="143552295" sldId="372"/>
            <ac:graphicFrameMk id="61" creationId="{1C9D9AB6-E00F-41E3-89C0-C77BA68DDD2A}"/>
          </ac:graphicFrameMkLst>
        </pc:graphicFrameChg>
      </pc:sldChg>
      <pc:sldChg chg="modSp add mod ord">
        <pc:chgData name="이 경오" userId="03d471aaec579ec3" providerId="LiveId" clId="{D958927D-D7B9-48FD-B621-0828BF26C386}" dt="2020-05-03T10:13:04.923" v="1862"/>
        <pc:sldMkLst>
          <pc:docMk/>
          <pc:sldMk cId="3091045932" sldId="373"/>
        </pc:sldMkLst>
        <pc:spChg chg="mod">
          <ac:chgData name="이 경오" userId="03d471aaec579ec3" providerId="LiveId" clId="{D958927D-D7B9-48FD-B621-0828BF26C386}" dt="2020-05-03T10:13:04.923" v="1862"/>
          <ac:spMkLst>
            <pc:docMk/>
            <pc:sldMk cId="3091045932" sldId="373"/>
            <ac:spMk id="6" creationId="{97ABE4A9-0E2E-45E8-86C2-53BF8FA05A72}"/>
          </ac:spMkLst>
        </pc:spChg>
      </pc:sldChg>
      <pc:sldChg chg="modSp add mod ord">
        <pc:chgData name="이 경오" userId="03d471aaec579ec3" providerId="LiveId" clId="{D958927D-D7B9-48FD-B621-0828BF26C386}" dt="2020-05-03T10:26:17.160" v="2554"/>
        <pc:sldMkLst>
          <pc:docMk/>
          <pc:sldMk cId="1093699443" sldId="374"/>
        </pc:sldMkLst>
        <pc:spChg chg="mod">
          <ac:chgData name="이 경오" userId="03d471aaec579ec3" providerId="LiveId" clId="{D958927D-D7B9-48FD-B621-0828BF26C386}" dt="2020-05-03T10:26:17.160" v="2554"/>
          <ac:spMkLst>
            <pc:docMk/>
            <pc:sldMk cId="1093699443" sldId="374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D958927D-D7B9-48FD-B621-0828BF26C386}" dt="2020-05-03T13:00:26.400" v="3728" actId="20577"/>
        <pc:sldMkLst>
          <pc:docMk/>
          <pc:sldMk cId="988847653" sldId="375"/>
        </pc:sldMkLst>
        <pc:spChg chg="del">
          <ac:chgData name="이 경오" userId="03d471aaec579ec3" providerId="LiveId" clId="{D958927D-D7B9-48FD-B621-0828BF26C386}" dt="2020-05-03T12:49:30.250" v="3363" actId="478"/>
          <ac:spMkLst>
            <pc:docMk/>
            <pc:sldMk cId="988847653" sldId="375"/>
            <ac:spMk id="2" creationId="{00000000-0000-0000-0000-000000000000}"/>
          </ac:spMkLst>
        </pc:spChg>
        <pc:spChg chg="del mod">
          <ac:chgData name="이 경오" userId="03d471aaec579ec3" providerId="LiveId" clId="{D958927D-D7B9-48FD-B621-0828BF26C386}" dt="2020-05-03T13:00:18.224" v="3727" actId="478"/>
          <ac:spMkLst>
            <pc:docMk/>
            <pc:sldMk cId="988847653" sldId="375"/>
            <ac:spMk id="6" creationId="{DFEE836C-FAF0-4381-9D5A-8C56E039974E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0" creationId="{23CD6554-8F47-4AF9-B431-5C66EE2B00DF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1" creationId="{D9954170-6A29-4544-9A11-761E2DAED050}"/>
          </ac:spMkLst>
        </pc:spChg>
        <pc:spChg chg="add mod topLvl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2" creationId="{180ABE72-D0B5-42D0-B216-C201BB08C308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43" creationId="{84BCDAC4-B043-4D78-AEB8-7A6D9C2FCA9C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4" creationId="{DAFA76E8-D7AA-4237-A1E1-C9D0CFB68B69}"/>
          </ac:spMkLst>
        </pc:spChg>
        <pc:spChg chg="add mod">
          <ac:chgData name="이 경오" userId="03d471aaec579ec3" providerId="LiveId" clId="{D958927D-D7B9-48FD-B621-0828BF26C386}" dt="2020-05-03T12:57:13.304" v="3531"/>
          <ac:spMkLst>
            <pc:docMk/>
            <pc:sldMk cId="988847653" sldId="375"/>
            <ac:spMk id="45" creationId="{E100DD27-BD9F-41E4-81D7-54C735361676}"/>
          </ac:spMkLst>
        </pc:spChg>
        <pc:spChg chg="add mod topLvl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6" creationId="{22BACDE2-04DE-409D-8549-52A7191960A0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47" creationId="{7459F7C0-E6B2-4E44-A4F6-D2498D17FC25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8" creationId="{E35764A8-1BA3-46C3-AC64-1D99B8E0A59E}"/>
          </ac:spMkLst>
        </pc:spChg>
        <pc:spChg chg="del mod">
          <ac:chgData name="이 경오" userId="03d471aaec579ec3" providerId="LiveId" clId="{D958927D-D7B9-48FD-B621-0828BF26C386}" dt="2020-05-03T12:49:30.250" v="3363" actId="478"/>
          <ac:spMkLst>
            <pc:docMk/>
            <pc:sldMk cId="988847653" sldId="375"/>
            <ac:spMk id="49" creationId="{F7E9082C-B252-4C74-B634-0B00649768F0}"/>
          </ac:spMkLst>
        </pc:spChg>
        <pc:spChg chg="add mod">
          <ac:chgData name="이 경오" userId="03d471aaec579ec3" providerId="LiveId" clId="{D958927D-D7B9-48FD-B621-0828BF26C386}" dt="2020-05-03T12:57:19.184" v="3542"/>
          <ac:spMkLst>
            <pc:docMk/>
            <pc:sldMk cId="988847653" sldId="375"/>
            <ac:spMk id="50" creationId="{F32C883B-FE9D-4654-B0C0-A0E4665D0A87}"/>
          </ac:spMkLst>
        </pc:spChg>
        <pc:spChg chg="add mod topLvl">
          <ac:chgData name="이 경오" userId="03d471aaec579ec3" providerId="LiveId" clId="{D958927D-D7B9-48FD-B621-0828BF26C386}" dt="2020-05-03T12:54:54.920" v="3482"/>
          <ac:spMkLst>
            <pc:docMk/>
            <pc:sldMk cId="988847653" sldId="375"/>
            <ac:spMk id="51" creationId="{04350826-E677-484F-9477-EB5D27C55C89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52" creationId="{55D0B8EA-F98A-4032-A7B5-22B31109D0A7}"/>
          </ac:spMkLst>
        </pc:spChg>
        <pc:spChg chg="add mod">
          <ac:chgData name="이 경오" userId="03d471aaec579ec3" providerId="LiveId" clId="{D958927D-D7B9-48FD-B621-0828BF26C386}" dt="2020-05-03T12:53:03.254" v="3470" actId="1035"/>
          <ac:spMkLst>
            <pc:docMk/>
            <pc:sldMk cId="988847653" sldId="375"/>
            <ac:spMk id="53" creationId="{07F83583-F7A6-4314-B2A2-2E5279525A86}"/>
          </ac:spMkLst>
        </pc:spChg>
        <pc:spChg chg="add mod">
          <ac:chgData name="이 경오" userId="03d471aaec579ec3" providerId="LiveId" clId="{D958927D-D7B9-48FD-B621-0828BF26C386}" dt="2020-05-03T12:57:20.611" v="3543"/>
          <ac:spMkLst>
            <pc:docMk/>
            <pc:sldMk cId="988847653" sldId="375"/>
            <ac:spMk id="54" creationId="{ED46FDEE-2503-488E-B057-6E0DCE205F1C}"/>
          </ac:spMkLst>
        </pc:spChg>
        <pc:spChg chg="add mod topLvl">
          <ac:chgData name="이 경오" userId="03d471aaec579ec3" providerId="LiveId" clId="{D958927D-D7B9-48FD-B621-0828BF26C386}" dt="2020-05-03T12:55:34.085" v="3485"/>
          <ac:spMkLst>
            <pc:docMk/>
            <pc:sldMk cId="988847653" sldId="375"/>
            <ac:spMk id="55" creationId="{CDAE58FB-4D3C-46AA-9538-0FB362D2324C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56" creationId="{6CAA76A8-CC6C-4A8C-AF80-4436D999D256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57" creationId="{A820D752-C7F6-4677-BF2B-FC4EE80E2C4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58" creationId="{4D310DDD-29D8-4198-805B-08DE03D7472E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59" creationId="{EEC2DFA2-05DF-4308-81C5-3768793EC35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0" creationId="{57482971-7A20-490B-A433-EE570E01431B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1" creationId="{62AFDDF7-A459-4D47-820F-460346CF1CF7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2" creationId="{2D1716DA-ECFE-4BDA-A0AA-F8D2C1A84015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63" creationId="{115B607F-F9B2-456B-8877-DDB9B1024745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4" creationId="{5309C94F-FEC6-4D33-BEFC-6B22DD8F40B1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5" creationId="{73E59D0D-9C61-4AEC-AE38-44FFE8AA5B0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6" creationId="{F44961BD-2F03-415F-B08C-8A901769D2C4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67" creationId="{A5A6DFEC-EE48-419D-891E-43E120A076A1}"/>
          </ac:spMkLst>
        </pc:spChg>
        <pc:spChg chg="add mod topLvl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68" creationId="{89CE2DAB-945F-44DA-BB26-9AF46E88E10F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69" creationId="{5F0B94B1-606E-44E3-AB42-E81CD1C497D9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70" creationId="{DD969A96-5F5C-4EBF-BF52-CB5A9FB44734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71" creationId="{131D7E12-391C-47C8-9CE9-10151F793EC6}"/>
          </ac:spMkLst>
        </pc:spChg>
        <pc:spChg chg="add mod topLvl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72" creationId="{4ED4A3CD-4A4F-4460-8323-818613AEA36C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73" creationId="{3647D6EE-B14C-4FA5-A5F8-EF126E000D2E}"/>
          </ac:spMkLst>
        </pc:spChg>
        <pc:spChg chg="add mod">
          <ac:chgData name="이 경오" userId="03d471aaec579ec3" providerId="LiveId" clId="{D958927D-D7B9-48FD-B621-0828BF26C386}" dt="2020-05-03T12:50:11.812" v="3420"/>
          <ac:spMkLst>
            <pc:docMk/>
            <pc:sldMk cId="988847653" sldId="375"/>
            <ac:spMk id="74" creationId="{98F9EBBC-7B7D-4E7C-8FAC-2F090500A496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75" creationId="{8F883076-D161-4F4B-8C91-5E78A0808CF9}"/>
          </ac:spMkLst>
        </pc:spChg>
        <pc:spChg chg="add mod">
          <ac:chgData name="이 경오" userId="03d471aaec579ec3" providerId="LiveId" clId="{D958927D-D7B9-48FD-B621-0828BF26C386}" dt="2020-05-03T12:57:17.273" v="3541"/>
          <ac:spMkLst>
            <pc:docMk/>
            <pc:sldMk cId="988847653" sldId="375"/>
            <ac:spMk id="76" creationId="{5F7CD7ED-0832-42FF-8ADB-06A547E15EE4}"/>
          </ac:spMkLst>
        </pc:spChg>
        <pc:spChg chg="add mod">
          <ac:chgData name="이 경오" userId="03d471aaec579ec3" providerId="LiveId" clId="{D958927D-D7B9-48FD-B621-0828BF26C386}" dt="2020-05-03T12:54:45.563" v="3480"/>
          <ac:spMkLst>
            <pc:docMk/>
            <pc:sldMk cId="988847653" sldId="375"/>
            <ac:spMk id="77" creationId="{50B30658-0205-4B57-8D7E-8CA9A2590B6A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78" creationId="{ABF7FA01-7219-4070-A007-9C7DEE088F74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79" creationId="{406C7096-E77B-4BA5-890E-EBD67A89E454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80" creationId="{C4FE5582-5877-4A3E-8A74-CB8D5AD4BD97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81" creationId="{1DB1DAF5-99B1-48DA-855B-D1EED21CA0B4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82" creationId="{D263C005-458A-489C-8711-35A9815E85E4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3" creationId="{6789C268-F892-42A8-B423-6F10FA93022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4" creationId="{5FF40025-DC48-4F22-A9AA-57887167151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5" creationId="{5EB61BDC-1A73-4E7D-872F-CEF67B02CA06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6" creationId="{BADE24AE-CF88-42F2-90B4-3995BB9E030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7" creationId="{CD9C1A88-A173-42DC-86E8-7B16CEEDE4FC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8" creationId="{9A18A806-BDB1-496A-A9EA-E6883E803A4C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9" creationId="{9AE55234-EB53-4F5F-B36B-7A63406281C4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0" creationId="{7D72444D-6D27-4122-B86F-E98E4725AE65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1" creationId="{21CDB297-725E-401C-9919-91AB817A304A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2" creationId="{CDA100F8-85B2-45F2-8106-CEAC9D2E43AE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3" creationId="{4F4CE7C9-ABE8-4618-9375-1DD55C7D9580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4" creationId="{76830FEE-F827-453F-9D0F-35791C11B805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5" creationId="{17BEC261-5288-47BF-91B5-F7C66F434F6C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6" creationId="{C3E06493-6654-4823-B111-E353C4E6233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7" creationId="{C851F6C6-07C6-41A8-A5E4-0CE0E4DEBAC0}"/>
          </ac:spMkLst>
        </pc:spChg>
        <pc:spChg chg="mod">
          <ac:chgData name="이 경오" userId="03d471aaec579ec3" providerId="LiveId" clId="{D958927D-D7B9-48FD-B621-0828BF26C386}" dt="2020-05-03T12:49:48.680" v="3380"/>
          <ac:spMkLst>
            <pc:docMk/>
            <pc:sldMk cId="988847653" sldId="375"/>
            <ac:spMk id="98" creationId="{64B0BAE6-6854-4FA1-BE30-2AB9A0B5C2EE}"/>
          </ac:spMkLst>
        </pc:spChg>
        <pc:spChg chg="mod">
          <ac:chgData name="이 경오" userId="03d471aaec579ec3" providerId="LiveId" clId="{D958927D-D7B9-48FD-B621-0828BF26C386}" dt="2020-05-03T13:00:26.400" v="3728" actId="20577"/>
          <ac:spMkLst>
            <pc:docMk/>
            <pc:sldMk cId="988847653" sldId="375"/>
            <ac:spMk id="99" creationId="{5452A394-8F2E-4265-979B-FCE5B70F2BF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100" creationId="{631AD675-A7E3-4C57-AE09-8CA048A7058E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1" creationId="{490D4AF4-BB82-4256-BEB5-F3ED0A83264D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2" creationId="{1FB4F110-7529-4FCB-8CD8-CFA490955D5F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3" creationId="{443DA794-7E86-451C-AD5E-46505D5B0FC2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4" creationId="{A9EEC982-F4E1-4205-B2D8-F013E1A881FC}"/>
          </ac:spMkLst>
        </pc:spChg>
        <pc:spChg chg="add mod">
          <ac:chgData name="이 경오" userId="03d471aaec579ec3" providerId="LiveId" clId="{D958927D-D7B9-48FD-B621-0828BF26C386}" dt="2020-05-03T12:52:27.782" v="3468" actId="1076"/>
          <ac:spMkLst>
            <pc:docMk/>
            <pc:sldMk cId="988847653" sldId="375"/>
            <ac:spMk id="105" creationId="{57CC2EB9-9101-48E3-9C62-EAAD6DB0FFAF}"/>
          </ac:spMkLst>
        </pc:spChg>
        <pc:spChg chg="add mod">
          <ac:chgData name="이 경오" userId="03d471aaec579ec3" providerId="LiveId" clId="{D958927D-D7B9-48FD-B621-0828BF26C386}" dt="2020-05-03T12:57:26.541" v="3546"/>
          <ac:spMkLst>
            <pc:docMk/>
            <pc:sldMk cId="988847653" sldId="375"/>
            <ac:spMk id="106" creationId="{27441D48-72E9-44FF-9800-36C68C29E41E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07" creationId="{996B337C-6BBC-4D26-B926-3D4210FDF2F1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08" creationId="{9C67C56F-374B-4124-9DD6-37D9A1D29C3D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09" creationId="{659922CD-4518-46B5-B0F8-E0E99A14C6A9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10" creationId="{9E19AC83-6070-4453-832A-F719F2468AC3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11" creationId="{AEA4B554-0F1F-4AC8-B6F2-A73AD9085001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12" creationId="{DF4E375C-C7CB-444B-8DD2-0720F07A7B5C}"/>
          </ac:spMkLst>
        </pc:spChg>
        <pc:spChg chg="add mod">
          <ac:chgData name="이 경오" userId="03d471aaec579ec3" providerId="LiveId" clId="{D958927D-D7B9-48FD-B621-0828BF26C386}" dt="2020-05-03T12:55:01.863" v="3483"/>
          <ac:spMkLst>
            <pc:docMk/>
            <pc:sldMk cId="988847653" sldId="375"/>
            <ac:spMk id="113" creationId="{52784247-E6B5-4831-83A8-60E73837007F}"/>
          </ac:spMkLst>
        </pc:spChg>
        <pc:spChg chg="add mod">
          <ac:chgData name="이 경오" userId="03d471aaec579ec3" providerId="LiveId" clId="{D958927D-D7B9-48FD-B621-0828BF26C386}" dt="2020-05-03T12:53:11.262" v="3472" actId="1076"/>
          <ac:spMkLst>
            <pc:docMk/>
            <pc:sldMk cId="988847653" sldId="375"/>
            <ac:spMk id="114" creationId="{122C8FD6-04D8-4B6E-B493-577EEA29CD63}"/>
          </ac:spMkLst>
        </pc:spChg>
        <pc:spChg chg="add mod">
          <ac:chgData name="이 경오" userId="03d471aaec579ec3" providerId="LiveId" clId="{D958927D-D7B9-48FD-B621-0828BF26C386}" dt="2020-05-03T12:57:27.562" v="3547"/>
          <ac:spMkLst>
            <pc:docMk/>
            <pc:sldMk cId="988847653" sldId="375"/>
            <ac:spMk id="115" creationId="{85113EA8-0F3A-43D9-99CD-96ACFE2050B9}"/>
          </ac:spMkLst>
        </pc:spChg>
        <pc:spChg chg="add mod">
          <ac:chgData name="이 경오" userId="03d471aaec579ec3" providerId="LiveId" clId="{D958927D-D7B9-48FD-B621-0828BF26C386}" dt="2020-05-03T12:55:27.932" v="3484"/>
          <ac:spMkLst>
            <pc:docMk/>
            <pc:sldMk cId="988847653" sldId="375"/>
            <ac:spMk id="116" creationId="{42590901-317F-4F6D-8634-BBBA28A71D81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17" creationId="{DAD9D838-FA23-4982-910A-7E7B380FCC44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18" creationId="{D1C78B91-497A-4F8F-AA12-823BB223B737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19" creationId="{5A55A568-7320-4523-ABEA-361C038503A8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20" creationId="{2E0347AB-8364-4BF8-B231-7CFBAEDBEF73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21" creationId="{3468C1CB-9B78-4353-9D9B-675D246865AC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22" creationId="{722C040B-9206-40C6-9E57-AA9C26625AD8}"/>
          </ac:spMkLst>
        </pc:spChg>
        <pc:grpChg chg="add del mod">
          <ac:chgData name="이 경오" userId="03d471aaec579ec3" providerId="LiveId" clId="{D958927D-D7B9-48FD-B621-0828BF26C386}" dt="2020-05-03T12:50:48.985" v="3450" actId="165"/>
          <ac:grpSpMkLst>
            <pc:docMk/>
            <pc:sldMk cId="988847653" sldId="375"/>
            <ac:grpSpMk id="3" creationId="{E3E6091A-4F90-4355-8312-D017F3A82588}"/>
          </ac:grpSpMkLst>
        </pc:grpChg>
      </pc:sldChg>
      <pc:sldChg chg="modSp mod">
        <pc:chgData name="이 경오" userId="03d471aaec579ec3" providerId="LiveId" clId="{D958927D-D7B9-48FD-B621-0828BF26C386}" dt="2020-05-05T13:06:34.298" v="5641" actId="20577"/>
        <pc:sldMkLst>
          <pc:docMk/>
          <pc:sldMk cId="2386344015" sldId="376"/>
        </pc:sldMkLst>
        <pc:spChg chg="mod">
          <ac:chgData name="이 경오" userId="03d471aaec579ec3" providerId="LiveId" clId="{D958927D-D7B9-48FD-B621-0828BF26C386}" dt="2020-05-05T13:06:31.914" v="5637" actId="20577"/>
          <ac:spMkLst>
            <pc:docMk/>
            <pc:sldMk cId="2386344015" sldId="376"/>
            <ac:spMk id="137" creationId="{134C1D3A-91DC-40B1-A27C-D88C382EA1F2}"/>
          </ac:spMkLst>
        </pc:spChg>
        <pc:spChg chg="mod">
          <ac:chgData name="이 경오" userId="03d471aaec579ec3" providerId="LiveId" clId="{D958927D-D7B9-48FD-B621-0828BF26C386}" dt="2020-05-05T13:06:32.568" v="5638" actId="20577"/>
          <ac:spMkLst>
            <pc:docMk/>
            <pc:sldMk cId="2386344015" sldId="376"/>
            <ac:spMk id="141" creationId="{643A5486-66C6-4C42-BED4-281CE8AB0470}"/>
          </ac:spMkLst>
        </pc:spChg>
        <pc:spChg chg="mod">
          <ac:chgData name="이 경오" userId="03d471aaec579ec3" providerId="LiveId" clId="{D958927D-D7B9-48FD-B621-0828BF26C386}" dt="2020-05-05T13:06:33.166" v="5639" actId="20577"/>
          <ac:spMkLst>
            <pc:docMk/>
            <pc:sldMk cId="2386344015" sldId="376"/>
            <ac:spMk id="145" creationId="{3C326F6A-DF11-494F-9CF2-A5BC0C3BA453}"/>
          </ac:spMkLst>
        </pc:spChg>
        <pc:spChg chg="mod">
          <ac:chgData name="이 경오" userId="03d471aaec579ec3" providerId="LiveId" clId="{D958927D-D7B9-48FD-B621-0828BF26C386}" dt="2020-05-05T13:06:33.735" v="5640" actId="20577"/>
          <ac:spMkLst>
            <pc:docMk/>
            <pc:sldMk cId="2386344015" sldId="376"/>
            <ac:spMk id="149" creationId="{6E927DBE-034E-4037-99D7-903F266E5610}"/>
          </ac:spMkLst>
        </pc:spChg>
        <pc:spChg chg="mod">
          <ac:chgData name="이 경오" userId="03d471aaec579ec3" providerId="LiveId" clId="{D958927D-D7B9-48FD-B621-0828BF26C386}" dt="2020-05-05T13:06:34.298" v="5641" actId="20577"/>
          <ac:spMkLst>
            <pc:docMk/>
            <pc:sldMk cId="2386344015" sldId="376"/>
            <ac:spMk id="153" creationId="{FEB2E05F-1019-4ADA-AE00-5A8880752700}"/>
          </ac:spMkLst>
        </pc:spChg>
      </pc:sldChg>
      <pc:sldChg chg="modSp mod">
        <pc:chgData name="이 경오" userId="03d471aaec579ec3" providerId="LiveId" clId="{D958927D-D7B9-48FD-B621-0828BF26C386}" dt="2020-05-05T13:07:00.219" v="5652" actId="14100"/>
        <pc:sldMkLst>
          <pc:docMk/>
          <pc:sldMk cId="2373468945" sldId="377"/>
        </pc:sldMkLst>
        <pc:spChg chg="mod">
          <ac:chgData name="이 경오" userId="03d471aaec579ec3" providerId="LiveId" clId="{D958927D-D7B9-48FD-B621-0828BF26C386}" dt="2020-05-05T13:07:00.219" v="5652" actId="14100"/>
          <ac:spMkLst>
            <pc:docMk/>
            <pc:sldMk cId="2373468945" sldId="377"/>
            <ac:spMk id="124" creationId="{09381DE3-8096-4546-B651-2E606653BBB0}"/>
          </ac:spMkLst>
        </pc:spChg>
      </pc:sldChg>
      <pc:sldChg chg="modSp mod">
        <pc:chgData name="이 경오" userId="03d471aaec579ec3" providerId="LiveId" clId="{D958927D-D7B9-48FD-B621-0828BF26C386}" dt="2020-05-05T13:06:44.724" v="5646" actId="20577"/>
        <pc:sldMkLst>
          <pc:docMk/>
          <pc:sldMk cId="2733503172" sldId="378"/>
        </pc:sldMkLst>
        <pc:spChg chg="mod">
          <ac:chgData name="이 경오" userId="03d471aaec579ec3" providerId="LiveId" clId="{D958927D-D7B9-48FD-B621-0828BF26C386}" dt="2020-05-05T13:06:41.746" v="5642" actId="20577"/>
          <ac:spMkLst>
            <pc:docMk/>
            <pc:sldMk cId="2733503172" sldId="378"/>
            <ac:spMk id="137" creationId="{134C1D3A-91DC-40B1-A27C-D88C382EA1F2}"/>
          </ac:spMkLst>
        </pc:spChg>
        <pc:spChg chg="mod">
          <ac:chgData name="이 경오" userId="03d471aaec579ec3" providerId="LiveId" clId="{D958927D-D7B9-48FD-B621-0828BF26C386}" dt="2020-05-05T13:06:42.526" v="5643" actId="20577"/>
          <ac:spMkLst>
            <pc:docMk/>
            <pc:sldMk cId="2733503172" sldId="378"/>
            <ac:spMk id="141" creationId="{643A5486-66C6-4C42-BED4-281CE8AB0470}"/>
          </ac:spMkLst>
        </pc:spChg>
        <pc:spChg chg="mod">
          <ac:chgData name="이 경오" userId="03d471aaec579ec3" providerId="LiveId" clId="{D958927D-D7B9-48FD-B621-0828BF26C386}" dt="2020-05-05T13:06:43.290" v="5644" actId="20577"/>
          <ac:spMkLst>
            <pc:docMk/>
            <pc:sldMk cId="2733503172" sldId="378"/>
            <ac:spMk id="145" creationId="{3C326F6A-DF11-494F-9CF2-A5BC0C3BA453}"/>
          </ac:spMkLst>
        </pc:spChg>
        <pc:spChg chg="mod">
          <ac:chgData name="이 경오" userId="03d471aaec579ec3" providerId="LiveId" clId="{D958927D-D7B9-48FD-B621-0828BF26C386}" dt="2020-05-05T13:06:44.161" v="5645" actId="20577"/>
          <ac:spMkLst>
            <pc:docMk/>
            <pc:sldMk cId="2733503172" sldId="378"/>
            <ac:spMk id="149" creationId="{6E927DBE-034E-4037-99D7-903F266E5610}"/>
          </ac:spMkLst>
        </pc:spChg>
        <pc:spChg chg="mod">
          <ac:chgData name="이 경오" userId="03d471aaec579ec3" providerId="LiveId" clId="{D958927D-D7B9-48FD-B621-0828BF26C386}" dt="2020-05-05T13:06:44.724" v="5646" actId="20577"/>
          <ac:spMkLst>
            <pc:docMk/>
            <pc:sldMk cId="2733503172" sldId="378"/>
            <ac:spMk id="153" creationId="{FEB2E05F-1019-4ADA-AE00-5A8880752700}"/>
          </ac:spMkLst>
        </pc:spChg>
      </pc:sldChg>
      <pc:sldChg chg="modSp mod">
        <pc:chgData name="이 경오" userId="03d471aaec579ec3" providerId="LiveId" clId="{D958927D-D7B9-48FD-B621-0828BF26C386}" dt="2020-05-05T13:06:27.017" v="5636" actId="20577"/>
        <pc:sldMkLst>
          <pc:docMk/>
          <pc:sldMk cId="959073498" sldId="379"/>
        </pc:sldMkLst>
        <pc:spChg chg="mod">
          <ac:chgData name="이 경오" userId="03d471aaec579ec3" providerId="LiveId" clId="{D958927D-D7B9-48FD-B621-0828BF26C386}" dt="2020-05-05T13:06:24.060" v="5632" actId="20577"/>
          <ac:spMkLst>
            <pc:docMk/>
            <pc:sldMk cId="959073498" sldId="379"/>
            <ac:spMk id="185" creationId="{49137242-2AE5-46FC-8B94-66591423BDF8}"/>
          </ac:spMkLst>
        </pc:spChg>
        <pc:spChg chg="mod">
          <ac:chgData name="이 경오" userId="03d471aaec579ec3" providerId="LiveId" clId="{D958927D-D7B9-48FD-B621-0828BF26C386}" dt="2020-05-05T13:06:25.115" v="5633" actId="20577"/>
          <ac:spMkLst>
            <pc:docMk/>
            <pc:sldMk cId="959073498" sldId="379"/>
            <ac:spMk id="186" creationId="{4E9282E8-6788-46C8-9C6A-B4D09B4739D3}"/>
          </ac:spMkLst>
        </pc:spChg>
        <pc:spChg chg="mod">
          <ac:chgData name="이 경오" userId="03d471aaec579ec3" providerId="LiveId" clId="{D958927D-D7B9-48FD-B621-0828BF26C386}" dt="2020-05-05T13:06:25.804" v="5634" actId="20577"/>
          <ac:spMkLst>
            <pc:docMk/>
            <pc:sldMk cId="959073498" sldId="379"/>
            <ac:spMk id="187" creationId="{341E9282-CD64-4983-891A-64D99B8984FE}"/>
          </ac:spMkLst>
        </pc:spChg>
        <pc:spChg chg="mod">
          <ac:chgData name="이 경오" userId="03d471aaec579ec3" providerId="LiveId" clId="{D958927D-D7B9-48FD-B621-0828BF26C386}" dt="2020-05-05T13:06:26.427" v="5635" actId="20577"/>
          <ac:spMkLst>
            <pc:docMk/>
            <pc:sldMk cId="959073498" sldId="379"/>
            <ac:spMk id="188" creationId="{A886F98E-97B9-4634-B44F-AF160E2B6140}"/>
          </ac:spMkLst>
        </pc:spChg>
        <pc:spChg chg="mod">
          <ac:chgData name="이 경오" userId="03d471aaec579ec3" providerId="LiveId" clId="{D958927D-D7B9-48FD-B621-0828BF26C386}" dt="2020-05-05T13:06:27.017" v="5636" actId="20577"/>
          <ac:spMkLst>
            <pc:docMk/>
            <pc:sldMk cId="959073498" sldId="379"/>
            <ac:spMk id="189" creationId="{EA931D2B-D7F1-4790-82E2-EAE86A2E16B5}"/>
          </ac:spMkLst>
        </pc:spChg>
      </pc:sldChg>
      <pc:sldChg chg="del">
        <pc:chgData name="이 경오" userId="03d471aaec579ec3" providerId="LiveId" clId="{D958927D-D7B9-48FD-B621-0828BF26C386}" dt="2020-05-05T12:48:29.636" v="4595" actId="47"/>
        <pc:sldMkLst>
          <pc:docMk/>
          <pc:sldMk cId="2187678006" sldId="400"/>
        </pc:sldMkLst>
      </pc:sldChg>
      <pc:sldChg chg="del">
        <pc:chgData name="이 경오" userId="03d471aaec579ec3" providerId="LiveId" clId="{D958927D-D7B9-48FD-B621-0828BF26C386}" dt="2020-05-05T12:48:41.994" v="4596" actId="47"/>
        <pc:sldMkLst>
          <pc:docMk/>
          <pc:sldMk cId="2088713234" sldId="401"/>
        </pc:sldMkLst>
      </pc:sldChg>
      <pc:sldChg chg="add ord">
        <pc:chgData name="이 경오" userId="03d471aaec579ec3" providerId="LiveId" clId="{D958927D-D7B9-48FD-B621-0828BF26C386}" dt="2020-05-05T12:21:32.376" v="3731"/>
        <pc:sldMkLst>
          <pc:docMk/>
          <pc:sldMk cId="1949935937" sldId="402"/>
        </pc:sldMkLst>
      </pc:sldChg>
      <pc:sldChg chg="addSp delSp modSp add mod ord">
        <pc:chgData name="이 경오" userId="03d471aaec579ec3" providerId="LiveId" clId="{D958927D-D7B9-48FD-B621-0828BF26C386}" dt="2020-05-05T12:48:18.904" v="4594" actId="1036"/>
        <pc:sldMkLst>
          <pc:docMk/>
          <pc:sldMk cId="3778065525" sldId="403"/>
        </pc:sldMkLst>
        <pc:spChg chg="add mod">
          <ac:chgData name="이 경오" userId="03d471aaec579ec3" providerId="LiveId" clId="{D958927D-D7B9-48FD-B621-0828BF26C386}" dt="2020-05-05T12:25:48.912" v="3751" actId="14100"/>
          <ac:spMkLst>
            <pc:docMk/>
            <pc:sldMk cId="3778065525" sldId="403"/>
            <ac:spMk id="2" creationId="{F183481D-CBD5-45B1-A855-29C4992910F7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6" creationId="{4B50F889-8904-45B9-873C-ED46A2910D4B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0" creationId="{BEDC9B43-39F7-416E-AFA6-8CA9A7A8DAD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1" creationId="{387F8B30-F055-44AA-8FB3-C5C6BB7E537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2" creationId="{429970CA-9CDF-44F9-9232-C36B0A07E55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3" creationId="{6C03D5E9-7A66-4180-ABE8-70AA877923B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4" creationId="{D6E99781-E55A-4169-B0BF-9699A4ED020E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5" creationId="{EF709BE1-118F-4C48-9506-9D5FC1C516B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6" creationId="{86E4812C-60B1-444A-8366-326882C0687D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7" creationId="{4AF15751-F68F-404A-B54A-13D6BB8CCA44}"/>
          </ac:spMkLst>
        </pc:spChg>
        <pc:spChg chg="add mod">
          <ac:chgData name="이 경오" userId="03d471aaec579ec3" providerId="LiveId" clId="{D958927D-D7B9-48FD-B621-0828BF26C386}" dt="2020-05-05T12:27:12.462" v="3784"/>
          <ac:spMkLst>
            <pc:docMk/>
            <pc:sldMk cId="3778065525" sldId="403"/>
            <ac:spMk id="48" creationId="{BA01F352-7BD0-4274-8E02-9180D5DA4203}"/>
          </ac:spMkLst>
        </pc:spChg>
        <pc:spChg chg="add mod">
          <ac:chgData name="이 경오" userId="03d471aaec579ec3" providerId="LiveId" clId="{D958927D-D7B9-48FD-B621-0828BF26C386}" dt="2020-05-05T12:27:32.573" v="3790" actId="6549"/>
          <ac:spMkLst>
            <pc:docMk/>
            <pc:sldMk cId="3778065525" sldId="403"/>
            <ac:spMk id="49" creationId="{7B02BB1C-5648-40A8-B601-838FA60CB7AF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2" creationId="{C48034F6-D794-44EE-AD80-42DFFA3F29C9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3" creationId="{6F2816E6-9D03-4573-B634-F6F51955CA97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4" creationId="{42866847-57E0-4C38-A701-DC6AA557A24E}"/>
          </ac:spMkLst>
        </pc:spChg>
        <pc:spChg chg="add del mod">
          <ac:chgData name="이 경오" userId="03d471aaec579ec3" providerId="LiveId" clId="{D958927D-D7B9-48FD-B621-0828BF26C386}" dt="2020-05-05T12:47:40.080" v="4581" actId="478"/>
          <ac:spMkLst>
            <pc:docMk/>
            <pc:sldMk cId="3778065525" sldId="403"/>
            <ac:spMk id="55" creationId="{15AB13D4-A030-4B85-9AFC-5E06297C5406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6" creationId="{F26D7BF4-BEA1-4B92-BCAF-5981263075B6}"/>
          </ac:spMkLst>
        </pc:spChg>
        <pc:spChg chg="add del mod">
          <ac:chgData name="이 경오" userId="03d471aaec579ec3" providerId="LiveId" clId="{D958927D-D7B9-48FD-B621-0828BF26C386}" dt="2020-05-05T12:30:32.897" v="3900"/>
          <ac:spMkLst>
            <pc:docMk/>
            <pc:sldMk cId="3778065525" sldId="403"/>
            <ac:spMk id="57" creationId="{06E716E9-89B0-45C0-909A-5FD3589FE6F3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8" creationId="{339D94A8-59A7-49C1-A79A-B061909589D6}"/>
          </ac:spMkLst>
        </pc:spChg>
        <pc:spChg chg="add mod">
          <ac:chgData name="이 경오" userId="03d471aaec579ec3" providerId="LiveId" clId="{D958927D-D7B9-48FD-B621-0828BF26C386}" dt="2020-05-05T12:32:39.032" v="3968" actId="179"/>
          <ac:spMkLst>
            <pc:docMk/>
            <pc:sldMk cId="3778065525" sldId="403"/>
            <ac:spMk id="59" creationId="{50B44B85-9769-4D4F-A2F8-7166768B2A2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0" creationId="{B0C98CCA-9297-459C-9E07-CA51254890D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1" creationId="{5ECDE6D9-D75C-43D2-98B5-312B77C5611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2" creationId="{3FEB28CD-52F3-4CB0-B373-541A63D5E8F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3" creationId="{50FAA01B-2EF1-4F14-8A79-65F8B8AD7F3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4" creationId="{7548C3B6-0174-4E39-AC32-B5991BD9BAA9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5" creationId="{07B1A656-558B-4554-A94F-6757BC28198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6" creationId="{255914D2-7979-43F4-8D15-85EE8D8B61E7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7" creationId="{C959C251-5B41-4167-8253-9F70A0322626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8" creationId="{9343AC46-3E02-4845-A9A2-EFEF9BD041F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9" creationId="{93B6E574-9AE2-4A05-9CB1-21B5214C0B6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70" creationId="{87B818DB-6E68-4162-9279-7E8F12242204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71" creationId="{A7CD2752-6B38-4387-908B-983AF79ED64C}"/>
          </ac:spMkLst>
        </pc:spChg>
        <pc:spChg chg="add del mod">
          <ac:chgData name="이 경오" userId="03d471aaec579ec3" providerId="LiveId" clId="{D958927D-D7B9-48FD-B621-0828BF26C386}" dt="2020-05-05T12:32:15.578" v="3963"/>
          <ac:spMkLst>
            <pc:docMk/>
            <pc:sldMk cId="3778065525" sldId="403"/>
            <ac:spMk id="72" creationId="{B712FA83-ABDC-4A58-95E0-04148C92C5C2}"/>
          </ac:spMkLst>
        </pc:spChg>
        <pc:spChg chg="add mod">
          <ac:chgData name="이 경오" userId="03d471aaec579ec3" providerId="LiveId" clId="{D958927D-D7B9-48FD-B621-0828BF26C386}" dt="2020-05-05T12:35:23.883" v="4236"/>
          <ac:spMkLst>
            <pc:docMk/>
            <pc:sldMk cId="3778065525" sldId="403"/>
            <ac:spMk id="73" creationId="{50EA8426-C704-4C2B-A184-8ABAF96CD7F7}"/>
          </ac:spMkLst>
        </pc:spChg>
        <pc:spChg chg="mod">
          <ac:chgData name="이 경오" userId="03d471aaec579ec3" providerId="LiveId" clId="{D958927D-D7B9-48FD-B621-0828BF26C386}" dt="2020-05-05T12:24:14.753" v="3745" actId="6549"/>
          <ac:spMkLst>
            <pc:docMk/>
            <pc:sldMk cId="3778065525" sldId="403"/>
            <ac:spMk id="99" creationId="{5452A394-8F2E-4265-979B-FCE5B70F2BF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2" creationId="{559C54DB-0A4B-440D-9686-17F07BB15A0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3" creationId="{367D2E1C-AC5D-400F-AC83-CD169A517E6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4" creationId="{AB2FF216-14AA-4F24-AA12-6040F61E2CC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5" creationId="{EEF42DE0-A39F-4CA3-BF92-DFA84C5E379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6" creationId="{CD2321FA-D032-413E-A9A7-67CB665259D1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7" creationId="{14279CA1-4651-448A-AF30-464AB709BF6E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8" creationId="{A4D44F2B-79F2-472C-BA0D-9F45DC20470F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9" creationId="{D4EBE7A8-374C-418F-A9E3-759BE90D203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0" creationId="{9948BB87-B137-4AF5-8D80-C6EED13BE851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1" creationId="{A06B0C3B-29CD-4B4B-B9F6-69E23D1AC67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2" creationId="{3F2F3FC2-2BE5-42D0-BE0A-825E053599C1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3" creationId="{72267224-8946-48A5-A66F-E4A22C11089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4" creationId="{046B2ADD-3152-470B-AC0B-5B51F76B581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5" creationId="{49137242-2AE5-46FC-8B94-66591423BDF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6" creationId="{4E9282E8-6788-46C8-9C6A-B4D09B4739D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7" creationId="{341E9282-CD64-4983-891A-64D99B8984FE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8" creationId="{A886F98E-97B9-4634-B44F-AF160E2B614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9" creationId="{EA931D2B-D7F1-4790-82E2-EAE86A2E16B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90" creationId="{63519352-DA8D-4708-B2FD-CDF876096BE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91" creationId="{669601AC-93FC-4052-A09B-407EE6FF776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94" creationId="{1B2B0BD0-A1F2-4AA6-BD5C-BA08A7B259C6}"/>
          </ac:spMkLst>
        </pc:spChg>
        <pc:picChg chg="add del mod">
          <ac:chgData name="이 경오" userId="03d471aaec579ec3" providerId="LiveId" clId="{D958927D-D7B9-48FD-B621-0828BF26C386}" dt="2020-05-05T12:47:24.144" v="4578" actId="478"/>
          <ac:picMkLst>
            <pc:docMk/>
            <pc:sldMk cId="3778065525" sldId="403"/>
            <ac:picMk id="3" creationId="{D14E711A-F529-4495-BF80-87777910CE81}"/>
          </ac:picMkLst>
        </pc:picChg>
        <pc:picChg chg="mod ord">
          <ac:chgData name="이 경오" userId="03d471aaec579ec3" providerId="LiveId" clId="{D958927D-D7B9-48FD-B621-0828BF26C386}" dt="2020-05-05T12:48:18.904" v="4594" actId="1036"/>
          <ac:picMkLst>
            <pc:docMk/>
            <pc:sldMk cId="3778065525" sldId="403"/>
            <ac:picMk id="7" creationId="{27B2CE8C-67B5-401B-89ED-3F2B5BC8F5FD}"/>
          </ac:picMkLst>
        </pc:picChg>
      </pc:sldChg>
      <pc:sldChg chg="addSp delSp modSp add mod">
        <pc:chgData name="이 경오" userId="03d471aaec579ec3" providerId="LiveId" clId="{D958927D-D7B9-48FD-B621-0828BF26C386}" dt="2020-05-05T12:55:29.923" v="5192" actId="1035"/>
        <pc:sldMkLst>
          <pc:docMk/>
          <pc:sldMk cId="761251196" sldId="404"/>
        </pc:sldMkLst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2" creationId="{F183481D-CBD5-45B1-A855-29C4992910F7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6" creationId="{4B50F889-8904-45B9-873C-ED46A2910D4B}"/>
          </ac:spMkLst>
        </pc:spChg>
        <pc:spChg chg="add mo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10" creationId="{1010A7B7-AA06-4797-9405-6321F110E4C1}"/>
          </ac:spMkLst>
        </pc:spChg>
        <pc:spChg chg="add mo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11" creationId="{7D0CBA3A-1018-454B-88CC-FAF042B7EA30}"/>
          </ac:spMkLst>
        </pc:spChg>
        <pc:spChg chg="add mod or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20" creationId="{32506628-0AC0-48F1-850D-F1F28FC85967}"/>
          </ac:spMkLst>
        </pc:spChg>
        <pc:spChg chg="add mod or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21" creationId="{F3A1D5D8-2C3B-4A31-8E6C-A5D8C22CE538}"/>
          </ac:spMkLst>
        </pc:spChg>
        <pc:spChg chg="add del mod">
          <ac:chgData name="이 경오" userId="03d471aaec579ec3" providerId="LiveId" clId="{D958927D-D7B9-48FD-B621-0828BF26C386}" dt="2020-05-05T12:49:54.412" v="4605" actId="478"/>
          <ac:spMkLst>
            <pc:docMk/>
            <pc:sldMk cId="761251196" sldId="404"/>
            <ac:spMk id="22" creationId="{451F6B45-71D2-41E1-BC7E-B03867D7B8A7}"/>
          </ac:spMkLst>
        </pc:spChg>
        <pc:spChg chg="add del mod">
          <ac:chgData name="이 경오" userId="03d471aaec579ec3" providerId="LiveId" clId="{D958927D-D7B9-48FD-B621-0828BF26C386}" dt="2020-05-05T12:49:47.064" v="4604" actId="478"/>
          <ac:spMkLst>
            <pc:docMk/>
            <pc:sldMk cId="761251196" sldId="404"/>
            <ac:spMk id="23" creationId="{738E20C1-8247-41CE-A25D-6731D12BF217}"/>
          </ac:spMkLst>
        </pc:spChg>
        <pc:spChg chg="add mo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27" creationId="{A3C11B28-9CA0-4C25-B2D9-B604996117C1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48" creationId="{BA01F352-7BD0-4274-8E02-9180D5DA4203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49" creationId="{7B02BB1C-5648-40A8-B601-838FA60CB7AF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2" creationId="{C48034F6-D794-44EE-AD80-42DFFA3F29C9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3" creationId="{6F2816E6-9D03-4573-B634-F6F51955CA97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4" creationId="{42866847-57E0-4C38-A701-DC6AA557A24E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5" creationId="{15AB13D4-A030-4B85-9AFC-5E06297C5406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6" creationId="{F26D7BF4-BEA1-4B92-BCAF-5981263075B6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8" creationId="{339D94A8-59A7-49C1-A79A-B061909589D6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9" creationId="{50B44B85-9769-4D4F-A2F8-7166768B2A28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73" creationId="{50EA8426-C704-4C2B-A184-8ABAF96CD7F7}"/>
          </ac:spMkLst>
        </pc:spChg>
        <pc:spChg chg="mod">
          <ac:chgData name="이 경오" userId="03d471aaec579ec3" providerId="LiveId" clId="{D958927D-D7B9-48FD-B621-0828BF26C386}" dt="2020-05-05T12:41:34.950" v="4248" actId="20577"/>
          <ac:spMkLst>
            <pc:docMk/>
            <pc:sldMk cId="761251196" sldId="404"/>
            <ac:spMk id="98" creationId="{64B0BAE6-6854-4FA1-BE30-2AB9A0B5C2EE}"/>
          </ac:spMkLst>
        </pc:spChg>
        <pc:spChg chg="mod">
          <ac:chgData name="이 경오" userId="03d471aaec579ec3" providerId="LiveId" clId="{D958927D-D7B9-48FD-B621-0828BF26C386}" dt="2020-05-05T12:54:52.569" v="5167" actId="20577"/>
          <ac:spMkLst>
            <pc:docMk/>
            <pc:sldMk cId="761251196" sldId="404"/>
            <ac:spMk id="99" creationId="{5452A394-8F2E-4265-979B-FCE5B70F2BF3}"/>
          </ac:spMkLst>
        </pc:spChg>
        <pc:picChg chg="del mod">
          <ac:chgData name="이 경오" userId="03d471aaec579ec3" providerId="LiveId" clId="{D958927D-D7B9-48FD-B621-0828BF26C386}" dt="2020-05-05T12:43:34.343" v="4292" actId="478"/>
          <ac:picMkLst>
            <pc:docMk/>
            <pc:sldMk cId="761251196" sldId="404"/>
            <ac:picMk id="3" creationId="{D14E711A-F529-4495-BF80-87777910CE81}"/>
          </ac:picMkLst>
        </pc:picChg>
        <pc:picChg chg="add del mod">
          <ac:chgData name="이 경오" userId="03d471aaec579ec3" providerId="LiveId" clId="{D958927D-D7B9-48FD-B621-0828BF26C386}" dt="2020-05-05T12:49:03.676" v="4597" actId="478"/>
          <ac:picMkLst>
            <pc:docMk/>
            <pc:sldMk cId="761251196" sldId="404"/>
            <ac:picMk id="7" creationId="{88649DDB-FD5B-4E00-9D5A-4710C9FFF244}"/>
          </ac:picMkLst>
        </pc:picChg>
        <pc:picChg chg="add del mod ord">
          <ac:chgData name="이 경오" userId="03d471aaec579ec3" providerId="LiveId" clId="{D958927D-D7B9-48FD-B621-0828BF26C386}" dt="2020-05-05T12:49:37.605" v="4601" actId="478"/>
          <ac:picMkLst>
            <pc:docMk/>
            <pc:sldMk cId="761251196" sldId="404"/>
            <ac:picMk id="8" creationId="{A020A318-20BA-461A-870F-5F5CE5C76FAB}"/>
          </ac:picMkLst>
        </pc:picChg>
        <pc:picChg chg="mod ord">
          <ac:chgData name="이 경오" userId="03d471aaec579ec3" providerId="LiveId" clId="{D958927D-D7B9-48FD-B621-0828BF26C386}" dt="2020-05-05T12:55:29.923" v="5192" actId="1035"/>
          <ac:picMkLst>
            <pc:docMk/>
            <pc:sldMk cId="761251196" sldId="404"/>
            <ac:picMk id="9" creationId="{6C5B4DA6-1CCE-4F5A-83E2-19C19D449EC2}"/>
          </ac:picMkLst>
        </pc:picChg>
      </pc:sldChg>
      <pc:sldChg chg="modSp add mod ord">
        <pc:chgData name="이 경오" userId="03d471aaec579ec3" providerId="LiveId" clId="{D958927D-D7B9-48FD-B621-0828BF26C386}" dt="2020-05-05T12:56:28.413" v="5226"/>
        <pc:sldMkLst>
          <pc:docMk/>
          <pc:sldMk cId="3227009505" sldId="405"/>
        </pc:sldMkLst>
        <pc:spChg chg="mod">
          <ac:chgData name="이 경오" userId="03d471aaec579ec3" providerId="LiveId" clId="{D958927D-D7B9-48FD-B621-0828BF26C386}" dt="2020-05-05T12:56:28.413" v="5226"/>
          <ac:spMkLst>
            <pc:docMk/>
            <pc:sldMk cId="3227009505" sldId="405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D958927D-D7B9-48FD-B621-0828BF26C386}" dt="2020-05-05T13:04:41.563" v="5631" actId="20577"/>
        <pc:sldMkLst>
          <pc:docMk/>
          <pc:sldMk cId="3106242271" sldId="406"/>
        </pc:sldMkLst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2" creationId="{F183481D-CBD5-45B1-A855-29C4992910F7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6" creationId="{4B50F889-8904-45B9-873C-ED46A2910D4B}"/>
          </ac:spMkLst>
        </pc:spChg>
        <pc:spChg chg="add mod">
          <ac:chgData name="이 경오" userId="03d471aaec579ec3" providerId="LiveId" clId="{D958927D-D7B9-48FD-B621-0828BF26C386}" dt="2020-05-05T12:58:41.826" v="5357" actId="20577"/>
          <ac:spMkLst>
            <pc:docMk/>
            <pc:sldMk cId="3106242271" sldId="406"/>
            <ac:spMk id="18" creationId="{2763EFF1-B48D-45D7-89EA-509DF24FFE69}"/>
          </ac:spMkLst>
        </pc:spChg>
        <pc:spChg chg="add mod">
          <ac:chgData name="이 경오" userId="03d471aaec579ec3" providerId="LiveId" clId="{D958927D-D7B9-48FD-B621-0828BF26C386}" dt="2020-05-05T12:58:28.633" v="5306" actId="20577"/>
          <ac:spMkLst>
            <pc:docMk/>
            <pc:sldMk cId="3106242271" sldId="406"/>
            <ac:spMk id="19" creationId="{2776E237-3469-41C1-ABA2-559B1D65E6F6}"/>
          </ac:spMkLst>
        </pc:spChg>
        <pc:spChg chg="add mod">
          <ac:chgData name="이 경오" userId="03d471aaec579ec3" providerId="LiveId" clId="{D958927D-D7B9-48FD-B621-0828BF26C386}" dt="2020-05-05T12:58:52.132" v="5358" actId="20577"/>
          <ac:spMkLst>
            <pc:docMk/>
            <pc:sldMk cId="3106242271" sldId="406"/>
            <ac:spMk id="20" creationId="{45F08036-2082-47B7-93B7-B6A09D6715EC}"/>
          </ac:spMkLst>
        </pc:spChg>
        <pc:spChg chg="add mod">
          <ac:chgData name="이 경오" userId="03d471aaec579ec3" providerId="LiveId" clId="{D958927D-D7B9-48FD-B621-0828BF26C386}" dt="2020-05-05T13:00:35.075" v="5493" actId="20577"/>
          <ac:spMkLst>
            <pc:docMk/>
            <pc:sldMk cId="3106242271" sldId="406"/>
            <ac:spMk id="21" creationId="{9F103256-9293-40E7-91C2-CB5EBC2B9E71}"/>
          </ac:spMkLst>
        </pc:spChg>
        <pc:spChg chg="add mod">
          <ac:chgData name="이 경오" userId="03d471aaec579ec3" providerId="LiveId" clId="{D958927D-D7B9-48FD-B621-0828BF26C386}" dt="2020-05-05T13:00:14.217" v="5476" actId="1076"/>
          <ac:spMkLst>
            <pc:docMk/>
            <pc:sldMk cId="3106242271" sldId="406"/>
            <ac:spMk id="22" creationId="{AD2BF999-E5D1-4ADB-AFF7-3B1A8F7CB07F}"/>
          </ac:spMkLst>
        </pc:spChg>
        <pc:spChg chg="add mod">
          <ac:chgData name="이 경오" userId="03d471aaec579ec3" providerId="LiveId" clId="{D958927D-D7B9-48FD-B621-0828BF26C386}" dt="2020-05-05T13:04:41.563" v="5631" actId="20577"/>
          <ac:spMkLst>
            <pc:docMk/>
            <pc:sldMk cId="3106242271" sldId="406"/>
            <ac:spMk id="23" creationId="{D6A92B7E-A5CD-484A-BBC7-C1DB91E188C9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48" creationId="{BA01F352-7BD0-4274-8E02-9180D5DA4203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49" creationId="{7B02BB1C-5648-40A8-B601-838FA60CB7AF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2" creationId="{C48034F6-D794-44EE-AD80-42DFFA3F29C9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3" creationId="{6F2816E6-9D03-4573-B634-F6F51955CA97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4" creationId="{42866847-57E0-4C38-A701-DC6AA557A24E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6" creationId="{F26D7BF4-BEA1-4B92-BCAF-5981263075B6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8" creationId="{339D94A8-59A7-49C1-A79A-B061909589D6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9" creationId="{50B44B85-9769-4D4F-A2F8-7166768B2A28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73" creationId="{50EA8426-C704-4C2B-A184-8ABAF96CD7F7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98" creationId="{64B0BAE6-6854-4FA1-BE30-2AB9A0B5C2EE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99" creationId="{5452A394-8F2E-4265-979B-FCE5B70F2BF3}"/>
          </ac:spMkLst>
        </pc:spChg>
        <pc:picChg chg="del">
          <ac:chgData name="이 경오" userId="03d471aaec579ec3" providerId="LiveId" clId="{D958927D-D7B9-48FD-B621-0828BF26C386}" dt="2020-05-05T12:56:58.073" v="5230" actId="478"/>
          <ac:picMkLst>
            <pc:docMk/>
            <pc:sldMk cId="3106242271" sldId="406"/>
            <ac:picMk id="7" creationId="{27B2CE8C-67B5-401B-89ED-3F2B5BC8F5FD}"/>
          </ac:picMkLst>
        </pc:picChg>
      </pc:sldChg>
    </pc:docChg>
  </pc:docChgLst>
  <pc:docChgLst>
    <pc:chgData name="이 경오" userId="03d471aaec579ec3" providerId="LiveId" clId="{FE5B2F90-E03B-4ECC-AE64-668DFD204C8D}"/>
    <pc:docChg chg="undo redo custSel addSld delSld modSld sldOrd">
      <pc:chgData name="이 경오" userId="03d471aaec579ec3" providerId="LiveId" clId="{FE5B2F90-E03B-4ECC-AE64-668DFD204C8D}" dt="2020-05-02T08:19:03.549" v="7988" actId="1076"/>
      <pc:docMkLst>
        <pc:docMk/>
      </pc:docMkLst>
      <pc:sldChg chg="modSp mod">
        <pc:chgData name="이 경오" userId="03d471aaec579ec3" providerId="LiveId" clId="{FE5B2F90-E03B-4ECC-AE64-668DFD204C8D}" dt="2020-05-01T06:24:18.062" v="15"/>
        <pc:sldMkLst>
          <pc:docMk/>
          <pc:sldMk cId="3639423075" sldId="260"/>
        </pc:sldMkLst>
        <pc:spChg chg="mod">
          <ac:chgData name="이 경오" userId="03d471aaec579ec3" providerId="LiveId" clId="{FE5B2F90-E03B-4ECC-AE64-668DFD204C8D}" dt="2020-05-01T06:24:18.062" v="15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FE5B2F90-E03B-4ECC-AE64-668DFD204C8D}" dt="2020-05-01T07:19:26.416" v="384" actId="1076"/>
        <pc:sldMkLst>
          <pc:docMk/>
          <pc:sldMk cId="3534683789" sldId="262"/>
        </pc:sldMkLst>
        <pc:spChg chg="mod">
          <ac:chgData name="이 경오" userId="03d471aaec579ec3" providerId="LiveId" clId="{FE5B2F90-E03B-4ECC-AE64-668DFD204C8D}" dt="2020-05-01T06:27:37.121" v="34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9:20.236" v="382" actId="1076"/>
          <ac:spMkLst>
            <pc:docMk/>
            <pc:sldMk cId="3534683789" sldId="262"/>
            <ac:spMk id="3" creationId="{E7200C85-F0CC-49C6-A7C6-56F73EA7660C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8" creationId="{8C971447-5425-456C-B25E-3E8140EA5D96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FE5B2F90-E03B-4ECC-AE64-668DFD204C8D}" dt="2020-05-01T06:25:14.169" v="16" actId="478"/>
          <ac:spMkLst>
            <pc:docMk/>
            <pc:sldMk cId="3534683789" sldId="262"/>
            <ac:spMk id="14" creationId="{514BA4C7-BB07-4150-803A-F2112A15B196}"/>
          </ac:spMkLst>
        </pc:spChg>
        <pc:spChg chg="add mod">
          <ac:chgData name="이 경오" userId="03d471aaec579ec3" providerId="LiveId" clId="{FE5B2F90-E03B-4ECC-AE64-668DFD204C8D}" dt="2020-05-01T07:19:23.246" v="383" actId="1076"/>
          <ac:spMkLst>
            <pc:docMk/>
            <pc:sldMk cId="3534683789" sldId="262"/>
            <ac:spMk id="15" creationId="{33567D56-BD3C-4F22-A59B-3CC6D5C639F3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4" creationId="{8CF92692-1BD7-4BB3-9E72-7CD36CB333EF}"/>
          </ac:spMkLst>
        </pc:spChg>
        <pc:graphicFrameChg chg="add del">
          <ac:chgData name="이 경오" userId="03d471aaec579ec3" providerId="LiveId" clId="{FE5B2F90-E03B-4ECC-AE64-668DFD204C8D}" dt="2020-05-01T06:30:38.756" v="60"/>
          <ac:graphicFrameMkLst>
            <pc:docMk/>
            <pc:sldMk cId="3534683789" sldId="262"/>
            <ac:graphicFrameMk id="7" creationId="{BC56CFBB-E512-48CB-AE62-600EA6B3703E}"/>
          </ac:graphicFrameMkLst>
        </pc:graphicFrameChg>
        <pc:picChg chg="del">
          <ac:chgData name="이 경오" userId="03d471aaec579ec3" providerId="LiveId" clId="{FE5B2F90-E03B-4ECC-AE64-668DFD204C8D}" dt="2020-05-01T06:25:14.169" v="16" actId="478"/>
          <ac:picMkLst>
            <pc:docMk/>
            <pc:sldMk cId="3534683789" sldId="262"/>
            <ac:picMk id="10" creationId="{B5F0688E-9196-4923-B46C-76EE2A58C222}"/>
          </ac:picMkLst>
        </pc:picChg>
        <pc:picChg chg="mod">
          <ac:chgData name="이 경오" userId="03d471aaec579ec3" providerId="LiveId" clId="{FE5B2F90-E03B-4ECC-AE64-668DFD204C8D}" dt="2020-05-01T07:19:26.416" v="384" actId="1076"/>
          <ac:picMkLst>
            <pc:docMk/>
            <pc:sldMk cId="3534683789" sldId="262"/>
            <ac:picMk id="11" creationId="{2A5759ED-790E-4F09-BF6F-DAADFB80373A}"/>
          </ac:picMkLst>
        </pc:picChg>
        <pc:picChg chg="add mod">
          <ac:chgData name="이 경오" userId="03d471aaec579ec3" providerId="LiveId" clId="{FE5B2F90-E03B-4ECC-AE64-668DFD204C8D}" dt="2020-05-01T06:29:54.715" v="57" actId="1076"/>
          <ac:picMkLst>
            <pc:docMk/>
            <pc:sldMk cId="3534683789" sldId="262"/>
            <ac:picMk id="1026" creationId="{FF1CAC38-F41F-4B33-82F9-699EA806E381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945171321" sldId="275"/>
        </pc:sldMkLst>
      </pc:sldChg>
      <pc:sldChg chg="addSp delSp modSp mod">
        <pc:chgData name="이 경오" userId="03d471aaec579ec3" providerId="LiveId" clId="{FE5B2F90-E03B-4ECC-AE64-668DFD204C8D}" dt="2020-05-02T08:18:48.813" v="7987" actId="403"/>
        <pc:sldMkLst>
          <pc:docMk/>
          <pc:sldMk cId="11132080" sldId="285"/>
        </pc:sldMkLst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2" creationId="{32F30259-E3B5-4BFE-BBE5-9DDA4EED9FBD}"/>
          </ac:spMkLst>
        </pc:spChg>
        <pc:spChg chg="del mod">
          <ac:chgData name="이 경오" userId="03d471aaec579ec3" providerId="LiveId" clId="{FE5B2F90-E03B-4ECC-AE64-668DFD204C8D}" dt="2020-05-02T08:18:16.340" v="7977"/>
          <ac:spMkLst>
            <pc:docMk/>
            <pc:sldMk cId="11132080" sldId="285"/>
            <ac:spMk id="8" creationId="{ED2B39C9-560C-447E-87D6-2BA318F8488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9" creationId="{6ADAE079-902C-4088-BD44-EF826E6D8309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0" creationId="{76ED4519-CC29-41DB-A7DC-ACCB177711A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1" creationId="{9C0DE886-A1AD-4175-8653-F26EB818E55E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2" creationId="{ECC4A39C-CA53-4624-982C-41ACFA8CB008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4" creationId="{5925FB3C-474D-47EB-A6A8-18D59597839B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5" creationId="{A8A010BA-DB26-4E48-AC1E-E639BC2266CB}"/>
          </ac:spMkLst>
        </pc:spChg>
        <pc:spChg chg="add mod">
          <ac:chgData name="이 경오" userId="03d471aaec579ec3" providerId="LiveId" clId="{FE5B2F90-E03B-4ECC-AE64-668DFD204C8D}" dt="2020-05-02T08:08:05.482" v="7221" actId="1076"/>
          <ac:spMkLst>
            <pc:docMk/>
            <pc:sldMk cId="11132080" sldId="285"/>
            <ac:spMk id="16" creationId="{AAE5A607-DFFA-47BA-8230-C662B2BA9921}"/>
          </ac:spMkLst>
        </pc:spChg>
        <pc:spChg chg="add mod">
          <ac:chgData name="이 경오" userId="03d471aaec579ec3" providerId="LiveId" clId="{FE5B2F90-E03B-4ECC-AE64-668DFD204C8D}" dt="2020-05-02T08:18:48.813" v="7987" actId="403"/>
          <ac:spMkLst>
            <pc:docMk/>
            <pc:sldMk cId="11132080" sldId="285"/>
            <ac:spMk id="17" creationId="{949D9DA6-47C0-46CD-9FC8-7AA2C1DC4758}"/>
          </ac:spMkLst>
        </pc:spChg>
        <pc:spChg chg="add mod">
          <ac:chgData name="이 경오" userId="03d471aaec579ec3" providerId="LiveId" clId="{FE5B2F90-E03B-4ECC-AE64-668DFD204C8D}" dt="2020-05-02T08:18:46.807" v="7986" actId="403"/>
          <ac:spMkLst>
            <pc:docMk/>
            <pc:sldMk cId="11132080" sldId="285"/>
            <ac:spMk id="18" creationId="{64D5636B-E3F2-4D73-9275-E747C78FC9E1}"/>
          </ac:spMkLst>
        </pc:spChg>
        <pc:picChg chg="add mod">
          <ac:chgData name="이 경오" userId="03d471aaec579ec3" providerId="LiveId" clId="{FE5B2F90-E03B-4ECC-AE64-668DFD204C8D}" dt="2020-05-02T08:06:54.901" v="7203" actId="1035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12637232" sldId="28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811407637" sldId="288"/>
        </pc:sldMkLst>
      </pc:sldChg>
      <pc:sldChg chg="addSp delSp modSp mod">
        <pc:chgData name="이 경오" userId="03d471aaec579ec3" providerId="LiveId" clId="{FE5B2F90-E03B-4ECC-AE64-668DFD204C8D}" dt="2020-05-02T04:42:19.632" v="4155" actId="1076"/>
        <pc:sldMkLst>
          <pc:docMk/>
          <pc:sldMk cId="614749273" sldId="305"/>
        </pc:sldMkLst>
        <pc:spChg chg="mod">
          <ac:chgData name="이 경오" userId="03d471aaec579ec3" providerId="LiveId" clId="{FE5B2F90-E03B-4ECC-AE64-668DFD204C8D}" dt="2020-05-02T04:28:46.173" v="3217" actId="20577"/>
          <ac:spMkLst>
            <pc:docMk/>
            <pc:sldMk cId="614749273" sldId="305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4:39:10.070" v="3966" actId="1076"/>
          <ac:spMkLst>
            <pc:docMk/>
            <pc:sldMk cId="614749273" sldId="305"/>
            <ac:spMk id="8" creationId="{EF3363E3-71E1-4E0A-A242-51C3101B77EB}"/>
          </ac:spMkLst>
        </pc:spChg>
        <pc:spChg chg="add del mod ord">
          <ac:chgData name="이 경오" userId="03d471aaec579ec3" providerId="LiveId" clId="{FE5B2F90-E03B-4ECC-AE64-668DFD204C8D}" dt="2020-05-02T04:31:45.040" v="3253" actId="478"/>
          <ac:spMkLst>
            <pc:docMk/>
            <pc:sldMk cId="614749273" sldId="305"/>
            <ac:spMk id="9" creationId="{C0F65A60-A11A-41CE-9A80-784D66F72E67}"/>
          </ac:spMkLst>
        </pc:spChg>
        <pc:spChg chg="add mod">
          <ac:chgData name="이 경오" userId="03d471aaec579ec3" providerId="LiveId" clId="{FE5B2F90-E03B-4ECC-AE64-668DFD204C8D}" dt="2020-05-02T04:32:37.791" v="3267" actId="1076"/>
          <ac:spMkLst>
            <pc:docMk/>
            <pc:sldMk cId="614749273" sldId="305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4:41:16.885" v="4144" actId="207"/>
          <ac:spMkLst>
            <pc:docMk/>
            <pc:sldMk cId="614749273" sldId="305"/>
            <ac:spMk id="14" creationId="{5722D913-731A-40FB-B6D3-68E9928160A3}"/>
          </ac:spMkLst>
        </pc:spChg>
        <pc:spChg chg="add mod">
          <ac:chgData name="이 경오" userId="03d471aaec579ec3" providerId="LiveId" clId="{FE5B2F90-E03B-4ECC-AE64-668DFD204C8D}" dt="2020-05-02T04:42:01.465" v="4148" actId="21"/>
          <ac:spMkLst>
            <pc:docMk/>
            <pc:sldMk cId="614749273" sldId="305"/>
            <ac:spMk id="15" creationId="{E9F06740-3460-465C-9126-FEF090074A26}"/>
          </ac:spMkLst>
        </pc:spChg>
        <pc:spChg chg="add mod">
          <ac:chgData name="이 경오" userId="03d471aaec579ec3" providerId="LiveId" clId="{FE5B2F90-E03B-4ECC-AE64-668DFD204C8D}" dt="2020-05-02T04:41:43.539" v="4147" actId="207"/>
          <ac:spMkLst>
            <pc:docMk/>
            <pc:sldMk cId="614749273" sldId="305"/>
            <ac:spMk id="17" creationId="{48AB47AA-BF5C-476E-B391-F943FC345FBA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4:42:14.917" v="4153" actId="1076"/>
          <ac:spMkLst>
            <pc:docMk/>
            <pc:sldMk cId="614749273" sldId="305"/>
            <ac:spMk id="19" creationId="{8D613C4F-9239-416D-AA94-CD587BC3C519}"/>
          </ac:spMkLst>
        </pc:spChg>
        <pc:grpChg chg="del">
          <ac:chgData name="이 경오" userId="03d471aaec579ec3" providerId="LiveId" clId="{FE5B2F90-E03B-4ECC-AE64-668DFD204C8D}" dt="2020-05-02T04:28:49.989" v="3218" actId="478"/>
          <ac:grpSpMkLst>
            <pc:docMk/>
            <pc:sldMk cId="614749273" sldId="305"/>
            <ac:grpSpMk id="13" creationId="{9B685F4C-E603-4AEB-B5FE-C21FBBB5D795}"/>
          </ac:grpSpMkLst>
        </pc:grpChg>
        <pc:picChg chg="del">
          <ac:chgData name="이 경오" userId="03d471aaec579ec3" providerId="LiveId" clId="{FE5B2F90-E03B-4ECC-AE64-668DFD204C8D}" dt="2020-05-02T04:28:49.989" v="3218" actId="478"/>
          <ac:picMkLst>
            <pc:docMk/>
            <pc:sldMk cId="614749273" sldId="305"/>
            <ac:picMk id="11" creationId="{16BB2D32-6D42-4273-B6D8-7357487C4CFF}"/>
          </ac:picMkLst>
        </pc:picChg>
        <pc:picChg chg="mod">
          <ac:chgData name="이 경오" userId="03d471aaec579ec3" providerId="LiveId" clId="{FE5B2F90-E03B-4ECC-AE64-668DFD204C8D}" dt="2020-05-02T04:35:17.202" v="3681" actId="1076"/>
          <ac:picMkLst>
            <pc:docMk/>
            <pc:sldMk cId="614749273" sldId="305"/>
            <ac:picMk id="12" creationId="{A210AFD6-AB33-4AD8-B32D-FCA507B23A42}"/>
          </ac:picMkLst>
        </pc:picChg>
        <pc:picChg chg="add mod">
          <ac:chgData name="이 경오" userId="03d471aaec579ec3" providerId="LiveId" clId="{FE5B2F90-E03B-4ECC-AE64-668DFD204C8D}" dt="2020-05-02T04:42:19.632" v="4155" actId="1076"/>
          <ac:picMkLst>
            <pc:docMk/>
            <pc:sldMk cId="614749273" sldId="305"/>
            <ac:picMk id="20" creationId="{7DCD0393-2C6A-44E4-8936-1262EA13ED7C}"/>
          </ac:picMkLst>
        </pc:picChg>
        <pc:cxnChg chg="del mod">
          <ac:chgData name="이 경오" userId="03d471aaec579ec3" providerId="LiveId" clId="{FE5B2F90-E03B-4ECC-AE64-668DFD204C8D}" dt="2020-05-02T04:28:49.989" v="3218" actId="47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mod">
        <pc:chgData name="이 경오" userId="03d471aaec579ec3" providerId="LiveId" clId="{FE5B2F90-E03B-4ECC-AE64-668DFD204C8D}" dt="2020-05-02T07:30:57.329" v="5409" actId="20577"/>
        <pc:sldMkLst>
          <pc:docMk/>
          <pc:sldMk cId="3683672835" sldId="306"/>
        </pc:sldMkLst>
        <pc:spChg chg="mod">
          <ac:chgData name="이 경오" userId="03d471aaec579ec3" providerId="LiveId" clId="{FE5B2F90-E03B-4ECC-AE64-668DFD204C8D}" dt="2020-05-02T07:23:33.046" v="5067" actId="20577"/>
          <ac:spMkLst>
            <pc:docMk/>
            <pc:sldMk cId="3683672835" sldId="306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24:42.680" v="5090" actId="20577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7:27:33.908" v="5211" actId="1076"/>
          <ac:spMkLst>
            <pc:docMk/>
            <pc:sldMk cId="3683672835" sldId="306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29:30.017" v="5266" actId="207"/>
          <ac:spMkLst>
            <pc:docMk/>
            <pc:sldMk cId="3683672835" sldId="306"/>
            <ac:spMk id="10" creationId="{5373D5D0-1063-4430-8451-87988E5BFC4F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4" creationId="{ADC2F9DB-0BEB-4547-9259-807174E8A39B}"/>
          </ac:spMkLst>
        </pc:spChg>
        <pc:spChg chg="add mod">
          <ac:chgData name="이 경오" userId="03d471aaec579ec3" providerId="LiveId" clId="{FE5B2F90-E03B-4ECC-AE64-668DFD204C8D}" dt="2020-05-02T07:27:59.925" v="5242"/>
          <ac:spMkLst>
            <pc:docMk/>
            <pc:sldMk cId="3683672835" sldId="306"/>
            <ac:spMk id="17" creationId="{CB1E3EAA-4D2F-431F-84C8-87EDE3BD1495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7:30:57.329" v="5409" actId="20577"/>
          <ac:spMkLst>
            <pc:docMk/>
            <pc:sldMk cId="3683672835" sldId="306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8" creationId="{FD4398F7-7707-4B35-9652-6A98D27E6B2F}"/>
          </ac:picMkLst>
        </pc:pic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9" creationId="{FDA193ED-839E-408F-9E64-37776228C53B}"/>
          </ac:picMkLst>
        </pc:picChg>
        <pc:picChg chg="add mod">
          <ac:chgData name="이 경오" userId="03d471aaec579ec3" providerId="LiveId" clId="{FE5B2F90-E03B-4ECC-AE64-668DFD204C8D}" dt="2020-05-02T07:30:09.416" v="5268" actId="1076"/>
          <ac:picMkLst>
            <pc:docMk/>
            <pc:sldMk cId="3683672835" sldId="306"/>
            <ac:picMk id="19" creationId="{BD287D3B-DEEA-436A-8F0A-ABDA36C77C7A}"/>
          </ac:picMkLst>
        </pc:picChg>
        <pc:picChg chg="add mod">
          <ac:chgData name="이 경오" userId="03d471aaec579ec3" providerId="LiveId" clId="{FE5B2F90-E03B-4ECC-AE64-668DFD204C8D}" dt="2020-05-02T07:28:06.165" v="5243" actId="1076"/>
          <ac:picMkLst>
            <pc:docMk/>
            <pc:sldMk cId="3683672835" sldId="306"/>
            <ac:picMk id="20482" creationId="{8FF4D461-58A8-4FEA-B61C-E028A6240D2C}"/>
          </ac:picMkLst>
        </pc:picChg>
        <pc:picChg chg="add mod">
          <ac:chgData name="이 경오" userId="03d471aaec579ec3" providerId="LiveId" clId="{FE5B2F90-E03B-4ECC-AE64-668DFD204C8D}" dt="2020-05-02T07:26:27.015" v="5157" actId="1076"/>
          <ac:picMkLst>
            <pc:docMk/>
            <pc:sldMk cId="3683672835" sldId="306"/>
            <ac:picMk id="20484" creationId="{0A48E243-A2F8-4C85-AEEB-AA1ED9817018}"/>
          </ac:picMkLst>
        </pc:picChg>
        <pc:picChg chg="add mod">
          <ac:chgData name="이 경오" userId="03d471aaec579ec3" providerId="LiveId" clId="{FE5B2F90-E03B-4ECC-AE64-668DFD204C8D}" dt="2020-05-02T07:27:38.154" v="5212" actId="1076"/>
          <ac:picMkLst>
            <pc:docMk/>
            <pc:sldMk cId="3683672835" sldId="306"/>
            <ac:picMk id="20486" creationId="{0CA605D5-60EB-4B29-98C7-CC699B935876}"/>
          </ac:picMkLst>
        </pc:picChg>
        <pc:cxnChg chg="del mod">
          <ac:chgData name="이 경오" userId="03d471aaec579ec3" providerId="LiveId" clId="{FE5B2F90-E03B-4ECC-AE64-668DFD204C8D}" dt="2020-05-02T07:24:48.337" v="5092" actId="478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723998842" sldId="30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08904525" sldId="30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91680698" sldId="30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027182189" sldId="31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213109803" sldId="31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8279580" sldId="31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526229784" sldId="31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997274749" sldId="31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421965379" sldId="31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5329877" sldId="316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607342884" sldId="31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32889191" sldId="31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229294732" sldId="31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30087035" sldId="32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547144186" sldId="32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832486657" sldId="32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21830967" sldId="32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3917390" sldId="32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5210235" sldId="32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488584439" sldId="326"/>
        </pc:sldMkLst>
      </pc:sldChg>
      <pc:sldChg chg="addSp delSp modSp add mod">
        <pc:chgData name="이 경오" userId="03d471aaec579ec3" providerId="LiveId" clId="{FE5B2F90-E03B-4ECC-AE64-668DFD204C8D}" dt="2020-05-01T07:20:19.367" v="394"/>
        <pc:sldMkLst>
          <pc:docMk/>
          <pc:sldMk cId="4058514119" sldId="327"/>
        </pc:sldMkLst>
        <pc:spChg chg="mod">
          <ac:chgData name="이 경오" userId="03d471aaec579ec3" providerId="LiveId" clId="{FE5B2F90-E03B-4ECC-AE64-668DFD204C8D}" dt="2020-05-01T07:20:19.367" v="394"/>
          <ac:spMkLst>
            <pc:docMk/>
            <pc:sldMk cId="4058514119" sldId="327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6:35:31.989" v="208" actId="478"/>
          <ac:spMkLst>
            <pc:docMk/>
            <pc:sldMk cId="4058514119" sldId="327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6:38:09.360" v="307" actId="20577"/>
          <ac:spMkLst>
            <pc:docMk/>
            <pc:sldMk cId="4058514119" sldId="327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6:37:54.186" v="306" actId="1076"/>
          <ac:spMkLst>
            <pc:docMk/>
            <pc:sldMk cId="4058514119" sldId="327"/>
            <ac:spMk id="15" creationId="{33567D56-BD3C-4F22-A59B-3CC6D5C639F3}"/>
          </ac:spMkLst>
        </pc:spChg>
        <pc:picChg chg="del mod">
          <ac:chgData name="이 경오" userId="03d471aaec579ec3" providerId="LiveId" clId="{FE5B2F90-E03B-4ECC-AE64-668DFD204C8D}" dt="2020-05-01T06:37:37.228" v="302" actId="478"/>
          <ac:picMkLst>
            <pc:docMk/>
            <pc:sldMk cId="4058514119" sldId="327"/>
            <ac:picMk id="7" creationId="{D72E4D50-073A-4CDD-9801-6E79746F6722}"/>
          </ac:picMkLst>
        </pc:picChg>
        <pc:picChg chg="mod">
          <ac:chgData name="이 경오" userId="03d471aaec579ec3" providerId="LiveId" clId="{FE5B2F90-E03B-4ECC-AE64-668DFD204C8D}" dt="2020-05-01T06:37:51.134" v="305" actId="1076"/>
          <ac:picMkLst>
            <pc:docMk/>
            <pc:sldMk cId="4058514119" sldId="327"/>
            <ac:picMk id="8" creationId="{D1F7E23D-9017-4911-89DE-1481904AD20C}"/>
          </ac:picMkLst>
        </pc:picChg>
        <pc:picChg chg="del">
          <ac:chgData name="이 경오" userId="03d471aaec579ec3" providerId="LiveId" clId="{FE5B2F90-E03B-4ECC-AE64-668DFD204C8D}" dt="2020-05-01T06:35:33.680" v="209" actId="478"/>
          <ac:picMkLst>
            <pc:docMk/>
            <pc:sldMk cId="4058514119" sldId="327"/>
            <ac:picMk id="11" creationId="{2A5759ED-790E-4F09-BF6F-DAADFB80373A}"/>
          </ac:picMkLst>
        </pc:picChg>
      </pc:sldChg>
      <pc:sldChg chg="addSp delSp modSp add mod">
        <pc:chgData name="이 경오" userId="03d471aaec579ec3" providerId="LiveId" clId="{FE5B2F90-E03B-4ECC-AE64-668DFD204C8D}" dt="2020-05-01T07:20:24.151" v="403"/>
        <pc:sldMkLst>
          <pc:docMk/>
          <pc:sldMk cId="3780209505" sldId="328"/>
        </pc:sldMkLst>
        <pc:spChg chg="mod">
          <ac:chgData name="이 경오" userId="03d471aaec579ec3" providerId="LiveId" clId="{FE5B2F90-E03B-4ECC-AE64-668DFD204C8D}" dt="2020-05-01T07:20:24.151" v="403"/>
          <ac:spMkLst>
            <pc:docMk/>
            <pc:sldMk cId="3780209505" sldId="328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8:51.231" v="317" actId="14100"/>
          <ac:spMkLst>
            <pc:docMk/>
            <pc:sldMk cId="3780209505" sldId="328"/>
            <ac:spMk id="3" creationId="{4ABB4F9B-001A-4D16-872A-D006F139FA8B}"/>
          </ac:spMkLst>
        </pc:spChg>
        <pc:spChg chg="del">
          <ac:chgData name="이 경오" userId="03d471aaec579ec3" providerId="LiveId" clId="{FE5B2F90-E03B-4ECC-AE64-668DFD204C8D}" dt="2020-05-01T07:18:25.937" v="309" actId="478"/>
          <ac:spMkLst>
            <pc:docMk/>
            <pc:sldMk cId="3780209505" sldId="328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7:19:10.739" v="381"/>
          <ac:spMkLst>
            <pc:docMk/>
            <pc:sldMk cId="3780209505" sldId="328"/>
            <ac:spMk id="15" creationId="{33567D56-BD3C-4F22-A59B-3CC6D5C639F3}"/>
          </ac:spMkLst>
        </pc:spChg>
        <pc:picChg chg="mod">
          <ac:chgData name="이 경오" userId="03d471aaec579ec3" providerId="LiveId" clId="{FE5B2F90-E03B-4ECC-AE64-668DFD204C8D}" dt="2020-05-01T07:18:29.998" v="312" actId="1076"/>
          <ac:picMkLst>
            <pc:docMk/>
            <pc:sldMk cId="3780209505" sldId="328"/>
            <ac:picMk id="8" creationId="{D1F7E23D-9017-4911-89DE-1481904AD20C}"/>
          </ac:picMkLst>
        </pc:picChg>
      </pc:sldChg>
      <pc:sldChg chg="addSp delSp modSp add mod ord">
        <pc:chgData name="이 경오" userId="03d471aaec579ec3" providerId="LiveId" clId="{FE5B2F90-E03B-4ECC-AE64-668DFD204C8D}" dt="2020-05-01T07:31:19.193" v="799" actId="1076"/>
        <pc:sldMkLst>
          <pc:docMk/>
          <pc:sldMk cId="666769570" sldId="329"/>
        </pc:sldMkLst>
        <pc:spChg chg="mod">
          <ac:chgData name="이 경오" userId="03d471aaec579ec3" providerId="LiveId" clId="{FE5B2F90-E03B-4ECC-AE64-668DFD204C8D}" dt="2020-05-01T07:21:58.010" v="437"/>
          <ac:spMkLst>
            <pc:docMk/>
            <pc:sldMk cId="666769570" sldId="329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22:27.832" v="438" actId="478"/>
          <ac:spMkLst>
            <pc:docMk/>
            <pc:sldMk cId="666769570" sldId="329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7:24:40.238" v="533" actId="404"/>
          <ac:spMkLst>
            <pc:docMk/>
            <pc:sldMk cId="666769570" sldId="329"/>
            <ac:spMk id="6" creationId="{6CAB83E3-7570-4372-95ED-F93321A42B41}"/>
          </ac:spMkLst>
        </pc:spChg>
        <pc:spChg chg="add mod">
          <ac:chgData name="이 경오" userId="03d471aaec579ec3" providerId="LiveId" clId="{FE5B2F90-E03B-4ECC-AE64-668DFD204C8D}" dt="2020-05-01T07:25:00.907" v="546" actId="20577"/>
          <ac:spMkLst>
            <pc:docMk/>
            <pc:sldMk cId="666769570" sldId="329"/>
            <ac:spMk id="8" creationId="{075D3ADB-A008-41F3-874C-3DA77E982B6B}"/>
          </ac:spMkLst>
        </pc:spChg>
        <pc:spChg chg="add mod">
          <ac:chgData name="이 경오" userId="03d471aaec579ec3" providerId="LiveId" clId="{FE5B2F90-E03B-4ECC-AE64-668DFD204C8D}" dt="2020-05-01T07:30:16.387" v="725" actId="14100"/>
          <ac:spMkLst>
            <pc:docMk/>
            <pc:sldMk cId="666769570" sldId="329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26:15.870" v="655" actId="14100"/>
          <ac:spMkLst>
            <pc:docMk/>
            <pc:sldMk cId="666769570" sldId="329"/>
            <ac:spMk id="14" creationId="{A5DB29C1-CC7B-48FC-89E2-F5FD828C7B69}"/>
          </ac:spMkLst>
        </pc:spChg>
        <pc:spChg chg="mod">
          <ac:chgData name="이 경오" userId="03d471aaec579ec3" providerId="LiveId" clId="{FE5B2F90-E03B-4ECC-AE64-668DFD204C8D}" dt="2020-05-01T07:30:09.647" v="722" actId="1076"/>
          <ac:spMkLst>
            <pc:docMk/>
            <pc:sldMk cId="666769570" sldId="329"/>
            <ac:spMk id="15" creationId="{33567D56-BD3C-4F22-A59B-3CC6D5C639F3}"/>
          </ac:spMkLst>
        </pc:spChg>
        <pc:spChg chg="add mod">
          <ac:chgData name="이 경오" userId="03d471aaec579ec3" providerId="LiveId" clId="{FE5B2F90-E03B-4ECC-AE64-668DFD204C8D}" dt="2020-05-01T07:26:51.419" v="680"/>
          <ac:spMkLst>
            <pc:docMk/>
            <pc:sldMk cId="666769570" sldId="329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1T07:31:19.193" v="799" actId="1076"/>
          <ac:spMkLst>
            <pc:docMk/>
            <pc:sldMk cId="666769570" sldId="329"/>
            <ac:spMk id="20" creationId="{D3B73543-E141-485F-8E9C-0910B22A9512}"/>
          </ac:spMkLst>
        </pc:spChg>
        <pc:picChg chg="mod">
          <ac:chgData name="이 경오" userId="03d471aaec579ec3" providerId="LiveId" clId="{FE5B2F90-E03B-4ECC-AE64-668DFD204C8D}" dt="2020-05-01T07:24:43.306" v="534" actId="1076"/>
          <ac:picMkLst>
            <pc:docMk/>
            <pc:sldMk cId="666769570" sldId="329"/>
            <ac:picMk id="7" creationId="{74FC2210-D936-4A09-AFF3-4DE99615E257}"/>
          </ac:picMkLst>
        </pc:picChg>
        <pc:picChg chg="mod">
          <ac:chgData name="이 경오" userId="03d471aaec579ec3" providerId="LiveId" clId="{FE5B2F90-E03B-4ECC-AE64-668DFD204C8D}" dt="2020-05-01T07:25:39.956" v="547" actId="1076"/>
          <ac:picMkLst>
            <pc:docMk/>
            <pc:sldMk cId="666769570" sldId="329"/>
            <ac:picMk id="9" creationId="{9F0036A0-B2E8-4A6A-9132-307EEEDB277D}"/>
          </ac:picMkLst>
        </pc:picChg>
        <pc:picChg chg="del">
          <ac:chgData name="이 경오" userId="03d471aaec579ec3" providerId="LiveId" clId="{FE5B2F90-E03B-4ECC-AE64-668DFD204C8D}" dt="2020-05-01T07:23:02.417" v="526" actId="478"/>
          <ac:picMkLst>
            <pc:docMk/>
            <pc:sldMk cId="666769570" sldId="329"/>
            <ac:picMk id="11" creationId="{2A5759ED-790E-4F09-BF6F-DAADFB80373A}"/>
          </ac:picMkLst>
        </pc:picChg>
        <pc:picChg chg="mod">
          <ac:chgData name="이 경오" userId="03d471aaec579ec3" providerId="LiveId" clId="{FE5B2F90-E03B-4ECC-AE64-668DFD204C8D}" dt="2020-05-01T07:31:09.181" v="797" actId="1076"/>
          <ac:picMkLst>
            <pc:docMk/>
            <pc:sldMk cId="666769570" sldId="329"/>
            <ac:picMk id="12" creationId="{6B858BF3-71CA-4A7A-8A3D-5ED4D4403D63}"/>
          </ac:picMkLst>
        </pc:picChg>
        <pc:picChg chg="del">
          <ac:chgData name="이 경오" userId="03d471aaec579ec3" providerId="LiveId" clId="{FE5B2F90-E03B-4ECC-AE64-668DFD204C8D}" dt="2020-05-01T07:21:11.934" v="407" actId="478"/>
          <ac:picMkLst>
            <pc:docMk/>
            <pc:sldMk cId="666769570" sldId="329"/>
            <ac:picMk id="1026" creationId="{FF1CAC38-F41F-4B33-82F9-699EA806E381}"/>
          </ac:picMkLst>
        </pc:picChg>
        <pc:picChg chg="add del mod">
          <ac:chgData name="이 경오" userId="03d471aaec579ec3" providerId="LiveId" clId="{FE5B2F90-E03B-4ECC-AE64-668DFD204C8D}" dt="2020-05-01T07:23:04.547" v="527" actId="478"/>
          <ac:picMkLst>
            <pc:docMk/>
            <pc:sldMk cId="666769570" sldId="329"/>
            <ac:picMk id="2050" creationId="{E2F807AA-DB7A-4A87-8375-0CB73E5223E0}"/>
          </ac:picMkLst>
        </pc:picChg>
        <pc:picChg chg="add del mod">
          <ac:chgData name="이 경오" userId="03d471aaec579ec3" providerId="LiveId" clId="{FE5B2F90-E03B-4ECC-AE64-668DFD204C8D}" dt="2020-05-01T07:28:17.507" v="709" actId="478"/>
          <ac:picMkLst>
            <pc:docMk/>
            <pc:sldMk cId="666769570" sldId="329"/>
            <ac:picMk id="2052" creationId="{7C2457C8-A446-4C0E-B8AE-D39ADC7BF19B}"/>
          </ac:picMkLst>
        </pc:picChg>
        <pc:picChg chg="add mod">
          <ac:chgData name="이 경오" userId="03d471aaec579ec3" providerId="LiveId" clId="{FE5B2F90-E03B-4ECC-AE64-668DFD204C8D}" dt="2020-05-01T07:31:12.835" v="798" actId="1076"/>
          <ac:picMkLst>
            <pc:docMk/>
            <pc:sldMk cId="666769570" sldId="329"/>
            <ac:picMk id="2054" creationId="{4924751B-4E34-4187-8505-429E3494FFA6}"/>
          </ac:picMkLst>
        </pc:picChg>
      </pc:sldChg>
      <pc:sldChg chg="addSp delSp modSp add mod">
        <pc:chgData name="이 경오" userId="03d471aaec579ec3" providerId="LiveId" clId="{FE5B2F90-E03B-4ECC-AE64-668DFD204C8D}" dt="2020-05-01T07:41:07.844" v="952" actId="1076"/>
        <pc:sldMkLst>
          <pc:docMk/>
          <pc:sldMk cId="3980104915" sldId="330"/>
        </pc:sldMkLst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6" creationId="{6CAB83E3-7570-4372-95ED-F93321A42B41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8" creationId="{075D3ADB-A008-41F3-874C-3DA77E982B6B}"/>
          </ac:spMkLst>
        </pc:spChg>
        <pc:spChg chg="mod">
          <ac:chgData name="이 경오" userId="03d471aaec579ec3" providerId="LiveId" clId="{FE5B2F90-E03B-4ECC-AE64-668DFD204C8D}" dt="2020-05-01T07:32:22.865" v="815" actId="207"/>
          <ac:spMkLst>
            <pc:docMk/>
            <pc:sldMk cId="3980104915" sldId="330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39:58.974" v="865" actId="1076"/>
          <ac:spMkLst>
            <pc:docMk/>
            <pc:sldMk cId="3980104915" sldId="330"/>
            <ac:spMk id="11" creationId="{8D4900D7-B8C1-45DF-9A7B-08173CEEA9BB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4" creationId="{A5DB29C1-CC7B-48FC-89E2-F5FD828C7B69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5" creationId="{33567D56-BD3C-4F22-A59B-3CC6D5C639F3}"/>
          </ac:spMkLst>
        </pc:spChg>
        <pc:spChg chg="mod">
          <ac:chgData name="이 경오" userId="03d471aaec579ec3" providerId="LiveId" clId="{FE5B2F90-E03B-4ECC-AE64-668DFD204C8D}" dt="2020-05-01T07:33:43.338" v="839"/>
          <ac:spMkLst>
            <pc:docMk/>
            <pc:sldMk cId="3980104915" sldId="330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1T07:33:27.502" v="820" actId="1076"/>
          <ac:spMkLst>
            <pc:docMk/>
            <pc:sldMk cId="3980104915" sldId="330"/>
            <ac:spMk id="20" creationId="{D3B73543-E141-485F-8E9C-0910B22A9512}"/>
          </ac:spMkLst>
        </pc:spChg>
        <pc:spChg chg="add mod">
          <ac:chgData name="이 경오" userId="03d471aaec579ec3" providerId="LiveId" clId="{FE5B2F90-E03B-4ECC-AE64-668DFD204C8D}" dt="2020-05-01T07:40:26.166" v="945" actId="14100"/>
          <ac:spMkLst>
            <pc:docMk/>
            <pc:sldMk cId="3980104915" sldId="330"/>
            <ac:spMk id="21" creationId="{CBA31C70-7D2C-4326-9C5B-EF88F3257560}"/>
          </ac:spMkLst>
        </pc:spChg>
        <pc:graphicFrameChg chg="add del mod">
          <ac:chgData name="이 경오" userId="03d471aaec579ec3" providerId="LiveId" clId="{FE5B2F90-E03B-4ECC-AE64-668DFD204C8D}" dt="2020-05-01T07:39:42.103" v="859" actId="478"/>
          <ac:graphicFrameMkLst>
            <pc:docMk/>
            <pc:sldMk cId="3980104915" sldId="330"/>
            <ac:graphicFrameMk id="17" creationId="{B82E943A-E72F-487B-95B4-8D668EE6D51A}"/>
          </ac:graphicFrameMkLst>
        </pc:graphicFrameChg>
        <pc:picChg chg="mod">
          <ac:chgData name="이 경오" userId="03d471aaec579ec3" providerId="LiveId" clId="{FE5B2F90-E03B-4ECC-AE64-668DFD204C8D}" dt="2020-05-01T07:40:44.684" v="947" actId="1076"/>
          <ac:picMkLst>
            <pc:docMk/>
            <pc:sldMk cId="3980104915" sldId="330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7" creationId="{74FC2210-D936-4A09-AFF3-4DE99615E257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9" creationId="{9F0036A0-B2E8-4A6A-9132-307EEEDB277D}"/>
          </ac:picMkLst>
        </pc:picChg>
        <pc:picChg chg="del mod">
          <ac:chgData name="이 경오" userId="03d471aaec579ec3" providerId="LiveId" clId="{FE5B2F90-E03B-4ECC-AE64-668DFD204C8D}" dt="2020-05-01T07:33:07.947" v="816" actId="478"/>
          <ac:picMkLst>
            <pc:docMk/>
            <pc:sldMk cId="3980104915" sldId="330"/>
            <ac:picMk id="12" creationId="{6B858BF3-71CA-4A7A-8A3D-5ED4D4403D63}"/>
          </ac:picMkLst>
        </pc:picChg>
        <pc:picChg chg="del mod">
          <ac:chgData name="이 경오" userId="03d471aaec579ec3" providerId="LiveId" clId="{FE5B2F90-E03B-4ECC-AE64-668DFD204C8D}" dt="2020-05-01T07:39:27.971" v="856" actId="478"/>
          <ac:picMkLst>
            <pc:docMk/>
            <pc:sldMk cId="3980104915" sldId="330"/>
            <ac:picMk id="13" creationId="{9610B7B2-C5C7-48D0-8E39-6CDB3F4BB9FA}"/>
          </ac:picMkLst>
        </pc:picChg>
        <pc:picChg chg="mod">
          <ac:chgData name="이 경오" userId="03d471aaec579ec3" providerId="LiveId" clId="{FE5B2F90-E03B-4ECC-AE64-668DFD204C8D}" dt="2020-05-01T07:41:03.992" v="951" actId="1076"/>
          <ac:picMkLst>
            <pc:docMk/>
            <pc:sldMk cId="3980104915" sldId="330"/>
            <ac:picMk id="2054" creationId="{4924751B-4E34-4187-8505-429E3494FFA6}"/>
          </ac:picMkLst>
        </pc:picChg>
        <pc:picChg chg="add mod">
          <ac:chgData name="이 경오" userId="03d471aaec579ec3" providerId="LiveId" clId="{FE5B2F90-E03B-4ECC-AE64-668DFD204C8D}" dt="2020-05-01T07:40:01.284" v="866" actId="1076"/>
          <ac:picMkLst>
            <pc:docMk/>
            <pc:sldMk cId="3980104915" sldId="330"/>
            <ac:picMk id="5122" creationId="{782AE72E-F63F-415F-8151-9B8EEA675F18}"/>
          </ac:picMkLst>
        </pc:picChg>
        <pc:picChg chg="add mod">
          <ac:chgData name="이 경오" userId="03d471aaec579ec3" providerId="LiveId" clId="{FE5B2F90-E03B-4ECC-AE64-668DFD204C8D}" dt="2020-05-01T07:41:07.844" v="952" actId="1076"/>
          <ac:picMkLst>
            <pc:docMk/>
            <pc:sldMk cId="3980104915" sldId="330"/>
            <ac:picMk id="5124" creationId="{EA427D79-5369-482C-BA54-9FB6EF4E2B3F}"/>
          </ac:picMkLst>
        </pc:picChg>
      </pc:sldChg>
      <pc:sldChg chg="addSp delSp modSp add mod">
        <pc:chgData name="이 경오" userId="03d471aaec579ec3" providerId="LiveId" clId="{FE5B2F90-E03B-4ECC-AE64-668DFD204C8D}" dt="2020-05-02T02:56:59.273" v="1339" actId="1076"/>
        <pc:sldMkLst>
          <pc:docMk/>
          <pc:sldMk cId="1331070589" sldId="331"/>
        </pc:sldMkLst>
        <pc:spChg chg="add mod">
          <ac:chgData name="이 경오" userId="03d471aaec579ec3" providerId="LiveId" clId="{FE5B2F90-E03B-4ECC-AE64-668DFD204C8D}" dt="2020-05-02T02:54:21.792" v="1035" actId="20577"/>
          <ac:spMkLst>
            <pc:docMk/>
            <pc:sldMk cId="1331070589" sldId="331"/>
            <ac:spMk id="2" creationId="{A8B89285-1977-4885-964F-337BC406903B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0" creationId="{AFF1574A-E1A3-4012-B274-E1FE2663E395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1" creationId="{8D4900D7-B8C1-45DF-9A7B-08173CEEA9BB}"/>
          </ac:spMkLst>
        </pc:spChg>
        <pc:spChg chg="mod">
          <ac:chgData name="이 경오" userId="03d471aaec579ec3" providerId="LiveId" clId="{FE5B2F90-E03B-4ECC-AE64-668DFD204C8D}" dt="2020-05-02T02:48:47.965" v="982"/>
          <ac:spMkLst>
            <pc:docMk/>
            <pc:sldMk cId="1331070589" sldId="331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2:56:03.056" v="1138" actId="1076"/>
          <ac:spMkLst>
            <pc:docMk/>
            <pc:sldMk cId="1331070589" sldId="331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2:54:44.235" v="1075" actId="113"/>
          <ac:spMkLst>
            <pc:docMk/>
            <pc:sldMk cId="1331070589" sldId="331"/>
            <ac:spMk id="18" creationId="{EF157D60-DC77-49EA-8C34-997FC129B0EC}"/>
          </ac:spMkLst>
        </pc:spChg>
        <pc:spChg chg="add mod">
          <ac:chgData name="이 경오" userId="03d471aaec579ec3" providerId="LiveId" clId="{FE5B2F90-E03B-4ECC-AE64-668DFD204C8D}" dt="2020-05-02T02:56:09.045" v="1140" actId="14100"/>
          <ac:spMkLst>
            <pc:docMk/>
            <pc:sldMk cId="1331070589" sldId="331"/>
            <ac:spMk id="19" creationId="{35082508-968F-4BD8-A7C0-C7210969B0A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0" creationId="{D3B73543-E141-485F-8E9C-0910B22A951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1" creationId="{CBA31C70-7D2C-4326-9C5B-EF88F3257560}"/>
          </ac:spMkLst>
        </pc:spChg>
        <pc:spChg chg="add mod">
          <ac:chgData name="이 경오" userId="03d471aaec579ec3" providerId="LiveId" clId="{FE5B2F90-E03B-4ECC-AE64-668DFD204C8D}" dt="2020-05-02T02:56:59.273" v="1339" actId="1076"/>
          <ac:spMkLst>
            <pc:docMk/>
            <pc:sldMk cId="1331070589" sldId="331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2054" creationId="{4924751B-4E34-4187-8505-429E3494FFA6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2" creationId="{782AE72E-F63F-415F-8151-9B8EEA675F18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4" creationId="{EA427D79-5369-482C-BA54-9FB6EF4E2B3F}"/>
          </ac:picMkLst>
        </pc:picChg>
        <pc:picChg chg="add mod">
          <ac:chgData name="이 경오" userId="03d471aaec579ec3" providerId="LiveId" clId="{FE5B2F90-E03B-4ECC-AE64-668DFD204C8D}" dt="2020-05-02T02:55:09.088" v="1079" actId="1076"/>
          <ac:picMkLst>
            <pc:docMk/>
            <pc:sldMk cId="1331070589" sldId="331"/>
            <ac:picMk id="6146" creationId="{AFAB794A-0EB6-4EEF-B6C7-133D581AD2F0}"/>
          </ac:picMkLst>
        </pc:picChg>
        <pc:picChg chg="add mod">
          <ac:chgData name="이 경오" userId="03d471aaec579ec3" providerId="LiveId" clId="{FE5B2F90-E03B-4ECC-AE64-668DFD204C8D}" dt="2020-05-02T02:53:35.203" v="994" actId="1076"/>
          <ac:picMkLst>
            <pc:docMk/>
            <pc:sldMk cId="1331070589" sldId="331"/>
            <ac:picMk id="6148" creationId="{4C363933-B85E-4C63-9489-6DD718CC434C}"/>
          </ac:picMkLst>
        </pc:picChg>
        <pc:picChg chg="add mod">
          <ac:chgData name="이 경오" userId="03d471aaec579ec3" providerId="LiveId" clId="{FE5B2F90-E03B-4ECC-AE64-668DFD204C8D}" dt="2020-05-02T02:55:47.648" v="1136" actId="1076"/>
          <ac:picMkLst>
            <pc:docMk/>
            <pc:sldMk cId="1331070589" sldId="331"/>
            <ac:picMk id="6150" creationId="{1AE3B786-D4B4-4384-B707-059241790D05}"/>
          </ac:picMkLst>
        </pc:picChg>
      </pc:sldChg>
      <pc:sldChg chg="addSp delSp modSp add mod">
        <pc:chgData name="이 경오" userId="03d471aaec579ec3" providerId="LiveId" clId="{FE5B2F90-E03B-4ECC-AE64-668DFD204C8D}" dt="2020-05-02T03:04:12.003" v="1711" actId="1076"/>
        <pc:sldMkLst>
          <pc:docMk/>
          <pc:sldMk cId="2827164445" sldId="332"/>
        </pc:sldMkLst>
        <pc:spChg chg="del">
          <ac:chgData name="이 경오" userId="03d471aaec579ec3" providerId="LiveId" clId="{FE5B2F90-E03B-4ECC-AE64-668DFD204C8D}" dt="2020-05-02T02:58:00.945" v="1351" actId="478"/>
          <ac:spMkLst>
            <pc:docMk/>
            <pc:sldMk cId="2827164445" sldId="332"/>
            <ac:spMk id="2" creationId="{A8B89285-1977-4885-964F-337BC406903B}"/>
          </ac:spMkLst>
        </pc:spChg>
        <pc:spChg chg="add mod">
          <ac:chgData name="이 경오" userId="03d471aaec579ec3" providerId="LiveId" clId="{FE5B2F90-E03B-4ECC-AE64-668DFD204C8D}" dt="2020-05-02T02:59:46.708" v="1481" actId="20577"/>
          <ac:spMkLst>
            <pc:docMk/>
            <pc:sldMk cId="2827164445" sldId="332"/>
            <ac:spMk id="3" creationId="{043496B4-BFE8-441B-B351-232F7333672D}"/>
          </ac:spMkLst>
        </pc:spChg>
        <pc:spChg chg="add mod">
          <ac:chgData name="이 경오" userId="03d471aaec579ec3" providerId="LiveId" clId="{FE5B2F90-E03B-4ECC-AE64-668DFD204C8D}" dt="2020-05-02T03:02:01.384" v="1521" actId="207"/>
          <ac:spMkLst>
            <pc:docMk/>
            <pc:sldMk cId="2827164445" sldId="332"/>
            <ac:spMk id="6" creationId="{FD6DAFCF-4AC3-48DC-9221-A66DFE95671C}"/>
          </ac:spMkLst>
        </pc:spChg>
        <pc:spChg chg="mod">
          <ac:chgData name="이 경오" userId="03d471aaec579ec3" providerId="LiveId" clId="{FE5B2F90-E03B-4ECC-AE64-668DFD204C8D}" dt="2020-05-02T02:57:36.487" v="1350"/>
          <ac:spMkLst>
            <pc:docMk/>
            <pc:sldMk cId="2827164445" sldId="332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2:59:57.592" v="1483" actId="1076"/>
          <ac:spMkLst>
            <pc:docMk/>
            <pc:sldMk cId="2827164445" sldId="332"/>
            <ac:spMk id="17" creationId="{18FF3B8F-39CA-48D9-8021-F0D4812F28C9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8" creationId="{EF157D60-DC77-49EA-8C34-997FC129B0EC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9" creationId="{35082508-968F-4BD8-A7C0-C7210969B0A2}"/>
          </ac:spMkLst>
        </pc:spChg>
        <pc:spChg chg="add mod">
          <ac:chgData name="이 경오" userId="03d471aaec579ec3" providerId="LiveId" clId="{FE5B2F90-E03B-4ECC-AE64-668DFD204C8D}" dt="2020-05-02T03:00:36.936" v="1502" actId="6549"/>
          <ac:spMkLst>
            <pc:docMk/>
            <pc:sldMk cId="2827164445" sldId="332"/>
            <ac:spMk id="20" creationId="{D64BC7BA-097E-4CB0-9AB9-06EBA1964EC7}"/>
          </ac:spMkLst>
        </pc:spChg>
        <pc:spChg chg="add mod">
          <ac:chgData name="이 경오" userId="03d471aaec579ec3" providerId="LiveId" clId="{FE5B2F90-E03B-4ECC-AE64-668DFD204C8D}" dt="2020-05-02T03:03:50.092" v="1708" actId="1076"/>
          <ac:spMkLst>
            <pc:docMk/>
            <pc:sldMk cId="2827164445" sldId="332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2:59:43.212" v="1473" actId="1076"/>
          <ac:spMkLst>
            <pc:docMk/>
            <pc:sldMk cId="2827164445" sldId="332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58:21.036" v="1357" actId="478"/>
          <ac:picMkLst>
            <pc:docMk/>
            <pc:sldMk cId="2827164445" sldId="332"/>
            <ac:picMk id="6146" creationId="{AFAB794A-0EB6-4EEF-B6C7-133D581AD2F0}"/>
          </ac:picMkLst>
        </pc:picChg>
        <pc:picChg chg="del">
          <ac:chgData name="이 경오" userId="03d471aaec579ec3" providerId="LiveId" clId="{FE5B2F90-E03B-4ECC-AE64-668DFD204C8D}" dt="2020-05-02T02:58:29.368" v="1360" actId="478"/>
          <ac:picMkLst>
            <pc:docMk/>
            <pc:sldMk cId="2827164445" sldId="332"/>
            <ac:picMk id="6148" creationId="{4C363933-B85E-4C63-9489-6DD718CC434C}"/>
          </ac:picMkLst>
        </pc:picChg>
        <pc:picChg chg="del">
          <ac:chgData name="이 경오" userId="03d471aaec579ec3" providerId="LiveId" clId="{FE5B2F90-E03B-4ECC-AE64-668DFD204C8D}" dt="2020-05-02T02:59:39.252" v="1472" actId="478"/>
          <ac:picMkLst>
            <pc:docMk/>
            <pc:sldMk cId="2827164445" sldId="332"/>
            <ac:picMk id="6150" creationId="{1AE3B786-D4B4-4384-B707-059241790D05}"/>
          </ac:picMkLst>
        </pc:picChg>
        <pc:picChg chg="add mod">
          <ac:chgData name="이 경오" userId="03d471aaec579ec3" providerId="LiveId" clId="{FE5B2F90-E03B-4ECC-AE64-668DFD204C8D}" dt="2020-05-02T02:59:53.523" v="1482" actId="1076"/>
          <ac:picMkLst>
            <pc:docMk/>
            <pc:sldMk cId="2827164445" sldId="332"/>
            <ac:picMk id="7170" creationId="{10E49344-A07D-418B-B0ED-0169C87CA58B}"/>
          </ac:picMkLst>
        </pc:picChg>
        <pc:picChg chg="add mod">
          <ac:chgData name="이 경오" userId="03d471aaec579ec3" providerId="LiveId" clId="{FE5B2F90-E03B-4ECC-AE64-668DFD204C8D}" dt="2020-05-02T02:58:34.923" v="1362" actId="1076"/>
          <ac:picMkLst>
            <pc:docMk/>
            <pc:sldMk cId="2827164445" sldId="332"/>
            <ac:picMk id="7172" creationId="{D32C5FDD-CB24-48F1-9C35-E996C3F41F13}"/>
          </ac:picMkLst>
        </pc:picChg>
        <pc:picChg chg="add mod">
          <ac:chgData name="이 경오" userId="03d471aaec579ec3" providerId="LiveId" clId="{FE5B2F90-E03B-4ECC-AE64-668DFD204C8D}" dt="2020-05-02T03:04:12.003" v="1711" actId="1076"/>
          <ac:picMkLst>
            <pc:docMk/>
            <pc:sldMk cId="2827164445" sldId="332"/>
            <ac:picMk id="7174" creationId="{30AC12CD-C008-4344-AC51-47FFE7954FFB}"/>
          </ac:picMkLst>
        </pc:picChg>
        <pc:picChg chg="add mod">
          <ac:chgData name="이 경오" userId="03d471aaec579ec3" providerId="LiveId" clId="{FE5B2F90-E03B-4ECC-AE64-668DFD204C8D}" dt="2020-05-02T03:04:06.955" v="1710" actId="1076"/>
          <ac:picMkLst>
            <pc:docMk/>
            <pc:sldMk cId="2827164445" sldId="332"/>
            <ac:picMk id="7176" creationId="{DB0CCAB2-B7C7-47C9-AE33-0DCC6E3F4407}"/>
          </ac:picMkLst>
        </pc:picChg>
      </pc:sldChg>
      <pc:sldChg chg="addSp delSp modSp add mod">
        <pc:chgData name="이 경오" userId="03d471aaec579ec3" providerId="LiveId" clId="{FE5B2F90-E03B-4ECC-AE64-668DFD204C8D}" dt="2020-05-02T03:11:36.244" v="1876" actId="1076"/>
        <pc:sldMkLst>
          <pc:docMk/>
          <pc:sldMk cId="4020970847" sldId="333"/>
        </pc:sldMkLst>
        <pc:spChg chg="add mod">
          <ac:chgData name="이 경오" userId="03d471aaec579ec3" providerId="LiveId" clId="{FE5B2F90-E03B-4ECC-AE64-668DFD204C8D}" dt="2020-05-02T03:08:29.281" v="1809" actId="20577"/>
          <ac:spMkLst>
            <pc:docMk/>
            <pc:sldMk cId="4020970847" sldId="333"/>
            <ac:spMk id="2" creationId="{9BDC6045-B4A7-41AA-89C3-945EF3938B98}"/>
          </ac:spMkLst>
        </pc:spChg>
        <pc:spChg chg="del">
          <ac:chgData name="이 경오" userId="03d471aaec579ec3" providerId="LiveId" clId="{FE5B2F90-E03B-4ECC-AE64-668DFD204C8D}" dt="2020-05-02T03:06:16.497" v="1719" actId="478"/>
          <ac:spMkLst>
            <pc:docMk/>
            <pc:sldMk cId="4020970847" sldId="333"/>
            <ac:spMk id="3" creationId="{043496B4-BFE8-441B-B351-232F7333672D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6" creationId="{FD6DAFCF-4AC3-48DC-9221-A66DFE95671C}"/>
          </ac:spMkLst>
        </pc:spChg>
        <pc:spChg chg="add mod">
          <ac:chgData name="이 경오" userId="03d471aaec579ec3" providerId="LiveId" clId="{FE5B2F90-E03B-4ECC-AE64-668DFD204C8D}" dt="2020-05-02T03:10:17.817" v="1841" actId="20577"/>
          <ac:spMkLst>
            <pc:docMk/>
            <pc:sldMk cId="4020970847" sldId="333"/>
            <ac:spMk id="7" creationId="{F4EF0177-0F34-4FA7-8696-31571678B1ED}"/>
          </ac:spMkLst>
        </pc:spChg>
        <pc:spChg chg="mod">
          <ac:chgData name="이 경오" userId="03d471aaec579ec3" providerId="LiveId" clId="{FE5B2F90-E03B-4ECC-AE64-668DFD204C8D}" dt="2020-05-02T03:05:07.136" v="1717" actId="20577"/>
          <ac:spMkLst>
            <pc:docMk/>
            <pc:sldMk cId="4020970847" sldId="333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3:06:39.081" v="1727" actId="478"/>
          <ac:spMkLst>
            <pc:docMk/>
            <pc:sldMk cId="4020970847" sldId="333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3:08:18.371" v="1803" actId="1076"/>
          <ac:spMkLst>
            <pc:docMk/>
            <pc:sldMk cId="4020970847" sldId="333"/>
            <ac:spMk id="18" creationId="{1F0C8E25-EEA1-408B-A9B9-9460AE725FC4}"/>
          </ac:spMkLst>
        </pc:spChg>
        <pc:spChg chg="add mod">
          <ac:chgData name="이 경오" userId="03d471aaec579ec3" providerId="LiveId" clId="{FE5B2F90-E03B-4ECC-AE64-668DFD204C8D}" dt="2020-05-02T03:10:40.912" v="1874" actId="14100"/>
          <ac:spMkLst>
            <pc:docMk/>
            <pc:sldMk cId="4020970847" sldId="333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0" creationId="{D64BC7BA-097E-4CB0-9AB9-06EBA1964EC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3:07:21.832" v="1798" actId="1076"/>
          <ac:spMkLst>
            <pc:docMk/>
            <pc:sldMk cId="4020970847" sldId="333"/>
            <ac:spMk id="22" creationId="{40C522D0-D151-4A47-AE31-99171C0BC600}"/>
          </ac:spMkLst>
        </pc:spChg>
        <pc:spChg chg="add del mod">
          <ac:chgData name="이 경오" userId="03d471aaec579ec3" providerId="LiveId" clId="{FE5B2F90-E03B-4ECC-AE64-668DFD204C8D}" dt="2020-05-02T03:09:12.465" v="1816" actId="478"/>
          <ac:spMkLst>
            <pc:docMk/>
            <pc:sldMk cId="4020970847" sldId="333"/>
            <ac:spMk id="23" creationId="{5F78970E-C05E-43F3-BDFA-E707D23551EA}"/>
          </ac:spMkLst>
        </pc:spChg>
        <pc:picChg chg="mod">
          <ac:chgData name="이 경오" userId="03d471aaec579ec3" providerId="LiveId" clId="{FE5B2F90-E03B-4ECC-AE64-668DFD204C8D}" dt="2020-05-02T03:11:32.061" v="1875" actId="1076"/>
          <ac:picMkLst>
            <pc:docMk/>
            <pc:sldMk cId="4020970847" sldId="333"/>
            <ac:picMk id="8" creationId="{9D19EE99-2DDE-46A2-908D-344DECAF9102}"/>
          </ac:picMkLst>
        </pc:picChg>
        <pc:picChg chg="add del mod">
          <ac:chgData name="이 경오" userId="03d471aaec579ec3" providerId="LiveId" clId="{FE5B2F90-E03B-4ECC-AE64-668DFD204C8D}" dt="2020-05-02T03:09:51.771" v="1833" actId="478"/>
          <ac:picMkLst>
            <pc:docMk/>
            <pc:sldMk cId="4020970847" sldId="333"/>
            <ac:picMk id="24" creationId="{8260C47B-2F84-4519-9117-65A9A4606BFF}"/>
          </ac:picMkLst>
        </pc:picChg>
        <pc:picChg chg="add mod">
          <ac:chgData name="이 경오" userId="03d471aaec579ec3" providerId="LiveId" clId="{FE5B2F90-E03B-4ECC-AE64-668DFD204C8D}" dt="2020-05-02T03:11:36.244" v="1876" actId="1076"/>
          <ac:picMkLst>
            <pc:docMk/>
            <pc:sldMk cId="4020970847" sldId="333"/>
            <ac:picMk id="25" creationId="{1001A0B3-133B-41C9-9AD2-12EC875408C0}"/>
          </ac:picMkLst>
        </pc:picChg>
        <pc:picChg chg="del">
          <ac:chgData name="이 경오" userId="03d471aaec579ec3" providerId="LiveId" clId="{FE5B2F90-E03B-4ECC-AE64-668DFD204C8D}" dt="2020-05-02T03:06:35.073" v="1726" actId="478"/>
          <ac:picMkLst>
            <pc:docMk/>
            <pc:sldMk cId="4020970847" sldId="333"/>
            <ac:picMk id="7170" creationId="{10E49344-A07D-418B-B0ED-0169C87CA58B}"/>
          </ac:picMkLst>
        </pc:picChg>
        <pc:picChg chg="del">
          <ac:chgData name="이 경오" userId="03d471aaec579ec3" providerId="LiveId" clId="{FE5B2F90-E03B-4ECC-AE64-668DFD204C8D}" dt="2020-05-02T03:07:33.511" v="1799" actId="478"/>
          <ac:picMkLst>
            <pc:docMk/>
            <pc:sldMk cId="4020970847" sldId="333"/>
            <ac:picMk id="7172" creationId="{D32C5FDD-CB24-48F1-9C35-E996C3F41F13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4" creationId="{30AC12CD-C008-4344-AC51-47FFE7954FFB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6" creationId="{DB0CCAB2-B7C7-47C9-AE33-0DCC6E3F4407}"/>
          </ac:picMkLst>
        </pc:picChg>
        <pc:picChg chg="add mod">
          <ac:chgData name="이 경오" userId="03d471aaec579ec3" providerId="LiveId" clId="{FE5B2F90-E03B-4ECC-AE64-668DFD204C8D}" dt="2020-05-02T03:06:43.692" v="1729" actId="1076"/>
          <ac:picMkLst>
            <pc:docMk/>
            <pc:sldMk cId="4020970847" sldId="333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07:41.354" v="1801" actId="1076"/>
          <ac:picMkLst>
            <pc:docMk/>
            <pc:sldMk cId="4020970847" sldId="333"/>
            <ac:picMk id="8196" creationId="{FCA7087A-8E8C-4EFD-9B50-9C338854A218}"/>
          </ac:picMkLst>
        </pc:picChg>
      </pc:sldChg>
      <pc:sldChg chg="addSp delSp modSp add mod">
        <pc:chgData name="이 경오" userId="03d471aaec579ec3" providerId="LiveId" clId="{FE5B2F90-E03B-4ECC-AE64-668DFD204C8D}" dt="2020-05-02T03:19:50.180" v="2149" actId="1076"/>
        <pc:sldMkLst>
          <pc:docMk/>
          <pc:sldMk cId="2125607780" sldId="334"/>
        </pc:sldMkLst>
        <pc:spChg chg="del">
          <ac:chgData name="이 경오" userId="03d471aaec579ec3" providerId="LiveId" clId="{FE5B2F90-E03B-4ECC-AE64-668DFD204C8D}" dt="2020-05-02T03:13:41.452" v="1878" actId="478"/>
          <ac:spMkLst>
            <pc:docMk/>
            <pc:sldMk cId="2125607780" sldId="334"/>
            <ac:spMk id="2" creationId="{9BDC6045-B4A7-41AA-89C3-945EF3938B98}"/>
          </ac:spMkLst>
        </pc:spChg>
        <pc:spChg chg="add mod">
          <ac:chgData name="이 경오" userId="03d471aaec579ec3" providerId="LiveId" clId="{FE5B2F90-E03B-4ECC-AE64-668DFD204C8D}" dt="2020-05-02T03:13:51.591" v="1884" actId="207"/>
          <ac:spMkLst>
            <pc:docMk/>
            <pc:sldMk cId="2125607780" sldId="334"/>
            <ac:spMk id="3" creationId="{C2173C49-54BF-4D5D-AECC-2D2607087E10}"/>
          </ac:spMkLst>
        </pc:spChg>
        <pc:spChg chg="add del">
          <ac:chgData name="이 경오" userId="03d471aaec579ec3" providerId="LiveId" clId="{FE5B2F90-E03B-4ECC-AE64-668DFD204C8D}" dt="2020-05-02T03:15:39.868" v="1972"/>
          <ac:spMkLst>
            <pc:docMk/>
            <pc:sldMk cId="2125607780" sldId="334"/>
            <ac:spMk id="6" creationId="{AD439FE5-59DE-4876-988E-F0D6993C6649}"/>
          </ac:spMkLst>
        </pc:spChg>
        <pc:spChg chg="del mod">
          <ac:chgData name="이 경오" userId="03d471aaec579ec3" providerId="LiveId" clId="{FE5B2F90-E03B-4ECC-AE64-668DFD204C8D}" dt="2020-05-02T03:17:20.506" v="2020" actId="478"/>
          <ac:spMkLst>
            <pc:docMk/>
            <pc:sldMk cId="2125607780" sldId="334"/>
            <ac:spMk id="7" creationId="{F4EF0177-0F34-4FA7-8696-31571678B1ED}"/>
          </ac:spMkLst>
        </pc:spChg>
        <pc:spChg chg="add mod">
          <ac:chgData name="이 경오" userId="03d471aaec579ec3" providerId="LiveId" clId="{FE5B2F90-E03B-4ECC-AE64-668DFD204C8D}" dt="2020-05-02T03:18:56.239" v="2093" actId="1076"/>
          <ac:spMkLst>
            <pc:docMk/>
            <pc:sldMk cId="2125607780" sldId="334"/>
            <ac:spMk id="9" creationId="{E162069C-00B9-4D8C-A132-85BE4338C9BB}"/>
          </ac:spMkLst>
        </pc:spChg>
        <pc:spChg chg="add del mod">
          <ac:chgData name="이 경오" userId="03d471aaec579ec3" providerId="LiveId" clId="{FE5B2F90-E03B-4ECC-AE64-668DFD204C8D}" dt="2020-05-02T03:16:20.900" v="1986"/>
          <ac:spMkLst>
            <pc:docMk/>
            <pc:sldMk cId="2125607780" sldId="334"/>
            <ac:spMk id="10" creationId="{DCDE315B-D744-4E2B-AB96-68ABCBA575E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1" creationId="{EB56B1C2-E288-4D48-9076-D54E50555C6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2" creationId="{D5B09C2C-8265-4A55-928B-679BAD8DBFB7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8" creationId="{1F0C8E25-EEA1-408B-A9B9-9460AE725FC4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9" creationId="{FFCDC408-40E8-441D-B920-B319A215A997}"/>
          </ac:spMkLst>
        </pc:spChg>
        <pc:spChg chg="add del mod">
          <ac:chgData name="이 경오" userId="03d471aaec579ec3" providerId="LiveId" clId="{FE5B2F90-E03B-4ECC-AE64-668DFD204C8D}" dt="2020-05-02T03:16:11.490" v="1982"/>
          <ac:spMkLst>
            <pc:docMk/>
            <pc:sldMk cId="2125607780" sldId="334"/>
            <ac:spMk id="20" creationId="{9FE0EA0B-103E-498F-9A98-A74222762914}"/>
          </ac:spMkLst>
        </pc:spChg>
        <pc:spChg chg="add mod">
          <ac:chgData name="이 경오" userId="03d471aaec579ec3" providerId="LiveId" clId="{FE5B2F90-E03B-4ECC-AE64-668DFD204C8D}" dt="2020-05-02T03:19:11.912" v="2145" actId="14100"/>
          <ac:spMkLst>
            <pc:docMk/>
            <pc:sldMk cId="2125607780" sldId="334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15:23.220" v="1970" actId="14100"/>
          <ac:spMkLst>
            <pc:docMk/>
            <pc:sldMk cId="2125607780" sldId="334"/>
            <ac:spMk id="22" creationId="{40C522D0-D151-4A47-AE31-99171C0BC600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24" creationId="{E2272A07-2085-4DCC-8A7C-C57215179909}"/>
          </ac:spMkLst>
        </pc:spChg>
        <pc:picChg chg="del mod">
          <ac:chgData name="이 경오" userId="03d471aaec579ec3" providerId="LiveId" clId="{FE5B2F90-E03B-4ECC-AE64-668DFD204C8D}" dt="2020-05-02T03:17:46.031" v="2035" actId="478"/>
          <ac:picMkLst>
            <pc:docMk/>
            <pc:sldMk cId="2125607780" sldId="334"/>
            <ac:picMk id="8" creationId="{9D19EE99-2DDE-46A2-908D-344DECAF9102}"/>
          </ac:picMkLst>
        </pc:picChg>
        <pc:picChg chg="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25" creationId="{1001A0B3-133B-41C9-9AD2-12EC875408C0}"/>
          </ac:picMkLst>
        </pc:picChg>
        <pc:picChg chg="del mod">
          <ac:chgData name="이 경오" userId="03d471aaec579ec3" providerId="LiveId" clId="{FE5B2F90-E03B-4ECC-AE64-668DFD204C8D}" dt="2020-05-02T03:14:50.246" v="1910" actId="478"/>
          <ac:picMkLst>
            <pc:docMk/>
            <pc:sldMk cId="2125607780" sldId="334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14:54.260" v="1912" actId="1076"/>
          <ac:picMkLst>
            <pc:docMk/>
            <pc:sldMk cId="2125607780" sldId="334"/>
            <ac:picMk id="9218" creationId="{BAE68C78-F5EB-4372-938D-246B0DB8E0B5}"/>
          </ac:picMkLst>
        </pc:picChg>
        <pc:picChg chg="add 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9221" creationId="{4C5789C7-91BF-4EDC-879F-C9A6416D5EF3}"/>
          </ac:picMkLst>
        </pc:picChg>
      </pc:sldChg>
      <pc:sldChg chg="addSp delSp modSp add mod">
        <pc:chgData name="이 경오" userId="03d471aaec579ec3" providerId="LiveId" clId="{FE5B2F90-E03B-4ECC-AE64-668DFD204C8D}" dt="2020-05-02T03:23:18.907" v="2249" actId="478"/>
        <pc:sldMkLst>
          <pc:docMk/>
          <pc:sldMk cId="3589549085" sldId="335"/>
        </pc:sldMkLst>
        <pc:spChg chg="add mod">
          <ac:chgData name="이 경오" userId="03d471aaec579ec3" providerId="LiveId" clId="{FE5B2F90-E03B-4ECC-AE64-668DFD204C8D}" dt="2020-05-02T03:21:20.839" v="2166" actId="1076"/>
          <ac:spMkLst>
            <pc:docMk/>
            <pc:sldMk cId="3589549085" sldId="335"/>
            <ac:spMk id="2" creationId="{D1BF380E-0134-4F90-A37C-33A84BCC5F1E}"/>
          </ac:spMkLst>
        </pc:spChg>
        <pc:spChg chg="del">
          <ac:chgData name="이 경오" userId="03d471aaec579ec3" providerId="LiveId" clId="{FE5B2F90-E03B-4ECC-AE64-668DFD204C8D}" dt="2020-05-02T03:20:54.544" v="2151" actId="478"/>
          <ac:spMkLst>
            <pc:docMk/>
            <pc:sldMk cId="3589549085" sldId="335"/>
            <ac:spMk id="3" creationId="{C2173C49-54BF-4D5D-AECC-2D2607087E10}"/>
          </ac:spMkLst>
        </pc:spChg>
        <pc:spChg chg="del">
          <ac:chgData name="이 경오" userId="03d471aaec579ec3" providerId="LiveId" clId="{FE5B2F90-E03B-4ECC-AE64-668DFD204C8D}" dt="2020-05-02T03:22:54.996" v="2247" actId="478"/>
          <ac:spMkLst>
            <pc:docMk/>
            <pc:sldMk cId="3589549085" sldId="335"/>
            <ac:spMk id="9" creationId="{E162069C-00B9-4D8C-A132-85BE4338C9BB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1" creationId="{EB56B1C2-E288-4D48-9076-D54E50555C6A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2" creationId="{D5B09C2C-8265-4A55-928B-679BAD8DBFB7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8" creationId="{1F0C8E25-EEA1-408B-A9B9-9460AE725FC4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22:52.419" v="2246" actId="478"/>
          <ac:spMkLst>
            <pc:docMk/>
            <pc:sldMk cId="3589549085" sldId="335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22:49.442" v="2245" actId="14100"/>
          <ac:spMkLst>
            <pc:docMk/>
            <pc:sldMk cId="3589549085" sldId="335"/>
            <ac:spMk id="22" creationId="{40C522D0-D151-4A47-AE31-99171C0BC600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24" creationId="{E2272A07-2085-4DCC-8A7C-C57215179909}"/>
          </ac:spMkLst>
        </pc:spChg>
        <pc:picChg chg="mod">
          <ac:chgData name="이 경오" userId="03d471aaec579ec3" providerId="LiveId" clId="{FE5B2F90-E03B-4ECC-AE64-668DFD204C8D}" dt="2020-05-02T03:22:20.739" v="2169" actId="1076"/>
          <ac:picMkLst>
            <pc:docMk/>
            <pc:sldMk cId="3589549085" sldId="335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25" creationId="{1001A0B3-133B-41C9-9AD2-12EC875408C0}"/>
          </ac:picMkLst>
        </pc:picChg>
        <pc:picChg chg="mod">
          <ac:chgData name="이 경오" userId="03d471aaec579ec3" providerId="LiveId" clId="{FE5B2F90-E03B-4ECC-AE64-668DFD204C8D}" dt="2020-05-02T03:22:58.309" v="2248" actId="1076"/>
          <ac:picMkLst>
            <pc:docMk/>
            <pc:sldMk cId="3589549085" sldId="335"/>
            <ac:picMk id="8196" creationId="{FCA7087A-8E8C-4EFD-9B50-9C338854A218}"/>
          </ac:picMkLst>
        </pc:picChg>
        <pc:picChg chg="del mod">
          <ac:chgData name="이 경오" userId="03d471aaec579ec3" providerId="LiveId" clId="{FE5B2F90-E03B-4ECC-AE64-668DFD204C8D}" dt="2020-05-02T03:22:15.455" v="2168" actId="478"/>
          <ac:picMkLst>
            <pc:docMk/>
            <pc:sldMk cId="3589549085" sldId="335"/>
            <ac:picMk id="9218" creationId="{BAE68C78-F5EB-4372-938D-246B0DB8E0B5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9221" creationId="{4C5789C7-91BF-4EDC-879F-C9A6416D5EF3}"/>
          </ac:picMkLst>
        </pc:picChg>
      </pc:sldChg>
      <pc:sldChg chg="modSp add mod ord">
        <pc:chgData name="이 경오" userId="03d471aaec579ec3" providerId="LiveId" clId="{FE5B2F90-E03B-4ECC-AE64-668DFD204C8D}" dt="2020-05-02T03:26:15.489" v="2264" actId="404"/>
        <pc:sldMkLst>
          <pc:docMk/>
          <pc:sldMk cId="3074469478" sldId="336"/>
        </pc:sldMkLst>
        <pc:spChg chg="mod">
          <ac:chgData name="이 경오" userId="03d471aaec579ec3" providerId="LiveId" clId="{FE5B2F90-E03B-4ECC-AE64-668DFD204C8D}" dt="2020-05-02T03:26:15.489" v="2264" actId="404"/>
          <ac:spMkLst>
            <pc:docMk/>
            <pc:sldMk cId="3074469478" sldId="336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FE5B2F90-E03B-4ECC-AE64-668DFD204C8D}" dt="2020-05-02T03:37:04.708" v="2438" actId="1076"/>
        <pc:sldMkLst>
          <pc:docMk/>
          <pc:sldMk cId="1532033505" sldId="337"/>
        </pc:sldMkLst>
        <pc:spChg chg="del mod">
          <ac:chgData name="이 경오" userId="03d471aaec579ec3" providerId="LiveId" clId="{FE5B2F90-E03B-4ECC-AE64-668DFD204C8D}" dt="2020-05-02T03:28:47.621" v="2300" actId="478"/>
          <ac:spMkLst>
            <pc:docMk/>
            <pc:sldMk cId="1532033505" sldId="337"/>
            <ac:spMk id="2" creationId="{D1BF380E-0134-4F90-A37C-33A84BCC5F1E}"/>
          </ac:spMkLst>
        </pc:spChg>
        <pc:spChg chg="add del mod">
          <ac:chgData name="이 경오" userId="03d471aaec579ec3" providerId="LiveId" clId="{FE5B2F90-E03B-4ECC-AE64-668DFD204C8D}" dt="2020-05-02T03:29:50.917" v="2304" actId="478"/>
          <ac:spMkLst>
            <pc:docMk/>
            <pc:sldMk cId="1532033505" sldId="337"/>
            <ac:spMk id="3" creationId="{004E1F73-C561-415D-AB9E-4D435CBB4E3C}"/>
          </ac:spMkLst>
        </pc:spChg>
        <pc:spChg chg="add mod">
          <ac:chgData name="이 경오" userId="03d471aaec579ec3" providerId="LiveId" clId="{FE5B2F90-E03B-4ECC-AE64-668DFD204C8D}" dt="2020-05-02T03:36:47.919" v="2433" actId="1076"/>
          <ac:spMkLst>
            <pc:docMk/>
            <pc:sldMk cId="1532033505" sldId="337"/>
            <ac:spMk id="7" creationId="{109A040B-4DCC-4C89-B4CF-297ECA0B82C6}"/>
          </ac:spMkLst>
        </pc:spChg>
        <pc:spChg chg="add mod">
          <ac:chgData name="이 경오" userId="03d471aaec579ec3" providerId="LiveId" clId="{FE5B2F90-E03B-4ECC-AE64-668DFD204C8D}" dt="2020-05-02T03:36:58.089" v="2436" actId="1076"/>
          <ac:spMkLst>
            <pc:docMk/>
            <pc:sldMk cId="1532033505" sldId="337"/>
            <ac:spMk id="8" creationId="{ECCF0A2C-1B8F-45A6-9CD0-85A149773FC6}"/>
          </ac:spMkLst>
        </pc:spChg>
        <pc:spChg chg="add mod">
          <ac:chgData name="이 경오" userId="03d471aaec579ec3" providerId="LiveId" clId="{FE5B2F90-E03B-4ECC-AE64-668DFD204C8D}" dt="2020-05-02T03:37:01.688" v="2437" actId="1076"/>
          <ac:spMkLst>
            <pc:docMk/>
            <pc:sldMk cId="1532033505" sldId="337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36:50.499" v="2434" actId="1076"/>
          <ac:spMkLst>
            <pc:docMk/>
            <pc:sldMk cId="1532033505" sldId="337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36:54.419" v="2435" actId="1076"/>
          <ac:spMkLst>
            <pc:docMk/>
            <pc:sldMk cId="1532033505" sldId="337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28:09.565" v="2279"/>
          <ac:spMkLst>
            <pc:docMk/>
            <pc:sldMk cId="1532033505" sldId="337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3:32:58.614" v="2376" actId="11"/>
          <ac:spMkLst>
            <pc:docMk/>
            <pc:sldMk cId="1532033505" sldId="337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8196" creationId="{FCA7087A-8E8C-4EFD-9B50-9C338854A218}"/>
          </ac:picMkLst>
        </pc:picChg>
        <pc:picChg chg="add mod">
          <ac:chgData name="이 경오" userId="03d471aaec579ec3" providerId="LiveId" clId="{FE5B2F90-E03B-4ECC-AE64-668DFD204C8D}" dt="2020-05-02T03:37:04.708" v="2438" actId="1076"/>
          <ac:picMkLst>
            <pc:docMk/>
            <pc:sldMk cId="1532033505" sldId="337"/>
            <ac:picMk id="10242" creationId="{EC4B46A7-012E-4C5B-9B59-A1A0E07EE820}"/>
          </ac:picMkLst>
        </pc:picChg>
      </pc:sldChg>
      <pc:sldChg chg="delSp modSp add mod">
        <pc:chgData name="이 경오" userId="03d471aaec579ec3" providerId="LiveId" clId="{FE5B2F90-E03B-4ECC-AE64-668DFD204C8D}" dt="2020-05-02T03:40:08.314" v="2547" actId="11"/>
        <pc:sldMkLst>
          <pc:docMk/>
          <pc:sldMk cId="902497394" sldId="338"/>
        </pc:sldMkLst>
        <pc:spChg chg="del">
          <ac:chgData name="이 경오" userId="03d471aaec579ec3" providerId="LiveId" clId="{FE5B2F90-E03B-4ECC-AE64-668DFD204C8D}" dt="2020-05-02T03:37:17.851" v="2440" actId="478"/>
          <ac:spMkLst>
            <pc:docMk/>
            <pc:sldMk cId="902497394" sldId="338"/>
            <ac:spMk id="7" creationId="{109A040B-4DCC-4C89-B4CF-297ECA0B82C6}"/>
          </ac:spMkLst>
        </pc:spChg>
        <pc:spChg chg="mod">
          <ac:chgData name="이 경오" userId="03d471aaec579ec3" providerId="LiveId" clId="{FE5B2F90-E03B-4ECC-AE64-668DFD204C8D}" dt="2020-05-02T03:38:14.714" v="2526" actId="20577"/>
          <ac:spMkLst>
            <pc:docMk/>
            <pc:sldMk cId="902497394" sldId="338"/>
            <ac:spMk id="8" creationId="{ECCF0A2C-1B8F-45A6-9CD0-85A149773FC6}"/>
          </ac:spMkLst>
        </pc:spChg>
        <pc:spChg chg="mod">
          <ac:chgData name="이 경오" userId="03d471aaec579ec3" providerId="LiveId" clId="{FE5B2F90-E03B-4ECC-AE64-668DFD204C8D}" dt="2020-05-02T03:38:46.328" v="2527" actId="1076"/>
          <ac:spMkLst>
            <pc:docMk/>
            <pc:sldMk cId="902497394" sldId="338"/>
            <ac:spMk id="9" creationId="{45CB709E-2019-462E-AFCD-1EE25F027DF8}"/>
          </ac:spMkLst>
        </pc:spChg>
        <pc:spChg chg="mod">
          <ac:chgData name="이 경오" userId="03d471aaec579ec3" providerId="LiveId" clId="{FE5B2F90-E03B-4ECC-AE64-668DFD204C8D}" dt="2020-05-02T03:39:56.235" v="2545" actId="20577"/>
          <ac:spMkLst>
            <pc:docMk/>
            <pc:sldMk cId="902497394" sldId="338"/>
            <ac:spMk id="11" creationId="{AB3DA974-0CD7-4306-BF40-78F722A1C850}"/>
          </ac:spMkLst>
        </pc:spChg>
        <pc:spChg chg="mod">
          <ac:chgData name="이 경오" userId="03d471aaec579ec3" providerId="LiveId" clId="{FE5B2F90-E03B-4ECC-AE64-668DFD204C8D}" dt="2020-05-02T03:40:08.314" v="2547" actId="11"/>
          <ac:spMkLst>
            <pc:docMk/>
            <pc:sldMk cId="902497394" sldId="338"/>
            <ac:spMk id="13" creationId="{9F6EDA06-D6F0-46C7-8425-2AE3060B3CB4}"/>
          </ac:spMkLst>
        </pc:spChg>
        <pc:spChg chg="del">
          <ac:chgData name="이 경오" userId="03d471aaec579ec3" providerId="LiveId" clId="{FE5B2F90-E03B-4ECC-AE64-668DFD204C8D}" dt="2020-05-02T03:37:20.712" v="2441" actId="478"/>
          <ac:spMkLst>
            <pc:docMk/>
            <pc:sldMk cId="902497394" sldId="338"/>
            <ac:spMk id="22" creationId="{40C522D0-D151-4A47-AE31-99171C0BC600}"/>
          </ac:spMkLst>
        </pc:spChg>
        <pc:picChg chg="mod">
          <ac:chgData name="이 경오" userId="03d471aaec579ec3" providerId="LiveId" clId="{FE5B2F90-E03B-4ECC-AE64-668DFD204C8D}" dt="2020-05-02T03:39:44.765" v="2529" actId="1076"/>
          <ac:picMkLst>
            <pc:docMk/>
            <pc:sldMk cId="902497394" sldId="338"/>
            <ac:picMk id="2" creationId="{61CE6CDC-F260-451C-BDD3-EBE3981878A2}"/>
          </ac:picMkLst>
        </pc:picChg>
        <pc:picChg chg="del mod">
          <ac:chgData name="이 경오" userId="03d471aaec579ec3" providerId="LiveId" clId="{FE5B2F90-E03B-4ECC-AE64-668DFD204C8D}" dt="2020-05-02T03:38:47.849" v="2528" actId="478"/>
          <ac:picMkLst>
            <pc:docMk/>
            <pc:sldMk cId="902497394" sldId="338"/>
            <ac:picMk id="10242" creationId="{EC4B46A7-012E-4C5B-9B59-A1A0E07EE820}"/>
          </ac:picMkLst>
        </pc:picChg>
      </pc:sldChg>
      <pc:sldChg chg="addSp delSp modSp add mod">
        <pc:chgData name="이 경오" userId="03d471aaec579ec3" providerId="LiveId" clId="{FE5B2F90-E03B-4ECC-AE64-668DFD204C8D}" dt="2020-05-02T03:49:01.651" v="2652"/>
        <pc:sldMkLst>
          <pc:docMk/>
          <pc:sldMk cId="2566570962" sldId="339"/>
        </pc:sldMkLst>
        <pc:spChg chg="add mod">
          <ac:chgData name="이 경오" userId="03d471aaec579ec3" providerId="LiveId" clId="{FE5B2F90-E03B-4ECC-AE64-668DFD204C8D}" dt="2020-05-02T03:48:36.287" v="2635" actId="1076"/>
          <ac:spMkLst>
            <pc:docMk/>
            <pc:sldMk cId="2566570962" sldId="339"/>
            <ac:spMk id="3" creationId="{0F8C7075-F2DD-456C-8845-6D496D7F889C}"/>
          </ac:spMkLst>
        </pc:spChg>
        <pc:spChg chg="add mod">
          <ac:chgData name="이 경오" userId="03d471aaec579ec3" providerId="LiveId" clId="{FE5B2F90-E03B-4ECC-AE64-668DFD204C8D}" dt="2020-05-02T03:49:01.651" v="2652"/>
          <ac:spMkLst>
            <pc:docMk/>
            <pc:sldMk cId="2566570962" sldId="339"/>
            <ac:spMk id="6" creationId="{70D4ADAB-1A4E-4229-A2F4-7D077C0318CE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8" creationId="{ECCF0A2C-1B8F-45A6-9CD0-85A149773FC6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48:32.958" v="2634" actId="1076"/>
          <ac:spMkLst>
            <pc:docMk/>
            <pc:sldMk cId="2566570962" sldId="339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48:40.337" v="2636" actId="1076"/>
          <ac:spMkLst>
            <pc:docMk/>
            <pc:sldMk cId="2566570962" sldId="339"/>
            <ac:spMk id="12" creationId="{00309F59-64A5-466D-AFE0-EEB053C91168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48:30.207" v="2633" actId="1076"/>
          <ac:spMkLst>
            <pc:docMk/>
            <pc:sldMk cId="2566570962" sldId="339"/>
            <ac:spMk id="16" creationId="{A0E0D32C-22F5-47DC-A169-2DB750356E7D}"/>
          </ac:spMkLst>
        </pc:spChg>
        <pc:picChg chg="del">
          <ac:chgData name="이 경오" userId="03d471aaec579ec3" providerId="LiveId" clId="{FE5B2F90-E03B-4ECC-AE64-668DFD204C8D}" dt="2020-05-02T03:43:38.441" v="2567" actId="478"/>
          <ac:picMkLst>
            <pc:docMk/>
            <pc:sldMk cId="2566570962" sldId="339"/>
            <ac:picMk id="2" creationId="{61CE6CDC-F260-451C-BDD3-EBE3981878A2}"/>
          </ac:picMkLst>
        </pc:picChg>
      </pc:sldChg>
      <pc:sldChg chg="addSp delSp modSp add mod">
        <pc:chgData name="이 경오" userId="03d471aaec579ec3" providerId="LiveId" clId="{FE5B2F90-E03B-4ECC-AE64-668DFD204C8D}" dt="2020-05-02T04:06:36.126" v="2992" actId="20577"/>
        <pc:sldMkLst>
          <pc:docMk/>
          <pc:sldMk cId="1983154196" sldId="340"/>
        </pc:sldMkLst>
        <pc:spChg chg="add mod">
          <ac:chgData name="이 경오" userId="03d471aaec579ec3" providerId="LiveId" clId="{FE5B2F90-E03B-4ECC-AE64-668DFD204C8D}" dt="2020-05-02T04:06:36.126" v="2992" actId="20577"/>
          <ac:spMkLst>
            <pc:docMk/>
            <pc:sldMk cId="1983154196" sldId="340"/>
            <ac:spMk id="2" creationId="{33489BED-B8CD-4765-8FB4-33D5EF29B8E3}"/>
          </ac:spMkLst>
        </pc:spChg>
        <pc:spChg chg="del">
          <ac:chgData name="이 경오" userId="03d471aaec579ec3" providerId="LiveId" clId="{FE5B2F90-E03B-4ECC-AE64-668DFD204C8D}" dt="2020-05-02T03:56:01.529" v="2683" actId="478"/>
          <ac:spMkLst>
            <pc:docMk/>
            <pc:sldMk cId="1983154196" sldId="340"/>
            <ac:spMk id="3" creationId="{0F8C7075-F2DD-456C-8845-6D496D7F889C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6" creationId="{70D4ADAB-1A4E-4229-A2F4-7D077C0318CE}"/>
          </ac:spMkLst>
        </pc:spChg>
        <pc:spChg chg="add mod">
          <ac:chgData name="이 경오" userId="03d471aaec579ec3" providerId="LiveId" clId="{FE5B2F90-E03B-4ECC-AE64-668DFD204C8D}" dt="2020-05-02T04:01:40.127" v="2800" actId="14100"/>
          <ac:spMkLst>
            <pc:docMk/>
            <pc:sldMk cId="1983154196" sldId="340"/>
            <ac:spMk id="7" creationId="{0BFF37F3-D4AB-4280-8871-368AE2FC4812}"/>
          </ac:spMkLst>
        </pc:spChg>
        <pc:spChg chg="add mod">
          <ac:chgData name="이 경오" userId="03d471aaec579ec3" providerId="LiveId" clId="{FE5B2F90-E03B-4ECC-AE64-668DFD204C8D}" dt="2020-05-02T04:01:38.146" v="2799" actId="14100"/>
          <ac:spMkLst>
            <pc:docMk/>
            <pc:sldMk cId="1983154196" sldId="340"/>
            <ac:spMk id="8" creationId="{781420C3-0AD8-4604-9E97-935B91C999AB}"/>
          </ac:spMkLst>
        </pc:spChg>
        <pc:spChg chg="add mod">
          <ac:chgData name="이 경오" userId="03d471aaec579ec3" providerId="LiveId" clId="{FE5B2F90-E03B-4ECC-AE64-668DFD204C8D}" dt="2020-05-02T04:00:59.048" v="2790" actId="20577"/>
          <ac:spMkLst>
            <pc:docMk/>
            <pc:sldMk cId="1983154196" sldId="340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3:49:30.468" v="2682" actId="11"/>
          <ac:spMkLst>
            <pc:docMk/>
            <pc:sldMk cId="1983154196" sldId="340"/>
            <ac:spMk id="10" creationId="{DDC4B91B-42B6-4630-BCD1-AD10D8446F7F}"/>
          </ac:spMkLst>
        </pc:spChg>
        <pc:spChg chg="add mod">
          <ac:chgData name="이 경오" userId="03d471aaec579ec3" providerId="LiveId" clId="{FE5B2F90-E03B-4ECC-AE64-668DFD204C8D}" dt="2020-05-02T03:59:04.953" v="2773" actId="1076"/>
          <ac:spMkLst>
            <pc:docMk/>
            <pc:sldMk cId="1983154196" sldId="340"/>
            <ac:spMk id="11" creationId="{531A565B-95A9-4AFB-A184-99837BE623FD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12" creationId="{00309F59-64A5-466D-AFE0-EEB053C91168}"/>
          </ac:spMkLst>
        </pc:spChg>
        <pc:spChg chg="add mod">
          <ac:chgData name="이 경오" userId="03d471aaec579ec3" providerId="LiveId" clId="{FE5B2F90-E03B-4ECC-AE64-668DFD204C8D}" dt="2020-05-02T04:01:33.797" v="2797" actId="14100"/>
          <ac:spMkLst>
            <pc:docMk/>
            <pc:sldMk cId="1983154196" sldId="340"/>
            <ac:spMk id="17" creationId="{3E791C94-CB87-4A93-A6E1-3B380B177341}"/>
          </ac:spMkLst>
        </pc:spChg>
        <pc:picChg chg="add mod">
          <ac:chgData name="이 경오" userId="03d471aaec579ec3" providerId="LiveId" clId="{FE5B2F90-E03B-4ECC-AE64-668DFD204C8D}" dt="2020-05-02T03:56:48.727" v="2699" actId="1076"/>
          <ac:picMkLst>
            <pc:docMk/>
            <pc:sldMk cId="1983154196" sldId="340"/>
            <ac:picMk id="12290" creationId="{5D10D050-596D-405B-BB14-E14370C98DEF}"/>
          </ac:picMkLst>
        </pc:picChg>
        <pc:picChg chg="add mod">
          <ac:chgData name="이 경오" userId="03d471aaec579ec3" providerId="LiveId" clId="{FE5B2F90-E03B-4ECC-AE64-668DFD204C8D}" dt="2020-05-02T04:01:35.795" v="2798" actId="1076"/>
          <ac:picMkLst>
            <pc:docMk/>
            <pc:sldMk cId="1983154196" sldId="340"/>
            <ac:picMk id="12292" creationId="{20924773-53D1-4C1C-A190-9611D56EDC16}"/>
          </ac:picMkLst>
        </pc:picChg>
        <pc:picChg chg="add mod">
          <ac:chgData name="이 경오" userId="03d471aaec579ec3" providerId="LiveId" clId="{FE5B2F90-E03B-4ECC-AE64-668DFD204C8D}" dt="2020-05-02T04:01:31.385" v="2796" actId="1076"/>
          <ac:picMkLst>
            <pc:docMk/>
            <pc:sldMk cId="1983154196" sldId="340"/>
            <ac:picMk id="12294" creationId="{CFBBDDC5-1063-4681-A219-8F799C6CC1A0}"/>
          </ac:picMkLst>
        </pc:picChg>
      </pc:sldChg>
      <pc:sldChg chg="addSp delSp modSp add mod">
        <pc:chgData name="이 경오" userId="03d471aaec579ec3" providerId="LiveId" clId="{FE5B2F90-E03B-4ECC-AE64-668DFD204C8D}" dt="2020-05-02T04:32:49.240" v="3268" actId="1076"/>
        <pc:sldMkLst>
          <pc:docMk/>
          <pc:sldMk cId="3039676129" sldId="341"/>
        </pc:sldMkLst>
        <pc:spChg chg="del">
          <ac:chgData name="이 경오" userId="03d471aaec579ec3" providerId="LiveId" clId="{FE5B2F90-E03B-4ECC-AE64-668DFD204C8D}" dt="2020-05-02T04:03:06.591" v="2851" actId="478"/>
          <ac:spMkLst>
            <pc:docMk/>
            <pc:sldMk cId="3039676129" sldId="341"/>
            <ac:spMk id="2" creationId="{33489BED-B8CD-4765-8FB4-33D5EF29B8E3}"/>
          </ac:spMkLst>
        </pc:spChg>
        <pc:spChg chg="add mod">
          <ac:chgData name="이 경오" userId="03d471aaec579ec3" providerId="LiveId" clId="{FE5B2F90-E03B-4ECC-AE64-668DFD204C8D}" dt="2020-05-02T04:03:38.980" v="2863" actId="20577"/>
          <ac:spMkLst>
            <pc:docMk/>
            <pc:sldMk cId="3039676129" sldId="341"/>
            <ac:spMk id="3" creationId="{E20F9EC7-7966-45DF-BC88-CC37F46C30B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7" creationId="{0BFF37F3-D4AB-4280-8871-368AE2FC481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8" creationId="{781420C3-0AD8-4604-9E97-935B91C999AB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4:02:51.589" v="2850"/>
          <ac:spMkLst>
            <pc:docMk/>
            <pc:sldMk cId="3039676129" sldId="341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1" creationId="{531A565B-95A9-4AFB-A184-99837BE623FD}"/>
          </ac:spMkLst>
        </pc:spChg>
        <pc:spChg chg="mod">
          <ac:chgData name="이 경오" userId="03d471aaec579ec3" providerId="LiveId" clId="{FE5B2F90-E03B-4ECC-AE64-668DFD204C8D}" dt="2020-05-02T04:02:22.588" v="2811"/>
          <ac:spMkLst>
            <pc:docMk/>
            <pc:sldMk cId="3039676129" sldId="341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7" creationId="{3E791C94-CB87-4A93-A6E1-3B380B177341}"/>
          </ac:spMkLst>
        </pc:spChg>
        <pc:spChg chg="add mod">
          <ac:chgData name="이 경오" userId="03d471aaec579ec3" providerId="LiveId" clId="{FE5B2F90-E03B-4ECC-AE64-668DFD204C8D}" dt="2020-05-02T04:32:49.240" v="3268" actId="1076"/>
          <ac:spMkLst>
            <pc:docMk/>
            <pc:sldMk cId="3039676129" sldId="341"/>
            <ac:spMk id="18" creationId="{61BA7AAA-5839-4FB8-8DF8-91237EBA4319}"/>
          </ac:spMkLst>
        </pc:spChg>
        <pc:spChg chg="add mod">
          <ac:chgData name="이 경오" userId="03d471aaec579ec3" providerId="LiveId" clId="{FE5B2F90-E03B-4ECC-AE64-668DFD204C8D}" dt="2020-05-02T04:07:03.236" v="2997" actId="14100"/>
          <ac:spMkLst>
            <pc:docMk/>
            <pc:sldMk cId="3039676129" sldId="341"/>
            <ac:spMk id="19" creationId="{DC5D6EFD-DFC0-4B25-88A1-615BFA558A85}"/>
          </ac:spMkLst>
        </pc:spChg>
        <pc:picChg chg="add mod">
          <ac:chgData name="이 경오" userId="03d471aaec579ec3" providerId="LiveId" clId="{FE5B2F90-E03B-4ECC-AE64-668DFD204C8D}" dt="2020-05-02T04:04:23.435" v="2865" actId="1076"/>
          <ac:picMkLst>
            <pc:docMk/>
            <pc:sldMk cId="3039676129" sldId="341"/>
            <ac:picMk id="6" creationId="{BF6A8196-1DAF-42B3-87FA-D7D3BBE95435}"/>
          </ac:picMkLst>
        </pc:picChg>
        <pc:picChg chg="del">
          <ac:chgData name="이 경오" userId="03d471aaec579ec3" providerId="LiveId" clId="{FE5B2F90-E03B-4ECC-AE64-668DFD204C8D}" dt="2020-05-02T04:03:24.976" v="2858" actId="478"/>
          <ac:picMkLst>
            <pc:docMk/>
            <pc:sldMk cId="3039676129" sldId="341"/>
            <ac:picMk id="12290" creationId="{5D10D050-596D-405B-BB14-E14370C98DEF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2" creationId="{20924773-53D1-4C1C-A190-9611D56EDC16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4" creationId="{CFBBDDC5-1063-4681-A219-8F799C6CC1A0}"/>
          </ac:picMkLst>
        </pc:picChg>
        <pc:picChg chg="add mod">
          <ac:chgData name="이 경오" userId="03d471aaec579ec3" providerId="LiveId" clId="{FE5B2F90-E03B-4ECC-AE64-668DFD204C8D}" dt="2020-05-02T04:07:00.525" v="2996" actId="1076"/>
          <ac:picMkLst>
            <pc:docMk/>
            <pc:sldMk cId="3039676129" sldId="341"/>
            <ac:picMk id="15362" creationId="{97571261-885A-4C36-8B00-C04E6640E56F}"/>
          </ac:picMkLst>
        </pc:picChg>
      </pc:sldChg>
      <pc:sldChg chg="addSp delSp modSp add mod">
        <pc:chgData name="이 경오" userId="03d471aaec579ec3" providerId="LiveId" clId="{FE5B2F90-E03B-4ECC-AE64-668DFD204C8D}" dt="2020-05-02T04:23:16.982" v="3196" actId="1076"/>
        <pc:sldMkLst>
          <pc:docMk/>
          <pc:sldMk cId="4220032521" sldId="342"/>
        </pc:sldMkLst>
        <pc:spChg chg="add mod">
          <ac:chgData name="이 경오" userId="03d471aaec579ec3" providerId="LiveId" clId="{FE5B2F90-E03B-4ECC-AE64-668DFD204C8D}" dt="2020-05-02T04:12:07.265" v="3070" actId="207"/>
          <ac:spMkLst>
            <pc:docMk/>
            <pc:sldMk cId="4220032521" sldId="342"/>
            <ac:spMk id="2" creationId="{0F61449E-318F-45B7-AB42-6B4DB345D13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3" creationId="{E20F9EC7-7966-45DF-BC88-CC37F46C30B2}"/>
          </ac:spMkLst>
        </pc:spChg>
        <pc:spChg chg="add mod">
          <ac:chgData name="이 경오" userId="03d471aaec579ec3" providerId="LiveId" clId="{FE5B2F90-E03B-4ECC-AE64-668DFD204C8D}" dt="2020-05-02T04:18:34.384" v="3144"/>
          <ac:spMkLst>
            <pc:docMk/>
            <pc:sldMk cId="4220032521" sldId="342"/>
            <ac:spMk id="7" creationId="{CB19469D-0D3A-4730-B5A5-A70D84A54438}"/>
          </ac:spMkLst>
        </pc:spChg>
        <pc:spChg chg="mod">
          <ac:chgData name="이 경오" userId="03d471aaec579ec3" providerId="LiveId" clId="{FE5B2F90-E03B-4ECC-AE64-668DFD204C8D}" dt="2020-05-02T04:12:34.935" v="3071" actId="14100"/>
          <ac:spMkLst>
            <pc:docMk/>
            <pc:sldMk cId="4220032521" sldId="342"/>
            <ac:spMk id="10" creationId="{DDC4B91B-42B6-4630-BCD1-AD10D8446F7F}"/>
          </ac:spMkLst>
        </pc:spChg>
        <pc:spChg chg="add del">
          <ac:chgData name="이 경오" userId="03d471aaec579ec3" providerId="LiveId" clId="{FE5B2F90-E03B-4ECC-AE64-668DFD204C8D}" dt="2020-05-02T04:17:04.116" v="3131"/>
          <ac:spMkLst>
            <pc:docMk/>
            <pc:sldMk cId="4220032521" sldId="342"/>
            <ac:spMk id="11" creationId="{B1600AF8-387C-4A4C-A2AB-D9EF0ADA4250}"/>
          </ac:spMkLst>
        </pc:spChg>
        <pc:spChg chg="add del mod">
          <ac:chgData name="이 경오" userId="03d471aaec579ec3" providerId="LiveId" clId="{FE5B2F90-E03B-4ECC-AE64-668DFD204C8D}" dt="2020-05-02T04:15:43.663" v="3109" actId="1076"/>
          <ac:spMkLst>
            <pc:docMk/>
            <pc:sldMk cId="4220032521" sldId="342"/>
            <ac:spMk id="12" creationId="{2B73E280-5D7F-4E2C-88A6-CFD47BB53741}"/>
          </ac:spMkLst>
        </pc:spChg>
        <pc:spChg chg="add mod">
          <ac:chgData name="이 경오" userId="03d471aaec579ec3" providerId="LiveId" clId="{FE5B2F90-E03B-4ECC-AE64-668DFD204C8D}" dt="2020-05-02T04:17:50.842" v="3142" actId="1076"/>
          <ac:spMkLst>
            <pc:docMk/>
            <pc:sldMk cId="4220032521" sldId="342"/>
            <ac:spMk id="13" creationId="{AE0C6131-B126-4BC7-B27C-AF7758D70CE1}"/>
          </ac:spMkLst>
        </pc:spChg>
        <pc:spChg chg="add del mod">
          <ac:chgData name="이 경오" userId="03d471aaec579ec3" providerId="LiveId" clId="{FE5B2F90-E03B-4ECC-AE64-668DFD204C8D}" dt="2020-05-02T04:17:44.892" v="3141"/>
          <ac:spMkLst>
            <pc:docMk/>
            <pc:sldMk cId="4220032521" sldId="342"/>
            <ac:spMk id="14" creationId="{A5CB3D94-F0AF-4238-B51A-498E0AB93B1E}"/>
          </ac:spMkLst>
        </pc:spChg>
        <pc:spChg chg="add mod">
          <ac:chgData name="이 경오" userId="03d471aaec579ec3" providerId="LiveId" clId="{FE5B2F90-E03B-4ECC-AE64-668DFD204C8D}" dt="2020-05-02T04:22:29.423" v="3193" actId="1076"/>
          <ac:spMkLst>
            <pc:docMk/>
            <pc:sldMk cId="4220032521" sldId="342"/>
            <ac:spMk id="15" creationId="{D76C798F-F472-4983-BE0E-2A3FCAC40385}"/>
          </ac:spMkLst>
        </pc:spChg>
        <pc:spChg chg="mod">
          <ac:chgData name="이 경오" userId="03d471aaec579ec3" providerId="LiveId" clId="{FE5B2F90-E03B-4ECC-AE64-668DFD204C8D}" dt="2020-05-02T04:08:55.705" v="3012"/>
          <ac:spMkLst>
            <pc:docMk/>
            <pc:sldMk cId="4220032521" sldId="342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4:16:30.224" v="3129" actId="11"/>
          <ac:spMkLst>
            <pc:docMk/>
            <pc:sldMk cId="4220032521" sldId="342"/>
            <ac:spMk id="17" creationId="{65A09573-415E-42C8-88A7-22D4BD382A5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8" creationId="{61BA7AAA-5839-4FB8-8DF8-91237EBA4319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9" creationId="{DC5D6EFD-DFC0-4B25-88A1-615BFA558A85}"/>
          </ac:spMkLst>
        </pc:spChg>
        <pc:spChg chg="add mod">
          <ac:chgData name="이 경오" userId="03d471aaec579ec3" providerId="LiveId" clId="{FE5B2F90-E03B-4ECC-AE64-668DFD204C8D}" dt="2020-05-02T04:22:36.263" v="3194" actId="1076"/>
          <ac:spMkLst>
            <pc:docMk/>
            <pc:sldMk cId="4220032521" sldId="342"/>
            <ac:spMk id="20" creationId="{7FC607FC-B714-42DF-B1DE-AE077121F020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1" creationId="{AEFBB304-FA06-4EE6-98C6-A353E403A268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2" creationId="{30EF2111-EDC0-455C-B319-67B336F84B00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3" creationId="{A1DE78D8-AACB-4376-B026-379F4316C384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4" creationId="{AEE47A82-ECE9-4A50-9B1B-B2747F2A455B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5" creationId="{5DC2C66E-4AA9-418D-84D0-B32648F08405}"/>
          </ac:spMkLst>
        </pc:sp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6" creationId="{BF6A8196-1DAF-42B3-87FA-D7D3BBE95435}"/>
          </ac:picMkLst>
        </pc:picChg>
        <pc:picChg chg="del mod">
          <ac:chgData name="이 경오" userId="03d471aaec579ec3" providerId="LiveId" clId="{FE5B2F90-E03B-4ECC-AE64-668DFD204C8D}" dt="2020-05-02T04:14:58.862" v="3104" actId="478"/>
          <ac:picMkLst>
            <pc:docMk/>
            <pc:sldMk cId="4220032521" sldId="342"/>
            <ac:picMk id="8" creationId="{63FC2683-980E-46EA-A3DE-9C902D904C48}"/>
          </ac:picMkLst>
        </pc:picChg>
        <pc:picChg chg="del mod">
          <ac:chgData name="이 경오" userId="03d471aaec579ec3" providerId="LiveId" clId="{FE5B2F90-E03B-4ECC-AE64-668DFD204C8D}" dt="2020-05-02T04:21:47.120" v="3188" actId="478"/>
          <ac:picMkLst>
            <pc:docMk/>
            <pc:sldMk cId="4220032521" sldId="342"/>
            <ac:picMk id="9" creationId="{B5C61E29-B67F-4BBC-9019-1C4C323A139B}"/>
          </ac:picMkLst>
        </pc:picChg>
        <pc:picChg chg="mod">
          <ac:chgData name="이 경오" userId="03d471aaec579ec3" providerId="LiveId" clId="{FE5B2F90-E03B-4ECC-AE64-668DFD204C8D}" dt="2020-05-02T04:21:56.392" v="3189" actId="1076"/>
          <ac:picMkLst>
            <pc:docMk/>
            <pc:sldMk cId="4220032521" sldId="342"/>
            <ac:picMk id="26" creationId="{56B4BD7B-BC44-49DE-BE11-D9B457E0DC18}"/>
          </ac:picMkLst>
        </pc:pic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15362" creationId="{97571261-885A-4C36-8B00-C04E6640E56F}"/>
          </ac:picMkLst>
        </pc:picChg>
      </pc:sldChg>
      <pc:sldChg chg="modSp add mod ord">
        <pc:chgData name="이 경오" userId="03d471aaec579ec3" providerId="LiveId" clId="{FE5B2F90-E03B-4ECC-AE64-668DFD204C8D}" dt="2020-05-02T04:23:52.106" v="3202" actId="403"/>
        <pc:sldMkLst>
          <pc:docMk/>
          <pc:sldMk cId="700850317" sldId="343"/>
        </pc:sldMkLst>
        <pc:spChg chg="mod">
          <ac:chgData name="이 경오" userId="03d471aaec579ec3" providerId="LiveId" clId="{FE5B2F90-E03B-4ECC-AE64-668DFD204C8D}" dt="2020-05-02T04:23:52.106" v="3202" actId="403"/>
          <ac:spMkLst>
            <pc:docMk/>
            <pc:sldMk cId="700850317" sldId="343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6:57:10.746" v="4567" actId="20577"/>
        <pc:sldMkLst>
          <pc:docMk/>
          <pc:sldMk cId="3738773413" sldId="344"/>
        </pc:sldMkLst>
        <pc:spChg chg="mod">
          <ac:chgData name="이 경오" userId="03d471aaec579ec3" providerId="LiveId" clId="{FE5B2F90-E03B-4ECC-AE64-668DFD204C8D}" dt="2020-05-02T06:46:12.795" v="4160" actId="20577"/>
          <ac:spMkLst>
            <pc:docMk/>
            <pc:sldMk cId="3738773413" sldId="344"/>
            <ac:spMk id="2" creationId="{00000000-0000-0000-0000-000000000000}"/>
          </ac:spMkLst>
        </pc:spChg>
        <pc:spChg chg="add del">
          <ac:chgData name="이 경오" userId="03d471aaec579ec3" providerId="LiveId" clId="{FE5B2F90-E03B-4ECC-AE64-668DFD204C8D}" dt="2020-05-02T06:51:06.735" v="4260"/>
          <ac:spMkLst>
            <pc:docMk/>
            <pc:sldMk cId="3738773413" sldId="344"/>
            <ac:spMk id="3" creationId="{F6F5C381-72D2-4A3D-9470-27B507CBE9F1}"/>
          </ac:spMkLst>
        </pc:spChg>
        <pc:spChg chg="add del mod">
          <ac:chgData name="이 경오" userId="03d471aaec579ec3" providerId="LiveId" clId="{FE5B2F90-E03B-4ECC-AE64-668DFD204C8D}" dt="2020-05-02T06:53:51.871" v="4265" actId="478"/>
          <ac:spMkLst>
            <pc:docMk/>
            <pc:sldMk cId="3738773413" sldId="344"/>
            <ac:spMk id="6" creationId="{E29AB38C-3921-45D0-A583-FBAEAAE775DA}"/>
          </ac:spMkLst>
        </pc:spChg>
        <pc:spChg chg="add mod">
          <ac:chgData name="이 경오" userId="03d471aaec579ec3" providerId="LiveId" clId="{FE5B2F90-E03B-4ECC-AE64-668DFD204C8D}" dt="2020-05-02T06:56:23.757" v="4309" actId="20577"/>
          <ac:spMkLst>
            <pc:docMk/>
            <pc:sldMk cId="3738773413" sldId="344"/>
            <ac:spMk id="7" creationId="{4B4E5687-55E3-4F6F-BD69-029CCE61411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8" creationId="{EF3363E3-71E1-4E0A-A242-51C3101B77EB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6:47:33.586" v="4258"/>
          <ac:spMkLst>
            <pc:docMk/>
            <pc:sldMk cId="3738773413" sldId="344"/>
            <ac:spMk id="13" creationId="{0AA098BF-9567-46DD-BA2D-C255AD23F367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4" creationId="{5722D913-731A-40FB-B6D3-68E9928160A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5" creationId="{E9F06740-3460-465C-9126-FEF090074A26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7" creationId="{48AB47AA-BF5C-476E-B391-F943FC345FBA}"/>
          </ac:spMkLst>
        </pc:spChg>
        <pc:spChg chg="add mod">
          <ac:chgData name="이 경오" userId="03d471aaec579ec3" providerId="LiveId" clId="{FE5B2F90-E03B-4ECC-AE64-668DFD204C8D}" dt="2020-05-02T06:57:10.746" v="4567" actId="20577"/>
          <ac:spMkLst>
            <pc:docMk/>
            <pc:sldMk cId="3738773413" sldId="344"/>
            <ac:spMk id="18" creationId="{C3B4C3C9-6FAC-4700-8CE0-E5F22B90C2DE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9" creationId="{8D613C4F-9239-416D-AA94-CD587BC3C519}"/>
          </ac:spMkLst>
        </pc:spChg>
        <pc:picChg chg="mod">
          <ac:chgData name="이 경오" userId="03d471aaec579ec3" providerId="LiveId" clId="{FE5B2F90-E03B-4ECC-AE64-668DFD204C8D}" dt="2020-05-02T06:55:09.471" v="4275" actId="1076"/>
          <ac:picMkLst>
            <pc:docMk/>
            <pc:sldMk cId="3738773413" sldId="344"/>
            <ac:picMk id="9" creationId="{7A8B5A76-2086-43AD-8A76-FF7BBA73FDDF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12" creationId="{A210AFD6-AB33-4AD8-B32D-FCA507B23A42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20" creationId="{7DCD0393-2C6A-44E4-8936-1262EA13ED7C}"/>
          </ac:picMkLst>
        </pc:picChg>
      </pc:sldChg>
      <pc:sldChg chg="addSp delSp modSp add mod">
        <pc:chgData name="이 경오" userId="03d471aaec579ec3" providerId="LiveId" clId="{FE5B2F90-E03B-4ECC-AE64-668DFD204C8D}" dt="2020-05-02T07:13:09.474" v="4951" actId="14100"/>
        <pc:sldMkLst>
          <pc:docMk/>
          <pc:sldMk cId="2842524829" sldId="345"/>
        </pc:sldMkLst>
        <pc:spChg chg="add mod">
          <ac:chgData name="이 경오" userId="03d471aaec579ec3" providerId="LiveId" clId="{FE5B2F90-E03B-4ECC-AE64-668DFD204C8D}" dt="2020-05-02T07:09:59.440" v="4921" actId="404"/>
          <ac:spMkLst>
            <pc:docMk/>
            <pc:sldMk cId="2842524829" sldId="345"/>
            <ac:spMk id="3" creationId="{BE7E7A63-A47F-41CE-A849-8A5152AD4042}"/>
          </ac:spMkLst>
        </pc:spChg>
        <pc:spChg chg="add mod">
          <ac:chgData name="이 경오" userId="03d471aaec579ec3" providerId="LiveId" clId="{FE5B2F90-E03B-4ECC-AE64-668DFD204C8D}" dt="2020-05-02T07:13:09.474" v="4951" actId="14100"/>
          <ac:spMkLst>
            <pc:docMk/>
            <pc:sldMk cId="2842524829" sldId="345"/>
            <ac:spMk id="6" creationId="{67739847-8CBA-4E6E-AFA6-AF812BF4A064}"/>
          </ac:spMkLst>
        </pc:spChg>
        <pc:spChg chg="del">
          <ac:chgData name="이 경오" userId="03d471aaec579ec3" providerId="LiveId" clId="{FE5B2F90-E03B-4ECC-AE64-668DFD204C8D}" dt="2020-05-02T06:57:51.293" v="4586" actId="478"/>
          <ac:spMkLst>
            <pc:docMk/>
            <pc:sldMk cId="2842524829" sldId="345"/>
            <ac:spMk id="7" creationId="{4B4E5687-55E3-4F6F-BD69-029CCE614113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8" creationId="{EB150458-2CC5-4C94-932D-E71A60CA3212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11" creationId="{AC33C4D6-D913-4670-8211-BE55A0B7DF1C}"/>
          </ac:spMkLst>
        </pc:spChg>
        <pc:spChg chg="add del">
          <ac:chgData name="이 경오" userId="03d471aaec579ec3" providerId="LiveId" clId="{FE5B2F90-E03B-4ECC-AE64-668DFD204C8D}" dt="2020-05-02T07:06:42.632" v="4887"/>
          <ac:spMkLst>
            <pc:docMk/>
            <pc:sldMk cId="2842524829" sldId="345"/>
            <ac:spMk id="12" creationId="{9A57D1B5-64B3-45E4-B979-07720B833B7D}"/>
          </ac:spMkLst>
        </pc:spChg>
        <pc:spChg chg="mod">
          <ac:chgData name="이 경오" userId="03d471aaec579ec3" providerId="LiveId" clId="{FE5B2F90-E03B-4ECC-AE64-668DFD204C8D}" dt="2020-05-02T07:12:56.619" v="4949" actId="6549"/>
          <ac:spMkLst>
            <pc:docMk/>
            <pc:sldMk cId="2842524829" sldId="345"/>
            <ac:spMk id="13" creationId="{0AA098BF-9567-46DD-BA2D-C255AD23F367}"/>
          </ac:spMkLst>
        </pc:spChg>
        <pc:spChg chg="add del">
          <ac:chgData name="이 경오" userId="03d471aaec579ec3" providerId="LiveId" clId="{FE5B2F90-E03B-4ECC-AE64-668DFD204C8D}" dt="2020-05-02T07:07:09.216" v="4889"/>
          <ac:spMkLst>
            <pc:docMk/>
            <pc:sldMk cId="2842524829" sldId="345"/>
            <ac:spMk id="14" creationId="{8642C01B-084A-48D5-839D-E9D5F9DB02D7}"/>
          </ac:spMkLst>
        </pc:spChg>
        <pc:spChg chg="mod">
          <ac:chgData name="이 경오" userId="03d471aaec579ec3" providerId="LiveId" clId="{FE5B2F90-E03B-4ECC-AE64-668DFD204C8D}" dt="2020-05-02T07:09:35.973" v="4916" actId="20577"/>
          <ac:spMkLst>
            <pc:docMk/>
            <pc:sldMk cId="2842524829" sldId="345"/>
            <ac:spMk id="18" creationId="{C3B4C3C9-6FAC-4700-8CE0-E5F22B90C2DE}"/>
          </ac:spMkLst>
        </pc:spChg>
        <pc:picChg chg="mod">
          <ac:chgData name="이 경오" userId="03d471aaec579ec3" providerId="LiveId" clId="{FE5B2F90-E03B-4ECC-AE64-668DFD204C8D}" dt="2020-05-02T07:10:07.723" v="4924" actId="1076"/>
          <ac:picMkLst>
            <pc:docMk/>
            <pc:sldMk cId="2842524829" sldId="345"/>
            <ac:picMk id="9" creationId="{7A8B5A76-2086-43AD-8A76-FF7BBA73FDDF}"/>
          </ac:picMkLst>
        </pc:picChg>
        <pc:picChg chg="del mod">
          <ac:chgData name="이 경오" userId="03d471aaec579ec3" providerId="LiveId" clId="{FE5B2F90-E03B-4ECC-AE64-668DFD204C8D}" dt="2020-05-02T07:13:04.279" v="4950" actId="478"/>
          <ac:picMkLst>
            <pc:docMk/>
            <pc:sldMk cId="2842524829" sldId="345"/>
            <ac:picMk id="10" creationId="{88FB27BF-853A-473E-84C3-73B294E1F9F3}"/>
          </ac:picMkLst>
        </pc:picChg>
        <pc:picChg chg="add del mod modCrop">
          <ac:chgData name="이 경오" userId="03d471aaec579ec3" providerId="LiveId" clId="{FE5B2F90-E03B-4ECC-AE64-668DFD204C8D}" dt="2020-05-02T07:08:29.137" v="4898" actId="21"/>
          <ac:picMkLst>
            <pc:docMk/>
            <pc:sldMk cId="2842524829" sldId="345"/>
            <ac:picMk id="16" creationId="{1B30F2AD-3D30-4022-A50A-09E88C1B64E7}"/>
          </ac:picMkLst>
        </pc:picChg>
        <pc:picChg chg="add mod">
          <ac:chgData name="이 경오" userId="03d471aaec579ec3" providerId="LiveId" clId="{FE5B2F90-E03B-4ECC-AE64-668DFD204C8D}" dt="2020-05-02T07:09:32.653" v="4912" actId="1076"/>
          <ac:picMkLst>
            <pc:docMk/>
            <pc:sldMk cId="2842524829" sldId="345"/>
            <ac:picMk id="19" creationId="{ED560A48-BBB0-4F86-A07D-CC91BB71CC54}"/>
          </ac:picMkLst>
        </pc:picChg>
        <pc:picChg chg="add del mod">
          <ac:chgData name="이 경오" userId="03d471aaec579ec3" providerId="LiveId" clId="{FE5B2F90-E03B-4ECC-AE64-668DFD204C8D}" dt="2020-05-02T07:02:18.384" v="4877"/>
          <ac:picMkLst>
            <pc:docMk/>
            <pc:sldMk cId="2842524829" sldId="345"/>
            <ac:picMk id="16386" creationId="{D3E86F1D-D8ED-4316-828C-9A064F6463B3}"/>
          </ac:picMkLst>
        </pc:picChg>
      </pc:sldChg>
      <pc:sldChg chg="addSp delSp modSp add mod">
        <pc:chgData name="이 경오" userId="03d471aaec579ec3" providerId="LiveId" clId="{FE5B2F90-E03B-4ECC-AE64-668DFD204C8D}" dt="2020-05-02T07:15:41.477" v="5049" actId="20577"/>
        <pc:sldMkLst>
          <pc:docMk/>
          <pc:sldMk cId="1189493981" sldId="346"/>
        </pc:sldMkLst>
        <pc:spChg chg="del">
          <ac:chgData name="이 경오" userId="03d471aaec579ec3" providerId="LiveId" clId="{FE5B2F90-E03B-4ECC-AE64-668DFD204C8D}" dt="2020-05-02T07:11:11.331" v="4931" actId="478"/>
          <ac:spMkLst>
            <pc:docMk/>
            <pc:sldMk cId="1189493981" sldId="346"/>
            <ac:spMk id="3" creationId="{BE7E7A63-A47F-41CE-A849-8A5152AD4042}"/>
          </ac:spMkLst>
        </pc:spChg>
        <pc:spChg chg="del">
          <ac:chgData name="이 경오" userId="03d471aaec579ec3" providerId="LiveId" clId="{FE5B2F90-E03B-4ECC-AE64-668DFD204C8D}" dt="2020-05-02T07:11:18.088" v="4933" actId="478"/>
          <ac:spMkLst>
            <pc:docMk/>
            <pc:sldMk cId="1189493981" sldId="346"/>
            <ac:spMk id="6" creationId="{67739847-8CBA-4E6E-AFA6-AF812BF4A064}"/>
          </ac:spMkLst>
        </pc:spChg>
        <pc:spChg chg="add mod">
          <ac:chgData name="이 경오" userId="03d471aaec579ec3" providerId="LiveId" clId="{FE5B2F90-E03B-4ECC-AE64-668DFD204C8D}" dt="2020-05-02T07:15:41.477" v="5049" actId="20577"/>
          <ac:spMkLst>
            <pc:docMk/>
            <pc:sldMk cId="1189493981" sldId="346"/>
            <ac:spMk id="7" creationId="{CFC33C50-5018-4423-A4C1-B987C88F1A4B}"/>
          </ac:spMkLst>
        </pc:spChg>
        <pc:spChg chg="mod">
          <ac:chgData name="이 경오" userId="03d471aaec579ec3" providerId="LiveId" clId="{FE5B2F90-E03B-4ECC-AE64-668DFD204C8D}" dt="2020-05-02T07:14:23.457" v="5000" actId="14100"/>
          <ac:spMkLst>
            <pc:docMk/>
            <pc:sldMk cId="1189493981" sldId="346"/>
            <ac:spMk id="8" creationId="{EB150458-2CC5-4C94-932D-E71A60CA3212}"/>
          </ac:spMkLst>
        </pc:spChg>
        <pc:spChg chg="del">
          <ac:chgData name="이 경오" userId="03d471aaec579ec3" providerId="LiveId" clId="{FE5B2F90-E03B-4ECC-AE64-668DFD204C8D}" dt="2020-05-02T07:11:25.661" v="4937" actId="478"/>
          <ac:spMkLst>
            <pc:docMk/>
            <pc:sldMk cId="1189493981" sldId="346"/>
            <ac:spMk id="11" creationId="{AC33C4D6-D913-4670-8211-BE55A0B7DF1C}"/>
          </ac:spMkLst>
        </pc:spChg>
        <pc:spChg chg="mod">
          <ac:chgData name="이 경오" userId="03d471aaec579ec3" providerId="LiveId" clId="{FE5B2F90-E03B-4ECC-AE64-668DFD204C8D}" dt="2020-05-02T07:13:31.350" v="4995" actId="6549"/>
          <ac:spMkLst>
            <pc:docMk/>
            <pc:sldMk cId="1189493981" sldId="346"/>
            <ac:spMk id="13" creationId="{0AA098BF-9567-46DD-BA2D-C255AD23F367}"/>
          </ac:spMkLst>
        </pc:spChg>
        <pc:spChg chg="add mod">
          <ac:chgData name="이 경오" userId="03d471aaec579ec3" providerId="LiveId" clId="{FE5B2F90-E03B-4ECC-AE64-668DFD204C8D}" dt="2020-05-02T07:14:36.527" v="5033"/>
          <ac:spMkLst>
            <pc:docMk/>
            <pc:sldMk cId="1189493981" sldId="346"/>
            <ac:spMk id="15" creationId="{E858981D-5D6E-4290-ADB1-81BC4381817A}"/>
          </ac:spMkLst>
        </pc:spChg>
        <pc:spChg chg="del">
          <ac:chgData name="이 경오" userId="03d471aaec579ec3" providerId="LiveId" clId="{FE5B2F90-E03B-4ECC-AE64-668DFD204C8D}" dt="2020-05-02T07:11:13.359" v="4932" actId="478"/>
          <ac:spMkLst>
            <pc:docMk/>
            <pc:sldMk cId="1189493981" sldId="346"/>
            <ac:spMk id="18" creationId="{C3B4C3C9-6FAC-4700-8CE0-E5F22B90C2DE}"/>
          </ac:spMkLst>
        </pc:spChg>
        <pc:picChg chg="del">
          <ac:chgData name="이 경오" userId="03d471aaec579ec3" providerId="LiveId" clId="{FE5B2F90-E03B-4ECC-AE64-668DFD204C8D}" dt="2020-05-02T07:11:23.024" v="4935" actId="478"/>
          <ac:picMkLst>
            <pc:docMk/>
            <pc:sldMk cId="1189493981" sldId="346"/>
            <ac:picMk id="9" creationId="{7A8B5A76-2086-43AD-8A76-FF7BBA73FDDF}"/>
          </ac:picMkLst>
        </pc:picChg>
        <pc:picChg chg="mod">
          <ac:chgData name="이 경오" userId="03d471aaec579ec3" providerId="LiveId" clId="{FE5B2F90-E03B-4ECC-AE64-668DFD204C8D}" dt="2020-05-02T07:14:48.374" v="5039" actId="1076"/>
          <ac:picMkLst>
            <pc:docMk/>
            <pc:sldMk cId="1189493981" sldId="346"/>
            <ac:picMk id="10" creationId="{88FB27BF-853A-473E-84C3-73B294E1F9F3}"/>
          </ac:picMkLst>
        </pc:picChg>
        <pc:picChg chg="mod">
          <ac:chgData name="이 경오" userId="03d471aaec579ec3" providerId="LiveId" clId="{FE5B2F90-E03B-4ECC-AE64-668DFD204C8D}" dt="2020-05-02T07:15:39.605" v="5044" actId="1076"/>
          <ac:picMkLst>
            <pc:docMk/>
            <pc:sldMk cId="1189493981" sldId="346"/>
            <ac:picMk id="12" creationId="{83F4DE37-905A-4B07-9DA1-355A54BF0E1A}"/>
          </ac:picMkLst>
        </pc:picChg>
        <pc:picChg chg="del">
          <ac:chgData name="이 경오" userId="03d471aaec579ec3" providerId="LiveId" clId="{FE5B2F90-E03B-4ECC-AE64-668DFD204C8D}" dt="2020-05-02T07:11:23.836" v="4936" actId="478"/>
          <ac:picMkLst>
            <pc:docMk/>
            <pc:sldMk cId="1189493981" sldId="346"/>
            <ac:picMk id="19" creationId="{ED560A48-BBB0-4F86-A07D-CC91BB71CC54}"/>
          </ac:picMkLst>
        </pc:picChg>
      </pc:sldChg>
      <pc:sldChg chg="modSp add mod ord">
        <pc:chgData name="이 경오" userId="03d471aaec579ec3" providerId="LiveId" clId="{FE5B2F90-E03B-4ECC-AE64-668DFD204C8D}" dt="2020-05-02T07:20:03.361" v="5053" actId="20577"/>
        <pc:sldMkLst>
          <pc:docMk/>
          <pc:sldMk cId="3383534239" sldId="347"/>
        </pc:sldMkLst>
        <pc:spChg chg="mod">
          <ac:chgData name="이 경오" userId="03d471aaec579ec3" providerId="LiveId" clId="{FE5B2F90-E03B-4ECC-AE64-668DFD204C8D}" dt="2020-05-02T07:20:03.361" v="5053" actId="20577"/>
          <ac:spMkLst>
            <pc:docMk/>
            <pc:sldMk cId="3383534239" sldId="347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7:35:22.870" v="5727" actId="1076"/>
        <pc:sldMkLst>
          <pc:docMk/>
          <pc:sldMk cId="1900563014" sldId="348"/>
        </pc:sldMkLst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31:44.269" v="5423" actId="20577"/>
          <ac:spMkLst>
            <pc:docMk/>
            <pc:sldMk cId="1900563014" sldId="348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33:57.392" v="5465" actId="14100"/>
          <ac:spMkLst>
            <pc:docMk/>
            <pc:sldMk cId="1900563014" sldId="348"/>
            <ac:spMk id="8" creationId="{B28627C8-FE27-45C1-AA32-84630580BD92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0" creationId="{5373D5D0-1063-4430-8451-87988E5BFC4F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7" creationId="{CB1E3EAA-4D2F-431F-84C8-87EDE3BD1495}"/>
          </ac:spMkLst>
        </pc:spChg>
        <pc:spChg chg="add mod">
          <ac:chgData name="이 경오" userId="03d471aaec579ec3" providerId="LiveId" clId="{FE5B2F90-E03B-4ECC-AE64-668DFD204C8D}" dt="2020-05-02T07:35:18.890" v="5726" actId="1076"/>
          <ac:spMkLst>
            <pc:docMk/>
            <pc:sldMk cId="1900563014" sldId="348"/>
            <ac:spMk id="18" creationId="{4A3BC9E1-05B9-4C1C-8E42-1045F19FBC6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19" creationId="{BD287D3B-DEEA-436A-8F0A-ABDA36C77C7A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2" creationId="{8FF4D461-58A8-4FEA-B61C-E028A6240D2C}"/>
          </ac:picMkLst>
        </pc:picChg>
        <pc:picChg chg="mod">
          <ac:chgData name="이 경오" userId="03d471aaec579ec3" providerId="LiveId" clId="{FE5B2F90-E03B-4ECC-AE64-668DFD204C8D}" dt="2020-05-02T07:35:22.870" v="5727" actId="1076"/>
          <ac:picMkLst>
            <pc:docMk/>
            <pc:sldMk cId="1900563014" sldId="348"/>
            <ac:picMk id="20484" creationId="{0A48E243-A2F8-4C85-AEEB-AA1ED9817018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6" creationId="{0CA605D5-60EB-4B29-98C7-CC699B935876}"/>
          </ac:picMkLst>
        </pc:picChg>
        <pc:picChg chg="add mod">
          <ac:chgData name="이 경오" userId="03d471aaec579ec3" providerId="LiveId" clId="{FE5B2F90-E03B-4ECC-AE64-668DFD204C8D}" dt="2020-05-02T07:34:06.149" v="5467" actId="1076"/>
          <ac:picMkLst>
            <pc:docMk/>
            <pc:sldMk cId="1900563014" sldId="348"/>
            <ac:picMk id="22530" creationId="{E9330A75-BAF2-4938-8CDE-E6417BA487BE}"/>
          </ac:picMkLst>
        </pc:picChg>
      </pc:sldChg>
      <pc:sldChg chg="addSp delSp modSp add mod">
        <pc:chgData name="이 경오" userId="03d471aaec579ec3" providerId="LiveId" clId="{FE5B2F90-E03B-4ECC-AE64-668DFD204C8D}" dt="2020-05-02T07:55:33.229" v="6320" actId="20577"/>
        <pc:sldMkLst>
          <pc:docMk/>
          <pc:sldMk cId="322549066" sldId="349"/>
        </pc:sldMkLst>
        <pc:spChg chg="add mod">
          <ac:chgData name="이 경오" userId="03d471aaec579ec3" providerId="LiveId" clId="{FE5B2F90-E03B-4ECC-AE64-668DFD204C8D}" dt="2020-05-02T07:54:43.306" v="6067" actId="20577"/>
          <ac:spMkLst>
            <pc:docMk/>
            <pc:sldMk cId="322549066" sldId="349"/>
            <ac:spMk id="3" creationId="{9768D42B-A7E7-4C40-9D11-CE157CFF02C4}"/>
          </ac:spMkLst>
        </pc:spChg>
        <pc:spChg chg="mod">
          <ac:chgData name="이 경오" userId="03d471aaec579ec3" providerId="LiveId" clId="{FE5B2F90-E03B-4ECC-AE64-668DFD204C8D}" dt="2020-05-02T07:52:48.936" v="5765" actId="11"/>
          <ac:spMkLst>
            <pc:docMk/>
            <pc:sldMk cId="322549066" sldId="349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52:29.115" v="5759" actId="478"/>
          <ac:spMkLst>
            <pc:docMk/>
            <pc:sldMk cId="322549066" sldId="349"/>
            <ac:spMk id="8" creationId="{B28627C8-FE27-45C1-AA32-84630580BD92}"/>
          </ac:spMkLst>
        </pc:spChg>
        <pc:spChg chg="mod">
          <ac:chgData name="이 경오" userId="03d471aaec579ec3" providerId="LiveId" clId="{FE5B2F90-E03B-4ECC-AE64-668DFD204C8D}" dt="2020-05-02T07:55:33.229" v="6320" actId="20577"/>
          <ac:spMkLst>
            <pc:docMk/>
            <pc:sldMk cId="322549066" sldId="349"/>
            <ac:spMk id="18" creationId="{4A3BC9E1-05B9-4C1C-8E42-1045F19FBC61}"/>
          </ac:spMkLst>
        </pc:spChg>
        <pc:picChg chg="del">
          <ac:chgData name="이 경오" userId="03d471aaec579ec3" providerId="LiveId" clId="{FE5B2F90-E03B-4ECC-AE64-668DFD204C8D}" dt="2020-05-02T07:53:39.603" v="5792" actId="478"/>
          <ac:picMkLst>
            <pc:docMk/>
            <pc:sldMk cId="322549066" sldId="349"/>
            <ac:picMk id="20484" creationId="{0A48E243-A2F8-4C85-AEEB-AA1ED9817018}"/>
          </ac:picMkLst>
        </pc:picChg>
        <pc:picChg chg="del mod">
          <ac:chgData name="이 경오" userId="03d471aaec579ec3" providerId="LiveId" clId="{FE5B2F90-E03B-4ECC-AE64-668DFD204C8D}" dt="2020-05-02T07:53:23.187" v="5789" actId="478"/>
          <ac:picMkLst>
            <pc:docMk/>
            <pc:sldMk cId="322549066" sldId="349"/>
            <ac:picMk id="22530" creationId="{E9330A75-BAF2-4938-8CDE-E6417BA487BE}"/>
          </ac:picMkLst>
        </pc:picChg>
        <pc:picChg chg="add mod">
          <ac:chgData name="이 경오" userId="03d471aaec579ec3" providerId="LiveId" clId="{FE5B2F90-E03B-4ECC-AE64-668DFD204C8D}" dt="2020-05-02T07:53:28.735" v="5791" actId="1076"/>
          <ac:picMkLst>
            <pc:docMk/>
            <pc:sldMk cId="322549066" sldId="349"/>
            <ac:picMk id="23554" creationId="{31BF1D85-217C-4832-A2E2-D4EAAA85A414}"/>
          </ac:picMkLst>
        </pc:picChg>
      </pc:sldChg>
      <pc:sldChg chg="modSp add mod ord">
        <pc:chgData name="이 경오" userId="03d471aaec579ec3" providerId="LiveId" clId="{FE5B2F90-E03B-4ECC-AE64-668DFD204C8D}" dt="2020-05-02T07:57:49.815" v="6340"/>
        <pc:sldMkLst>
          <pc:docMk/>
          <pc:sldMk cId="3501522063" sldId="350"/>
        </pc:sldMkLst>
        <pc:spChg chg="mod">
          <ac:chgData name="이 경오" userId="03d471aaec579ec3" providerId="LiveId" clId="{FE5B2F90-E03B-4ECC-AE64-668DFD204C8D}" dt="2020-05-02T07:57:49.815" v="6340"/>
          <ac:spMkLst>
            <pc:docMk/>
            <pc:sldMk cId="3501522063" sldId="350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8:19:03.549" v="7988" actId="1076"/>
        <pc:sldMkLst>
          <pc:docMk/>
          <pc:sldMk cId="2232071534" sldId="351"/>
        </pc:sldMkLst>
        <pc:spChg chg="del mod">
          <ac:chgData name="이 경오" userId="03d471aaec579ec3" providerId="LiveId" clId="{FE5B2F90-E03B-4ECC-AE64-668DFD204C8D}" dt="2020-05-02T08:14:30.488" v="7627" actId="478"/>
          <ac:spMkLst>
            <pc:docMk/>
            <pc:sldMk cId="2232071534" sldId="351"/>
            <ac:spMk id="2" creationId="{32F30259-E3B5-4BFE-BBE5-9DDA4EED9FBD}"/>
          </ac:spMkLst>
        </pc:spChg>
        <pc:spChg chg="add mod">
          <ac:chgData name="이 경오" userId="03d471aaec579ec3" providerId="LiveId" clId="{FE5B2F90-E03B-4ECC-AE64-668DFD204C8D}" dt="2020-05-02T08:14:53.576" v="7651" actId="14100"/>
          <ac:spMkLst>
            <pc:docMk/>
            <pc:sldMk cId="2232071534" sldId="351"/>
            <ac:spMk id="3" creationId="{7AB4995E-881E-4E01-9027-AFF92AB69487}"/>
          </ac:spMkLst>
        </pc:spChg>
        <pc:spChg chg="add mod">
          <ac:chgData name="이 경오" userId="03d471aaec579ec3" providerId="LiveId" clId="{FE5B2F90-E03B-4ECC-AE64-668DFD204C8D}" dt="2020-05-02T08:18:40.057" v="7984" actId="403"/>
          <ac:spMkLst>
            <pc:docMk/>
            <pc:sldMk cId="2232071534" sldId="351"/>
            <ac:spMk id="7" creationId="{B86853E5-BEE3-4593-84E4-0B53F7EC5FEC}"/>
          </ac:spMkLst>
        </pc:spChg>
        <pc:spChg chg="mod">
          <ac:chgData name="이 경오" userId="03d471aaec579ec3" providerId="LiveId" clId="{FE5B2F90-E03B-4ECC-AE64-668DFD204C8D}" dt="2020-05-02T08:18:42.473" v="7985" actId="403"/>
          <ac:spMkLst>
            <pc:docMk/>
            <pc:sldMk cId="2232071534" sldId="351"/>
            <ac:spMk id="8" creationId="{ED2B39C9-560C-447E-87D6-2BA318F84884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2" creationId="{ADE23000-BA44-4FC8-8600-BDA18AC8B39B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3" creationId="{7F9E8A38-5570-4BAE-898A-D516306C2D07}"/>
          </ac:spMkLst>
        </pc:spChg>
        <pc:spChg chg="mod">
          <ac:chgData name="이 경오" userId="03d471aaec579ec3" providerId="LiveId" clId="{FE5B2F90-E03B-4ECC-AE64-668DFD204C8D}" dt="2020-05-02T08:13:19.760" v="7626" actId="1036"/>
          <ac:spMkLst>
            <pc:docMk/>
            <pc:sldMk cId="2232071534" sldId="351"/>
            <ac:spMk id="14" creationId="{5925FB3C-474D-47EB-A6A8-18D59597839B}"/>
          </ac:spMkLst>
        </pc:spChg>
        <pc:spChg chg="mod">
          <ac:chgData name="이 경오" userId="03d471aaec579ec3" providerId="LiveId" clId="{FE5B2F90-E03B-4ECC-AE64-668DFD204C8D}" dt="2020-05-02T08:16:07.593" v="7661" actId="14100"/>
          <ac:spMkLst>
            <pc:docMk/>
            <pc:sldMk cId="2232071534" sldId="351"/>
            <ac:spMk id="15" creationId="{A8A010BA-DB26-4E48-AC1E-E639BC2266CB}"/>
          </ac:spMkLst>
        </pc:spChg>
        <pc:spChg chg="mod">
          <ac:chgData name="이 경오" userId="03d471aaec579ec3" providerId="LiveId" clId="{FE5B2F90-E03B-4ECC-AE64-668DFD204C8D}" dt="2020-05-02T08:19:03.549" v="7988" actId="1076"/>
          <ac:spMkLst>
            <pc:docMk/>
            <pc:sldMk cId="2232071534" sldId="351"/>
            <ac:spMk id="16" creationId="{AAE5A607-DFFA-47BA-8230-C662B2BA9921}"/>
          </ac:spMkLst>
        </pc:spChg>
        <pc:picChg chg="mod">
          <ac:chgData name="이 경오" userId="03d471aaec579ec3" providerId="LiveId" clId="{FE5B2F90-E03B-4ECC-AE64-668DFD204C8D}" dt="2020-05-02T08:15:53.478" v="7657" actId="1076"/>
          <ac:picMkLst>
            <pc:docMk/>
            <pc:sldMk cId="2232071534" sldId="351"/>
            <ac:picMk id="6" creationId="{DB17E8CC-9E40-44FC-9EBD-A7C152632217}"/>
          </ac:picMkLst>
        </pc:picChg>
        <pc:picChg chg="del mod">
          <ac:chgData name="이 경오" userId="03d471aaec579ec3" providerId="LiveId" clId="{FE5B2F90-E03B-4ECC-AE64-668DFD204C8D}" dt="2020-05-02T08:15:38.266" v="7652" actId="478"/>
          <ac:picMkLst>
            <pc:docMk/>
            <pc:sldMk cId="2232071534" sldId="351"/>
            <ac:picMk id="24578" creationId="{3BFEA377-6168-4D36-8B37-55050EE2EF72}"/>
          </ac:picMkLst>
        </pc:picChg>
      </pc:sldChg>
    </pc:docChg>
  </pc:docChgLst>
  <pc:docChgLst>
    <pc:chgData name="이 경오" userId="03d471aaec579ec3" providerId="LiveId" clId="{E68241FD-7FCF-44E0-8869-2CE68C84EC76}"/>
    <pc:docChg chg="undo custSel addSld delSld modSld sldOrd">
      <pc:chgData name="이 경오" userId="03d471aaec579ec3" providerId="LiveId" clId="{E68241FD-7FCF-44E0-8869-2CE68C84EC76}" dt="2020-04-30T17:24:41.184" v="6612" actId="20577"/>
      <pc:docMkLst>
        <pc:docMk/>
      </pc:docMkLst>
      <pc:sldChg chg="modSp mod">
        <pc:chgData name="이 경오" userId="03d471aaec579ec3" providerId="LiveId" clId="{E68241FD-7FCF-44E0-8869-2CE68C84EC76}" dt="2020-04-30T08:02:22.330" v="2" actId="20577"/>
        <pc:sldMkLst>
          <pc:docMk/>
          <pc:sldMk cId="3639423075" sldId="260"/>
        </pc:sldMkLst>
        <pc:spChg chg="mod">
          <ac:chgData name="이 경오" userId="03d471aaec579ec3" providerId="LiveId" clId="{E68241FD-7FCF-44E0-8869-2CE68C84EC76}" dt="2020-04-30T08:02:22.330" v="2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E68241FD-7FCF-44E0-8869-2CE68C84EC76}" dt="2020-04-30T08:40:01.347" v="937" actId="20577"/>
        <pc:sldMkLst>
          <pc:docMk/>
          <pc:sldMk cId="3534683789" sldId="262"/>
        </pc:sldMkLst>
        <pc:spChg chg="mod">
          <ac:chgData name="이 경오" userId="03d471aaec579ec3" providerId="LiveId" clId="{E68241FD-7FCF-44E0-8869-2CE68C84EC76}" dt="2020-04-30T08:20:32.738" v="90" actId="21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E68241FD-7FCF-44E0-8869-2CE68C84EC76}" dt="2020-04-30T08:08:01.724" v="88" actId="478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08:21:21.913" v="180" actId="1076"/>
          <ac:spMkLst>
            <pc:docMk/>
            <pc:sldMk cId="3534683789" sldId="262"/>
            <ac:spMk id="6" creationId="{C2EBE39D-3484-47CC-8574-359E45600958}"/>
          </ac:spMkLst>
        </pc:spChg>
        <pc:spChg chg="add del mod">
          <ac:chgData name="이 경오" userId="03d471aaec579ec3" providerId="LiveId" clId="{E68241FD-7FCF-44E0-8869-2CE68C84EC76}" dt="2020-04-30T08:23:35.841" v="189" actId="478"/>
          <ac:spMkLst>
            <pc:docMk/>
            <pc:sldMk cId="3534683789" sldId="262"/>
            <ac:spMk id="7" creationId="{018A31EE-8CF4-4568-BFA5-F96F38C7DA0E}"/>
          </ac:spMkLst>
        </pc:spChg>
        <pc:spChg chg="add mod">
          <ac:chgData name="이 경오" userId="03d471aaec579ec3" providerId="LiveId" clId="{E68241FD-7FCF-44E0-8869-2CE68C84EC76}" dt="2020-04-30T08:23:55.884" v="194" actId="1076"/>
          <ac:spMkLst>
            <pc:docMk/>
            <pc:sldMk cId="3534683789" sldId="262"/>
            <ac:spMk id="8" creationId="{8C971447-5425-456C-B25E-3E8140EA5D96}"/>
          </ac:spMkLst>
        </pc:spChg>
        <pc:spChg chg="add mod">
          <ac:chgData name="이 경오" userId="03d471aaec579ec3" providerId="LiveId" clId="{E68241FD-7FCF-44E0-8869-2CE68C84EC76}" dt="2020-04-30T08:36:57.151" v="752" actId="1076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1" creationId="{9060B49F-6963-4034-98F7-5A89FDFCFD5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2" creationId="{DB70C7F5-AFC6-4883-8BDC-81050ECB362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3" creationId="{7BD2BE6F-3AFF-40A7-992B-8D66E5BF1BB3}"/>
          </ac:spMkLst>
        </pc:spChg>
        <pc:spChg chg="add mod">
          <ac:chgData name="이 경오" userId="03d471aaec579ec3" providerId="LiveId" clId="{E68241FD-7FCF-44E0-8869-2CE68C84EC76}" dt="2020-04-30T08:27:34.695" v="568" actId="14100"/>
          <ac:spMkLst>
            <pc:docMk/>
            <pc:sldMk cId="3534683789" sldId="262"/>
            <ac:spMk id="14" creationId="{514BA4C7-BB07-4150-803A-F2112A15B19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6" creationId="{22A4E36F-E3B0-429C-A0EB-C0C79419DA5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7" creationId="{6D3A2343-A9E8-42F7-BED7-9854037EF8D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8" creationId="{75C2862A-1737-43E0-81D6-3E5DA3D10E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0" creationId="{ACF0A8D7-46A2-40BC-88F0-3F2F473B8E9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1" creationId="{702AD855-7632-4741-999E-B5657E92B3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2" creationId="{A6905B4F-1DFF-4546-AA18-1BDEC9BF8A7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4" creationId="{FEAA895B-D68A-4E24-88B5-D60FCF1E993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6" creationId="{33309905-6305-4D04-9E1C-FC90BCA76EC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9" creationId="{1A76B7DC-73F6-4EEB-A069-7EAE5AFF0D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0" creationId="{EDFAEC0A-2BEE-4897-9EF9-C8C464B42B1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1" creationId="{897BB9D9-B3B7-4CEF-8613-D3F454DDA52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3" creationId="{D23A8751-443B-4962-8F57-2D46AB3038C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4" creationId="{C0BBCA61-F044-4D26-AFA5-B6334D738E92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6" creationId="{10861EB9-70AB-4A6F-8C8A-320E80CC43C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7" creationId="{E64E5C97-29F0-424A-89BA-1B5004643DD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8" creationId="{3A7E937C-46CD-48A6-9BA5-25023841862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0" creationId="{B753D98D-B32E-4C1D-B4B3-80760665D49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1" creationId="{7F911CFF-EE92-474C-8D37-871372EDC47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2" creationId="{530F178D-52F5-419A-B390-12563D6C224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4" creationId="{96FD8CC2-4F30-4482-83D6-C2251127E62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5" creationId="{556BA776-EC2D-432F-97AA-845F782EE4D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6" creationId="{D9DF9521-D2E2-4624-8C2D-41C452F5B25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8" creationId="{E31B5239-DDEA-4565-8995-496E93C64E3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9" creationId="{C9168229-B8C3-47F0-BE2F-A1AC469268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0" creationId="{BC316593-5528-4209-A972-CE40B4F28E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2" creationId="{3C467AEF-2A42-4DA9-A6F3-69AF3D4BB484}"/>
          </ac:spMkLst>
        </pc:spChg>
        <pc:spChg chg="add mod">
          <ac:chgData name="이 경오" userId="03d471aaec579ec3" providerId="LiveId" clId="{E68241FD-7FCF-44E0-8869-2CE68C84EC76}" dt="2020-04-30T08:40:01.347" v="937" actId="20577"/>
          <ac:spMkLst>
            <pc:docMk/>
            <pc:sldMk cId="3534683789" sldId="262"/>
            <ac:spMk id="64" creationId="{8CF92692-1BD7-4BB3-9E72-7CD36CB333E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5" creationId="{2F93012B-BAA3-4B46-B970-47D1B293E70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6" creationId="{29073696-5CA1-4B75-82EF-7A0D5D9DCF3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9" creationId="{C73FA778-C38B-4557-842F-E7CC83A0F1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4" creationId="{E87E1AD5-E322-405E-9E7D-59365366627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5" creationId="{CA3E3EBB-F3DB-497D-BBF8-711512A86D1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7" creationId="{44537F72-FCCD-4863-837C-621BE24B5B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8" creationId="{E5AE2E74-B5B7-41E5-B0F7-E8C64A1B760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9" creationId="{A49C8C9F-C335-4F6F-AF99-F04BE2C710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1" creationId="{7AE5CF43-8FA6-4A3C-8591-1641BE93AAA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4" creationId="{4D6262A2-D8A2-4AD0-B090-EDE9ABC35BF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7" creationId="{91F24334-DE6C-4F84-BFD4-E97F85DA8475}"/>
          </ac:spMkLst>
        </pc:spChg>
        <pc:picChg chg="add mod">
          <ac:chgData name="이 경오" userId="03d471aaec579ec3" providerId="LiveId" clId="{E68241FD-7FCF-44E0-8869-2CE68C84EC76}" dt="2020-04-30T08:26:55.034" v="480" actId="208"/>
          <ac:picMkLst>
            <pc:docMk/>
            <pc:sldMk cId="3534683789" sldId="262"/>
            <ac:picMk id="10" creationId="{B5F0688E-9196-4923-B46C-76EE2A58C222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29" creationId="{BE8BF7B0-FC6A-452B-822A-5B1914830C87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33" creationId="{FD6F65F1-140A-4EC1-938D-AF44A0AF7DE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2" creationId="{07C66C5E-43DD-4A8F-8EA1-86C105D4A138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9" creationId="{957A7E7F-B2F5-4F31-B61D-E847C60110A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3" creationId="{1193905F-2DC3-4200-8596-547D23041100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7" creationId="{4C9EDE58-1E41-4750-B0E1-B10425BB190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61" creationId="{E0283B61-FB8A-4600-810F-5F46FE2EEDD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76" creationId="{5EE7BE45-7C90-4B00-BE50-3494389681FD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80" creationId="{921FF31E-96AC-4822-8A81-19CF19FFCE4E}"/>
          </ac:picMkLst>
        </pc:pic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7" creationId="{B5474F9E-FD8F-4897-BCEE-0E02A3A0388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8" creationId="{B9284B68-3BC0-4AE2-B71B-6F265B3688E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7" creationId="{D0D530FA-3FC4-474C-9178-D899CBC32707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8" creationId="{27937AA0-5995-4031-B15A-D8CA3990AF3D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addSp delSp modSp mod">
        <pc:chgData name="이 경오" userId="03d471aaec579ec3" providerId="LiveId" clId="{E68241FD-7FCF-44E0-8869-2CE68C84EC76}" dt="2020-04-30T11:26:14.458" v="1849" actId="14100"/>
        <pc:sldMkLst>
          <pc:docMk/>
          <pc:sldMk cId="945171321" sldId="275"/>
        </pc:sldMkLst>
        <pc:spChg chg="mod">
          <ac:chgData name="이 경오" userId="03d471aaec579ec3" providerId="LiveId" clId="{E68241FD-7FCF-44E0-8869-2CE68C84EC76}" dt="2020-04-30T11:15:19.336" v="1696" actId="20577"/>
          <ac:spMkLst>
            <pc:docMk/>
            <pc:sldMk cId="945171321" sldId="275"/>
            <ac:spMk id="2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11:23:51.509" v="1705" actId="1076"/>
          <ac:spMkLst>
            <pc:docMk/>
            <pc:sldMk cId="945171321" sldId="275"/>
            <ac:spMk id="3" creationId="{4740ED04-CA0D-4F54-BC73-2C60CC9E8508}"/>
          </ac:spMkLst>
        </pc:spChg>
        <pc:spChg chg="add mod">
          <ac:chgData name="이 경오" userId="03d471aaec579ec3" providerId="LiveId" clId="{E68241FD-7FCF-44E0-8869-2CE68C84EC76}" dt="2020-04-30T11:24:22.708" v="1765" actId="20577"/>
          <ac:spMkLst>
            <pc:docMk/>
            <pc:sldMk cId="945171321" sldId="275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25:03.048" v="1828" actId="11"/>
          <ac:spMkLst>
            <pc:docMk/>
            <pc:sldMk cId="945171321" sldId="275"/>
            <ac:spMk id="13" creationId="{5DE3D8CE-B1C7-40F6-9757-1EFFD6766569}"/>
          </ac:spMkLst>
        </pc:spChg>
        <pc:spChg chg="add del mod">
          <ac:chgData name="이 경오" userId="03d471aaec579ec3" providerId="LiveId" clId="{E68241FD-7FCF-44E0-8869-2CE68C84EC76}" dt="2020-04-30T11:25:20.733" v="1833" actId="478"/>
          <ac:spMkLst>
            <pc:docMk/>
            <pc:sldMk cId="945171321" sldId="275"/>
            <ac:spMk id="15" creationId="{EBABC42C-7012-48EC-B8C2-CAD6B6E48382}"/>
          </ac:spMkLst>
        </pc:spChg>
        <pc:spChg chg="add mod">
          <ac:chgData name="이 경오" userId="03d471aaec579ec3" providerId="LiveId" clId="{E68241FD-7FCF-44E0-8869-2CE68C84EC76}" dt="2020-04-30T11:25:57.396" v="1841" actId="14100"/>
          <ac:spMkLst>
            <pc:docMk/>
            <pc:sldMk cId="945171321" sldId="275"/>
            <ac:spMk id="18" creationId="{3D5D719C-AF8B-4C95-9B47-1458FF804390}"/>
          </ac:spMkLst>
        </pc:spChg>
        <pc:spChg chg="add mod">
          <ac:chgData name="이 경오" userId="03d471aaec579ec3" providerId="LiveId" clId="{E68241FD-7FCF-44E0-8869-2CE68C84EC76}" dt="2020-04-30T11:26:06.755" v="1847" actId="1037"/>
          <ac:spMkLst>
            <pc:docMk/>
            <pc:sldMk cId="945171321" sldId="275"/>
            <ac:spMk id="22" creationId="{E8782E22-6714-42DC-A9E7-2FD71E662692}"/>
          </ac:spMkLst>
        </pc:spChg>
        <pc:spChg chg="del">
          <ac:chgData name="이 경오" userId="03d471aaec579ec3" providerId="LiveId" clId="{E68241FD-7FCF-44E0-8869-2CE68C84EC76}" dt="2020-04-30T11:25:24.548" v="1834" actId="478"/>
          <ac:spMkLst>
            <pc:docMk/>
            <pc:sldMk cId="945171321" sldId="275"/>
            <ac:spMk id="25" creationId="{4CA0B387-6F98-41B9-8D8D-B09C5AEC249D}"/>
          </ac:spMkLst>
        </pc:spChg>
        <pc:graphicFrameChg chg="del">
          <ac:chgData name="이 경오" userId="03d471aaec579ec3" providerId="LiveId" clId="{E68241FD-7FCF-44E0-8869-2CE68C84EC76}" dt="2020-04-30T11:19:39.626" v="1697" actId="478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picChg chg="add mod">
          <ac:chgData name="이 경오" userId="03d471aaec579ec3" providerId="LiveId" clId="{E68241FD-7FCF-44E0-8869-2CE68C84EC76}" dt="2020-04-30T11:25:17.007" v="1831" actId="1076"/>
          <ac:picMkLst>
            <pc:docMk/>
            <pc:sldMk cId="945171321" sldId="275"/>
            <ac:picMk id="6" creationId="{F9BB1785-31CE-4BED-B5C0-FA8618C84B5E}"/>
          </ac:picMkLst>
        </pc:picChg>
        <pc:picChg chg="add mod">
          <ac:chgData name="이 경오" userId="03d471aaec579ec3" providerId="LiveId" clId="{E68241FD-7FCF-44E0-8869-2CE68C84EC76}" dt="2020-04-30T11:25:34.996" v="1836" actId="1076"/>
          <ac:picMkLst>
            <pc:docMk/>
            <pc:sldMk cId="945171321" sldId="275"/>
            <ac:picMk id="7" creationId="{A713B024-3307-46E3-915F-8DC1F375ADDA}"/>
          </ac:picMkLst>
        </pc:picChg>
        <pc:picChg chg="add del mod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6" creationId="{1B9E6E7B-7033-4D3A-A844-1E6C77619A6B}"/>
          </ac:picMkLst>
        </pc:picChg>
        <pc:picChg chg="del">
          <ac:chgData name="이 경오" userId="03d471aaec579ec3" providerId="LiveId" clId="{E68241FD-7FCF-44E0-8869-2CE68C84EC76}" dt="2020-04-30T11:25:24.548" v="1834" actId="478"/>
          <ac:picMkLst>
            <pc:docMk/>
            <pc:sldMk cId="945171321" sldId="275"/>
            <ac:picMk id="1026" creationId="{C5647AAE-6DB4-4D85-A042-9993071E1526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28" creationId="{D8C430F9-303A-4344-95AA-8EEEC509C2A4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0" creationId="{7A8DAA60-4E93-4BF5-A706-B7DD71F99E28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2" creationId="{826A2193-3015-4C1F-94BD-F038E079C89E}"/>
          </ac:picMkLst>
        </pc:picChg>
        <pc:cxnChg chg="add mod">
          <ac:chgData name="이 경오" userId="03d471aaec579ec3" providerId="LiveId" clId="{E68241FD-7FCF-44E0-8869-2CE68C84EC76}" dt="2020-04-30T11:26:14.458" v="1849" actId="14100"/>
          <ac:cxnSpMkLst>
            <pc:docMk/>
            <pc:sldMk cId="945171321" sldId="275"/>
            <ac:cxnSpMk id="19" creationId="{F77D9413-D3CE-424C-9EC1-33337F4C1EB5}"/>
          </ac:cxnSpMkLst>
        </pc:cxn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1039606" sldId="278"/>
        </pc:sldMkLst>
      </pc:sldChg>
      <pc:sldChg chg="addSp modSp mod">
        <pc:chgData name="이 경오" userId="03d471aaec579ec3" providerId="LiveId" clId="{E68241FD-7FCF-44E0-8869-2CE68C84EC76}" dt="2020-04-30T17:24:41.184" v="6612" actId="20577"/>
        <pc:sldMkLst>
          <pc:docMk/>
          <pc:sldMk cId="11132080" sldId="285"/>
        </pc:sldMkLst>
        <pc:spChg chg="mod">
          <ac:chgData name="이 경오" userId="03d471aaec579ec3" providerId="LiveId" clId="{E68241FD-7FCF-44E0-8869-2CE68C84EC76}" dt="2020-04-30T17:15:51.468" v="5882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E68241FD-7FCF-44E0-8869-2CE68C84EC76}" dt="2020-04-30T17:24:41.184" v="6612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E68241FD-7FCF-44E0-8869-2CE68C84EC76}" dt="2020-04-30T17:20:58.592" v="6563" actId="1076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E68241FD-7FCF-44E0-8869-2CE68C84EC76}" dt="2020-04-30T17:24:29.073" v="6610" actId="20577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4" creationId="{C63232D0-DDB2-408D-B3EA-4C7998988279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5" creationId="{88EE0352-26C9-4BDF-8DB8-3462BAAA7DD2}"/>
          </ac:spMkLst>
        </pc:spChg>
      </pc:sldChg>
      <pc:sldChg chg="del">
        <pc:chgData name="이 경오" userId="03d471aaec579ec3" providerId="LiveId" clId="{E68241FD-7FCF-44E0-8869-2CE68C84EC76}" dt="2020-04-30T11:14:50.965" v="1680" actId="47"/>
        <pc:sldMkLst>
          <pc:docMk/>
          <pc:sldMk cId="3064011844" sldId="286"/>
        </pc:sldMkLst>
      </pc:sldChg>
      <pc:sldChg chg="addSp delSp modSp mod">
        <pc:chgData name="이 경오" userId="03d471aaec579ec3" providerId="LiveId" clId="{E68241FD-7FCF-44E0-8869-2CE68C84EC76}" dt="2020-04-30T17:13:11.393" v="5715" actId="14100"/>
        <pc:sldMkLst>
          <pc:docMk/>
          <pc:sldMk cId="3912637232" sldId="287"/>
        </pc:sldMkLst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" creationId="{86D0CBF4-A1EF-447F-98E3-E74520EB9F79}"/>
          </ac:spMkLst>
        </pc:spChg>
        <pc:spChg chg="add del mod">
          <ac:chgData name="이 경오" userId="03d471aaec579ec3" providerId="LiveId" clId="{E68241FD-7FCF-44E0-8869-2CE68C84EC76}" dt="2020-04-30T16:49:01.737" v="5050" actId="478"/>
          <ac:spMkLst>
            <pc:docMk/>
            <pc:sldMk cId="3912637232" sldId="287"/>
            <ac:spMk id="7" creationId="{032ED7C0-7F15-407C-83FA-CFCCED40ACFE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0" creationId="{85D1715A-7390-445B-894C-E27B982BA2A6}"/>
          </ac:spMkLst>
        </pc:spChg>
        <pc:spChg chg="add mod topLvl">
          <ac:chgData name="이 경오" userId="03d471aaec579ec3" providerId="LiveId" clId="{E68241FD-7FCF-44E0-8869-2CE68C84EC76}" dt="2020-04-30T17:06:13.106" v="5581" actId="14100"/>
          <ac:spMkLst>
            <pc:docMk/>
            <pc:sldMk cId="3912637232" sldId="287"/>
            <ac:spMk id="12" creationId="{E4633AA9-F935-4820-BCD7-EAB2BF6AAE5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4" creationId="{CBD90245-7921-4F68-A09C-447BFAB276E6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6" creationId="{52FED610-A5EB-449D-8C23-D212857557AB}"/>
          </ac:spMkLst>
        </pc:spChg>
        <pc:spChg chg="add mod topLvl">
          <ac:chgData name="이 경오" userId="03d471aaec579ec3" providerId="LiveId" clId="{E68241FD-7FCF-44E0-8869-2CE68C84EC76}" dt="2020-04-30T17:03:33.364" v="5492" actId="1076"/>
          <ac:spMkLst>
            <pc:docMk/>
            <pc:sldMk cId="3912637232" sldId="287"/>
            <ac:spMk id="17" creationId="{1C8B7F64-8102-4178-898C-F6834AFDDE24}"/>
          </ac:spMkLst>
        </pc:spChg>
        <pc:spChg chg="mod">
          <ac:chgData name="이 경오" userId="03d471aaec579ec3" providerId="LiveId" clId="{E68241FD-7FCF-44E0-8869-2CE68C84EC76}" dt="2020-04-30T16:48:01.086" v="5037"/>
          <ac:spMkLst>
            <pc:docMk/>
            <pc:sldMk cId="3912637232" sldId="287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6:48:04.081" v="5038" actId="478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E68241FD-7FCF-44E0-8869-2CE68C84EC76}" dt="2020-04-30T17:09:27.205" v="5669" actId="207"/>
          <ac:spMkLst>
            <pc:docMk/>
            <pc:sldMk cId="3912637232" sldId="287"/>
            <ac:spMk id="27" creationId="{47891065-2263-4576-BC91-EDF6A21C7BCC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1" creationId="{A67A4C22-23F6-4F9C-967F-94AA8160576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3" creationId="{BDCAA595-DFFE-4CFD-9BFA-67D4FC1763B8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5" creationId="{C3381D2F-5CD2-4625-AE77-37499959D865}"/>
          </ac:spMkLst>
        </pc:spChg>
        <pc:spChg chg="add mod topLvl">
          <ac:chgData name="이 경오" userId="03d471aaec579ec3" providerId="LiveId" clId="{E68241FD-7FCF-44E0-8869-2CE68C84EC76}" dt="2020-04-30T17:06:22.484" v="5582" actId="14100"/>
          <ac:spMkLst>
            <pc:docMk/>
            <pc:sldMk cId="3912637232" sldId="287"/>
            <ac:spMk id="37" creationId="{DB0DEA0F-A720-485A-8C95-E656581EBA5C}"/>
          </ac:spMkLst>
        </pc:spChg>
        <pc:spChg chg="add mod topLvl">
          <ac:chgData name="이 경오" userId="03d471aaec579ec3" providerId="LiveId" clId="{E68241FD-7FCF-44E0-8869-2CE68C84EC76}" dt="2020-04-30T17:03:40.546" v="5494" actId="1076"/>
          <ac:spMkLst>
            <pc:docMk/>
            <pc:sldMk cId="3912637232" sldId="287"/>
            <ac:spMk id="38" creationId="{FF47A44D-6801-4842-9AEA-37DA50189FED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0" creationId="{196204F9-903B-4C14-9B7D-BF555AB46B66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1" creationId="{1CD97963-6B3E-484E-89CA-B8321F51F03D}"/>
          </ac:spMkLst>
        </pc:spChg>
        <pc:spChg chg="add mod">
          <ac:chgData name="이 경오" userId="03d471aaec579ec3" providerId="LiveId" clId="{E68241FD-7FCF-44E0-8869-2CE68C84EC76}" dt="2020-04-30T16:54:52.799" v="5240" actId="164"/>
          <ac:spMkLst>
            <pc:docMk/>
            <pc:sldMk cId="3912637232" sldId="287"/>
            <ac:spMk id="43" creationId="{01945595-9A24-4DA7-B630-7526664E90EE}"/>
          </ac:spMkLst>
        </pc:spChg>
        <pc:spChg chg="add mod">
          <ac:chgData name="이 경오" userId="03d471aaec579ec3" providerId="LiveId" clId="{E68241FD-7FCF-44E0-8869-2CE68C84EC76}" dt="2020-04-30T16:57:52.565" v="5347" actId="1076"/>
          <ac:spMkLst>
            <pc:docMk/>
            <pc:sldMk cId="3912637232" sldId="287"/>
            <ac:spMk id="44" creationId="{6B858C5D-71B5-4B09-9DD8-AFFF4F17BC3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6" creationId="{31FEB4E7-AA0F-4FEF-864A-F57C1CAE9CC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7" creationId="{0FB9F493-6AAB-4A9F-9AF0-B0F8D524ADC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8" creationId="{16A17E9A-6ED4-4B1E-A9C5-4C7FC2AA567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9" creationId="{54DF39E6-1468-449D-BE52-653AF5CC5016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0" creationId="{6C67B5EE-638E-45E1-A36E-B6FE4E3C5889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1" creationId="{774E2FA0-233A-4E53-BFBC-D857775B50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2" creationId="{8171F77A-70FA-4752-9018-0D39BFF48033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3" creationId="{5D870C52-7EA4-4801-BDEC-530A2A7048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4" creationId="{DBBF5704-CE41-44CD-B472-A060EBA187A6}"/>
          </ac:spMkLst>
        </pc:spChg>
        <pc:spChg chg="mod">
          <ac:chgData name="이 경오" userId="03d471aaec579ec3" providerId="LiveId" clId="{E68241FD-7FCF-44E0-8869-2CE68C84EC76}" dt="2020-04-30T16:57:56.387" v="5348" actId="1076"/>
          <ac:spMkLst>
            <pc:docMk/>
            <pc:sldMk cId="3912637232" sldId="287"/>
            <ac:spMk id="57" creationId="{04AB2E64-4445-4AA7-85B3-E86B4ED43F19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8" creationId="{DB5B4762-00FA-4783-925F-21AD6E19D2B3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9" creationId="{9531E13B-9B8C-43B8-9ACF-2A87D7576A9B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0" creationId="{3B03A72F-C1BE-433F-9C84-A52469E341CA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1" creationId="{045DD6AC-5F59-4ADF-9F34-6E8DAC989A34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2" creationId="{0D43BF79-8089-46BC-9E59-1B9913AE394D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3" creationId="{CE354169-57FD-479C-A9F3-8A5391E5490C}"/>
          </ac:spMkLst>
        </pc:spChg>
        <pc:spChg chg="mod">
          <ac:chgData name="이 경오" userId="03d471aaec579ec3" providerId="LiveId" clId="{E68241FD-7FCF-44E0-8869-2CE68C84EC76}" dt="2020-04-30T17:04:45.639" v="5543" actId="1036"/>
          <ac:spMkLst>
            <pc:docMk/>
            <pc:sldMk cId="3912637232" sldId="287"/>
            <ac:spMk id="66" creationId="{CA91E0CA-C383-473C-A9D3-686CBAAECAD9}"/>
          </ac:spMkLst>
        </pc:spChg>
        <pc:spChg chg="add mod">
          <ac:chgData name="이 경오" userId="03d471aaec579ec3" providerId="LiveId" clId="{E68241FD-7FCF-44E0-8869-2CE68C84EC76}" dt="2020-04-30T17:04:18.757" v="5511" actId="207"/>
          <ac:spMkLst>
            <pc:docMk/>
            <pc:sldMk cId="3912637232" sldId="287"/>
            <ac:spMk id="67" creationId="{63CCC38D-A02D-4A6F-9DA5-8B6BCF660374}"/>
          </ac:spMkLst>
        </pc:spChg>
        <pc:spChg chg="add mod">
          <ac:chgData name="이 경오" userId="03d471aaec579ec3" providerId="LiveId" clId="{E68241FD-7FCF-44E0-8869-2CE68C84EC76}" dt="2020-04-30T17:04:27.985" v="5528" actId="20577"/>
          <ac:spMkLst>
            <pc:docMk/>
            <pc:sldMk cId="3912637232" sldId="287"/>
            <ac:spMk id="68" creationId="{0E5C8E52-82EE-43EC-BAD0-D915E2AB3E02}"/>
          </ac:spMkLst>
        </pc:spChg>
        <pc:spChg chg="add mod">
          <ac:chgData name="이 경오" userId="03d471aaec579ec3" providerId="LiveId" clId="{E68241FD-7FCF-44E0-8869-2CE68C84EC76}" dt="2020-04-30T17:04:37.881" v="5540" actId="20577"/>
          <ac:spMkLst>
            <pc:docMk/>
            <pc:sldMk cId="3912637232" sldId="287"/>
            <ac:spMk id="69" creationId="{1C9CED6C-DCDA-4A39-ABEC-5DA8308CD07C}"/>
          </ac:spMkLst>
        </pc:spChg>
        <pc:spChg chg="add mod">
          <ac:chgData name="이 경오" userId="03d471aaec579ec3" providerId="LiveId" clId="{E68241FD-7FCF-44E0-8869-2CE68C84EC76}" dt="2020-04-30T17:10:16.151" v="5697" actId="14100"/>
          <ac:spMkLst>
            <pc:docMk/>
            <pc:sldMk cId="3912637232" sldId="287"/>
            <ac:spMk id="70" creationId="{8BF9EF28-57F2-4FE7-BF61-35F19B33CDA3}"/>
          </ac:spMkLst>
        </pc:spChg>
        <pc:spChg chg="add mod">
          <ac:chgData name="이 경오" userId="03d471aaec579ec3" providerId="LiveId" clId="{E68241FD-7FCF-44E0-8869-2CE68C84EC76}" dt="2020-04-30T17:10:18.745" v="5698" actId="14100"/>
          <ac:spMkLst>
            <pc:docMk/>
            <pc:sldMk cId="3912637232" sldId="287"/>
            <ac:spMk id="71" creationId="{69EED96A-D180-469A-9D75-88E789040A20}"/>
          </ac:spMkLst>
        </pc:spChg>
        <pc:spChg chg="add mod">
          <ac:chgData name="이 경오" userId="03d471aaec579ec3" providerId="LiveId" clId="{E68241FD-7FCF-44E0-8869-2CE68C84EC76}" dt="2020-04-30T17:10:24.591" v="5699" actId="1076"/>
          <ac:spMkLst>
            <pc:docMk/>
            <pc:sldMk cId="3912637232" sldId="287"/>
            <ac:spMk id="81" creationId="{603A81BE-548C-4557-90E4-4C4988F5A58E}"/>
          </ac:spMkLst>
        </pc:spChg>
        <pc:spChg chg="add mod">
          <ac:chgData name="이 경오" userId="03d471aaec579ec3" providerId="LiveId" clId="{E68241FD-7FCF-44E0-8869-2CE68C84EC76}" dt="2020-04-30T17:11:02.837" v="5707" actId="404"/>
          <ac:spMkLst>
            <pc:docMk/>
            <pc:sldMk cId="3912637232" sldId="287"/>
            <ac:spMk id="96" creationId="{ADBEE149-D9DA-4A57-A086-66090FC2B02D}"/>
          </ac:spMkLst>
        </pc:spChg>
        <pc:grpChg chg="add mod topLvl">
          <ac:chgData name="이 경오" userId="03d471aaec579ec3" providerId="LiveId" clId="{E68241FD-7FCF-44E0-8869-2CE68C84EC76}" dt="2020-04-30T17:06:27.895" v="5583" actId="14100"/>
          <ac:grpSpMkLst>
            <pc:docMk/>
            <pc:sldMk cId="3912637232" sldId="287"/>
            <ac:grpSpMk id="18" creationId="{4070802A-F2E6-41ED-8976-67CD0B189047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19" creationId="{09A6023F-96DC-42EA-AD86-30C4B04523E2}"/>
          </ac:grpSpMkLst>
        </pc:grpChg>
        <pc:grpChg chg="add del mod">
          <ac:chgData name="이 경오" userId="03d471aaec579ec3" providerId="LiveId" clId="{E68241FD-7FCF-44E0-8869-2CE68C84EC76}" dt="2020-04-30T16:59:51.087" v="5400" actId="165"/>
          <ac:grpSpMkLst>
            <pc:docMk/>
            <pc:sldMk cId="3912637232" sldId="287"/>
            <ac:grpSpMk id="21" creationId="{00666643-8C42-453E-A3C3-66FB0D7EFC10}"/>
          </ac:grpSpMkLst>
        </pc:grpChg>
        <pc:grpChg chg="add mod">
          <ac:chgData name="이 경오" userId="03d471aaec579ec3" providerId="LiveId" clId="{E68241FD-7FCF-44E0-8869-2CE68C84EC76}" dt="2020-04-30T17:01:50.729" v="5452" actId="164"/>
          <ac:grpSpMkLst>
            <pc:docMk/>
            <pc:sldMk cId="3912637232" sldId="287"/>
            <ac:grpSpMk id="26" creationId="{C73D1A96-855E-4303-918B-F2C6D047D269}"/>
          </ac:grpSpMkLst>
        </pc:grpChg>
        <pc:grpChg chg="del">
          <ac:chgData name="이 경오" userId="03d471aaec579ec3" providerId="LiveId" clId="{E68241FD-7FCF-44E0-8869-2CE68C84EC76}" dt="2020-04-30T16:48:10.673" v="5039" actId="165"/>
          <ac:grpSpMkLst>
            <pc:docMk/>
            <pc:sldMk cId="3912637232" sldId="287"/>
            <ac:grpSpMk id="45" creationId="{556F97E7-D907-469C-8D85-4D1EDD3FD5B8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55" creationId="{A2F3AAFE-B8C8-4E3E-93FA-681DDD9430D4}"/>
          </ac:grpSpMkLst>
        </pc:grpChg>
        <pc:grpChg chg="add mod">
          <ac:chgData name="이 경오" userId="03d471aaec579ec3" providerId="LiveId" clId="{E68241FD-7FCF-44E0-8869-2CE68C84EC76}" dt="2020-04-30T17:03:58.702" v="5496" actId="14100"/>
          <ac:grpSpMkLst>
            <pc:docMk/>
            <pc:sldMk cId="3912637232" sldId="287"/>
            <ac:grpSpMk id="64" creationId="{FE32FB45-B0A6-4CDD-BE26-38DCB7DDFEA5}"/>
          </ac:grpSpMkLst>
        </pc:grpChg>
        <pc:graphicFrameChg chg="del">
          <ac:chgData name="이 경오" userId="03d471aaec579ec3" providerId="LiveId" clId="{E68241FD-7FCF-44E0-8869-2CE68C84EC76}" dt="2020-04-30T16:48:04.081" v="5038" actId="478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E68241FD-7FCF-44E0-8869-2CE68C84EC76}" dt="2020-04-30T17:09:10.276" v="5666" actId="1076"/>
          <ac:picMkLst>
            <pc:docMk/>
            <pc:sldMk cId="3912637232" sldId="287"/>
            <ac:picMk id="9" creationId="{9C613523-8C98-401A-900D-CB8E295A2639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1" creationId="{AA1933D5-BE79-4F22-A5D1-46E735A342E6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3" creationId="{872CE579-5A94-40D6-9986-EE2E0DA2A312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5" creationId="{66A1B26F-FC4D-4F08-B7FC-3873E674E27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0" creationId="{B1EA37B4-352B-4749-9547-BA6535EB2F0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2" creationId="{9E20C400-3C3B-403D-BA0C-DBC21191024E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4" creationId="{BEC059E2-B048-4D84-9BDA-4AF0B88EEEC4}"/>
          </ac:picMkLst>
        </pc:picChg>
        <pc:cxnChg chg="del mod topLvl">
          <ac:chgData name="이 경오" userId="03d471aaec579ec3" providerId="LiveId" clId="{E68241FD-7FCF-44E0-8869-2CE68C84EC76}" dt="2020-04-30T16:48:18.731" v="5043" actId="478"/>
          <ac:cxnSpMkLst>
            <pc:docMk/>
            <pc:sldMk cId="3912637232" sldId="287"/>
            <ac:cxnSpMk id="8" creationId="{98450960-DB3E-43C6-9F97-C0CB591DFBF1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0" creationId="{D8D3869A-C750-4E85-BD77-174279287C47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29" creationId="{9133B62D-D1D3-4F46-9A34-8DB6CF9E4E2D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6" creationId="{1195407D-4442-4989-8F63-6FCC3396D63C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9" creationId="{A0D69B9F-2F0A-4446-B99E-A1409A538BF2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42" creationId="{5AFBEA45-AEFA-42CE-AEA4-B97BB3F0AC20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2" creationId="{F222B5F3-3895-4083-9215-893EC1BA320B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75" creationId="{F904CD30-716A-4494-BBD0-E9C982547351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8" creationId="{C7762B54-A964-4E3F-B941-79685509CBB9}"/>
          </ac:cxnSpMkLst>
        </pc:cxnChg>
        <pc:cxnChg chg="add mod">
          <ac:chgData name="이 경오" userId="03d471aaec579ec3" providerId="LiveId" clId="{E68241FD-7FCF-44E0-8869-2CE68C84EC76}" dt="2020-04-30T17:10:24.591" v="5699" actId="1076"/>
          <ac:cxnSpMkLst>
            <pc:docMk/>
            <pc:sldMk cId="3912637232" sldId="287"/>
            <ac:cxnSpMk id="82" creationId="{EB9F812B-76B1-4A4A-AB8B-DB5569F4C022}"/>
          </ac:cxnSpMkLst>
        </pc:cxnChg>
        <pc:cxnChg chg="add mod">
          <ac:chgData name="이 경오" userId="03d471aaec579ec3" providerId="LiveId" clId="{E68241FD-7FCF-44E0-8869-2CE68C84EC76}" dt="2020-04-30T17:10:27.586" v="5700" actId="14100"/>
          <ac:cxnSpMkLst>
            <pc:docMk/>
            <pc:sldMk cId="3912637232" sldId="287"/>
            <ac:cxnSpMk id="85" creationId="{4319E15A-C297-4420-9999-FE36B73FA5D8}"/>
          </ac:cxnSpMkLst>
        </pc:cxnChg>
        <pc:cxnChg chg="add mod">
          <ac:chgData name="이 경오" userId="03d471aaec579ec3" providerId="LiveId" clId="{E68241FD-7FCF-44E0-8869-2CE68C84EC76}" dt="2020-04-30T17:12:59.868" v="5712" actId="14100"/>
          <ac:cxnSpMkLst>
            <pc:docMk/>
            <pc:sldMk cId="3912637232" sldId="287"/>
            <ac:cxnSpMk id="97" creationId="{E6C46515-9923-42FB-9186-F6D4FB269F84}"/>
          </ac:cxnSpMkLst>
        </pc:cxnChg>
        <pc:cxnChg chg="add mod">
          <ac:chgData name="이 경오" userId="03d471aaec579ec3" providerId="LiveId" clId="{E68241FD-7FCF-44E0-8869-2CE68C84EC76}" dt="2020-04-30T17:13:11.393" v="5715" actId="14100"/>
          <ac:cxnSpMkLst>
            <pc:docMk/>
            <pc:sldMk cId="3912637232" sldId="287"/>
            <ac:cxnSpMk id="100" creationId="{50B5FEDE-73AE-490D-B6F5-A7E181E9334D}"/>
          </ac:cxnSpMkLst>
        </pc:cxnChg>
      </pc:sldChg>
      <pc:sldChg chg="addSp delSp modSp mod">
        <pc:chgData name="이 경오" userId="03d471aaec579ec3" providerId="LiveId" clId="{E68241FD-7FCF-44E0-8869-2CE68C84EC76}" dt="2020-04-30T14:19:16.035" v="3261" actId="179"/>
        <pc:sldMkLst>
          <pc:docMk/>
          <pc:sldMk cId="3811407637" sldId="288"/>
        </pc:sldMkLst>
        <pc:spChg chg="add mod">
          <ac:chgData name="이 경오" userId="03d471aaec579ec3" providerId="LiveId" clId="{E68241FD-7FCF-44E0-8869-2CE68C84EC76}" dt="2020-04-30T14:13:37.436" v="2842" actId="208"/>
          <ac:spMkLst>
            <pc:docMk/>
            <pc:sldMk cId="3811407637" sldId="288"/>
            <ac:spMk id="2" creationId="{BE5AEC42-1BAB-4C9F-B1FF-6EF2278B5619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2" creationId="{427A0094-BB27-45D7-B926-679A9A6ED598}"/>
          </ac:spMkLst>
        </pc:spChg>
        <pc:spChg chg="add mod">
          <ac:chgData name="이 경오" userId="03d471aaec579ec3" providerId="LiveId" clId="{E68241FD-7FCF-44E0-8869-2CE68C84EC76}" dt="2020-04-30T14:19:16.035" v="3261" actId="179"/>
          <ac:spMkLst>
            <pc:docMk/>
            <pc:sldMk cId="3811407637" sldId="288"/>
            <ac:spMk id="14" creationId="{2DD52E85-2FF1-4237-9D48-8ED220941B5D}"/>
          </ac:spMkLst>
        </pc:spChg>
        <pc:spChg chg="add del">
          <ac:chgData name="이 경오" userId="03d471aaec579ec3" providerId="LiveId" clId="{E68241FD-7FCF-44E0-8869-2CE68C84EC76}" dt="2020-04-30T14:13:22.633" v="2836"/>
          <ac:spMkLst>
            <pc:docMk/>
            <pc:sldMk cId="3811407637" sldId="288"/>
            <ac:spMk id="15" creationId="{F4203E5E-2315-4FCE-A7C5-DFF1D9DBD23C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6" creationId="{80A2E2BD-E8F4-4837-9F47-5EB180EEE7CF}"/>
          </ac:spMkLst>
        </pc:spChg>
        <pc:spChg chg="add mod">
          <ac:chgData name="이 경오" userId="03d471aaec579ec3" providerId="LiveId" clId="{E68241FD-7FCF-44E0-8869-2CE68C84EC76}" dt="2020-04-30T14:17:27.452" v="3218" actId="1076"/>
          <ac:spMkLst>
            <pc:docMk/>
            <pc:sldMk cId="3811407637" sldId="288"/>
            <ac:spMk id="17" creationId="{11DA0B77-B3F0-4B8C-B5AC-42AC6C5C27DE}"/>
          </ac:spMkLst>
        </pc:spChg>
        <pc:spChg chg="add mod">
          <ac:chgData name="이 경오" userId="03d471aaec579ec3" providerId="LiveId" clId="{E68241FD-7FCF-44E0-8869-2CE68C84EC76}" dt="2020-04-30T14:17:24.562" v="3217" actId="1076"/>
          <ac:spMkLst>
            <pc:docMk/>
            <pc:sldMk cId="3811407637" sldId="288"/>
            <ac:spMk id="18" creationId="{3D80C9F3-981A-4AC2-AB32-14B4BB3A4EC1}"/>
          </ac:spMkLst>
        </pc:spChg>
        <pc:spChg chg="add mod">
          <ac:chgData name="이 경오" userId="03d471aaec579ec3" providerId="LiveId" clId="{E68241FD-7FCF-44E0-8869-2CE68C84EC76}" dt="2020-04-30T14:17:40.962" v="3255" actId="1076"/>
          <ac:spMkLst>
            <pc:docMk/>
            <pc:sldMk cId="3811407637" sldId="288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4:19:11.647" v="3260" actId="478"/>
          <ac:spMkLst>
            <pc:docMk/>
            <pc:sldMk cId="3811407637" sldId="288"/>
            <ac:spMk id="20" creationId="{B16CE534-7369-4DEA-8AB9-5F5E398DBB91}"/>
          </ac:spMkLst>
        </pc:spChg>
        <pc:spChg chg="mod">
          <ac:chgData name="이 경오" userId="03d471aaec579ec3" providerId="LiveId" clId="{E68241FD-7FCF-44E0-8869-2CE68C84EC76}" dt="2020-04-30T14:11:42.456" v="2790"/>
          <ac:spMkLst>
            <pc:docMk/>
            <pc:sldMk cId="3811407637" sldId="288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E68241FD-7FCF-44E0-8869-2CE68C84EC76}" dt="2020-04-30T14:11:45.496" v="2791" actId="478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1" creationId="{3E580D39-63FF-4C8D-A873-66701048D641}"/>
          </ac:picMkLst>
        </pc:pic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3" creationId="{971D2FE7-8126-4ABE-BE92-42F950BFD56A}"/>
          </ac:picMkLst>
        </pc:pic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47559659" sldId="28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326561389" sldId="29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411243370" sldId="29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76220162" sldId="29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235721984" sldId="29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11394283" sldId="294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724987056" sldId="295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479903826" sldId="296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71063983" sldId="297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985308729" sldId="298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58835272" sldId="29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072103670" sldId="30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891956284" sldId="30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651301226" sldId="30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229091048" sldId="30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51454717" sldId="304"/>
        </pc:sldMkLst>
      </pc:sldChg>
      <pc:sldChg chg="addSp delSp modSp add mod">
        <pc:chgData name="이 경오" userId="03d471aaec579ec3" providerId="LiveId" clId="{E68241FD-7FCF-44E0-8869-2CE68C84EC76}" dt="2020-04-30T08:37:07.231" v="753" actId="11"/>
        <pc:sldMkLst>
          <pc:docMk/>
          <pc:sldMk cId="614749273" sldId="305"/>
        </pc:sldMkLst>
        <pc:spChg chg="mod">
          <ac:chgData name="이 경오" userId="03d471aaec579ec3" providerId="LiveId" clId="{E68241FD-7FCF-44E0-8869-2CE68C84EC76}" dt="2020-04-30T08:37:07.231" v="753" actId="11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3:21.776" v="651" actId="164"/>
          <ac:spMkLst>
            <pc:docMk/>
            <pc:sldMk cId="614749273" sldId="305"/>
            <ac:spMk id="7" creationId="{4049ED0A-5978-4B29-8182-C4D683C62FB6}"/>
          </ac:spMkLst>
        </pc:spChg>
        <pc:spChg chg="del">
          <ac:chgData name="이 경오" userId="03d471aaec579ec3" providerId="LiveId" clId="{E68241FD-7FCF-44E0-8869-2CE68C84EC76}" dt="2020-04-30T08:31:34.321" v="635" actId="478"/>
          <ac:spMkLst>
            <pc:docMk/>
            <pc:sldMk cId="614749273" sldId="305"/>
            <ac:spMk id="8" creationId="{8C971447-5425-456C-B25E-3E8140EA5D96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9" creationId="{670BBA19-FE82-403D-A386-C285CCEFE0EE}"/>
          </ac:spMkLst>
        </pc:spChg>
        <pc:spChg chg="del mod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14" creationId="{514BA4C7-BB07-4150-803A-F2112A15B196}"/>
          </ac:spMkLst>
        </pc:spChg>
        <pc:spChg chg="add mod">
          <ac:chgData name="이 경오" userId="03d471aaec579ec3" providerId="LiveId" clId="{E68241FD-7FCF-44E0-8869-2CE68C84EC76}" dt="2020-04-30T08:34:36.079" v="673" actId="1035"/>
          <ac:spMkLst>
            <pc:docMk/>
            <pc:sldMk cId="614749273" sldId="305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64" creationId="{8CF92692-1BD7-4BB3-9E72-7CD36CB333EF}"/>
          </ac:spMkLst>
        </pc:spChg>
        <pc:grpChg chg="add mod">
          <ac:chgData name="이 경오" userId="03d471aaec579ec3" providerId="LiveId" clId="{E68241FD-7FCF-44E0-8869-2CE68C84EC76}" dt="2020-04-30T08:33:46.141" v="660" actId="1076"/>
          <ac:grpSpMkLst>
            <pc:docMk/>
            <pc:sldMk cId="614749273" sldId="305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3:21.776" v="651" actId="164"/>
          <ac:picMkLst>
            <pc:docMk/>
            <pc:sldMk cId="614749273" sldId="305"/>
            <ac:picMk id="3" creationId="{C5A1D976-3C4B-41B0-B4B8-E848BF8BE308}"/>
          </ac:picMkLst>
        </pc:picChg>
        <pc:picChg chg="del">
          <ac:chgData name="이 경오" userId="03d471aaec579ec3" providerId="LiveId" clId="{E68241FD-7FCF-44E0-8869-2CE68C84EC76}" dt="2020-04-30T08:31:31.742" v="634" actId="478"/>
          <ac:picMkLst>
            <pc:docMk/>
            <pc:sldMk cId="614749273" sldId="305"/>
            <ac:picMk id="10" creationId="{B5F0688E-9196-4923-B46C-76EE2A58C222}"/>
          </ac:picMkLst>
        </pc:picChg>
        <pc:picChg chg="add mod">
          <ac:chgData name="이 경오" userId="03d471aaec579ec3" providerId="LiveId" clId="{E68241FD-7FCF-44E0-8869-2CE68C84EC76}" dt="2020-04-30T08:33:53.522" v="662" actId="14100"/>
          <ac:picMkLst>
            <pc:docMk/>
            <pc:sldMk cId="614749273" sldId="305"/>
            <ac:picMk id="11" creationId="{16BB2D32-6D42-4273-B6D8-7357487C4CFF}"/>
          </ac:picMkLst>
        </pc:picChg>
        <pc:picChg chg="add del mod">
          <ac:chgData name="이 경오" userId="03d471aaec579ec3" providerId="LiveId" clId="{E68241FD-7FCF-44E0-8869-2CE68C84EC76}" dt="2020-04-30T08:33:32.954" v="656" actId="21"/>
          <ac:picMkLst>
            <pc:docMk/>
            <pc:sldMk cId="614749273" sldId="305"/>
            <ac:picMk id="12" creationId="{75B008A5-7E77-4A14-88AC-6EAD38E8D4F8}"/>
          </ac:picMkLst>
        </pc:picChg>
        <pc:cxnChg chg="add mod">
          <ac:chgData name="이 경오" userId="03d471aaec579ec3" providerId="LiveId" clId="{E68241FD-7FCF-44E0-8869-2CE68C84EC76}" dt="2020-04-30T08:34:50.711" v="675" actId="20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37:14.861" v="754" actId="11"/>
        <pc:sldMkLst>
          <pc:docMk/>
          <pc:sldMk cId="3683672835" sldId="306"/>
        </pc:sldMkLst>
        <pc:spChg chg="mod">
          <ac:chgData name="이 경오" userId="03d471aaec579ec3" providerId="LiveId" clId="{E68241FD-7FCF-44E0-8869-2CE68C84EC76}" dt="2020-04-30T08:37:14.861" v="754" actId="11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6:22.343" v="747" actId="1076"/>
          <ac:spMkLst>
            <pc:docMk/>
            <pc:sldMk cId="3683672835" sldId="306"/>
            <ac:spMk id="14" creationId="{ADC2F9DB-0BEB-4547-9259-807174E8A39B}"/>
          </ac:spMkLst>
        </pc:spChg>
        <pc:spChg chg="mod ord">
          <ac:chgData name="이 경오" userId="03d471aaec579ec3" providerId="LiveId" clId="{E68241FD-7FCF-44E0-8869-2CE68C84EC76}" dt="2020-04-30T08:36:17.231" v="745" actId="1076"/>
          <ac:spMkLst>
            <pc:docMk/>
            <pc:sldMk cId="3683672835" sldId="306"/>
            <ac:spMk id="18" creationId="{6D12188A-0733-47F4-B821-46FCAC503291}"/>
          </ac:spMkLst>
        </pc:spChg>
        <pc:grpChg chg="del mod">
          <ac:chgData name="이 경오" userId="03d471aaec579ec3" providerId="LiveId" clId="{E68241FD-7FCF-44E0-8869-2CE68C84EC76}" dt="2020-04-30T08:35:20.743" v="678" actId="478"/>
          <ac:grpSpMkLst>
            <pc:docMk/>
            <pc:sldMk cId="3683672835" sldId="306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5:25.691" v="680" actId="1076"/>
          <ac:picMkLst>
            <pc:docMk/>
            <pc:sldMk cId="3683672835" sldId="306"/>
            <ac:picMk id="8" creationId="{FD4398F7-7707-4B35-9652-6A98D27E6B2F}"/>
          </ac:picMkLst>
        </pc:picChg>
        <pc:picChg chg="add mod">
          <ac:chgData name="이 경오" userId="03d471aaec579ec3" providerId="LiveId" clId="{E68241FD-7FCF-44E0-8869-2CE68C84EC76}" dt="2020-04-30T08:36:00.232" v="740" actId="1076"/>
          <ac:picMkLst>
            <pc:docMk/>
            <pc:sldMk cId="3683672835" sldId="306"/>
            <ac:picMk id="9" creationId="{FDA193ED-839E-408F-9E64-37776228C53B}"/>
          </ac:picMkLst>
        </pc:picChg>
        <pc:picChg chg="del">
          <ac:chgData name="이 경오" userId="03d471aaec579ec3" providerId="LiveId" clId="{E68241FD-7FCF-44E0-8869-2CE68C84EC76}" dt="2020-04-30T08:35:47.196" v="737" actId="478"/>
          <ac:picMkLst>
            <pc:docMk/>
            <pc:sldMk cId="3683672835" sldId="306"/>
            <ac:picMk id="11" creationId="{16BB2D32-6D42-4273-B6D8-7357487C4CFF}"/>
          </ac:picMkLst>
        </pc:picChg>
        <pc:cxnChg chg="mod ord">
          <ac:chgData name="이 경오" userId="03d471aaec579ec3" providerId="LiveId" clId="{E68241FD-7FCF-44E0-8869-2CE68C84EC76}" dt="2020-04-30T08:36:39.211" v="751" actId="14100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0:15.811" v="976"/>
        <pc:sldMkLst>
          <pc:docMk/>
          <pc:sldMk cId="3723998842" sldId="307"/>
        </pc:sldMkLst>
        <pc:spChg chg="mod">
          <ac:chgData name="이 경오" userId="03d471aaec579ec3" providerId="LiveId" clId="{E68241FD-7FCF-44E0-8869-2CE68C84EC76}" dt="2020-04-30T08:39:51.893" v="932"/>
          <ac:spMkLst>
            <pc:docMk/>
            <pc:sldMk cId="3723998842" sldId="307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8:44.191" v="815" actId="1036"/>
          <ac:spMkLst>
            <pc:docMk/>
            <pc:sldMk cId="3723998842" sldId="307"/>
            <ac:spMk id="13" creationId="{0B3CA2A1-C694-4767-B98E-CC5F95259944}"/>
          </ac:spMkLst>
        </pc:spChg>
        <pc:spChg chg="mod ord">
          <ac:chgData name="이 경오" userId="03d471aaec579ec3" providerId="LiveId" clId="{E68241FD-7FCF-44E0-8869-2CE68C84EC76}" dt="2020-04-30T08:39:40.021" v="904" actId="1037"/>
          <ac:spMkLst>
            <pc:docMk/>
            <pc:sldMk cId="3723998842" sldId="307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0:15.811" v="976"/>
          <ac:spMkLst>
            <pc:docMk/>
            <pc:sldMk cId="3723998842" sldId="307"/>
            <ac:spMk id="19" creationId="{CD3E0CD4-F487-4F19-9FB5-FE03200A2B39}"/>
          </ac:spMkLst>
        </pc:spChg>
        <pc:picChg chg="add mod">
          <ac:chgData name="이 경오" userId="03d471aaec579ec3" providerId="LiveId" clId="{E68241FD-7FCF-44E0-8869-2CE68C84EC76}" dt="2020-04-30T08:38:13.391" v="781" actId="1076"/>
          <ac:picMkLst>
            <pc:docMk/>
            <pc:sldMk cId="3723998842" sldId="307"/>
            <ac:picMk id="3" creationId="{7DBCDDAB-82FD-4AB5-B63E-0C42FB8CAE61}"/>
          </ac:picMkLst>
        </pc:picChg>
        <pc:picChg chg="add mod">
          <ac:chgData name="이 경오" userId="03d471aaec579ec3" providerId="LiveId" clId="{E68241FD-7FCF-44E0-8869-2CE68C84EC76}" dt="2020-04-30T08:39:43.722" v="912" actId="1035"/>
          <ac:picMkLst>
            <pc:docMk/>
            <pc:sldMk cId="3723998842" sldId="307"/>
            <ac:picMk id="7" creationId="{BBAAAB9D-1A99-4168-B5B9-5C4260AD0477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8" creationId="{FD4398F7-7707-4B35-9652-6A98D27E6B2F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9" creationId="{FDA193ED-839E-408F-9E64-37776228C53B}"/>
          </ac:picMkLst>
        </pc:picChg>
        <pc:cxnChg chg="mod ord">
          <ac:chgData name="이 경오" userId="03d471aaec579ec3" providerId="LiveId" clId="{E68241FD-7FCF-44E0-8869-2CE68C84EC76}" dt="2020-04-30T08:39:40.021" v="904" actId="1037"/>
          <ac:cxnSpMkLst>
            <pc:docMk/>
            <pc:sldMk cId="3723998842" sldId="307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5:37.300" v="1153"/>
        <pc:sldMkLst>
          <pc:docMk/>
          <pc:sldMk cId="208904525" sldId="308"/>
        </pc:sldMkLst>
        <pc:spChg chg="mod">
          <ac:chgData name="이 경오" userId="03d471aaec579ec3" providerId="LiveId" clId="{E68241FD-7FCF-44E0-8869-2CE68C84EC76}" dt="2020-04-30T08:45:37.300" v="1153"/>
          <ac:spMkLst>
            <pc:docMk/>
            <pc:sldMk cId="208904525" sldId="308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3" creationId="{0B3CA2A1-C694-4767-B98E-CC5F95259944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2:24.025" v="1029" actId="1037"/>
          <ac:spMkLst>
            <pc:docMk/>
            <pc:sldMk cId="208904525" sldId="308"/>
            <ac:spMk id="15" creationId="{5B6721A4-6FBF-4BED-AAC6-4A43EA81BA95}"/>
          </ac:spMkLst>
        </pc:spChg>
        <pc:spChg chg="add mod">
          <ac:chgData name="이 경오" userId="03d471aaec579ec3" providerId="LiveId" clId="{E68241FD-7FCF-44E0-8869-2CE68C84EC76}" dt="2020-04-30T08:42:48.721" v="1139" actId="14100"/>
          <ac:spMkLst>
            <pc:docMk/>
            <pc:sldMk cId="208904525" sldId="308"/>
            <ac:spMk id="17" creationId="{15435895-4070-4088-8A26-065135C416CB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9" creationId="{CD3E0CD4-F487-4F19-9FB5-FE03200A2B39}"/>
          </ac:spMkLst>
        </pc:sp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3" creationId="{7DBCDDAB-82FD-4AB5-B63E-0C42FB8CAE61}"/>
          </ac:picMkLst>
        </pc:pic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7" creationId="{BBAAAB9D-1A99-4168-B5B9-5C4260AD0477}"/>
          </ac:picMkLst>
        </pc:picChg>
        <pc:picChg chg="add mod">
          <ac:chgData name="이 경오" userId="03d471aaec579ec3" providerId="LiveId" clId="{E68241FD-7FCF-44E0-8869-2CE68C84EC76}" dt="2020-04-30T08:40:54.368" v="1009" actId="1076"/>
          <ac:picMkLst>
            <pc:docMk/>
            <pc:sldMk cId="208904525" sldId="308"/>
            <ac:picMk id="8" creationId="{2003296E-4A94-4EB2-8E6B-AB08E847FBCE}"/>
          </ac:picMkLst>
        </pc:picChg>
        <pc:picChg chg="add mod">
          <ac:chgData name="이 경오" userId="03d471aaec579ec3" providerId="LiveId" clId="{E68241FD-7FCF-44E0-8869-2CE68C84EC76}" dt="2020-04-30T08:42:10.859" v="1012" actId="14100"/>
          <ac:picMkLst>
            <pc:docMk/>
            <pc:sldMk cId="208904525" sldId="308"/>
            <ac:picMk id="9" creationId="{4AD4787D-30B4-46D4-AF5E-AAF106FCFC6C}"/>
          </ac:picMkLst>
        </pc:picChg>
        <pc:cxnChg chg="del mod">
          <ac:chgData name="이 경오" userId="03d471aaec579ec3" providerId="LiveId" clId="{E68241FD-7FCF-44E0-8869-2CE68C84EC76}" dt="2020-04-30T08:40:48.909" v="1007" actId="478"/>
          <ac:cxnSpMkLst>
            <pc:docMk/>
            <pc:sldMk cId="208904525" sldId="308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9:19:34.383" v="1647" actId="1076"/>
        <pc:sldMkLst>
          <pc:docMk/>
          <pc:sldMk cId="1991680698" sldId="309"/>
        </pc:sldMkLst>
        <pc:spChg chg="mod">
          <ac:chgData name="이 경오" userId="03d471aaec579ec3" providerId="LiveId" clId="{E68241FD-7FCF-44E0-8869-2CE68C84EC76}" dt="2020-04-30T09:03:10.308" v="1202"/>
          <ac:spMkLst>
            <pc:docMk/>
            <pc:sldMk cId="1991680698" sldId="309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9:04:43.296" v="1207" actId="1076"/>
          <ac:spMkLst>
            <pc:docMk/>
            <pc:sldMk cId="1991680698" sldId="309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09:37.015" v="1383" actId="14100"/>
          <ac:spMkLst>
            <pc:docMk/>
            <pc:sldMk cId="1991680698" sldId="309"/>
            <ac:spMk id="14" creationId="{8CC9E1B3-4762-4D7A-95C9-62E134E3C801}"/>
          </ac:spMkLst>
        </pc:spChg>
        <pc:spChg chg="del mod ord">
          <ac:chgData name="이 경오" userId="03d471aaec579ec3" providerId="LiveId" clId="{E68241FD-7FCF-44E0-8869-2CE68C84EC76}" dt="2020-04-30T09:08:15.352" v="1218" actId="478"/>
          <ac:spMkLst>
            <pc:docMk/>
            <pc:sldMk cId="1991680698" sldId="309"/>
            <ac:spMk id="15" creationId="{5B6721A4-6FBF-4BED-AAC6-4A43EA81BA95}"/>
          </ac:spMkLst>
        </pc:spChg>
        <pc:spChg chg="mod">
          <ac:chgData name="이 경오" userId="03d471aaec579ec3" providerId="LiveId" clId="{E68241FD-7FCF-44E0-8869-2CE68C84EC76}" dt="2020-04-30T09:09:41.434" v="1384" actId="1076"/>
          <ac:spMkLst>
            <pc:docMk/>
            <pc:sldMk cId="1991680698" sldId="309"/>
            <ac:spMk id="17" creationId="{15435895-4070-4088-8A26-065135C416CB}"/>
          </ac:spMkLst>
        </pc:spChg>
        <pc:picChg chg="add mod">
          <ac:chgData name="이 경오" userId="03d471aaec579ec3" providerId="LiveId" clId="{E68241FD-7FCF-44E0-8869-2CE68C84EC76}" dt="2020-04-30T09:03:26.835" v="1205" actId="1076"/>
          <ac:picMkLst>
            <pc:docMk/>
            <pc:sldMk cId="1991680698" sldId="309"/>
            <ac:picMk id="3" creationId="{D22F0B1B-2B5C-40A1-A992-E719C56AD1D9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8" creationId="{2003296E-4A94-4EB2-8E6B-AB08E847FBCE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9" creationId="{4AD4787D-30B4-46D4-AF5E-AAF106FCFC6C}"/>
          </ac:picMkLst>
        </pc:picChg>
        <pc:picChg chg="add del mod">
          <ac:chgData name="이 경오" userId="03d471aaec579ec3" providerId="LiveId" clId="{E68241FD-7FCF-44E0-8869-2CE68C84EC76}" dt="2020-04-30T09:08:13.200" v="1217" actId="478"/>
          <ac:picMkLst>
            <pc:docMk/>
            <pc:sldMk cId="1991680698" sldId="309"/>
            <ac:picMk id="10" creationId="{53D598F4-9A27-46C2-924D-EF41F0B632C9}"/>
          </ac:picMkLst>
        </pc:picChg>
        <pc:picChg chg="add mod">
          <ac:chgData name="이 경오" userId="03d471aaec579ec3" providerId="LiveId" clId="{E68241FD-7FCF-44E0-8869-2CE68C84EC76}" dt="2020-04-30T09:19:34.383" v="1647" actId="1076"/>
          <ac:picMkLst>
            <pc:docMk/>
            <pc:sldMk cId="1991680698" sldId="309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9:53.462" v="1648" actId="1076"/>
        <pc:sldMkLst>
          <pc:docMk/>
          <pc:sldMk cId="3027182189" sldId="310"/>
        </pc:sldMkLst>
        <pc:spChg chg="mod">
          <ac:chgData name="이 경오" userId="03d471aaec579ec3" providerId="LiveId" clId="{E68241FD-7FCF-44E0-8869-2CE68C84EC76}" dt="2020-04-30T09:10:18.885" v="1398"/>
          <ac:spMkLst>
            <pc:docMk/>
            <pc:sldMk cId="3027182189" sldId="310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12:46.634" v="1409" actId="1076"/>
          <ac:spMkLst>
            <pc:docMk/>
            <pc:sldMk cId="3027182189" sldId="310"/>
            <ac:spMk id="9" creationId="{98DB702E-7DEF-482C-A94E-C28C77E825C1}"/>
          </ac:spMkLst>
        </pc:spChg>
        <pc:spChg chg="add mod">
          <ac:chgData name="이 경오" userId="03d471aaec579ec3" providerId="LiveId" clId="{E68241FD-7FCF-44E0-8869-2CE68C84EC76}" dt="2020-04-30T09:16:24.365" v="1626" actId="14100"/>
          <ac:spMkLst>
            <pc:docMk/>
            <pc:sldMk cId="3027182189" sldId="310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4" creationId="{8CC9E1B3-4762-4D7A-95C9-62E134E3C801}"/>
          </ac:spMkLst>
        </pc:spChg>
        <pc:spChg chg="add del">
          <ac:chgData name="이 경오" userId="03d471aaec579ec3" providerId="LiveId" clId="{E68241FD-7FCF-44E0-8869-2CE68C84EC76}" dt="2020-04-30T09:14:23.071" v="1581"/>
          <ac:spMkLst>
            <pc:docMk/>
            <pc:sldMk cId="3027182189" sldId="310"/>
            <ac:spMk id="15" creationId="{A91C3357-BDAB-4FB6-9218-583DB9569872}"/>
          </ac:spMkLst>
        </pc:spChg>
        <pc:spChg chg="add mod">
          <ac:chgData name="이 경오" userId="03d471aaec579ec3" providerId="LiveId" clId="{E68241FD-7FCF-44E0-8869-2CE68C84EC76}" dt="2020-04-30T09:19:53.462" v="1648" actId="1076"/>
          <ac:spMkLst>
            <pc:docMk/>
            <pc:sldMk cId="3027182189" sldId="310"/>
            <ac:spMk id="16" creationId="{060B89F2-2E93-4B69-A58C-2BEF2719E1BC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7" creationId="{15435895-4070-4088-8A26-065135C416CB}"/>
          </ac:spMkLst>
        </pc:sp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3" creationId="{D22F0B1B-2B5C-40A1-A992-E719C56AD1D9}"/>
          </ac:picMkLst>
        </pc:picChg>
        <pc:picChg chg="add del mod">
          <ac:chgData name="이 경오" userId="03d471aaec579ec3" providerId="LiveId" clId="{E68241FD-7FCF-44E0-8869-2CE68C84EC76}" dt="2020-04-30T09:12:29.702" v="1403" actId="478"/>
          <ac:picMkLst>
            <pc:docMk/>
            <pc:sldMk cId="3027182189" sldId="310"/>
            <ac:picMk id="8" creationId="{42A88613-D10D-4E56-838A-AEBC99D640CF}"/>
          </ac:picMkLst>
        </pc:picChg>
        <pc:picChg chg="add mod">
          <ac:chgData name="이 경오" userId="03d471aaec579ec3" providerId="LiveId" clId="{E68241FD-7FCF-44E0-8869-2CE68C84EC76}" dt="2020-04-30T09:16:20.712" v="1625" actId="1076"/>
          <ac:picMkLst>
            <pc:docMk/>
            <pc:sldMk cId="3027182189" sldId="310"/>
            <ac:picMk id="10" creationId="{E0322D14-D96B-4934-98CC-E1E902FB8596}"/>
          </ac:picMkLst>
        </pc:pic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7:26.235" v="1646" actId="478"/>
        <pc:sldMkLst>
          <pc:docMk/>
          <pc:sldMk cId="3213109803" sldId="311"/>
        </pc:sldMkLst>
        <pc:spChg chg="mod">
          <ac:chgData name="이 경오" userId="03d471aaec579ec3" providerId="LiveId" clId="{E68241FD-7FCF-44E0-8869-2CE68C84EC76}" dt="2020-04-30T09:16:34.206" v="1637"/>
          <ac:spMkLst>
            <pc:docMk/>
            <pc:sldMk cId="3213109803" sldId="311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6:42.428" v="1638" actId="478"/>
          <ac:spMkLst>
            <pc:docMk/>
            <pc:sldMk cId="3213109803" sldId="311"/>
            <ac:spMk id="9" creationId="{98DB702E-7DEF-482C-A94E-C28C77E825C1}"/>
          </ac:spMkLst>
        </pc:spChg>
        <pc:spChg chg="del mod">
          <ac:chgData name="이 경오" userId="03d471aaec579ec3" providerId="LiveId" clId="{E68241FD-7FCF-44E0-8869-2CE68C84EC76}" dt="2020-04-30T09:17:26.235" v="1646" actId="478"/>
          <ac:spMkLst>
            <pc:docMk/>
            <pc:sldMk cId="3213109803" sldId="311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7:17.143" v="1642" actId="478"/>
          <ac:spMkLst>
            <pc:docMk/>
            <pc:sldMk cId="3213109803" sldId="311"/>
            <ac:spMk id="16" creationId="{060B89F2-2E93-4B69-A58C-2BEF2719E1BC}"/>
          </ac:spMkLst>
        </pc:spChg>
        <pc:picChg chg="add mod">
          <ac:chgData name="이 경오" userId="03d471aaec579ec3" providerId="LiveId" clId="{E68241FD-7FCF-44E0-8869-2CE68C84EC76}" dt="2020-04-30T09:17:21.632" v="1644" actId="1076"/>
          <ac:picMkLst>
            <pc:docMk/>
            <pc:sldMk cId="3213109803" sldId="311"/>
            <ac:picMk id="3" creationId="{65DDA332-7A1B-44BD-9286-C48381582C93}"/>
          </ac:picMkLst>
        </pc:picChg>
        <pc:picChg chg="del">
          <ac:chgData name="이 경오" userId="03d471aaec579ec3" providerId="LiveId" clId="{E68241FD-7FCF-44E0-8869-2CE68C84EC76}" dt="2020-04-30T09:17:17.143" v="1642" actId="478"/>
          <ac:picMkLst>
            <pc:docMk/>
            <pc:sldMk cId="3213109803" sldId="311"/>
            <ac:picMk id="10" creationId="{E0322D14-D96B-4934-98CC-E1E902FB8596}"/>
          </ac:picMkLst>
        </pc:picChg>
      </pc:sldChg>
      <pc:sldChg chg="add ord">
        <pc:chgData name="이 경오" userId="03d471aaec579ec3" providerId="LiveId" clId="{E68241FD-7FCF-44E0-8869-2CE68C84EC76}" dt="2020-04-30T09:20:14.028" v="1651"/>
        <pc:sldMkLst>
          <pc:docMk/>
          <pc:sldMk cId="3928279580" sldId="312"/>
        </pc:sldMkLst>
      </pc:sldChg>
      <pc:sldChg chg="modSp add del mod">
        <pc:chgData name="이 경오" userId="03d471aaec579ec3" providerId="LiveId" clId="{E68241FD-7FCF-44E0-8869-2CE68C84EC76}" dt="2020-04-30T09:21:01.241" v="1679" actId="47"/>
        <pc:sldMkLst>
          <pc:docMk/>
          <pc:sldMk cId="424897151" sldId="313"/>
        </pc:sldMkLst>
        <pc:spChg chg="mod">
          <ac:chgData name="이 경오" userId="03d471aaec579ec3" providerId="LiveId" clId="{E68241FD-7FCF-44E0-8869-2CE68C84EC76}" dt="2020-04-30T09:20:36.706" v="1678"/>
          <ac:spMkLst>
            <pc:docMk/>
            <pc:sldMk cId="424897151" sldId="313"/>
            <ac:spMk id="2" creationId="{00000000-0000-0000-0000-000000000000}"/>
          </ac:spMkLst>
        </pc:spChg>
      </pc:sldChg>
      <pc:sldChg chg="addSp delSp modSp add mod">
        <pc:chgData name="이 경오" userId="03d471aaec579ec3" providerId="LiveId" clId="{E68241FD-7FCF-44E0-8869-2CE68C84EC76}" dt="2020-04-30T11:32:07.525" v="1995" actId="14100"/>
        <pc:sldMkLst>
          <pc:docMk/>
          <pc:sldMk cId="3526229784" sldId="313"/>
        </pc:sldMkLst>
        <pc:spChg chg="del">
          <ac:chgData name="이 경오" userId="03d471aaec579ec3" providerId="LiveId" clId="{E68241FD-7FCF-44E0-8869-2CE68C84EC76}" dt="2020-04-30T11:27:01.278" v="1926" actId="478"/>
          <ac:spMkLst>
            <pc:docMk/>
            <pc:sldMk cId="3526229784" sldId="313"/>
            <ac:spMk id="3" creationId="{4740ED04-CA0D-4F54-BC73-2C60CC9E8508}"/>
          </ac:spMkLst>
        </pc:spChg>
        <pc:spChg chg="mod">
          <ac:chgData name="이 경오" userId="03d471aaec579ec3" providerId="LiveId" clId="{E68241FD-7FCF-44E0-8869-2CE68C84EC76}" dt="2020-04-30T11:26:53.698" v="1925" actId="11"/>
          <ac:spMkLst>
            <pc:docMk/>
            <pc:sldMk cId="3526229784" sldId="313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3" creationId="{5DE3D8CE-B1C7-40F6-9757-1EFFD6766569}"/>
          </ac:spMkLst>
        </pc:spChg>
        <pc:spChg chg="add mod">
          <ac:chgData name="이 경오" userId="03d471aaec579ec3" providerId="LiveId" clId="{E68241FD-7FCF-44E0-8869-2CE68C84EC76}" dt="2020-04-30T11:31:45.162" v="1987" actId="1076"/>
          <ac:spMkLst>
            <pc:docMk/>
            <pc:sldMk cId="3526229784" sldId="313"/>
            <ac:spMk id="15" creationId="{E491685A-A7FA-46F8-A477-B0E70F0A6D2A}"/>
          </ac:spMkLst>
        </pc:spChg>
        <pc:spChg chg="add mod">
          <ac:chgData name="이 경오" userId="03d471aaec579ec3" providerId="LiveId" clId="{E68241FD-7FCF-44E0-8869-2CE68C84EC76}" dt="2020-04-30T11:28:12.637" v="1949" actId="554"/>
          <ac:spMkLst>
            <pc:docMk/>
            <pc:sldMk cId="3526229784" sldId="313"/>
            <ac:spMk id="17" creationId="{0EF566FE-3CB7-48BF-8CF4-FB48C4E828E4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8" creationId="{3D5D719C-AF8B-4C95-9B47-1458FF804390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22" creationId="{E8782E22-6714-42DC-A9E7-2FD71E662692}"/>
          </ac:spMkLst>
        </pc:spChg>
        <pc:spChg chg="add mod">
          <ac:chgData name="이 경오" userId="03d471aaec579ec3" providerId="LiveId" clId="{E68241FD-7FCF-44E0-8869-2CE68C84EC76}" dt="2020-04-30T11:31:43.418" v="1986" actId="1076"/>
          <ac:spMkLst>
            <pc:docMk/>
            <pc:sldMk cId="3526229784" sldId="313"/>
            <ac:spMk id="23" creationId="{57921E04-96AD-4D0C-99B7-FF850731F4C5}"/>
          </ac:spMkLst>
        </pc:spChg>
        <pc:spChg chg="add mod">
          <ac:chgData name="이 경오" userId="03d471aaec579ec3" providerId="LiveId" clId="{E68241FD-7FCF-44E0-8869-2CE68C84EC76}" dt="2020-04-30T11:31:50.376" v="1989" actId="1076"/>
          <ac:spMkLst>
            <pc:docMk/>
            <pc:sldMk cId="3526229784" sldId="313"/>
            <ac:spMk id="24" creationId="{B5E67DEF-FB33-4163-946F-B62BE0791A6F}"/>
          </ac:spMkLst>
        </pc:sp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6" creationId="{F9BB1785-31CE-4BED-B5C0-FA8618C84B5E}"/>
          </ac:picMkLst>
        </pc:pic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7" creationId="{A713B024-3307-46E3-915F-8DC1F375ADDA}"/>
          </ac:picMkLst>
        </pc:picChg>
        <pc:picChg chg="add mod">
          <ac:chgData name="이 경오" userId="03d471aaec579ec3" providerId="LiveId" clId="{E68241FD-7FCF-44E0-8869-2CE68C84EC76}" dt="2020-04-30T11:27:48.738" v="1938" actId="1076"/>
          <ac:picMkLst>
            <pc:docMk/>
            <pc:sldMk cId="3526229784" sldId="313"/>
            <ac:picMk id="8" creationId="{BE7E3DF6-F812-4272-8EF6-F911B689A397}"/>
          </ac:picMkLst>
        </pc:picChg>
        <pc:picChg chg="add mod">
          <ac:chgData name="이 경오" userId="03d471aaec579ec3" providerId="LiveId" clId="{E68241FD-7FCF-44E0-8869-2CE68C84EC76}" dt="2020-04-30T11:27:26.527" v="1935" actId="14100"/>
          <ac:picMkLst>
            <pc:docMk/>
            <pc:sldMk cId="3526229784" sldId="313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29:28.657" v="1951" actId="1076"/>
          <ac:picMkLst>
            <pc:docMk/>
            <pc:sldMk cId="3526229784" sldId="313"/>
            <ac:picMk id="14" creationId="{9BF7462D-568D-45D5-82A1-B90368413353}"/>
          </ac:picMkLst>
        </pc:picChg>
        <pc:picChg chg="add mod">
          <ac:chgData name="이 경오" userId="03d471aaec579ec3" providerId="LiveId" clId="{E68241FD-7FCF-44E0-8869-2CE68C84EC76}" dt="2020-04-30T11:29:43.395" v="1954" actId="14100"/>
          <ac:picMkLst>
            <pc:docMk/>
            <pc:sldMk cId="3526229784" sldId="313"/>
            <ac:picMk id="20" creationId="{49BAD89F-0D67-4C9A-B137-6AEA155FA7EF}"/>
          </ac:picMkLst>
        </pc:picChg>
        <pc:cxnChg chg="add mod">
          <ac:chgData name="이 경오" userId="03d471aaec579ec3" providerId="LiveId" clId="{E68241FD-7FCF-44E0-8869-2CE68C84EC76}" dt="2020-04-30T11:31:45.162" v="1987" actId="1076"/>
          <ac:cxnSpMkLst>
            <pc:docMk/>
            <pc:sldMk cId="3526229784" sldId="313"/>
            <ac:cxnSpMk id="16" creationId="{C9315C35-0217-485C-A454-B76DFC45837C}"/>
          </ac:cxnSpMkLst>
        </pc:cxnChg>
        <pc:cxnChg chg="del mod">
          <ac:chgData name="이 경오" userId="03d471aaec579ec3" providerId="LiveId" clId="{E68241FD-7FCF-44E0-8869-2CE68C84EC76}" dt="2020-04-30T11:27:04.994" v="1927" actId="478"/>
          <ac:cxnSpMkLst>
            <pc:docMk/>
            <pc:sldMk cId="3526229784" sldId="313"/>
            <ac:cxnSpMk id="19" creationId="{F77D9413-D3CE-424C-9EC1-33337F4C1EB5}"/>
          </ac:cxnSpMkLst>
        </pc:cxnChg>
        <pc:cxnChg chg="add mod">
          <ac:chgData name="이 경오" userId="03d471aaec579ec3" providerId="LiveId" clId="{E68241FD-7FCF-44E0-8869-2CE68C84EC76}" dt="2020-04-30T11:31:58.976" v="1992" actId="14100"/>
          <ac:cxnSpMkLst>
            <pc:docMk/>
            <pc:sldMk cId="3526229784" sldId="313"/>
            <ac:cxnSpMk id="25" creationId="{EA696F06-5F57-460F-B02D-1F88BEA6D267}"/>
          </ac:cxnSpMkLst>
        </pc:cxnChg>
        <pc:cxnChg chg="add mod">
          <ac:chgData name="이 경오" userId="03d471aaec579ec3" providerId="LiveId" clId="{E68241FD-7FCF-44E0-8869-2CE68C84EC76}" dt="2020-04-30T11:32:07.525" v="1995" actId="14100"/>
          <ac:cxnSpMkLst>
            <pc:docMk/>
            <pc:sldMk cId="3526229784" sldId="313"/>
            <ac:cxnSpMk id="28" creationId="{8949C7EE-63CC-4047-9E40-AF40DFCF2A26}"/>
          </ac:cxnSpMkLst>
        </pc:cxnChg>
      </pc:sldChg>
      <pc:sldChg chg="addSp delSp modSp add mod">
        <pc:chgData name="이 경오" userId="03d471aaec579ec3" providerId="LiveId" clId="{E68241FD-7FCF-44E0-8869-2CE68C84EC76}" dt="2020-04-30T11:33:02.696" v="2018" actId="14100"/>
        <pc:sldMkLst>
          <pc:docMk/>
          <pc:sldMk cId="2997274749" sldId="314"/>
        </pc:sldMkLst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5" creationId="{E491685A-A7FA-46F8-A477-B0E70F0A6D2A}"/>
          </ac:spMkLst>
        </pc:spChg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7" creationId="{0EF566FE-3CB7-48BF-8CF4-FB48C4E828E4}"/>
          </ac:spMkLst>
        </pc:spChg>
        <pc:spChg chg="add mod">
          <ac:chgData name="이 경오" userId="03d471aaec579ec3" providerId="LiveId" clId="{E68241FD-7FCF-44E0-8869-2CE68C84EC76}" dt="2020-04-30T11:32:25.036" v="2005" actId="1037"/>
          <ac:spMkLst>
            <pc:docMk/>
            <pc:sldMk cId="2997274749" sldId="314"/>
            <ac:spMk id="18" creationId="{37B4826C-6769-4665-9083-66636B607726}"/>
          </ac:spMkLst>
        </pc:spChg>
        <pc:spChg chg="add mod">
          <ac:chgData name="이 경오" userId="03d471aaec579ec3" providerId="LiveId" clId="{E68241FD-7FCF-44E0-8869-2CE68C84EC76}" dt="2020-04-30T11:32:29.607" v="2007" actId="1076"/>
          <ac:spMkLst>
            <pc:docMk/>
            <pc:sldMk cId="2997274749" sldId="314"/>
            <ac:spMk id="21" creationId="{97AF2823-FB09-44CA-A0B0-3ABDD2FB3BE3}"/>
          </ac:spMkLst>
        </pc:spChg>
        <pc:spChg chg="add mod">
          <ac:chgData name="이 경오" userId="03d471aaec579ec3" providerId="LiveId" clId="{E68241FD-7FCF-44E0-8869-2CE68C84EC76}" dt="2020-04-30T11:32:38.189" v="2010" actId="1076"/>
          <ac:spMkLst>
            <pc:docMk/>
            <pc:sldMk cId="2997274749" sldId="314"/>
            <ac:spMk id="22" creationId="{02D07392-A822-4FBB-B0D8-A4C9B2D4EF3E}"/>
          </ac:spMkLst>
        </pc:spChg>
        <pc:spChg chg="add mod">
          <ac:chgData name="이 경오" userId="03d471aaec579ec3" providerId="LiveId" clId="{E68241FD-7FCF-44E0-8869-2CE68C84EC76}" dt="2020-04-30T11:32:53.347" v="2015" actId="1076"/>
          <ac:spMkLst>
            <pc:docMk/>
            <pc:sldMk cId="2997274749" sldId="314"/>
            <ac:spMk id="25" creationId="{6CED8692-72CC-4E92-9563-E6D64AF49DF3}"/>
          </ac:spMkLst>
        </pc:spChg>
        <pc:picChg chg="add mod">
          <ac:chgData name="이 경오" userId="03d471aaec579ec3" providerId="LiveId" clId="{E68241FD-7FCF-44E0-8869-2CE68C84EC76}" dt="2020-04-30T11:30:22.316" v="1964" actId="14100"/>
          <ac:picMkLst>
            <pc:docMk/>
            <pc:sldMk cId="2997274749" sldId="314"/>
            <ac:picMk id="3" creationId="{C09F7362-10C3-4610-8DB7-447AF9592470}"/>
          </ac:picMkLst>
        </pc:picChg>
        <pc:picChg chg="add mod">
          <ac:chgData name="이 경오" userId="03d471aaec579ec3" providerId="LiveId" clId="{E68241FD-7FCF-44E0-8869-2CE68C84EC76}" dt="2020-04-30T11:30:25.586" v="1966" actId="14100"/>
          <ac:picMkLst>
            <pc:docMk/>
            <pc:sldMk cId="2997274749" sldId="314"/>
            <ac:picMk id="6" creationId="{3F700947-043F-4F2B-8490-982C807856ED}"/>
          </ac:picMkLst>
        </pc:picChg>
        <pc:picChg chg="add mod">
          <ac:chgData name="이 경오" userId="03d471aaec579ec3" providerId="LiveId" clId="{E68241FD-7FCF-44E0-8869-2CE68C84EC76}" dt="2020-04-30T11:30:36.845" v="1969" actId="14100"/>
          <ac:picMkLst>
            <pc:docMk/>
            <pc:sldMk cId="2997274749" sldId="314"/>
            <ac:picMk id="7" creationId="{A4529FD9-4219-4180-A6A0-2CA6AF8802A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8" creationId="{BE7E3DF6-F812-4272-8EF6-F911B689A39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30:53.518" v="1972" actId="14100"/>
          <ac:picMkLst>
            <pc:docMk/>
            <pc:sldMk cId="2997274749" sldId="314"/>
            <ac:picMk id="10" creationId="{427CC501-B2E5-4814-8899-8F5C8228EC0B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14" creationId="{9BF7462D-568D-45D5-82A1-B90368413353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20" creationId="{49BAD89F-0D67-4C9A-B137-6AEA155FA7EF}"/>
          </ac:picMkLst>
        </pc:picChg>
        <pc:cxnChg chg="del mod">
          <ac:chgData name="이 경오" userId="03d471aaec579ec3" providerId="LiveId" clId="{E68241FD-7FCF-44E0-8869-2CE68C84EC76}" dt="2020-04-30T11:29:58.551" v="1957" actId="478"/>
          <ac:cxnSpMkLst>
            <pc:docMk/>
            <pc:sldMk cId="2997274749" sldId="314"/>
            <ac:cxnSpMk id="16" creationId="{C9315C35-0217-485C-A454-B76DFC45837C}"/>
          </ac:cxnSpMkLst>
        </pc:cxnChg>
        <pc:cxnChg chg="add mod">
          <ac:chgData name="이 경오" userId="03d471aaec579ec3" providerId="LiveId" clId="{E68241FD-7FCF-44E0-8869-2CE68C84EC76}" dt="2020-04-30T11:32:33.016" v="2008" actId="14100"/>
          <ac:cxnSpMkLst>
            <pc:docMk/>
            <pc:sldMk cId="2997274749" sldId="314"/>
            <ac:cxnSpMk id="19" creationId="{D343EC07-2FD9-4E12-A7C1-2ADB8A1A8003}"/>
          </ac:cxnSpMkLst>
        </pc:cxnChg>
        <pc:cxnChg chg="add mod">
          <ac:chgData name="이 경오" userId="03d471aaec579ec3" providerId="LiveId" clId="{E68241FD-7FCF-44E0-8869-2CE68C84EC76}" dt="2020-04-30T11:32:47.556" v="2013" actId="14100"/>
          <ac:cxnSpMkLst>
            <pc:docMk/>
            <pc:sldMk cId="2997274749" sldId="314"/>
            <ac:cxnSpMk id="23" creationId="{40657873-E3B6-4DEE-96D2-61C15872A38A}"/>
          </ac:cxnSpMkLst>
        </pc:cxnChg>
        <pc:cxnChg chg="add mod">
          <ac:chgData name="이 경오" userId="03d471aaec579ec3" providerId="LiveId" clId="{E68241FD-7FCF-44E0-8869-2CE68C84EC76}" dt="2020-04-30T11:33:02.696" v="2018" actId="14100"/>
          <ac:cxnSpMkLst>
            <pc:docMk/>
            <pc:sldMk cId="2997274749" sldId="314"/>
            <ac:cxnSpMk id="26" creationId="{5CFA0E51-12C4-4209-AE75-E4D643301A12}"/>
          </ac:cxnSpMkLst>
        </pc:cxnChg>
      </pc:sldChg>
      <pc:sldChg chg="addSp delSp modSp add mod">
        <pc:chgData name="이 경오" userId="03d471aaec579ec3" providerId="LiveId" clId="{E68241FD-7FCF-44E0-8869-2CE68C84EC76}" dt="2020-04-30T11:33:21.236" v="2021" actId="1076"/>
        <pc:sldMkLst>
          <pc:docMk/>
          <pc:sldMk cId="1421965379" sldId="315"/>
        </pc:sldMkLst>
        <pc:spChg chg="add mod">
          <ac:chgData name="이 경오" userId="03d471aaec579ec3" providerId="LiveId" clId="{E68241FD-7FCF-44E0-8869-2CE68C84EC76}" dt="2020-04-30T11:33:21.236" v="2021" actId="1076"/>
          <ac:spMkLst>
            <pc:docMk/>
            <pc:sldMk cId="1421965379" sldId="315"/>
            <ac:spMk id="15" creationId="{5A03AB59-C872-45AD-8CC4-14012382E18B}"/>
          </ac:spMkLst>
        </pc:spChg>
        <pc:picChg chg="del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3" creationId="{C09F7362-10C3-4610-8DB7-447AF9592470}"/>
          </ac:picMkLst>
        </pc:picChg>
        <pc:picChg chg="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6" creationId="{3F700947-043F-4F2B-8490-982C807856ED}"/>
          </ac:picMkLst>
        </pc:picChg>
        <pc:picChg chg="del">
          <ac:chgData name="이 경오" userId="03d471aaec579ec3" providerId="LiveId" clId="{E68241FD-7FCF-44E0-8869-2CE68C84EC76}" dt="2020-04-30T11:31:10.199" v="1978" actId="478"/>
          <ac:picMkLst>
            <pc:docMk/>
            <pc:sldMk cId="1421965379" sldId="315"/>
            <ac:picMk id="7" creationId="{A4529FD9-4219-4180-A6A0-2CA6AF8802A7}"/>
          </ac:picMkLst>
        </pc:picChg>
        <pc:picChg chg="add mod">
          <ac:chgData name="이 경오" userId="03d471aaec579ec3" providerId="LiveId" clId="{E68241FD-7FCF-44E0-8869-2CE68C84EC76}" dt="2020-04-30T11:31:18.596" v="1981" actId="14100"/>
          <ac:picMkLst>
            <pc:docMk/>
            <pc:sldMk cId="1421965379" sldId="315"/>
            <ac:picMk id="8" creationId="{02756502-A6EC-46FF-A63B-06FE61CED776}"/>
          </ac:picMkLst>
        </pc:picChg>
        <pc:picChg chg="add mod">
          <ac:chgData name="이 경오" userId="03d471aaec579ec3" providerId="LiveId" clId="{E68241FD-7FCF-44E0-8869-2CE68C84EC76}" dt="2020-04-30T11:31:31.814" v="1984" actId="14100"/>
          <ac:picMkLst>
            <pc:docMk/>
            <pc:sldMk cId="1421965379" sldId="315"/>
            <ac:picMk id="9" creationId="{9C4B335D-9953-4B49-A123-E2D79A76C2D4}"/>
          </ac:picMkLst>
        </pc:picChg>
        <pc:picChg chg="del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0" creationId="{427CC501-B2E5-4814-8899-8F5C8228EC0B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1" creationId="{85EBB9EB-0AE5-4B56-AB17-D4F97E317BDF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3" creationId="{F0A99816-6B9A-45C6-99D2-6127F8465D25}"/>
          </ac:picMkLst>
        </pc:picChg>
        <pc:picChg chg="add 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14" creationId="{8AF3BC91-84F5-4293-B563-4BAB94BB534C}"/>
          </ac:picMkLst>
        </pc:picChg>
        <pc:cxnChg chg="add del mod">
          <ac:chgData name="이 경오" userId="03d471aaec579ec3" providerId="LiveId" clId="{E68241FD-7FCF-44E0-8869-2CE68C84EC76}" dt="2020-04-30T11:33:15.885" v="2020" actId="478"/>
          <ac:cxnSpMkLst>
            <pc:docMk/>
            <pc:sldMk cId="1421965379" sldId="315"/>
            <ac:cxnSpMk id="16" creationId="{ADBBF99C-5769-4502-86B7-867D7F7C0B5C}"/>
          </ac:cxnSpMkLst>
        </pc:cxnChg>
      </pc:sldChg>
      <pc:sldChg chg="addSp delSp modSp add mod">
        <pc:chgData name="이 경오" userId="03d471aaec579ec3" providerId="LiveId" clId="{E68241FD-7FCF-44E0-8869-2CE68C84EC76}" dt="2020-04-30T11:37:38.637" v="2187"/>
        <pc:sldMkLst>
          <pc:docMk/>
          <pc:sldMk cId="1155329877" sldId="316"/>
        </pc:sldMkLst>
        <pc:spChg chg="mod">
          <ac:chgData name="이 경오" userId="03d471aaec579ec3" providerId="LiveId" clId="{E68241FD-7FCF-44E0-8869-2CE68C84EC76}" dt="2020-04-30T11:33:35.377" v="2044"/>
          <ac:spMkLst>
            <pc:docMk/>
            <pc:sldMk cId="1155329877" sldId="316"/>
            <ac:spMk id="2" creationId="{00000000-0000-0000-0000-000000000000}"/>
          </ac:spMkLst>
        </pc:spChg>
        <pc:spChg chg="add del">
          <ac:chgData name="이 경오" userId="03d471aaec579ec3" providerId="LiveId" clId="{E68241FD-7FCF-44E0-8869-2CE68C84EC76}" dt="2020-04-30T11:34:46.526" v="2081"/>
          <ac:spMkLst>
            <pc:docMk/>
            <pc:sldMk cId="1155329877" sldId="316"/>
            <ac:spMk id="3" creationId="{C7DFDF73-2571-4C33-BD45-E6EA28AA70D2}"/>
          </ac:spMkLst>
        </pc:spChg>
        <pc:spChg chg="add mod">
          <ac:chgData name="이 경오" userId="03d471aaec579ec3" providerId="LiveId" clId="{E68241FD-7FCF-44E0-8869-2CE68C84EC76}" dt="2020-04-30T11:36:00.407" v="2105" actId="113"/>
          <ac:spMkLst>
            <pc:docMk/>
            <pc:sldMk cId="1155329877" sldId="316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35:16.871" v="2091" actId="1037"/>
          <ac:spMkLst>
            <pc:docMk/>
            <pc:sldMk cId="1155329877" sldId="316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38.637" v="2187"/>
          <ac:spMkLst>
            <pc:docMk/>
            <pc:sldMk cId="1155329877" sldId="316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36:36.295" v="2111" actId="14100"/>
          <ac:spMkLst>
            <pc:docMk/>
            <pc:sldMk cId="1155329877" sldId="316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4:32.206" v="2079" actId="478"/>
          <ac:spMkLst>
            <pc:docMk/>
            <pc:sldMk cId="1155329877" sldId="316"/>
            <ac:spMk id="15" creationId="{5A03AB59-C872-45AD-8CC4-14012382E18B}"/>
          </ac:spMkLst>
        </pc:spChg>
        <pc:spChg chg="add mod">
          <ac:chgData name="이 경오" userId="03d471aaec579ec3" providerId="LiveId" clId="{E68241FD-7FCF-44E0-8869-2CE68C84EC76}" dt="2020-04-30T11:36:50.372" v="2119" actId="1036"/>
          <ac:spMkLst>
            <pc:docMk/>
            <pc:sldMk cId="1155329877" sldId="316"/>
            <ac:spMk id="16" creationId="{B415A335-C5AC-4AD8-ACA4-F73F72D662AD}"/>
          </ac:spMkLst>
        </pc:spChg>
        <pc:picChg chg="add mod">
          <ac:chgData name="이 경오" userId="03d471aaec579ec3" providerId="LiveId" clId="{E68241FD-7FCF-44E0-8869-2CE68C84EC76}" dt="2020-04-30T11:35:05.622" v="2086" actId="1076"/>
          <ac:picMkLst>
            <pc:docMk/>
            <pc:sldMk cId="1155329877" sldId="316"/>
            <ac:picMk id="6" creationId="{C8338AD8-5370-4AE9-BB78-3BF7E097A332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8" creationId="{02756502-A6EC-46FF-A63B-06FE61CED776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9" creationId="{9C4B335D-9953-4B49-A123-E2D79A76C2D4}"/>
          </ac:picMkLst>
        </pc:picChg>
        <pc:picChg chg="add mod">
          <ac:chgData name="이 경오" userId="03d471aaec579ec3" providerId="LiveId" clId="{E68241FD-7FCF-44E0-8869-2CE68C84EC76}" dt="2020-04-30T11:36:20.786" v="2108" actId="1076"/>
          <ac:picMkLst>
            <pc:docMk/>
            <pc:sldMk cId="1155329877" sldId="316"/>
            <ac:picMk id="10" creationId="{BDE857E1-6672-496C-929E-094F1CC60FD7}"/>
          </ac:picMkLst>
        </pc:picChg>
        <pc:cxnChg chg="add mod">
          <ac:chgData name="이 경오" userId="03d471aaec579ec3" providerId="LiveId" clId="{E68241FD-7FCF-44E0-8869-2CE68C84EC76}" dt="2020-04-30T11:37:06.195" v="2122" actId="14100"/>
          <ac:cxnSpMkLst>
            <pc:docMk/>
            <pc:sldMk cId="1155329877" sldId="316"/>
            <ac:cxnSpMk id="17" creationId="{15038219-7ED1-4393-B6E6-3A222635AA4B}"/>
          </ac:cxnSpMkLst>
        </pc:cxnChg>
        <pc:cxnChg chg="add mod">
          <ac:chgData name="이 경오" userId="03d471aaec579ec3" providerId="LiveId" clId="{E68241FD-7FCF-44E0-8869-2CE68C84EC76}" dt="2020-04-30T11:37:13.556" v="2125" actId="14100"/>
          <ac:cxnSpMkLst>
            <pc:docMk/>
            <pc:sldMk cId="1155329877" sldId="316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5:01.454" v="2627" actId="1076"/>
        <pc:sldMkLst>
          <pc:docMk/>
          <pc:sldMk cId="2607342884" sldId="317"/>
        </pc:sldMkLst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43:26.924" v="2576" actId="1076"/>
          <ac:spMkLst>
            <pc:docMk/>
            <pc:sldMk cId="2607342884" sldId="317"/>
            <ac:spMk id="9" creationId="{408D3C6E-8FB6-48E5-9AD6-C0FC3BBCE7B2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46.937" v="2197"/>
          <ac:spMkLst>
            <pc:docMk/>
            <pc:sldMk cId="2607342884" sldId="317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6" creationId="{B415A335-C5AC-4AD8-ACA4-F73F72D662AD}"/>
          </ac:spMkLst>
        </pc:spChg>
        <pc:spChg chg="add mod">
          <ac:chgData name="이 경오" userId="03d471aaec579ec3" providerId="LiveId" clId="{E68241FD-7FCF-44E0-8869-2CE68C84EC76}" dt="2020-04-30T11:44:46.482" v="2624" actId="20577"/>
          <ac:spMkLst>
            <pc:docMk/>
            <pc:sldMk cId="2607342884" sldId="317"/>
            <ac:spMk id="18" creationId="{C1C3F4E9-7634-48C3-84FF-882716AFC688}"/>
          </ac:spMkLst>
        </pc:spChg>
        <pc:spChg chg="add mod">
          <ac:chgData name="이 경오" userId="03d471aaec579ec3" providerId="LiveId" clId="{E68241FD-7FCF-44E0-8869-2CE68C84EC76}" dt="2020-04-30T11:40:47.610" v="2548" actId="1035"/>
          <ac:spMkLst>
            <pc:docMk/>
            <pc:sldMk cId="2607342884" sldId="317"/>
            <ac:spMk id="20" creationId="{4025BB77-0AED-45F2-864F-184066C87ABF}"/>
          </ac:spMkLst>
        </pc:spChg>
        <pc:spChg chg="add mod">
          <ac:chgData name="이 경오" userId="03d471aaec579ec3" providerId="LiveId" clId="{E68241FD-7FCF-44E0-8869-2CE68C84EC76}" dt="2020-04-30T11:40:55.407" v="2550" actId="1076"/>
          <ac:spMkLst>
            <pc:docMk/>
            <pc:sldMk cId="2607342884" sldId="317"/>
            <ac:spMk id="21" creationId="{B527C11F-C2EE-45D6-ADEB-D15389E8DF99}"/>
          </ac:spMkLst>
        </pc:spChg>
        <pc:spChg chg="add mod">
          <ac:chgData name="이 경오" userId="03d471aaec579ec3" providerId="LiveId" clId="{E68241FD-7FCF-44E0-8869-2CE68C84EC76}" dt="2020-04-30T11:41:04.002" v="2555" actId="1035"/>
          <ac:spMkLst>
            <pc:docMk/>
            <pc:sldMk cId="2607342884" sldId="317"/>
            <ac:spMk id="22" creationId="{3BFF833C-D62C-4257-BA27-C2350D89E97E}"/>
          </ac:spMkLst>
        </pc:spChg>
        <pc:spChg chg="add mod">
          <ac:chgData name="이 경오" userId="03d471aaec579ec3" providerId="LiveId" clId="{E68241FD-7FCF-44E0-8869-2CE68C84EC76}" dt="2020-04-30T11:41:10.047" v="2557" actId="1076"/>
          <ac:spMkLst>
            <pc:docMk/>
            <pc:sldMk cId="2607342884" sldId="317"/>
            <ac:spMk id="23" creationId="{A072243F-1623-467B-B881-E9FD41E49445}"/>
          </ac:spMkLst>
        </pc:spChg>
        <pc:spChg chg="add mod">
          <ac:chgData name="이 경오" userId="03d471aaec579ec3" providerId="LiveId" clId="{E68241FD-7FCF-44E0-8869-2CE68C84EC76}" dt="2020-04-30T11:41:19.616" v="2562" actId="14100"/>
          <ac:spMkLst>
            <pc:docMk/>
            <pc:sldMk cId="2607342884" sldId="317"/>
            <ac:spMk id="24" creationId="{03A6417A-2F06-4863-B8BC-71C465AE4260}"/>
          </ac:spMkLst>
        </pc:spChg>
        <pc:spChg chg="add mod">
          <ac:chgData name="이 경오" userId="03d471aaec579ec3" providerId="LiveId" clId="{E68241FD-7FCF-44E0-8869-2CE68C84EC76}" dt="2020-04-30T11:41:30.207" v="2564" actId="1076"/>
          <ac:spMkLst>
            <pc:docMk/>
            <pc:sldMk cId="2607342884" sldId="317"/>
            <ac:spMk id="25" creationId="{984ADCFB-3679-4CA9-B74E-3E4958412E56}"/>
          </ac:spMkLst>
        </pc:spChg>
        <pc:spChg chg="add mod">
          <ac:chgData name="이 경오" userId="03d471aaec579ec3" providerId="LiveId" clId="{E68241FD-7FCF-44E0-8869-2CE68C84EC76}" dt="2020-04-30T11:44:29.945" v="2580" actId="14100"/>
          <ac:spMkLst>
            <pc:docMk/>
            <pc:sldMk cId="2607342884" sldId="317"/>
            <ac:spMk id="26" creationId="{024B9E4C-F610-42F7-B6FC-4F1202E6632A}"/>
          </ac:spMkLst>
        </pc:spChg>
        <pc:picChg chg="add del mod">
          <ac:chgData name="이 경오" userId="03d471aaec579ec3" providerId="LiveId" clId="{E68241FD-7FCF-44E0-8869-2CE68C84EC76}" dt="2020-04-30T11:38:27.688" v="2202" actId="478"/>
          <ac:picMkLst>
            <pc:docMk/>
            <pc:sldMk cId="2607342884" sldId="317"/>
            <ac:picMk id="3" creationId="{703EE6D3-73A2-4960-8B45-5246E4F13E45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6" creationId="{C8338AD8-5370-4AE9-BB78-3BF7E097A332}"/>
          </ac:picMkLst>
        </pc:picChg>
        <pc:picChg chg="add mod">
          <ac:chgData name="이 경오" userId="03d471aaec579ec3" providerId="LiveId" clId="{E68241FD-7FCF-44E0-8869-2CE68C84EC76}" dt="2020-04-30T11:43:14.474" v="2573" actId="1076"/>
          <ac:picMkLst>
            <pc:docMk/>
            <pc:sldMk cId="2607342884" sldId="317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10" creationId="{BDE857E1-6672-496C-929E-094F1CC60FD7}"/>
          </ac:picMkLst>
        </pc:picChg>
        <pc:picChg chg="add mod">
          <ac:chgData name="이 경오" userId="03d471aaec579ec3" providerId="LiveId" clId="{E68241FD-7FCF-44E0-8869-2CE68C84EC76}" dt="2020-04-30T11:45:01.454" v="2627" actId="1076"/>
          <ac:picMkLst>
            <pc:docMk/>
            <pc:sldMk cId="2607342884" sldId="317"/>
            <ac:picMk id="13" creationId="{17300FE1-0BD5-425D-BDB2-6129CE47401B}"/>
          </ac:picMkLst>
        </pc:pic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7" creationId="{15038219-7ED1-4393-B6E6-3A222635AA4B}"/>
          </ac:cxnSpMkLst>
        </pc:cxn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7:21.824" v="2751" actId="1076"/>
        <pc:sldMkLst>
          <pc:docMk/>
          <pc:sldMk cId="4132889191" sldId="318"/>
        </pc:sldMkLst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9" creationId="{408D3C6E-8FB6-48E5-9AD6-C0FC3BBCE7B2}"/>
          </ac:spMkLst>
        </pc:spChg>
        <pc:spChg chg="mod">
          <ac:chgData name="이 경오" userId="03d471aaec579ec3" providerId="LiveId" clId="{E68241FD-7FCF-44E0-8869-2CE68C84EC76}" dt="2020-04-30T11:46:28.674" v="2683" actId="11"/>
          <ac:spMkLst>
            <pc:docMk/>
            <pc:sldMk cId="4132889191" sldId="318"/>
            <ac:spMk id="12" creationId="{66812302-F60B-4FD0-BFC5-A8FEC630A678}"/>
          </ac:spMkLst>
        </pc:spChg>
        <pc:spChg chg="add del mod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7" creationId="{55A93DE2-23F0-4F47-B573-C185F2610A4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8" creationId="{C1C3F4E9-7634-48C3-84FF-882716AFC68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0" creationId="{4025BB77-0AED-45F2-864F-184066C87ABF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1" creationId="{B527C11F-C2EE-45D6-ADEB-D15389E8DF99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2" creationId="{3BFF833C-D62C-4257-BA27-C2350D89E97E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3" creationId="{A072243F-1623-467B-B881-E9FD41E49445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4" creationId="{03A6417A-2F06-4863-B8BC-71C465AE4260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5" creationId="{984ADCFB-3679-4CA9-B74E-3E4958412E56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6" creationId="{024B9E4C-F610-42F7-B6FC-4F1202E6632A}"/>
          </ac:spMkLst>
        </pc:spChg>
        <pc:picChg chg="add mod">
          <ac:chgData name="이 경오" userId="03d471aaec579ec3" providerId="LiveId" clId="{E68241FD-7FCF-44E0-8869-2CE68C84EC76}" dt="2020-04-30T11:47:21.824" v="2751" actId="1076"/>
          <ac:picMkLst>
            <pc:docMk/>
            <pc:sldMk cId="4132889191" sldId="318"/>
            <ac:picMk id="3" creationId="{AAD5AFF2-880D-4A1B-AA10-FEBEB7D05C9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13" creationId="{17300FE1-0BD5-425D-BDB2-6129CE47401B}"/>
          </ac:picMkLst>
        </pc:picChg>
      </pc:sldChg>
      <pc:sldChg chg="add del">
        <pc:chgData name="이 경오" userId="03d471aaec579ec3" providerId="LiveId" clId="{E68241FD-7FCF-44E0-8869-2CE68C84EC76}" dt="2020-04-30T12:53:20.902" v="2753"/>
        <pc:sldMkLst>
          <pc:docMk/>
          <pc:sldMk cId="1529366675" sldId="319"/>
        </pc:sldMkLst>
      </pc:sldChg>
      <pc:sldChg chg="modSp add mod ord">
        <pc:chgData name="이 경오" userId="03d471aaec579ec3" providerId="LiveId" clId="{E68241FD-7FCF-44E0-8869-2CE68C84EC76}" dt="2020-04-30T16:40:20.481" v="4586" actId="20577"/>
        <pc:sldMkLst>
          <pc:docMk/>
          <pc:sldMk cId="2229294732" sldId="319"/>
        </pc:sldMkLst>
        <pc:spChg chg="mod">
          <ac:chgData name="이 경오" userId="03d471aaec579ec3" providerId="LiveId" clId="{E68241FD-7FCF-44E0-8869-2CE68C84EC76}" dt="2020-04-30T16:40:20.481" v="4586" actId="20577"/>
          <ac:spMkLst>
            <pc:docMk/>
            <pc:sldMk cId="2229294732" sldId="319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E68241FD-7FCF-44E0-8869-2CE68C84EC76}" dt="2020-04-30T16:20:01.355" v="4112" actId="403"/>
        <pc:sldMkLst>
          <pc:docMk/>
          <pc:sldMk cId="1930087035" sldId="320"/>
        </pc:sldMkLst>
        <pc:spChg chg="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" creationId="{BE5AEC42-1BAB-4C9F-B1FF-6EF2278B5619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3" creationId="{38ADDE88-3523-4169-A695-805C575EE0BF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6" creationId="{92A2C115-0A04-45E1-BC50-64013F95D82B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7" creationId="{5A951D9C-67BE-4E19-ACE8-2EBADBC48F8E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8" creationId="{D6B74C7A-0DFF-4573-9633-D54F33829D02}"/>
          </ac:spMkLst>
        </pc:spChg>
        <pc:spChg chg="add mod">
          <ac:chgData name="이 경오" userId="03d471aaec579ec3" providerId="LiveId" clId="{E68241FD-7FCF-44E0-8869-2CE68C84EC76}" dt="2020-04-30T16:13:33.793" v="3997" actId="14100"/>
          <ac:spMkLst>
            <pc:docMk/>
            <pc:sldMk cId="1930087035" sldId="320"/>
            <ac:spMk id="9" creationId="{E050C306-C4E1-42EF-923D-5079FA4053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0" creationId="{319C04A8-F040-4826-8814-0A02211481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1" creationId="{960BF3E5-86F3-4A5F-A667-40499D6E614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2" creationId="{8C7CEFB3-A12F-4AE0-B7C6-526682FF4AB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3" creationId="{640C5DA5-6055-4D1E-9E83-8528F888EE67}"/>
          </ac:spMkLst>
        </pc:spChg>
        <pc:spChg chg="del mod">
          <ac:chgData name="이 경오" userId="03d471aaec579ec3" providerId="LiveId" clId="{E68241FD-7FCF-44E0-8869-2CE68C84EC76}" dt="2020-04-30T16:13:23.427" v="3991" actId="478"/>
          <ac:spMkLst>
            <pc:docMk/>
            <pc:sldMk cId="1930087035" sldId="320"/>
            <ac:spMk id="14" creationId="{2DD52E85-2FF1-4237-9D48-8ED220941B5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20:01.355" v="4112" actId="403"/>
          <ac:spMkLst>
            <pc:docMk/>
            <pc:sldMk cId="1930087035" sldId="320"/>
            <ac:spMk id="16" creationId="{6F4BF667-F208-49FD-8758-5A88D3527AD7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7" creationId="{11DA0B77-B3F0-4B8C-B5AC-42AC6C5C27DE}"/>
          </ac:spMkLst>
        </pc:spChg>
        <pc:spChg chg="del mod">
          <ac:chgData name="이 경오" userId="03d471aaec579ec3" providerId="LiveId" clId="{E68241FD-7FCF-44E0-8869-2CE68C84EC76}" dt="2020-04-30T14:27:55.777" v="3513" actId="478"/>
          <ac:spMkLst>
            <pc:docMk/>
            <pc:sldMk cId="1930087035" sldId="320"/>
            <ac:spMk id="18" creationId="{3D80C9F3-981A-4AC2-AB32-14B4BB3A4EC1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0" creationId="{3266D2AF-3431-47E9-906B-88B24DB10F0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44.725" v="3986"/>
          <ac:spMkLst>
            <pc:docMk/>
            <pc:sldMk cId="1930087035" sldId="320"/>
            <ac:spMk id="22" creationId="{F3EAC8D9-CCF6-4A86-83AC-6B9A052A4891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3" creationId="{C72B2F6C-568F-407F-9D0C-6307F1F51FA0}"/>
          </ac:spMkLst>
        </pc:spChg>
        <pc:spChg chg="add del">
          <ac:chgData name="이 경오" userId="03d471aaec579ec3" providerId="LiveId" clId="{E68241FD-7FCF-44E0-8869-2CE68C84EC76}" dt="2020-04-30T16:16:13.385" v="4066"/>
          <ac:spMkLst>
            <pc:docMk/>
            <pc:sldMk cId="1930087035" sldId="320"/>
            <ac:spMk id="25" creationId="{6BA2D0A2-4129-4148-97B7-E756A386BAEE}"/>
          </ac:spMkLst>
        </pc:spChg>
        <pc:spChg chg="add del">
          <ac:chgData name="이 경오" userId="03d471aaec579ec3" providerId="LiveId" clId="{E68241FD-7FCF-44E0-8869-2CE68C84EC76}" dt="2020-04-30T16:16:20.739" v="4068"/>
          <ac:spMkLst>
            <pc:docMk/>
            <pc:sldMk cId="1930087035" sldId="320"/>
            <ac:spMk id="26" creationId="{562CB713-805E-4446-87E4-4F3A7FDD9440}"/>
          </ac:spMkLst>
        </pc:spChg>
        <pc:graphicFrameChg chg="add mod modGraphic">
          <ac:chgData name="이 경오" userId="03d471aaec579ec3" providerId="LiveId" clId="{E68241FD-7FCF-44E0-8869-2CE68C84EC76}" dt="2020-04-30T16:18:31.866" v="4095" actId="2161"/>
          <ac:graphicFrameMkLst>
            <pc:docMk/>
            <pc:sldMk cId="1930087035" sldId="320"/>
            <ac:graphicFrameMk id="27" creationId="{3F3C60A2-A214-429B-9B83-2C41C3047749}"/>
          </ac:graphicFrameMkLst>
        </pc:graphicFrameChg>
        <pc:picChg chg="add mod">
          <ac:chgData name="이 경오" userId="03d471aaec579ec3" providerId="LiveId" clId="{E68241FD-7FCF-44E0-8869-2CE68C84EC76}" dt="2020-04-30T16:19:45.982" v="4108" actId="1076"/>
          <ac:picMkLst>
            <pc:docMk/>
            <pc:sldMk cId="1930087035" sldId="320"/>
            <ac:picMk id="24" creationId="{B899D4A6-E2DE-4FA4-8C1C-A5168D85EF6F}"/>
          </ac:picMkLst>
        </pc:picChg>
      </pc:sldChg>
      <pc:sldChg chg="addSp delSp modSp add mod ord">
        <pc:chgData name="이 경오" userId="03d471aaec579ec3" providerId="LiveId" clId="{E68241FD-7FCF-44E0-8869-2CE68C84EC76}" dt="2020-04-30T16:11:30.935" v="3951"/>
        <pc:sldMkLst>
          <pc:docMk/>
          <pc:sldMk cId="2547144186" sldId="321"/>
        </pc:sldMkLst>
        <pc:spChg chg="del mod">
          <ac:chgData name="이 경오" userId="03d471aaec579ec3" providerId="LiveId" clId="{E68241FD-7FCF-44E0-8869-2CE68C84EC76}" dt="2020-04-30T16:09:03.343" v="3910" actId="478"/>
          <ac:spMkLst>
            <pc:docMk/>
            <pc:sldMk cId="2547144186" sldId="321"/>
            <ac:spMk id="2" creationId="{BE5AEC42-1BAB-4C9F-B1FF-6EF2278B5619}"/>
          </ac:spMkLst>
        </pc:spChg>
        <pc:spChg chg="mod">
          <ac:chgData name="이 경오" userId="03d471aaec579ec3" providerId="LiveId" clId="{E68241FD-7FCF-44E0-8869-2CE68C84EC76}" dt="2020-04-30T16:10:50.453" v="3944" actId="1076"/>
          <ac:spMkLst>
            <pc:docMk/>
            <pc:sldMk cId="2547144186" sldId="321"/>
            <ac:spMk id="3" creationId="{38ADDE88-3523-4169-A695-805C575EE0BF}"/>
          </ac:spMkLst>
        </pc:spChg>
        <pc:spChg chg="mod">
          <ac:chgData name="이 경오" userId="03d471aaec579ec3" providerId="LiveId" clId="{E68241FD-7FCF-44E0-8869-2CE68C84EC76}" dt="2020-04-30T16:08:06.987" v="3832" actId="1076"/>
          <ac:spMkLst>
            <pc:docMk/>
            <pc:sldMk cId="2547144186" sldId="321"/>
            <ac:spMk id="5" creationId="{8F526FEE-CA73-440B-888F-BE51F1015EA2}"/>
          </ac:spMkLst>
        </pc:spChg>
        <pc:spChg chg="mod">
          <ac:chgData name="이 경오" userId="03d471aaec579ec3" providerId="LiveId" clId="{E68241FD-7FCF-44E0-8869-2CE68C84EC76}" dt="2020-04-30T16:10:55.993" v="3946" actId="1076"/>
          <ac:spMkLst>
            <pc:docMk/>
            <pc:sldMk cId="2547144186" sldId="321"/>
            <ac:spMk id="6" creationId="{92A2C115-0A04-45E1-BC50-64013F95D82B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7" creationId="{5A951D9C-67BE-4E19-ACE8-2EBADBC48F8E}"/>
          </ac:spMkLst>
        </pc:spChg>
        <pc:spChg chg="mod">
          <ac:chgData name="이 경오" userId="03d471aaec579ec3" providerId="LiveId" clId="{E68241FD-7FCF-44E0-8869-2CE68C84EC76}" dt="2020-04-30T16:10:58.843" v="3947" actId="1076"/>
          <ac:spMkLst>
            <pc:docMk/>
            <pc:sldMk cId="2547144186" sldId="321"/>
            <ac:spMk id="8" creationId="{D6B74C7A-0DFF-4573-9633-D54F33829D02}"/>
          </ac:spMkLst>
        </pc:spChg>
        <pc:spChg chg="add del mod">
          <ac:chgData name="이 경오" userId="03d471aaec579ec3" providerId="LiveId" clId="{E68241FD-7FCF-44E0-8869-2CE68C84EC76}" dt="2020-04-30T16:08:00.792" v="3828" actId="21"/>
          <ac:spMkLst>
            <pc:docMk/>
            <pc:sldMk cId="2547144186" sldId="321"/>
            <ac:spMk id="9" creationId="{E426D68C-41F4-4A59-AFBE-191CEC3E3E1C}"/>
          </ac:spMkLst>
        </pc:spChg>
        <pc:spChg chg="add mod">
          <ac:chgData name="이 경오" userId="03d471aaec579ec3" providerId="LiveId" clId="{E68241FD-7FCF-44E0-8869-2CE68C84EC76}" dt="2020-04-30T16:10:30.883" v="3939" actId="1076"/>
          <ac:spMkLst>
            <pc:docMk/>
            <pc:sldMk cId="2547144186" sldId="321"/>
            <ac:spMk id="10" creationId="{6402AFA4-34A0-47D4-AB5F-E22372984C0A}"/>
          </ac:spMkLst>
        </pc:spChg>
        <pc:spChg chg="add mod">
          <ac:chgData name="이 경오" userId="03d471aaec579ec3" providerId="LiveId" clId="{E68241FD-7FCF-44E0-8869-2CE68C84EC76}" dt="2020-04-30T16:10:39.083" v="3941" actId="1076"/>
          <ac:spMkLst>
            <pc:docMk/>
            <pc:sldMk cId="2547144186" sldId="321"/>
            <ac:spMk id="11" creationId="{3316A98A-EDC2-4A99-B3F3-BFC3C226CF88}"/>
          </ac:spMkLst>
        </pc:spChg>
        <pc:spChg chg="mod">
          <ac:chgData name="이 경오" userId="03d471aaec579ec3" providerId="LiveId" clId="{E68241FD-7FCF-44E0-8869-2CE68C84EC76}" dt="2020-04-30T16:10:43.753" v="3942" actId="1076"/>
          <ac:spMkLst>
            <pc:docMk/>
            <pc:sldMk cId="2547144186" sldId="321"/>
            <ac:spMk id="12" creationId="{8C7CEFB3-A12F-4AE0-B7C6-526682FF4AB7}"/>
          </ac:spMkLst>
        </pc:spChg>
        <pc:spChg chg="del mod">
          <ac:chgData name="이 경오" userId="03d471aaec579ec3" providerId="LiveId" clId="{E68241FD-7FCF-44E0-8869-2CE68C84EC76}" dt="2020-04-30T16:09:21.734" v="3916" actId="478"/>
          <ac:spMkLst>
            <pc:docMk/>
            <pc:sldMk cId="2547144186" sldId="321"/>
            <ac:spMk id="13" creationId="{640C5DA5-6055-4D1E-9E83-8528F888EE67}"/>
          </ac:spMkLst>
        </pc:spChg>
        <pc:spChg chg="mod">
          <ac:chgData name="이 경오" userId="03d471aaec579ec3" providerId="LiveId" clId="{E68241FD-7FCF-44E0-8869-2CE68C84EC76}" dt="2020-04-30T16:10:28.494" v="3938" actId="1076"/>
          <ac:spMkLst>
            <pc:docMk/>
            <pc:sldMk cId="2547144186" sldId="321"/>
            <ac:spMk id="14" creationId="{2DD52E85-2FF1-4237-9D48-8ED220941B5D}"/>
          </ac:spMkLst>
        </pc:spChg>
        <pc:spChg chg="mod">
          <ac:chgData name="이 경오" userId="03d471aaec579ec3" providerId="LiveId" clId="{E68241FD-7FCF-44E0-8869-2CE68C84EC76}" dt="2020-04-30T16:10:47.913" v="3943" actId="1076"/>
          <ac:spMkLst>
            <pc:docMk/>
            <pc:sldMk cId="2547144186" sldId="321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10:22.423" v="3936" actId="1076"/>
          <ac:spMkLst>
            <pc:docMk/>
            <pc:sldMk cId="2547144186" sldId="321"/>
            <ac:spMk id="18" creationId="{F823BAB7-C54D-4389-8FC9-2B412B78D35D}"/>
          </ac:spMkLst>
        </pc:spChg>
        <pc:spChg chg="add mod">
          <ac:chgData name="이 경오" userId="03d471aaec579ec3" providerId="LiveId" clId="{E68241FD-7FCF-44E0-8869-2CE68C84EC76}" dt="2020-04-30T16:10:24.812" v="3937" actId="1076"/>
          <ac:spMkLst>
            <pc:docMk/>
            <pc:sldMk cId="2547144186" sldId="321"/>
            <ac:spMk id="19" creationId="{23DA8939-963A-4728-B6AA-C322EBE633B8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20" creationId="{3266D2AF-3431-47E9-906B-88B24DB10F0D}"/>
          </ac:spMkLst>
        </pc:spChg>
        <pc:spChg chg="mod">
          <ac:chgData name="이 경오" userId="03d471aaec579ec3" providerId="LiveId" clId="{E68241FD-7FCF-44E0-8869-2CE68C84EC76}" dt="2020-04-30T16:10:52.363" v="3945" actId="1076"/>
          <ac:spMkLst>
            <pc:docMk/>
            <pc:sldMk cId="2547144186" sldId="321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30.935" v="3951"/>
          <ac:spMkLst>
            <pc:docMk/>
            <pc:sldMk cId="2547144186" sldId="321"/>
            <ac:spMk id="22" creationId="{F3EAC8D9-CCF6-4A86-83AC-6B9A052A4891}"/>
          </ac:spMkLst>
        </pc:spChg>
        <pc:spChg chg="mod">
          <ac:chgData name="이 경오" userId="03d471aaec579ec3" providerId="LiveId" clId="{E68241FD-7FCF-44E0-8869-2CE68C84EC76}" dt="2020-04-30T16:11:02.053" v="3948" actId="1076"/>
          <ac:spMkLst>
            <pc:docMk/>
            <pc:sldMk cId="2547144186" sldId="321"/>
            <ac:spMk id="23" creationId="{C72B2F6C-568F-407F-9D0C-6307F1F51FA0}"/>
          </ac:spMkLst>
        </pc:spChg>
      </pc:sldChg>
      <pc:sldChg chg="addSp delSp modSp add mod">
        <pc:chgData name="이 경오" userId="03d471aaec579ec3" providerId="LiveId" clId="{E68241FD-7FCF-44E0-8869-2CE68C84EC76}" dt="2020-04-30T16:26:06.462" v="4349" actId="14100"/>
        <pc:sldMkLst>
          <pc:docMk/>
          <pc:sldMk cId="2832486657" sldId="322"/>
        </pc:sldMkLst>
        <pc:spChg chg="add mod">
          <ac:chgData name="이 경오" userId="03d471aaec579ec3" providerId="LiveId" clId="{E68241FD-7FCF-44E0-8869-2CE68C84EC76}" dt="2020-04-30T16:25:14.201" v="4248" actId="207"/>
          <ac:spMkLst>
            <pc:docMk/>
            <pc:sldMk cId="2832486657" sldId="322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20:42.736" v="4141" actId="478"/>
          <ac:spMkLst>
            <pc:docMk/>
            <pc:sldMk cId="2832486657" sldId="322"/>
            <ac:spMk id="9" creationId="{E050C306-C4E1-42EF-923D-5079FA405367}"/>
          </ac:spMkLst>
        </pc:spChg>
        <pc:spChg chg="add mod">
          <ac:chgData name="이 경오" userId="03d471aaec579ec3" providerId="LiveId" clId="{E68241FD-7FCF-44E0-8869-2CE68C84EC76}" dt="2020-04-30T16:25:29.622" v="4286"/>
          <ac:spMkLst>
            <pc:docMk/>
            <pc:sldMk cId="2832486657" sldId="322"/>
            <ac:spMk id="10" creationId="{D9C70CA4-1CB6-41A3-A980-4C70E510DA56}"/>
          </ac:spMkLst>
        </pc:spChg>
        <pc:spChg chg="add mod">
          <ac:chgData name="이 경오" userId="03d471aaec579ec3" providerId="LiveId" clId="{E68241FD-7FCF-44E0-8869-2CE68C84EC76}" dt="2020-04-30T16:25:44.824" v="4312"/>
          <ac:spMkLst>
            <pc:docMk/>
            <pc:sldMk cId="2832486657" sldId="322"/>
            <ac:spMk id="11" creationId="{F0DC5F7F-78D7-4C1B-8530-69A8E6BDA492}"/>
          </ac:spMkLst>
        </pc:spChg>
        <pc:spChg chg="add mod">
          <ac:chgData name="이 경오" userId="03d471aaec579ec3" providerId="LiveId" clId="{E68241FD-7FCF-44E0-8869-2CE68C84EC76}" dt="2020-04-30T16:26:06.462" v="4349" actId="14100"/>
          <ac:spMkLst>
            <pc:docMk/>
            <pc:sldMk cId="2832486657" sldId="322"/>
            <ac:spMk id="12" creationId="{37F346AE-C39B-4662-A3DB-FCA4A58DAD16}"/>
          </ac:spMkLst>
        </pc:spChg>
        <pc:spChg chg="mod">
          <ac:chgData name="이 경오" userId="03d471aaec579ec3" providerId="LiveId" clId="{E68241FD-7FCF-44E0-8869-2CE68C84EC76}" dt="2020-04-30T16:21:14.531" v="4222"/>
          <ac:spMkLst>
            <pc:docMk/>
            <pc:sldMk cId="2832486657" sldId="322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20:30.545" v="4139"/>
          <ac:spMkLst>
            <pc:docMk/>
            <pc:sldMk cId="2832486657" sldId="322"/>
            <ac:spMk id="22" creationId="{F3EAC8D9-CCF6-4A86-83AC-6B9A052A4891}"/>
          </ac:spMkLst>
        </pc:spChg>
        <pc:graphicFrameChg chg="del">
          <ac:chgData name="이 경오" userId="03d471aaec579ec3" providerId="LiveId" clId="{E68241FD-7FCF-44E0-8869-2CE68C84EC76}" dt="2020-04-30T16:20:40.193" v="4140" actId="478"/>
          <ac:graphicFrameMkLst>
            <pc:docMk/>
            <pc:sldMk cId="2832486657" sldId="322"/>
            <ac:graphicFrameMk id="27" creationId="{3F3C60A2-A214-429B-9B83-2C41C3047749}"/>
          </ac:graphicFrameMkLst>
        </pc:graphicFrameChg>
        <pc:picChg chg="del">
          <ac:chgData name="이 경오" userId="03d471aaec579ec3" providerId="LiveId" clId="{E68241FD-7FCF-44E0-8869-2CE68C84EC76}" dt="2020-04-30T16:20:40.193" v="4140" actId="478"/>
          <ac:picMkLst>
            <pc:docMk/>
            <pc:sldMk cId="2832486657" sldId="322"/>
            <ac:picMk id="24" creationId="{B899D4A6-E2DE-4FA4-8C1C-A5168D85EF6F}"/>
          </ac:picMkLst>
        </pc:picChg>
      </pc:sldChg>
      <pc:sldChg chg="addSp modSp add mod">
        <pc:chgData name="이 경오" userId="03d471aaec579ec3" providerId="LiveId" clId="{E68241FD-7FCF-44E0-8869-2CE68C84EC76}" dt="2020-04-30T16:39:41.110" v="4507" actId="207"/>
        <pc:sldMkLst>
          <pc:docMk/>
          <pc:sldMk cId="4121830967" sldId="323"/>
        </pc:sldMkLst>
        <pc:spChg chg="mod">
          <ac:chgData name="이 경오" userId="03d471aaec579ec3" providerId="LiveId" clId="{E68241FD-7FCF-44E0-8869-2CE68C84EC76}" dt="2020-04-30T16:39:41.110" v="4507" actId="207"/>
          <ac:spMkLst>
            <pc:docMk/>
            <pc:sldMk cId="4121830967" sldId="323"/>
            <ac:spMk id="2" creationId="{C5B50A4A-DA8E-492D-B669-2364C741D536}"/>
          </ac:spMkLst>
        </pc:spChg>
        <pc:spChg chg="mod">
          <ac:chgData name="이 경오" userId="03d471aaec579ec3" providerId="LiveId" clId="{E68241FD-7FCF-44E0-8869-2CE68C84EC76}" dt="2020-04-30T16:37:03.930" v="4431" actId="14100"/>
          <ac:spMkLst>
            <pc:docMk/>
            <pc:sldMk cId="4121830967" sldId="323"/>
            <ac:spMk id="10" creationId="{D9C70CA4-1CB6-41A3-A980-4C70E510DA56}"/>
          </ac:spMkLst>
        </pc:spChg>
        <pc:spChg chg="mod">
          <ac:chgData name="이 경오" userId="03d471aaec579ec3" providerId="LiveId" clId="{E68241FD-7FCF-44E0-8869-2CE68C84EC76}" dt="2020-04-30T16:37:34.820" v="4467" actId="14100"/>
          <ac:spMkLst>
            <pc:docMk/>
            <pc:sldMk cId="4121830967" sldId="323"/>
            <ac:spMk id="11" creationId="{F0DC5F7F-78D7-4C1B-8530-69A8E6BDA492}"/>
          </ac:spMkLst>
        </pc:spChg>
        <pc:spChg chg="mod">
          <ac:chgData name="이 경오" userId="03d471aaec579ec3" providerId="LiveId" clId="{E68241FD-7FCF-44E0-8869-2CE68C84EC76}" dt="2020-04-30T16:37:29.222" v="4466" actId="20577"/>
          <ac:spMkLst>
            <pc:docMk/>
            <pc:sldMk cId="4121830967" sldId="323"/>
            <ac:spMk id="12" creationId="{37F346AE-C39B-4662-A3DB-FCA4A58DAD16}"/>
          </ac:spMkLst>
        </pc:spChg>
        <pc:spChg chg="add mod">
          <ac:chgData name="이 경오" userId="03d471aaec579ec3" providerId="LiveId" clId="{E68241FD-7FCF-44E0-8869-2CE68C84EC76}" dt="2020-04-30T16:39:20.622" v="4503"/>
          <ac:spMkLst>
            <pc:docMk/>
            <pc:sldMk cId="4121830967" sldId="323"/>
            <ac:spMk id="13" creationId="{1DA51A62-B106-4FC7-8C27-1BFF75BB734D}"/>
          </ac:spMkLst>
        </pc:spChg>
        <pc:spChg chg="mod">
          <ac:chgData name="이 경오" userId="03d471aaec579ec3" providerId="LiveId" clId="{E68241FD-7FCF-44E0-8869-2CE68C84EC76}" dt="2020-04-30T16:27:22.874" v="4360"/>
          <ac:spMkLst>
            <pc:docMk/>
            <pc:sldMk cId="4121830967" sldId="323"/>
            <ac:spMk id="16" creationId="{6F4BF667-F208-49FD-8758-5A88D3527AD7}"/>
          </ac:spMkLst>
        </pc:spChg>
      </pc:sldChg>
      <pc:sldChg chg="addSp delSp modSp add mod ord">
        <pc:chgData name="이 경오" userId="03d471aaec579ec3" providerId="LiveId" clId="{E68241FD-7FCF-44E0-8869-2CE68C84EC76}" dt="2020-04-30T16:47:41.451" v="4977"/>
        <pc:sldMkLst>
          <pc:docMk/>
          <pc:sldMk cId="1153917390" sldId="324"/>
        </pc:sldMkLst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0" creationId="{D9C70CA4-1CB6-41A3-A980-4C70E510DA5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1" creationId="{F0DC5F7F-78D7-4C1B-8530-69A8E6BDA492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2" creationId="{37F346AE-C39B-4662-A3DB-FCA4A58DAD1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3" creationId="{1DA51A62-B106-4FC7-8C27-1BFF75BB734D}"/>
          </ac:spMkLst>
        </pc:spChg>
        <pc:spChg chg="add mod">
          <ac:chgData name="이 경오" userId="03d471aaec579ec3" providerId="LiveId" clId="{E68241FD-7FCF-44E0-8869-2CE68C84EC76}" dt="2020-04-30T16:45:23.428" v="4971"/>
          <ac:spMkLst>
            <pc:docMk/>
            <pc:sldMk cId="1153917390" sldId="324"/>
            <ac:spMk id="15" creationId="{7C9FBBB9-782B-408F-8A5A-6E3F97916A70}"/>
          </ac:spMkLst>
        </pc:spChg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41:48.402" v="4640"/>
          <ac:spMkLst>
            <pc:docMk/>
            <pc:sldMk cId="1153917390" sldId="324"/>
            <ac:spMk id="22" creationId="{F3EAC8D9-CCF6-4A86-83AC-6B9A052A4891}"/>
          </ac:spMkLst>
        </pc:spChg>
        <pc:graphicFrameChg chg="add del mod">
          <ac:chgData name="이 경오" userId="03d471aaec579ec3" providerId="LiveId" clId="{E68241FD-7FCF-44E0-8869-2CE68C84EC76}" dt="2020-04-30T16:43:09.598" v="4648" actId="21"/>
          <ac:graphicFrameMkLst>
            <pc:docMk/>
            <pc:sldMk cId="1153917390" sldId="324"/>
            <ac:graphicFrameMk id="3" creationId="{5BA0AF5E-1065-450C-BFEB-16B821525C56}"/>
          </ac:graphicFrameMkLst>
        </pc:graphicFrameChg>
        <pc:picChg chg="del mod">
          <ac:chgData name="이 경오" userId="03d471aaec579ec3" providerId="LiveId" clId="{E68241FD-7FCF-44E0-8869-2CE68C84EC76}" dt="2020-04-30T16:43:39.718" v="4650" actId="478"/>
          <ac:picMkLst>
            <pc:docMk/>
            <pc:sldMk cId="1153917390" sldId="324"/>
            <ac:picMk id="6" creationId="{B5B34BCB-92E7-4604-AB63-F1E1545FA170}"/>
          </ac:picMkLst>
        </pc:picChg>
        <pc:picChg chg="mod">
          <ac:chgData name="이 경오" userId="03d471aaec579ec3" providerId="LiveId" clId="{E68241FD-7FCF-44E0-8869-2CE68C84EC76}" dt="2020-04-30T16:43:47.508" v="4652" actId="14100"/>
          <ac:picMkLst>
            <pc:docMk/>
            <pc:sldMk cId="1153917390" sldId="324"/>
            <ac:picMk id="7" creationId="{9924B55A-68B0-436F-A53F-1CDF81F150ED}"/>
          </ac:picMkLst>
        </pc:picChg>
        <pc:picChg chg="add mod">
          <ac:chgData name="이 경오" userId="03d471aaec579ec3" providerId="LiveId" clId="{E68241FD-7FCF-44E0-8869-2CE68C84EC76}" dt="2020-04-30T16:42:03.069" v="4645" actId="1076"/>
          <ac:picMkLst>
            <pc:docMk/>
            <pc:sldMk cId="1153917390" sldId="324"/>
            <ac:picMk id="2050" creationId="{708F26D7-BE3A-43AC-887F-40DEAE48626A}"/>
          </ac:picMkLst>
        </pc:picChg>
      </pc:sldChg>
      <pc:sldChg chg="modSp add mod ord">
        <pc:chgData name="이 경오" userId="03d471aaec579ec3" providerId="LiveId" clId="{E68241FD-7FCF-44E0-8869-2CE68C84EC76}" dt="2020-04-30T16:46:31.765" v="4975" actId="20577"/>
        <pc:sldMkLst>
          <pc:docMk/>
          <pc:sldMk cId="3925210235" sldId="325"/>
        </pc:sldMkLst>
        <pc:spChg chg="mod">
          <ac:chgData name="이 경오" userId="03d471aaec579ec3" providerId="LiveId" clId="{E68241FD-7FCF-44E0-8869-2CE68C84EC76}" dt="2020-04-30T16:46:31.765" v="4975" actId="20577"/>
          <ac:spMkLst>
            <pc:docMk/>
            <pc:sldMk cId="3925210235" sldId="325"/>
            <ac:spMk id="6" creationId="{97ABE4A9-0E2E-45E8-86C2-53BF8FA05A72}"/>
          </ac:spMkLst>
        </pc:spChg>
      </pc:sldChg>
      <pc:sldChg chg="modSp add mod ord">
        <pc:chgData name="이 경오" userId="03d471aaec579ec3" providerId="LiveId" clId="{E68241FD-7FCF-44E0-8869-2CE68C84EC76}" dt="2020-04-30T17:14:24.467" v="5721" actId="20577"/>
        <pc:sldMkLst>
          <pc:docMk/>
          <pc:sldMk cId="2488584439" sldId="326"/>
        </pc:sldMkLst>
        <pc:spChg chg="mod">
          <ac:chgData name="이 경오" userId="03d471aaec579ec3" providerId="LiveId" clId="{E68241FD-7FCF-44E0-8869-2CE68C84EC76}" dt="2020-04-30T17:14:24.467" v="5721" actId="20577"/>
          <ac:spMkLst>
            <pc:docMk/>
            <pc:sldMk cId="2488584439" sldId="326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2063B82A-B2CE-41AA-904A-AEDD30044022}"/>
    <pc:docChg chg="undo redo custSel addSld delSld modSld sldOrd">
      <pc:chgData name="이 경오" userId="03d471aaec579ec3" providerId="LiveId" clId="{2063B82A-B2CE-41AA-904A-AEDD30044022}" dt="2020-04-30T07:51:07.669" v="11804" actId="1076"/>
      <pc:docMkLst>
        <pc:docMk/>
      </pc:docMkLst>
      <pc:sldChg chg="modSp mod">
        <pc:chgData name="이 경오" userId="03d471aaec579ec3" providerId="LiveId" clId="{2063B82A-B2CE-41AA-904A-AEDD30044022}" dt="2020-04-30T03:44:00.557" v="0" actId="20577"/>
        <pc:sldMkLst>
          <pc:docMk/>
          <pc:sldMk cId="3639423075" sldId="260"/>
        </pc:sldMkLst>
        <pc:spChg chg="mod">
          <ac:chgData name="이 경오" userId="03d471aaec579ec3" providerId="LiveId" clId="{2063B82A-B2CE-41AA-904A-AEDD30044022}" dt="2020-04-30T03:44:00.557" v="0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2063B82A-B2CE-41AA-904A-AEDD30044022}" dt="2020-04-30T04:13:15.763" v="300" actId="1076"/>
        <pc:sldMkLst>
          <pc:docMk/>
          <pc:sldMk cId="3534683789" sldId="262"/>
        </pc:sldMkLst>
        <pc:spChg chg="mod">
          <ac:chgData name="이 경오" userId="03d471aaec579ec3" providerId="LiveId" clId="{2063B82A-B2CE-41AA-904A-AEDD30044022}" dt="2020-04-30T03:49:09.585" v="76" actId="20577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13:15.763" v="300" actId="1076"/>
          <ac:spMkLst>
            <pc:docMk/>
            <pc:sldMk cId="3534683789" sldId="262"/>
            <ac:spMk id="11" creationId="{9060B49F-6963-4034-98F7-5A89FDFCFD55}"/>
          </ac:spMkLst>
        </pc:spChg>
        <pc:spChg chg="mod">
          <ac:chgData name="이 경오" userId="03d471aaec579ec3" providerId="LiveId" clId="{2063B82A-B2CE-41AA-904A-AEDD30044022}" dt="2020-04-30T04:12:18.932" v="283" actId="1076"/>
          <ac:spMkLst>
            <pc:docMk/>
            <pc:sldMk cId="3534683789" sldId="262"/>
            <ac:spMk id="12" creationId="{DB70C7F5-AFC6-4883-8BDC-81050ECB3628}"/>
          </ac:spMkLst>
        </pc:spChg>
        <pc:spChg chg="add mod">
          <ac:chgData name="이 경오" userId="03d471aaec579ec3" providerId="LiveId" clId="{2063B82A-B2CE-41AA-904A-AEDD30044022}" dt="2020-04-30T04:13:08.042" v="299" actId="1076"/>
          <ac:spMkLst>
            <pc:docMk/>
            <pc:sldMk cId="3534683789" sldId="262"/>
            <ac:spMk id="13" creationId="{7BD2BE6F-3AFF-40A7-992B-8D66E5BF1B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4" creationId="{9504D57B-672F-4C1C-98BA-6CC7760FAE9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8" creationId="{E105A27E-77CE-48C6-B920-75E6A340644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9" creationId="{1AF5FA14-3457-4BF3-ABF3-C880B56E72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0" creationId="{D5275D85-0EC5-4BF9-99C7-7471E36314C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1" creationId="{BAE3DC2A-F580-41AD-BCC4-B3D21C644CE2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2" creationId="{7111EE14-E475-4985-A295-A4842A9672BF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3" creationId="{AEDBF2FB-4360-4269-ADA1-AE17F23A34AA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4" creationId="{2BCD5AC7-E25C-4BC3-BA3C-3C50982059D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6" creationId="{22A4E36F-E3B0-429C-A0EB-C0C79419DA5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7" creationId="{6D3A2343-A9E8-42F7-BED7-9854037EF8D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8" creationId="{75C2862A-1737-43E0-81D6-3E5DA3D10E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0" creationId="{ACF0A8D7-46A2-40BC-88F0-3F2F473B8E9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1" creationId="{702AD855-7632-4741-999E-B5657E92B3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2" creationId="{A6905B4F-1DFF-4546-AA18-1BDEC9BF8A7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4" creationId="{FEAA895B-D68A-4E24-88B5-D60FCF1E993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6" creationId="{33309905-6305-4D04-9E1C-FC90BCA76EC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9" creationId="{1A76B7DC-73F6-4EEB-A069-7EAE5AFF0D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0" creationId="{EDFAEC0A-2BEE-4897-9EF9-C8C464B42B1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1" creationId="{897BB9D9-B3B7-4CEF-8613-D3F454DDA52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3" creationId="{D23A8751-443B-4962-8F57-2D46AB3038C5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4" creationId="{C0BBCA61-F044-4D26-AFA5-B6334D738E92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6" creationId="{10861EB9-70AB-4A6F-8C8A-320E80CC43C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7" creationId="{E64E5C97-29F0-424A-89BA-1B5004643DD8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8" creationId="{3A7E937C-46CD-48A6-9BA5-25023841862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0" creationId="{B753D98D-B32E-4C1D-B4B3-80760665D49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1" creationId="{7F911CFF-EE92-474C-8D37-871372EDC47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2" creationId="{530F178D-52F5-419A-B390-12563D6C224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4" creationId="{96FD8CC2-4F30-4482-83D6-C2251127E62D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5" creationId="{556BA776-EC2D-432F-97AA-845F782EE4D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6" creationId="{D9DF9521-D2E2-4624-8C2D-41C452F5B25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8" creationId="{E31B5239-DDEA-4565-8995-496E93C64E3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9" creationId="{C9168229-B8C3-47F0-BE2F-A1AC469268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0" creationId="{BC316593-5528-4209-A972-CE40B4F28E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2" creationId="{3C467AEF-2A42-4DA9-A6F3-69AF3D4BB4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5" creationId="{2F93012B-BAA3-4B46-B970-47D1B293E70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6" creationId="{29073696-5CA1-4B75-82EF-7A0D5D9DCF3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9" creationId="{C73FA778-C38B-4557-842F-E7CC83A0F184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1" creationId="{8A38D13D-D678-4F43-AFED-520D0773A835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2" creationId="{500DEBD6-5458-4D57-80A9-70A300DDC539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3" creationId="{84A68D7B-B83A-4B6B-8BFC-082D97833D0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4" creationId="{E87E1AD5-E322-405E-9E7D-59365366627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5" creationId="{CA3E3EBB-F3DB-497D-BBF8-711512A86D1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7" creationId="{44537F72-FCCD-4863-837C-621BE24B5B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8" creationId="{E5AE2E74-B5B7-41E5-B0F7-E8C64A1B760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9" creationId="{A49C8C9F-C335-4F6F-AF99-F04BE2C710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1" creationId="{7AE5CF43-8FA6-4A3C-8591-1641BE93AAA4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2" creationId="{C1C97E36-D48D-4F07-AAE1-C99B924C0B5C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3" creationId="{5F678222-5773-421B-A07E-1E3AAB0E6626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4" creationId="{4D6262A2-D8A2-4AD0-B090-EDE9ABC35BFD}"/>
          </ac:spMkLst>
        </pc:spChg>
        <pc:spChg chg="add del">
          <ac:chgData name="이 경오" userId="03d471aaec579ec3" providerId="LiveId" clId="{2063B82A-B2CE-41AA-904A-AEDD30044022}" dt="2020-04-30T04:10:31.043" v="233"/>
          <ac:spMkLst>
            <pc:docMk/>
            <pc:sldMk cId="3534683789" sldId="262"/>
            <ac:spMk id="85" creationId="{4CA60C43-4FBA-42F1-B880-2111AB626BC1}"/>
          </ac:spMkLst>
        </pc:spChg>
        <pc:spChg chg="add del">
          <ac:chgData name="이 경오" userId="03d471aaec579ec3" providerId="LiveId" clId="{2063B82A-B2CE-41AA-904A-AEDD30044022}" dt="2020-04-30T04:10:30.483" v="232"/>
          <ac:spMkLst>
            <pc:docMk/>
            <pc:sldMk cId="3534683789" sldId="262"/>
            <ac:spMk id="86" creationId="{07D57AB2-BD9F-4825-9301-33193BD5436C}"/>
          </ac:spMkLst>
        </pc:spChg>
        <pc:spChg chg="add mod">
          <ac:chgData name="이 경오" userId="03d471aaec579ec3" providerId="LiveId" clId="{2063B82A-B2CE-41AA-904A-AEDD30044022}" dt="2020-04-30T04:12:07.093" v="281" actId="1076"/>
          <ac:spMkLst>
            <pc:docMk/>
            <pc:sldMk cId="3534683789" sldId="262"/>
            <ac:spMk id="87" creationId="{91F24334-DE6C-4F84-BFD4-E97F85DA8475}"/>
          </ac:spMkLst>
        </pc:spChg>
        <pc:grpChg chg="add del mod">
          <ac:chgData name="이 경오" userId="03d471aaec579ec3" providerId="LiveId" clId="{2063B82A-B2CE-41AA-904A-AEDD30044022}" dt="2020-04-30T03:56:06.623" v="85" actId="165"/>
          <ac:grpSpMkLst>
            <pc:docMk/>
            <pc:sldMk cId="3534683789" sldId="262"/>
            <ac:grpSpMk id="17" creationId="{1FEFA98E-971D-4574-8799-F29E442862B4}"/>
          </ac:grpSpMkLst>
        </pc:grpChg>
        <pc:grpChg chg="del mod topLvl">
          <ac:chgData name="이 경오" userId="03d471aaec579ec3" providerId="LiveId" clId="{2063B82A-B2CE-41AA-904A-AEDD30044022}" dt="2020-04-30T03:56:20.715" v="86" actId="165"/>
          <ac:grpSpMkLst>
            <pc:docMk/>
            <pc:sldMk cId="3534683789" sldId="262"/>
            <ac:grpSpMk id="35" creationId="{3B8E9237-D27F-479E-8DFF-563DDC130202}"/>
          </ac:grpSpMkLst>
        </pc:grpChg>
        <pc:grpChg chg="add del mod">
          <ac:chgData name="이 경오" userId="03d471aaec579ec3" providerId="LiveId" clId="{2063B82A-B2CE-41AA-904A-AEDD30044022}" dt="2020-04-30T04:02:20.731" v="124" actId="165"/>
          <ac:grpSpMkLst>
            <pc:docMk/>
            <pc:sldMk cId="3534683789" sldId="262"/>
            <ac:grpSpMk id="45" creationId="{217331D0-507D-418F-BF07-5880CB162396}"/>
          </ac:grpSpMkLst>
        </pc:grpChg>
        <pc:grpChg chg="del mod topLvl">
          <ac:chgData name="이 경오" userId="03d471aaec579ec3" providerId="LiveId" clId="{2063B82A-B2CE-41AA-904A-AEDD30044022}" dt="2020-04-30T04:04:21.333" v="161" actId="165"/>
          <ac:grpSpMkLst>
            <pc:docMk/>
            <pc:sldMk cId="3534683789" sldId="262"/>
            <ac:grpSpMk id="63" creationId="{7D05F238-9B65-455B-BA28-820A8B5C648E}"/>
          </ac:grpSpMkLst>
        </pc:grpChg>
        <pc:grpChg chg="del mod topLvl">
          <ac:chgData name="이 경오" userId="03d471aaec579ec3" providerId="LiveId" clId="{2063B82A-B2CE-41AA-904A-AEDD30044022}" dt="2020-04-30T04:04:07.381" v="156" actId="165"/>
          <ac:grpSpMkLst>
            <pc:docMk/>
            <pc:sldMk cId="3534683789" sldId="262"/>
            <ac:grpSpMk id="64" creationId="{0D801627-4400-488E-9900-074A47CAE617}"/>
          </ac:grpSpMkLst>
        </pc:grpChg>
        <pc:picChg chg="del">
          <ac:chgData name="이 경오" userId="03d471aaec579ec3" providerId="LiveId" clId="{2063B82A-B2CE-41AA-904A-AEDD30044022}" dt="2020-04-30T03:49:14.458" v="77" actId="478"/>
          <ac:picMkLst>
            <pc:docMk/>
            <pc:sldMk cId="3534683789" sldId="262"/>
            <ac:picMk id="25" creationId="{7F645472-4F33-4132-8337-BA48BCBCE82E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29" creationId="{BE8BF7B0-FC6A-452B-822A-5B1914830C87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33" creationId="{FD6F65F1-140A-4EC1-938D-AF44A0AF7DE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2" creationId="{07C66C5E-43DD-4A8F-8EA1-86C105D4A138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9" creationId="{957A7E7F-B2F5-4F31-B61D-E847C60110A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3" creationId="{1193905F-2DC3-4200-8596-547D23041100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7" creationId="{4C9EDE58-1E41-4750-B0E1-B10425BB190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61" creationId="{E0283B61-FB8A-4600-810F-5F46FE2EEDD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76" creationId="{5EE7BE45-7C90-4B00-BE50-3494389681FD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80" creationId="{921FF31E-96AC-4822-8A81-19CF19FFCE4E}"/>
          </ac:picMkLst>
        </pc:pic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7" creationId="{B5474F9E-FD8F-4897-BCEE-0E02A3A0388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8" creationId="{B9284B68-3BC0-4AE2-B71B-6F265B3688E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7" creationId="{D0D530FA-3FC4-474C-9178-D899CBC32707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8" creationId="{27937AA0-5995-4031-B15A-D8CA3990AF3D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del">
        <pc:chgData name="이 경오" userId="03d471aaec579ec3" providerId="LiveId" clId="{2063B82A-B2CE-41AA-904A-AEDD30044022}" dt="2020-04-30T04:14:38.893" v="301" actId="47"/>
        <pc:sldMkLst>
          <pc:docMk/>
          <pc:sldMk cId="1683056987" sldId="273"/>
        </pc:sldMkLst>
      </pc:sldChg>
      <pc:sldChg chg="del">
        <pc:chgData name="이 경오" userId="03d471aaec579ec3" providerId="LiveId" clId="{2063B82A-B2CE-41AA-904A-AEDD30044022}" dt="2020-04-30T04:49:22.548" v="3461" actId="47"/>
        <pc:sldMkLst>
          <pc:docMk/>
          <pc:sldMk cId="2558902933" sldId="274"/>
        </pc:sldMkLst>
      </pc:sldChg>
      <pc:sldChg chg="addSp delSp modSp mod ord">
        <pc:chgData name="이 경오" userId="03d471aaec579ec3" providerId="LiveId" clId="{2063B82A-B2CE-41AA-904A-AEDD30044022}" dt="2020-04-30T04:54:28.899" v="3562"/>
        <pc:sldMkLst>
          <pc:docMk/>
          <pc:sldMk cId="945171321" sldId="275"/>
        </pc:sldMkLst>
        <pc:spChg chg="mod">
          <ac:chgData name="이 경오" userId="03d471aaec579ec3" providerId="LiveId" clId="{2063B82A-B2CE-41AA-904A-AEDD30044022}" dt="2020-04-30T04:15:36.057" v="317" actId="20577"/>
          <ac:spMkLst>
            <pc:docMk/>
            <pc:sldMk cId="945171321" sldId="275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5" creationId="{70B5DCD9-4CFA-4026-8B24-EE74358E7D2B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7" creationId="{0B850DCA-B8B4-4003-9D83-54E3483BAE1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9" creationId="{061BE061-A6A4-4D13-8601-B4826C75F1F8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2" creationId="{F3EAC8D9-CCF6-4A86-83AC-6B9A052A4891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54:28.899" v="3562"/>
          <ac:spMkLst>
            <pc:docMk/>
            <pc:sldMk cId="945171321" sldId="275"/>
            <ac:spMk id="25" creationId="{4CA0B387-6F98-41B9-8D8D-B09C5AEC249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36" creationId="{BD899968-DA87-4447-BE19-0393AA79C84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40" creationId="{BD33BADE-5DDC-436D-8443-0E40D4271856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8" creationId="{52EF21D8-2406-4FA4-B187-3F97D71D3A7F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9" creationId="{2D271E05-3F71-4FAD-A6B2-E84862A1C8E6}"/>
          </ac:spMkLst>
        </pc:spChg>
        <pc:spChg chg="del">
          <ac:chgData name="이 경오" userId="03d471aaec579ec3" providerId="LiveId" clId="{2063B82A-B2CE-41AA-904A-AEDD30044022}" dt="2020-04-30T04:18:35.742" v="735" actId="478"/>
          <ac:spMkLst>
            <pc:docMk/>
            <pc:sldMk cId="945171321" sldId="275"/>
            <ac:spMk id="60" creationId="{96D17732-7D1E-4D66-B42A-D3117B3B123B}"/>
          </ac:spMkLst>
        </pc:spChg>
        <pc:spChg chg="del">
          <ac:chgData name="이 경오" userId="03d471aaec579ec3" providerId="LiveId" clId="{2063B82A-B2CE-41AA-904A-AEDD30044022}" dt="2020-04-30T04:15:30.922" v="307" actId="478"/>
          <ac:spMkLst>
            <pc:docMk/>
            <pc:sldMk cId="945171321" sldId="275"/>
            <ac:spMk id="61" creationId="{5914833D-5D1E-47C0-BAF4-933ED6716ABB}"/>
          </ac:spMkLst>
        </pc:spChg>
        <pc:graphicFrameChg chg="add mod modGraphic">
          <ac:chgData name="이 경오" userId="03d471aaec579ec3" providerId="LiveId" clId="{2063B82A-B2CE-41AA-904A-AEDD30044022}" dt="2020-04-30T04:18:18.384" v="734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graphicFrameChg chg="add del mod modGraphic">
          <ac:chgData name="이 경오" userId="03d471aaec579ec3" providerId="LiveId" clId="{2063B82A-B2CE-41AA-904A-AEDD30044022}" dt="2020-04-30T04:32:13.242" v="2104" actId="478"/>
          <ac:graphicFrameMkLst>
            <pc:docMk/>
            <pc:sldMk cId="945171321" sldId="275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4:29.680" v="2591" actId="14100"/>
          <ac:picMkLst>
            <pc:docMk/>
            <pc:sldMk cId="945171321" sldId="275"/>
            <ac:picMk id="1026" creationId="{C5647AAE-6DB4-4D85-A042-9993071E1526}"/>
          </ac:picMkLst>
        </pc:picChg>
        <pc:picChg chg="add mod">
          <ac:chgData name="이 경오" userId="03d471aaec579ec3" providerId="LiveId" clId="{2063B82A-B2CE-41AA-904A-AEDD30044022}" dt="2020-04-30T04:34:46.570" v="2594" actId="1076"/>
          <ac:picMkLst>
            <pc:docMk/>
            <pc:sldMk cId="945171321" sldId="275"/>
            <ac:picMk id="1028" creationId="{D8C430F9-303A-4344-95AA-8EEEC509C2A4}"/>
          </ac:picMkLst>
        </pc:picChg>
        <pc:picChg chg="add mod">
          <ac:chgData name="이 경오" userId="03d471aaec579ec3" providerId="LiveId" clId="{2063B82A-B2CE-41AA-904A-AEDD30044022}" dt="2020-04-30T04:35:05.090" v="2596" actId="1076"/>
          <ac:picMkLst>
            <pc:docMk/>
            <pc:sldMk cId="945171321" sldId="275"/>
            <ac:picMk id="1030" creationId="{7A8DAA60-4E93-4BF5-A706-B7DD71F99E28}"/>
          </ac:picMkLst>
        </pc:picChg>
        <pc:picChg chg="add mod">
          <ac:chgData name="이 경오" userId="03d471aaec579ec3" providerId="LiveId" clId="{2063B82A-B2CE-41AA-904A-AEDD30044022}" dt="2020-04-30T04:35:28.510" v="2600" actId="1076"/>
          <ac:picMkLst>
            <pc:docMk/>
            <pc:sldMk cId="945171321" sldId="275"/>
            <ac:picMk id="1032" creationId="{826A2193-3015-4C1F-94BD-F038E079C89E}"/>
          </ac:picMkLst>
        </pc:pic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12" creationId="{239A3703-B05D-445C-867E-0A71257D1863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28" creationId="{8DA7C417-11F8-4BFE-A278-4D409F7E5509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37" creationId="{A69275F0-AAE9-4F89-9071-0D147C04218A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2" creationId="{7DE9018D-8918-4C8D-8982-0D87E00FB43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4" creationId="{4FCE5BAE-2A31-42AD-A939-E232DA74B56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400105149" sldId="276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499769816" sldId="277"/>
        </pc:sldMkLst>
      </pc:sldChg>
      <pc:sldChg chg="addSp delSp modSp mod">
        <pc:chgData name="이 경오" userId="03d471aaec579ec3" providerId="LiveId" clId="{2063B82A-B2CE-41AA-904A-AEDD30044022}" dt="2020-04-30T07:51:07.669" v="11804" actId="1076"/>
        <pc:sldMkLst>
          <pc:docMk/>
          <pc:sldMk cId="21039606" sldId="278"/>
        </pc:sldMkLst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4:51:23.289" v="3491"/>
          <ac:spMkLst>
            <pc:docMk/>
            <pc:sldMk cId="21039606" sldId="278"/>
            <ac:spMk id="7" creationId="{CEA497CD-0946-4194-BCD5-BCAAFF50AED6}"/>
          </ac:spMkLst>
        </pc:spChg>
        <pc:spChg chg="add del">
          <ac:chgData name="이 경오" userId="03d471aaec579ec3" providerId="LiveId" clId="{2063B82A-B2CE-41AA-904A-AEDD30044022}" dt="2020-04-30T04:51:27.698" v="3493"/>
          <ac:spMkLst>
            <pc:docMk/>
            <pc:sldMk cId="21039606" sldId="278"/>
            <ac:spMk id="8" creationId="{95F0CED3-70A0-4681-B126-2D05CE0401D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9" creationId="{A1C82646-D8C3-4482-BC3C-9F29C7734C5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0" creationId="{49D62276-A078-4B06-9438-CBBAC54BBC9A}"/>
          </ac:spMkLst>
        </pc:spChg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15" creationId="{70B5DCD9-4CFA-4026-8B24-EE74358E7D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6" creationId="{BF48E0BE-1997-4BB8-AE4A-4D9318B4D825}"/>
          </ac:spMkLst>
        </pc:spChg>
        <pc:spChg chg="add del mod">
          <ac:chgData name="이 경오" userId="03d471aaec579ec3" providerId="LiveId" clId="{2063B82A-B2CE-41AA-904A-AEDD30044022}" dt="2020-04-30T07:43:41.050" v="11651" actId="11529"/>
          <ac:spMkLst>
            <pc:docMk/>
            <pc:sldMk cId="21039606" sldId="278"/>
            <ac:spMk id="17" creationId="{787BAB97-327C-42E3-8626-5430A719AA33}"/>
          </ac:spMkLst>
        </pc:spChg>
        <pc:spChg chg="add del">
          <ac:chgData name="이 경오" userId="03d471aaec579ec3" providerId="LiveId" clId="{2063B82A-B2CE-41AA-904A-AEDD30044022}" dt="2020-04-30T07:43:58.270" v="11653" actId="11529"/>
          <ac:spMkLst>
            <pc:docMk/>
            <pc:sldMk cId="21039606" sldId="278"/>
            <ac:spMk id="18" creationId="{E52D4D0F-F14A-4372-B102-2F3DF26FCBE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9" creationId="{BECCD5D7-CACC-40A6-BB41-590918ED63CC}"/>
          </ac:spMkLst>
        </pc:spChg>
        <pc:spChg chg="add del mod">
          <ac:chgData name="이 경오" userId="03d471aaec579ec3" providerId="LiveId" clId="{2063B82A-B2CE-41AA-904A-AEDD30044022}" dt="2020-04-30T07:45:00.559" v="11663" actId="478"/>
          <ac:spMkLst>
            <pc:docMk/>
            <pc:sldMk cId="21039606" sldId="278"/>
            <ac:spMk id="20" creationId="{E1095E6C-7E32-44B3-A99B-A10A710D8D6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2063B82A-B2CE-41AA-904A-AEDD30044022}" dt="2020-04-30T07:45:16.632" v="11672" actId="478"/>
          <ac:spMkLst>
            <pc:docMk/>
            <pc:sldMk cId="21039606" sldId="278"/>
            <ac:spMk id="23" creationId="{9C97FB0D-53B1-4EC6-A0A0-BF234D188099}"/>
          </ac:spMkLst>
        </pc:spChg>
        <pc:spChg chg="add mod">
          <ac:chgData name="이 경오" userId="03d471aaec579ec3" providerId="LiveId" clId="{2063B82A-B2CE-41AA-904A-AEDD30044022}" dt="2020-04-30T07:51:07.669" v="11804" actId="1076"/>
          <ac:spMkLst>
            <pc:docMk/>
            <pc:sldMk cId="21039606" sldId="278"/>
            <ac:spMk id="24" creationId="{E0A9F86C-53FC-4072-8AE3-FB7223D7A74D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5" creationId="{A2D298FD-0964-4B13-8595-18B34A0D207E}"/>
          </ac:spMkLst>
        </pc:spChg>
        <pc:spChg chg="add mod">
          <ac:chgData name="이 경오" userId="03d471aaec579ec3" providerId="LiveId" clId="{2063B82A-B2CE-41AA-904A-AEDD30044022}" dt="2020-04-30T07:48:38.874" v="11729" actId="1076"/>
          <ac:spMkLst>
            <pc:docMk/>
            <pc:sldMk cId="21039606" sldId="278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7" creationId="{061A6CC3-8819-4F5F-996B-C6214C8283DD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8" creationId="{80AA4299-E2E2-460B-8B94-18553F99983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9" creationId="{187163F4-E0AA-4488-AFB4-F820389FD10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0" creationId="{452DBA33-B893-41B1-B182-FC10E5719CA2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2" creationId="{22F4C988-9C6E-4C0A-A7AF-EC37091786FC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3" creationId="{F4FACCF1-D8B9-4081-8742-7E59EEBD718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4" creationId="{AAB94A4A-E8ED-487C-89C7-97E7F3BD0BC5}"/>
          </ac:spMkLst>
        </pc:spChg>
        <pc:spChg chg="add del mod">
          <ac:chgData name="이 경오" userId="03d471aaec579ec3" providerId="LiveId" clId="{2063B82A-B2CE-41AA-904A-AEDD30044022}" dt="2020-04-30T07:47:46.684" v="11711"/>
          <ac:spMkLst>
            <pc:docMk/>
            <pc:sldMk cId="21039606" sldId="278"/>
            <ac:spMk id="37" creationId="{71557F1D-5483-40ED-B393-6C529680E1A4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38" creationId="{AA6A44DF-46BC-41A8-A2DE-CFE15E07E6AA}"/>
          </ac:spMkLst>
        </pc:spChg>
        <pc:spChg chg="add mod ord">
          <ac:chgData name="이 경오" userId="03d471aaec579ec3" providerId="LiveId" clId="{2063B82A-B2CE-41AA-904A-AEDD30044022}" dt="2020-04-30T07:50:54.547" v="11803" actId="208"/>
          <ac:spMkLst>
            <pc:docMk/>
            <pc:sldMk cId="21039606" sldId="278"/>
            <ac:spMk id="41" creationId="{D97C7826-65AC-4609-A579-8F586C6A3B4A}"/>
          </ac:spMkLst>
        </pc:spChg>
        <pc:grpChg chg="add mod">
          <ac:chgData name="이 경오" userId="03d471aaec579ec3" providerId="LiveId" clId="{2063B82A-B2CE-41AA-904A-AEDD30044022}" dt="2020-04-30T07:50:18.773" v="11794" actId="207"/>
          <ac:grpSpMkLst>
            <pc:docMk/>
            <pc:sldMk cId="21039606" sldId="278"/>
            <ac:grpSpMk id="40" creationId="{033E5CAC-24FD-4966-ADF3-213496FA662F}"/>
          </ac:grpSpMkLst>
        </pc:grpChg>
        <pc:graphicFrameChg chg="del">
          <ac:chgData name="이 경오" userId="03d471aaec579ec3" providerId="LiveId" clId="{2063B82A-B2CE-41AA-904A-AEDD30044022}" dt="2020-04-30T04:50:44.677" v="3479" actId="478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del">
          <ac:chgData name="이 경오" userId="03d471aaec579ec3" providerId="LiveId" clId="{2063B82A-B2CE-41AA-904A-AEDD30044022}" dt="2020-04-30T04:50:44.677" v="3479" actId="478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2063B82A-B2CE-41AA-904A-AEDD30044022}" dt="2020-04-30T07:47:08.085" v="11694" actId="478"/>
          <ac:picMkLst>
            <pc:docMk/>
            <pc:sldMk cId="21039606" sldId="278"/>
            <ac:picMk id="35" creationId="{28191C6B-CF32-44B8-A37A-02A090C08E4D}"/>
          </ac:picMkLst>
        </pc:picChg>
        <pc:picChg chg="add del mod">
          <ac:chgData name="이 경오" userId="03d471aaec579ec3" providerId="LiveId" clId="{2063B82A-B2CE-41AA-904A-AEDD30044022}" dt="2020-04-30T07:47:05.899" v="11693" actId="478"/>
          <ac:picMkLst>
            <pc:docMk/>
            <pc:sldMk cId="21039606" sldId="278"/>
            <ac:picMk id="36" creationId="{595CEC6B-D94B-49B7-A297-B8D9739438F1}"/>
          </ac:picMkLst>
        </pc:picChg>
        <pc:picChg chg="add del mod">
          <ac:chgData name="이 경오" userId="03d471aaec579ec3" providerId="LiveId" clId="{2063B82A-B2CE-41AA-904A-AEDD30044022}" dt="2020-04-30T07:46:36.046" v="11685" actId="21"/>
          <ac:picMkLst>
            <pc:docMk/>
            <pc:sldMk cId="21039606" sldId="278"/>
            <ac:picMk id="2054" creationId="{F2178283-9099-4055-A409-505DFB76C391}"/>
          </ac:picMkLst>
        </pc:picChg>
        <pc:cxnChg chg="add mod">
          <ac:chgData name="이 경오" userId="03d471aaec579ec3" providerId="LiveId" clId="{2063B82A-B2CE-41AA-904A-AEDD30044022}" dt="2020-04-30T07:50:12.771" v="11793" actId="164"/>
          <ac:cxnSpMkLst>
            <pc:docMk/>
            <pc:sldMk cId="21039606" sldId="278"/>
            <ac:cxnSpMk id="12" creationId="{752821AA-A3D7-4720-87C8-9ADD99BEC60D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2636452689" sldId="279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836176339" sldId="280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301500057" sldId="281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935832874" sldId="282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4010149743" sldId="283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977157617" sldId="284"/>
        </pc:sldMkLst>
      </pc:sldChg>
      <pc:sldChg chg="modSp mod ord">
        <pc:chgData name="이 경오" userId="03d471aaec579ec3" providerId="LiveId" clId="{2063B82A-B2CE-41AA-904A-AEDD30044022}" dt="2020-04-30T07:42:01.573" v="11627" actId="20577"/>
        <pc:sldMkLst>
          <pc:docMk/>
          <pc:sldMk cId="11132080" sldId="285"/>
        </pc:sldMkLst>
        <pc:spChg chg="mod">
          <ac:chgData name="이 경오" userId="03d471aaec579ec3" providerId="LiveId" clId="{2063B82A-B2CE-41AA-904A-AEDD30044022}" dt="2020-04-30T07:36:47.759" v="11158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2063B82A-B2CE-41AA-904A-AEDD30044022}" dt="2020-04-30T07:37:03.683" v="11224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2063B82A-B2CE-41AA-904A-AEDD30044022}" dt="2020-04-30T07:42:01.573" v="11627" actId="20577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2063B82A-B2CE-41AA-904A-AEDD30044022}" dt="2020-04-30T07:41:38.369" v="11624" actId="20577"/>
          <ac:spMkLst>
            <pc:docMk/>
            <pc:sldMk cId="11132080" sldId="285"/>
            <ac:spMk id="13" creationId="{C5463C1C-38CE-4ACA-88D5-129E82A71A9D}"/>
          </ac:spMkLst>
        </pc:spChg>
      </pc:sldChg>
      <pc:sldChg chg="add ord">
        <pc:chgData name="이 경오" userId="03d471aaec579ec3" providerId="LiveId" clId="{2063B82A-B2CE-41AA-904A-AEDD30044022}" dt="2020-04-30T04:14:43.386" v="304"/>
        <pc:sldMkLst>
          <pc:docMk/>
          <pc:sldMk cId="3064011844" sldId="286"/>
        </pc:sldMkLst>
      </pc:sldChg>
      <pc:sldChg chg="addSp delSp modSp add mod">
        <pc:chgData name="이 경오" userId="03d471aaec579ec3" providerId="LiveId" clId="{2063B82A-B2CE-41AA-904A-AEDD30044022}" dt="2020-04-30T04:38:05.870" v="2643" actId="1076"/>
        <pc:sldMkLst>
          <pc:docMk/>
          <pc:sldMk cId="3912637232" sldId="287"/>
        </pc:sldMkLst>
        <pc:spChg chg="del">
          <ac:chgData name="이 경오" userId="03d471aaec579ec3" providerId="LiveId" clId="{2063B82A-B2CE-41AA-904A-AEDD30044022}" dt="2020-04-30T04:23:51.068" v="1506" actId="478"/>
          <ac:spMkLst>
            <pc:docMk/>
            <pc:sldMk cId="3912637232" sldId="287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" creationId="{86D0CBF4-A1EF-447F-98E3-E74520EB9F79}"/>
          </ac:spMkLst>
        </pc:spChg>
        <pc:spChg chg="add del">
          <ac:chgData name="이 경오" userId="03d471aaec579ec3" providerId="LiveId" clId="{2063B82A-B2CE-41AA-904A-AEDD30044022}" dt="2020-04-30T04:31:00.978" v="2091" actId="11529"/>
          <ac:spMkLst>
            <pc:docMk/>
            <pc:sldMk cId="3912637232" sldId="287"/>
            <ac:spMk id="6" creationId="{E4357BD3-107C-461A-A772-2905DA14A3E4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0" creationId="{85D1715A-7390-445B-894C-E27B982BA2A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4" creationId="{CBD90245-7921-4F68-A09C-447BFAB276E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24:32.823" v="1617" actId="20577"/>
          <ac:spMkLst>
            <pc:docMk/>
            <pc:sldMk cId="3912637232" sldId="287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25:06.341" v="1786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1" creationId="{A67A4C22-23F6-4F9C-967F-94AA8160576B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3" creationId="{BDCAA595-DFFE-4CFD-9BFA-67D4FC1763B8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5" creationId="{C3381D2F-5CD2-4625-AE77-37499959D865}"/>
          </ac:spMkLst>
        </pc:spChg>
        <pc:grpChg chg="add mod">
          <ac:chgData name="이 경오" userId="03d471aaec579ec3" providerId="LiveId" clId="{2063B82A-B2CE-41AA-904A-AEDD30044022}" dt="2020-04-30T04:38:05.870" v="2643" actId="1076"/>
          <ac:grpSpMkLst>
            <pc:docMk/>
            <pc:sldMk cId="3912637232" sldId="287"/>
            <ac:grpSpMk id="45" creationId="{556F97E7-D907-469C-8D85-4D1EDD3FD5B8}"/>
          </ac:grpSpMkLst>
        </pc:grpChg>
        <pc:graphicFrameChg chg="del">
          <ac:chgData name="이 경오" userId="03d471aaec579ec3" providerId="LiveId" clId="{2063B82A-B2CE-41AA-904A-AEDD30044022}" dt="2020-04-30T04:23:48.397" v="1505" actId="478"/>
          <ac:graphicFrameMkLst>
            <pc:docMk/>
            <pc:sldMk cId="3912637232" sldId="287"/>
            <ac:graphicFrameMk id="21" creationId="{CAD515E6-2492-46A0-A1ED-44122B57BD81}"/>
          </ac:graphicFrameMkLst>
        </pc:graphicFrameChg>
        <pc:graphicFrameChg chg="mod modGraphic">
          <ac:chgData name="이 경오" userId="03d471aaec579ec3" providerId="LiveId" clId="{2063B82A-B2CE-41AA-904A-AEDD30044022}" dt="2020-04-30T04:28:04.824" v="2054" actId="20577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9" creationId="{9C613523-8C98-401A-900D-CB8E295A2639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1" creationId="{AA1933D5-BE79-4F22-A5D1-46E735A342E6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3" creationId="{872CE579-5A94-40D6-9986-EE2E0DA2A312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5" creationId="{66A1B26F-FC4D-4F08-B7FC-3873E674E27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0" creationId="{B1EA37B4-352B-4749-9547-BA6535EB2F0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2" creationId="{9E20C400-3C3B-403D-BA0C-DBC21191024E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4" creationId="{BEC059E2-B048-4D84-9BDA-4AF0B88EEEC4}"/>
          </ac:picMkLst>
        </pc:pic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8" creationId="{98450960-DB3E-43C6-9F97-C0CB591DFBF1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0" creationId="{D8D3869A-C750-4E85-BD77-174279287C47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6" creationId="{1195407D-4442-4989-8F63-6FCC3396D63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9" creationId="{A0D69B9F-2F0A-4446-B99E-A1409A538BF2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42" creationId="{5AFBEA45-AEFA-42CE-AEA4-B97BB3F0AC20}"/>
          </ac:cxnSpMkLst>
        </pc:cxnChg>
      </pc:sldChg>
      <pc:sldChg chg="addSp delSp modSp add mod">
        <pc:chgData name="이 경오" userId="03d471aaec579ec3" providerId="LiveId" clId="{2063B82A-B2CE-41AA-904A-AEDD30044022}" dt="2020-04-30T04:36:22.690" v="2612" actId="1076"/>
        <pc:sldMkLst>
          <pc:docMk/>
          <pc:sldMk cId="3811407637" sldId="288"/>
        </pc:sldMkLst>
        <pc:spChg chg="del">
          <ac:chgData name="이 경오" userId="03d471aaec579ec3" providerId="LiveId" clId="{2063B82A-B2CE-41AA-904A-AEDD30044022}" dt="2020-04-30T04:32:22.321" v="2105" actId="478"/>
          <ac:spMkLst>
            <pc:docMk/>
            <pc:sldMk cId="3811407637" sldId="288"/>
            <ac:spMk id="2" creationId="{00000000-0000-0000-0000-000000000000}"/>
          </ac:spMkLst>
        </pc:spChg>
        <pc:spChg chg="add del">
          <ac:chgData name="이 경오" userId="03d471aaec579ec3" providerId="LiveId" clId="{2063B82A-B2CE-41AA-904A-AEDD30044022}" dt="2020-04-30T04:35:53.843" v="2604" actId="478"/>
          <ac:spMkLst>
            <pc:docMk/>
            <pc:sldMk cId="3811407637" sldId="288"/>
            <ac:spMk id="10" creationId="{6A3BFA52-81A9-4BDE-AE4E-BCA13E4522A1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2" creationId="{427A0094-BB27-45D7-B926-679A9A6ED598}"/>
          </ac:spMkLst>
        </pc:spChg>
        <pc:spChg chg="add del">
          <ac:chgData name="이 경오" userId="03d471aaec579ec3" providerId="LiveId" clId="{2063B82A-B2CE-41AA-904A-AEDD30044022}" dt="2020-04-30T04:35:55.224" v="2605" actId="478"/>
          <ac:spMkLst>
            <pc:docMk/>
            <pc:sldMk cId="3811407637" sldId="288"/>
            <ac:spMk id="14" creationId="{FCE58FEB-5E90-4CB1-B042-D8D4DAA8FCE3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6" creationId="{80A2E2BD-E8F4-4837-9F47-5EB180EEE7CF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2063B82A-B2CE-41AA-904A-AEDD30044022}" dt="2020-04-30T04:32:22.321" v="2105" actId="478"/>
          <ac:graphicFrameMkLst>
            <pc:docMk/>
            <pc:sldMk cId="3811407637" sldId="288"/>
            <ac:graphicFrameMk id="21" creationId="{CAD515E6-2492-46A0-A1ED-44122B57BD81}"/>
          </ac:graphicFrameMkLst>
        </pc:graphicFrameChg>
        <pc:graphicFrameChg chg="mod">
          <ac:chgData name="이 경오" userId="03d471aaec579ec3" providerId="LiveId" clId="{2063B82A-B2CE-41AA-904A-AEDD30044022}" dt="2020-04-30T04:32:34.360" v="2192" actId="1036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add del">
          <ac:chgData name="이 경오" userId="03d471aaec579ec3" providerId="LiveId" clId="{2063B82A-B2CE-41AA-904A-AEDD30044022}" dt="2020-04-30T04:35:52.383" v="2603" actId="478"/>
          <ac:picMkLst>
            <pc:docMk/>
            <pc:sldMk cId="3811407637" sldId="288"/>
            <ac:picMk id="9" creationId="{34A3F887-C892-4E65-8957-F39CDCA2040C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1" creationId="{3E580D39-63FF-4C8D-A873-66701048D641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3" creationId="{971D2FE7-8126-4ABE-BE92-42F950BFD56A}"/>
          </ac:picMkLst>
        </pc:picChg>
        <pc:picChg chg="add del">
          <ac:chgData name="이 경오" userId="03d471aaec579ec3" providerId="LiveId" clId="{2063B82A-B2CE-41AA-904A-AEDD30044022}" dt="2020-04-30T04:35:57.081" v="2606" actId="478"/>
          <ac:picMkLst>
            <pc:docMk/>
            <pc:sldMk cId="3811407637" sldId="288"/>
            <ac:picMk id="15" creationId="{FA8428CB-F9FE-4178-BA19-8EF909E39A5B}"/>
          </ac:picMkLst>
        </pc:picChg>
        <pc:cxnChg chg="add del mod">
          <ac:chgData name="이 경오" userId="03d471aaec579ec3" providerId="LiveId" clId="{2063B82A-B2CE-41AA-904A-AEDD30044022}" dt="2020-04-30T04:35:50.521" v="2602" actId="478"/>
          <ac:cxnSpMkLst>
            <pc:docMk/>
            <pc:sldMk cId="3811407637" sldId="288"/>
            <ac:cxnSpMk id="17" creationId="{3AD84D3F-E634-45D8-A284-B8DB4BEDC5B8}"/>
          </ac:cxnSpMkLst>
        </pc:cxnChg>
        <pc:cxnChg chg="add del mod">
          <ac:chgData name="이 경오" userId="03d471aaec579ec3" providerId="LiveId" clId="{2063B82A-B2CE-41AA-904A-AEDD30044022}" dt="2020-04-30T04:36:07.115" v="2610" actId="478"/>
          <ac:cxnSpMkLst>
            <pc:docMk/>
            <pc:sldMk cId="3811407637" sldId="288"/>
            <ac:cxnSpMk id="18" creationId="{88E555EF-E458-4670-B4DA-BF6A12A851BE}"/>
          </ac:cxnSpMkLst>
        </pc:cxnChg>
        <pc:cxnChg chg="add del mod">
          <ac:chgData name="이 경오" userId="03d471aaec579ec3" providerId="LiveId" clId="{2063B82A-B2CE-41AA-904A-AEDD30044022}" dt="2020-04-30T04:35:58.089" v="2607" actId="478"/>
          <ac:cxnSpMkLst>
            <pc:docMk/>
            <pc:sldMk cId="3811407637" sldId="288"/>
            <ac:cxnSpMk id="19" creationId="{2433D4FC-FF91-4776-8233-B00096192CA7}"/>
          </ac:cxnSpMkLst>
        </pc:cxnChg>
      </pc:sldChg>
      <pc:sldChg chg="addSp delSp modSp add mod">
        <pc:chgData name="이 경오" userId="03d471aaec579ec3" providerId="LiveId" clId="{2063B82A-B2CE-41AA-904A-AEDD30044022}" dt="2020-04-30T04:48:10.343" v="3457" actId="1036"/>
        <pc:sldMkLst>
          <pc:docMk/>
          <pc:sldMk cId="647559659" sldId="289"/>
        </pc:sldMkLst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" creationId="{86D0CBF4-A1EF-447F-98E3-E74520EB9F79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0" creationId="{85D1715A-7390-445B-894C-E27B982BA2A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4" creationId="{CBD90245-7921-4F68-A09C-447BFAB276E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38:55.997" v="2676" actId="20577"/>
          <ac:spMkLst>
            <pc:docMk/>
            <pc:sldMk cId="647559659" sldId="289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9:32.721" v="2835" actId="20577"/>
          <ac:spMkLst>
            <pc:docMk/>
            <pc:sldMk cId="647559659" sldId="289"/>
            <ac:spMk id="23" creationId="{3CCFDFF1-3C74-45F9-92A8-7B3817C31280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1" creationId="{A67A4C22-23F6-4F9C-967F-94AA8160576B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3" creationId="{BDCAA595-DFFE-4CFD-9BFA-67D4FC1763B8}"/>
          </ac:spMkLst>
        </pc:spChg>
        <pc:spChg chg="del mod topLvl">
          <ac:chgData name="이 경오" userId="03d471aaec579ec3" providerId="LiveId" clId="{2063B82A-B2CE-41AA-904A-AEDD30044022}" dt="2020-04-30T04:40:17.447" v="2838" actId="478"/>
          <ac:spMkLst>
            <pc:docMk/>
            <pc:sldMk cId="647559659" sldId="289"/>
            <ac:spMk id="35" creationId="{C3381D2F-5CD2-4625-AE77-37499959D86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8" creationId="{1F18C7F5-F0FC-4857-A2BD-CC24980AA4C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41" creationId="{1CF2DE0E-EDAA-4AC0-8E3E-05DA3C3158BE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0" creationId="{B0115EE7-0EEF-4633-9E08-0614F88E78C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1" creationId="{6D103197-5041-45D3-B1C0-8BE9B39F0E2C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2" creationId="{D8E758C7-3C1C-40DA-ACAC-0B3195031B9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3" creationId="{E6762459-9A2E-428E-B5E6-FFFFCD8F1E6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4" creationId="{536DC3A4-4B88-41D5-9E52-1A0F1CD57519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5" creationId="{0FAB931C-B16F-4D6D-895E-E58AA7C73DC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6" creationId="{ABC20F91-FFAD-44C5-B636-A9578C8297BD}"/>
          </ac:spMkLst>
        </pc:spChg>
        <pc:grpChg chg="del">
          <ac:chgData name="이 경오" userId="03d471aaec579ec3" providerId="LiveId" clId="{2063B82A-B2CE-41AA-904A-AEDD30044022}" dt="2020-04-30T04:40:11.569" v="2836" actId="165"/>
          <ac:grpSpMkLst>
            <pc:docMk/>
            <pc:sldMk cId="647559659" sldId="289"/>
            <ac:grpSpMk id="45" creationId="{556F97E7-D907-469C-8D85-4D1EDD3FD5B8}"/>
          </ac:grpSpMkLst>
        </pc:grpChg>
        <pc:graphicFrameChg chg="mod modGraphic">
          <ac:chgData name="이 경오" userId="03d471aaec579ec3" providerId="LiveId" clId="{2063B82A-B2CE-41AA-904A-AEDD30044022}" dt="2020-04-30T04:48:00.749" v="3451"/>
          <ac:graphicFrameMkLst>
            <pc:docMk/>
            <pc:sldMk cId="647559659" sldId="289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9" creationId="{9C613523-8C98-401A-900D-CB8E295A2639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1" creationId="{AA1933D5-BE79-4F22-A5D1-46E735A342E6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3" creationId="{872CE579-5A94-40D6-9986-EE2E0DA2A312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5" creationId="{66A1B26F-FC4D-4F08-B7FC-3873E674E27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0" creationId="{B1EA37B4-352B-4749-9547-BA6535EB2F0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2" creationId="{9E20C400-3C3B-403D-BA0C-DBC21191024E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4" creationId="{BEC059E2-B048-4D84-9BDA-4AF0B88EEEC4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37" creationId="{6E28E1ED-BB40-4BC9-9CCE-25D0D2618148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40" creationId="{C0D4CA44-03E3-4614-8EC6-B82333248E59}"/>
          </ac:picMkLst>
        </pc:picChg>
        <pc:cxnChg chg="del mod topLvl">
          <ac:chgData name="이 경오" userId="03d471aaec579ec3" providerId="LiveId" clId="{2063B82A-B2CE-41AA-904A-AEDD30044022}" dt="2020-04-30T04:44:12.595" v="2941" actId="478"/>
          <ac:cxnSpMkLst>
            <pc:docMk/>
            <pc:sldMk cId="647559659" sldId="289"/>
            <ac:cxnSpMk id="8" creationId="{98450960-DB3E-43C6-9F97-C0CB591DFBF1}"/>
          </ac:cxnSpMkLst>
        </pc:cxnChg>
        <pc:cxnChg chg="del mod topLvl">
          <ac:chgData name="이 경오" userId="03d471aaec579ec3" providerId="LiveId" clId="{2063B82A-B2CE-41AA-904A-AEDD30044022}" dt="2020-04-30T04:44:24.215" v="2944" actId="478"/>
          <ac:cxnSpMkLst>
            <pc:docMk/>
            <pc:sldMk cId="647559659" sldId="289"/>
            <ac:cxnSpMk id="20" creationId="{D8D3869A-C750-4E85-BD77-174279287C47}"/>
          </ac:cxnSpMkLst>
        </pc:cxnChg>
        <pc:cxnChg chg="del mod topLvl">
          <ac:chgData name="이 경오" userId="03d471aaec579ec3" providerId="LiveId" clId="{2063B82A-B2CE-41AA-904A-AEDD30044022}" dt="2020-04-30T04:44:36.278" v="2948" actId="478"/>
          <ac:cxnSpMkLst>
            <pc:docMk/>
            <pc:sldMk cId="647559659" sldId="289"/>
            <ac:cxnSpMk id="25" creationId="{8041B5D5-C056-441D-A1E2-C8890C1650F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6" creationId="{1195407D-4442-4989-8F63-6FCC3396D63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9" creationId="{A0D69B9F-2F0A-4446-B99E-A1409A538BF2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42" creationId="{5AFBEA45-AEFA-42CE-AEA4-B97BB3F0AC20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3" creationId="{842988E7-FF6A-4A52-BDAC-07B07262B7BC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4" creationId="{1EF6F47C-4015-4AB6-B19A-EC26F824E57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8" creationId="{39E8BE64-2B69-4ADC-AE27-B014B346641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9" creationId="{25F4A99E-5A4F-4D2A-9007-B22613DB868F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4" creationId="{3128D4DA-C2E0-426C-A12A-3A86FB73D9A9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7" creationId="{A4F77517-7510-4FF0-A60B-3007D5896D21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60" creationId="{ECF8B3B9-2065-4D41-984B-938E389AF062}"/>
          </ac:cxnSpMkLst>
        </pc:cxnChg>
      </pc:sldChg>
      <pc:sldChg chg="add ord">
        <pc:chgData name="이 경오" userId="03d471aaec579ec3" providerId="LiveId" clId="{2063B82A-B2CE-41AA-904A-AEDD30044022}" dt="2020-04-30T04:49:20.650" v="3460"/>
        <pc:sldMkLst>
          <pc:docMk/>
          <pc:sldMk cId="2326561389" sldId="290"/>
        </pc:sldMkLst>
      </pc:sldChg>
      <pc:sldChg chg="addSp delSp modSp add mod">
        <pc:chgData name="이 경오" userId="03d471aaec579ec3" providerId="LiveId" clId="{2063B82A-B2CE-41AA-904A-AEDD30044022}" dt="2020-04-30T05:07:24.225" v="4933" actId="1076"/>
        <pc:sldMkLst>
          <pc:docMk/>
          <pc:sldMk cId="2411243370" sldId="291"/>
        </pc:sldMkLst>
        <pc:spChg chg="mod">
          <ac:chgData name="이 경오" userId="03d471aaec579ec3" providerId="LiveId" clId="{2063B82A-B2CE-41AA-904A-AEDD30044022}" dt="2020-04-30T04:59:58.038" v="4350"/>
          <ac:spMkLst>
            <pc:docMk/>
            <pc:sldMk cId="2411243370" sldId="29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59:46.790" v="4318" actId="478"/>
          <ac:spMkLst>
            <pc:docMk/>
            <pc:sldMk cId="2411243370" sldId="291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6" creationId="{D2539D27-F3C8-41BF-AF7F-3A29ED4194E9}"/>
          </ac:spMkLst>
        </pc:spChg>
        <pc:spChg chg="add mod">
          <ac:chgData name="이 경오" userId="03d471aaec579ec3" providerId="LiveId" clId="{2063B82A-B2CE-41AA-904A-AEDD30044022}" dt="2020-04-30T05:06:02.005" v="4840" actId="1076"/>
          <ac:spMkLst>
            <pc:docMk/>
            <pc:sldMk cId="2411243370" sldId="291"/>
            <ac:spMk id="7" creationId="{195F255D-B26D-46EA-BB40-416EBAFCC2AF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9" creationId="{A1C82646-D8C3-4482-BC3C-9F29C7734C5B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0" creationId="{49D62276-A078-4B06-9438-CBBAC54BBC9A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5" creationId="{70B5DCD9-4CFA-4026-8B24-EE74358E7D2B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6" creationId="{DD3F11E4-B19F-45A2-BA93-14D11363E222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7" creationId="{F1F2EE26-F4C7-4664-8832-98890497F79C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8" creationId="{553D82F7-74B4-4CEB-BD8F-BD7993C07DD0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9" creationId="{BECCD5D7-CACC-40A6-BB41-590918ED63CC}"/>
          </ac:spMkLst>
        </pc:spChg>
        <pc:spChg chg="add mod">
          <ac:chgData name="이 경오" userId="03d471aaec579ec3" providerId="LiveId" clId="{2063B82A-B2CE-41AA-904A-AEDD30044022}" dt="2020-04-30T05:07:05.355" v="4930" actId="1076"/>
          <ac:spMkLst>
            <pc:docMk/>
            <pc:sldMk cId="2411243370" sldId="291"/>
            <ac:spMk id="21" creationId="{AAF87746-E47E-44AD-86BD-266092BC3D72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4" creationId="{E0A9F86C-53FC-4072-8AE3-FB7223D7A74D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5" creationId="{A2D298FD-0964-4B13-8595-18B34A0D207E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5:07:24.225" v="4933" actId="1076"/>
          <ac:spMkLst>
            <pc:docMk/>
            <pc:sldMk cId="2411243370" sldId="291"/>
            <ac:spMk id="34" creationId="{6F19BCFC-4D4F-4652-B8B0-669ACDF99EFE}"/>
          </ac:spMkLst>
        </pc:spChg>
        <pc:spChg chg="add mod">
          <ac:chgData name="이 경오" userId="03d471aaec579ec3" providerId="LiveId" clId="{2063B82A-B2CE-41AA-904A-AEDD30044022}" dt="2020-04-30T05:07:12.675" v="4932" actId="14100"/>
          <ac:spMkLst>
            <pc:docMk/>
            <pc:sldMk cId="2411243370" sldId="291"/>
            <ac:spMk id="35" creationId="{A8D2E161-108B-4085-BC69-D8C56998B8E3}"/>
          </ac:spMkLst>
        </pc:spChg>
        <pc:grpChg chg="add mod">
          <ac:chgData name="이 경오" userId="03d471aaec579ec3" providerId="LiveId" clId="{2063B82A-B2CE-41AA-904A-AEDD30044022}" dt="2020-04-30T05:07:01.265" v="4929" actId="14100"/>
          <ac:grpSpMkLst>
            <pc:docMk/>
            <pc:sldMk cId="2411243370" sldId="291"/>
            <ac:grpSpMk id="8" creationId="{F5AA0169-4C20-4ABF-999B-D2EE2941AE03}"/>
          </ac:grpSpMkLst>
        </pc:grpChg>
        <pc:graphicFrameChg chg="add mod modGraphic">
          <ac:chgData name="이 경오" userId="03d471aaec579ec3" providerId="LiveId" clId="{2063B82A-B2CE-41AA-904A-AEDD30044022}" dt="2020-04-30T05:06:14.284" v="4842" actId="14734"/>
          <ac:graphicFrameMkLst>
            <pc:docMk/>
            <pc:sldMk cId="2411243370" sldId="291"/>
            <ac:graphicFrameMk id="33" creationId="{BC7BE7D4-8532-4A1D-9729-C2A8771E03B9}"/>
          </ac:graphicFrameMkLst>
        </pc:graphicFrameChg>
        <pc:picChg chg="add mod">
          <ac:chgData name="이 경오" userId="03d471aaec579ec3" providerId="LiveId" clId="{2063B82A-B2CE-41AA-904A-AEDD30044022}" dt="2020-04-30T05:06:02.005" v="4840" actId="1076"/>
          <ac:picMkLst>
            <pc:docMk/>
            <pc:sldMk cId="2411243370" sldId="291"/>
            <ac:picMk id="20" creationId="{94D22A34-46A0-41B9-B5BB-8D536E01BF1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2" creationId="{11B54AF9-29A0-4EE7-9F87-41ABDB2D9717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3" creationId="{39C45BCD-EF2F-4D1D-A795-229C4305C1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7" creationId="{BBD5BC6D-3A39-4447-84A3-77C79C92F73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8" creationId="{D4E6FDEB-F45B-40FE-93E6-F1A7FEDF44D8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9" creationId="{BA72C710-EF8D-486A-A967-19D39C7FF545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0" creationId="{3FFC5C47-50D8-44BB-B13A-79C7F13E99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1" creationId="{84ABC3DB-18A0-486C-B653-EE2FDF70394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2" creationId="{1C8F5E7F-F294-4BDC-A0CB-F1315D714881}"/>
          </ac:picMkLst>
        </pc:picChg>
        <pc:cxnChg chg="del">
          <ac:chgData name="이 경오" userId="03d471aaec579ec3" providerId="LiveId" clId="{2063B82A-B2CE-41AA-904A-AEDD30044022}" dt="2020-04-30T05:00:12.643" v="4351" actId="478"/>
          <ac:cxnSpMkLst>
            <pc:docMk/>
            <pc:sldMk cId="2411243370" sldId="291"/>
            <ac:cxnSpMk id="12" creationId="{752821AA-A3D7-4720-87C8-9ADD99BEC60D}"/>
          </ac:cxnSpMkLst>
        </pc:cxnChg>
      </pc:sldChg>
      <pc:sldChg chg="addSp delSp modSp add mod">
        <pc:chgData name="이 경오" userId="03d471aaec579ec3" providerId="LiveId" clId="{2063B82A-B2CE-41AA-904A-AEDD30044022}" dt="2020-04-30T05:23:41.603" v="5572" actId="1076"/>
        <pc:sldMkLst>
          <pc:docMk/>
          <pc:sldMk cId="3276220162" sldId="292"/>
        </pc:sldMkLst>
        <pc:spChg chg="mod">
          <ac:chgData name="이 경오" userId="03d471aaec579ec3" providerId="LiveId" clId="{2063B82A-B2CE-41AA-904A-AEDD30044022}" dt="2020-04-30T05:08:16.177" v="4968"/>
          <ac:spMkLst>
            <pc:docMk/>
            <pc:sldMk cId="3276220162" sldId="292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7" creationId="{195F255D-B26D-46EA-BB40-416EBAFCC2AF}"/>
          </ac:spMkLst>
        </pc:spChg>
        <pc:spChg chg="add mod">
          <ac:chgData name="이 경오" userId="03d471aaec579ec3" providerId="LiveId" clId="{2063B82A-B2CE-41AA-904A-AEDD30044022}" dt="2020-04-30T05:12:26.272" v="5354" actId="1076"/>
          <ac:spMkLst>
            <pc:docMk/>
            <pc:sldMk cId="3276220162" sldId="292"/>
            <ac:spMk id="11" creationId="{FE64E365-1081-4F65-8A75-6054AC51C00C}"/>
          </ac:spMkLst>
        </pc:spChg>
        <pc:spChg chg="add del mod">
          <ac:chgData name="이 경오" userId="03d471aaec579ec3" providerId="LiveId" clId="{2063B82A-B2CE-41AA-904A-AEDD30044022}" dt="2020-04-30T05:14:12.042" v="5389" actId="465"/>
          <ac:spMkLst>
            <pc:docMk/>
            <pc:sldMk cId="3276220162" sldId="292"/>
            <ac:spMk id="14" creationId="{204CAB54-6B6A-4C70-88CC-2727D2FA7DDD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21" creationId="{AAF87746-E47E-44AD-86BD-266092BC3D72}"/>
          </ac:spMkLst>
        </pc:spChg>
        <pc:spChg chg="add mod">
          <ac:chgData name="이 경오" userId="03d471aaec579ec3" providerId="LiveId" clId="{2063B82A-B2CE-41AA-904A-AEDD30044022}" dt="2020-04-30T05:09:29.216" v="5279"/>
          <ac:spMkLst>
            <pc:docMk/>
            <pc:sldMk cId="3276220162" sldId="292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5:20:15.306" v="5508" actId="1035"/>
          <ac:spMkLst>
            <pc:docMk/>
            <pc:sldMk cId="3276220162" sldId="292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4" creationId="{6F19BCFC-4D4F-4652-B8B0-669ACDF99EF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5" creationId="{A8D2E161-108B-4085-BC69-D8C56998B8E3}"/>
          </ac:spMkLst>
        </pc:spChg>
        <pc:spChg chg="add mod">
          <ac:chgData name="이 경오" userId="03d471aaec579ec3" providerId="LiveId" clId="{2063B82A-B2CE-41AA-904A-AEDD30044022}" dt="2020-04-30T05:10:42.174" v="5322"/>
          <ac:spMkLst>
            <pc:docMk/>
            <pc:sldMk cId="3276220162" sldId="292"/>
            <ac:spMk id="36" creationId="{91AF4C78-7E37-4C81-B2DC-D4B5B7F2B17A}"/>
          </ac:spMkLst>
        </pc:spChg>
        <pc:spChg chg="add mod">
          <ac:chgData name="이 경오" userId="03d471aaec579ec3" providerId="LiveId" clId="{2063B82A-B2CE-41AA-904A-AEDD30044022}" dt="2020-04-30T05:14:17.023" v="5391" actId="20577"/>
          <ac:spMkLst>
            <pc:docMk/>
            <pc:sldMk cId="3276220162" sldId="292"/>
            <ac:spMk id="46" creationId="{034CCE57-7047-4B93-8BCE-ADE409069BDA}"/>
          </ac:spMkLst>
        </pc:spChg>
        <pc:spChg chg="add mod">
          <ac:chgData name="이 경오" userId="03d471aaec579ec3" providerId="LiveId" clId="{2063B82A-B2CE-41AA-904A-AEDD30044022}" dt="2020-04-30T05:14:19.780" v="5393" actId="20577"/>
          <ac:spMkLst>
            <pc:docMk/>
            <pc:sldMk cId="3276220162" sldId="292"/>
            <ac:spMk id="47" creationId="{90BF1EE0-6874-424E-AA5D-AE336F8BB962}"/>
          </ac:spMkLst>
        </pc:spChg>
        <pc:spChg chg="add mod">
          <ac:chgData name="이 경오" userId="03d471aaec579ec3" providerId="LiveId" clId="{2063B82A-B2CE-41AA-904A-AEDD30044022}" dt="2020-04-30T05:14:22.730" v="5395" actId="20577"/>
          <ac:spMkLst>
            <pc:docMk/>
            <pc:sldMk cId="3276220162" sldId="292"/>
            <ac:spMk id="48" creationId="{1882F33D-3CE8-43BE-A3A0-10140B6FAE5C}"/>
          </ac:spMkLst>
        </pc:spChg>
        <pc:spChg chg="add mod">
          <ac:chgData name="이 경오" userId="03d471aaec579ec3" providerId="LiveId" clId="{2063B82A-B2CE-41AA-904A-AEDD30044022}" dt="2020-04-30T05:14:26.049" v="5397" actId="20577"/>
          <ac:spMkLst>
            <pc:docMk/>
            <pc:sldMk cId="3276220162" sldId="292"/>
            <ac:spMk id="49" creationId="{633040EC-CD36-4093-8D33-A0689FE406BE}"/>
          </ac:spMkLst>
        </pc:spChg>
        <pc:spChg chg="add mod">
          <ac:chgData name="이 경오" userId="03d471aaec579ec3" providerId="LiveId" clId="{2063B82A-B2CE-41AA-904A-AEDD30044022}" dt="2020-04-30T05:14:29.331" v="5399" actId="20577"/>
          <ac:spMkLst>
            <pc:docMk/>
            <pc:sldMk cId="3276220162" sldId="292"/>
            <ac:spMk id="50" creationId="{AA3ABA19-B994-45B9-83FC-9589A146408D}"/>
          </ac:spMkLst>
        </pc:spChg>
        <pc:spChg chg="add mod">
          <ac:chgData name="이 경오" userId="03d471aaec579ec3" providerId="LiveId" clId="{2063B82A-B2CE-41AA-904A-AEDD30044022}" dt="2020-04-30T05:14:32.651" v="5401" actId="20577"/>
          <ac:spMkLst>
            <pc:docMk/>
            <pc:sldMk cId="3276220162" sldId="292"/>
            <ac:spMk id="51" creationId="{2EABFE2C-C592-4D2F-969F-5B547457C8D2}"/>
          </ac:spMkLst>
        </pc:spChg>
        <pc:spChg chg="add mod">
          <ac:chgData name="이 경오" userId="03d471aaec579ec3" providerId="LiveId" clId="{2063B82A-B2CE-41AA-904A-AEDD30044022}" dt="2020-04-30T05:14:36.001" v="5403" actId="20577"/>
          <ac:spMkLst>
            <pc:docMk/>
            <pc:sldMk cId="3276220162" sldId="292"/>
            <ac:spMk id="52" creationId="{E2F6E5BD-BD2C-46AC-924B-07A33F9A5E0A}"/>
          </ac:spMkLst>
        </pc:spChg>
        <pc:spChg chg="add mod">
          <ac:chgData name="이 경오" userId="03d471aaec579ec3" providerId="LiveId" clId="{2063B82A-B2CE-41AA-904A-AEDD30044022}" dt="2020-04-30T05:14:39.172" v="5405" actId="20577"/>
          <ac:spMkLst>
            <pc:docMk/>
            <pc:sldMk cId="3276220162" sldId="292"/>
            <ac:spMk id="53" creationId="{BB1B417F-E579-425E-8484-0448C199D3B3}"/>
          </ac:spMkLst>
        </pc:spChg>
        <pc:spChg chg="add mod">
          <ac:chgData name="이 경오" userId="03d471aaec579ec3" providerId="LiveId" clId="{2063B82A-B2CE-41AA-904A-AEDD30044022}" dt="2020-04-30T05:16:58.689" v="5460" actId="408"/>
          <ac:spMkLst>
            <pc:docMk/>
            <pc:sldMk cId="3276220162" sldId="292"/>
            <ac:spMk id="62" creationId="{268185B8-F319-48ED-ADE6-FB003979513D}"/>
          </ac:spMkLst>
        </pc:spChg>
        <pc:spChg chg="add mod">
          <ac:chgData name="이 경오" userId="03d471aaec579ec3" providerId="LiveId" clId="{2063B82A-B2CE-41AA-904A-AEDD30044022}" dt="2020-04-30T05:17:03.094" v="5461" actId="20577"/>
          <ac:spMkLst>
            <pc:docMk/>
            <pc:sldMk cId="3276220162" sldId="292"/>
            <ac:spMk id="63" creationId="{13BFEA1E-CA52-4358-B5DE-BCBEF29B87E3}"/>
          </ac:spMkLst>
        </pc:spChg>
        <pc:spChg chg="add mod">
          <ac:chgData name="이 경오" userId="03d471aaec579ec3" providerId="LiveId" clId="{2063B82A-B2CE-41AA-904A-AEDD30044022}" dt="2020-04-30T05:17:05.070" v="5462" actId="20577"/>
          <ac:spMkLst>
            <pc:docMk/>
            <pc:sldMk cId="3276220162" sldId="292"/>
            <ac:spMk id="64" creationId="{8DCEAA12-DD5A-4B81-A440-CF28646F5792}"/>
          </ac:spMkLst>
        </pc:spChg>
        <pc:spChg chg="add mod">
          <ac:chgData name="이 경오" userId="03d471aaec579ec3" providerId="LiveId" clId="{2063B82A-B2CE-41AA-904A-AEDD30044022}" dt="2020-04-30T05:17:09.852" v="5464" actId="20577"/>
          <ac:spMkLst>
            <pc:docMk/>
            <pc:sldMk cId="3276220162" sldId="292"/>
            <ac:spMk id="65" creationId="{83FA54B2-10A3-4B98-A8F9-F85ED20B823B}"/>
          </ac:spMkLst>
        </pc:spChg>
        <pc:spChg chg="add mod">
          <ac:chgData name="이 경오" userId="03d471aaec579ec3" providerId="LiveId" clId="{2063B82A-B2CE-41AA-904A-AEDD30044022}" dt="2020-04-30T05:17:07.265" v="5463" actId="20577"/>
          <ac:spMkLst>
            <pc:docMk/>
            <pc:sldMk cId="3276220162" sldId="292"/>
            <ac:spMk id="66" creationId="{FD647956-A3F9-456E-8155-3FA444245CE0}"/>
          </ac:spMkLst>
        </pc:spChg>
        <pc:spChg chg="add mod">
          <ac:chgData name="이 경오" userId="03d471aaec579ec3" providerId="LiveId" clId="{2063B82A-B2CE-41AA-904A-AEDD30044022}" dt="2020-04-30T05:17:11.843" v="5465" actId="20577"/>
          <ac:spMkLst>
            <pc:docMk/>
            <pc:sldMk cId="3276220162" sldId="292"/>
            <ac:spMk id="67" creationId="{47018693-3DCC-48C8-819B-22DA1CC63E79}"/>
          </ac:spMkLst>
        </pc:spChg>
        <pc:spChg chg="add del mod">
          <ac:chgData name="이 경오" userId="03d471aaec579ec3" providerId="LiveId" clId="{2063B82A-B2CE-41AA-904A-AEDD30044022}" dt="2020-04-30T05:17:13.965" v="5466" actId="20577"/>
          <ac:spMkLst>
            <pc:docMk/>
            <pc:sldMk cId="3276220162" sldId="292"/>
            <ac:spMk id="68" creationId="{CCA71837-E049-4980-93CC-905CC89C3938}"/>
          </ac:spMkLst>
        </pc:spChg>
        <pc:spChg chg="add mod">
          <ac:chgData name="이 경오" userId="03d471aaec579ec3" providerId="LiveId" clId="{2063B82A-B2CE-41AA-904A-AEDD30044022}" dt="2020-04-30T05:17:16.216" v="5467" actId="20577"/>
          <ac:spMkLst>
            <pc:docMk/>
            <pc:sldMk cId="3276220162" sldId="292"/>
            <ac:spMk id="69" creationId="{FB129E99-29E8-4D63-A245-CA96EFA238AB}"/>
          </ac:spMkLst>
        </pc:spChg>
        <pc:spChg chg="add mod">
          <ac:chgData name="이 경오" userId="03d471aaec579ec3" providerId="LiveId" clId="{2063B82A-B2CE-41AA-904A-AEDD30044022}" dt="2020-04-30T05:20:12.234" v="5507" actId="1036"/>
          <ac:spMkLst>
            <pc:docMk/>
            <pc:sldMk cId="3276220162" sldId="292"/>
            <ac:spMk id="78" creationId="{ED05D65E-4CE4-4638-B4E5-8EFC9E54D8C7}"/>
          </ac:spMkLst>
        </pc:spChg>
        <pc:spChg chg="add mod">
          <ac:chgData name="이 경오" userId="03d471aaec579ec3" providerId="LiveId" clId="{2063B82A-B2CE-41AA-904A-AEDD30044022}" dt="2020-04-30T05:23:23.584" v="5566" actId="1076"/>
          <ac:spMkLst>
            <pc:docMk/>
            <pc:sldMk cId="3276220162" sldId="292"/>
            <ac:spMk id="79" creationId="{65648831-B7A4-4737-89B1-B1FBFF789E72}"/>
          </ac:spMkLst>
        </pc:spChg>
        <pc:spChg chg="add mod">
          <ac:chgData name="이 경오" userId="03d471aaec579ec3" providerId="LiveId" clId="{2063B82A-B2CE-41AA-904A-AEDD30044022}" dt="2020-04-30T05:23:25.994" v="5567" actId="1076"/>
          <ac:spMkLst>
            <pc:docMk/>
            <pc:sldMk cId="3276220162" sldId="292"/>
            <ac:spMk id="80" creationId="{DCC34C15-4123-4265-9855-D2D3D737C0DF}"/>
          </ac:spMkLst>
        </pc:spChg>
        <pc:spChg chg="add mod">
          <ac:chgData name="이 경오" userId="03d471aaec579ec3" providerId="LiveId" clId="{2063B82A-B2CE-41AA-904A-AEDD30044022}" dt="2020-04-30T05:23:28.513" v="5568" actId="1076"/>
          <ac:spMkLst>
            <pc:docMk/>
            <pc:sldMk cId="3276220162" sldId="292"/>
            <ac:spMk id="81" creationId="{EE4A6024-21F4-402D-B30E-B7DDA99073C4}"/>
          </ac:spMkLst>
        </pc:spChg>
        <pc:spChg chg="add mod">
          <ac:chgData name="이 경오" userId="03d471aaec579ec3" providerId="LiveId" clId="{2063B82A-B2CE-41AA-904A-AEDD30044022}" dt="2020-04-30T05:23:41.603" v="5572" actId="1076"/>
          <ac:spMkLst>
            <pc:docMk/>
            <pc:sldMk cId="3276220162" sldId="292"/>
            <ac:spMk id="82" creationId="{6694DDA9-9E99-4C34-8C13-EB103E35CEB9}"/>
          </ac:spMkLst>
        </pc:spChg>
        <pc:spChg chg="add mod">
          <ac:chgData name="이 경오" userId="03d471aaec579ec3" providerId="LiveId" clId="{2063B82A-B2CE-41AA-904A-AEDD30044022}" dt="2020-04-30T05:23:38.044" v="5571" actId="1076"/>
          <ac:spMkLst>
            <pc:docMk/>
            <pc:sldMk cId="3276220162" sldId="292"/>
            <ac:spMk id="83" creationId="{5A634AC9-EE19-44A2-8F8B-1C167D60C85E}"/>
          </ac:spMkLst>
        </pc:spChg>
        <pc:spChg chg="add mod">
          <ac:chgData name="이 경오" userId="03d471aaec579ec3" providerId="LiveId" clId="{2063B82A-B2CE-41AA-904A-AEDD30044022}" dt="2020-04-30T05:23:35.594" v="5570" actId="1076"/>
          <ac:spMkLst>
            <pc:docMk/>
            <pc:sldMk cId="3276220162" sldId="292"/>
            <ac:spMk id="84" creationId="{F391A671-F58E-4435-A279-E603BEDBBF53}"/>
          </ac:spMkLst>
        </pc:spChg>
        <pc:grpChg chg="del">
          <ac:chgData name="이 경오" userId="03d471aaec579ec3" providerId="LiveId" clId="{2063B82A-B2CE-41AA-904A-AEDD30044022}" dt="2020-04-30T05:08:24.093" v="4969" actId="478"/>
          <ac:grpSpMkLst>
            <pc:docMk/>
            <pc:sldMk cId="3276220162" sldId="292"/>
            <ac:grpSpMk id="8" creationId="{F5AA0169-4C20-4ABF-999B-D2EE2941AE03}"/>
          </ac:grpSpMkLst>
        </pc:grpChg>
        <pc:grpChg chg="add del mod">
          <ac:chgData name="이 경오" userId="03d471aaec579ec3" providerId="LiveId" clId="{2063B82A-B2CE-41AA-904A-AEDD30044022}" dt="2020-04-30T05:12:04.081" v="5348" actId="165"/>
          <ac:grpSpMkLst>
            <pc:docMk/>
            <pc:sldMk cId="3276220162" sldId="292"/>
            <ac:grpSpMk id="13" creationId="{CCF5255C-1F60-47C1-A61C-32B79EF0EF6A}"/>
          </ac:grpSpMkLst>
        </pc:grpChg>
        <pc:graphicFrameChg chg="del">
          <ac:chgData name="이 경오" userId="03d471aaec579ec3" providerId="LiveId" clId="{2063B82A-B2CE-41AA-904A-AEDD30044022}" dt="2020-04-30T05:08:24.093" v="4969" actId="478"/>
          <ac:graphicFrameMkLst>
            <pc:docMk/>
            <pc:sldMk cId="3276220162" sldId="292"/>
            <ac:graphicFrameMk id="33" creationId="{BC7BE7D4-8532-4A1D-9729-C2A8771E03B9}"/>
          </ac:graphicFrameMkLst>
        </pc:graphicFrameChg>
        <pc:picChg chg="del">
          <ac:chgData name="이 경오" userId="03d471aaec579ec3" providerId="LiveId" clId="{2063B82A-B2CE-41AA-904A-AEDD30044022}" dt="2020-04-30T05:08:24.093" v="4969" actId="478"/>
          <ac:picMkLst>
            <pc:docMk/>
            <pc:sldMk cId="3276220162" sldId="292"/>
            <ac:picMk id="20" creationId="{94D22A34-46A0-41B9-B5BB-8D536E01BF14}"/>
          </ac:picMkLst>
        </pc:pic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6" creationId="{8C84ECFC-7060-4471-831E-8690914C91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18" creationId="{9C32C82E-732A-4493-B794-1C15AF6E8477}"/>
          </ac:cxnSpMkLst>
        </pc:cxn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25" creationId="{DD7FECCE-B505-4C2A-9B8B-16D7125EE4C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7" creationId="{C010F1EB-8A91-4762-86F2-837D66375B53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8" creationId="{29867076-9C46-4CBC-BD0E-A481943A4C2C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9" creationId="{680D61C0-E48B-49AC-8BAF-70B405D2AECD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0" creationId="{E256B149-465C-412A-AEA2-741C9CD61C38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1" creationId="{574CACEE-2916-4B9B-A6D8-D2BC486F11EA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2" creationId="{85879741-9999-4451-972F-79A3F038C27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3" creationId="{8D9B95A0-B355-4125-B873-5ACAC2A54A79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4" creationId="{4B6E09F4-0834-40B7-8529-F9C9A2B51412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5" creationId="{314DD031-9F56-4F48-A0F2-8AEF604F58FD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4" creationId="{D5253712-FA13-493E-B97A-35554D34154C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5" creationId="{E0352A78-F889-447E-AE36-03FEF8B1F252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6" creationId="{3F847A1F-0443-4A11-8263-9282CF64345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7" creationId="{8B4F066B-C019-4A92-BAC1-11451245775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8" creationId="{D96A217F-8F3C-41C9-AC25-8BBF94231937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9" creationId="{F0922703-B230-46A0-A551-410AAFB761E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0" creationId="{C4FBC3BD-EDA5-4849-97D6-C9A34C26FBC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1" creationId="{0CC34C42-B051-486E-8389-4FB4C22A2B88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0" creationId="{31A7327F-C873-4A57-AEB7-EDBB0366204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1" creationId="{A4D79FEB-6627-4BC5-BD7A-29CFA3433A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2" creationId="{6FB95D7F-3D20-4584-BA34-43DBD8D323C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3" creationId="{FB24954B-C879-4EB9-80CB-8C5F19AEAFD3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4" creationId="{8FC98D2F-E880-4A67-AB80-53AD81EB775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5" creationId="{B91FB71D-9325-46DF-A9D8-FE7A937EAB0C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6" creationId="{6ACC50A3-0397-4374-A8F3-EF65A25D9BCB}"/>
          </ac:cxnSpMkLst>
        </pc:cxnChg>
        <pc:cxnChg chg="add mod ord">
          <ac:chgData name="이 경오" userId="03d471aaec579ec3" providerId="LiveId" clId="{2063B82A-B2CE-41AA-904A-AEDD30044022}" dt="2020-04-30T05:22:14.818" v="5549" actId="167"/>
          <ac:cxnSpMkLst>
            <pc:docMk/>
            <pc:sldMk cId="3276220162" sldId="292"/>
            <ac:cxnSpMk id="77" creationId="{744756A9-8A55-4D87-97B4-47E3959C349B}"/>
          </ac:cxnSpMkLst>
        </pc:cxnChg>
        <pc:cxnChg chg="add del mod">
          <ac:chgData name="이 경오" userId="03d471aaec579ec3" providerId="LiveId" clId="{2063B82A-B2CE-41AA-904A-AEDD30044022}" dt="2020-04-30T05:21:20.375" v="5528" actId="11529"/>
          <ac:cxnSpMkLst>
            <pc:docMk/>
            <pc:sldMk cId="3276220162" sldId="292"/>
            <ac:cxnSpMk id="86" creationId="{64CDEE4F-1222-416C-A94E-36A342D7A0D9}"/>
          </ac:cxnSpMkLst>
        </pc:cxnChg>
        <pc:cxnChg chg="add mod">
          <ac:chgData name="이 경오" userId="03d471aaec579ec3" providerId="LiveId" clId="{2063B82A-B2CE-41AA-904A-AEDD30044022}" dt="2020-04-30T05:22:35.893" v="5552" actId="14100"/>
          <ac:cxnSpMkLst>
            <pc:docMk/>
            <pc:sldMk cId="3276220162" sldId="292"/>
            <ac:cxnSpMk id="88" creationId="{19DEF1D9-23AE-4F1D-A4E7-2A80449736A7}"/>
          </ac:cxnSpMkLst>
        </pc:cxnChg>
        <pc:cxnChg chg="add mod">
          <ac:chgData name="이 경오" userId="03d471aaec579ec3" providerId="LiveId" clId="{2063B82A-B2CE-41AA-904A-AEDD30044022}" dt="2020-04-30T05:23:23.584" v="5566" actId="1076"/>
          <ac:cxnSpMkLst>
            <pc:docMk/>
            <pc:sldMk cId="3276220162" sldId="292"/>
            <ac:cxnSpMk id="89" creationId="{6FCAC0C6-5345-4386-AF19-8C7AECC5BD28}"/>
          </ac:cxnSpMkLst>
        </pc:cxnChg>
        <pc:cxnChg chg="add mod">
          <ac:chgData name="이 경오" userId="03d471aaec579ec3" providerId="LiveId" clId="{2063B82A-B2CE-41AA-904A-AEDD30044022}" dt="2020-04-30T05:23:25.994" v="5567" actId="1076"/>
          <ac:cxnSpMkLst>
            <pc:docMk/>
            <pc:sldMk cId="3276220162" sldId="292"/>
            <ac:cxnSpMk id="92" creationId="{9111F2DD-C755-4081-BFEA-1FA2EA412220}"/>
          </ac:cxnSpMkLst>
        </pc:cxnChg>
        <pc:cxnChg chg="add mod">
          <ac:chgData name="이 경오" userId="03d471aaec579ec3" providerId="LiveId" clId="{2063B82A-B2CE-41AA-904A-AEDD30044022}" dt="2020-04-30T05:23:28.513" v="5568" actId="1076"/>
          <ac:cxnSpMkLst>
            <pc:docMk/>
            <pc:sldMk cId="3276220162" sldId="292"/>
            <ac:cxnSpMk id="95" creationId="{01935493-AE3C-4B60-A1F0-CF08AEF6628E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99" creationId="{3073B193-36C3-4C50-ABD6-BD8758F14893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102" creationId="{D05C7B95-46A2-4F96-8D4C-A1F911E65B45}"/>
          </ac:cxnSpMkLst>
        </pc:cxnChg>
        <pc:cxnChg chg="add mod">
          <ac:chgData name="이 경오" userId="03d471aaec579ec3" providerId="LiveId" clId="{2063B82A-B2CE-41AA-904A-AEDD30044022}" dt="2020-04-30T05:23:38.044" v="5571" actId="1076"/>
          <ac:cxnSpMkLst>
            <pc:docMk/>
            <pc:sldMk cId="3276220162" sldId="292"/>
            <ac:cxnSpMk id="105" creationId="{A4A1DA6D-BD27-4A11-9183-760003252E18}"/>
          </ac:cxnSpMkLst>
        </pc:cxnChg>
      </pc:sldChg>
      <pc:sldChg chg="addSp delSp modSp add mod">
        <pc:chgData name="이 경오" userId="03d471aaec579ec3" providerId="LiveId" clId="{2063B82A-B2CE-41AA-904A-AEDD30044022}" dt="2020-04-30T05:29:02.286" v="5949" actId="20577"/>
        <pc:sldMkLst>
          <pc:docMk/>
          <pc:sldMk cId="1235721984" sldId="293"/>
        </pc:sldMkLst>
        <pc:spChg chg="mod">
          <ac:chgData name="이 경오" userId="03d471aaec579ec3" providerId="LiveId" clId="{2063B82A-B2CE-41AA-904A-AEDD30044022}" dt="2020-04-30T05:24:46.202" v="5623" actId="20577"/>
          <ac:spMkLst>
            <pc:docMk/>
            <pc:sldMk cId="1235721984" sldId="293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1" creationId="{FE64E365-1081-4F65-8A75-6054AC51C00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4" creationId="{204CAB54-6B6A-4C70-88CC-2727D2FA7DDD}"/>
          </ac:spMkLst>
        </pc:spChg>
        <pc:spChg chg="mod">
          <ac:chgData name="이 경오" userId="03d471aaec579ec3" providerId="LiveId" clId="{2063B82A-B2CE-41AA-904A-AEDD30044022}" dt="2020-04-30T05:26:13.757" v="5681" actId="20577"/>
          <ac:spMkLst>
            <pc:docMk/>
            <pc:sldMk cId="1235721984" sldId="293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36" creationId="{91AF4C78-7E37-4C81-B2DC-D4B5B7F2B17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6" creationId="{034CCE57-7047-4B93-8BCE-ADE409069BD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7" creationId="{90BF1EE0-6874-424E-AA5D-AE336F8BB96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8" creationId="{1882F33D-3CE8-43BE-A3A0-10140B6FAE5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9" creationId="{633040EC-CD36-4093-8D33-A0689FE406B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0" creationId="{AA3ABA19-B994-45B9-83FC-9589A146408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1" creationId="{2EABFE2C-C592-4D2F-969F-5B547457C8D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2" creationId="{E2F6E5BD-BD2C-46AC-924B-07A33F9A5E0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3" creationId="{BB1B417F-E579-425E-8484-0448C199D3B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2" creationId="{268185B8-F319-48ED-ADE6-FB003979513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3" creationId="{13BFEA1E-CA52-4358-B5DE-BCBEF29B87E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4" creationId="{8DCEAA12-DD5A-4B81-A440-CF28646F579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5" creationId="{83FA54B2-10A3-4B98-A8F9-F85ED20B823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6" creationId="{FD647956-A3F9-456E-8155-3FA444245CE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7" creationId="{47018693-3DCC-48C8-819B-22DA1CC63E7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8" creationId="{CCA71837-E049-4980-93CC-905CC89C3938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9" creationId="{FB129E99-29E8-4D63-A245-CA96EFA238A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8" creationId="{ED05D65E-4CE4-4638-B4E5-8EFC9E54D8C7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9" creationId="{65648831-B7A4-4737-89B1-B1FBFF789E7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0" creationId="{DCC34C15-4123-4265-9855-D2D3D737C0DF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1" creationId="{EE4A6024-21F4-402D-B30E-B7DDA99073C4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2" creationId="{6694DDA9-9E99-4C34-8C13-EB103E35CEB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3" creationId="{5A634AC9-EE19-44A2-8F8B-1C167D60C85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4" creationId="{F391A671-F58E-4435-A279-E603BEDBBF53}"/>
          </ac:spMkLst>
        </pc:spChg>
        <pc:spChg chg="add mod">
          <ac:chgData name="이 경오" userId="03d471aaec579ec3" providerId="LiveId" clId="{2063B82A-B2CE-41AA-904A-AEDD30044022}" dt="2020-04-30T05:27:09.034" v="5712"/>
          <ac:spMkLst>
            <pc:docMk/>
            <pc:sldMk cId="1235721984" sldId="293"/>
            <ac:spMk id="85" creationId="{A1CB6493-962C-47BD-BC62-120CB41AD08F}"/>
          </ac:spMkLst>
        </pc:spChg>
        <pc:spChg chg="add mod">
          <ac:chgData name="이 경오" userId="03d471aaec579ec3" providerId="LiveId" clId="{2063B82A-B2CE-41AA-904A-AEDD30044022}" dt="2020-04-30T05:29:02.286" v="5949" actId="20577"/>
          <ac:spMkLst>
            <pc:docMk/>
            <pc:sldMk cId="1235721984" sldId="293"/>
            <ac:spMk id="87" creationId="{ABD45B1F-43A0-43FC-B83F-EDD792EA24BA}"/>
          </ac:spMkLst>
        </pc:spChg>
        <pc:graphicFrameChg chg="add mod modGraphic">
          <ac:chgData name="이 경오" userId="03d471aaec579ec3" providerId="LiveId" clId="{2063B82A-B2CE-41AA-904A-AEDD30044022}" dt="2020-04-30T05:27:35.115" v="5743" actId="20577"/>
          <ac:graphicFrameMkLst>
            <pc:docMk/>
            <pc:sldMk cId="1235721984" sldId="293"/>
            <ac:graphicFrameMk id="86" creationId="{710C687A-62C5-4CED-8B50-E43416D13D51}"/>
          </ac:graphicFrameMkLst>
        </pc:graphicFrameChg>
        <pc:picChg chg="add del mod">
          <ac:chgData name="이 경오" userId="03d471aaec579ec3" providerId="LiveId" clId="{2063B82A-B2CE-41AA-904A-AEDD30044022}" dt="2020-04-30T05:26:28.292" v="5685"/>
          <ac:picMkLst>
            <pc:docMk/>
            <pc:sldMk cId="1235721984" sldId="293"/>
            <ac:picMk id="3074" creationId="{10FCA620-055B-4ABA-9575-FC11770CC241}"/>
          </ac:picMkLst>
        </pc:pic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" creationId="{8C84ECFC-7060-4471-831E-8690914C91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8" creationId="{9C32C82E-732A-4493-B794-1C15AF6E847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25" creationId="{DD7FECCE-B505-4C2A-9B8B-16D7125EE4C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7" creationId="{C010F1EB-8A91-4762-86F2-837D66375B5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8" creationId="{29867076-9C46-4CBC-BD0E-A481943A4C2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9" creationId="{680D61C0-E48B-49AC-8BAF-70B405D2AEC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0" creationId="{E256B149-465C-412A-AEA2-741C9CD61C3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1" creationId="{574CACEE-2916-4B9B-A6D8-D2BC486F11EA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2" creationId="{85879741-9999-4451-972F-79A3F038C27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3" creationId="{8D9B95A0-B355-4125-B873-5ACAC2A54A7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4" creationId="{4B6E09F4-0834-40B7-8529-F9C9A2B5141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5" creationId="{314DD031-9F56-4F48-A0F2-8AEF604F58F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4" creationId="{D5253712-FA13-493E-B97A-35554D34154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5" creationId="{E0352A78-F889-447E-AE36-03FEF8B1F25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6" creationId="{3F847A1F-0443-4A11-8263-9282CF64345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7" creationId="{8B4F066B-C019-4A92-BAC1-11451245775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8" creationId="{D96A217F-8F3C-41C9-AC25-8BBF9423193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9" creationId="{F0922703-B230-46A0-A551-410AAFB761E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0" creationId="{C4FBC3BD-EDA5-4849-97D6-C9A34C26FBC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1" creationId="{0CC34C42-B051-486E-8389-4FB4C22A2B8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0" creationId="{31A7327F-C873-4A57-AEB7-EDBB0366204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1" creationId="{A4D79FEB-6627-4BC5-BD7A-29CFA3433A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2" creationId="{6FB95D7F-3D20-4584-BA34-43DBD8D323C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3" creationId="{FB24954B-C879-4EB9-80CB-8C5F19AEAFD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4" creationId="{8FC98D2F-E880-4A67-AB80-53AD81EB775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5" creationId="{B91FB71D-9325-46DF-A9D8-FE7A937EAB0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6" creationId="{6ACC50A3-0397-4374-A8F3-EF65A25D9BCB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7" creationId="{744756A9-8A55-4D87-97B4-47E3959C349B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8" creationId="{19DEF1D9-23AE-4F1D-A4E7-2A80449736A7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9" creationId="{6FCAC0C6-5345-4386-AF19-8C7AECC5BD28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2" creationId="{9111F2DD-C755-4081-BFEA-1FA2EA412220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5" creationId="{01935493-AE3C-4B60-A1F0-CF08AEF6628E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9" creationId="{3073B193-36C3-4C50-ABD6-BD8758F14893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2" creationId="{D05C7B95-46A2-4F96-8D4C-A1F911E65B45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5" creationId="{A4A1DA6D-BD27-4A11-9183-760003252E18}"/>
          </ac:cxnSpMkLst>
        </pc:cxnChg>
      </pc:sldChg>
      <pc:sldChg chg="add ord">
        <pc:chgData name="이 경오" userId="03d471aaec579ec3" providerId="LiveId" clId="{2063B82A-B2CE-41AA-904A-AEDD30044022}" dt="2020-04-30T06:37:24.954" v="5952"/>
        <pc:sldMkLst>
          <pc:docMk/>
          <pc:sldMk cId="3211394283" sldId="294"/>
        </pc:sldMkLst>
      </pc:sldChg>
      <pc:sldChg chg="modSp add mod ord">
        <pc:chgData name="이 경오" userId="03d471aaec579ec3" providerId="LiveId" clId="{2063B82A-B2CE-41AA-904A-AEDD30044022}" dt="2020-04-30T06:44:42.530" v="6646" actId="20577"/>
        <pc:sldMkLst>
          <pc:docMk/>
          <pc:sldMk cId="724987056" sldId="295"/>
        </pc:sldMkLst>
        <pc:spChg chg="mod">
          <ac:chgData name="이 경오" userId="03d471aaec579ec3" providerId="LiveId" clId="{2063B82A-B2CE-41AA-904A-AEDD30044022}" dt="2020-04-30T06:39:50.964" v="5962" actId="179"/>
          <ac:spMkLst>
            <pc:docMk/>
            <pc:sldMk cId="724987056" sldId="295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41:22.853" v="5997"/>
          <ac:spMkLst>
            <pc:docMk/>
            <pc:sldMk cId="724987056" sldId="295"/>
            <ac:spMk id="85" creationId="{A1CB6493-962C-47BD-BC62-120CB41AD08F}"/>
          </ac:spMkLst>
        </pc:spChg>
        <pc:spChg chg="mod">
          <ac:chgData name="이 경오" userId="03d471aaec579ec3" providerId="LiveId" clId="{2063B82A-B2CE-41AA-904A-AEDD30044022}" dt="2020-04-30T06:44:42.530" v="6646" actId="20577"/>
          <ac:spMkLst>
            <pc:docMk/>
            <pc:sldMk cId="724987056" sldId="295"/>
            <ac:spMk id="87" creationId="{ABD45B1F-43A0-43FC-B83F-EDD792EA24BA}"/>
          </ac:spMkLst>
        </pc:spChg>
        <pc:graphicFrameChg chg="mod modGraphic">
          <ac:chgData name="이 경오" userId="03d471aaec579ec3" providerId="LiveId" clId="{2063B82A-B2CE-41AA-904A-AEDD30044022}" dt="2020-04-30T06:44:08.446" v="6500" actId="20577"/>
          <ac:graphicFrameMkLst>
            <pc:docMk/>
            <pc:sldMk cId="724987056" sldId="295"/>
            <ac:graphicFrameMk id="86" creationId="{710C687A-62C5-4CED-8B50-E43416D13D51}"/>
          </ac:graphicFrameMkLst>
        </pc:graphicFrameChg>
      </pc:sldChg>
      <pc:sldChg chg="addSp delSp modSp add mod">
        <pc:chgData name="이 경오" userId="03d471aaec579ec3" providerId="LiveId" clId="{2063B82A-B2CE-41AA-904A-AEDD30044022}" dt="2020-04-30T06:56:55.242" v="8598"/>
        <pc:sldMkLst>
          <pc:docMk/>
          <pc:sldMk cId="3479903826" sldId="296"/>
        </pc:sldMkLst>
        <pc:spChg chg="mod">
          <ac:chgData name="이 경오" userId="03d471aaec579ec3" providerId="LiveId" clId="{2063B82A-B2CE-41AA-904A-AEDD30044022}" dt="2020-04-30T06:45:26.354" v="6687"/>
          <ac:spMkLst>
            <pc:docMk/>
            <pc:sldMk cId="3479903826" sldId="296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3" creationId="{96A22718-84C9-42CA-96AC-0475CFA6C2FE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6" creationId="{1A4EBE7C-B9D0-490C-A4C1-238C35F01EA4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1" creationId="{AB1BE863-FB9B-40C9-A4C9-74BE2053EBCC}"/>
          </ac:spMkLst>
        </pc:spChg>
        <pc:spChg chg="add mod">
          <ac:chgData name="이 경오" userId="03d471aaec579ec3" providerId="LiveId" clId="{2063B82A-B2CE-41AA-904A-AEDD30044022}" dt="2020-04-30T06:56:55.242" v="8598"/>
          <ac:spMkLst>
            <pc:docMk/>
            <pc:sldMk cId="3479903826" sldId="296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46:41.300" v="7044" actId="20577"/>
          <ac:spMkLst>
            <pc:docMk/>
            <pc:sldMk cId="3479903826" sldId="296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6" creationId="{A5FB1CD8-703F-411A-8359-2A267F8AA1D1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5" creationId="{A1CB6493-962C-47BD-BC62-120CB41AD08F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7" creationId="{ABD45B1F-43A0-43FC-B83F-EDD792EA24BA}"/>
          </ac:spMkLst>
        </pc:spChg>
        <pc:graphicFrameChg chg="del">
          <ac:chgData name="이 경오" userId="03d471aaec579ec3" providerId="LiveId" clId="{2063B82A-B2CE-41AA-904A-AEDD30044022}" dt="2020-04-30T06:46:50.505" v="7045" actId="478"/>
          <ac:graphicFrameMkLst>
            <pc:docMk/>
            <pc:sldMk cId="3479903826" sldId="296"/>
            <ac:graphicFrameMk id="86" creationId="{710C687A-62C5-4CED-8B50-E43416D13D51}"/>
          </ac:graphicFrameMkLst>
        </pc:graphicFrame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9" creationId="{F0A5B8D1-3DC6-4EE5-9D05-734125229BD9}"/>
          </ac:picMkLst>
        </pc:pic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10" creationId="{01FDE835-36C9-4EED-9AAB-8DBFE22BD474}"/>
          </ac:picMkLst>
        </pc:picChg>
        <pc:cxnChg chg="add del mod">
          <ac:chgData name="이 경오" userId="03d471aaec579ec3" providerId="LiveId" clId="{2063B82A-B2CE-41AA-904A-AEDD30044022}" dt="2020-04-30T06:48:11.035" v="7069" actId="478"/>
          <ac:cxnSpMkLst>
            <pc:docMk/>
            <pc:sldMk cId="3479903826" sldId="296"/>
            <ac:cxnSpMk id="7" creationId="{43116B7E-8145-46A0-BD1F-4944C46F999B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2" creationId="{ED75B0EA-E191-490A-AE25-1F2CE71ED01F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4" creationId="{E72D8122-2305-4C64-9024-F3A1770AF3AE}"/>
          </ac:cxnSpMkLst>
        </pc:cxnChg>
      </pc:sldChg>
      <pc:sldChg chg="modSp add mod">
        <pc:chgData name="이 경오" userId="03d471aaec579ec3" providerId="LiveId" clId="{2063B82A-B2CE-41AA-904A-AEDD30044022}" dt="2020-04-30T06:56:34.011" v="8487"/>
        <pc:sldMkLst>
          <pc:docMk/>
          <pc:sldMk cId="271063983" sldId="297"/>
        </pc:sldMkLst>
        <pc:spChg chg="mod">
          <ac:chgData name="이 경오" userId="03d471aaec579ec3" providerId="LiveId" clId="{2063B82A-B2CE-41AA-904A-AEDD30044022}" dt="2020-04-30T06:52:34.576" v="7642" actId="20577"/>
          <ac:spMkLst>
            <pc:docMk/>
            <pc:sldMk cId="271063983" sldId="297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6:56:34.011" v="8487"/>
          <ac:spMkLst>
            <pc:docMk/>
            <pc:sldMk cId="271063983" sldId="297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3:56.270" v="7918"/>
          <ac:spMkLst>
            <pc:docMk/>
            <pc:sldMk cId="271063983" sldId="297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54:01.344" v="7925" actId="20577"/>
          <ac:spMkLst>
            <pc:docMk/>
            <pc:sldMk cId="271063983" sldId="297"/>
            <ac:spMk id="26" creationId="{A5FB1CD8-703F-411A-8359-2A267F8AA1D1}"/>
          </ac:spMkLst>
        </pc:spChg>
      </pc:sldChg>
      <pc:sldChg chg="addSp delSp modSp add mod">
        <pc:chgData name="이 경오" userId="03d471aaec579ec3" providerId="LiveId" clId="{2063B82A-B2CE-41AA-904A-AEDD30044022}" dt="2020-04-30T07:04:20.388" v="9769"/>
        <pc:sldMkLst>
          <pc:docMk/>
          <pc:sldMk cId="1985308729" sldId="298"/>
        </pc:sldMkLst>
        <pc:spChg chg="mod">
          <ac:chgData name="이 경오" userId="03d471aaec579ec3" providerId="LiveId" clId="{2063B82A-B2CE-41AA-904A-AEDD30044022}" dt="2020-04-30T06:57:52.958" v="8650"/>
          <ac:spMkLst>
            <pc:docMk/>
            <pc:sldMk cId="1985308729" sldId="298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7:01:00.593" v="9076" actId="20577"/>
          <ac:spMkLst>
            <pc:docMk/>
            <pc:sldMk cId="1985308729" sldId="298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6:59:39.219" v="9057" actId="1076"/>
          <ac:spMkLst>
            <pc:docMk/>
            <pc:sldMk cId="1985308729" sldId="298"/>
            <ac:spMk id="16" creationId="{1A4EBE7C-B9D0-490C-A4C1-238C35F01EA4}"/>
          </ac:spMkLst>
        </pc:spChg>
        <pc:spChg chg="mod">
          <ac:chgData name="이 경오" userId="03d471aaec579ec3" providerId="LiveId" clId="{2063B82A-B2CE-41AA-904A-AEDD30044022}" dt="2020-04-30T07:00:46.538" v="9074" actId="1076"/>
          <ac:spMkLst>
            <pc:docMk/>
            <pc:sldMk cId="1985308729" sldId="298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7:01:01.773" v="9077" actId="20577"/>
          <ac:spMkLst>
            <pc:docMk/>
            <pc:sldMk cId="1985308729" sldId="298"/>
            <ac:spMk id="18" creationId="{3AB60A8C-BBB1-4B0F-A5C3-B5183CEB3B57}"/>
          </ac:spMkLst>
        </pc:spChg>
        <pc:spChg chg="mod">
          <ac:chgData name="이 경오" userId="03d471aaec579ec3" providerId="LiveId" clId="{2063B82A-B2CE-41AA-904A-AEDD30044022}" dt="2020-04-30T07:00:43.169" v="9073" actId="1076"/>
          <ac:spMkLst>
            <pc:docMk/>
            <pc:sldMk cId="1985308729" sldId="298"/>
            <ac:spMk id="21" creationId="{AB1BE863-FB9B-40C9-A4C9-74BE2053EBCC}"/>
          </ac:spMkLst>
        </pc:spChg>
        <pc:spChg chg="mod">
          <ac:chgData name="이 경오" userId="03d471aaec579ec3" providerId="LiveId" clId="{2063B82A-B2CE-41AA-904A-AEDD30044022}" dt="2020-04-30T07:04:20.388" v="9769"/>
          <ac:spMkLst>
            <pc:docMk/>
            <pc:sldMk cId="1985308729" sldId="298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9:15.080" v="9054"/>
          <ac:spMkLst>
            <pc:docMk/>
            <pc:sldMk cId="1985308729" sldId="298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7:00:50.388" v="9075" actId="1076"/>
          <ac:spMkLst>
            <pc:docMk/>
            <pc:sldMk cId="1985308729" sldId="298"/>
            <ac:spMk id="26" creationId="{A5FB1CD8-703F-411A-8359-2A267F8AA1D1}"/>
          </ac:spMkLst>
        </pc:spChg>
        <pc:picChg chg="mod">
          <ac:chgData name="이 경오" userId="03d471aaec579ec3" providerId="LiveId" clId="{2063B82A-B2CE-41AA-904A-AEDD30044022}" dt="2020-04-30T06:59:39.219" v="9057" actId="1076"/>
          <ac:picMkLst>
            <pc:docMk/>
            <pc:sldMk cId="1985308729" sldId="298"/>
            <ac:picMk id="9" creationId="{F0A5B8D1-3DC6-4EE5-9D05-734125229BD9}"/>
          </ac:picMkLst>
        </pc:picChg>
        <pc:picChg chg="mod">
          <ac:chgData name="이 경오" userId="03d471aaec579ec3" providerId="LiveId" clId="{2063B82A-B2CE-41AA-904A-AEDD30044022}" dt="2020-04-30T07:00:43.169" v="9073" actId="1076"/>
          <ac:picMkLst>
            <pc:docMk/>
            <pc:sldMk cId="1985308729" sldId="298"/>
            <ac:picMk id="10" creationId="{01FDE835-36C9-4EED-9AAB-8DBFE22BD474}"/>
          </ac:picMkLst>
        </pc:picChg>
        <pc:cxnChg chg="del mod">
          <ac:chgData name="이 경오" userId="03d471aaec579ec3" providerId="LiveId" clId="{2063B82A-B2CE-41AA-904A-AEDD30044022}" dt="2020-04-30T07:00:20.986" v="9070" actId="478"/>
          <ac:cxnSpMkLst>
            <pc:docMk/>
            <pc:sldMk cId="1985308729" sldId="298"/>
            <ac:cxnSpMk id="12" creationId="{ED75B0EA-E191-490A-AE25-1F2CE71ED01F}"/>
          </ac:cxnSpMkLst>
        </pc:cxnChg>
        <pc:cxnChg chg="mod">
          <ac:chgData name="이 경오" userId="03d471aaec579ec3" providerId="LiveId" clId="{2063B82A-B2CE-41AA-904A-AEDD30044022}" dt="2020-04-30T07:00:37.659" v="9072" actId="1076"/>
          <ac:cxnSpMkLst>
            <pc:docMk/>
            <pc:sldMk cId="1985308729" sldId="298"/>
            <ac:cxnSpMk id="14" creationId="{E72D8122-2305-4C64-9024-F3A1770AF3AE}"/>
          </ac:cxnSpMkLst>
        </pc:cxnChg>
        <pc:cxnChg chg="add mod">
          <ac:chgData name="이 경오" userId="03d471aaec579ec3" providerId="LiveId" clId="{2063B82A-B2CE-41AA-904A-AEDD30044022}" dt="2020-04-30T07:00:43.169" v="9073" actId="1076"/>
          <ac:cxnSpMkLst>
            <pc:docMk/>
            <pc:sldMk cId="1985308729" sldId="298"/>
            <ac:cxnSpMk id="19" creationId="{DA9EDDBA-1E77-43B0-929E-E89046DA3FA0}"/>
          </ac:cxnSpMkLst>
        </pc:cxnChg>
      </pc:sldChg>
      <pc:sldChg chg="add ord">
        <pc:chgData name="이 경오" userId="03d471aaec579ec3" providerId="LiveId" clId="{2063B82A-B2CE-41AA-904A-AEDD30044022}" dt="2020-04-30T07:06:36.691" v="9772"/>
        <pc:sldMkLst>
          <pc:docMk/>
          <pc:sldMk cId="3258835272" sldId="299"/>
        </pc:sldMkLst>
      </pc:sldChg>
      <pc:sldChg chg="addSp delSp modSp add mod ord">
        <pc:chgData name="이 경오" userId="03d471aaec579ec3" providerId="LiveId" clId="{2063B82A-B2CE-41AA-904A-AEDD30044022}" dt="2020-04-30T07:17:19.056" v="10295" actId="1036"/>
        <pc:sldMkLst>
          <pc:docMk/>
          <pc:sldMk cId="3072103670" sldId="300"/>
        </pc:sldMkLst>
        <pc:spChg chg="mod">
          <ac:chgData name="이 경오" userId="03d471aaec579ec3" providerId="LiveId" clId="{2063B82A-B2CE-41AA-904A-AEDD30044022}" dt="2020-04-30T07:10:49.699" v="9800" actId="20577"/>
          <ac:spMkLst>
            <pc:docMk/>
            <pc:sldMk cId="3072103670" sldId="300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6" creationId="{751A6645-5F87-4B36-B6A1-7DC40024C336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7" creationId="{75F56949-F769-445C-954F-3FC1DADC012C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6" creationId="{1A4EBE7C-B9D0-490C-A4C1-238C35F01EA4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7" creationId="{73DBC6BF-240F-46BD-91E2-82A8A915B07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8" creationId="{3AB60A8C-BBB1-4B0F-A5C3-B5183CEB3B5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1" creationId="{AB1BE863-FB9B-40C9-A4C9-74BE2053EBCC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2" creationId="{247170FF-DD92-441C-B7CE-8BF0E2E9EC87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23" creationId="{20B6911A-1290-4832-8F55-94F894BA8436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6" creationId="{A5FB1CD8-703F-411A-8359-2A267F8AA1D1}"/>
          </ac:spMkLst>
        </pc:spChg>
        <pc:graphicFrameChg chg="add mod modGraphic">
          <ac:chgData name="이 경오" userId="03d471aaec579ec3" providerId="LiveId" clId="{2063B82A-B2CE-41AA-904A-AEDD30044022}" dt="2020-04-30T07:16:32.383" v="10266" actId="20577"/>
          <ac:graphicFrameMkLst>
            <pc:docMk/>
            <pc:sldMk cId="3072103670" sldId="300"/>
            <ac:graphicFrameMk id="20" creationId="{FFCFADDB-AA3F-44C6-9F0B-AF0AD773DA6D}"/>
          </ac:graphicFrameMkLst>
        </pc:graphicFrame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9" creationId="{F0A5B8D1-3DC6-4EE5-9D05-734125229BD9}"/>
          </ac:picMkLst>
        </pc:pic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10" creationId="{01FDE835-36C9-4EED-9AAB-8DBFE22BD474}"/>
          </ac:picMkLst>
        </pc:pic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4" creationId="{E72D8122-2305-4C64-9024-F3A1770AF3AE}"/>
          </ac:cxnSpMkLst>
        </pc:cxn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9" creationId="{DA9EDDBA-1E77-43B0-929E-E89046DA3FA0}"/>
          </ac:cxnSpMkLst>
        </pc:cxnChg>
      </pc:sldChg>
      <pc:sldChg chg="addSp delSp modSp add mod">
        <pc:chgData name="이 경오" userId="03d471aaec579ec3" providerId="LiveId" clId="{2063B82A-B2CE-41AA-904A-AEDD30044022}" dt="2020-04-30T07:25:19.595" v="10453" actId="207"/>
        <pc:sldMkLst>
          <pc:docMk/>
          <pc:sldMk cId="891956284" sldId="301"/>
        </pc:sldMkLst>
        <pc:spChg chg="mod">
          <ac:chgData name="이 경오" userId="03d471aaec579ec3" providerId="LiveId" clId="{2063B82A-B2CE-41AA-904A-AEDD30044022}" dt="2020-04-30T07:17:38.557" v="10315"/>
          <ac:spMkLst>
            <pc:docMk/>
            <pc:sldMk cId="891956284" sldId="30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7" creationId="{75F56949-F769-445C-954F-3FC1DADC012C}"/>
          </ac:spMkLst>
        </pc:spChg>
        <pc:spChg chg="add mod topLvl">
          <ac:chgData name="이 경오" userId="03d471aaec579ec3" providerId="LiveId" clId="{2063B82A-B2CE-41AA-904A-AEDD30044022}" dt="2020-04-30T07:19:25.305" v="10351" actId="404"/>
          <ac:spMkLst>
            <pc:docMk/>
            <pc:sldMk cId="891956284" sldId="301"/>
            <ac:spMk id="10" creationId="{C60F52BD-802E-4604-9666-FBC4A1FAF3C7}"/>
          </ac:spMkLst>
        </pc:spChg>
        <pc:spChg chg="add mod">
          <ac:chgData name="이 경오" userId="03d471aaec579ec3" providerId="LiveId" clId="{2063B82A-B2CE-41AA-904A-AEDD30044022}" dt="2020-04-30T07:18:50.716" v="10337" actId="1076"/>
          <ac:spMkLst>
            <pc:docMk/>
            <pc:sldMk cId="891956284" sldId="301"/>
            <ac:spMk id="12" creationId="{9375ABC9-57AB-48A0-AC2D-503DCFC2CFF1}"/>
          </ac:spMkLst>
        </pc:spChg>
        <pc:spChg chg="add mod topLvl">
          <ac:chgData name="이 경오" userId="03d471aaec579ec3" providerId="LiveId" clId="{2063B82A-B2CE-41AA-904A-AEDD30044022}" dt="2020-04-30T07:19:28.019" v="10353" actId="404"/>
          <ac:spMkLst>
            <pc:docMk/>
            <pc:sldMk cId="891956284" sldId="301"/>
            <ac:spMk id="14" creationId="{62247A44-F366-4F6A-B4C7-46216D090BDA}"/>
          </ac:spMkLst>
        </pc:spChg>
        <pc:spChg chg="add mod topLvl">
          <ac:chgData name="이 경오" userId="03d471aaec579ec3" providerId="LiveId" clId="{2063B82A-B2CE-41AA-904A-AEDD30044022}" dt="2020-04-30T07:19:31.578" v="10355" actId="404"/>
          <ac:spMkLst>
            <pc:docMk/>
            <pc:sldMk cId="891956284" sldId="301"/>
            <ac:spMk id="17" creationId="{40F5AF89-60D2-499A-8978-09DC45086850}"/>
          </ac:spMkLst>
        </pc:spChg>
        <pc:spChg chg="add mod">
          <ac:chgData name="이 경오" userId="03d471aaec579ec3" providerId="LiveId" clId="{2063B82A-B2CE-41AA-904A-AEDD30044022}" dt="2020-04-30T07:19:45.924" v="10359" actId="1076"/>
          <ac:spMkLst>
            <pc:docMk/>
            <pc:sldMk cId="891956284" sldId="301"/>
            <ac:spMk id="21" creationId="{10E06FF2-6EAC-478C-B82E-CCF3CB5982CA}"/>
          </ac:spMkLst>
        </pc:spChg>
        <pc:spChg chg="add mod">
          <ac:chgData name="이 경오" userId="03d471aaec579ec3" providerId="LiveId" clId="{2063B82A-B2CE-41AA-904A-AEDD30044022}" dt="2020-04-30T07:20:03.257" v="10364" actId="20577"/>
          <ac:spMkLst>
            <pc:docMk/>
            <pc:sldMk cId="891956284" sldId="301"/>
            <ac:spMk id="22" creationId="{55EFD16B-78E2-4C20-B0B0-2D2D689AEBC7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20:05.083" v="10365" actId="20577"/>
          <ac:spMkLst>
            <pc:docMk/>
            <pc:sldMk cId="891956284" sldId="301"/>
            <ac:spMk id="24" creationId="{2E20034E-E019-4AF2-B279-2556CCA4DC6E}"/>
          </ac:spMkLst>
        </pc:spChg>
        <pc:spChg chg="add mod">
          <ac:chgData name="이 경오" userId="03d471aaec579ec3" providerId="LiveId" clId="{2063B82A-B2CE-41AA-904A-AEDD30044022}" dt="2020-04-30T07:22:14.664" v="10395" actId="1076"/>
          <ac:spMkLst>
            <pc:docMk/>
            <pc:sldMk cId="891956284" sldId="301"/>
            <ac:spMk id="25" creationId="{22A5C30E-2744-4E2C-98E5-0052488AA58C}"/>
          </ac:spMkLst>
        </pc:spChg>
        <pc:spChg chg="add del mod">
          <ac:chgData name="이 경오" userId="03d471aaec579ec3" providerId="LiveId" clId="{2063B82A-B2CE-41AA-904A-AEDD30044022}" dt="2020-04-30T07:20:41.773" v="10381" actId="478"/>
          <ac:spMkLst>
            <pc:docMk/>
            <pc:sldMk cId="891956284" sldId="301"/>
            <ac:spMk id="27" creationId="{E8CD8233-5D71-4370-B581-4E7F00026EE7}"/>
          </ac:spMkLst>
        </pc:spChg>
        <pc:spChg chg="add mod">
          <ac:chgData name="이 경오" userId="03d471aaec579ec3" providerId="LiveId" clId="{2063B82A-B2CE-41AA-904A-AEDD30044022}" dt="2020-04-30T07:22:38.430" v="10401" actId="1076"/>
          <ac:spMkLst>
            <pc:docMk/>
            <pc:sldMk cId="891956284" sldId="301"/>
            <ac:spMk id="30" creationId="{65449299-1216-4082-A7C2-A1B6998A0258}"/>
          </ac:spMkLst>
        </pc:spChg>
        <pc:spChg chg="add del mod">
          <ac:chgData name="이 경오" userId="03d471aaec579ec3" providerId="LiveId" clId="{2063B82A-B2CE-41AA-904A-AEDD30044022}" dt="2020-04-30T07:20:39.607" v="10380" actId="478"/>
          <ac:spMkLst>
            <pc:docMk/>
            <pc:sldMk cId="891956284" sldId="301"/>
            <ac:spMk id="33" creationId="{27F5D28D-EE0A-47A6-9FB0-97C50B871FEA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5" creationId="{8D011F1C-B4CE-4C09-8B7A-C1C94F253B4D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6" creationId="{2F91D9A4-BF74-470A-BD8C-095A992D4E55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7" creationId="{1794B8DF-0921-411C-994C-090FD3554538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49" creationId="{A5DA1C89-41C3-4045-8EEA-90270987B0C5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50" creationId="{7B6E4ED3-8140-4F04-9DD0-518044303F4A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0" creationId="{E1009CD1-6FCC-4AA8-A6F5-E04FE892AF6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1" creationId="{1C82414F-75B0-447B-8C5A-BCBBE7AC3E5C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2" creationId="{159B8C4D-6042-4E05-A14D-A9216E7B9E67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3" creationId="{DB599BB8-20DF-442C-ABC5-53781FFA289D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4" creationId="{EDBDC7F3-7C89-4498-8095-064C95A1A396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5" creationId="{521CF551-C756-4461-8338-93E704D7DB10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6" creationId="{0AEE4377-DD51-4D1C-870E-8EE203592AF3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7" creationId="{0DE3BC58-D669-4C46-9E4B-90AA4217A4C2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8" creationId="{EB2241BC-CFD6-4668-AEB2-6B8C3259BAAB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7" creationId="{585B693C-8406-49EE-AE27-15E5ECCB9393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8" creationId="{144EEB3D-415D-4139-A132-070D7D318F9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9" creationId="{FA5EFF97-6FA5-4CCC-B4DD-CE69E8EFC7D1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0" creationId="{95C8006D-77E4-4A09-936A-B2447A204F7D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1" creationId="{2D52133B-FAAC-40CD-9FBD-19872AA93E5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2" creationId="{1259D6A0-A347-4F57-AB71-C3900AF288A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3" creationId="{3677C462-9825-4940-8E1F-14DC147B16B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4" creationId="{8E842185-9174-4C7B-8C31-8352667090C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85" creationId="{AC2AF6A2-6CEA-4637-A451-E84A11AECEA5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6" creationId="{7C180659-C878-41CD-BE55-A0E2B75A0C9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7" creationId="{0053F905-96EB-4F05-B22F-FB4A75AEE3A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8" creationId="{AED7D093-4914-44A0-8703-F93355F1951A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9" creationId="{005076C0-4A39-4D1A-B6D4-F5C0E0334299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0" creationId="{9381A2A6-342E-41F0-BED3-190E52CF50FC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1" creationId="{29F8980B-4F2C-462E-928C-BA69D05A36D4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2" creationId="{4B1FCE09-1EBC-4039-B155-36B47D33951D}"/>
          </ac:spMkLst>
        </pc:spChg>
        <pc:spChg chg="add mod">
          <ac:chgData name="이 경오" userId="03d471aaec579ec3" providerId="LiveId" clId="{2063B82A-B2CE-41AA-904A-AEDD30044022}" dt="2020-04-30T07:23:11.324" v="10421" actId="1076"/>
          <ac:spMkLst>
            <pc:docMk/>
            <pc:sldMk cId="891956284" sldId="301"/>
            <ac:spMk id="118" creationId="{61E59DEA-14C8-4467-BFEC-CC9E0AAB24A7}"/>
          </ac:spMkLst>
        </pc:spChg>
        <pc:spChg chg="add mod">
          <ac:chgData name="이 경오" userId="03d471aaec579ec3" providerId="LiveId" clId="{2063B82A-B2CE-41AA-904A-AEDD30044022}" dt="2020-04-30T07:23:20.876" v="10438"/>
          <ac:spMkLst>
            <pc:docMk/>
            <pc:sldMk cId="891956284" sldId="301"/>
            <ac:spMk id="119" creationId="{6863BA3C-87E7-4AC6-8B08-414039180306}"/>
          </ac:spMkLst>
        </pc:spChg>
        <pc:spChg chg="add del">
          <ac:chgData name="이 경오" userId="03d471aaec579ec3" providerId="LiveId" clId="{2063B82A-B2CE-41AA-904A-AEDD30044022}" dt="2020-04-30T07:24:08.263" v="10444" actId="11529"/>
          <ac:spMkLst>
            <pc:docMk/>
            <pc:sldMk cId="891956284" sldId="301"/>
            <ac:spMk id="122" creationId="{9906F10E-AAAB-482C-B35F-69F4EB9B86F6}"/>
          </ac:spMkLst>
        </pc:spChg>
        <pc:spChg chg="add mod">
          <ac:chgData name="이 경오" userId="03d471aaec579ec3" providerId="LiveId" clId="{2063B82A-B2CE-41AA-904A-AEDD30044022}" dt="2020-04-30T07:24:37.874" v="10447" actId="1582"/>
          <ac:spMkLst>
            <pc:docMk/>
            <pc:sldMk cId="891956284" sldId="301"/>
            <ac:spMk id="123" creationId="{CE0CD9E9-3C6B-4A9C-8F37-35CA030186C0}"/>
          </ac:spMkLst>
        </pc:spChg>
        <pc:spChg chg="add mod">
          <ac:chgData name="이 경오" userId="03d471aaec579ec3" providerId="LiveId" clId="{2063B82A-B2CE-41AA-904A-AEDD30044022}" dt="2020-04-30T07:24:58.234" v="10450" actId="207"/>
          <ac:spMkLst>
            <pc:docMk/>
            <pc:sldMk cId="891956284" sldId="301"/>
            <ac:spMk id="124" creationId="{2BD38906-54F3-450F-9295-14CE3A94F888}"/>
          </ac:spMkLst>
        </pc:spChg>
        <pc:spChg chg="add mod">
          <ac:chgData name="이 경오" userId="03d471aaec579ec3" providerId="LiveId" clId="{2063B82A-B2CE-41AA-904A-AEDD30044022}" dt="2020-04-30T07:25:19.595" v="10453" actId="207"/>
          <ac:spMkLst>
            <pc:docMk/>
            <pc:sldMk cId="891956284" sldId="301"/>
            <ac:spMk id="125" creationId="{77623691-2DC5-49F8-927A-B30A0CF61D79}"/>
          </ac:spMkLst>
        </pc:spChg>
        <pc:grpChg chg="add del mod">
          <ac:chgData name="이 경오" userId="03d471aaec579ec3" providerId="LiveId" clId="{2063B82A-B2CE-41AA-904A-AEDD30044022}" dt="2020-04-30T07:19:21.240" v="10349" actId="165"/>
          <ac:grpSpMkLst>
            <pc:docMk/>
            <pc:sldMk cId="891956284" sldId="301"/>
            <ac:grpSpMk id="3" creationId="{D14FC8C3-AEE4-40CC-84AC-9D7C3F8B84AE}"/>
          </ac:grpSpMkLst>
        </pc:grpChg>
        <pc:grpChg chg="add del mod">
          <ac:chgData name="이 경오" userId="03d471aaec579ec3" providerId="LiveId" clId="{2063B82A-B2CE-41AA-904A-AEDD30044022}" dt="2020-04-30T07:22:44.699" v="10403" actId="165"/>
          <ac:grpSpMkLst>
            <pc:docMk/>
            <pc:sldMk cId="891956284" sldId="301"/>
            <ac:grpSpMk id="100" creationId="{2865AF64-EB7F-4D84-9443-55586B1BF083}"/>
          </ac:grpSpMkLst>
        </pc:grpChg>
        <pc:graphicFrameChg chg="del">
          <ac:chgData name="이 경오" userId="03d471aaec579ec3" providerId="LiveId" clId="{2063B82A-B2CE-41AA-904A-AEDD30044022}" dt="2020-04-30T07:17:41.111" v="10316" actId="478"/>
          <ac:graphicFrameMkLst>
            <pc:docMk/>
            <pc:sldMk cId="891956284" sldId="301"/>
            <ac:graphicFrameMk id="20" creationId="{FFCFADDB-AA3F-44C6-9F0B-AF0AD773DA6D}"/>
          </ac:graphicFrameMkLst>
        </pc:graphicFrame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9" creationId="{BC357DAB-1399-471C-8162-0865AC07C5AA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3" creationId="{7915AD22-686A-4B84-9BAB-D070ECD471D4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6" creationId="{C94A3815-DA36-4961-99E5-550E7C07342E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6" creationId="{DC53D5BA-70A4-4929-9B3F-B1C57365B441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9" creationId="{B3AA8312-B4F0-4B52-AD86-A108988E8CC2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32" creationId="{9153FF1A-32E4-4C19-AAAE-E6E132B3C894}"/>
          </ac:picMkLst>
        </pc:pic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1" creationId="{24DF7CFC-26D0-45F1-AF64-46A75E41A458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5" creationId="{C246EDA9-F814-4F00-B226-9BD2963FB9D4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8" creationId="{C8C4AEA3-2973-4B36-BA78-77ABAC33CB12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28" creationId="{0F0F8796-638D-47FB-ABA6-97F4C7B0EDC5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1" creationId="{4FE85EEC-BF45-475A-BB06-402637FADE6D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4" creationId="{595EDA93-AC3D-4CE2-8E85-07C21941CDB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8" creationId="{2325D1AB-7887-4247-986D-DEED6460EF1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9" creationId="{024E81F6-DC07-45C9-844D-057F0BF414EA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0" creationId="{6E73DD65-F421-442E-94F1-871AB8B1873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1" creationId="{7C59EE18-A81E-460D-BEA9-C3B38B03A802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2" creationId="{CC7816F9-EF5A-49EF-98A7-F7C402F2EA2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3" creationId="{3FC197E5-7A5A-4E5A-BE1E-3590B73021EE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4" creationId="{EA3A6801-1FCA-4FC7-BD82-241F088CE7A8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5" creationId="{DBFE6EF2-6C6B-4169-8D73-2493C39D4CC1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6" creationId="{2CAA0F06-5064-4778-BC9E-952277F0B5C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7" creationId="{D61B6F03-5425-4EC3-B799-0A0C4980FC3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8" creationId="{99013FFC-9E34-42EE-8017-C81CD6ED001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1" creationId="{6CA0EFD2-EB49-46F7-A5E0-C3C0CE22EE96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2" creationId="{B0B9227A-02FA-452A-B8E2-ED35C3FED95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3" creationId="{4FA542AC-A1A4-4767-B389-656FA328902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4" creationId="{3FD0D7A0-7D0B-455A-AB64-62DDDD1E0F2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5" creationId="{01B8C0D1-E772-4989-B3B3-E20D53CEC96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6" creationId="{C2A99C3B-0713-4A89-B1BD-4930999CFB4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7" creationId="{38D1C4C5-3D55-4620-9F1A-672379DDFF1A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8" creationId="{D9ACA884-ABDC-4B6B-BD40-0F8D90152D24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9" creationId="{4F07617E-A874-4D1A-865D-FBF0857AF26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69" creationId="{27CA9114-7C75-41EC-84FC-E1E127502692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0" creationId="{AD6E9036-989C-43C4-9515-C288F90C0AB6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1" creationId="{CCD4AA8E-DD3E-4CC7-84CC-8F64BD65D373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2" creationId="{44489621-C3DE-4B7A-9046-16EAD2CF58C9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3" creationId="{173B9DE5-DECA-40D6-9C66-8EF27C40AE9A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4" creationId="{6684AB62-EAA7-42CC-8BEB-DBC3E5240FB1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5" creationId="{ACCC2A39-F3AB-4696-A965-C21DDB8C228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6" creationId="{FAB67395-DBB3-4DFD-A2EF-3939B5FF63B0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3" creationId="{FB285204-7E8F-426F-999F-E9EC261B4E3A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4" creationId="{11CED42E-124A-48CD-8BAA-B888D19E2993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5" creationId="{86D1DD42-AA1D-40E0-82B0-14F68021DE5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6" creationId="{17AA88E7-67D2-4519-9D48-4EC4275BFCD6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7" creationId="{79915F1D-129E-487A-A712-47F8368673FB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8" creationId="{7AED10D5-5B9A-41B5-873D-E23FD726F43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9" creationId="{5B7425A6-6520-4FB4-A91C-5F204F0AC272}"/>
          </ac:cxnSpMkLst>
        </pc:cxnChg>
        <pc:cxnChg chg="add mod">
          <ac:chgData name="이 경오" userId="03d471aaec579ec3" providerId="LiveId" clId="{2063B82A-B2CE-41AA-904A-AEDD30044022}" dt="2020-04-30T07:24:37.874" v="10447" actId="1582"/>
          <ac:cxnSpMkLst>
            <pc:docMk/>
            <pc:sldMk cId="891956284" sldId="301"/>
            <ac:cxnSpMk id="121" creationId="{B0E04C58-49FC-4DE6-BF3A-E4A7B8071032}"/>
          </ac:cxnSpMkLst>
        </pc:cxnChg>
      </pc:sldChg>
      <pc:sldChg chg="modSp add mod ord">
        <pc:chgData name="이 경오" userId="03d471aaec579ec3" providerId="LiveId" clId="{2063B82A-B2CE-41AA-904A-AEDD30044022}" dt="2020-04-30T07:26:33.198" v="10466" actId="20577"/>
        <pc:sldMkLst>
          <pc:docMk/>
          <pc:sldMk cId="3651301226" sldId="302"/>
        </pc:sldMkLst>
        <pc:spChg chg="mod">
          <ac:chgData name="이 경오" userId="03d471aaec579ec3" providerId="LiveId" clId="{2063B82A-B2CE-41AA-904A-AEDD30044022}" dt="2020-04-30T07:26:33.198" v="10466" actId="20577"/>
          <ac:spMkLst>
            <pc:docMk/>
            <pc:sldMk cId="3651301226" sldId="302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2063B82A-B2CE-41AA-904A-AEDD30044022}" dt="2020-04-30T07:35:13.424" v="11127"/>
        <pc:sldMkLst>
          <pc:docMk/>
          <pc:sldMk cId="2229091048" sldId="303"/>
        </pc:sldMkLst>
        <pc:spChg chg="mod">
          <ac:chgData name="이 경오" userId="03d471aaec579ec3" providerId="LiveId" clId="{2063B82A-B2CE-41AA-904A-AEDD30044022}" dt="2020-04-30T07:27:20.070" v="10508" actId="20577"/>
          <ac:spMkLst>
            <pc:docMk/>
            <pc:sldMk cId="2229091048" sldId="303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3" creationId="{45264D5F-B21D-4DEC-A4B6-8B52585A855A}"/>
          </ac:spMkLst>
        </pc:spChg>
        <pc:spChg chg="mod">
          <ac:chgData name="이 경오" userId="03d471aaec579ec3" providerId="LiveId" clId="{2063B82A-B2CE-41AA-904A-AEDD30044022}" dt="2020-04-30T07:32:49.969" v="11017" actId="1076"/>
          <ac:spMkLst>
            <pc:docMk/>
            <pc:sldMk cId="2229091048" sldId="303"/>
            <ac:spMk id="5" creationId="{8F526FEE-CA73-440B-888F-BE51F1015EA2}"/>
          </ac:spMkLst>
        </pc:spChg>
        <pc:spChg chg="mod">
          <ac:chgData name="이 경오" userId="03d471aaec579ec3" providerId="LiveId" clId="{2063B82A-B2CE-41AA-904A-AEDD30044022}" dt="2020-04-30T07:28:50.866" v="10840"/>
          <ac:spMkLst>
            <pc:docMk/>
            <pc:sldMk cId="2229091048" sldId="303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7" creationId="{75F56949-F769-445C-954F-3FC1DADC012C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0" creationId="{E1BB0EC3-F20B-4950-8133-12B65682CFA6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1" creationId="{D8844EF5-853D-4588-80A9-816A9391A018}"/>
          </ac:spMkLst>
        </pc:spChg>
        <pc:spChg chg="add mod">
          <ac:chgData name="이 경오" userId="03d471aaec579ec3" providerId="LiveId" clId="{2063B82A-B2CE-41AA-904A-AEDD30044022}" dt="2020-04-30T07:31:40.533" v="10943" actId="1076"/>
          <ac:spMkLst>
            <pc:docMk/>
            <pc:sldMk cId="2229091048" sldId="303"/>
            <ac:spMk id="12" creationId="{F5AA960D-4DC5-41E1-A53F-0CFDB101D9F8}"/>
          </ac:spMkLst>
        </pc:spChg>
        <pc:spChg chg="add mod">
          <ac:chgData name="이 경오" userId="03d471aaec579ec3" providerId="LiveId" clId="{2063B82A-B2CE-41AA-904A-AEDD30044022}" dt="2020-04-30T07:31:36.174" v="10942" actId="1076"/>
          <ac:spMkLst>
            <pc:docMk/>
            <pc:sldMk cId="2229091048" sldId="303"/>
            <ac:spMk id="13" creationId="{C799BCC1-3148-4F89-B65B-8FF3AF360D2D}"/>
          </ac:spMkLst>
        </pc:spChg>
        <pc:spChg chg="add mod">
          <ac:chgData name="이 경오" userId="03d471aaec579ec3" providerId="LiveId" clId="{2063B82A-B2CE-41AA-904A-AEDD30044022}" dt="2020-04-30T07:31:48.800" v="10962" actId="20577"/>
          <ac:spMkLst>
            <pc:docMk/>
            <pc:sldMk cId="2229091048" sldId="303"/>
            <ac:spMk id="14" creationId="{7D6B73B9-4B46-4B38-A979-57537C013907}"/>
          </ac:spMkLst>
        </pc:spChg>
        <pc:spChg chg="add mod">
          <ac:chgData name="이 경오" userId="03d471aaec579ec3" providerId="LiveId" clId="{2063B82A-B2CE-41AA-904A-AEDD30044022}" dt="2020-04-30T07:31:56.325" v="10976" actId="20577"/>
          <ac:spMkLst>
            <pc:docMk/>
            <pc:sldMk cId="2229091048" sldId="303"/>
            <ac:spMk id="15" creationId="{3DE655F2-AECD-4667-8793-7868E873081E}"/>
          </ac:spMkLst>
        </pc:spChg>
        <pc:spChg chg="add mod">
          <ac:chgData name="이 경오" userId="03d471aaec579ec3" providerId="LiveId" clId="{2063B82A-B2CE-41AA-904A-AEDD30044022}" dt="2020-04-30T07:32:26.533" v="11012" actId="20577"/>
          <ac:spMkLst>
            <pc:docMk/>
            <pc:sldMk cId="2229091048" sldId="303"/>
            <ac:spMk id="16" creationId="{E95C59FA-78E1-4EFC-8E05-868AACE84339}"/>
          </ac:spMkLst>
        </pc:spChg>
        <pc:spChg chg="add mod">
          <ac:chgData name="이 경오" userId="03d471aaec579ec3" providerId="LiveId" clId="{2063B82A-B2CE-41AA-904A-AEDD30044022}" dt="2020-04-30T07:32:25.341" v="11011" actId="20577"/>
          <ac:spMkLst>
            <pc:docMk/>
            <pc:sldMk cId="2229091048" sldId="303"/>
            <ac:spMk id="17" creationId="{43CA0600-5E26-4FA0-8931-6E3C3ADC7F78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35:07.824" v="11102"/>
          <ac:spMkLst>
            <pc:docMk/>
            <pc:sldMk cId="2229091048" sldId="303"/>
            <ac:spMk id="46" creationId="{E7F40807-CD8B-41CD-B8E2-231D14957592}"/>
          </ac:spMkLst>
        </pc:spChg>
        <pc:spChg chg="add mod">
          <ac:chgData name="이 경오" userId="03d471aaec579ec3" providerId="LiveId" clId="{2063B82A-B2CE-41AA-904A-AEDD30044022}" dt="2020-04-30T07:35:13.424" v="11127"/>
          <ac:spMkLst>
            <pc:docMk/>
            <pc:sldMk cId="2229091048" sldId="303"/>
            <ac:spMk id="47" creationId="{98F0D882-B322-4F1B-BE44-74668EA2007E}"/>
          </ac:spMkLst>
        </pc:spChg>
        <pc:graphicFrameChg chg="del">
          <ac:chgData name="이 경오" userId="03d471aaec579ec3" providerId="LiveId" clId="{2063B82A-B2CE-41AA-904A-AEDD30044022}" dt="2020-04-30T07:27:26.875" v="10509" actId="478"/>
          <ac:graphicFrameMkLst>
            <pc:docMk/>
            <pc:sldMk cId="2229091048" sldId="303"/>
            <ac:graphicFrameMk id="20" creationId="{FFCFADDB-AA3F-44C6-9F0B-AF0AD773DA6D}"/>
          </ac:graphicFrameMkLst>
        </pc:graphicFrameChg>
        <pc:cxnChg chg="add del">
          <ac:chgData name="이 경오" userId="03d471aaec579ec3" providerId="LiveId" clId="{2063B82A-B2CE-41AA-904A-AEDD30044022}" dt="2020-04-30T07:33:13.084" v="11034" actId="11529"/>
          <ac:cxnSpMkLst>
            <pc:docMk/>
            <pc:sldMk cId="2229091048" sldId="303"/>
            <ac:cxnSpMk id="9" creationId="{9030E5BD-6AE2-4616-B3EC-9C808C7EACD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19" creationId="{5CB731C8-EA8D-4567-9F0F-FB300C9D81A7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2" creationId="{7E3B6AC9-FC61-4081-B42E-A71C7A965A2E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5" creationId="{353BCDFB-A7DD-4BD3-99D1-5F6466B11F22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1" creationId="{BD27D3E4-451D-4232-9FFA-AD6763B9850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4" creationId="{B0A36652-BD1F-4AC6-9DF3-953B5A35D15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7" creationId="{486BD1D4-1FF6-48F1-924F-92A668F3DAF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0" creationId="{BC7B03B7-9BB3-4FF8-88FF-C46E97686EF1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3" creationId="{01F9097C-1402-42E8-95CF-4A15D4E2E3B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8" creationId="{F74FE2B8-81E8-4B2D-B122-FC362E219D3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51" creationId="{3C8B948E-AC6F-4905-A4D9-F4E62CC8E356}"/>
          </ac:cxnSpMkLst>
        </pc:cxnChg>
      </pc:sldChg>
      <pc:sldChg chg="modSp add mod ord">
        <pc:chgData name="이 경오" userId="03d471aaec579ec3" providerId="LiveId" clId="{2063B82A-B2CE-41AA-904A-AEDD30044022}" dt="2020-04-30T07:36:02.494" v="11155"/>
        <pc:sldMkLst>
          <pc:docMk/>
          <pc:sldMk cId="651454717" sldId="304"/>
        </pc:sldMkLst>
        <pc:spChg chg="mod">
          <ac:chgData name="이 경오" userId="03d471aaec579ec3" providerId="LiveId" clId="{2063B82A-B2CE-41AA-904A-AEDD30044022}" dt="2020-04-30T07:36:02.494" v="11155"/>
          <ac:spMkLst>
            <pc:docMk/>
            <pc:sldMk cId="651454717" sldId="304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14D9E178-0302-40BF-9892-151075496A37}"/>
    <pc:docChg chg="undo custSel addSld delSld modSld sldOrd">
      <pc:chgData name="이 경오" userId="03d471aaec579ec3" providerId="LiveId" clId="{14D9E178-0302-40BF-9892-151075496A37}" dt="2020-05-02T16:42:10.084" v="7610" actId="478"/>
      <pc:docMkLst>
        <pc:docMk/>
      </pc:docMkLst>
      <pc:sldChg chg="modSp mod">
        <pc:chgData name="이 경오" userId="03d471aaec579ec3" providerId="LiveId" clId="{14D9E178-0302-40BF-9892-151075496A37}" dt="2020-05-02T08:39:41.714" v="16"/>
        <pc:sldMkLst>
          <pc:docMk/>
          <pc:sldMk cId="3639423075" sldId="260"/>
        </pc:sldMkLst>
        <pc:spChg chg="mod">
          <ac:chgData name="이 경오" userId="03d471aaec579ec3" providerId="LiveId" clId="{14D9E178-0302-40BF-9892-151075496A37}" dt="2020-05-02T08:39:41.714" v="16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14D9E178-0302-40BF-9892-151075496A37}" dt="2020-05-02T15:11:46.438" v="3402" actId="1076"/>
        <pc:sldMkLst>
          <pc:docMk/>
          <pc:sldMk cId="3534683789" sldId="262"/>
        </pc:sldMkLst>
        <pc:spChg chg="mod">
          <ac:chgData name="이 경오" userId="03d471aaec579ec3" providerId="LiveId" clId="{14D9E178-0302-40BF-9892-151075496A37}" dt="2020-05-02T08:44:55.748" v="172" actId="1076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08:40:52.475" v="17" actId="478"/>
          <ac:spMkLst>
            <pc:docMk/>
            <pc:sldMk cId="3534683789" sldId="262"/>
            <ac:spMk id="3" creationId="{E7200C85-F0CC-49C6-A7C6-56F73EA7660C}"/>
          </ac:spMkLst>
        </pc:spChg>
        <pc:spChg chg="add del mod">
          <ac:chgData name="이 경오" userId="03d471aaec579ec3" providerId="LiveId" clId="{14D9E178-0302-40BF-9892-151075496A37}" dt="2020-05-02T08:41:12.892" v="33" actId="478"/>
          <ac:spMkLst>
            <pc:docMk/>
            <pc:sldMk cId="3534683789" sldId="262"/>
            <ac:spMk id="6" creationId="{89C0DD50-DBD7-4B98-9D11-4B8E3A66F211}"/>
          </ac:spMkLst>
        </pc:spChg>
        <pc:spChg chg="mod">
          <ac:chgData name="이 경오" userId="03d471aaec579ec3" providerId="LiveId" clId="{14D9E178-0302-40BF-9892-151075496A37}" dt="2020-05-02T08:46:47.957" v="187" actId="6549"/>
          <ac:spMkLst>
            <pc:docMk/>
            <pc:sldMk cId="3534683789" sldId="262"/>
            <ac:spMk id="7" creationId="{D8AE385E-7734-4D7C-B811-682FCB17BCF5}"/>
          </ac:spMkLst>
        </pc:spChg>
        <pc:spChg chg="add del mod">
          <ac:chgData name="이 경오" userId="03d471aaec579ec3" providerId="LiveId" clId="{14D9E178-0302-40BF-9892-151075496A37}" dt="2020-05-02T08:42:37.666" v="52" actId="478"/>
          <ac:spMkLst>
            <pc:docMk/>
            <pc:sldMk cId="3534683789" sldId="262"/>
            <ac:spMk id="8" creationId="{69559055-B3A7-4AA9-B96A-4734C2A58359}"/>
          </ac:spMkLst>
        </pc:spChg>
        <pc:spChg chg="add mod">
          <ac:chgData name="이 경오" userId="03d471aaec579ec3" providerId="LiveId" clId="{14D9E178-0302-40BF-9892-151075496A37}" dt="2020-05-02T15:11:46.438" v="3402" actId="1076"/>
          <ac:spMkLst>
            <pc:docMk/>
            <pc:sldMk cId="3534683789" sldId="262"/>
            <ac:spMk id="9" creationId="{D098C199-A36E-433D-BCF6-1D4D5D827105}"/>
          </ac:spMkLst>
        </pc:spChg>
        <pc:spChg chg="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0" creationId="{C39D783B-0100-4CE1-8919-44ECDA0C17C5}"/>
          </ac:spMkLst>
        </pc:spChg>
        <pc:spChg chg="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2" creationId="{7B53EFC9-E164-4978-99DA-FEBEC85E30DE}"/>
          </ac:spMkLst>
        </pc:spChg>
        <pc:spChg chg="add 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3" creationId="{2FC7F67F-D5F3-433C-8951-564F3AA3D9B4}"/>
          </ac:spMkLst>
        </pc:spChg>
        <pc:spChg chg="del">
          <ac:chgData name="이 경오" userId="03d471aaec579ec3" providerId="LiveId" clId="{14D9E178-0302-40BF-9892-151075496A37}" dt="2020-05-02T08:41:00.024" v="27" actId="478"/>
          <ac:spMkLst>
            <pc:docMk/>
            <pc:sldMk cId="3534683789" sldId="262"/>
            <ac:spMk id="15" creationId="{33567D56-BD3C-4F22-A59B-3CC6D5C639F3}"/>
          </ac:spMkLst>
        </pc:spChg>
        <pc:spChg chg="add 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6" creationId="{8A8D8117-5FC9-41F0-B462-1FBEE8A0900D}"/>
          </ac:spMkLst>
        </pc:spChg>
        <pc:picChg chg="del">
          <ac:chgData name="이 경오" userId="03d471aaec579ec3" providerId="LiveId" clId="{14D9E178-0302-40BF-9892-151075496A37}" dt="2020-05-02T08:40:52.475" v="17" actId="478"/>
          <ac:picMkLst>
            <pc:docMk/>
            <pc:sldMk cId="3534683789" sldId="262"/>
            <ac:picMk id="11" creationId="{2A5759ED-790E-4F09-BF6F-DAADFB80373A}"/>
          </ac:picMkLst>
        </pc:picChg>
        <pc:picChg chg="del">
          <ac:chgData name="이 경오" userId="03d471aaec579ec3" providerId="LiveId" clId="{14D9E178-0302-40BF-9892-151075496A37}" dt="2020-05-02T08:41:00.024" v="27" actId="478"/>
          <ac:picMkLst>
            <pc:docMk/>
            <pc:sldMk cId="3534683789" sldId="262"/>
            <ac:picMk id="1026" creationId="{FF1CAC38-F41F-4B33-82F9-699EA806E381}"/>
          </ac:picMkLst>
        </pc:picChg>
      </pc:sldChg>
      <pc:sldChg chg="addSp delSp modSp mod">
        <pc:chgData name="이 경오" userId="03d471aaec579ec3" providerId="LiveId" clId="{14D9E178-0302-40BF-9892-151075496A37}" dt="2020-05-02T16:34:08.747" v="6731" actId="20577"/>
        <pc:sldMkLst>
          <pc:docMk/>
          <pc:sldMk cId="11132080" sldId="285"/>
        </pc:sldMkLst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2" creationId="{32F30259-E3B5-4BFE-BBE5-9DDA4EED9FBD}"/>
          </ac:spMkLst>
        </pc:spChg>
        <pc:spChg chg="add mod">
          <ac:chgData name="이 경오" userId="03d471aaec579ec3" providerId="LiveId" clId="{14D9E178-0302-40BF-9892-151075496A37}" dt="2020-05-02T16:32:00.081" v="6562" actId="20577"/>
          <ac:spMkLst>
            <pc:docMk/>
            <pc:sldMk cId="11132080" sldId="285"/>
            <ac:spMk id="11" creationId="{6305EA82-9CE8-4D6B-B805-568D05E43F6C}"/>
          </ac:spMkLst>
        </pc:spChg>
        <pc:spChg chg="add mod">
          <ac:chgData name="이 경오" userId="03d471aaec579ec3" providerId="LiveId" clId="{14D9E178-0302-40BF-9892-151075496A37}" dt="2020-05-02T16:31:57.698" v="6561" actId="20577"/>
          <ac:spMkLst>
            <pc:docMk/>
            <pc:sldMk cId="11132080" sldId="285"/>
            <ac:spMk id="12" creationId="{6A1F59F6-200C-4516-8E80-8C4292419078}"/>
          </ac:spMkLst>
        </pc:spChg>
        <pc:spChg chg="add mod">
          <ac:chgData name="이 경오" userId="03d471aaec579ec3" providerId="LiveId" clId="{14D9E178-0302-40BF-9892-151075496A37}" dt="2020-05-02T16:32:17.761" v="6566" actId="20577"/>
          <ac:spMkLst>
            <pc:docMk/>
            <pc:sldMk cId="11132080" sldId="285"/>
            <ac:spMk id="13" creationId="{B1B645F2-7442-4875-BF8B-65505EF8AEA6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4" creationId="{5925FB3C-474D-47EB-A6A8-18D59597839B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5" creationId="{A8A010BA-DB26-4E48-AC1E-E639BC2266CB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6" creationId="{AAE5A607-DFFA-47BA-8230-C662B2BA9921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7" creationId="{949D9DA6-47C0-46CD-9FC8-7AA2C1DC4758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8" creationId="{64D5636B-E3F2-4D73-9275-E747C78FC9E1}"/>
          </ac:spMkLst>
        </pc:spChg>
        <pc:spChg chg="add mod">
          <ac:chgData name="이 경오" userId="03d471aaec579ec3" providerId="LiveId" clId="{14D9E178-0302-40BF-9892-151075496A37}" dt="2020-05-02T16:32:35.728" v="6596" actId="20577"/>
          <ac:spMkLst>
            <pc:docMk/>
            <pc:sldMk cId="11132080" sldId="285"/>
            <ac:spMk id="19" creationId="{BCB09372-5200-4252-AC1A-E587EDDE19B6}"/>
          </ac:spMkLst>
        </pc:spChg>
        <pc:spChg chg="add mod">
          <ac:chgData name="이 경오" userId="03d471aaec579ec3" providerId="LiveId" clId="{14D9E178-0302-40BF-9892-151075496A37}" dt="2020-05-02T16:34:08.747" v="6731" actId="20577"/>
          <ac:spMkLst>
            <pc:docMk/>
            <pc:sldMk cId="11132080" sldId="285"/>
            <ac:spMk id="20" creationId="{EC71B353-9A94-4666-BF4D-6DD13D247DD5}"/>
          </ac:spMkLst>
        </pc:spChg>
        <pc:spChg chg="add mod">
          <ac:chgData name="이 경오" userId="03d471aaec579ec3" providerId="LiveId" clId="{14D9E178-0302-40BF-9892-151075496A37}" dt="2020-05-02T16:34:03.204" v="6730" actId="20577"/>
          <ac:spMkLst>
            <pc:docMk/>
            <pc:sldMk cId="11132080" sldId="285"/>
            <ac:spMk id="21" creationId="{2C8F4E6A-7895-4435-BFB9-A4850A8986B0}"/>
          </ac:spMkLst>
        </pc:spChg>
        <pc:picChg chg="del">
          <ac:chgData name="이 경오" userId="03d471aaec579ec3" providerId="LiveId" clId="{14D9E178-0302-40BF-9892-151075496A37}" dt="2020-05-02T16:31:21.286" v="6533" actId="478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614749273" sldId="30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683672835" sldId="30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058514119" sldId="32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780209505" sldId="32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666769570" sldId="32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980104915" sldId="330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331070589" sldId="331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827164445" sldId="332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020970847" sldId="333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125607780" sldId="334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589549085" sldId="33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074469478" sldId="33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532033505" sldId="33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902497394" sldId="33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566570962" sldId="33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983154196" sldId="340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039676129" sldId="341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220032521" sldId="342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700850317" sldId="343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738773413" sldId="344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842524829" sldId="34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189493981" sldId="34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383534239" sldId="34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900563014" sldId="34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22549066" sldId="34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501522063" sldId="350"/>
        </pc:sldMkLst>
      </pc:sldChg>
      <pc:sldChg chg="del">
        <pc:chgData name="이 경오" userId="03d471aaec579ec3" providerId="LiveId" clId="{14D9E178-0302-40BF-9892-151075496A37}" dt="2020-05-02T16:31:04.077" v="6532" actId="47"/>
        <pc:sldMkLst>
          <pc:docMk/>
          <pc:sldMk cId="2232071534" sldId="351"/>
        </pc:sldMkLst>
      </pc:sldChg>
      <pc:sldChg chg="addSp delSp modSp add mod">
        <pc:chgData name="이 경오" userId="03d471aaec579ec3" providerId="LiveId" clId="{14D9E178-0302-40BF-9892-151075496A37}" dt="2020-05-02T15:17:08.730" v="3703"/>
        <pc:sldMkLst>
          <pc:docMk/>
          <pc:sldMk cId="2727140356" sldId="352"/>
        </pc:sldMkLst>
        <pc:spChg chg="add del mod">
          <ac:chgData name="이 경오" userId="03d471aaec579ec3" providerId="LiveId" clId="{14D9E178-0302-40BF-9892-151075496A37}" dt="2020-05-02T15:16:02.030" v="3546"/>
          <ac:spMkLst>
            <pc:docMk/>
            <pc:sldMk cId="2727140356" sldId="352"/>
            <ac:spMk id="2" creationId="{00000000-0000-0000-0000-000000000000}"/>
          </ac:spMkLst>
        </pc:spChg>
        <pc:spChg chg="add del mod">
          <ac:chgData name="이 경오" userId="03d471aaec579ec3" providerId="LiveId" clId="{14D9E178-0302-40BF-9892-151075496A37}" dt="2020-05-02T08:53:45.919" v="465" actId="478"/>
          <ac:spMkLst>
            <pc:docMk/>
            <pc:sldMk cId="2727140356" sldId="352"/>
            <ac:spMk id="3" creationId="{EFAC95E1-BB8B-4B8D-B017-293C3BE7D49D}"/>
          </ac:spMkLst>
        </pc:spChg>
        <pc:spChg chg="add del mod">
          <ac:chgData name="이 경오" userId="03d471aaec579ec3" providerId="LiveId" clId="{14D9E178-0302-40BF-9892-151075496A37}" dt="2020-05-02T15:16:06.412" v="3547" actId="478"/>
          <ac:spMkLst>
            <pc:docMk/>
            <pc:sldMk cId="2727140356" sldId="352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08:48:01.583" v="194" actId="478"/>
          <ac:spMkLst>
            <pc:docMk/>
            <pc:sldMk cId="2727140356" sldId="352"/>
            <ac:spMk id="9" creationId="{D098C199-A36E-433D-BCF6-1D4D5D827105}"/>
          </ac:spMkLst>
        </pc:spChg>
        <pc:spChg chg="del">
          <ac:chgData name="이 경오" userId="03d471aaec579ec3" providerId="LiveId" clId="{14D9E178-0302-40BF-9892-151075496A37}" dt="2020-05-02T08:48:07.981" v="196" actId="478"/>
          <ac:spMkLst>
            <pc:docMk/>
            <pc:sldMk cId="2727140356" sldId="352"/>
            <ac:spMk id="10" creationId="{C39D783B-0100-4CE1-8919-44ECDA0C17C5}"/>
          </ac:spMkLst>
        </pc:spChg>
        <pc:spChg chg="del">
          <ac:chgData name="이 경오" userId="03d471aaec579ec3" providerId="LiveId" clId="{14D9E178-0302-40BF-9892-151075496A37}" dt="2020-05-02T08:47:53.835" v="193" actId="478"/>
          <ac:spMkLst>
            <pc:docMk/>
            <pc:sldMk cId="2727140356" sldId="352"/>
            <ac:spMk id="12" creationId="{7B53EFC9-E164-4978-99DA-FEBEC85E30DE}"/>
          </ac:spMkLst>
        </pc:spChg>
        <pc:spChg chg="del">
          <ac:chgData name="이 경오" userId="03d471aaec579ec3" providerId="LiveId" clId="{14D9E178-0302-40BF-9892-151075496A37}" dt="2020-05-02T08:48:05.401" v="195" actId="478"/>
          <ac:spMkLst>
            <pc:docMk/>
            <pc:sldMk cId="2727140356" sldId="352"/>
            <ac:spMk id="13" creationId="{2FC7F67F-D5F3-433C-8951-564F3AA3D9B4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4" creationId="{D58F4237-9D9F-49C7-8E59-672FC9E3A685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08:47:50.756" v="192" actId="478"/>
          <ac:spMkLst>
            <pc:docMk/>
            <pc:sldMk cId="2727140356" sldId="352"/>
            <ac:spMk id="16" creationId="{8A8D8117-5FC9-41F0-B462-1FBEE8A0900D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7" creationId="{4ADB5EB1-A7E5-4621-8430-0B91A028334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8" creationId="{4522B72A-0CA7-46D8-A7AE-82AA6FC76B7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9" creationId="{B8D56BDB-CC1F-4711-84C8-4F3FB6F0C72A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20" creationId="{709C883C-7F3C-4D15-B6E2-EB7701144214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21" creationId="{A2A8D716-580E-4282-823F-6F96D02F8EA5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40" creationId="{689183FA-450C-4C0A-B466-515272DECF8F}"/>
          </ac:spMkLst>
        </pc:spChg>
        <pc:spChg chg="add del mod">
          <ac:chgData name="이 경오" userId="03d471aaec579ec3" providerId="LiveId" clId="{14D9E178-0302-40BF-9892-151075496A37}" dt="2020-05-02T08:54:04.244" v="502" actId="478"/>
          <ac:spMkLst>
            <pc:docMk/>
            <pc:sldMk cId="2727140356" sldId="352"/>
            <ac:spMk id="44" creationId="{B6496BBB-16C4-466B-BEB7-9BB737B4D22C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5" creationId="{3FC1D9B4-0B60-46BE-862F-6DBCC88902D5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6" creationId="{37935312-5F23-45A8-AD31-B393ED922CF6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7" creationId="{9F72C0F2-B59D-4693-BEF9-5CB05613F61B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8" creationId="{DB468C66-43E5-4794-A382-0954FCD527A9}"/>
          </ac:spMkLst>
        </pc:spChg>
        <pc:spChg chg="add del mod">
          <ac:chgData name="이 경오" userId="03d471aaec579ec3" providerId="LiveId" clId="{14D9E178-0302-40BF-9892-151075496A37}" dt="2020-05-02T08:52:54.697" v="455" actId="478"/>
          <ac:spMkLst>
            <pc:docMk/>
            <pc:sldMk cId="2727140356" sldId="352"/>
            <ac:spMk id="49" creationId="{D67164E6-F5A2-4AB6-8791-2CD126D74C46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50" creationId="{A15BDF6B-E0DC-46D7-943F-BBD71ED6BB48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51" creationId="{1B98DBFC-7D45-49B1-BDA5-A7D85C118553}"/>
          </ac:spMkLst>
        </pc:spChg>
        <pc:spChg chg="add del mod">
          <ac:chgData name="이 경오" userId="03d471aaec579ec3" providerId="LiveId" clId="{14D9E178-0302-40BF-9892-151075496A37}" dt="2020-05-02T08:52:54.697" v="455" actId="478"/>
          <ac:spMkLst>
            <pc:docMk/>
            <pc:sldMk cId="2727140356" sldId="352"/>
            <ac:spMk id="58" creationId="{AB12697E-2FAD-4CBB-BF95-B086713A167C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67" creationId="{7E2A0619-8D5F-499F-90E9-9C6F6C521C87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68" creationId="{52490970-605B-4F1C-BC3D-A48996D29A1C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69" creationId="{9617A58F-7FE4-44C3-AC59-09037375C57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0" creationId="{FD097ED8-6313-439C-9250-416466FDD4C8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1" creationId="{0C0BB74E-A648-4279-A129-5E2388EEEABF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2" creationId="{61EA289D-A973-41AE-A3F9-B55F3C8093A7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3" creationId="{48E0B23B-7277-4B84-A4F9-A7E2EAC078C0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4" creationId="{C07700F3-DCD4-471C-B2D7-44B39A023C47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5" creationId="{E159D369-BD07-471B-A05F-4C65E9F889B5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6" creationId="{C5931001-CB7E-4807-82EB-0A4FD48E01CC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7" creationId="{494DB17C-B8D9-4373-BCB9-65BBD95004D4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8" creationId="{C7FCB820-D2D2-4DB1-898B-AA99B34E1843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9" creationId="{C0F2B7E2-B8BF-46D5-A754-12949964C9EE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80" creationId="{5E49260C-48D8-470E-8785-BAD4B7B4A592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81" creationId="{19C27995-5A97-4D90-AA7A-33EB48215E0C}"/>
          </ac:spMkLst>
        </pc:spChg>
        <pc:spChg chg="add mod">
          <ac:chgData name="이 경오" userId="03d471aaec579ec3" providerId="LiveId" clId="{14D9E178-0302-40BF-9892-151075496A37}" dt="2020-05-02T15:17:08.730" v="3703"/>
          <ac:spMkLst>
            <pc:docMk/>
            <pc:sldMk cId="2727140356" sldId="352"/>
            <ac:spMk id="82" creationId="{C84AF244-F696-4294-A98E-6A3F4B84E702}"/>
          </ac:spMkLst>
        </pc:sp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8" creationId="{5E1A85F7-515A-47BC-B18F-11BA775FD299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22" creationId="{AB7B6FE0-7FB7-421B-91B3-E23EDACD126C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24" creationId="{77D97B79-16C6-414B-8205-57EE677D6FD1}"/>
          </ac:cxnSpMkLst>
        </pc:cxnChg>
        <pc:cxnChg chg="add del mod">
          <ac:chgData name="이 경오" userId="03d471aaec579ec3" providerId="LiveId" clId="{14D9E178-0302-40BF-9892-151075496A37}" dt="2020-05-02T08:50:49.427" v="362" actId="478"/>
          <ac:cxnSpMkLst>
            <pc:docMk/>
            <pc:sldMk cId="2727140356" sldId="352"/>
            <ac:cxnSpMk id="27" creationId="{850CD293-1634-4858-83E2-CF7181511E20}"/>
          </ac:cxnSpMkLst>
        </pc:cxnChg>
        <pc:cxnChg chg="add del mod">
          <ac:chgData name="이 경오" userId="03d471aaec579ec3" providerId="LiveId" clId="{14D9E178-0302-40BF-9892-151075496A37}" dt="2020-05-02T08:51:14.452" v="364" actId="478"/>
          <ac:cxnSpMkLst>
            <pc:docMk/>
            <pc:sldMk cId="2727140356" sldId="352"/>
            <ac:cxnSpMk id="30" creationId="{C380A51A-680E-4678-A224-A598E96281E8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1" creationId="{81ECF884-5F2D-4146-9843-2CA2B7A71ED2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4" creationId="{01D399EF-8B1E-46B8-A379-74993EE88F30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7" creationId="{F4E2748E-2502-4968-847A-64811A280EA2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41" creationId="{205F5A11-19CF-4E67-A014-0E0C90A4BC7A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2" creationId="{66910C8F-D82D-4D81-A217-BE48F638A29C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3" creationId="{7EEE6C07-6185-43B3-A5D9-E9C1978E82E2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4" creationId="{C39E58FB-F6E8-4F1E-82ED-11AA199119DB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5" creationId="{1274B652-6E8A-4000-B38D-3200C0F6905E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6" creationId="{437448B2-CEEA-482C-87E3-E0C388D0E16E}"/>
          </ac:cxnSpMkLst>
        </pc:cxnChg>
        <pc:cxnChg chg="add del mod">
          <ac:chgData name="이 경오" userId="03d471aaec579ec3" providerId="LiveId" clId="{14D9E178-0302-40BF-9892-151075496A37}" dt="2020-05-02T08:52:54.697" v="455" actId="478"/>
          <ac:cxnSpMkLst>
            <pc:docMk/>
            <pc:sldMk cId="2727140356" sldId="352"/>
            <ac:cxnSpMk id="57" creationId="{6B6E9A57-0069-4735-B291-F4143FA2D81A}"/>
          </ac:cxnSpMkLst>
        </pc:cxnChg>
        <pc:cxnChg chg="add del mod">
          <ac:chgData name="이 경오" userId="03d471aaec579ec3" providerId="LiveId" clId="{14D9E178-0302-40BF-9892-151075496A37}" dt="2020-05-02T08:52:54.697" v="455" actId="478"/>
          <ac:cxnSpMkLst>
            <pc:docMk/>
            <pc:sldMk cId="2727140356" sldId="352"/>
            <ac:cxnSpMk id="59" creationId="{B19120C2-7E88-4E20-A614-7165F8B099BD}"/>
          </ac:cxnSpMkLst>
        </pc:cxnChg>
        <pc:cxnChg chg="add del mod">
          <ac:chgData name="이 경오" userId="03d471aaec579ec3" providerId="LiveId" clId="{14D9E178-0302-40BF-9892-151075496A37}" dt="2020-05-02T08:53:07.837" v="459" actId="478"/>
          <ac:cxnSpMkLst>
            <pc:docMk/>
            <pc:sldMk cId="2727140356" sldId="352"/>
            <ac:cxnSpMk id="60" creationId="{267777E7-877F-4DD8-A1AD-A5C6539ABF39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4" creationId="{DADCD4F6-C1AE-4806-AABC-1E1C23C29329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5" creationId="{E295FDB8-3AF0-4391-86C3-210A0B974704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6" creationId="{5C579204-A1DB-4749-93EB-9489D6A9F37B}"/>
          </ac:cxnSpMkLst>
        </pc:cxnChg>
      </pc:sldChg>
      <pc:sldChg chg="addSp delSp modSp add del mod">
        <pc:chgData name="이 경오" userId="03d471aaec579ec3" providerId="LiveId" clId="{14D9E178-0302-40BF-9892-151075496A37}" dt="2020-05-02T15:20:02.352" v="4287" actId="47"/>
        <pc:sldMkLst>
          <pc:docMk/>
          <pc:sldMk cId="782313729" sldId="353"/>
        </pc:sldMkLst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" creationId="{1FCB4459-2509-405F-AC40-79DC5BAF65F4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" creationId="{BE60ADAC-BB5C-49E5-A60D-F474993B9C83}"/>
          </ac:spMkLst>
        </pc:spChg>
        <pc:spChg chg="mod">
          <ac:chgData name="이 경오" userId="03d471aaec579ec3" providerId="LiveId" clId="{14D9E178-0302-40BF-9892-151075496A37}" dt="2020-05-02T09:06:36.015" v="786" actId="6549"/>
          <ac:spMkLst>
            <pc:docMk/>
            <pc:sldMk cId="782313729" sldId="353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4" creationId="{D58F4237-9D9F-49C7-8E59-672FC9E3A68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7" creationId="{4ADB5EB1-A7E5-4621-8430-0B91A028334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8" creationId="{4522B72A-0CA7-46D8-A7AE-82AA6FC76B7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9" creationId="{B8D56BDB-CC1F-4711-84C8-4F3FB6F0C72A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20" creationId="{709C883C-7F3C-4D15-B6E2-EB7701144214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21" creationId="{A2A8D716-580E-4282-823F-6F96D02F8EA5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6" creationId="{C4CE74AA-70D9-46C8-BB4E-6AF94A0F7708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8" creationId="{F2C37C5B-4580-4B66-8A28-3A686B7DE279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9" creationId="{D6724BBB-F7C6-4FF9-93F9-36AF3157A330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0" creationId="{689183FA-450C-4C0A-B466-515272DECF8F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42" creationId="{DF52E58F-A799-478E-962B-90ADDE407A16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43" creationId="{CE15035A-0468-46F1-8720-7CDC2772932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5" creationId="{3FC1D9B4-0B60-46BE-862F-6DBCC88902D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6" creationId="{37935312-5F23-45A8-AD31-B393ED922CF6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7" creationId="{9F72C0F2-B59D-4693-BEF9-5CB05613F61B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8" creationId="{DB468C66-43E5-4794-A382-0954FCD527A9}"/>
          </ac:spMkLst>
        </pc:spChg>
        <pc:spChg chg="add mod">
          <ac:chgData name="이 경오" userId="03d471aaec579ec3" providerId="LiveId" clId="{14D9E178-0302-40BF-9892-151075496A37}" dt="2020-05-02T08:59:07.862" v="610" actId="1076"/>
          <ac:spMkLst>
            <pc:docMk/>
            <pc:sldMk cId="782313729" sldId="353"/>
            <ac:spMk id="49" creationId="{DB2592F5-1887-4128-A11C-FBB241480622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50" creationId="{A15BDF6B-E0DC-46D7-943F-BBD71ED6BB48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51" creationId="{1B98DBFC-7D45-49B1-BDA5-A7D85C118553}"/>
          </ac:spMkLst>
        </pc:spChg>
        <pc:spChg chg="add mod">
          <ac:chgData name="이 경오" userId="03d471aaec579ec3" providerId="LiveId" clId="{14D9E178-0302-40BF-9892-151075496A37}" dt="2020-05-02T14:20:25.540" v="1140" actId="20577"/>
          <ac:spMkLst>
            <pc:docMk/>
            <pc:sldMk cId="782313729" sldId="353"/>
            <ac:spMk id="57" creationId="{985EB9EE-AC15-4356-8F10-4A4B760E46CB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59" creationId="{E1BB3A93-2957-4491-85F7-D2CDAC651CF0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1" creationId="{3CA6AAB2-1A67-4257-8A51-1B11A155BA28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4" creationId="{87C9801B-6DF8-43D7-AF13-64C1C67C3B8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7" creationId="{7E2A0619-8D5F-499F-90E9-9C6F6C521C8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8" creationId="{52490970-605B-4F1C-BC3D-A48996D29A1C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9" creationId="{9617A58F-7FE4-44C3-AC59-09037375C57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0" creationId="{FD097ED8-6313-439C-9250-416466FDD4C8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1" creationId="{0C0BB74E-A648-4279-A129-5E2388EEEABF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2" creationId="{61EA289D-A973-41AE-A3F9-B55F3C8093A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3" creationId="{48E0B23B-7277-4B84-A4F9-A7E2EAC078C0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4" creationId="{C07700F3-DCD4-471C-B2D7-44B39A023C4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5" creationId="{E159D369-BD07-471B-A05F-4C65E9F889B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6" creationId="{C5931001-CB7E-4807-82EB-0A4FD48E01CC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7" creationId="{494DB17C-B8D9-4373-BCB9-65BBD95004D4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8" creationId="{C7FCB820-D2D2-4DB1-898B-AA99B34E1843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9" creationId="{C0F2B7E2-B8BF-46D5-A754-12949964C9EE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80" creationId="{5E49260C-48D8-470E-8785-BAD4B7B4A592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81" creationId="{19C27995-5A97-4D90-AA7A-33EB48215E0C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83" creationId="{9423EF2C-4191-4E30-806F-31820B901889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85" creationId="{E3593837-4D44-47B8-9415-4FA549A0C47D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7" creationId="{508D229A-060A-41AF-9E3A-2DFEAFC3E29F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8" creationId="{659BCA1A-5F36-4A9F-9CB6-64B0EA6CA209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9" creationId="{01F745F7-026B-4A96-86BE-CD39EDA43C7C}"/>
          </ac:spMkLst>
        </pc:spChg>
        <pc:spChg chg="add mod">
          <ac:chgData name="이 경오" userId="03d471aaec579ec3" providerId="LiveId" clId="{14D9E178-0302-40BF-9892-151075496A37}" dt="2020-05-02T09:07:10.933" v="858" actId="14100"/>
          <ac:spMkLst>
            <pc:docMk/>
            <pc:sldMk cId="782313729" sldId="353"/>
            <ac:spMk id="90" creationId="{C210EE06-E49C-4B80-89F7-F73AA81F8B4B}"/>
          </ac:spMkLst>
        </pc:spChg>
        <pc:picChg chg="add mod">
          <ac:chgData name="이 경오" userId="03d471aaec579ec3" providerId="LiveId" clId="{14D9E178-0302-40BF-9892-151075496A37}" dt="2020-05-02T09:06:48.502" v="787" actId="1076"/>
          <ac:picMkLst>
            <pc:docMk/>
            <pc:sldMk cId="782313729" sldId="353"/>
            <ac:picMk id="58" creationId="{D4C6D5EF-690C-42DE-A906-0F93834D783B}"/>
          </ac:picMkLst>
        </pc:picChg>
        <pc:picChg chg="add mod">
          <ac:chgData name="이 경오" userId="03d471aaec579ec3" providerId="LiveId" clId="{14D9E178-0302-40BF-9892-151075496A37}" dt="2020-05-02T09:06:48.502" v="787" actId="1076"/>
          <ac:picMkLst>
            <pc:docMk/>
            <pc:sldMk cId="782313729" sldId="353"/>
            <ac:picMk id="60" creationId="{D35AD05F-02FA-457E-9F90-E34A90312ABE}"/>
          </ac:picMkLst>
        </pc:pic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8" creationId="{5E1A85F7-515A-47BC-B18F-11BA775FD299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10" creationId="{70566CED-90C9-432F-BB12-2465CE98AA7F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22" creationId="{AB7B6FE0-7FB7-421B-91B3-E23EDACD126C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24" creationId="{77D97B79-16C6-414B-8205-57EE677D6FD1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1" creationId="{81ECF884-5F2D-4146-9843-2CA2B7A71ED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4" creationId="{01D399EF-8B1E-46B8-A379-74993EE88F30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7" creationId="{F4E2748E-2502-4968-847A-64811A280EA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41" creationId="{205F5A11-19CF-4E67-A014-0E0C90A4BC7A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2" creationId="{66910C8F-D82D-4D81-A217-BE48F638A29C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3" creationId="{7EEE6C07-6185-43B3-A5D9-E9C1978E82E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4" creationId="{C39E58FB-F6E8-4F1E-82ED-11AA199119DB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5" creationId="{1274B652-6E8A-4000-B38D-3200C0F6905E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6" creationId="{437448B2-CEEA-482C-87E3-E0C388D0E16E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62" creationId="{80DE0DBD-0E3A-4078-AE31-EA6FB2F5E698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2" creationId="{3D85F47B-9277-4B3B-B960-AFB2513F0AEC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4" creationId="{4A10CFEE-AAA0-44DA-B528-741491B0F5B1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6" creationId="{E9BCA96E-C8C5-45DA-BADF-E3D8241B3DAF}"/>
          </ac:cxnSpMkLst>
        </pc:cxnChg>
      </pc:sldChg>
      <pc:sldChg chg="addSp delSp modSp add mod">
        <pc:chgData name="이 경오" userId="03d471aaec579ec3" providerId="LiveId" clId="{14D9E178-0302-40BF-9892-151075496A37}" dt="2020-05-02T14:31:34.735" v="1650"/>
        <pc:sldMkLst>
          <pc:docMk/>
          <pc:sldMk cId="1944203416" sldId="354"/>
        </pc:sldMkLst>
        <pc:spChg chg="del">
          <ac:chgData name="이 경오" userId="03d471aaec579ec3" providerId="LiveId" clId="{14D9E178-0302-40BF-9892-151075496A37}" dt="2020-05-02T14:20:58.060" v="1142" actId="478"/>
          <ac:spMkLst>
            <pc:docMk/>
            <pc:sldMk cId="1944203416" sldId="354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4:27:25.904" v="1243" actId="478"/>
          <ac:spMkLst>
            <pc:docMk/>
            <pc:sldMk cId="1944203416" sldId="354"/>
            <ac:spMk id="3" creationId="{1FCB4459-2509-405F-AC40-79DC5BAF65F4}"/>
          </ac:spMkLst>
        </pc:spChg>
        <pc:spChg chg="del mod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6" creationId="{BE60ADAC-BB5C-49E5-A60D-F474993B9C83}"/>
          </ac:spMkLst>
        </pc:spChg>
        <pc:spChg chg="del">
          <ac:chgData name="이 경오" userId="03d471aaec579ec3" providerId="LiveId" clId="{14D9E178-0302-40BF-9892-151075496A37}" dt="2020-05-02T14:20:58.060" v="1142" actId="478"/>
          <ac:spMkLst>
            <pc:docMk/>
            <pc:sldMk cId="1944203416" sldId="354"/>
            <ac:spMk id="7" creationId="{D8AE385E-7734-4D7C-B811-682FCB17BCF5}"/>
          </ac:spMkLst>
        </pc:spChg>
        <pc:spChg chg="add del mod">
          <ac:chgData name="이 경오" userId="03d471aaec579ec3" providerId="LiveId" clId="{14D9E178-0302-40BF-9892-151075496A37}" dt="2020-05-02T14:25:14.817" v="1225" actId="478"/>
          <ac:spMkLst>
            <pc:docMk/>
            <pc:sldMk cId="1944203416" sldId="354"/>
            <ac:spMk id="8" creationId="{DE287875-7AA6-4A7E-B1B4-F05E55033D55}"/>
          </ac:spMkLst>
        </pc:spChg>
        <pc:spChg chg="add mod">
          <ac:chgData name="이 경오" userId="03d471aaec579ec3" providerId="LiveId" clId="{14D9E178-0302-40BF-9892-151075496A37}" dt="2020-05-02T14:31:34.735" v="1650"/>
          <ac:spMkLst>
            <pc:docMk/>
            <pc:sldMk cId="1944203416" sldId="354"/>
            <ac:spMk id="31" creationId="{C9E98CED-0AB4-4632-A808-09B232EC5B91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6" creationId="{C4CE74AA-70D9-46C8-BB4E-6AF94A0F7708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8" creationId="{F2C37C5B-4580-4B66-8A28-3A686B7DE27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9" creationId="{D6724BBB-F7C6-4FF9-93F9-36AF3157A330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42" creationId="{DF52E58F-A799-478E-962B-90ADDE407A16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43" creationId="{CE15035A-0468-46F1-8720-7CDC27729329}"/>
          </ac:spMkLst>
        </pc:spChg>
        <pc:spChg chg="mod">
          <ac:chgData name="이 경오" userId="03d471aaec579ec3" providerId="LiveId" clId="{14D9E178-0302-40BF-9892-151075496A37}" dt="2020-05-02T14:25:10.310" v="1223" actId="20577"/>
          <ac:spMkLst>
            <pc:docMk/>
            <pc:sldMk cId="1944203416" sldId="354"/>
            <ac:spMk id="49" creationId="{DB2592F5-1887-4128-A11C-FBB241480622}"/>
          </ac:spMkLst>
        </pc:spChg>
        <pc:spChg chg="mod">
          <ac:chgData name="이 경오" userId="03d471aaec579ec3" providerId="LiveId" clId="{14D9E178-0302-40BF-9892-151075496A37}" dt="2020-05-02T14:24:41.215" v="1211" actId="5793"/>
          <ac:spMkLst>
            <pc:docMk/>
            <pc:sldMk cId="1944203416" sldId="354"/>
            <ac:spMk id="57" creationId="{985EB9EE-AC15-4356-8F10-4A4B760E46CB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59" creationId="{E1BB3A93-2957-4491-85F7-D2CDAC651CF0}"/>
          </ac:spMkLst>
        </pc:spChg>
        <pc:spChg chg="del">
          <ac:chgData name="이 경오" userId="03d471aaec579ec3" providerId="LiveId" clId="{14D9E178-0302-40BF-9892-151075496A37}" dt="2020-05-02T14:27:21.989" v="1242" actId="478"/>
          <ac:spMkLst>
            <pc:docMk/>
            <pc:sldMk cId="1944203416" sldId="354"/>
            <ac:spMk id="61" creationId="{3CA6AAB2-1A67-4257-8A51-1B11A155BA28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64" creationId="{87C9801B-6DF8-43D7-AF13-64C1C67C3B8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83" creationId="{9423EF2C-4191-4E30-806F-31820B90188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85" creationId="{E3593837-4D44-47B8-9415-4FA549A0C47D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90" creationId="{C210EE06-E49C-4B80-89F7-F73AA81F8B4B}"/>
          </ac:spMkLst>
        </pc:spChg>
        <pc:graphicFrameChg chg="add mod ord modGraphic">
          <ac:chgData name="이 경오" userId="03d471aaec579ec3" providerId="LiveId" clId="{14D9E178-0302-40BF-9892-151075496A37}" dt="2020-05-02T14:27:20.126" v="1241"/>
          <ac:graphicFrameMkLst>
            <pc:docMk/>
            <pc:sldMk cId="1944203416" sldId="354"/>
            <ac:graphicFrameMk id="28" creationId="{C80C4FFD-B8F5-411A-9EE6-A3F1887B0BC3}"/>
          </ac:graphicFrameMkLst>
        </pc:graphicFrameChg>
        <pc:picChg chg="del">
          <ac:chgData name="이 경오" userId="03d471aaec579ec3" providerId="LiveId" clId="{14D9E178-0302-40BF-9892-151075496A37}" dt="2020-05-02T14:27:13.517" v="1235" actId="478"/>
          <ac:picMkLst>
            <pc:docMk/>
            <pc:sldMk cId="1944203416" sldId="354"/>
            <ac:picMk id="58" creationId="{D4C6D5EF-690C-42DE-A906-0F93834D783B}"/>
          </ac:picMkLst>
        </pc:picChg>
        <pc:picChg chg="del">
          <ac:chgData name="이 경오" userId="03d471aaec579ec3" providerId="LiveId" clId="{14D9E178-0302-40BF-9892-151075496A37}" dt="2020-05-02T14:27:13.517" v="1235" actId="478"/>
          <ac:picMkLst>
            <pc:docMk/>
            <pc:sldMk cId="1944203416" sldId="354"/>
            <ac:picMk id="60" creationId="{D35AD05F-02FA-457E-9F90-E34A90312ABE}"/>
          </ac:picMkLst>
        </pc:pic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10" creationId="{70566CED-90C9-432F-BB12-2465CE98AA7F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62" creationId="{80DE0DBD-0E3A-4078-AE31-EA6FB2F5E698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82" creationId="{3D85F47B-9277-4B3B-B960-AFB2513F0AEC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84" creationId="{4A10CFEE-AAA0-44DA-B528-741491B0F5B1}"/>
          </ac:cxnSpMkLst>
        </pc:cxnChg>
        <pc:cxnChg chg="del mod">
          <ac:chgData name="이 경오" userId="03d471aaec579ec3" providerId="LiveId" clId="{14D9E178-0302-40BF-9892-151075496A37}" dt="2020-05-02T14:27:25.904" v="1243" actId="478"/>
          <ac:cxnSpMkLst>
            <pc:docMk/>
            <pc:sldMk cId="1944203416" sldId="354"/>
            <ac:cxnSpMk id="86" creationId="{E9BCA96E-C8C5-45DA-BADF-E3D8241B3DAF}"/>
          </ac:cxnSpMkLst>
        </pc:cxnChg>
      </pc:sldChg>
      <pc:sldChg chg="addSp delSp modSp add mod">
        <pc:chgData name="이 경오" userId="03d471aaec579ec3" providerId="LiveId" clId="{14D9E178-0302-40BF-9892-151075496A37}" dt="2020-05-02T14:40:28.174" v="1833" actId="1076"/>
        <pc:sldMkLst>
          <pc:docMk/>
          <pc:sldMk cId="1082460313" sldId="355"/>
        </pc:sldMkLst>
        <pc:spChg chg="add mod">
          <ac:chgData name="이 경오" userId="03d471aaec579ec3" providerId="LiveId" clId="{14D9E178-0302-40BF-9892-151075496A37}" dt="2020-05-02T14:33:43.893" v="1673" actId="1076"/>
          <ac:spMkLst>
            <pc:docMk/>
            <pc:sldMk cId="1082460313" sldId="355"/>
            <ac:spMk id="3" creationId="{236A39C6-EE68-462B-9D68-263CBCF6804E}"/>
          </ac:spMkLst>
        </pc:spChg>
        <pc:spChg chg="add mod">
          <ac:chgData name="이 경오" userId="03d471aaec579ec3" providerId="LiveId" clId="{14D9E178-0302-40BF-9892-151075496A37}" dt="2020-05-02T14:35:26.134" v="1704" actId="1076"/>
          <ac:spMkLst>
            <pc:docMk/>
            <pc:sldMk cId="1082460313" sldId="355"/>
            <ac:spMk id="9" creationId="{1F9B5C6F-1F5A-4406-AD3F-7EE1D37E8A33}"/>
          </ac:spMkLst>
        </pc:spChg>
        <pc:spChg chg="del">
          <ac:chgData name="이 경오" userId="03d471aaec579ec3" providerId="LiveId" clId="{14D9E178-0302-40BF-9892-151075496A37}" dt="2020-05-02T14:28:32.441" v="1245" actId="478"/>
          <ac:spMkLst>
            <pc:docMk/>
            <pc:sldMk cId="1082460313" sldId="355"/>
            <ac:spMk id="57" creationId="{985EB9EE-AC15-4356-8F10-4A4B760E46CB}"/>
          </ac:spMkLst>
        </pc:spChg>
        <pc:graphicFrameChg chg="add mod modGraphic">
          <ac:chgData name="이 경오" userId="03d471aaec579ec3" providerId="LiveId" clId="{14D9E178-0302-40BF-9892-151075496A37}" dt="2020-05-02T14:37:33.584" v="1705" actId="113"/>
          <ac:graphicFrameMkLst>
            <pc:docMk/>
            <pc:sldMk cId="1082460313" sldId="355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14D9E178-0302-40BF-9892-151075496A37}" dt="2020-05-02T14:40:28.174" v="1833" actId="1076"/>
          <ac:graphicFrameMkLst>
            <pc:docMk/>
            <pc:sldMk cId="1082460313" sldId="355"/>
            <ac:graphicFrameMk id="28" creationId="{C80C4FFD-B8F5-411A-9EE6-A3F1887B0BC3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4:49:55.399" v="2582"/>
        <pc:sldMkLst>
          <pc:docMk/>
          <pc:sldMk cId="560042465" sldId="356"/>
        </pc:sldMkLst>
        <pc:spChg chg="del mod">
          <ac:chgData name="이 경오" userId="03d471aaec579ec3" providerId="LiveId" clId="{14D9E178-0302-40BF-9892-151075496A37}" dt="2020-05-02T14:40:17.923" v="1831" actId="478"/>
          <ac:spMkLst>
            <pc:docMk/>
            <pc:sldMk cId="560042465" sldId="356"/>
            <ac:spMk id="3" creationId="{236A39C6-EE68-462B-9D68-263CBCF6804E}"/>
          </ac:spMkLst>
        </pc:spChg>
        <pc:spChg chg="add mod">
          <ac:chgData name="이 경오" userId="03d471aaec579ec3" providerId="LiveId" clId="{14D9E178-0302-40BF-9892-151075496A37}" dt="2020-05-02T14:41:52.956" v="1852" actId="1076"/>
          <ac:spMkLst>
            <pc:docMk/>
            <pc:sldMk cId="560042465" sldId="356"/>
            <ac:spMk id="6" creationId="{1569A32A-0D46-457B-97B1-176240264C38}"/>
          </ac:spMkLst>
        </pc:spChg>
        <pc:spChg chg="add mod">
          <ac:chgData name="이 경오" userId="03d471aaec579ec3" providerId="LiveId" clId="{14D9E178-0302-40BF-9892-151075496A37}" dt="2020-05-02T14:42:58.907" v="1910" actId="14100"/>
          <ac:spMkLst>
            <pc:docMk/>
            <pc:sldMk cId="560042465" sldId="356"/>
            <ac:spMk id="7" creationId="{4FF94EE1-AD98-4D19-B5C9-9DE207DE2F9C}"/>
          </ac:spMkLst>
        </pc:spChg>
        <pc:spChg chg="add mod">
          <ac:chgData name="이 경오" userId="03d471aaec579ec3" providerId="LiveId" clId="{14D9E178-0302-40BF-9892-151075496A37}" dt="2020-05-02T14:44:16.497" v="1941" actId="1076"/>
          <ac:spMkLst>
            <pc:docMk/>
            <pc:sldMk cId="560042465" sldId="356"/>
            <ac:spMk id="8" creationId="{A668D6DD-1AAA-43C5-8F5B-4DFA690187B9}"/>
          </ac:spMkLst>
        </pc:spChg>
        <pc:spChg chg="del">
          <ac:chgData name="이 경오" userId="03d471aaec579ec3" providerId="LiveId" clId="{14D9E178-0302-40BF-9892-151075496A37}" dt="2020-05-02T14:39:11.871" v="1721" actId="478"/>
          <ac:spMkLst>
            <pc:docMk/>
            <pc:sldMk cId="560042465" sldId="356"/>
            <ac:spMk id="9" creationId="{1F9B5C6F-1F5A-4406-AD3F-7EE1D37E8A33}"/>
          </ac:spMkLst>
        </pc:spChg>
        <pc:spChg chg="add mod">
          <ac:chgData name="이 경오" userId="03d471aaec579ec3" providerId="LiveId" clId="{14D9E178-0302-40BF-9892-151075496A37}" dt="2020-05-02T14:46:14.827" v="1970" actId="14100"/>
          <ac:spMkLst>
            <pc:docMk/>
            <pc:sldMk cId="560042465" sldId="356"/>
            <ac:spMk id="10" creationId="{05692C79-8966-4C0A-8755-2DB52394EF4D}"/>
          </ac:spMkLst>
        </pc:spChg>
        <pc:spChg chg="add mod">
          <ac:chgData name="이 경오" userId="03d471aaec579ec3" providerId="LiveId" clId="{14D9E178-0302-40BF-9892-151075496A37}" dt="2020-05-02T14:47:59.359" v="2232" actId="1076"/>
          <ac:spMkLst>
            <pc:docMk/>
            <pc:sldMk cId="560042465" sldId="356"/>
            <ac:spMk id="11" creationId="{EB606488-41E4-4E89-9FF4-8F50E6303BAE}"/>
          </ac:spMkLst>
        </pc:spChg>
        <pc:spChg chg="add mod">
          <ac:chgData name="이 경오" userId="03d471aaec579ec3" providerId="LiveId" clId="{14D9E178-0302-40BF-9892-151075496A37}" dt="2020-05-02T14:48:28.960" v="2325" actId="1076"/>
          <ac:spMkLst>
            <pc:docMk/>
            <pc:sldMk cId="560042465" sldId="356"/>
            <ac:spMk id="14" creationId="{13293910-3999-4B5A-B2DC-B9F1EB22682A}"/>
          </ac:spMkLst>
        </pc:spChg>
        <pc:spChg chg="add mod">
          <ac:chgData name="이 경오" userId="03d471aaec579ec3" providerId="LiveId" clId="{14D9E178-0302-40BF-9892-151075496A37}" dt="2020-05-02T14:49:55.399" v="2582"/>
          <ac:spMkLst>
            <pc:docMk/>
            <pc:sldMk cId="560042465" sldId="356"/>
            <ac:spMk id="15" creationId="{300D8ED9-7679-4017-8E70-541C04434FA0}"/>
          </ac:spMkLst>
        </pc:spChg>
        <pc:spChg chg="mod">
          <ac:chgData name="이 경오" userId="03d471aaec579ec3" providerId="LiveId" clId="{14D9E178-0302-40BF-9892-151075496A37}" dt="2020-05-02T14:38:52.219" v="1719" actId="20577"/>
          <ac:spMkLst>
            <pc:docMk/>
            <pc:sldMk cId="560042465" sldId="356"/>
            <ac:spMk id="49" creationId="{DB2592F5-1887-4128-A11C-FBB241480622}"/>
          </ac:spMkLst>
        </pc:spChg>
        <pc:graphicFrameChg chg="del">
          <ac:chgData name="이 경오" userId="03d471aaec579ec3" providerId="LiveId" clId="{14D9E178-0302-40BF-9892-151075496A37}" dt="2020-05-02T14:39:11.871" v="1721" actId="478"/>
          <ac:graphicFrameMkLst>
            <pc:docMk/>
            <pc:sldMk cId="560042465" sldId="356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14D9E178-0302-40BF-9892-151075496A37}" dt="2020-05-02T14:48:54.613" v="2466" actId="242"/>
          <ac:graphicFrameMkLst>
            <pc:docMk/>
            <pc:sldMk cId="560042465" sldId="356"/>
            <ac:graphicFrameMk id="28" creationId="{C80C4FFD-B8F5-411A-9EE6-A3F1887B0BC3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5:01:38.165" v="3353" actId="1076"/>
        <pc:sldMkLst>
          <pc:docMk/>
          <pc:sldMk cId="638687171" sldId="357"/>
        </pc:sldMkLst>
        <pc:spChg chg="add mod">
          <ac:chgData name="이 경오" userId="03d471aaec579ec3" providerId="LiveId" clId="{14D9E178-0302-40BF-9892-151075496A37}" dt="2020-05-02T14:59:00.677" v="3201" actId="14100"/>
          <ac:spMkLst>
            <pc:docMk/>
            <pc:sldMk cId="638687171" sldId="357"/>
            <ac:spMk id="2" creationId="{A6A8296F-6F2A-4846-A189-A9866D60C15E}"/>
          </ac:spMkLst>
        </pc:spChg>
        <pc:spChg chg="add mod">
          <ac:chgData name="이 경오" userId="03d471aaec579ec3" providerId="LiveId" clId="{14D9E178-0302-40BF-9892-151075496A37}" dt="2020-05-02T14:59:05.182" v="3202" actId="552"/>
          <ac:spMkLst>
            <pc:docMk/>
            <pc:sldMk cId="638687171" sldId="357"/>
            <ac:spMk id="3" creationId="{B6108307-66C1-40C9-8A60-6A02932CEEEE}"/>
          </ac:spMkLst>
        </pc:spChg>
        <pc:spChg chg="del">
          <ac:chgData name="이 경오" userId="03d471aaec579ec3" providerId="LiveId" clId="{14D9E178-0302-40BF-9892-151075496A37}" dt="2020-05-02T14:51:09.348" v="2585" actId="478"/>
          <ac:spMkLst>
            <pc:docMk/>
            <pc:sldMk cId="638687171" sldId="357"/>
            <ac:spMk id="6" creationId="{1569A32A-0D46-457B-97B1-176240264C38}"/>
          </ac:spMkLst>
        </pc:spChg>
        <pc:spChg chg="del">
          <ac:chgData name="이 경오" userId="03d471aaec579ec3" providerId="LiveId" clId="{14D9E178-0302-40BF-9892-151075496A37}" dt="2020-05-02T14:52:37.918" v="2703" actId="478"/>
          <ac:spMkLst>
            <pc:docMk/>
            <pc:sldMk cId="638687171" sldId="357"/>
            <ac:spMk id="7" creationId="{4FF94EE1-AD98-4D19-B5C9-9DE207DE2F9C}"/>
          </ac:spMkLst>
        </pc:spChg>
        <pc:spChg chg="del">
          <ac:chgData name="이 경오" userId="03d471aaec579ec3" providerId="LiveId" clId="{14D9E178-0302-40BF-9892-151075496A37}" dt="2020-05-02T14:54:34.543" v="2754" actId="478"/>
          <ac:spMkLst>
            <pc:docMk/>
            <pc:sldMk cId="638687171" sldId="357"/>
            <ac:spMk id="8" creationId="{A668D6DD-1AAA-43C5-8F5B-4DFA690187B9}"/>
          </ac:spMkLst>
        </pc:spChg>
        <pc:spChg chg="add mod">
          <ac:chgData name="이 경오" userId="03d471aaec579ec3" providerId="LiveId" clId="{14D9E178-0302-40BF-9892-151075496A37}" dt="2020-05-02T15:01:38.165" v="3353" actId="1076"/>
          <ac:spMkLst>
            <pc:docMk/>
            <pc:sldMk cId="638687171" sldId="357"/>
            <ac:spMk id="9" creationId="{F0DD68F2-CB1D-404B-8D46-2411D7EC5537}"/>
          </ac:spMkLst>
        </pc:spChg>
        <pc:spChg chg="del">
          <ac:chgData name="이 경오" userId="03d471aaec579ec3" providerId="LiveId" clId="{14D9E178-0302-40BF-9892-151075496A37}" dt="2020-05-02T14:56:05.062" v="2894" actId="478"/>
          <ac:spMkLst>
            <pc:docMk/>
            <pc:sldMk cId="638687171" sldId="357"/>
            <ac:spMk id="10" creationId="{05692C79-8966-4C0A-8755-2DB52394EF4D}"/>
          </ac:spMkLst>
        </pc:spChg>
        <pc:spChg chg="del">
          <ac:chgData name="이 경오" userId="03d471aaec579ec3" providerId="LiveId" clId="{14D9E178-0302-40BF-9892-151075496A37}" dt="2020-05-02T14:56:33.824" v="2912" actId="478"/>
          <ac:spMkLst>
            <pc:docMk/>
            <pc:sldMk cId="638687171" sldId="357"/>
            <ac:spMk id="11" creationId="{EB606488-41E4-4E89-9FF4-8F50E6303BAE}"/>
          </ac:spMkLst>
        </pc:spChg>
        <pc:spChg chg="mod">
          <ac:chgData name="이 경오" userId="03d471aaec579ec3" providerId="LiveId" clId="{14D9E178-0302-40BF-9892-151075496A37}" dt="2020-05-02T14:59:05.182" v="3202" actId="552"/>
          <ac:spMkLst>
            <pc:docMk/>
            <pc:sldMk cId="638687171" sldId="357"/>
            <ac:spMk id="14" creationId="{13293910-3999-4B5A-B2DC-B9F1EB22682A}"/>
          </ac:spMkLst>
        </pc:spChg>
        <pc:spChg chg="mod">
          <ac:chgData name="이 경오" userId="03d471aaec579ec3" providerId="LiveId" clId="{14D9E178-0302-40BF-9892-151075496A37}" dt="2020-05-02T15:01:10.392" v="3345"/>
          <ac:spMkLst>
            <pc:docMk/>
            <pc:sldMk cId="638687171" sldId="357"/>
            <ac:spMk id="15" creationId="{300D8ED9-7679-4017-8E70-541C04434FA0}"/>
          </ac:spMkLst>
        </pc:spChg>
        <pc:spChg chg="add mod">
          <ac:chgData name="이 경오" userId="03d471aaec579ec3" providerId="LiveId" clId="{14D9E178-0302-40BF-9892-151075496A37}" dt="2020-05-02T14:58:54.993" v="3200" actId="552"/>
          <ac:spMkLst>
            <pc:docMk/>
            <pc:sldMk cId="638687171" sldId="357"/>
            <ac:spMk id="16" creationId="{91E236AF-1429-4C01-A856-4161BCD81722}"/>
          </ac:spMkLst>
        </pc:spChg>
        <pc:spChg chg="add mod">
          <ac:chgData name="이 경오" userId="03d471aaec579ec3" providerId="LiveId" clId="{14D9E178-0302-40BF-9892-151075496A37}" dt="2020-05-02T14:59:12.224" v="3203" actId="1076"/>
          <ac:spMkLst>
            <pc:docMk/>
            <pc:sldMk cId="638687171" sldId="357"/>
            <ac:spMk id="17" creationId="{F1F76BE6-3ABB-4CB7-9ED5-12B945AB072E}"/>
          </ac:spMkLst>
        </pc:spChg>
        <pc:spChg chg="mod">
          <ac:chgData name="이 경오" userId="03d471aaec579ec3" providerId="LiveId" clId="{14D9E178-0302-40BF-9892-151075496A37}" dt="2020-05-02T14:50:16.955" v="2584" actId="20577"/>
          <ac:spMkLst>
            <pc:docMk/>
            <pc:sldMk cId="638687171" sldId="357"/>
            <ac:spMk id="49" creationId="{DB2592F5-1887-4128-A11C-FBB241480622}"/>
          </ac:spMkLst>
        </pc:spChg>
        <pc:graphicFrameChg chg="mod modGraphic">
          <ac:chgData name="이 경오" userId="03d471aaec579ec3" providerId="LiveId" clId="{14D9E178-0302-40BF-9892-151075496A37}" dt="2020-05-02T14:58:47.184" v="3198" actId="2165"/>
          <ac:graphicFrameMkLst>
            <pc:docMk/>
            <pc:sldMk cId="638687171" sldId="357"/>
            <ac:graphicFrameMk id="28" creationId="{C80C4FFD-B8F5-411A-9EE6-A3F1887B0BC3}"/>
          </ac:graphicFrameMkLst>
        </pc:graphicFrameChg>
      </pc:sldChg>
      <pc:sldChg chg="addSp delSp modSp add del mod">
        <pc:chgData name="이 경오" userId="03d471aaec579ec3" providerId="LiveId" clId="{14D9E178-0302-40BF-9892-151075496A37}" dt="2020-05-02T15:20:23.853" v="4288" actId="47"/>
        <pc:sldMkLst>
          <pc:docMk/>
          <pc:sldMk cId="1554247026" sldId="358"/>
        </pc:sldMkLst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2" creationId="{A6A8296F-6F2A-4846-A189-A9866D60C15E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3" creationId="{B6108307-66C1-40C9-8A60-6A02932CEEEE}"/>
          </ac:spMkLst>
        </pc:spChg>
        <pc:spChg chg="del">
          <ac:chgData name="이 경오" userId="03d471aaec579ec3" providerId="LiveId" clId="{14D9E178-0302-40BF-9892-151075496A37}" dt="2020-05-02T15:02:54.581" v="3356" actId="478"/>
          <ac:spMkLst>
            <pc:docMk/>
            <pc:sldMk cId="1554247026" sldId="358"/>
            <ac:spMk id="9" creationId="{F0DD68F2-CB1D-404B-8D46-2411D7EC5537}"/>
          </ac:spMkLst>
        </pc:spChg>
        <pc:spChg chg="add mod">
          <ac:chgData name="이 경오" userId="03d471aaec579ec3" providerId="LiveId" clId="{14D9E178-0302-40BF-9892-151075496A37}" dt="2020-05-02T15:05:37.266" v="3395" actId="20577"/>
          <ac:spMkLst>
            <pc:docMk/>
            <pc:sldMk cId="1554247026" sldId="358"/>
            <ac:spMk id="13" creationId="{934420D8-A3D6-42C6-8579-1B208DA57A0B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4" creationId="{13293910-3999-4B5A-B2DC-B9F1EB22682A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5" creationId="{300D8ED9-7679-4017-8E70-541C04434FA0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6" creationId="{91E236AF-1429-4C01-A856-4161BCD81722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7" creationId="{F1F76BE6-3ABB-4CB7-9ED5-12B945AB072E}"/>
          </ac:spMkLst>
        </pc:spChg>
        <pc:graphicFrameChg chg="del">
          <ac:chgData name="이 경오" userId="03d471aaec579ec3" providerId="LiveId" clId="{14D9E178-0302-40BF-9892-151075496A37}" dt="2020-05-02T15:02:52.141" v="3355" actId="478"/>
          <ac:graphicFrameMkLst>
            <pc:docMk/>
            <pc:sldMk cId="1554247026" sldId="358"/>
            <ac:graphicFrameMk id="28" creationId="{C80C4FFD-B8F5-411A-9EE6-A3F1887B0BC3}"/>
          </ac:graphicFrameMkLst>
        </pc:graphicFrameChg>
      </pc:sldChg>
      <pc:sldChg chg="modSp add mod ord">
        <pc:chgData name="이 경오" userId="03d471aaec579ec3" providerId="LiveId" clId="{14D9E178-0302-40BF-9892-151075496A37}" dt="2020-05-02T15:27:16.102" v="4317"/>
        <pc:sldMkLst>
          <pc:docMk/>
          <pc:sldMk cId="672485652" sldId="359"/>
        </pc:sldMkLst>
        <pc:spChg chg="mod">
          <ac:chgData name="이 경오" userId="03d471aaec579ec3" providerId="LiveId" clId="{14D9E178-0302-40BF-9892-151075496A37}" dt="2020-05-02T15:27:16.102" v="4317"/>
          <ac:spMkLst>
            <pc:docMk/>
            <pc:sldMk cId="672485652" sldId="359"/>
            <ac:spMk id="6" creationId="{97ABE4A9-0E2E-45E8-86C2-53BF8FA05A72}"/>
          </ac:spMkLst>
        </pc:spChg>
      </pc:sldChg>
      <pc:sldChg chg="add ord">
        <pc:chgData name="이 경오" userId="03d471aaec579ec3" providerId="LiveId" clId="{14D9E178-0302-40BF-9892-151075496A37}" dt="2020-05-02T15:11:27.960" v="3401"/>
        <pc:sldMkLst>
          <pc:docMk/>
          <pc:sldMk cId="2332637559" sldId="360"/>
        </pc:sldMkLst>
      </pc:sldChg>
      <pc:sldChg chg="addSp delSp modSp add mod">
        <pc:chgData name="이 경오" userId="03d471aaec579ec3" providerId="LiveId" clId="{14D9E178-0302-40BF-9892-151075496A37}" dt="2020-05-02T15:15:21.057" v="3490" actId="1076"/>
        <pc:sldMkLst>
          <pc:docMk/>
          <pc:sldMk cId="4275382435" sldId="361"/>
        </pc:sldMkLst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9" creationId="{D098C199-A36E-433D-BCF6-1D4D5D827105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0" creationId="{C39D783B-0100-4CE1-8919-44ECDA0C17C5}"/>
          </ac:spMkLst>
        </pc:spChg>
        <pc:spChg chg="add del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11" creationId="{84D3F263-B5EA-4057-9933-DD25D24EEEAB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2" creationId="{7B53EFC9-E164-4978-99DA-FEBEC85E30DE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3" creationId="{2FC7F67F-D5F3-433C-8951-564F3AA3D9B4}"/>
          </ac:spMkLst>
        </pc:spChg>
        <pc:spChg chg="add del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14" creationId="{F4C7BD5C-9ADB-4F8E-AC06-1D558CAFF8F2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5" creationId="{3307924D-B2DB-40DB-A88E-58EE984F7990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6" creationId="{8A8D8117-5FC9-41F0-B462-1FBEE8A0900D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7" creationId="{10E6B94D-FE70-4E4E-82B3-EA622E888F90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8" creationId="{221BBA38-B21F-400B-8186-2942D397419E}"/>
          </ac:spMkLst>
        </pc:spChg>
        <pc:spChg chg="add del mod">
          <ac:chgData name="이 경오" userId="03d471aaec579ec3" providerId="LiveId" clId="{14D9E178-0302-40BF-9892-151075496A37}" dt="2020-05-02T15:14:52.931" v="3483"/>
          <ac:spMkLst>
            <pc:docMk/>
            <pc:sldMk cId="4275382435" sldId="361"/>
            <ac:spMk id="19" creationId="{99828868-143D-4C90-A740-F3A7F7F2A3DD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20" creationId="{11B8978D-4EC4-44AC-99D9-6A15A647C474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21" creationId="{FBCCFE30-41FB-4D60-8862-599FF2CD7089}"/>
          </ac:spMkLst>
        </pc:spChg>
        <pc:spChg chg="add mod">
          <ac:chgData name="이 경오" userId="03d471aaec579ec3" providerId="LiveId" clId="{14D9E178-0302-40BF-9892-151075496A37}" dt="2020-05-02T15:15:15.188" v="3489" actId="1076"/>
          <ac:spMkLst>
            <pc:docMk/>
            <pc:sldMk cId="4275382435" sldId="361"/>
            <ac:spMk id="23" creationId="{4DBCD8E6-7744-4DB4-B374-AC94E0211641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4" creationId="{3A589CBF-8FD9-4D3A-B88B-FC8F38656718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5" creationId="{31F3CBB6-9281-4B3F-BD6C-E9C5B894D624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6" creationId="{22E4E1BD-41BA-46BF-8FCD-E75C40130784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7" creationId="{1507F9C6-5BCA-4B5A-8BE3-18BCC7F5082A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8" creationId="{2D851415-7CB3-4CDF-9A7F-2FCB793C11BC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29" creationId="{FC85713D-4BEC-4352-9054-BCAE2B03A48D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0" creationId="{FFADC445-B489-4F8E-8678-8203557FC4CB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1" creationId="{38283347-CAF8-4F1E-8E27-886A14B2CF10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2" creationId="{DD6B4AFE-E0BA-438B-816D-D7A8BB502EAE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3" creationId="{FF4A0A37-1DF0-47C9-9B15-6B19D998163D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4" creationId="{2D6F391F-25A7-4768-82DF-F4FFBF2B8B6E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5" creationId="{814D1299-E4C3-4B8F-99BE-BC1163BB5472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6" creationId="{D4BB10EC-8930-452F-AD9B-9D985A5EF095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7" creationId="{F2D41BB4-DAA4-4323-A578-3D877BB70BD7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8" creationId="{87C7B03D-366C-483D-814F-8880B2E4B0ED}"/>
          </ac:spMkLst>
        </pc:spChg>
        <pc:graphicFrameChg chg="add mod modGraphic">
          <ac:chgData name="이 경오" userId="03d471aaec579ec3" providerId="LiveId" clId="{14D9E178-0302-40BF-9892-151075496A37}" dt="2020-05-02T15:15:21.057" v="3490" actId="1076"/>
          <ac:graphicFrameMkLst>
            <pc:docMk/>
            <pc:sldMk cId="4275382435" sldId="361"/>
            <ac:graphicFrameMk id="22" creationId="{FB22C92A-D7A3-40A1-B938-823444D54105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5:19:21.482" v="4283" actId="20577"/>
        <pc:sldMkLst>
          <pc:docMk/>
          <pc:sldMk cId="2745289762" sldId="362"/>
        </pc:sldMkLst>
        <pc:spChg chg="mod">
          <ac:chgData name="이 경오" userId="03d471aaec579ec3" providerId="LiveId" clId="{14D9E178-0302-40BF-9892-151075496A37}" dt="2020-05-02T15:17:21.520" v="3718"/>
          <ac:spMkLst>
            <pc:docMk/>
            <pc:sldMk cId="2745289762" sldId="362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4" creationId="{D58F4237-9D9F-49C7-8E59-672FC9E3A68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7" creationId="{4ADB5EB1-A7E5-4621-8430-0B91A028334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8" creationId="{4522B72A-0CA7-46D8-A7AE-82AA6FC76B7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9" creationId="{B8D56BDB-CC1F-4711-84C8-4F3FB6F0C72A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20" creationId="{709C883C-7F3C-4D15-B6E2-EB7701144214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21" creationId="{A2A8D716-580E-4282-823F-6F96D02F8EA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0" creationId="{689183FA-450C-4C0A-B466-515272DECF8F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5" creationId="{3FC1D9B4-0B60-46BE-862F-6DBCC88902D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6" creationId="{37935312-5F23-45A8-AD31-B393ED922CF6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7" creationId="{9F72C0F2-B59D-4693-BEF9-5CB05613F61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8" creationId="{DB468C66-43E5-4794-A382-0954FCD527A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50" creationId="{A15BDF6B-E0DC-46D7-943F-BBD71ED6BB48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51" creationId="{1B98DBFC-7D45-49B1-BDA5-A7D85C11855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7" creationId="{8E6796FD-87B2-40CB-94AF-D2632A217541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8" creationId="{8A9AE61F-2757-41CA-96B0-07028AC60A3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9" creationId="{357FA9F9-9F0F-4CD2-8F40-79B37DCEA28D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62" creationId="{AB87890E-855B-47FD-8882-5AA02E9F9CA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65" creationId="{EE40A85D-BD95-4691-A903-F491F345507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7" creationId="{7E2A0619-8D5F-499F-90E9-9C6F6C521C8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8" creationId="{52490970-605B-4F1C-BC3D-A48996D29A1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9" creationId="{9617A58F-7FE4-44C3-AC59-09037375C57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0" creationId="{FD097ED8-6313-439C-9250-416466FDD4C8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1" creationId="{0C0BB74E-A648-4279-A129-5E2388EEEABF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2" creationId="{61EA289D-A973-41AE-A3F9-B55F3C8093A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3" creationId="{48E0B23B-7277-4B84-A4F9-A7E2EAC078C0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4" creationId="{C07700F3-DCD4-471C-B2D7-44B39A023C4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5" creationId="{E159D369-BD07-471B-A05F-4C65E9F889B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6" creationId="{C5931001-CB7E-4807-82EB-0A4FD48E01C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7" creationId="{494DB17C-B8D9-4373-BCB9-65BBD95004D4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8" creationId="{C7FCB820-D2D2-4DB1-898B-AA99B34E1843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9" creationId="{C0F2B7E2-B8BF-46D5-A754-12949964C9EE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0" creationId="{5E49260C-48D8-470E-8785-BAD4B7B4A592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1" creationId="{19C27995-5A97-4D90-AA7A-33EB48215E0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2" creationId="{C84AF244-F696-4294-A98E-6A3F4B84E702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3" creationId="{BDF9DB69-12C1-43C1-832E-48C819A2B2CB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5" creationId="{67612BAD-3ADA-43AC-8159-17ADAEB4E37A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7" creationId="{A16ABBF5-C177-48A9-B5CE-61165CF4F8A8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8" creationId="{9C1996AB-85E7-4D16-82BD-0F42DD550432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9" creationId="{8CFEEBFA-56D0-4D82-A730-FABD09881DFC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0" creationId="{2FDB7259-F0F3-473C-8103-598283166F61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1" creationId="{D1A6C8AF-3C17-443A-885C-399BC02A0447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2" creationId="{0FA8CAFB-2127-4F66-B796-F70B395183FD}"/>
          </ac:spMkLst>
        </pc:spChg>
        <pc:spChg chg="add mod">
          <ac:chgData name="이 경오" userId="03d471aaec579ec3" providerId="LiveId" clId="{14D9E178-0302-40BF-9892-151075496A37}" dt="2020-05-02T15:19:21.482" v="4283" actId="20577"/>
          <ac:spMkLst>
            <pc:docMk/>
            <pc:sldMk cId="2745289762" sldId="362"/>
            <ac:spMk id="93" creationId="{F053A7EA-84A4-4085-9F6B-02C59F10867A}"/>
          </ac:spMkLst>
        </pc:spChg>
        <pc:picChg chg="add mod">
          <ac:chgData name="이 경오" userId="03d471aaec579ec3" providerId="LiveId" clId="{14D9E178-0302-40BF-9892-151075496A37}" dt="2020-05-02T15:17:39.501" v="3721" actId="1076"/>
          <ac:picMkLst>
            <pc:docMk/>
            <pc:sldMk cId="2745289762" sldId="362"/>
            <ac:picMk id="49" creationId="{0B5182FE-5F0D-4860-8BB9-B7B8CE9D0453}"/>
          </ac:picMkLst>
        </pc:picChg>
        <pc:picChg chg="add mod">
          <ac:chgData name="이 경오" userId="03d471aaec579ec3" providerId="LiveId" clId="{14D9E178-0302-40BF-9892-151075496A37}" dt="2020-05-02T15:17:39.501" v="3721" actId="1076"/>
          <ac:picMkLst>
            <pc:docMk/>
            <pc:sldMk cId="2745289762" sldId="362"/>
            <ac:picMk id="61" creationId="{FE5D6245-EEE5-4CAB-B319-E8DE25F76168}"/>
          </ac:picMkLst>
        </pc:pic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8" creationId="{5E1A85F7-515A-47BC-B18F-11BA775FD299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22" creationId="{AB7B6FE0-7FB7-421B-91B3-E23EDACD126C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24" creationId="{77D97B79-16C6-414B-8205-57EE677D6FD1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1" creationId="{81ECF884-5F2D-4146-9843-2CA2B7A71ED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4" creationId="{01D399EF-8B1E-46B8-A379-74993EE88F30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7" creationId="{F4E2748E-2502-4968-847A-64811A280EA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41" creationId="{205F5A11-19CF-4E67-A014-0E0C90A4BC7A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2" creationId="{66910C8F-D82D-4D81-A217-BE48F638A29C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3" creationId="{7EEE6C07-6185-43B3-A5D9-E9C1978E82E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4" creationId="{C39E58FB-F6E8-4F1E-82ED-11AA199119DB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5" creationId="{1274B652-6E8A-4000-B38D-3200C0F6905E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6" creationId="{437448B2-CEEA-482C-87E3-E0C388D0E16E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0" creationId="{09B9864A-B5FD-4550-BD72-691ADC6BB2C7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4" creationId="{77E33E1D-32E0-4865-B5B4-79C1EA9DEF60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6" creationId="{F999E7BF-63B5-4E76-9CBE-E38126DA07E6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84" creationId="{ABD3EB86-D0B7-4963-82E8-D379A4DBC78B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86" creationId="{E7024EC2-91E8-488C-9E93-97D4FD72C390}"/>
          </ac:cxnSpMkLst>
        </pc:cxnChg>
      </pc:sldChg>
      <pc:sldChg chg="add ord">
        <pc:chgData name="이 경오" userId="03d471aaec579ec3" providerId="LiveId" clId="{14D9E178-0302-40BF-9892-151075496A37}" dt="2020-05-02T15:19:46.794" v="4286"/>
        <pc:sldMkLst>
          <pc:docMk/>
          <pc:sldMk cId="2976131895" sldId="363"/>
        </pc:sldMkLst>
      </pc:sldChg>
      <pc:sldChg chg="addSp delSp modSp add mod ord">
        <pc:chgData name="이 경오" userId="03d471aaec579ec3" providerId="LiveId" clId="{14D9E178-0302-40BF-9892-151075496A37}" dt="2020-05-02T15:45:03.938" v="5410" actId="20577"/>
        <pc:sldMkLst>
          <pc:docMk/>
          <pc:sldMk cId="3496511088" sldId="364"/>
        </pc:sldMkLst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2" creationId="{A6A8296F-6F2A-4846-A189-A9866D60C15E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3" creationId="{B6108307-66C1-40C9-8A60-6A02932CEEEE}"/>
          </ac:spMkLst>
        </pc:spChg>
        <pc:spChg chg="add mod">
          <ac:chgData name="이 경오" userId="03d471aaec579ec3" providerId="LiveId" clId="{14D9E178-0302-40BF-9892-151075496A37}" dt="2020-05-02T15:41:14.759" v="4959" actId="207"/>
          <ac:spMkLst>
            <pc:docMk/>
            <pc:sldMk cId="3496511088" sldId="364"/>
            <ac:spMk id="6" creationId="{60144F02-5A18-4E6C-BF2A-78B0E74FD2CA}"/>
          </ac:spMkLst>
        </pc:spChg>
        <pc:spChg chg="del">
          <ac:chgData name="이 경오" userId="03d471aaec579ec3" providerId="LiveId" clId="{14D9E178-0302-40BF-9892-151075496A37}" dt="2020-05-02T15:32:49.214" v="4357" actId="478"/>
          <ac:spMkLst>
            <pc:docMk/>
            <pc:sldMk cId="3496511088" sldId="364"/>
            <ac:spMk id="9" creationId="{F0DD68F2-CB1D-404B-8D46-2411D7EC5537}"/>
          </ac:spMkLst>
        </pc:spChg>
        <pc:spChg chg="add">
          <ac:chgData name="이 경오" userId="03d471aaec579ec3" providerId="LiveId" clId="{14D9E178-0302-40BF-9892-151075496A37}" dt="2020-05-02T15:28:04.186" v="4335"/>
          <ac:spMkLst>
            <pc:docMk/>
            <pc:sldMk cId="3496511088" sldId="364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4" creationId="{13293910-3999-4B5A-B2DC-B9F1EB22682A}"/>
          </ac:spMkLst>
        </pc:spChg>
        <pc:spChg chg="del">
          <ac:chgData name="이 경오" userId="03d471aaec579ec3" providerId="LiveId" clId="{14D9E178-0302-40BF-9892-151075496A37}" dt="2020-05-02T15:32:49.214" v="4357" actId="478"/>
          <ac:spMkLst>
            <pc:docMk/>
            <pc:sldMk cId="3496511088" sldId="364"/>
            <ac:spMk id="15" creationId="{300D8ED9-7679-4017-8E70-541C04434FA0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6" creationId="{91E236AF-1429-4C01-A856-4161BCD81722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7" creationId="{F1F76BE6-3ABB-4CB7-9ED5-12B945AB072E}"/>
          </ac:spMkLst>
        </pc:spChg>
        <pc:spChg chg="add mod">
          <ac:chgData name="이 경오" userId="03d471aaec579ec3" providerId="LiveId" clId="{14D9E178-0302-40BF-9892-151075496A37}" dt="2020-05-02T15:35:10.801" v="4400" actId="403"/>
          <ac:spMkLst>
            <pc:docMk/>
            <pc:sldMk cId="3496511088" sldId="364"/>
            <ac:spMk id="21" creationId="{ECEE70D4-E5A7-40B8-814D-D7DB255008A5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22" creationId="{72D46A60-8EAD-4F9D-920A-F92EEC269BA3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23" creationId="{1AE02F1B-FFE8-46C2-9B4C-8F53C0FFDE50}"/>
          </ac:spMkLst>
        </pc:spChg>
        <pc:spChg chg="add mod">
          <ac:chgData name="이 경오" userId="03d471aaec579ec3" providerId="LiveId" clId="{14D9E178-0302-40BF-9892-151075496A37}" dt="2020-05-02T15:34:57.992" v="4391" actId="403"/>
          <ac:spMkLst>
            <pc:docMk/>
            <pc:sldMk cId="3496511088" sldId="364"/>
            <ac:spMk id="24" creationId="{2FC0F994-48BC-41DB-9D17-134F81809205}"/>
          </ac:spMkLst>
        </pc:spChg>
        <pc:spChg chg="add 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25" creationId="{15AE04A1-1965-4A41-8D80-870440080D68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4" creationId="{6ED97158-1C0A-4F01-842B-C4FD182673AF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5" creationId="{6374E8B1-AD60-4D73-BC14-87ACAB07891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7" creationId="{85FD64E7-19C6-427D-8FF5-DBEC531C443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8" creationId="{DDDE5405-C252-4749-B8C3-61FAAF95FF93}"/>
          </ac:spMkLst>
        </pc:spChg>
        <pc:spChg chg="add mod">
          <ac:chgData name="이 경오" userId="03d471aaec579ec3" providerId="LiveId" clId="{14D9E178-0302-40BF-9892-151075496A37}" dt="2020-05-02T15:35:02.043" v="4394" actId="403"/>
          <ac:spMkLst>
            <pc:docMk/>
            <pc:sldMk cId="3496511088" sldId="364"/>
            <ac:spMk id="39" creationId="{6F4CCBDB-FC64-48C5-B753-1E9160A4E64A}"/>
          </ac:spMkLst>
        </pc:spChg>
        <pc:spChg chg="add mod">
          <ac:chgData name="이 경오" userId="03d471aaec579ec3" providerId="LiveId" clId="{14D9E178-0302-40BF-9892-151075496A37}" dt="2020-05-02T15:34:53.731" v="4388" actId="403"/>
          <ac:spMkLst>
            <pc:docMk/>
            <pc:sldMk cId="3496511088" sldId="364"/>
            <ac:spMk id="40" creationId="{C950C45A-A3DA-4A32-88E1-1F959AD7FE51}"/>
          </ac:spMkLst>
        </pc:spChg>
        <pc:spChg chg="add mod">
          <ac:chgData name="이 경오" userId="03d471aaec579ec3" providerId="LiveId" clId="{14D9E178-0302-40BF-9892-151075496A37}" dt="2020-05-02T15:35:31.547" v="4402" actId="207"/>
          <ac:spMkLst>
            <pc:docMk/>
            <pc:sldMk cId="3496511088" sldId="364"/>
            <ac:spMk id="41" creationId="{DC1A7AD2-CFD1-4D8F-829A-A4F8ED79DA64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2" creationId="{24922173-2AD0-4ABD-8239-3607F8E82CB6}"/>
          </ac:spMkLst>
        </pc:spChg>
        <pc:spChg chg="add mod">
          <ac:chgData name="이 경오" userId="03d471aaec579ec3" providerId="LiveId" clId="{14D9E178-0302-40BF-9892-151075496A37}" dt="2020-05-02T15:35:38.030" v="4404" actId="207"/>
          <ac:spMkLst>
            <pc:docMk/>
            <pc:sldMk cId="3496511088" sldId="364"/>
            <ac:spMk id="43" creationId="{E6701D17-F096-4E00-B179-C7AF38934896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4" creationId="{99475D69-8627-43C7-BADD-0128A5E8D469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5" creationId="{1CBF29BC-73F8-45EC-AE0C-8A966FC6A313}"/>
          </ac:spMkLst>
        </pc:spChg>
        <pc:spChg chg="add mod">
          <ac:chgData name="이 경오" userId="03d471aaec579ec3" providerId="LiveId" clId="{14D9E178-0302-40BF-9892-151075496A37}" dt="2020-05-02T15:35:06.701" v="4397" actId="403"/>
          <ac:spMkLst>
            <pc:docMk/>
            <pc:sldMk cId="3496511088" sldId="364"/>
            <ac:spMk id="46" creationId="{06EA3C13-9ECD-401D-9C93-247331AF804D}"/>
          </ac:spMkLst>
        </pc:spChg>
        <pc:spChg chg="mod">
          <ac:chgData name="이 경오" userId="03d471aaec579ec3" providerId="LiveId" clId="{14D9E178-0302-40BF-9892-151075496A37}" dt="2020-05-02T15:27:51.209" v="4332"/>
          <ac:spMkLst>
            <pc:docMk/>
            <pc:sldMk cId="3496511088" sldId="364"/>
            <ac:spMk id="49" creationId="{DB2592F5-1887-4128-A11C-FBB241480622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54" creationId="{327AC3CB-CB1B-4A03-B02A-38AA7FF3DCB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55" creationId="{A74B996A-7CCB-464F-84FA-A81453FCE490}"/>
          </ac:spMkLst>
        </pc:spChg>
        <pc:spChg chg="mod">
          <ac:chgData name="이 경오" userId="03d471aaec579ec3" providerId="LiveId" clId="{14D9E178-0302-40BF-9892-151075496A37}" dt="2020-05-02T15:35:34.959" v="4403" actId="207"/>
          <ac:spMkLst>
            <pc:docMk/>
            <pc:sldMk cId="3496511088" sldId="364"/>
            <ac:spMk id="60" creationId="{EBC9AB80-7410-4148-9241-CD3EC910E9D9}"/>
          </ac:spMkLst>
        </pc:spChg>
        <pc:spChg chg="add mod">
          <ac:chgData name="이 경오" userId="03d471aaec579ec3" providerId="LiveId" clId="{14D9E178-0302-40BF-9892-151075496A37}" dt="2020-05-02T15:45:03.938" v="5410" actId="20577"/>
          <ac:spMkLst>
            <pc:docMk/>
            <pc:sldMk cId="3496511088" sldId="364"/>
            <ac:spMk id="62" creationId="{0C5D5E0C-ED39-4317-AA0E-BCFC19AD451E}"/>
          </ac:spMkLst>
        </pc:s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26" creationId="{575ACE9E-DA84-4F39-82E5-69029C45ABAF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0" creationId="{97227067-8661-4C5E-AC5B-683A10EAE480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3" creationId="{7EC540BC-4234-47FC-8FE0-FE829674D581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6" creationId="{7C392E5D-25F9-46B2-9382-B413751427B2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53" creationId="{47C1C80E-9BC4-4D5B-98D6-936BC7E0C5C6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59" creationId="{B640E8F4-B638-44F0-8D78-B70C9C511794}"/>
          </ac:grpSpMkLst>
        </pc:grpChg>
        <pc:graphicFrameChg chg="add mod modGraphic">
          <ac:chgData name="이 경오" userId="03d471aaec579ec3" providerId="LiveId" clId="{14D9E178-0302-40BF-9892-151075496A37}" dt="2020-05-02T15:36:21.724" v="4418" actId="14734"/>
          <ac:graphicFrameMkLst>
            <pc:docMk/>
            <pc:sldMk cId="3496511088" sldId="364"/>
            <ac:graphicFrameMk id="18" creationId="{B11027B0-08CC-417D-A0AF-C6C6A6B56F57}"/>
          </ac:graphicFrameMkLst>
        </pc:graphicFrameChg>
        <pc:graphicFrameChg chg="add del mod">
          <ac:chgData name="이 경오" userId="03d471aaec579ec3" providerId="LiveId" clId="{14D9E178-0302-40BF-9892-151075496A37}" dt="2020-05-02T15:32:42.175" v="4356" actId="478"/>
          <ac:graphicFrameMkLst>
            <pc:docMk/>
            <pc:sldMk cId="3496511088" sldId="364"/>
            <ac:graphicFrameMk id="19" creationId="{ECE9F9BB-C1B4-474C-A111-ED7AE09619ED}"/>
          </ac:graphicFrameMkLst>
        </pc:graphicFrameChg>
        <pc:graphicFrameChg chg="del">
          <ac:chgData name="이 경오" userId="03d471aaec579ec3" providerId="LiveId" clId="{14D9E178-0302-40BF-9892-151075496A37}" dt="2020-05-02T15:27:54.889" v="4333" actId="478"/>
          <ac:graphicFrameMkLst>
            <pc:docMk/>
            <pc:sldMk cId="3496511088" sldId="364"/>
            <ac:graphicFrameMk id="28" creationId="{C80C4FFD-B8F5-411A-9EE6-A3F1887B0BC3}"/>
          </ac:graphicFrameMkLst>
        </pc:graphicFrame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20" creationId="{3FAC28AC-04C0-48A3-973B-11F7F4F57613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47" creationId="{B5806A6E-C674-44BD-BD6E-C6D984D44E18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48" creationId="{36D6AF5D-3982-433D-86BC-9BDF8BAF03DC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0" creationId="{B1E084B3-61A3-438A-B64D-3ECD168F9E4B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1" creationId="{C65830E7-EBC7-46F1-B007-AC191E2223DA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2" creationId="{C2C28B11-E1E4-4993-8CA6-1D91F928DA9B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6" creationId="{6BAD9657-6AE6-43DD-AF82-ADF2B7899C6A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7" creationId="{E605C964-12CE-4C86-9388-0674ABC865DF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8" creationId="{AACC1248-0A3F-4E64-B924-8ACCED30F7D8}"/>
          </ac:cxnSpMkLst>
        </pc:cxnChg>
      </pc:sldChg>
      <pc:sldChg chg="addSp delSp modSp add mod">
        <pc:chgData name="이 경오" userId="03d471aaec579ec3" providerId="LiveId" clId="{14D9E178-0302-40BF-9892-151075496A37}" dt="2020-05-02T15:53:05.144" v="5462" actId="14100"/>
        <pc:sldMkLst>
          <pc:docMk/>
          <pc:sldMk cId="3651184222" sldId="365"/>
        </pc:sldMkLst>
        <pc:spChg chg="mod">
          <ac:chgData name="이 경오" userId="03d471aaec579ec3" providerId="LiveId" clId="{14D9E178-0302-40BF-9892-151075496A37}" dt="2020-05-02T15:49:48.249" v="5428" actId="14100"/>
          <ac:spMkLst>
            <pc:docMk/>
            <pc:sldMk cId="3651184222" sldId="365"/>
            <ac:spMk id="2" creationId="{82C23080-4479-4BC5-8430-E6C5335293E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6" creationId="{60144F02-5A18-4E6C-BF2A-78B0E74FD2CA}"/>
          </ac:spMkLst>
        </pc:spChg>
        <pc:spChg chg="mod">
          <ac:chgData name="이 경오" userId="03d471aaec579ec3" providerId="LiveId" clId="{14D9E178-0302-40BF-9892-151075496A37}" dt="2020-05-02T15:49:03.954" v="5420" actId="20577"/>
          <ac:spMkLst>
            <pc:docMk/>
            <pc:sldMk cId="3651184222" sldId="365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1" creationId="{ECEE70D4-E5A7-40B8-814D-D7DB255008A5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2" creationId="{72D46A60-8EAD-4F9D-920A-F92EEC269BA3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3" creationId="{1AE02F1B-FFE8-46C2-9B4C-8F53C0FFDE50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4" creationId="{2FC0F994-48BC-41DB-9D17-134F81809205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5" creationId="{15AE04A1-1965-4A41-8D80-870440080D68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39" creationId="{6F4CCBDB-FC64-48C5-B753-1E9160A4E64A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0" creationId="{C950C45A-A3DA-4A32-88E1-1F959AD7FE51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1" creationId="{DC1A7AD2-CFD1-4D8F-829A-A4F8ED79DA64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2" creationId="{24922173-2AD0-4ABD-8239-3607F8E82CB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3" creationId="{E6701D17-F096-4E00-B179-C7AF3893489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4" creationId="{99475D69-8627-43C7-BADD-0128A5E8D469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5" creationId="{1CBF29BC-73F8-45EC-AE0C-8A966FC6A313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6" creationId="{06EA3C13-9ECD-401D-9C93-247331AF804D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62" creationId="{0C5D5E0C-ED39-4317-AA0E-BCFC19AD451E}"/>
          </ac:spMkLst>
        </pc:spChg>
        <pc:spChg chg="add mod">
          <ac:chgData name="이 경오" userId="03d471aaec579ec3" providerId="LiveId" clId="{14D9E178-0302-40BF-9892-151075496A37}" dt="2020-05-02T15:49:15.844" v="5422" actId="1076"/>
          <ac:spMkLst>
            <pc:docMk/>
            <pc:sldMk cId="3651184222" sldId="365"/>
            <ac:spMk id="63" creationId="{9EB3EAD3-6B5C-4FCB-AE16-C00EADB0BD43}"/>
          </ac:spMkLst>
        </pc:s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26" creationId="{575ACE9E-DA84-4F39-82E5-69029C45ABAF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0" creationId="{97227067-8661-4C5E-AC5B-683A10EAE480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3" creationId="{7EC540BC-4234-47FC-8FE0-FE829674D581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6" creationId="{7C392E5D-25F9-46B2-9382-B413751427B2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53" creationId="{47C1C80E-9BC4-4D5B-98D6-936BC7E0C5C6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59" creationId="{B640E8F4-B638-44F0-8D78-B70C9C511794}"/>
          </ac:grpSpMkLst>
        </pc:grpChg>
        <pc:graphicFrameChg chg="mod modGraphic">
          <ac:chgData name="이 경오" userId="03d471aaec579ec3" providerId="LiveId" clId="{14D9E178-0302-40BF-9892-151075496A37}" dt="2020-05-02T15:53:05.144" v="5462" actId="14100"/>
          <ac:graphicFrameMkLst>
            <pc:docMk/>
            <pc:sldMk cId="3651184222" sldId="365"/>
            <ac:graphicFrameMk id="3" creationId="{E4F8D541-208A-4007-BA8B-10D93D6D3770}"/>
          </ac:graphicFrameMkLst>
        </pc:graphicFrameChg>
        <pc:graphicFrameChg chg="del">
          <ac:chgData name="이 경오" userId="03d471aaec579ec3" providerId="LiveId" clId="{14D9E178-0302-40BF-9892-151075496A37}" dt="2020-05-02T15:48:40.057" v="5412" actId="478"/>
          <ac:graphicFrameMkLst>
            <pc:docMk/>
            <pc:sldMk cId="3651184222" sldId="365"/>
            <ac:graphicFrameMk id="18" creationId="{B11027B0-08CC-417D-A0AF-C6C6A6B56F57}"/>
          </ac:graphicFrameMkLst>
        </pc:graphicFrameChg>
        <pc:graphicFrameChg chg="add del mod">
          <ac:chgData name="이 경오" userId="03d471aaec579ec3" providerId="LiveId" clId="{14D9E178-0302-40BF-9892-151075496A37}" dt="2020-05-02T15:53:01.440" v="5461" actId="478"/>
          <ac:graphicFrameMkLst>
            <pc:docMk/>
            <pc:sldMk cId="3651184222" sldId="365"/>
            <ac:graphicFrameMk id="64" creationId="{F8A18945-FB79-43B7-BC81-9254569B335B}"/>
          </ac:graphicFrameMkLst>
        </pc:graphicFrame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20" creationId="{3FAC28AC-04C0-48A3-973B-11F7F4F57613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47" creationId="{B5806A6E-C674-44BD-BD6E-C6D984D44E18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48" creationId="{36D6AF5D-3982-433D-86BC-9BDF8BAF03DC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0" creationId="{B1E084B3-61A3-438A-B64D-3ECD168F9E4B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1" creationId="{C65830E7-EBC7-46F1-B007-AC191E2223DA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2" creationId="{C2C28B11-E1E4-4993-8CA6-1D91F928DA9B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6" creationId="{6BAD9657-6AE6-43DD-AF82-ADF2B7899C6A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7" creationId="{E605C964-12CE-4C86-9388-0674ABC865DF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8" creationId="{AACC1248-0A3F-4E64-B924-8ACCED30F7D8}"/>
          </ac:cxnSpMkLst>
        </pc:cxnChg>
      </pc:sldChg>
      <pc:sldChg chg="addSp delSp modSp add mod">
        <pc:chgData name="이 경오" userId="03d471aaec579ec3" providerId="LiveId" clId="{14D9E178-0302-40BF-9892-151075496A37}" dt="2020-05-02T16:13:18.380" v="6214" actId="1076"/>
        <pc:sldMkLst>
          <pc:docMk/>
          <pc:sldMk cId="4135938912" sldId="366"/>
        </pc:sldMkLst>
        <pc:spChg chg="del">
          <ac:chgData name="이 경오" userId="03d471aaec579ec3" providerId="LiveId" clId="{14D9E178-0302-40BF-9892-151075496A37}" dt="2020-05-02T15:53:51.336" v="5464" actId="478"/>
          <ac:spMkLst>
            <pc:docMk/>
            <pc:sldMk cId="4135938912" sldId="366"/>
            <ac:spMk id="2" creationId="{82C23080-4479-4BC5-8430-E6C5335293E6}"/>
          </ac:spMkLst>
        </pc:spChg>
        <pc:spChg chg="add mod topLvl">
          <ac:chgData name="이 경오" userId="03d471aaec579ec3" providerId="LiveId" clId="{14D9E178-0302-40BF-9892-151075496A37}" dt="2020-05-02T16:02:12.567" v="5648" actId="14100"/>
          <ac:spMkLst>
            <pc:docMk/>
            <pc:sldMk cId="4135938912" sldId="366"/>
            <ac:spMk id="6" creationId="{FD083C95-F899-4A5E-B6B7-474E84C9FE77}"/>
          </ac:spMkLst>
        </pc:spChg>
        <pc:spChg chg="add mod">
          <ac:chgData name="이 경오" userId="03d471aaec579ec3" providerId="LiveId" clId="{14D9E178-0302-40BF-9892-151075496A37}" dt="2020-05-02T16:02:31.808" v="5653" actId="1076"/>
          <ac:spMkLst>
            <pc:docMk/>
            <pc:sldMk cId="4135938912" sldId="366"/>
            <ac:spMk id="9" creationId="{380BB353-49DD-4B29-B69E-920F0BDFBE2E}"/>
          </ac:spMkLst>
        </pc:spChg>
        <pc:spChg chg="add mod topLvl">
          <ac:chgData name="이 경오" userId="03d471aaec579ec3" providerId="LiveId" clId="{14D9E178-0302-40BF-9892-151075496A37}" dt="2020-05-02T16:04:00.737" v="5667" actId="1076"/>
          <ac:spMkLst>
            <pc:docMk/>
            <pc:sldMk cId="4135938912" sldId="366"/>
            <ac:spMk id="11" creationId="{2288C74E-92CC-4E65-A031-A22CA5F15AF1}"/>
          </ac:spMkLst>
        </pc:spChg>
        <pc:spChg chg="mod">
          <ac:chgData name="이 경오" userId="03d471aaec579ec3" providerId="LiveId" clId="{14D9E178-0302-40BF-9892-151075496A37}" dt="2020-05-02T16:10:21.634" v="5774" actId="6549"/>
          <ac:spMkLst>
            <pc:docMk/>
            <pc:sldMk cId="4135938912" sldId="366"/>
            <ac:spMk id="13" creationId="{79EC83B6-EB5E-44C6-B532-04C580F5632F}"/>
          </ac:spMkLst>
        </pc:spChg>
        <pc:spChg chg="add mod topLvl">
          <ac:chgData name="이 경오" userId="03d471aaec579ec3" providerId="LiveId" clId="{14D9E178-0302-40BF-9892-151075496A37}" dt="2020-05-02T16:02:18.227" v="5650" actId="14100"/>
          <ac:spMkLst>
            <pc:docMk/>
            <pc:sldMk cId="4135938912" sldId="366"/>
            <ac:spMk id="17" creationId="{1FDB433B-B2AD-4FC8-8C0F-31D97796ACBB}"/>
          </ac:spMkLst>
        </pc:spChg>
        <pc:spChg chg="add mod topLvl">
          <ac:chgData name="이 경오" userId="03d471aaec579ec3" providerId="LiveId" clId="{14D9E178-0302-40BF-9892-151075496A37}" dt="2020-05-02T16:02:49.368" v="5657" actId="14100"/>
          <ac:spMkLst>
            <pc:docMk/>
            <pc:sldMk cId="4135938912" sldId="366"/>
            <ac:spMk id="18" creationId="{29BE4121-DB37-4443-B98F-DA9C9D242B26}"/>
          </ac:spMkLst>
        </pc:spChg>
        <pc:spChg chg="add mod topLvl">
          <ac:chgData name="이 경오" userId="03d471aaec579ec3" providerId="LiveId" clId="{14D9E178-0302-40BF-9892-151075496A37}" dt="2020-05-02T16:03:42.199" v="5666"/>
          <ac:spMkLst>
            <pc:docMk/>
            <pc:sldMk cId="4135938912" sldId="366"/>
            <ac:spMk id="19" creationId="{E09A59AC-E512-40C9-8EBD-7C51B79EFC65}"/>
          </ac:spMkLst>
        </pc:spChg>
        <pc:spChg chg="add mod topLvl">
          <ac:chgData name="이 경오" userId="03d471aaec579ec3" providerId="LiveId" clId="{14D9E178-0302-40BF-9892-151075496A37}" dt="2020-05-02T16:02:53.657" v="5659" actId="1076"/>
          <ac:spMkLst>
            <pc:docMk/>
            <pc:sldMk cId="4135938912" sldId="366"/>
            <ac:spMk id="21" creationId="{DAE18966-E71A-4003-8636-C75A7A97B582}"/>
          </ac:spMkLst>
        </pc:spChg>
        <pc:spChg chg="add mod">
          <ac:chgData name="이 경오" userId="03d471aaec579ec3" providerId="LiveId" clId="{14D9E178-0302-40BF-9892-151075496A37}" dt="2020-05-02T16:07:35.721" v="5750" actId="1076"/>
          <ac:spMkLst>
            <pc:docMk/>
            <pc:sldMk cId="4135938912" sldId="366"/>
            <ac:spMk id="27" creationId="{77EAACFF-2D2B-4D85-AC70-E554588082CF}"/>
          </ac:spMkLst>
        </pc:spChg>
        <pc:spChg chg="add mod">
          <ac:chgData name="이 경오" userId="03d471aaec579ec3" providerId="LiveId" clId="{14D9E178-0302-40BF-9892-151075496A37}" dt="2020-05-02T16:04:06.040" v="5669" actId="1076"/>
          <ac:spMkLst>
            <pc:docMk/>
            <pc:sldMk cId="4135938912" sldId="366"/>
            <ac:spMk id="35" creationId="{36F99153-9282-4E97-A661-A7098A74D83E}"/>
          </ac:spMkLst>
        </pc:spChg>
        <pc:spChg chg="add mod">
          <ac:chgData name="이 경오" userId="03d471aaec579ec3" providerId="LiveId" clId="{14D9E178-0302-40BF-9892-151075496A37}" dt="2020-05-02T16:04:26.399" v="5676" actId="1076"/>
          <ac:spMkLst>
            <pc:docMk/>
            <pc:sldMk cId="4135938912" sldId="366"/>
            <ac:spMk id="36" creationId="{F70FBD7D-0294-4B52-8F14-F506BE1CBACA}"/>
          </ac:spMkLst>
        </pc:spChg>
        <pc:spChg chg="add mod">
          <ac:chgData name="이 경오" userId="03d471aaec579ec3" providerId="LiveId" clId="{14D9E178-0302-40BF-9892-151075496A37}" dt="2020-05-02T16:04:26.399" v="5676" actId="1076"/>
          <ac:spMkLst>
            <pc:docMk/>
            <pc:sldMk cId="4135938912" sldId="366"/>
            <ac:spMk id="37" creationId="{32C5B0D6-73AF-41E7-B7F5-E770B6763BE3}"/>
          </ac:spMkLst>
        </pc:spChg>
        <pc:spChg chg="add mod">
          <ac:chgData name="이 경오" userId="03d471aaec579ec3" providerId="LiveId" clId="{14D9E178-0302-40BF-9892-151075496A37}" dt="2020-05-02T16:06:39.356" v="5733" actId="1076"/>
          <ac:spMkLst>
            <pc:docMk/>
            <pc:sldMk cId="4135938912" sldId="366"/>
            <ac:spMk id="41" creationId="{EEF054BE-42F8-4BB4-91B0-5BC68A4F3BA4}"/>
          </ac:spMkLst>
        </pc:spChg>
        <pc:spChg chg="add mod">
          <ac:chgData name="이 경오" userId="03d471aaec579ec3" providerId="LiveId" clId="{14D9E178-0302-40BF-9892-151075496A37}" dt="2020-05-02T16:04:42.850" v="5678" actId="1076"/>
          <ac:spMkLst>
            <pc:docMk/>
            <pc:sldMk cId="4135938912" sldId="366"/>
            <ac:spMk id="43" creationId="{80FA19B8-4A60-461C-A0C7-CDEA7F42654D}"/>
          </ac:spMkLst>
        </pc:spChg>
        <pc:spChg chg="add mod">
          <ac:chgData name="이 경오" userId="03d471aaec579ec3" providerId="LiveId" clId="{14D9E178-0302-40BF-9892-151075496A37}" dt="2020-05-02T16:05:34.768" v="5711" actId="1076"/>
          <ac:spMkLst>
            <pc:docMk/>
            <pc:sldMk cId="4135938912" sldId="366"/>
            <ac:spMk id="47" creationId="{3A37105C-CD5B-461D-A47A-67693F052C43}"/>
          </ac:spMkLst>
        </pc:spChg>
        <pc:spChg chg="add mod">
          <ac:chgData name="이 경오" userId="03d471aaec579ec3" providerId="LiveId" clId="{14D9E178-0302-40BF-9892-151075496A37}" dt="2020-05-02T16:05:41.998" v="5714" actId="1076"/>
          <ac:spMkLst>
            <pc:docMk/>
            <pc:sldMk cId="4135938912" sldId="366"/>
            <ac:spMk id="48" creationId="{0AD7AD51-63D1-4A6E-B2A9-73E78D74C066}"/>
          </ac:spMkLst>
        </pc:spChg>
        <pc:spChg chg="add mod">
          <ac:chgData name="이 경오" userId="03d471aaec579ec3" providerId="LiveId" clId="{14D9E178-0302-40BF-9892-151075496A37}" dt="2020-05-02T16:05:55.756" v="5724" actId="207"/>
          <ac:spMkLst>
            <pc:docMk/>
            <pc:sldMk cId="4135938912" sldId="366"/>
            <ac:spMk id="50" creationId="{6CC5873C-491F-4560-A224-13737D7216EB}"/>
          </ac:spMkLst>
        </pc:spChg>
        <pc:spChg chg="add mod">
          <ac:chgData name="이 경오" userId="03d471aaec579ec3" providerId="LiveId" clId="{14D9E178-0302-40BF-9892-151075496A37}" dt="2020-05-02T16:06:02.269" v="5726" actId="1076"/>
          <ac:spMkLst>
            <pc:docMk/>
            <pc:sldMk cId="4135938912" sldId="366"/>
            <ac:spMk id="51" creationId="{D02DEA3A-7193-4B04-87B6-2C46A3B0405E}"/>
          </ac:spMkLst>
        </pc:spChg>
        <pc:spChg chg="add mod">
          <ac:chgData name="이 경오" userId="03d471aaec579ec3" providerId="LiveId" clId="{14D9E178-0302-40BF-9892-151075496A37}" dt="2020-05-02T16:06:13.058" v="5728" actId="1076"/>
          <ac:spMkLst>
            <pc:docMk/>
            <pc:sldMk cId="4135938912" sldId="366"/>
            <ac:spMk id="52" creationId="{3979FBDA-3280-42B6-B2E0-B7AD06BE5A65}"/>
          </ac:spMkLst>
        </pc:spChg>
        <pc:spChg chg="add mod">
          <ac:chgData name="이 경오" userId="03d471aaec579ec3" providerId="LiveId" clId="{14D9E178-0302-40BF-9892-151075496A37}" dt="2020-05-02T16:06:24.848" v="5730" actId="1076"/>
          <ac:spMkLst>
            <pc:docMk/>
            <pc:sldMk cId="4135938912" sldId="366"/>
            <ac:spMk id="53" creationId="{0CF0787E-72D6-4644-86D8-4F9E56A77581}"/>
          </ac:spMkLst>
        </pc:spChg>
        <pc:spChg chg="add mod">
          <ac:chgData name="이 경오" userId="03d471aaec579ec3" providerId="LiveId" clId="{14D9E178-0302-40BF-9892-151075496A37}" dt="2020-05-02T16:06:35.749" v="5732" actId="1076"/>
          <ac:spMkLst>
            <pc:docMk/>
            <pc:sldMk cId="4135938912" sldId="366"/>
            <ac:spMk id="54" creationId="{FB4F29F0-45EE-4F04-BA2F-C432B7A9BEB9}"/>
          </ac:spMkLst>
        </pc:spChg>
        <pc:spChg chg="add mod">
          <ac:chgData name="이 경오" userId="03d471aaec579ec3" providerId="LiveId" clId="{14D9E178-0302-40BF-9892-151075496A37}" dt="2020-05-02T16:07:08.064" v="5742" actId="20577"/>
          <ac:spMkLst>
            <pc:docMk/>
            <pc:sldMk cId="4135938912" sldId="366"/>
            <ac:spMk id="55" creationId="{5C72A608-BC49-4E72-8987-3D8A9B02F2D4}"/>
          </ac:spMkLst>
        </pc:spChg>
        <pc:spChg chg="add mod">
          <ac:chgData name="이 경오" userId="03d471aaec579ec3" providerId="LiveId" clId="{14D9E178-0302-40BF-9892-151075496A37}" dt="2020-05-02T16:09:52.268" v="5767"/>
          <ac:spMkLst>
            <pc:docMk/>
            <pc:sldMk cId="4135938912" sldId="366"/>
            <ac:spMk id="56" creationId="{F113D541-88CB-4B01-A994-CED59FD1F6E7}"/>
          </ac:spMkLst>
        </pc:spChg>
        <pc:spChg chg="add mod">
          <ac:chgData name="이 경오" userId="03d471aaec579ec3" providerId="LiveId" clId="{14D9E178-0302-40BF-9892-151075496A37}" dt="2020-05-02T16:07:26.711" v="5746" actId="1076"/>
          <ac:spMkLst>
            <pc:docMk/>
            <pc:sldMk cId="4135938912" sldId="366"/>
            <ac:spMk id="58" creationId="{D455782C-F540-43A2-BC89-FA552CE75E21}"/>
          </ac:spMkLst>
        </pc:spChg>
        <pc:spChg chg="add mod">
          <ac:chgData name="이 경오" userId="03d471aaec579ec3" providerId="LiveId" clId="{14D9E178-0302-40BF-9892-151075496A37}" dt="2020-05-02T16:07:33.570" v="5748" actId="1076"/>
          <ac:spMkLst>
            <pc:docMk/>
            <pc:sldMk cId="4135938912" sldId="366"/>
            <ac:spMk id="59" creationId="{C8F505D8-BA90-4B74-B210-5C83D384E135}"/>
          </ac:spMkLst>
        </pc:spChg>
        <pc:spChg chg="add mod">
          <ac:chgData name="이 경오" userId="03d471aaec579ec3" providerId="LiveId" clId="{14D9E178-0302-40BF-9892-151075496A37}" dt="2020-05-02T16:12:56.275" v="6207" actId="403"/>
          <ac:spMkLst>
            <pc:docMk/>
            <pc:sldMk cId="4135938912" sldId="366"/>
            <ac:spMk id="62" creationId="{366ED127-83AD-4EBD-8881-7B81FE593CB7}"/>
          </ac:spMkLst>
        </pc:spChg>
        <pc:spChg chg="del">
          <ac:chgData name="이 경오" userId="03d471aaec579ec3" providerId="LiveId" clId="{14D9E178-0302-40BF-9892-151075496A37}" dt="2020-05-02T15:53:54.999" v="5465" actId="478"/>
          <ac:spMkLst>
            <pc:docMk/>
            <pc:sldMk cId="4135938912" sldId="366"/>
            <ac:spMk id="63" creationId="{9EB3EAD3-6B5C-4FCB-AE16-C00EADB0BD43}"/>
          </ac:spMkLst>
        </pc:spChg>
        <pc:spChg chg="add mod">
          <ac:chgData name="이 경오" userId="03d471aaec579ec3" providerId="LiveId" clId="{14D9E178-0302-40BF-9892-151075496A37}" dt="2020-05-02T16:07:58.699" v="5755" actId="1076"/>
          <ac:spMkLst>
            <pc:docMk/>
            <pc:sldMk cId="4135938912" sldId="366"/>
            <ac:spMk id="64" creationId="{281B7556-C6D5-433E-986A-5ABC88CFDD66}"/>
          </ac:spMkLst>
        </pc:spChg>
        <pc:spChg chg="add mod">
          <ac:chgData name="이 경오" userId="03d471aaec579ec3" providerId="LiveId" clId="{14D9E178-0302-40BF-9892-151075496A37}" dt="2020-05-02T16:08:01.997" v="5756" actId="1076"/>
          <ac:spMkLst>
            <pc:docMk/>
            <pc:sldMk cId="4135938912" sldId="366"/>
            <ac:spMk id="65" creationId="{EF13862B-599E-4E05-A1AA-077DC3342535}"/>
          </ac:spMkLst>
        </pc:spChg>
        <pc:spChg chg="add mod">
          <ac:chgData name="이 경오" userId="03d471aaec579ec3" providerId="LiveId" clId="{14D9E178-0302-40BF-9892-151075496A37}" dt="2020-05-02T16:13:14.549" v="6213" actId="1076"/>
          <ac:spMkLst>
            <pc:docMk/>
            <pc:sldMk cId="4135938912" sldId="366"/>
            <ac:spMk id="66" creationId="{5B723B5D-1D8E-4B68-B142-298239D3A4BF}"/>
          </ac:spMkLst>
        </pc:spChg>
        <pc:spChg chg="add mod">
          <ac:chgData name="이 경오" userId="03d471aaec579ec3" providerId="LiveId" clId="{14D9E178-0302-40BF-9892-151075496A37}" dt="2020-05-02T16:13:18.380" v="6214" actId="1076"/>
          <ac:spMkLst>
            <pc:docMk/>
            <pc:sldMk cId="4135938912" sldId="366"/>
            <ac:spMk id="67" creationId="{86C8C0CD-171D-4AC6-ABEA-A4F4D778F719}"/>
          </ac:spMkLst>
        </pc:spChg>
        <pc:spChg chg="add mod">
          <ac:chgData name="이 경오" userId="03d471aaec579ec3" providerId="LiveId" clId="{14D9E178-0302-40BF-9892-151075496A37}" dt="2020-05-02T16:13:04.850" v="6208" actId="1076"/>
          <ac:spMkLst>
            <pc:docMk/>
            <pc:sldMk cId="4135938912" sldId="366"/>
            <ac:spMk id="69" creationId="{2982A876-4B28-441D-A096-42AEE98EB0A8}"/>
          </ac:spMkLst>
        </pc:spChg>
        <pc:spChg chg="add mod">
          <ac:chgData name="이 경오" userId="03d471aaec579ec3" providerId="LiveId" clId="{14D9E178-0302-40BF-9892-151075496A37}" dt="2020-05-02T16:11:40.249" v="6063"/>
          <ac:spMkLst>
            <pc:docMk/>
            <pc:sldMk cId="4135938912" sldId="366"/>
            <ac:spMk id="70" creationId="{168673D2-FD6C-4FBF-803E-F27384666F8C}"/>
          </ac:spMkLst>
        </pc:spChg>
        <pc:spChg chg="add mod">
          <ac:chgData name="이 경오" userId="03d471aaec579ec3" providerId="LiveId" clId="{14D9E178-0302-40BF-9892-151075496A37}" dt="2020-05-02T16:12:38.721" v="6203" actId="12"/>
          <ac:spMkLst>
            <pc:docMk/>
            <pc:sldMk cId="4135938912" sldId="366"/>
            <ac:spMk id="71" creationId="{DEFF0F3B-6654-4596-A463-D0751B4AA870}"/>
          </ac:spMkLst>
        </pc:spChg>
        <pc:grpChg chg="add mod">
          <ac:chgData name="이 경오" userId="03d471aaec579ec3" providerId="LiveId" clId="{14D9E178-0302-40BF-9892-151075496A37}" dt="2020-05-02T15:59:22.579" v="5533" actId="164"/>
          <ac:grpSpMkLst>
            <pc:docMk/>
            <pc:sldMk cId="4135938912" sldId="366"/>
            <ac:grpSpMk id="7" creationId="{539A341D-F8BE-411C-97D8-AD8C0C3437E0}"/>
          </ac:grpSpMkLst>
        </pc:grpChg>
        <pc:grpChg chg="add del mod">
          <ac:chgData name="이 경오" userId="03d471aaec579ec3" providerId="LiveId" clId="{14D9E178-0302-40BF-9892-151075496A37}" dt="2020-05-02T16:01:12.577" v="5613" actId="165"/>
          <ac:grpSpMkLst>
            <pc:docMk/>
            <pc:sldMk cId="4135938912" sldId="366"/>
            <ac:grpSpMk id="24" creationId="{8142DB65-4E73-4686-8C42-1339DB3E7316}"/>
          </ac:grpSpMkLst>
        </pc:grpChg>
        <pc:graphicFrameChg chg="del">
          <ac:chgData name="이 경오" userId="03d471aaec579ec3" providerId="LiveId" clId="{14D9E178-0302-40BF-9892-151075496A37}" dt="2020-05-02T15:53:51.336" v="5464" actId="478"/>
          <ac:graphicFrameMkLst>
            <pc:docMk/>
            <pc:sldMk cId="4135938912" sldId="366"/>
            <ac:graphicFrameMk id="3" creationId="{E4F8D541-208A-4007-BA8B-10D93D6D3770}"/>
          </ac:graphicFrameMkLst>
        </pc:graphicFrameChg>
        <pc:picChg chg="add mod topLvl">
          <ac:chgData name="이 경오" userId="03d471aaec579ec3" providerId="LiveId" clId="{14D9E178-0302-40BF-9892-151075496A37}" dt="2020-05-02T16:02:22.917" v="5651" actId="1076"/>
          <ac:picMkLst>
            <pc:docMk/>
            <pc:sldMk cId="4135938912" sldId="366"/>
            <ac:picMk id="10" creationId="{BF8B5FC8-37C5-40B2-9865-EAE2EB46A731}"/>
          </ac:picMkLst>
        </pc:picChg>
        <pc:picChg chg="add mod topLvl">
          <ac:chgData name="이 경오" userId="03d471aaec579ec3" providerId="LiveId" clId="{14D9E178-0302-40BF-9892-151075496A37}" dt="2020-05-02T16:09:55.658" v="5770" actId="1076"/>
          <ac:picMkLst>
            <pc:docMk/>
            <pc:sldMk cId="4135938912" sldId="366"/>
            <ac:picMk id="20" creationId="{343C7FA6-FF76-426B-96EA-3E9FB4FF7EAF}"/>
          </ac:picMkLst>
        </pc:picChg>
        <pc:picChg chg="add mod">
          <ac:chgData name="이 경오" userId="03d471aaec579ec3" providerId="LiveId" clId="{14D9E178-0302-40BF-9892-151075496A37}" dt="2020-05-02T16:04:06.040" v="5669" actId="1076"/>
          <ac:picMkLst>
            <pc:docMk/>
            <pc:sldMk cId="4135938912" sldId="366"/>
            <ac:picMk id="34" creationId="{4DFA1F6F-E782-478E-89E0-F98F1CC1743F}"/>
          </ac:picMkLst>
        </pc:picChg>
        <pc:picChg chg="add mod">
          <ac:chgData name="이 경오" userId="03d471aaec579ec3" providerId="LiveId" clId="{14D9E178-0302-40BF-9892-151075496A37}" dt="2020-05-02T16:04:42.850" v="5678" actId="1076"/>
          <ac:picMkLst>
            <pc:docMk/>
            <pc:sldMk cId="4135938912" sldId="366"/>
            <ac:picMk id="42" creationId="{8CC6B61C-15B8-40E5-B4FA-C62753BC1CE8}"/>
          </ac:picMkLst>
        </pc:picChg>
        <pc:cxnChg chg="add mod topLvl">
          <ac:chgData name="이 경오" userId="03d471aaec579ec3" providerId="LiveId" clId="{14D9E178-0302-40BF-9892-151075496A37}" dt="2020-05-02T16:02:22.917" v="5651" actId="1076"/>
          <ac:cxnSpMkLst>
            <pc:docMk/>
            <pc:sldMk cId="4135938912" sldId="366"/>
            <ac:cxnSpMk id="12" creationId="{2C0E6980-10B5-4652-919F-4FD345E67FAA}"/>
          </ac:cxnSpMkLst>
        </pc:cxnChg>
        <pc:cxnChg chg="add mod topLvl">
          <ac:chgData name="이 경오" userId="03d471aaec579ec3" providerId="LiveId" clId="{14D9E178-0302-40BF-9892-151075496A37}" dt="2020-05-02T16:09:55.658" v="5770" actId="1076"/>
          <ac:cxnSpMkLst>
            <pc:docMk/>
            <pc:sldMk cId="4135938912" sldId="366"/>
            <ac:cxnSpMk id="22" creationId="{33213FC3-5DE9-44E6-8BE0-B24A2127AB07}"/>
          </ac:cxnSpMkLst>
        </pc:cxnChg>
        <pc:cxnChg chg="add mod">
          <ac:chgData name="이 경오" userId="03d471aaec579ec3" providerId="LiveId" clId="{14D9E178-0302-40BF-9892-151075496A37}" dt="2020-05-02T16:04:26.399" v="5676" actId="1076"/>
          <ac:cxnSpMkLst>
            <pc:docMk/>
            <pc:sldMk cId="4135938912" sldId="366"/>
            <ac:cxnSpMk id="38" creationId="{B7A991F5-9B4F-40D2-B4BF-C3EE1EE8BEA7}"/>
          </ac:cxnSpMkLst>
        </pc:cxnChg>
        <pc:cxnChg chg="add mod">
          <ac:chgData name="이 경오" userId="03d471aaec579ec3" providerId="LiveId" clId="{14D9E178-0302-40BF-9892-151075496A37}" dt="2020-05-02T16:04:46.507" v="5679" actId="14100"/>
          <ac:cxnSpMkLst>
            <pc:docMk/>
            <pc:sldMk cId="4135938912" sldId="366"/>
            <ac:cxnSpMk id="44" creationId="{77B65431-EA6F-4B76-9981-61CE2261DC3E}"/>
          </ac:cxnSpMkLst>
        </pc:cxnChg>
        <pc:cxnChg chg="add mod">
          <ac:chgData name="이 경오" userId="03d471aaec579ec3" providerId="LiveId" clId="{14D9E178-0302-40BF-9892-151075496A37}" dt="2020-05-02T16:07:18.888" v="5744" actId="13822"/>
          <ac:cxnSpMkLst>
            <pc:docMk/>
            <pc:sldMk cId="4135938912" sldId="366"/>
            <ac:cxnSpMk id="46" creationId="{DC2B9230-6A41-4E9E-8E04-DB68103A117B}"/>
          </ac:cxnSpMkLst>
        </pc:cxnChg>
        <pc:cxnChg chg="add del mod">
          <ac:chgData name="이 경오" userId="03d471aaec579ec3" providerId="LiveId" clId="{14D9E178-0302-40BF-9892-151075496A37}" dt="2020-05-02T16:13:10.275" v="6212" actId="1076"/>
          <ac:cxnSpMkLst>
            <pc:docMk/>
            <pc:sldMk cId="4135938912" sldId="366"/>
            <ac:cxnSpMk id="60" creationId="{DA90B472-C62E-4682-A770-EFAF71404A7A}"/>
          </ac:cxnSpMkLst>
        </pc:cxnChg>
      </pc:sldChg>
      <pc:sldChg chg="modSp add mod ord">
        <pc:chgData name="이 경오" userId="03d471aaec579ec3" providerId="LiveId" clId="{14D9E178-0302-40BF-9892-151075496A37}" dt="2020-05-02T16:14:15.561" v="6218" actId="20577"/>
        <pc:sldMkLst>
          <pc:docMk/>
          <pc:sldMk cId="105868750" sldId="367"/>
        </pc:sldMkLst>
        <pc:spChg chg="mod">
          <ac:chgData name="이 경오" userId="03d471aaec579ec3" providerId="LiveId" clId="{14D9E178-0302-40BF-9892-151075496A37}" dt="2020-05-02T16:14:15.561" v="6218" actId="20577"/>
          <ac:spMkLst>
            <pc:docMk/>
            <pc:sldMk cId="105868750" sldId="367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14D9E178-0302-40BF-9892-151075496A37}" dt="2020-05-02T16:28:43.957" v="6507" actId="12"/>
        <pc:sldMkLst>
          <pc:docMk/>
          <pc:sldMk cId="2067336957" sldId="368"/>
        </pc:sldMkLst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6" creationId="{60144F02-5A18-4E6C-BF2A-78B0E74FD2CA}"/>
          </ac:spMkLst>
        </pc:spChg>
        <pc:spChg chg="mod">
          <ac:chgData name="이 경오" userId="03d471aaec579ec3" providerId="LiveId" clId="{14D9E178-0302-40BF-9892-151075496A37}" dt="2020-05-02T16:22:03.281" v="6298" actId="1076"/>
          <ac:spMkLst>
            <pc:docMk/>
            <pc:sldMk cId="2067336957" sldId="368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1" creationId="{ECEE70D4-E5A7-40B8-814D-D7DB255008A5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2" creationId="{72D46A60-8EAD-4F9D-920A-F92EEC269BA3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3" creationId="{1AE02F1B-FFE8-46C2-9B4C-8F53C0FFDE50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4" creationId="{2FC0F994-48BC-41DB-9D17-134F81809205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5" creationId="{15AE04A1-1965-4A41-8D80-870440080D68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39" creationId="{6F4CCBDB-FC64-48C5-B753-1E9160A4E64A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0" creationId="{C950C45A-A3DA-4A32-88E1-1F959AD7FE51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1" creationId="{DC1A7AD2-CFD1-4D8F-829A-A4F8ED79DA64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2" creationId="{24922173-2AD0-4ABD-8239-3607F8E82CB6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3" creationId="{E6701D17-F096-4E00-B179-C7AF38934896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4" creationId="{99475D69-8627-43C7-BADD-0128A5E8D469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5" creationId="{1CBF29BC-73F8-45EC-AE0C-8A966FC6A313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6" creationId="{06EA3C13-9ECD-401D-9C93-247331AF804D}"/>
          </ac:spMkLst>
        </pc:spChg>
        <pc:spChg chg="mod">
          <ac:chgData name="이 경오" userId="03d471aaec579ec3" providerId="LiveId" clId="{14D9E178-0302-40BF-9892-151075496A37}" dt="2020-05-02T16:20:46.217" v="6296"/>
          <ac:spMkLst>
            <pc:docMk/>
            <pc:sldMk cId="2067336957" sldId="368"/>
            <ac:spMk id="49" creationId="{DB2592F5-1887-4128-A11C-FBB241480622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62" creationId="{0C5D5E0C-ED39-4317-AA0E-BCFC19AD451E}"/>
          </ac:spMkLst>
        </pc:spChg>
        <pc:spChg chg="add mod">
          <ac:chgData name="이 경오" userId="03d471aaec579ec3" providerId="LiveId" clId="{14D9E178-0302-40BF-9892-151075496A37}" dt="2020-05-02T16:22:48.668" v="6364"/>
          <ac:spMkLst>
            <pc:docMk/>
            <pc:sldMk cId="2067336957" sldId="368"/>
            <ac:spMk id="63" creationId="{8859E577-A640-448F-9E39-5448A40D4BB8}"/>
          </ac:spMkLst>
        </pc:spChg>
        <pc:spChg chg="add del mod">
          <ac:chgData name="이 경오" userId="03d471aaec579ec3" providerId="LiveId" clId="{14D9E178-0302-40BF-9892-151075496A37}" dt="2020-05-02T16:22:54.760" v="6365" actId="478"/>
          <ac:spMkLst>
            <pc:docMk/>
            <pc:sldMk cId="2067336957" sldId="368"/>
            <ac:spMk id="64" creationId="{B05E1184-AB80-4539-B0CB-605603882A55}"/>
          </ac:spMkLst>
        </pc:spChg>
        <pc:spChg chg="add mod">
          <ac:chgData name="이 경오" userId="03d471aaec579ec3" providerId="LiveId" clId="{14D9E178-0302-40BF-9892-151075496A37}" dt="2020-05-02T16:22:59.740" v="6367" actId="1076"/>
          <ac:spMkLst>
            <pc:docMk/>
            <pc:sldMk cId="2067336957" sldId="368"/>
            <ac:spMk id="65" creationId="{AA76ABFE-56CE-4446-95EE-A01DD32C6F08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66" creationId="{DD612A17-27AD-42E6-843E-18773DADF0D5}"/>
          </ac:spMkLst>
        </pc:spChg>
        <pc:spChg chg="add mod">
          <ac:chgData name="이 경오" userId="03d471aaec579ec3" providerId="LiveId" clId="{14D9E178-0302-40BF-9892-151075496A37}" dt="2020-05-02T16:25:22.629" v="6372" actId="1076"/>
          <ac:spMkLst>
            <pc:docMk/>
            <pc:sldMk cId="2067336957" sldId="368"/>
            <ac:spMk id="67" creationId="{73EA83B3-A14D-4EA6-AF4E-44DB765FD27F}"/>
          </ac:spMkLst>
        </pc:spChg>
        <pc:spChg chg="add del">
          <ac:chgData name="이 경오" userId="03d471aaec579ec3" providerId="LiveId" clId="{14D9E178-0302-40BF-9892-151075496A37}" dt="2020-05-02T16:25:25.654" v="6374"/>
          <ac:spMkLst>
            <pc:docMk/>
            <pc:sldMk cId="2067336957" sldId="368"/>
            <ac:spMk id="68" creationId="{522C7B8B-51F1-4008-9B11-E7A326245809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69" creationId="{27ACA5C4-2403-4E3D-9623-AEC7497B5F89}"/>
          </ac:spMkLst>
        </pc:spChg>
        <pc:spChg chg="add mod">
          <ac:chgData name="이 경오" userId="03d471aaec579ec3" providerId="LiveId" clId="{14D9E178-0302-40BF-9892-151075496A37}" dt="2020-05-02T16:27:57.080" v="6504" actId="1076"/>
          <ac:spMkLst>
            <pc:docMk/>
            <pc:sldMk cId="2067336957" sldId="368"/>
            <ac:spMk id="70" creationId="{F1C0001C-BB8B-4793-8855-D089B32F0DF6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71" creationId="{43F1A65A-7641-408A-BECB-CAAA1A924513}"/>
          </ac:spMkLst>
        </pc:s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26" creationId="{575ACE9E-DA84-4F39-82E5-69029C45ABAF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0" creationId="{97227067-8661-4C5E-AC5B-683A10EAE480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3" creationId="{7EC540BC-4234-47FC-8FE0-FE829674D581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6" creationId="{7C392E5D-25F9-46B2-9382-B413751427B2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53" creationId="{47C1C80E-9BC4-4D5B-98D6-936BC7E0C5C6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59" creationId="{B640E8F4-B638-44F0-8D78-B70C9C511794}"/>
          </ac:grpSpMkLst>
        </pc:grpChg>
        <pc:graphicFrameChg chg="del">
          <ac:chgData name="이 경오" userId="03d471aaec579ec3" providerId="LiveId" clId="{14D9E178-0302-40BF-9892-151075496A37}" dt="2020-05-02T16:20:52.075" v="6297" actId="478"/>
          <ac:graphicFrameMkLst>
            <pc:docMk/>
            <pc:sldMk cId="2067336957" sldId="368"/>
            <ac:graphicFrameMk id="18" creationId="{B11027B0-08CC-417D-A0AF-C6C6A6B56F57}"/>
          </ac:graphicFrameMkLst>
        </pc:graphicFrame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20" creationId="{3FAC28AC-04C0-48A3-973B-11F7F4F57613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47" creationId="{B5806A6E-C674-44BD-BD6E-C6D984D44E18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48" creationId="{36D6AF5D-3982-433D-86BC-9BDF8BAF03DC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0" creationId="{B1E084B3-61A3-438A-B64D-3ECD168F9E4B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1" creationId="{C65830E7-EBC7-46F1-B007-AC191E2223DA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2" creationId="{C2C28B11-E1E4-4993-8CA6-1D91F928DA9B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6" creationId="{6BAD9657-6AE6-43DD-AF82-ADF2B7899C6A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7" creationId="{E605C964-12CE-4C86-9388-0674ABC865DF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8" creationId="{AACC1248-0A3F-4E64-B924-8ACCED30F7D8}"/>
          </ac:cxnSpMkLst>
        </pc:cxnChg>
      </pc:sldChg>
      <pc:sldChg chg="modSp add mod ord">
        <pc:chgData name="이 경오" userId="03d471aaec579ec3" providerId="LiveId" clId="{14D9E178-0302-40BF-9892-151075496A37}" dt="2020-05-02T16:30:53.593" v="6530"/>
        <pc:sldMkLst>
          <pc:docMk/>
          <pc:sldMk cId="3857124470" sldId="369"/>
        </pc:sldMkLst>
        <pc:spChg chg="mod">
          <ac:chgData name="이 경오" userId="03d471aaec579ec3" providerId="LiveId" clId="{14D9E178-0302-40BF-9892-151075496A37}" dt="2020-05-02T16:30:53.593" v="6530"/>
          <ac:spMkLst>
            <pc:docMk/>
            <pc:sldMk cId="3857124470" sldId="369"/>
            <ac:spMk id="6" creationId="{97ABE4A9-0E2E-45E8-86C2-53BF8FA05A72}"/>
          </ac:spMkLst>
        </pc:spChg>
      </pc:sldChg>
      <pc:sldChg chg="delSp modSp add mod">
        <pc:chgData name="이 경오" userId="03d471aaec579ec3" providerId="LiveId" clId="{14D9E178-0302-40BF-9892-151075496A37}" dt="2020-05-02T16:42:10.084" v="7610" actId="478"/>
        <pc:sldMkLst>
          <pc:docMk/>
          <pc:sldMk cId="3536835945" sldId="370"/>
        </pc:sldMkLst>
        <pc:spChg chg="mod">
          <ac:chgData name="이 경오" userId="03d471aaec579ec3" providerId="LiveId" clId="{14D9E178-0302-40BF-9892-151075496A37}" dt="2020-05-02T16:35:43.869" v="6887" actId="404"/>
          <ac:spMkLst>
            <pc:docMk/>
            <pc:sldMk cId="3536835945" sldId="370"/>
            <ac:spMk id="11" creationId="{6305EA82-9CE8-4D6B-B805-568D05E43F6C}"/>
          </ac:spMkLst>
        </pc:spChg>
        <pc:spChg chg="mod">
          <ac:chgData name="이 경오" userId="03d471aaec579ec3" providerId="LiveId" clId="{14D9E178-0302-40BF-9892-151075496A37}" dt="2020-05-02T16:36:32.142" v="6954" actId="20577"/>
          <ac:spMkLst>
            <pc:docMk/>
            <pc:sldMk cId="3536835945" sldId="370"/>
            <ac:spMk id="12" creationId="{6A1F59F6-200C-4516-8E80-8C4292419078}"/>
          </ac:spMkLst>
        </pc:spChg>
        <pc:spChg chg="mod">
          <ac:chgData name="이 경오" userId="03d471aaec579ec3" providerId="LiveId" clId="{14D9E178-0302-40BF-9892-151075496A37}" dt="2020-05-02T16:37:45" v="7073" actId="20577"/>
          <ac:spMkLst>
            <pc:docMk/>
            <pc:sldMk cId="3536835945" sldId="370"/>
            <ac:spMk id="13" creationId="{B1B645F2-7442-4875-BF8B-65505EF8AEA6}"/>
          </ac:spMkLst>
        </pc:spChg>
        <pc:spChg chg="mod">
          <ac:chgData name="이 경오" userId="03d471aaec579ec3" providerId="LiveId" clId="{14D9E178-0302-40BF-9892-151075496A37}" dt="2020-05-02T16:39:02.898" v="7609" actId="20577"/>
          <ac:spMkLst>
            <pc:docMk/>
            <pc:sldMk cId="3536835945" sldId="370"/>
            <ac:spMk id="19" creationId="{BCB09372-5200-4252-AC1A-E587EDDE19B6}"/>
          </ac:spMkLst>
        </pc:spChg>
        <pc:spChg chg="del">
          <ac:chgData name="이 경오" userId="03d471aaec579ec3" providerId="LiveId" clId="{14D9E178-0302-40BF-9892-151075496A37}" dt="2020-05-02T16:42:10.084" v="7610" actId="478"/>
          <ac:spMkLst>
            <pc:docMk/>
            <pc:sldMk cId="3536835945" sldId="370"/>
            <ac:spMk id="20" creationId="{EC71B353-9A94-4666-BF4D-6DD13D247DD5}"/>
          </ac:spMkLst>
        </pc:spChg>
        <pc:spChg chg="del">
          <ac:chgData name="이 경오" userId="03d471aaec579ec3" providerId="LiveId" clId="{14D9E178-0302-40BF-9892-151075496A37}" dt="2020-05-02T16:42:10.084" v="7610" actId="478"/>
          <ac:spMkLst>
            <pc:docMk/>
            <pc:sldMk cId="3536835945" sldId="370"/>
            <ac:spMk id="21" creationId="{2C8F4E6A-7895-4435-BFB9-A4850A8986B0}"/>
          </ac:spMkLst>
        </pc:spChg>
      </pc:sldChg>
    </pc:docChg>
  </pc:docChgLst>
  <pc:docChgLst>
    <pc:chgData name="이 경오" userId="03d471aaec579ec3" providerId="LiveId" clId="{05719FF2-8B2F-48D2-8BAD-7BDF267EE320}"/>
    <pc:docChg chg="modSld">
      <pc:chgData name="이 경오" userId="03d471aaec579ec3" providerId="LiveId" clId="{05719FF2-8B2F-48D2-8BAD-7BDF267EE320}" dt="2020-05-06T15:30:27.391" v="3"/>
      <pc:docMkLst>
        <pc:docMk/>
      </pc:docMkLst>
      <pc:sldChg chg="modSp mod">
        <pc:chgData name="이 경오" userId="03d471aaec579ec3" providerId="LiveId" clId="{05719FF2-8B2F-48D2-8BAD-7BDF267EE320}" dt="2020-05-06T15:30:27.391" v="3"/>
        <pc:sldMkLst>
          <pc:docMk/>
          <pc:sldMk cId="766151783" sldId="382"/>
        </pc:sldMkLst>
        <pc:spChg chg="mod">
          <ac:chgData name="이 경오" userId="03d471aaec579ec3" providerId="LiveId" clId="{05719FF2-8B2F-48D2-8BAD-7BDF267EE320}" dt="2020-05-06T15:30:27.391" v="3"/>
          <ac:spMkLst>
            <pc:docMk/>
            <pc:sldMk cId="766151783" sldId="382"/>
            <ac:spMk id="6" creationId="{5CC89ADE-C8D2-4F6F-ABD5-8775AD003433}"/>
          </ac:spMkLst>
        </pc:spChg>
      </pc:sldChg>
    </pc:docChg>
  </pc:docChgLst>
  <pc:docChgLst>
    <pc:chgData name="이 경오" userId="03d471aaec579ec3" providerId="LiveId" clId="{733C863F-C7A7-4AA5-8FE8-72A825B58056}"/>
    <pc:docChg chg="undo custSel addSld delSld modSld sldOrd">
      <pc:chgData name="이 경오" userId="03d471aaec579ec3" providerId="LiveId" clId="{733C863F-C7A7-4AA5-8FE8-72A825B58056}" dt="2020-05-12T04:19:08.569" v="4543" actId="207"/>
      <pc:docMkLst>
        <pc:docMk/>
      </pc:docMkLst>
      <pc:sldChg chg="modSp mod">
        <pc:chgData name="이 경오" userId="03d471aaec579ec3" providerId="LiveId" clId="{733C863F-C7A7-4AA5-8FE8-72A825B58056}" dt="2020-05-09T16:00:35.107" v="19" actId="404"/>
        <pc:sldMkLst>
          <pc:docMk/>
          <pc:sldMk cId="3639423075" sldId="260"/>
        </pc:sldMkLst>
        <pc:spChg chg="mod">
          <ac:chgData name="이 경오" userId="03d471aaec579ec3" providerId="LiveId" clId="{733C863F-C7A7-4AA5-8FE8-72A825B58056}" dt="2020-05-09T16:00:35.107" v="19" actId="404"/>
          <ac:spMkLst>
            <pc:docMk/>
            <pc:sldMk cId="3639423075" sldId="260"/>
            <ac:spMk id="6" creationId="{97ABE4A9-0E2E-45E8-86C2-53BF8FA05A72}"/>
          </ac:spMkLst>
        </pc:spChg>
        <pc:spChg chg="mod">
          <ac:chgData name="이 경오" userId="03d471aaec579ec3" providerId="LiveId" clId="{733C863F-C7A7-4AA5-8FE8-72A825B58056}" dt="2020-05-09T16:00:22.993" v="18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733C863F-C7A7-4AA5-8FE8-72A825B58056}" dt="2020-05-12T04:10:18.134" v="4384" actId="2711"/>
        <pc:sldMkLst>
          <pc:docMk/>
          <pc:sldMk cId="3534683789" sldId="262"/>
        </pc:sldMkLst>
        <pc:spChg chg="mod">
          <ac:chgData name="이 경오" userId="03d471aaec579ec3" providerId="LiveId" clId="{733C863F-C7A7-4AA5-8FE8-72A825B58056}" dt="2020-05-12T04:10:04.030" v="4382" actId="1076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" creationId="{1DE1DAE7-FD4E-4899-A5A3-F3BC7FC33F3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6" creationId="{C6DC1E7F-5563-42E8-A87A-BD1499AF5C3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7" creationId="{D8AE385E-7734-4D7C-B811-682FCB17BCF5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8" creationId="{CE38E0B6-6EFE-4A07-93F8-627B33341353}"/>
          </ac:spMkLst>
        </pc:spChg>
        <pc:spChg chg="add del mod">
          <ac:chgData name="이 경오" userId="03d471aaec579ec3" providerId="LiveId" clId="{733C863F-C7A7-4AA5-8FE8-72A825B58056}" dt="2020-05-09T16:06:55.593" v="53"/>
          <ac:spMkLst>
            <pc:docMk/>
            <pc:sldMk cId="3534683789" sldId="262"/>
            <ac:spMk id="9" creationId="{AD9C9C6E-2CBD-4860-B0F1-7771F3D3BB91}"/>
          </ac:spMkLst>
        </pc:spChg>
        <pc:spChg chg="mod">
          <ac:chgData name="이 경오" userId="03d471aaec579ec3" providerId="LiveId" clId="{733C863F-C7A7-4AA5-8FE8-72A825B58056}" dt="2020-05-12T04:10:11.587" v="4383" actId="2711"/>
          <ac:spMkLst>
            <pc:docMk/>
            <pc:sldMk cId="3534683789" sldId="262"/>
            <ac:spMk id="10" creationId="{5214D58B-7C80-4A27-9D9F-37BB6F191F8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1" creationId="{C663F7C0-E7B1-479E-8EAD-9594AE8E06FF}"/>
          </ac:spMkLst>
        </pc:spChg>
        <pc:spChg chg="add mod">
          <ac:chgData name="이 경오" userId="03d471aaec579ec3" providerId="LiveId" clId="{733C863F-C7A7-4AA5-8FE8-72A825B58056}" dt="2020-05-12T04:10:11.587" v="4383" actId="2711"/>
          <ac:spMkLst>
            <pc:docMk/>
            <pc:sldMk cId="3534683789" sldId="262"/>
            <ac:spMk id="12" creationId="{63AC2FF1-D120-4471-8D64-F0B2C1C4C8D0}"/>
          </ac:spMkLst>
        </pc:spChg>
        <pc:spChg chg="add mod">
          <ac:chgData name="이 경오" userId="03d471aaec579ec3" providerId="LiveId" clId="{733C863F-C7A7-4AA5-8FE8-72A825B58056}" dt="2020-05-12T04:10:11.587" v="4383" actId="2711"/>
          <ac:spMkLst>
            <pc:docMk/>
            <pc:sldMk cId="3534683789" sldId="262"/>
            <ac:spMk id="13" creationId="{2C5CEF0B-5DEE-4EC3-AA14-C74275EBDDFC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4" creationId="{7EE74E23-B2D3-490B-97C4-11E26507EFD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5" creationId="{48329427-48F4-4B71-B551-970D941A3082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7" creationId="{CF37590D-45A7-4B52-B47B-3808A627D5A4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8" creationId="{8A062ABE-DB8A-4969-9465-791D3ED42FAD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9" creationId="{DBE5B60E-E4F8-4A21-B0B0-908CABF3FF0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0" creationId="{CA719F5A-ACA7-4229-ADCF-655124E733E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1" creationId="{1A92736F-3D07-4400-B3D7-238D90A057D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2" creationId="{6F27FA38-AF24-4924-8B1C-47C0BD337FAD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3" creationId="{A984BC0A-9706-49D3-B810-BEDE4CE6EC17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4" creationId="{1CB2DA78-5B05-42ED-8474-37A1604CFA2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5" creationId="{617A63AF-167B-4071-B3E4-8E8EAA2F9ED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6" creationId="{35FD7717-E564-4829-8306-CADDF3B92E04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7" creationId="{527831AB-0369-4982-AF8A-621E2592C88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8" creationId="{A2FE76E6-E4E2-44D0-9F2A-A5B650634C6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9" creationId="{11EF512E-4002-48E3-A4D1-495344E5A41F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0" creationId="{E53E05F2-AB1E-499E-9A5A-B4B035D3ED5B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1" creationId="{77B924EB-8AED-45DB-B304-6A138364C0B9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2" creationId="{7B785B5D-F88B-4EEF-90DE-03B849AD6F0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3" creationId="{81DCD60B-7812-47FE-A003-C42BBBE5ED1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4" creationId="{4072CC5D-5EE4-44FE-9DF2-3DF4E151DA8A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5" creationId="{3D22D420-0597-4BC3-A6AC-79EB6802C6B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6" creationId="{76AB0D4F-0E91-4215-B81C-08E66F63E6DB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7" creationId="{6B67247A-7E7C-4B6C-8D68-6BC10E397D0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8" creationId="{CB9C18CA-D48C-4CBE-AE9F-41814FC92FA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9" creationId="{BE084822-C3BC-4048-84B3-6F01D96FAEB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0" creationId="{84D8E169-318D-42AF-8993-7A36A50793B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1" creationId="{FAC6B16E-B727-4E77-9C67-B7E9A094CFF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2" creationId="{6EB21ABE-6C83-43B9-B7C6-8704590F8717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3" creationId="{D81442D8-32E2-40D8-9575-AF04F39C1F85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4" creationId="{437B94E4-B861-421C-900A-197A691A7CD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5" creationId="{A435CF77-5DEB-4E43-985F-C9B427954311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6" creationId="{360EC8D6-FAA5-420E-B947-3D32C43B104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7" creationId="{74E40BCE-1D36-4460-BDC2-1F232C12B1E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8" creationId="{866F8360-3E01-4BC9-AFCC-5BA3D4D9544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9" creationId="{3DCD9198-24C4-498D-BE46-ED3FB0BC3CAD}"/>
          </ac:spMkLst>
        </pc:spChg>
        <pc:spChg chg="add mod">
          <ac:chgData name="이 경오" userId="03d471aaec579ec3" providerId="LiveId" clId="{733C863F-C7A7-4AA5-8FE8-72A825B58056}" dt="2020-05-12T04:10:04.030" v="4382" actId="1076"/>
          <ac:spMkLst>
            <pc:docMk/>
            <pc:sldMk cId="3534683789" sldId="262"/>
            <ac:spMk id="55" creationId="{BD9D9FAA-86F8-4069-B6EE-6B57087FDDB1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56" creationId="{67A5EA05-29E4-4806-860B-2EAD241954E9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57" creationId="{1F6BCB67-B7B9-4E5C-98C4-7E860BB9CC79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58" creationId="{2CD43BD6-F34E-4677-BC24-6450E7CC6FBA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59" creationId="{89C5EA78-D6A6-4BC4-B04D-666762BF7799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0" creationId="{09628319-9ACA-4852-89F2-37F13286A1A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62" creationId="{065EC3C5-5669-42A5-B2E6-231F5C890B0D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63" creationId="{9E8A652D-288A-4953-ADB3-FD7BF6CD2CA5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4" creationId="{406E5A3E-E84D-441D-8731-A1B926D796BE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5" creationId="{C5182C5A-6C10-42B8-B2A3-DB0C55B0B460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6" creationId="{E1F2E3AB-CC5E-4235-92CE-E1ADB84F85D7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7" creationId="{D175FD10-421C-49F5-AAB0-85607F7D37ED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8" creationId="{A4BCBB8F-4B25-4692-977B-2DFE7091EB19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69" creationId="{F15B8C79-6ECC-493B-AD5E-D4D5964C571E}"/>
          </ac:spMkLst>
        </pc:spChg>
        <pc:spChg chg="add mod">
          <ac:chgData name="이 경오" userId="03d471aaec579ec3" providerId="LiveId" clId="{733C863F-C7A7-4AA5-8FE8-72A825B58056}" dt="2020-05-12T04:10:18.134" v="4384" actId="2711"/>
          <ac:spMkLst>
            <pc:docMk/>
            <pc:sldMk cId="3534683789" sldId="262"/>
            <ac:spMk id="70" creationId="{8B4B2684-A8EE-4E20-A65B-88721BDD8206}"/>
          </ac:spMkLst>
        </pc:spChg>
        <pc:grpChg chg="add mod">
          <ac:chgData name="이 경오" userId="03d471aaec579ec3" providerId="LiveId" clId="{733C863F-C7A7-4AA5-8FE8-72A825B58056}" dt="2020-05-10T14:26:33.498" v="2757" actId="164"/>
          <ac:grpSpMkLst>
            <pc:docMk/>
            <pc:sldMk cId="3534683789" sldId="262"/>
            <ac:grpSpMk id="3" creationId="{F1FF9188-FEDE-4842-9216-EDDE02A86092}"/>
          </ac:grpSpMkLst>
        </pc:grpChg>
        <pc:picChg chg="del">
          <ac:chgData name="이 경오" userId="03d471aaec579ec3" providerId="LiveId" clId="{733C863F-C7A7-4AA5-8FE8-72A825B58056}" dt="2020-05-09T16:06:30.507" v="51" actId="478"/>
          <ac:picMkLst>
            <pc:docMk/>
            <pc:sldMk cId="3534683789" sldId="262"/>
            <ac:picMk id="61" creationId="{32975F1E-C418-4AB0-A53B-9A0AEAE26F02}"/>
          </ac:picMkLst>
        </pc:pic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50" creationId="{A576AD59-F805-4ECD-9F0F-8A7D77E0154B}"/>
          </ac:cxnSpMkLst>
        </pc:cxn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71" creationId="{16AFB43D-A353-4F7F-9356-2FDEEE3695CC}"/>
          </ac:cxnSpMkLst>
        </pc:cxn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72" creationId="{5A1C7EBA-1B4B-4C9C-AE5D-DCEEF1D8BF81}"/>
          </ac:cxnSpMkLst>
        </pc:cxn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73" creationId="{8D40B4D6-F389-426A-81CF-5BB148BC2448}"/>
          </ac:cxnSpMkLst>
        </pc:cxn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76" creationId="{96B5F804-567C-4C10-AC88-79DE2DFDD85A}"/>
          </ac:cxnSpMkLst>
        </pc:cxn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79" creationId="{1CD6E8B1-0499-407D-9EF8-B5A9A3B47D87}"/>
          </ac:cxnSpMkLst>
        </pc:cxnChg>
        <pc:cxnChg chg="add mod">
          <ac:chgData name="이 경오" userId="03d471aaec579ec3" providerId="LiveId" clId="{733C863F-C7A7-4AA5-8FE8-72A825B58056}" dt="2020-05-10T14:31:24.387" v="2967" actId="1076"/>
          <ac:cxnSpMkLst>
            <pc:docMk/>
            <pc:sldMk cId="3534683789" sldId="262"/>
            <ac:cxnSpMk id="83" creationId="{0366B291-2DD1-482A-968C-34B360685F41}"/>
          </ac:cxnSpMkLst>
        </pc:cxnChg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727140356" sldId="352"/>
        </pc:sldMkLst>
      </pc:sldChg>
      <pc:sldChg chg="addSp delSp modSp mod">
        <pc:chgData name="이 경오" userId="03d471aaec579ec3" providerId="LiveId" clId="{733C863F-C7A7-4AA5-8FE8-72A825B58056}" dt="2020-05-12T04:12:45.352" v="4444" actId="207"/>
        <pc:sldMkLst>
          <pc:docMk/>
          <pc:sldMk cId="1452253188" sldId="371"/>
        </pc:sldMkLst>
        <pc:spChg chg="mod">
          <ac:chgData name="이 경오" userId="03d471aaec579ec3" providerId="LiveId" clId="{733C863F-C7A7-4AA5-8FE8-72A825B58056}" dt="2020-05-12T04:12:19.167" v="4440" actId="1035"/>
          <ac:spMkLst>
            <pc:docMk/>
            <pc:sldMk cId="1452253188" sldId="371"/>
            <ac:spMk id="2" creationId="{00000000-0000-0000-0000-000000000000}"/>
          </ac:spMkLst>
        </pc:spChg>
        <pc:spChg chg="add mod">
          <ac:chgData name="이 경오" userId="03d471aaec579ec3" providerId="LiveId" clId="{733C863F-C7A7-4AA5-8FE8-72A825B58056}" dt="2020-05-12T04:12:45.352" v="4444" actId="207"/>
          <ac:spMkLst>
            <pc:docMk/>
            <pc:sldMk cId="1452253188" sldId="371"/>
            <ac:spMk id="3" creationId="{346B953C-030E-4D90-9F56-8222E344A118}"/>
          </ac:spMkLst>
        </pc:spChg>
        <pc:spChg chg="add del mod">
          <ac:chgData name="이 경오" userId="03d471aaec579ec3" providerId="LiveId" clId="{733C863F-C7A7-4AA5-8FE8-72A825B58056}" dt="2020-05-09T16:59:33.739" v="1145"/>
          <ac:spMkLst>
            <pc:docMk/>
            <pc:sldMk cId="1452253188" sldId="371"/>
            <ac:spMk id="3" creationId="{DFE8E61B-74A0-481A-89DE-7B1727938905}"/>
          </ac:spMkLst>
        </pc:spChg>
        <pc:spChg chg="mod">
          <ac:chgData name="이 경오" userId="03d471aaec579ec3" providerId="LiveId" clId="{733C863F-C7A7-4AA5-8FE8-72A825B58056}" dt="2020-05-12T04:12:33.897" v="4442" actId="2711"/>
          <ac:spMkLst>
            <pc:docMk/>
            <pc:sldMk cId="1452253188" sldId="371"/>
            <ac:spMk id="6" creationId="{DC00E028-8190-4E95-A4CC-5CD5381B3333}"/>
          </ac:spMkLst>
        </pc:spChg>
        <pc:spChg chg="mod">
          <ac:chgData name="이 경오" userId="03d471aaec579ec3" providerId="LiveId" clId="{733C863F-C7A7-4AA5-8FE8-72A825B58056}" dt="2020-05-12T04:12:33.897" v="4442" actId="2711"/>
          <ac:spMkLst>
            <pc:docMk/>
            <pc:sldMk cId="1452253188" sldId="371"/>
            <ac:spMk id="7" creationId="{D8AE385E-7734-4D7C-B811-682FCB17BCF5}"/>
          </ac:spMkLst>
        </pc:spChg>
        <pc:spChg chg="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8" creationId="{FE1A3E63-BE7D-44AC-BA94-386D4D9D8326}"/>
          </ac:spMkLst>
        </pc:spChg>
        <pc:spChg chg="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9" creationId="{C81AC9E2-B127-429F-A80A-21FAF91FAE47}"/>
          </ac:spMkLst>
        </pc:spChg>
        <pc:spChg chg="add 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10" creationId="{5C17F31A-645E-44C9-AD92-3A6C81F41519}"/>
          </ac:spMkLst>
        </pc:spChg>
        <pc:spChg chg="add 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11" creationId="{2FC3A50B-D97B-4623-A650-D824C3D1E91C}"/>
          </ac:spMkLst>
        </pc:spChg>
        <pc:spChg chg="add mod">
          <ac:chgData name="이 경오" userId="03d471aaec579ec3" providerId="LiveId" clId="{733C863F-C7A7-4AA5-8FE8-72A825B58056}" dt="2020-05-12T04:12:45.352" v="4444" actId="207"/>
          <ac:spMkLst>
            <pc:docMk/>
            <pc:sldMk cId="1452253188" sldId="371"/>
            <ac:spMk id="12" creationId="{692CAF3C-49A9-4ACB-9C17-EB51D0BA003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" creationId="{7C048896-AAAB-473E-856B-0EEE458687D9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" creationId="{16A94B74-C98B-4120-8B7D-62939F6B72FB}"/>
          </ac:spMkLst>
        </pc:spChg>
        <pc:spChg chg="add 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19" creationId="{76AED14A-0CC2-4F4D-B171-F449EC060B7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0" creationId="{86E4D7EF-4C80-41D1-B8AE-94283641AE4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1" creationId="{3FF38006-AEC2-4AA7-9CF5-1686CF5FBCE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2" creationId="{E6B885CB-57E4-47FD-AB5C-94EAB81F99D0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3" creationId="{441552B1-8B2A-4620-A455-F6BC0FAA271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4" creationId="{84671C38-508A-4309-989C-20347DD91B4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0" creationId="{6188E162-6217-4154-852D-A25B2C76C73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2" creationId="{3DD37910-3287-486D-A4AF-6F5C0F504E7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3" creationId="{E86F32CE-1195-4062-8228-A3114DEC132E}"/>
          </ac:spMkLst>
        </pc:spChg>
        <pc:spChg chg="add mod">
          <ac:chgData name="이 경오" userId="03d471aaec579ec3" providerId="LiveId" clId="{733C863F-C7A7-4AA5-8FE8-72A825B58056}" dt="2020-05-12T04:12:12.048" v="4429" actId="2711"/>
          <ac:spMkLst>
            <pc:docMk/>
            <pc:sldMk cId="1452253188" sldId="371"/>
            <ac:spMk id="64" creationId="{EE2872BE-D5B1-4560-9F59-5253D43C7C00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5" creationId="{E35CF5B8-260A-4DFE-9795-638AF3EA7C7B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7" creationId="{8D5303FE-1D21-49D5-AC38-A1D6B69A36F3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8" creationId="{3CC7ECCF-CA94-4DAA-A28D-0CBEC9316383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9" creationId="{B22505A9-26CF-4AF7-A485-D6031A1ECF2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1" creationId="{41C8A1A7-8C83-44B8-868A-D6260E6737C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3" creationId="{4D1D022B-BB36-4096-AA90-806B0D345566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4" creationId="{54E54F07-CACC-4B68-B1FB-84C7D57ADF2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5" creationId="{31B75093-983E-487C-8CFF-35216C1C85BA}"/>
          </ac:spMkLst>
        </pc:spChg>
        <pc:spChg chg="add 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76" creationId="{F1D9E643-BD82-4CE7-BA67-F107271261F5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7" creationId="{E7DE70BE-5A07-4F44-BC91-55A2D5F7A96D}"/>
          </ac:spMkLst>
        </pc:spChg>
        <pc:spChg chg="add 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78" creationId="{A8300791-C344-4EA9-9FAB-0275FB1E4BE2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9" creationId="{1DB4A597-DF3C-48E1-A7DC-B700F95DE0E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0" creationId="{FEE174CC-9E0F-4990-B03C-C28F518970C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1" creationId="{76369B15-AE84-44FA-B562-40970A636B0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3" creationId="{61C854BB-343E-44F7-B626-DD0F7CE64A06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5" creationId="{61230A1F-2835-4F40-A505-D3AF70A19F9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6" creationId="{21ADC178-5075-45C5-A52A-B770E64C7EDD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7" creationId="{7BD30F3E-F127-4331-ABFC-D8188DA3F29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9" creationId="{D6608226-8DD2-4360-8B43-797212F52209}"/>
          </ac:spMkLst>
        </pc:spChg>
        <pc:spChg chg="add mod">
          <ac:chgData name="이 경오" userId="03d471aaec579ec3" providerId="LiveId" clId="{733C863F-C7A7-4AA5-8FE8-72A825B58056}" dt="2020-05-12T04:12:39.551" v="4443" actId="2711"/>
          <ac:spMkLst>
            <pc:docMk/>
            <pc:sldMk cId="1452253188" sldId="371"/>
            <ac:spMk id="90" creationId="{B76CCCD4-D226-4D43-BB95-67D0BB47B138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95" creationId="{0DEDFC52-EB1F-4623-A702-C8DEDE2DF79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22" creationId="{6C046351-36B6-4957-BEDD-C5D7D520E92D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23" creationId="{CED840D9-E8E9-4BC3-953A-ADAF091A014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24" creationId="{B53F1FAB-0CA8-4E19-A844-F0DC65E1CB42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4" creationId="{D3C2DF56-E61E-4DE2-83EB-7CDEC26F089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5" creationId="{F635B25F-F852-4452-A5B9-4B32FEAA6E7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6" creationId="{D2B36E5F-B947-430F-805C-7C7B210DE1C9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8" creationId="{001FC3AF-104B-43A4-AD5C-F97A7C85E67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9" creationId="{497576F1-7A56-4BA0-B80F-D41252E38D4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0" creationId="{225F7A5B-9DE3-4AA7-835D-D519BF1C288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6" creationId="{9D24A9CC-F17D-4D92-BDD8-A21B4CA4450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7" creationId="{0486CD10-CAD9-42F1-B00F-1E1EEDD947F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8" creationId="{1E65DABE-D90E-4BB3-AF0C-FAB5981D070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9" creationId="{966E43D9-438C-4D73-9E4F-22CD262B89B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59" creationId="{BF420DF1-3A5A-4F0C-86D7-23E07029C603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0" creationId="{6D9CCB9F-C371-4840-BC51-6E873E1C46F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1" creationId="{43C61BF2-828E-4921-9CA2-40B973DBE696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2" creationId="{EEBD51D6-A1DB-444D-A9CD-563923C48DAD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4" creationId="{3E58C97D-FC4F-46A2-A2E1-4647366E25F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5" creationId="{62AE9A7C-29DE-4293-9709-61444583612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6" creationId="{F3B78D0A-2F2A-435D-9F44-AFE7E938FA9B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8" creationId="{9EF04968-D41C-4680-97D0-3BE33D52187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9" creationId="{0849F661-2781-426B-A08E-23C115FD5272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0" creationId="{623BF95E-93DB-4D95-A5A5-64F5862FD03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2" creationId="{74B00070-01AD-47EB-A74D-F69F8AA9E065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3" creationId="{97D770AE-87B6-4B8A-95BC-8461D34672C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4" creationId="{90001B61-D0FA-480F-A012-4D269BB2D1F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5" creationId="{E4029835-ABC2-452F-AFFC-C87500021602}"/>
          </ac:spMkLst>
        </pc:spChg>
        <pc:cxnChg chg="add mod">
          <ac:chgData name="이 경오" userId="03d471aaec579ec3" providerId="LiveId" clId="{733C863F-C7A7-4AA5-8FE8-72A825B58056}" dt="2020-05-10T14:52:09.403" v="3576" actId="208"/>
          <ac:cxnSpMkLst>
            <pc:docMk/>
            <pc:sldMk cId="1452253188" sldId="371"/>
            <ac:cxnSpMk id="14" creationId="{5C62B8C1-DA63-4693-BDAE-76FE6F55AD30}"/>
          </ac:cxnSpMkLst>
        </pc:cxnChg>
        <pc:cxnChg chg="add mod">
          <ac:chgData name="이 경오" userId="03d471aaec579ec3" providerId="LiveId" clId="{733C863F-C7A7-4AA5-8FE8-72A825B58056}" dt="2020-05-10T14:52:09.403" v="3576" actId="208"/>
          <ac:cxnSpMkLst>
            <pc:docMk/>
            <pc:sldMk cId="1452253188" sldId="371"/>
            <ac:cxnSpMk id="18" creationId="{80113546-5204-486F-9A95-63E75840A5BC}"/>
          </ac:cxnSpMkLst>
        </pc:cxnChg>
        <pc:cxnChg chg="add mod">
          <ac:chgData name="이 경오" userId="03d471aaec579ec3" providerId="LiveId" clId="{733C863F-C7A7-4AA5-8FE8-72A825B58056}" dt="2020-05-10T14:52:09.403" v="3576" actId="208"/>
          <ac:cxnSpMkLst>
            <pc:docMk/>
            <pc:sldMk cId="1452253188" sldId="371"/>
            <ac:cxnSpMk id="72" creationId="{46E31660-AEA1-4DAD-9F31-9AB81B43221B}"/>
          </ac:cxnSpMkLst>
        </pc:cxnChg>
        <pc:cxnChg chg="add mod">
          <ac:chgData name="이 경오" userId="03d471aaec579ec3" providerId="LiveId" clId="{733C863F-C7A7-4AA5-8FE8-72A825B58056}" dt="2020-05-10T14:53:35.305" v="3587" actId="208"/>
          <ac:cxnSpMkLst>
            <pc:docMk/>
            <pc:sldMk cId="1452253188" sldId="371"/>
            <ac:cxnSpMk id="82" creationId="{D50D7EF5-DF4E-44D9-A83B-19D471D17C34}"/>
          </ac:cxnSpMkLst>
        </pc:cxnChg>
        <pc:cxnChg chg="add mod">
          <ac:chgData name="이 경오" userId="03d471aaec579ec3" providerId="LiveId" clId="{733C863F-C7A7-4AA5-8FE8-72A825B58056}" dt="2020-05-10T14:53:35.305" v="3587" actId="208"/>
          <ac:cxnSpMkLst>
            <pc:docMk/>
            <pc:sldMk cId="1452253188" sldId="371"/>
            <ac:cxnSpMk id="84" creationId="{23A6EFFD-6300-42BD-8F96-4C60F624E8E0}"/>
          </ac:cxnSpMkLst>
        </pc:cxnChg>
        <pc:cxnChg chg="add mod">
          <ac:chgData name="이 경오" userId="03d471aaec579ec3" providerId="LiveId" clId="{733C863F-C7A7-4AA5-8FE8-72A825B58056}" dt="2020-05-10T14:53:35.305" v="3587" actId="208"/>
          <ac:cxnSpMkLst>
            <pc:docMk/>
            <pc:sldMk cId="1452253188" sldId="371"/>
            <ac:cxnSpMk id="88" creationId="{21B2DDA8-4B3B-47EF-B973-347322B53077}"/>
          </ac:cxnSpMkLst>
        </pc:cxnChg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43552295" sldId="372"/>
        </pc:sldMkLst>
      </pc:sldChg>
      <pc:sldChg chg="del">
        <pc:chgData name="이 경오" userId="03d471aaec579ec3" providerId="LiveId" clId="{733C863F-C7A7-4AA5-8FE8-72A825B58056}" dt="2020-05-09T16:58:39.526" v="1101" actId="47"/>
        <pc:sldMkLst>
          <pc:docMk/>
          <pc:sldMk cId="3091045932" sldId="37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093699443" sldId="374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988847653" sldId="375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386344015" sldId="376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373468945" sldId="377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733503172" sldId="378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959073498" sldId="379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598838126" sldId="380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413020256" sldId="381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766151783" sldId="382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376528182" sldId="38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760638403" sldId="384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74642747" sldId="385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216321399" sldId="386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41185136" sldId="387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357953171" sldId="388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587614177" sldId="389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477288310" sldId="390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46576183" sldId="391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842701398" sldId="392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598847405" sldId="39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188683588" sldId="394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609444192" sldId="395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600703295" sldId="396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78878111" sldId="397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142970857" sldId="398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376543753" sldId="399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949935937" sldId="402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778065525" sldId="40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761251196" sldId="404"/>
        </pc:sldMkLst>
      </pc:sldChg>
      <pc:sldChg chg="del">
        <pc:chgData name="이 경오" userId="03d471aaec579ec3" providerId="LiveId" clId="{733C863F-C7A7-4AA5-8FE8-72A825B58056}" dt="2020-05-10T15:39:39.404" v="4316" actId="47"/>
        <pc:sldMkLst>
          <pc:docMk/>
          <pc:sldMk cId="3227009505" sldId="405"/>
        </pc:sldMkLst>
      </pc:sldChg>
      <pc:sldChg chg="addSp delSp modSp mod">
        <pc:chgData name="이 경오" userId="03d471aaec579ec3" providerId="LiveId" clId="{733C863F-C7A7-4AA5-8FE8-72A825B58056}" dt="2020-05-12T04:16:54.203" v="4515" actId="2711"/>
        <pc:sldMkLst>
          <pc:docMk/>
          <pc:sldMk cId="3106242271" sldId="406"/>
        </pc:sldMkLst>
        <pc:spChg chg="mod">
          <ac:chgData name="이 경오" userId="03d471aaec579ec3" providerId="LiveId" clId="{733C863F-C7A7-4AA5-8FE8-72A825B58056}" dt="2020-05-12T04:16:41.066" v="4513" actId="1076"/>
          <ac:spMkLst>
            <pc:docMk/>
            <pc:sldMk cId="3106242271" sldId="406"/>
            <ac:spMk id="18" creationId="{2763EFF1-B48D-45D7-89EA-509DF24FFE69}"/>
          </ac:spMkLst>
        </pc:spChg>
        <pc:spChg chg="mod">
          <ac:chgData name="이 경오" userId="03d471aaec579ec3" providerId="LiveId" clId="{733C863F-C7A7-4AA5-8FE8-72A825B58056}" dt="2020-05-12T04:16:54.203" v="4515" actId="2711"/>
          <ac:spMkLst>
            <pc:docMk/>
            <pc:sldMk cId="3106242271" sldId="406"/>
            <ac:spMk id="19" creationId="{2776E237-3469-41C1-ABA2-559B1D65E6F6}"/>
          </ac:spMkLst>
        </pc:spChg>
        <pc:spChg chg="mod">
          <ac:chgData name="이 경오" userId="03d471aaec579ec3" providerId="LiveId" clId="{733C863F-C7A7-4AA5-8FE8-72A825B58056}" dt="2020-05-12T04:16:41.066" v="4513" actId="1076"/>
          <ac:spMkLst>
            <pc:docMk/>
            <pc:sldMk cId="3106242271" sldId="406"/>
            <ac:spMk id="20" creationId="{45F08036-2082-47B7-93B7-B6A09D6715EC}"/>
          </ac:spMkLst>
        </pc:spChg>
        <pc:spChg chg="mod">
          <ac:chgData name="이 경오" userId="03d471aaec579ec3" providerId="LiveId" clId="{733C863F-C7A7-4AA5-8FE8-72A825B58056}" dt="2020-05-12T04:16:54.203" v="4515" actId="2711"/>
          <ac:spMkLst>
            <pc:docMk/>
            <pc:sldMk cId="3106242271" sldId="406"/>
            <ac:spMk id="21" creationId="{9F103256-9293-40E7-91C2-CB5EBC2B9E71}"/>
          </ac:spMkLst>
        </pc:spChg>
        <pc:spChg chg="mod">
          <ac:chgData name="이 경오" userId="03d471aaec579ec3" providerId="LiveId" clId="{733C863F-C7A7-4AA5-8FE8-72A825B58056}" dt="2020-05-12T04:16:41.066" v="4513" actId="1076"/>
          <ac:spMkLst>
            <pc:docMk/>
            <pc:sldMk cId="3106242271" sldId="406"/>
            <ac:spMk id="22" creationId="{AD2BF999-E5D1-4ADB-AFF7-3B1A8F7CB07F}"/>
          </ac:spMkLst>
        </pc:spChg>
        <pc:spChg chg="mod">
          <ac:chgData name="이 경오" userId="03d471aaec579ec3" providerId="LiveId" clId="{733C863F-C7A7-4AA5-8FE8-72A825B58056}" dt="2020-05-12T04:16:54.203" v="4515" actId="2711"/>
          <ac:spMkLst>
            <pc:docMk/>
            <pc:sldMk cId="3106242271" sldId="406"/>
            <ac:spMk id="23" creationId="{D6A92B7E-A5CD-484A-BBC7-C1DB91E188C9}"/>
          </ac:spMkLst>
        </pc:spChg>
        <pc:cxnChg chg="add del mod">
          <ac:chgData name="이 경오" userId="03d471aaec579ec3" providerId="LiveId" clId="{733C863F-C7A7-4AA5-8FE8-72A825B58056}" dt="2020-05-12T04:16:11.785" v="4495" actId="478"/>
          <ac:cxnSpMkLst>
            <pc:docMk/>
            <pc:sldMk cId="3106242271" sldId="406"/>
            <ac:cxnSpMk id="10" creationId="{DBDB5D17-90D6-4527-A0E0-0113BE808DDA}"/>
          </ac:cxnSpMkLst>
        </pc:cxnChg>
        <pc:cxnChg chg="add del mod">
          <ac:chgData name="이 경오" userId="03d471aaec579ec3" providerId="LiveId" clId="{733C863F-C7A7-4AA5-8FE8-72A825B58056}" dt="2020-05-12T04:16:11.785" v="4495" actId="478"/>
          <ac:cxnSpMkLst>
            <pc:docMk/>
            <pc:sldMk cId="3106242271" sldId="406"/>
            <ac:cxnSpMk id="11" creationId="{E6108878-35FD-4247-9D19-49381BCB9ED5}"/>
          </ac:cxnSpMkLst>
        </pc:cxnChg>
        <pc:cxnChg chg="add mod">
          <ac:chgData name="이 경오" userId="03d471aaec579ec3" providerId="LiveId" clId="{733C863F-C7A7-4AA5-8FE8-72A825B58056}" dt="2020-05-12T04:16:12.253" v="4496"/>
          <ac:cxnSpMkLst>
            <pc:docMk/>
            <pc:sldMk cId="3106242271" sldId="406"/>
            <ac:cxnSpMk id="12" creationId="{972A002B-2F06-42D9-B7E7-BAFC791DE99D}"/>
          </ac:cxnSpMkLst>
        </pc:cxnChg>
        <pc:cxnChg chg="add mod">
          <ac:chgData name="이 경오" userId="03d471aaec579ec3" providerId="LiveId" clId="{733C863F-C7A7-4AA5-8FE8-72A825B58056}" dt="2020-05-12T04:16:12.253" v="4496"/>
          <ac:cxnSpMkLst>
            <pc:docMk/>
            <pc:sldMk cId="3106242271" sldId="406"/>
            <ac:cxnSpMk id="13" creationId="{87AB19D8-8FE3-4C38-8A4C-F0A5E21C4E0E}"/>
          </ac:cxnSpMkLst>
        </pc:cxnChg>
      </pc:sldChg>
      <pc:sldChg chg="addSp delSp modSp add mod">
        <pc:chgData name="이 경오" userId="03d471aaec579ec3" providerId="LiveId" clId="{733C863F-C7A7-4AA5-8FE8-72A825B58056}" dt="2020-05-12T04:10:49.013" v="4398" actId="2711"/>
        <pc:sldMkLst>
          <pc:docMk/>
          <pc:sldMk cId="1660368250" sldId="407"/>
        </pc:sldMkLst>
        <pc:spChg chg="mod">
          <ac:chgData name="이 경오" userId="03d471aaec579ec3" providerId="LiveId" clId="{733C863F-C7A7-4AA5-8FE8-72A825B58056}" dt="2020-05-12T04:10:41.087" v="4397" actId="1076"/>
          <ac:spMkLst>
            <pc:docMk/>
            <pc:sldMk cId="1660368250" sldId="407"/>
            <ac:spMk id="2" creationId="{00000000-0000-0000-0000-00000000000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7" creationId="{8FFC3C2D-AB61-4556-8473-C437303D994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" creationId="{E3657CCD-594C-46BE-A3CD-B67D27CC50BA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10" creationId="{5214D58B-7C80-4A27-9D9F-37BB6F191F86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12" creationId="{63AC2FF1-D120-4471-8D64-F0B2C1C4C8D0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13" creationId="{2C5CEF0B-5DEE-4EC3-AA14-C74275EBDDFC}"/>
          </ac:spMkLst>
        </pc:spChg>
        <pc:spChg chg="add mod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9" creationId="{FA022172-5F70-4978-AE6A-4F87D30C9E4A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28" creationId="{3499EB08-066F-4967-BA48-3B2A5AAEB552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29" creationId="{F358EB1B-D707-48BB-8654-1C1EA9A03B2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0" creationId="{69997B17-EF5E-4A81-B292-A637726CA73F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3" creationId="{6CCA417B-2480-4DF8-8115-940812F6F9A6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4" creationId="{C021B054-4680-45B7-B1AF-62ADF4D24A5A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5" creationId="{8D90AE58-6158-4E4E-A5A0-B4BFB2679858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6" creationId="{6FD7340A-E9C5-430B-9F3C-ADF3E540E5E6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8" creationId="{E8E54D24-63F7-475B-A4A3-76DB83011187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39" creationId="{28614433-AB11-4C2B-9A24-4A6FD4265A4D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40" creationId="{329A12B2-162C-4C1A-9665-9E269E704B26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41" creationId="{1BCD8969-07AC-433C-A1B4-F091618F71F6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43" creationId="{5F94A948-C853-441E-ACF3-F57EE021DC0A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44" creationId="{3BF968D4-40FD-4559-B184-F275A7A8BC6E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45" creationId="{EB1489E6-4A6B-4BCC-9DBF-807DE60BE377}"/>
          </ac:spMkLst>
        </pc:spChg>
        <pc:spChg chg="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46" creationId="{9AA68DDF-1CD4-496E-9303-90DA3835A2B7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55" creationId="{BD9D9FAA-86F8-4069-B6EE-6B57087FDDB1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58" creationId="{2CD43BD6-F34E-4677-BC24-6450E7CC6FBA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0" creationId="{09628319-9ACA-4852-89F2-37F13286A1A8}"/>
          </ac:spMkLst>
        </pc:spChg>
        <pc:spChg chg="add mod or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61" creationId="{94F7AA65-48B0-498A-9E5F-97EF9E456A77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4" creationId="{406E5A3E-E84D-441D-8731-A1B926D796BE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5" creationId="{C5182C5A-6C10-42B8-B2A3-DB0C55B0B460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6" creationId="{E1F2E3AB-CC5E-4235-92CE-E1ADB84F85D7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7" creationId="{D175FD10-421C-49F5-AAB0-85607F7D37ED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8" creationId="{A4BCBB8F-4B25-4692-977B-2DFE7091EB19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9" creationId="{F15B8C79-6ECC-493B-AD5E-D4D5964C571E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70" creationId="{8B4B2684-A8EE-4E20-A65B-88721BDD8206}"/>
          </ac:spMkLst>
        </pc:spChg>
        <pc:spChg chg="add del mod ord topLvl">
          <ac:chgData name="이 경오" userId="03d471aaec579ec3" providerId="LiveId" clId="{733C863F-C7A7-4AA5-8FE8-72A825B58056}" dt="2020-05-09T16:29:57.253" v="336" actId="478"/>
          <ac:spMkLst>
            <pc:docMk/>
            <pc:sldMk cId="1660368250" sldId="407"/>
            <ac:spMk id="74" creationId="{319FB1CE-135A-4043-9F25-BDEB8FDC901B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86" creationId="{E662219C-83BF-4E4D-AFB1-0FD54CA3FE6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87" creationId="{AE4219FF-7C9E-4AA2-911B-20D8204C4C9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88" creationId="{A6C0726E-AACA-4267-858F-9F9A21C5839B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1" creationId="{8F635215-C4C9-4967-8F55-12681E16AC59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2" creationId="{B34E0CBA-62B8-4A2C-9E34-65AD083AE267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3" creationId="{D08A89EB-8ED3-414A-AB8E-1BA9444F9B3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4" creationId="{89A8B074-13F9-4311-9129-D991E1B1D486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5" creationId="{81195A64-735A-42C7-8799-1C37E172777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6" creationId="{932353EB-3FEC-4355-9EC4-0BB7F8866BFA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7" creationId="{727D7BC9-7861-48AE-A9C9-5CC2BC5DFAF7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8" creationId="{84ED5577-F087-4273-AB79-7560E76FAEF4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99" creationId="{2B681F40-431A-4F14-A2A4-7C0D9A2CFC88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0" creationId="{EEAEA5E3-CEF8-4CC0-81E6-52FDC69E919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1" creationId="{0CE6EEDE-2FB0-48F3-AA66-0595812A38AD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2" creationId="{6EC7F8DF-A955-4E3B-8220-75B4700F5628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3" creationId="{38B6B697-B4FA-474E-8842-36EFA666A46B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4" creationId="{B410D620-7A37-4E7D-A0B8-A7218EAF8251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5" creationId="{196B28E5-38EA-4D3F-831F-643B93B5C73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6" creationId="{9E64780B-7E61-4F10-84A5-24E2CC8FD7C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7" creationId="{E71997CB-3806-4ACD-A28D-C2727D110BC7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08" creationId="{70739F92-A386-4159-880C-9EA343EDFE9D}"/>
          </ac:spMkLst>
        </pc:spChg>
        <pc:spChg chg="add mod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0" creationId="{0095C61E-9B6B-4D0B-9CB6-695420E4DBD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1" creationId="{BA5E1213-C30B-4F5A-A6CB-85B9AF8836E6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2" creationId="{1F53B98C-68EF-4E3B-95DC-9D89C81AD282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3" creationId="{9B947880-BF14-488E-AE6D-E8D0C9DBE1C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4" creationId="{4824C5F6-2615-4DC4-83EA-226AE7662854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5" creationId="{7BEF9F8E-86DC-4510-A444-148CC9FF812A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6" creationId="{D786FEF2-BA38-4984-B719-09B9DA2D5038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17" creationId="{03411112-BABB-426A-9995-54A2699B1D9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22" creationId="{7A6CBF46-257A-4087-BC71-C677FFCAD716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25" creationId="{3BCF764A-8B87-434D-AEA5-2BE87310D07E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26" creationId="{91DDEBDA-7A81-46FC-AF61-090B5F6403A8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27" creationId="{1D01D7C4-90AC-489A-AF45-DDDF201F747A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28" creationId="{41833E05-F020-4474-954A-856C0C2C70DC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29" creationId="{CE31B31B-D2D8-426E-B85C-FC54949B85EC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0" creationId="{6FE8FCF8-2E85-4BC0-9209-6ED91E5731E4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1" creationId="{96198AAA-4C5C-4E85-A072-143EAF1EA4D1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2" creationId="{78F4CF14-5219-40B1-A44B-409F4DB79C79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3" creationId="{739923E9-177D-41C2-B722-15469E153032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4" creationId="{B5418E93-9DA4-41D9-8266-333CC4D0A8CD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5" creationId="{A9A13D90-5961-48C0-BC61-8D41D02410FE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6" creationId="{FC866836-7CD5-408E-98C0-2458F18370B9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7" creationId="{476E6438-E6FD-49E4-947A-0AF9C779DE39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8" creationId="{8A6DA008-EA17-4BFA-8C77-D1A5CF4ACACD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39" creationId="{076FBC91-94A5-4EA1-9DAC-F36BCAC43E10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0" creationId="{1B7FB14C-BFF7-483B-81B4-F131E1F7A536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1" creationId="{E3CC64B6-0224-4682-AAF9-060AA796E098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2" creationId="{5178BAFF-2394-4843-99C5-42C52A41E413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5" creationId="{70C53474-1C71-4BA8-A563-2215760527FF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6" creationId="{946CDEF6-C400-49BB-B5DC-AFB8BDF9FA0D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7" creationId="{ADE05F5F-82C3-43A6-AB34-00257DFC0609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8" creationId="{2724657B-1835-40A2-8D6B-B60520F879FF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49" creationId="{01836303-74FC-4388-B594-8C97748704DB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50" creationId="{26D4BA87-C9D8-4691-ACF1-D42A5D5FEEF6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51" creationId="{8D9670EF-F3AE-4277-A596-F31E2D43F86E}"/>
          </ac:spMkLst>
        </pc:spChg>
        <pc:spChg chg="add mod topLvl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54" creationId="{A7E32975-B5E8-4D30-A23C-EA1755934E41}"/>
          </ac:spMkLst>
        </pc:spChg>
        <pc:spChg chg="add mod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155" creationId="{591AD425-D3D3-42A7-8DE5-4EE8937CAE2E}"/>
          </ac:spMkLst>
        </pc:spChg>
        <pc:spChg chg="add mod">
          <ac:chgData name="이 경오" userId="03d471aaec579ec3" providerId="LiveId" clId="{733C863F-C7A7-4AA5-8FE8-72A825B58056}" dt="2020-05-12T04:10:49.013" v="4398" actId="2711"/>
          <ac:spMkLst>
            <pc:docMk/>
            <pc:sldMk cId="1660368250" sldId="407"/>
            <ac:spMk id="200" creationId="{D91E28DE-FB49-4688-A124-346B47783B1D}"/>
          </ac:spMkLst>
        </pc:s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8" creationId="{6809F3D8-750B-4573-A96F-E03BE7CEB73C}"/>
          </ac:grpSpMkLst>
        </pc:grpChg>
        <pc:grpChg chg="add del mod">
          <ac:chgData name="이 경오" userId="03d471aaec579ec3" providerId="LiveId" clId="{733C863F-C7A7-4AA5-8FE8-72A825B58056}" dt="2020-05-09T16:26:48.558" v="285" actId="165"/>
          <ac:grpSpMkLst>
            <pc:docMk/>
            <pc:sldMk cId="1660368250" sldId="407"/>
            <ac:grpSpMk id="15" creationId="{7E9C0ACA-994E-4269-B6A0-C5B0FFBC4C2D}"/>
          </ac:grpSpMkLst>
        </pc:gr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32" creationId="{323E8BDD-040A-40A9-AC00-C3C80F9BDEAD}"/>
          </ac:grpSpMkLst>
        </pc:gr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37" creationId="{AD87538D-56F4-477C-B80C-BF27576DD37B}"/>
          </ac:grpSpMkLst>
        </pc:gr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42" creationId="{3030E3EE-7F1A-4688-A652-D90770A006A7}"/>
          </ac:grpSpMkLst>
        </pc:grpChg>
        <pc:grpChg chg="add del mod">
          <ac:chgData name="이 경오" userId="03d471aaec579ec3" providerId="LiveId" clId="{733C863F-C7A7-4AA5-8FE8-72A825B58056}" dt="2020-05-09T16:29:43.175" v="331" actId="165"/>
          <ac:grpSpMkLst>
            <pc:docMk/>
            <pc:sldMk cId="1660368250" sldId="407"/>
            <ac:grpSpMk id="52" creationId="{95A9CD6F-3922-4A0D-BC22-2ABC86FE0CC7}"/>
          </ac:grpSpMkLst>
        </pc:grpChg>
        <pc:grpChg chg="add del mod">
          <ac:chgData name="이 경오" userId="03d471aaec579ec3" providerId="LiveId" clId="{733C863F-C7A7-4AA5-8FE8-72A825B58056}" dt="2020-05-09T16:40:35.127" v="540" actId="165"/>
          <ac:grpSpMkLst>
            <pc:docMk/>
            <pc:sldMk cId="1660368250" sldId="407"/>
            <ac:grpSpMk id="157" creationId="{BD7ED575-2CC2-4642-ABB9-21240EE0EA7A}"/>
          </ac:grpSpMkLst>
        </pc:grpChg>
        <pc:grpChg chg="add del mod">
          <ac:chgData name="이 경오" userId="03d471aaec579ec3" providerId="LiveId" clId="{733C863F-C7A7-4AA5-8FE8-72A825B58056}" dt="2020-05-09T16:40:35.127" v="540" actId="165"/>
          <ac:grpSpMkLst>
            <pc:docMk/>
            <pc:sldMk cId="1660368250" sldId="407"/>
            <ac:grpSpMk id="158" creationId="{F9368601-B24F-4B58-A716-50A1A14A9894}"/>
          </ac:grpSpMkLst>
        </pc:grpChg>
        <pc:grpChg chg="add del mod">
          <ac:chgData name="이 경오" userId="03d471aaec579ec3" providerId="LiveId" clId="{733C863F-C7A7-4AA5-8FE8-72A825B58056}" dt="2020-05-09T16:40:35.127" v="540" actId="165"/>
          <ac:grpSpMkLst>
            <pc:docMk/>
            <pc:sldMk cId="1660368250" sldId="407"/>
            <ac:grpSpMk id="161" creationId="{C4CE7A81-FDA7-4A6B-A7CA-587CC68BDCFA}"/>
          </ac:grpSpMkLst>
        </pc:grpChg>
        <pc:picChg chg="add del mod topLvl">
          <ac:chgData name="이 경오" userId="03d471aaec579ec3" providerId="LiveId" clId="{733C863F-C7A7-4AA5-8FE8-72A825B58056}" dt="2020-05-09T16:37:28.716" v="502" actId="478"/>
          <ac:picMkLst>
            <pc:docMk/>
            <pc:sldMk cId="1660368250" sldId="407"/>
            <ac:picMk id="6" creationId="{6FDFC98F-F3BF-4A73-B217-F92638EF859A}"/>
          </ac:picMkLst>
        </pc:picChg>
        <pc:picChg chg="add mod topLvl">
          <ac:chgData name="이 경오" userId="03d471aaec579ec3" providerId="LiveId" clId="{733C863F-C7A7-4AA5-8FE8-72A825B58056}" dt="2020-05-10T14:33:48.982" v="3010" actId="1076"/>
          <ac:picMkLst>
            <pc:docMk/>
            <pc:sldMk cId="1660368250" sldId="407"/>
            <ac:picMk id="23" creationId="{496A3CFC-86D2-4D01-8514-B9FD6920514D}"/>
          </ac:picMkLst>
        </pc:picChg>
        <pc:picChg chg="add del mod topLvl">
          <ac:chgData name="이 경오" userId="03d471aaec579ec3" providerId="LiveId" clId="{733C863F-C7A7-4AA5-8FE8-72A825B58056}" dt="2020-05-09T16:46:42.389" v="660" actId="478"/>
          <ac:picMkLst>
            <pc:docMk/>
            <pc:sldMk cId="1660368250" sldId="407"/>
            <ac:picMk id="109" creationId="{07C10AF0-C675-4212-88F0-405C88E5C66D}"/>
          </ac:picMkLst>
        </pc:picChg>
        <pc:picChg chg="add mod">
          <ac:chgData name="이 경오" userId="03d471aaec579ec3" providerId="LiveId" clId="{733C863F-C7A7-4AA5-8FE8-72A825B58056}" dt="2020-05-10T14:33:17.399" v="3005" actId="1076"/>
          <ac:picMkLst>
            <pc:docMk/>
            <pc:sldMk cId="1660368250" sldId="407"/>
            <ac:picMk id="109" creationId="{7DA3E2C0-3536-4646-B11F-1B3C75C57343}"/>
          </ac:picMkLst>
        </pc:picChg>
        <pc:picChg chg="add del mod topLvl">
          <ac:chgData name="이 경오" userId="03d471aaec579ec3" providerId="LiveId" clId="{733C863F-C7A7-4AA5-8FE8-72A825B58056}" dt="2020-05-10T14:33:10.874" v="3003" actId="478"/>
          <ac:picMkLst>
            <pc:docMk/>
            <pc:sldMk cId="1660368250" sldId="407"/>
            <ac:picMk id="143" creationId="{79C53D88-864C-4391-A8CB-5193A2DD9FC2}"/>
          </ac:picMkLst>
        </pc:picChg>
        <pc:cxnChg chg="add del mod">
          <ac:chgData name="이 경오" userId="03d471aaec579ec3" providerId="LiveId" clId="{733C863F-C7A7-4AA5-8FE8-72A825B58056}" dt="2020-05-09T16:33:31.165" v="396" actId="478"/>
          <ac:cxnSpMkLst>
            <pc:docMk/>
            <pc:sldMk cId="1660368250" sldId="407"/>
            <ac:cxnSpMk id="14" creationId="{C37E7007-8A26-4963-99DA-3A90EB2892EC}"/>
          </ac:cxnSpMkLst>
        </pc:cxnChg>
        <pc:cxnChg chg="add mod topLvl">
          <ac:chgData name="이 경오" userId="03d471aaec579ec3" providerId="LiveId" clId="{733C863F-C7A7-4AA5-8FE8-72A825B58056}" dt="2020-05-10T14:33:53.901" v="3011" actId="14100"/>
          <ac:cxnSpMkLst>
            <pc:docMk/>
            <pc:sldMk cId="1660368250" sldId="407"/>
            <ac:cxnSpMk id="25" creationId="{3B04D044-E78F-4394-88D6-D88AC435B1AE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50" creationId="{A576AD59-F805-4ECD-9F0F-8A7D77E0154B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1" creationId="{16AFB43D-A353-4F7F-9356-2FDEEE3695CC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2" creationId="{5A1C7EBA-1B4B-4C9C-AE5D-DCEEF1D8BF81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3" creationId="{8D40B4D6-F389-426A-81CF-5BB148BC2448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6" creationId="{96B5F804-567C-4C10-AC88-79DE2DFDD85A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9" creationId="{1CD6E8B1-0499-407D-9EF8-B5A9A3B47D87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83" creationId="{0366B291-2DD1-482A-968C-34B360685F41}"/>
          </ac:cxnSpMkLst>
        </pc:cxnChg>
        <pc:cxnChg chg="add del mod topLvl">
          <ac:chgData name="이 경오" userId="03d471aaec579ec3" providerId="LiveId" clId="{733C863F-C7A7-4AA5-8FE8-72A825B58056}" dt="2020-05-09T16:46:44.753" v="661" actId="478"/>
          <ac:cxnSpMkLst>
            <pc:docMk/>
            <pc:sldMk cId="1660368250" sldId="407"/>
            <ac:cxnSpMk id="110" creationId="{06BD4BC3-CD70-4933-8E1F-44EC4B4BA45D}"/>
          </ac:cxnSpMkLst>
        </pc:cxnChg>
        <pc:cxnChg chg="add mod topLvl">
          <ac:chgData name="이 경오" userId="03d471aaec579ec3" providerId="LiveId" clId="{733C863F-C7A7-4AA5-8FE8-72A825B58056}" dt="2020-05-10T14:32:38.521" v="2999" actId="208"/>
          <ac:cxnSpMkLst>
            <pc:docMk/>
            <pc:sldMk cId="1660368250" sldId="407"/>
            <ac:cxnSpMk id="119" creationId="{E88CCFEB-8083-4291-A237-EF6FA15C7B76}"/>
          </ac:cxnSpMkLst>
        </pc:cxnChg>
        <pc:cxnChg chg="add mod topLvl">
          <ac:chgData name="이 경오" userId="03d471aaec579ec3" providerId="LiveId" clId="{733C863F-C7A7-4AA5-8FE8-72A825B58056}" dt="2020-05-10T14:32:38.521" v="2999" actId="208"/>
          <ac:cxnSpMkLst>
            <pc:docMk/>
            <pc:sldMk cId="1660368250" sldId="407"/>
            <ac:cxnSpMk id="120" creationId="{9B3ECEC7-FDD6-4AF7-A401-C7C53923F271}"/>
          </ac:cxnSpMkLst>
        </pc:cxnChg>
        <pc:cxnChg chg="add mod topLvl">
          <ac:chgData name="이 경오" userId="03d471aaec579ec3" providerId="LiveId" clId="{733C863F-C7A7-4AA5-8FE8-72A825B58056}" dt="2020-05-10T14:32:38.521" v="2999" actId="208"/>
          <ac:cxnSpMkLst>
            <pc:docMk/>
            <pc:sldMk cId="1660368250" sldId="407"/>
            <ac:cxnSpMk id="124" creationId="{AE8B7CAD-261A-4475-ABFD-A3D202B51B66}"/>
          </ac:cxnSpMkLst>
        </pc:cxnChg>
        <pc:cxnChg chg="add del mod topLvl">
          <ac:chgData name="이 경오" userId="03d471aaec579ec3" providerId="LiveId" clId="{733C863F-C7A7-4AA5-8FE8-72A825B58056}" dt="2020-05-09T16:44:57.734" v="640" actId="478"/>
          <ac:cxnSpMkLst>
            <pc:docMk/>
            <pc:sldMk cId="1660368250" sldId="407"/>
            <ac:cxnSpMk id="144" creationId="{E0DA43E0-8AC7-4E3E-8401-B55A7D4B081A}"/>
          </ac:cxnSpMkLst>
        </pc:cxnChg>
        <pc:cxnChg chg="add del mod topLvl">
          <ac:chgData name="이 경오" userId="03d471aaec579ec3" providerId="LiveId" clId="{733C863F-C7A7-4AA5-8FE8-72A825B58056}" dt="2020-05-10T14:32:38.521" v="2999" actId="208"/>
          <ac:cxnSpMkLst>
            <pc:docMk/>
            <pc:sldMk cId="1660368250" sldId="407"/>
            <ac:cxnSpMk id="152" creationId="{571B33EE-115C-49B7-9326-31CEA923F7C4}"/>
          </ac:cxnSpMkLst>
        </pc:cxnChg>
        <pc:cxnChg chg="add mod topLvl">
          <ac:chgData name="이 경오" userId="03d471aaec579ec3" providerId="LiveId" clId="{733C863F-C7A7-4AA5-8FE8-72A825B58056}" dt="2020-05-10T14:32:38.521" v="2999" actId="208"/>
          <ac:cxnSpMkLst>
            <pc:docMk/>
            <pc:sldMk cId="1660368250" sldId="407"/>
            <ac:cxnSpMk id="153" creationId="{20D340D5-9C42-449D-AA00-336BED3AAEAB}"/>
          </ac:cxnSpMkLst>
        </pc:cxnChg>
        <pc:cxnChg chg="add mod topLvl">
          <ac:chgData name="이 경오" userId="03d471aaec579ec3" providerId="LiveId" clId="{733C863F-C7A7-4AA5-8FE8-72A825B58056}" dt="2020-05-10T14:32:38.521" v="2999" actId="208"/>
          <ac:cxnSpMkLst>
            <pc:docMk/>
            <pc:sldMk cId="1660368250" sldId="407"/>
            <ac:cxnSpMk id="156" creationId="{6DAB74FD-0184-43BF-B6DC-B07A8DA81271}"/>
          </ac:cxnSpMkLst>
        </pc:cxnChg>
        <pc:cxnChg chg="add del mod">
          <ac:chgData name="이 경오" userId="03d471aaec579ec3" providerId="LiveId" clId="{733C863F-C7A7-4AA5-8FE8-72A825B58056}" dt="2020-05-09T16:44:10.947" v="630" actId="478"/>
          <ac:cxnSpMkLst>
            <pc:docMk/>
            <pc:sldMk cId="1660368250" sldId="407"/>
            <ac:cxnSpMk id="177" creationId="{7B994611-3B30-4494-8A85-25977A96B282}"/>
          </ac:cxnSpMkLst>
        </pc:cxnChg>
        <pc:cxnChg chg="add del mod">
          <ac:chgData name="이 경오" userId="03d471aaec579ec3" providerId="LiveId" clId="{733C863F-C7A7-4AA5-8FE8-72A825B58056}" dt="2020-05-09T16:44:59.996" v="641" actId="478"/>
          <ac:cxnSpMkLst>
            <pc:docMk/>
            <pc:sldMk cId="1660368250" sldId="407"/>
            <ac:cxnSpMk id="182" creationId="{40B9BCD1-49DD-40AA-8966-B1AB73EA8070}"/>
          </ac:cxnSpMkLst>
        </pc:cxnChg>
        <pc:cxnChg chg="add del mod">
          <ac:chgData name="이 경오" userId="03d471aaec579ec3" providerId="LiveId" clId="{733C863F-C7A7-4AA5-8FE8-72A825B58056}" dt="2020-05-09T16:45:01.957" v="642" actId="478"/>
          <ac:cxnSpMkLst>
            <pc:docMk/>
            <pc:sldMk cId="1660368250" sldId="407"/>
            <ac:cxnSpMk id="184" creationId="{DA2B797F-7671-49F8-AA9F-C0BEFF0A8D57}"/>
          </ac:cxnSpMkLst>
        </pc:cxnChg>
        <pc:cxnChg chg="add mod">
          <ac:chgData name="이 경오" userId="03d471aaec579ec3" providerId="LiveId" clId="{733C863F-C7A7-4AA5-8FE8-72A825B58056}" dt="2020-05-10T14:33:28.986" v="3006" actId="14100"/>
          <ac:cxnSpMkLst>
            <pc:docMk/>
            <pc:sldMk cId="1660368250" sldId="407"/>
            <ac:cxnSpMk id="187" creationId="{2B973DFC-707A-4F76-BB48-7D24397ECD9E}"/>
          </ac:cxnSpMkLst>
        </pc:cxnChg>
        <pc:cxnChg chg="add mod">
          <ac:chgData name="이 경오" userId="03d471aaec579ec3" providerId="LiveId" clId="{733C863F-C7A7-4AA5-8FE8-72A825B58056}" dt="2020-05-10T14:33:34.176" v="3007" actId="14100"/>
          <ac:cxnSpMkLst>
            <pc:docMk/>
            <pc:sldMk cId="1660368250" sldId="407"/>
            <ac:cxnSpMk id="191" creationId="{C03885E1-85D1-47B5-AA65-6544AD399360}"/>
          </ac:cxnSpMkLst>
        </pc:cxnChg>
        <pc:cxnChg chg="add mod">
          <ac:chgData name="이 경오" userId="03d471aaec579ec3" providerId="LiveId" clId="{733C863F-C7A7-4AA5-8FE8-72A825B58056}" dt="2020-05-10T14:33:40.525" v="3008" actId="14100"/>
          <ac:cxnSpMkLst>
            <pc:docMk/>
            <pc:sldMk cId="1660368250" sldId="407"/>
            <ac:cxnSpMk id="195" creationId="{EB4730BE-ECB8-4751-9CA8-9374759E710F}"/>
          </ac:cxnSpMkLst>
        </pc:cxnChg>
      </pc:sldChg>
      <pc:sldChg chg="addSp delSp modSp add mod">
        <pc:chgData name="이 경오" userId="03d471aaec579ec3" providerId="LiveId" clId="{733C863F-C7A7-4AA5-8FE8-72A825B58056}" dt="2020-05-12T04:11:36.743" v="4414" actId="1076"/>
        <pc:sldMkLst>
          <pc:docMk/>
          <pc:sldMk cId="339004504" sldId="408"/>
        </pc:sldMkLst>
        <pc:spChg chg="mod">
          <ac:chgData name="이 경오" userId="03d471aaec579ec3" providerId="LiveId" clId="{733C863F-C7A7-4AA5-8FE8-72A825B58056}" dt="2020-05-12T04:11:12.061" v="4409" actId="2711"/>
          <ac:spMkLst>
            <pc:docMk/>
            <pc:sldMk cId="339004504" sldId="408"/>
            <ac:spMk id="2" creationId="{00000000-0000-0000-0000-000000000000}"/>
          </ac:spMkLst>
        </pc:spChg>
        <pc:spChg chg="add del mod">
          <ac:chgData name="이 경오" userId="03d471aaec579ec3" providerId="LiveId" clId="{733C863F-C7A7-4AA5-8FE8-72A825B58056}" dt="2020-05-09T16:47:40.976" v="720"/>
          <ac:spMkLst>
            <pc:docMk/>
            <pc:sldMk cId="339004504" sldId="408"/>
            <ac:spMk id="3" creationId="{26364218-E244-4999-9095-387A5BE01DB1}"/>
          </ac:spMkLst>
        </pc:spChg>
        <pc:spChg chg="mod">
          <ac:chgData name="이 경오" userId="03d471aaec579ec3" providerId="LiveId" clId="{733C863F-C7A7-4AA5-8FE8-72A825B58056}" dt="2020-05-12T04:11:25.993" v="4411" actId="1076"/>
          <ac:spMkLst>
            <pc:docMk/>
            <pc:sldMk cId="339004504" sldId="408"/>
            <ac:spMk id="6" creationId="{3238D619-7C6A-488F-9EBD-F489826D94D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7" creationId="{8FFC3C2D-AB61-4556-8473-C437303D9943}"/>
          </ac:spMkLst>
        </pc:spChg>
        <pc:spChg chg="mod">
          <ac:chgData name="이 경오" userId="03d471aaec579ec3" providerId="LiveId" clId="{733C863F-C7A7-4AA5-8FE8-72A825B58056}" dt="2020-05-12T04:11:12.061" v="4409" actId="2711"/>
          <ac:spMkLst>
            <pc:docMk/>
            <pc:sldMk cId="339004504" sldId="408"/>
            <ac:spMk id="8" creationId="{D1910FCD-EF79-4FE0-977F-897291CFECD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" creationId="{E3657CCD-594C-46BE-A3CD-B67D27CC50BA}"/>
          </ac:spMkLst>
        </pc:spChg>
        <pc:spChg chg="mod">
          <ac:chgData name="이 경오" userId="03d471aaec579ec3" providerId="LiveId" clId="{733C863F-C7A7-4AA5-8FE8-72A825B58056}" dt="2020-05-12T04:11:27.926" v="4412" actId="1076"/>
          <ac:spMkLst>
            <pc:docMk/>
            <pc:sldMk cId="339004504" sldId="408"/>
            <ac:spMk id="10" creationId="{2A688161-121A-494B-A92C-4FFB6282351C}"/>
          </ac:spMkLst>
        </pc:spChg>
        <pc:spChg chg="mod">
          <ac:chgData name="이 경오" userId="03d471aaec579ec3" providerId="LiveId" clId="{733C863F-C7A7-4AA5-8FE8-72A825B58056}" dt="2020-05-12T04:11:30.951" v="4413" actId="1076"/>
          <ac:spMkLst>
            <pc:docMk/>
            <pc:sldMk cId="339004504" sldId="408"/>
            <ac:spMk id="11" creationId="{4B23545F-1B4A-4535-8931-6C96C4E85562}"/>
          </ac:spMkLst>
        </pc:spChg>
        <pc:spChg chg="mod">
          <ac:chgData name="이 경오" userId="03d471aaec579ec3" providerId="LiveId" clId="{733C863F-C7A7-4AA5-8FE8-72A825B58056}" dt="2020-05-12T04:11:36.743" v="4414" actId="1076"/>
          <ac:spMkLst>
            <pc:docMk/>
            <pc:sldMk cId="339004504" sldId="408"/>
            <ac:spMk id="12" creationId="{8FEA86F0-37A3-4DA1-8DF9-30E927EBF7F0}"/>
          </ac:spMkLst>
        </pc:spChg>
        <pc:spChg chg="mod">
          <ac:chgData name="이 경오" userId="03d471aaec579ec3" providerId="LiveId" clId="{733C863F-C7A7-4AA5-8FE8-72A825B58056}" dt="2020-05-12T04:11:36.743" v="4414" actId="1076"/>
          <ac:spMkLst>
            <pc:docMk/>
            <pc:sldMk cId="339004504" sldId="408"/>
            <ac:spMk id="13" creationId="{5FC45619-F5F3-4425-8BA1-14E9B6E5373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9" creationId="{FA022172-5F70-4978-AE6A-4F87D30C9E4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28" creationId="{3499EB08-066F-4967-BA48-3B2A5AAEB55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29" creationId="{F358EB1B-D707-48BB-8654-1C1EA9A03B2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0" creationId="{69997B17-EF5E-4A81-B292-A637726CA73F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3" creationId="{6CCA417B-2480-4DF8-8115-940812F6F9A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4" creationId="{C021B054-4680-45B7-B1AF-62ADF4D24A5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5" creationId="{8D90AE58-6158-4E4E-A5A0-B4BFB267985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6" creationId="{6FD7340A-E9C5-430B-9F3C-ADF3E540E5E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8" creationId="{E8E54D24-63F7-475B-A4A3-76DB8301118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9" creationId="{28614433-AB11-4C2B-9A24-4A6FD4265A4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0" creationId="{329A12B2-162C-4C1A-9665-9E269E704B2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1" creationId="{1BCD8969-07AC-433C-A1B4-F091618F71F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3" creationId="{5F94A948-C853-441E-ACF3-F57EE021DC0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4" creationId="{3BF968D4-40FD-4559-B184-F275A7A8BC6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5" creationId="{EB1489E6-4A6B-4BCC-9DBF-807DE60BE37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6" creationId="{9AA68DDF-1CD4-496E-9303-90DA3835A2B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61" creationId="{94F7AA65-48B0-498A-9E5F-97EF9E456A7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86" creationId="{E662219C-83BF-4E4D-AFB1-0FD54CA3FE6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87" creationId="{AE4219FF-7C9E-4AA2-911B-20D8204C4C9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88" creationId="{A6C0726E-AACA-4267-858F-9F9A21C5839B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1" creationId="{8F635215-C4C9-4967-8F55-12681E16AC5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2" creationId="{B34E0CBA-62B8-4A2C-9E34-65AD083AE26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3" creationId="{D08A89EB-8ED3-414A-AB8E-1BA9444F9B3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4" creationId="{89A8B074-13F9-4311-9129-D991E1B1D48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5" creationId="{81195A64-735A-42C7-8799-1C37E172777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6" creationId="{932353EB-3FEC-4355-9EC4-0BB7F8866BF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7" creationId="{727D7BC9-7861-48AE-A9C9-5CC2BC5DFAF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8" creationId="{84ED5577-F087-4273-AB79-7560E76FAEF4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9" creationId="{2B681F40-431A-4F14-A2A4-7C0D9A2CFC8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0" creationId="{EEAEA5E3-CEF8-4CC0-81E6-52FDC69E919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1" creationId="{0CE6EEDE-2FB0-48F3-AA66-0595812A38A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2" creationId="{6EC7F8DF-A955-4E3B-8220-75B4700F562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3" creationId="{38B6B697-B4FA-474E-8842-36EFA666A46B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4" creationId="{B410D620-7A37-4E7D-A0B8-A7218EAF8251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5" creationId="{196B28E5-38EA-4D3F-831F-643B93B5C73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6" creationId="{9E64780B-7E61-4F10-84A5-24E2CC8FD7C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7" creationId="{E71997CB-3806-4ACD-A28D-C2727D110BC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8" creationId="{70739F92-A386-4159-880C-9EA343EDFE9D}"/>
          </ac:spMkLst>
        </pc:spChg>
        <pc:spChg chg="add mod">
          <ac:chgData name="이 경오" userId="03d471aaec579ec3" providerId="LiveId" clId="{733C863F-C7A7-4AA5-8FE8-72A825B58056}" dt="2020-05-12T04:11:12.061" v="4409" actId="2711"/>
          <ac:spMkLst>
            <pc:docMk/>
            <pc:sldMk cId="339004504" sldId="408"/>
            <ac:spMk id="109" creationId="{075E8FF2-169E-48DA-8EB3-47FB0607D275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1" creationId="{BA5E1213-C30B-4F5A-A6CB-85B9AF8836E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2" creationId="{1F53B98C-68EF-4E3B-95DC-9D89C81AD28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3" creationId="{9B947880-BF14-488E-AE6D-E8D0C9DBE1C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4" creationId="{4824C5F6-2615-4DC4-83EA-226AE7662854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5" creationId="{7BEF9F8E-86DC-4510-A444-148CC9FF812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6" creationId="{D786FEF2-BA38-4984-B719-09B9DA2D503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7" creationId="{03411112-BABB-426A-9995-54A2699B1D9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2" creationId="{7A6CBF46-257A-4087-BC71-C677FFCAD71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5" creationId="{3BCF764A-8B87-434D-AEA5-2BE87310D07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6" creationId="{91DDEBDA-7A81-46FC-AF61-090B5F6403A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7" creationId="{1D01D7C4-90AC-489A-AF45-DDDF201F747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8" creationId="{41833E05-F020-4474-954A-856C0C2C70DC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9" creationId="{CE31B31B-D2D8-426E-B85C-FC54949B85EC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0" creationId="{6FE8FCF8-2E85-4BC0-9209-6ED91E5731E4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1" creationId="{96198AAA-4C5C-4E85-A072-143EAF1EA4D1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2" creationId="{78F4CF14-5219-40B1-A44B-409F4DB79C7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3" creationId="{739923E9-177D-41C2-B722-15469E15303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4" creationId="{B5418E93-9DA4-41D9-8266-333CC4D0A8C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5" creationId="{A9A13D90-5961-48C0-BC61-8D41D02410F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6" creationId="{FC866836-7CD5-408E-98C0-2458F18370B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7" creationId="{476E6438-E6FD-49E4-947A-0AF9C779DE3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8" creationId="{8A6DA008-EA17-4BFA-8C77-D1A5CF4ACAC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9" creationId="{076FBC91-94A5-4EA1-9DAC-F36BCAC43E1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0" creationId="{1B7FB14C-BFF7-483B-81B4-F131E1F7A53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1" creationId="{E3CC64B6-0224-4682-AAF9-060AA796E09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2" creationId="{5178BAFF-2394-4843-99C5-42C52A41E41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5" creationId="{70C53474-1C71-4BA8-A563-2215760527FF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6" creationId="{946CDEF6-C400-49BB-B5DC-AFB8BDF9FA0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7" creationId="{ADE05F5F-82C3-43A6-AB34-00257DFC060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8" creationId="{2724657B-1835-40A2-8D6B-B60520F879FF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9" creationId="{01836303-74FC-4388-B594-8C97748704DB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0" creationId="{26D4BA87-C9D8-4691-ACF1-D42A5D5FEEF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1" creationId="{8D9670EF-F3AE-4277-A596-F31E2D43F86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4" creationId="{A7E32975-B5E8-4D30-A23C-EA1755934E41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5" creationId="{591AD425-D3D3-42A7-8DE5-4EE8937CAE2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200" creationId="{D91E28DE-FB49-4688-A124-346B47783B1D}"/>
          </ac:spMkLst>
        </pc:spChg>
        <pc:picChg chg="del">
          <ac:chgData name="이 경오" userId="03d471aaec579ec3" providerId="LiveId" clId="{733C863F-C7A7-4AA5-8FE8-72A825B58056}" dt="2020-05-09T16:47:33.173" v="718" actId="478"/>
          <ac:picMkLst>
            <pc:docMk/>
            <pc:sldMk cId="339004504" sldId="408"/>
            <ac:picMk id="23" creationId="{496A3CFC-86D2-4D01-8514-B9FD6920514D}"/>
          </ac:picMkLst>
        </pc:picChg>
        <pc:picChg chg="del">
          <ac:chgData name="이 경오" userId="03d471aaec579ec3" providerId="LiveId" clId="{733C863F-C7A7-4AA5-8FE8-72A825B58056}" dt="2020-05-09T16:47:33.173" v="718" actId="478"/>
          <ac:picMkLst>
            <pc:docMk/>
            <pc:sldMk cId="339004504" sldId="408"/>
            <ac:picMk id="143" creationId="{79C53D88-864C-4391-A8CB-5193A2DD9FC2}"/>
          </ac:picMkLst>
        </pc:pic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25" creationId="{3B04D044-E78F-4394-88D6-D88AC435B1AE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19" creationId="{E88CCFEB-8083-4291-A237-EF6FA15C7B76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20" creationId="{9B3ECEC7-FDD6-4AF7-A401-C7C53923F271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24" creationId="{AE8B7CAD-261A-4475-ABFD-A3D202B51B66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52" creationId="{571B33EE-115C-49B7-9326-31CEA923F7C4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53" creationId="{20D340D5-9C42-449D-AA00-336BED3AAEAB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56" creationId="{6DAB74FD-0184-43BF-B6DC-B07A8DA81271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87" creationId="{2B973DFC-707A-4F76-BB48-7D24397ECD9E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91" creationId="{C03885E1-85D1-47B5-AA65-6544AD399360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95" creationId="{EB4730BE-ECB8-4751-9CA8-9374759E710F}"/>
          </ac:cxnSpMkLst>
        </pc:cxnChg>
      </pc:sldChg>
      <pc:sldChg chg="addSp delSp modSp add mod">
        <pc:chgData name="이 경오" userId="03d471aaec579ec3" providerId="LiveId" clId="{733C863F-C7A7-4AA5-8FE8-72A825B58056}" dt="2020-05-12T04:11:55.650" v="4427" actId="2711"/>
        <pc:sldMkLst>
          <pc:docMk/>
          <pc:sldMk cId="2160040231" sldId="409"/>
        </pc:sldMkLst>
        <pc:spChg chg="mod">
          <ac:chgData name="이 경오" userId="03d471aaec579ec3" providerId="LiveId" clId="{733C863F-C7A7-4AA5-8FE8-72A825B58056}" dt="2020-05-12T04:11:49.926" v="4426" actId="2711"/>
          <ac:spMkLst>
            <pc:docMk/>
            <pc:sldMk cId="2160040231" sldId="409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6:53:09.830" v="806" actId="478"/>
          <ac:spMkLst>
            <pc:docMk/>
            <pc:sldMk cId="2160040231" sldId="409"/>
            <ac:spMk id="6" creationId="{3238D619-7C6A-488F-9EBD-F489826D94DE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8" creationId="{D1910FCD-EF79-4FE0-977F-897291CFECD2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0" creationId="{2A688161-121A-494B-A92C-4FFB6282351C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1" creationId="{4B23545F-1B4A-4535-8931-6C96C4E85562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2" creationId="{8FEA86F0-37A3-4DA1-8DF9-30E927EBF7F0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3" creationId="{5FC45619-F5F3-4425-8BA1-14E9B6E5373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14" creationId="{2B184B9E-5C6A-419F-937A-199A6176DECF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15" creationId="{64BA70CC-EBFF-4E15-9192-269F3EA15F3A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16" creationId="{B0B1F7AD-70AE-4851-AC29-0A7857F2D04C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17" creationId="{5D202CCB-7BCC-42E1-8599-A0F7117276C7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18" creationId="{ABE0C605-72C4-4B7E-8388-C424C26A69CE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19" creationId="{96DF2EC8-3F6F-4DD0-B89C-46A69FCEF5A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0" creationId="{E77BC22D-9071-4C68-A831-2050578D834E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1" creationId="{5883A779-129A-4E88-9D12-4C1118AC3FF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2" creationId="{22C0F06A-268C-40B3-838A-FC00423426D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3" creationId="{7244AF2F-3446-4540-9AED-ECF9B38C9754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4" creationId="{A29A36A8-B2A7-4DF3-8613-8786A4365060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5" creationId="{D35B6675-A5B2-4808-AD4E-00B694ADEB26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6" creationId="{469D072E-2FA4-4129-A148-B8277F80D879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7" creationId="{2D2DC3C9-8771-44C8-A67D-0996E28A67F7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8" creationId="{2AED1D43-55AF-4F45-98B8-B087ACAABEBD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29" creationId="{EF41C588-0627-488D-92B7-98FCB3CAE7F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0" creationId="{724ADA73-6BE4-4D0D-BCFE-37BA2CB8C027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1" creationId="{3DFC8FE2-6AC2-4BB6-A47E-146781ED9E00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2" creationId="{D8987BEA-E33A-4393-94E4-419A4697E77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3" creationId="{93DFA30F-A177-4E41-8473-0864F834AEDF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4" creationId="{4EF82DA4-0BE7-496A-9D2F-5F0833A856FF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5" creationId="{E7BF400E-4743-4EFC-9CEE-DCFC052B8106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6" creationId="{C3C38F9B-DADD-4C5D-BA37-926D363D3F01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7" creationId="{2D893D60-97D8-43F8-83D4-0123E7010CE1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38" creationId="{5133B62F-7A7E-4852-B22C-C31A48CFF0D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1" creationId="{049AE9F6-DD57-4239-BF50-001FF8454527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2" creationId="{04DEDFA9-070C-4DE3-B824-39462479DE3D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4" creationId="{E389B66C-CB27-49DF-844D-26A9EC96EB02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5" creationId="{3C86719D-B545-47DE-A46D-AC241E39870B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6" creationId="{59A7F3B9-7311-4B0C-B883-0DC78AAF01C7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7" creationId="{95A7708E-E388-4605-8FA5-CE54DF52E5D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8" creationId="{4AEFB994-5999-490D-A55B-6AB0A63C7A3F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49" creationId="{17D080D6-039F-477B-A786-2EA11E28AEBE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0" creationId="{264C4259-CDF6-4302-BF38-DA78F8C7A38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1" creationId="{9F5886A9-A172-4ECE-81FB-5B32957439F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2" creationId="{689EE45F-D405-48B1-8977-0B13F4496AFC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3" creationId="{9736944B-BA25-4454-8501-1ED57BA690D2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4" creationId="{BA6CECD1-07DF-45E2-91C9-4C0FAA07FC2C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5" creationId="{58D9F2BC-E1F0-4095-B96B-5E9998E6AEF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6" creationId="{9E5C25BC-D235-4E25-98F0-05C655496B5B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7" creationId="{9015855C-2EFE-4B94-B466-507CAD104211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8" creationId="{70C580AD-7D57-4EB6-BDF2-313F92B73445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59" creationId="{9937F884-37B1-47E3-B49B-FEFE3ECC88CF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0" creationId="{444D4C43-33DC-4FFC-86A0-AA8C468E2CB8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1" creationId="{4E667772-4053-4D25-8A95-DC5DEFECD9F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3" creationId="{3823B99F-3376-41B4-A5D8-D6ED35B43580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4" creationId="{8DBF22B7-C450-4498-AA82-6B467955A1A2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5" creationId="{47FF0876-2737-44E6-AED7-E846479CCB82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6" creationId="{6ACC5ED1-8172-42DC-BD16-6703D51FD34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7" creationId="{A951E547-3575-4CAB-A8EC-86B8280F6CB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8" creationId="{C2296659-FC23-405D-989B-F10566D6BFA4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69" creationId="{73C22E93-9C0B-47ED-B33F-DC25C3E5774C}"/>
          </ac:spMkLst>
        </pc:spChg>
        <pc:spChg chg="add del mod">
          <ac:chgData name="이 경오" userId="03d471aaec579ec3" providerId="LiveId" clId="{733C863F-C7A7-4AA5-8FE8-72A825B58056}" dt="2020-05-09T16:55:16.459" v="912" actId="478"/>
          <ac:spMkLst>
            <pc:docMk/>
            <pc:sldMk cId="2160040231" sldId="409"/>
            <ac:spMk id="72" creationId="{8430D1AA-2D6A-47D0-8945-E77D92AA8A33}"/>
          </ac:spMkLst>
        </pc:spChg>
        <pc:spChg chg="add mod">
          <ac:chgData name="이 경오" userId="03d471aaec579ec3" providerId="LiveId" clId="{733C863F-C7A7-4AA5-8FE8-72A825B58056}" dt="2020-05-12T04:11:55.650" v="4427" actId="2711"/>
          <ac:spMkLst>
            <pc:docMk/>
            <pc:sldMk cId="2160040231" sldId="409"/>
            <ac:spMk id="76" creationId="{99C54A2B-3F32-4FFE-83E3-7C8991E99B0F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09" creationId="{075E8FF2-169E-48DA-8EB3-47FB0607D275}"/>
          </ac:spMkLst>
        </pc:spChg>
        <pc:picChg chg="add mod">
          <ac:chgData name="이 경오" userId="03d471aaec579ec3" providerId="LiveId" clId="{733C863F-C7A7-4AA5-8FE8-72A825B58056}" dt="2020-05-10T14:47:31.442" v="3498" actId="1076"/>
          <ac:picMkLst>
            <pc:docMk/>
            <pc:sldMk cId="2160040231" sldId="409"/>
            <ac:picMk id="62" creationId="{9ADBE1F1-66D4-4819-980D-0574703D1E6A}"/>
          </ac:picMkLst>
        </pc:picChg>
        <pc:cxnChg chg="add del mod">
          <ac:chgData name="이 경오" userId="03d471aaec579ec3" providerId="LiveId" clId="{733C863F-C7A7-4AA5-8FE8-72A825B58056}" dt="2020-05-10T14:44:53.923" v="3379" actId="478"/>
          <ac:cxnSpMkLst>
            <pc:docMk/>
            <pc:sldMk cId="2160040231" sldId="409"/>
            <ac:cxnSpMk id="7" creationId="{5B15DF37-8C53-438E-A974-B47EE4F0904D}"/>
          </ac:cxnSpMkLst>
        </pc:cxnChg>
        <pc:cxnChg chg="add mod">
          <ac:chgData name="이 경오" userId="03d471aaec579ec3" providerId="LiveId" clId="{733C863F-C7A7-4AA5-8FE8-72A825B58056}" dt="2020-05-10T14:47:31.442" v="3498" actId="1076"/>
          <ac:cxnSpMkLst>
            <pc:docMk/>
            <pc:sldMk cId="2160040231" sldId="409"/>
            <ac:cxnSpMk id="8" creationId="{8F991CE2-4F56-455C-9436-D80BF865C716}"/>
          </ac:cxnSpMkLst>
        </pc:cxnChg>
        <pc:cxnChg chg="add mod">
          <ac:chgData name="이 경오" userId="03d471aaec579ec3" providerId="LiveId" clId="{733C863F-C7A7-4AA5-8FE8-72A825B58056}" dt="2020-05-10T14:47:31.442" v="3498" actId="1076"/>
          <ac:cxnSpMkLst>
            <pc:docMk/>
            <pc:sldMk cId="2160040231" sldId="409"/>
            <ac:cxnSpMk id="39" creationId="{05EFE47A-ED8D-48B3-917A-49A4A6C82FA2}"/>
          </ac:cxnSpMkLst>
        </pc:cxnChg>
        <pc:cxnChg chg="add mod">
          <ac:chgData name="이 경오" userId="03d471aaec579ec3" providerId="LiveId" clId="{733C863F-C7A7-4AA5-8FE8-72A825B58056}" dt="2020-05-10T14:47:31.442" v="3498" actId="1076"/>
          <ac:cxnSpMkLst>
            <pc:docMk/>
            <pc:sldMk cId="2160040231" sldId="409"/>
            <ac:cxnSpMk id="40" creationId="{527E8578-37EA-4EAF-96CA-48B00E25E840}"/>
          </ac:cxnSpMkLst>
        </pc:cxnChg>
        <pc:cxnChg chg="add mod">
          <ac:chgData name="이 경오" userId="03d471aaec579ec3" providerId="LiveId" clId="{733C863F-C7A7-4AA5-8FE8-72A825B58056}" dt="2020-05-10T14:47:31.442" v="3498" actId="1076"/>
          <ac:cxnSpMkLst>
            <pc:docMk/>
            <pc:sldMk cId="2160040231" sldId="409"/>
            <ac:cxnSpMk id="43" creationId="{DE8FECAE-26BE-4455-A28F-F630BA405119}"/>
          </ac:cxnSpMkLst>
        </pc:cxnChg>
        <pc:cxnChg chg="add mod">
          <ac:chgData name="이 경오" userId="03d471aaec579ec3" providerId="LiveId" clId="{733C863F-C7A7-4AA5-8FE8-72A825B58056}" dt="2020-05-10T14:47:31.442" v="3498" actId="1076"/>
          <ac:cxnSpMkLst>
            <pc:docMk/>
            <pc:sldMk cId="2160040231" sldId="409"/>
            <ac:cxnSpMk id="70" creationId="{B9F778BD-F764-4D93-A398-53148CFC7DE3}"/>
          </ac:cxnSpMkLst>
        </pc:cxnChg>
        <pc:cxnChg chg="add del mod">
          <ac:chgData name="이 경오" userId="03d471aaec579ec3" providerId="LiveId" clId="{733C863F-C7A7-4AA5-8FE8-72A825B58056}" dt="2020-05-09T16:55:18.655" v="913" actId="478"/>
          <ac:cxnSpMkLst>
            <pc:docMk/>
            <pc:sldMk cId="2160040231" sldId="409"/>
            <ac:cxnSpMk id="71" creationId="{4DC78015-6F32-4233-AAE3-351762525CAC}"/>
          </ac:cxnSpMkLst>
        </pc:cxnChg>
        <pc:cxnChg chg="add del mod">
          <ac:chgData name="이 경오" userId="03d471aaec579ec3" providerId="LiveId" clId="{733C863F-C7A7-4AA5-8FE8-72A825B58056}" dt="2020-05-09T16:55:33.580" v="914" actId="478"/>
          <ac:cxnSpMkLst>
            <pc:docMk/>
            <pc:sldMk cId="2160040231" sldId="409"/>
            <ac:cxnSpMk id="73" creationId="{560316DE-2642-4A93-A6E5-8EABF578A86E}"/>
          </ac:cxnSpMkLst>
        </pc:cxnChg>
        <pc:cxnChg chg="add del mod">
          <ac:chgData name="이 경오" userId="03d471aaec579ec3" providerId="LiveId" clId="{733C863F-C7A7-4AA5-8FE8-72A825B58056}" dt="2020-05-09T16:55:35.914" v="915" actId="478"/>
          <ac:cxnSpMkLst>
            <pc:docMk/>
            <pc:sldMk cId="2160040231" sldId="409"/>
            <ac:cxnSpMk id="74" creationId="{D40328E3-9A98-4DEE-84D6-C88A4AC3B001}"/>
          </ac:cxnSpMkLst>
        </pc:cxnChg>
        <pc:cxnChg chg="add del mod">
          <ac:chgData name="이 경오" userId="03d471aaec579ec3" providerId="LiveId" clId="{733C863F-C7A7-4AA5-8FE8-72A825B58056}" dt="2020-05-09T16:55:38.286" v="916" actId="478"/>
          <ac:cxnSpMkLst>
            <pc:docMk/>
            <pc:sldMk cId="2160040231" sldId="409"/>
            <ac:cxnSpMk id="75" creationId="{3CC59BD7-D025-4473-85F0-CE096A34CDC6}"/>
          </ac:cxnSpMkLst>
        </pc:cxnChg>
      </pc:sldChg>
      <pc:sldChg chg="modSp add mod ord">
        <pc:chgData name="이 경오" userId="03d471aaec579ec3" providerId="LiveId" clId="{733C863F-C7A7-4AA5-8FE8-72A825B58056}" dt="2020-05-09T16:58:36.587" v="1100"/>
        <pc:sldMkLst>
          <pc:docMk/>
          <pc:sldMk cId="2954431821" sldId="410"/>
        </pc:sldMkLst>
        <pc:spChg chg="mod">
          <ac:chgData name="이 경오" userId="03d471aaec579ec3" providerId="LiveId" clId="{733C863F-C7A7-4AA5-8FE8-72A825B58056}" dt="2020-05-09T16:58:36.587" v="1100"/>
          <ac:spMkLst>
            <pc:docMk/>
            <pc:sldMk cId="2954431821" sldId="410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733C863F-C7A7-4AA5-8FE8-72A825B58056}" dt="2020-05-12T04:13:23.334" v="4453" actId="20577"/>
        <pc:sldMkLst>
          <pc:docMk/>
          <pc:sldMk cId="943979892" sldId="411"/>
        </pc:sldMkLst>
        <pc:spChg chg="mod">
          <ac:chgData name="이 경오" userId="03d471aaec579ec3" providerId="LiveId" clId="{733C863F-C7A7-4AA5-8FE8-72A825B58056}" dt="2020-05-12T04:13:09.314" v="4450" actId="1035"/>
          <ac:spMkLst>
            <pc:docMk/>
            <pc:sldMk cId="943979892" sldId="411"/>
            <ac:spMk id="2" creationId="{00000000-0000-0000-0000-000000000000}"/>
          </ac:spMkLst>
        </pc:spChg>
        <pc:spChg chg="add mod">
          <ac:chgData name="이 경오" userId="03d471aaec579ec3" providerId="LiveId" clId="{733C863F-C7A7-4AA5-8FE8-72A825B58056}" dt="2020-05-12T04:13:17.345" v="4452" actId="2711"/>
          <ac:spMkLst>
            <pc:docMk/>
            <pc:sldMk cId="943979892" sldId="411"/>
            <ac:spMk id="3" creationId="{84172F45-4365-437E-957A-8F1FA96BA523}"/>
          </ac:spMkLst>
        </pc:spChg>
        <pc:spChg chg="add mod">
          <ac:chgData name="이 경오" userId="03d471aaec579ec3" providerId="LiveId" clId="{733C863F-C7A7-4AA5-8FE8-72A825B58056}" dt="2020-05-12T04:13:17.345" v="4452" actId="2711"/>
          <ac:spMkLst>
            <pc:docMk/>
            <pc:sldMk cId="943979892" sldId="411"/>
            <ac:spMk id="6" creationId="{720C446F-FA20-47C0-9F2B-773865C5D224}"/>
          </ac:spMkLst>
        </pc:spChg>
        <pc:spChg chg="del">
          <ac:chgData name="이 경오" userId="03d471aaec579ec3" providerId="LiveId" clId="{733C863F-C7A7-4AA5-8FE8-72A825B58056}" dt="2020-05-09T17:04:34.970" v="1311" actId="478"/>
          <ac:spMkLst>
            <pc:docMk/>
            <pc:sldMk cId="943979892" sldId="411"/>
            <ac:spMk id="6" creationId="{DC00E028-8190-4E95-A4CC-5CD5381B3333}"/>
          </ac:spMkLst>
        </pc:spChg>
        <pc:spChg chg="del">
          <ac:chgData name="이 경오" userId="03d471aaec579ec3" providerId="LiveId" clId="{733C863F-C7A7-4AA5-8FE8-72A825B58056}" dt="2020-05-09T17:04:34.970" v="1311" actId="478"/>
          <ac:spMkLst>
            <pc:docMk/>
            <pc:sldMk cId="943979892" sldId="411"/>
            <ac:spMk id="7" creationId="{D8AE385E-7734-4D7C-B811-682FCB17BCF5}"/>
          </ac:spMkLst>
        </pc:spChg>
        <pc:spChg chg="mod">
          <ac:chgData name="이 경오" userId="03d471aaec579ec3" providerId="LiveId" clId="{733C863F-C7A7-4AA5-8FE8-72A825B58056}" dt="2020-05-12T04:13:17.345" v="4452" actId="2711"/>
          <ac:spMkLst>
            <pc:docMk/>
            <pc:sldMk cId="943979892" sldId="411"/>
            <ac:spMk id="8" creationId="{FE1A3E63-BE7D-44AC-BA94-386D4D9D8326}"/>
          </ac:spMkLst>
        </pc:spChg>
        <pc:spChg chg="mod">
          <ac:chgData name="이 경오" userId="03d471aaec579ec3" providerId="LiveId" clId="{733C863F-C7A7-4AA5-8FE8-72A825B58056}" dt="2020-05-12T04:13:23.334" v="4453" actId="20577"/>
          <ac:spMkLst>
            <pc:docMk/>
            <pc:sldMk cId="943979892" sldId="411"/>
            <ac:spMk id="9" creationId="{C81AC9E2-B127-429F-A80A-21FAF91FAE47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10" creationId="{5C17F31A-645E-44C9-AD92-3A6C81F41519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11" creationId="{2FC3A50B-D97B-4623-A650-D824C3D1E91C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19" creationId="{76AED14A-0CC2-4F4D-B171-F449EC060B7A}"/>
          </ac:spMkLst>
        </pc:spChg>
        <pc:spChg chg="del">
          <ac:chgData name="이 경오" userId="03d471aaec579ec3" providerId="LiveId" clId="{733C863F-C7A7-4AA5-8FE8-72A825B58056}" dt="2020-05-09T17:04:37.304" v="1312" actId="478"/>
          <ac:spMkLst>
            <pc:docMk/>
            <pc:sldMk cId="943979892" sldId="411"/>
            <ac:spMk id="64" creationId="{EE2872BE-D5B1-4560-9F59-5253D43C7C00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76" creationId="{F1D9E643-BD82-4CE7-BA67-F107271261F5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78" creationId="{A8300791-C344-4EA9-9FAB-0275FB1E4BE2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90" creationId="{B76CCCD4-D226-4D43-BB95-67D0BB47B138}"/>
          </ac:spMkLst>
        </pc:spChg>
        <pc:graphicFrameChg chg="add mod modGraphic">
          <ac:chgData name="이 경오" userId="03d471aaec579ec3" providerId="LiveId" clId="{733C863F-C7A7-4AA5-8FE8-72A825B58056}" dt="2020-05-12T04:13:14.745" v="4451" actId="1076"/>
          <ac:graphicFrameMkLst>
            <pc:docMk/>
            <pc:sldMk cId="943979892" sldId="411"/>
            <ac:graphicFrameMk id="22" creationId="{5692B319-B550-4CFC-8031-A158CF66C4AD}"/>
          </ac:graphicFrameMkLst>
        </pc:graphicFrame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14" creationId="{5C62B8C1-DA63-4693-BDAE-76FE6F55AD30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18" creationId="{80113546-5204-486F-9A95-63E75840A5BC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72" creationId="{46E31660-AEA1-4DAD-9F31-9AB81B43221B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82" creationId="{D50D7EF5-DF4E-44D9-A83B-19D471D17C34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84" creationId="{23A6EFFD-6300-42BD-8F96-4C60F624E8E0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88" creationId="{21B2DDA8-4B3B-47EF-B973-347322B53077}"/>
          </ac:cxnSpMkLst>
        </pc:cxnChg>
      </pc:sldChg>
      <pc:sldChg chg="addSp delSp modSp add mod">
        <pc:chgData name="이 경오" userId="03d471aaec579ec3" providerId="LiveId" clId="{733C863F-C7A7-4AA5-8FE8-72A825B58056}" dt="2020-05-12T04:14:06.224" v="4468" actId="1076"/>
        <pc:sldMkLst>
          <pc:docMk/>
          <pc:sldMk cId="2607346328" sldId="412"/>
        </pc:sldMkLst>
        <pc:spChg chg="mod">
          <ac:chgData name="이 경오" userId="03d471aaec579ec3" providerId="LiveId" clId="{733C863F-C7A7-4AA5-8FE8-72A825B58056}" dt="2020-05-12T04:13:45.717" v="4466" actId="2711"/>
          <ac:spMkLst>
            <pc:docMk/>
            <pc:sldMk cId="2607346328" sldId="412"/>
            <ac:spMk id="2" creationId="{00000000-0000-0000-0000-00000000000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" creationId="{D792B9B6-0A02-4D67-895F-8737122D394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6" creationId="{6029F4A1-F065-47BA-A837-9DAFB79298B4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7" creationId="{E291CCF4-519A-4C39-839C-6607EE6A093B}"/>
          </ac:spMkLst>
        </pc:spChg>
        <pc:spChg chg="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8" creationId="{FE1A3E63-BE7D-44AC-BA94-386D4D9D8326}"/>
          </ac:spMkLst>
        </pc:spChg>
        <pc:spChg chg="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9" creationId="{C81AC9E2-B127-429F-A80A-21FAF91FAE47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10" creationId="{7980AF74-3611-4C14-8581-7F7500BC19A9}"/>
          </ac:spMkLst>
        </pc:spChg>
        <pc:spChg chg="add del mod">
          <ac:chgData name="이 경오" userId="03d471aaec579ec3" providerId="LiveId" clId="{733C863F-C7A7-4AA5-8FE8-72A825B58056}" dt="2020-05-10T15:11:01.317" v="3795" actId="478"/>
          <ac:spMkLst>
            <pc:docMk/>
            <pc:sldMk cId="2607346328" sldId="412"/>
            <ac:spMk id="11" creationId="{7E9E2923-1673-4C13-997D-422F686C6C3F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12" creationId="{5E2F4DD4-8410-42D7-AB75-95C8243FD031}"/>
          </ac:spMkLst>
        </pc:spChg>
        <pc:spChg chg="add del mod">
          <ac:chgData name="이 경오" userId="03d471aaec579ec3" providerId="LiveId" clId="{733C863F-C7A7-4AA5-8FE8-72A825B58056}" dt="2020-05-09T17:17:35.742" v="2383" actId="478"/>
          <ac:spMkLst>
            <pc:docMk/>
            <pc:sldMk cId="2607346328" sldId="412"/>
            <ac:spMk id="12" creationId="{F456381A-6AB1-484F-9594-3E6FC1E913D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13" creationId="{396F9876-CCF5-46D0-A6E7-F1E95D91AA61}"/>
          </ac:spMkLst>
        </pc:spChg>
        <pc:spChg chg="add del mod">
          <ac:chgData name="이 경오" userId="03d471aaec579ec3" providerId="LiveId" clId="{733C863F-C7A7-4AA5-8FE8-72A825B58056}" dt="2020-05-10T15:11:01.317" v="3795" actId="478"/>
          <ac:spMkLst>
            <pc:docMk/>
            <pc:sldMk cId="2607346328" sldId="412"/>
            <ac:spMk id="14" creationId="{0D86F20D-625F-4831-AE5A-41DA1BFA6745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15" creationId="{A6EBE11A-CC66-4311-A560-236FE0DA9B36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16" creationId="{5D913423-D52B-4881-9B65-4A0D3AC5DD87}"/>
          </ac:spMkLst>
        </pc:spChg>
        <pc:spChg chg="add del mod">
          <ac:chgData name="이 경오" userId="03d471aaec579ec3" providerId="LiveId" clId="{733C863F-C7A7-4AA5-8FE8-72A825B58056}" dt="2020-05-10T15:11:01.317" v="3795" actId="478"/>
          <ac:spMkLst>
            <pc:docMk/>
            <pc:sldMk cId="2607346328" sldId="412"/>
            <ac:spMk id="17" creationId="{0BB999F0-FCED-40EB-BA9B-BB2A3B5108A6}"/>
          </ac:spMkLst>
        </pc:spChg>
        <pc:spChg chg="add del mod">
          <ac:chgData name="이 경오" userId="03d471aaec579ec3" providerId="LiveId" clId="{733C863F-C7A7-4AA5-8FE8-72A825B58056}" dt="2020-05-10T15:11:01.317" v="3795" actId="478"/>
          <ac:spMkLst>
            <pc:docMk/>
            <pc:sldMk cId="2607346328" sldId="412"/>
            <ac:spMk id="18" creationId="{5F2E3931-2AEF-491D-BD59-04F114DAD311}"/>
          </ac:spMkLst>
        </pc:spChg>
        <pc:spChg chg="add del mod">
          <ac:chgData name="이 경오" userId="03d471aaec579ec3" providerId="LiveId" clId="{733C863F-C7A7-4AA5-8FE8-72A825B58056}" dt="2020-05-10T15:11:01.317" v="3795" actId="478"/>
          <ac:spMkLst>
            <pc:docMk/>
            <pc:sldMk cId="2607346328" sldId="412"/>
            <ac:spMk id="19" creationId="{35A2491F-19BC-4685-91D9-FF4AB84C7C68}"/>
          </ac:spMkLst>
        </pc:spChg>
        <pc:spChg chg="add del mod">
          <ac:chgData name="이 경오" userId="03d471aaec579ec3" providerId="LiveId" clId="{733C863F-C7A7-4AA5-8FE8-72A825B58056}" dt="2020-05-10T15:02:02.362" v="3696" actId="478"/>
          <ac:spMkLst>
            <pc:docMk/>
            <pc:sldMk cId="2607346328" sldId="412"/>
            <ac:spMk id="25" creationId="{BCAC4D30-B6C3-4E65-AC1A-6DA46A40B5F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26" creationId="{D3E797E9-76B4-4209-9262-4556D011085D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28" creationId="{D2BE1488-791F-4002-98A0-323855DC4C71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29" creationId="{EF2F8D7D-AE60-4FA3-8AAE-3D129874A1E1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0" creationId="{6C2EF313-6341-465B-937F-C96CE70EC8CB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1" creationId="{16B5FD7C-5751-4B3B-ABA6-BFA913DB4DD5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2" creationId="{662BB9C2-8421-4A1B-86A5-FEE5EAD55146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3" creationId="{67FFB666-3637-4895-8D20-B3B0B73DCB34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4" creationId="{1C3B2A84-0EAA-4421-BF35-BDA79E6CD171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5" creationId="{9DA487AA-A8D8-4960-98BE-ADD02CB81871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6" creationId="{0698652F-C3E5-4B6E-A76C-DC46BB2EC23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7" creationId="{643C8969-C4A7-45E9-94CF-B34DC7F13FC3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8" creationId="{967A64C3-A9A3-4F16-AB81-64EEACDD5E77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39" creationId="{F8EACAED-32E0-4A25-8EE7-A73B11880FBA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40" creationId="{DF59B5EA-A521-4655-B4A6-26FE82366105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42" creationId="{B30BE560-EADB-43A1-9604-6675E9AD25C8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43" creationId="{38075102-D906-497F-A1B9-967FB4ADA56E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44" creationId="{395C6B9C-A655-4859-9653-A018FCB1482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45" creationId="{7149C57E-D35D-4F66-B7A8-2F493D8F3434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46" creationId="{A6B84B12-1B64-4B6B-B5B9-865D69362B07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52" creationId="{0141185D-B165-43DA-B04D-90B48FB79D00}"/>
          </ac:spMkLst>
        </pc:spChg>
        <pc:spChg chg="add mod">
          <ac:chgData name="이 경오" userId="03d471aaec579ec3" providerId="LiveId" clId="{733C863F-C7A7-4AA5-8FE8-72A825B58056}" dt="2020-05-12T04:14:06.224" v="4468" actId="1076"/>
          <ac:spMkLst>
            <pc:docMk/>
            <pc:sldMk cId="2607346328" sldId="412"/>
            <ac:spMk id="56" creationId="{C8E66DA5-E0C7-40DC-BC91-861EDC2758DD}"/>
          </ac:spMkLst>
        </pc:spChg>
        <pc:graphicFrameChg chg="mod modGraphic">
          <ac:chgData name="이 경오" userId="03d471aaec579ec3" providerId="LiveId" clId="{733C863F-C7A7-4AA5-8FE8-72A825B58056}" dt="2020-05-12T04:14:06.224" v="4468" actId="1076"/>
          <ac:graphicFrameMkLst>
            <pc:docMk/>
            <pc:sldMk cId="2607346328" sldId="412"/>
            <ac:graphicFrameMk id="22" creationId="{5692B319-B550-4CFC-8031-A158CF66C4AD}"/>
          </ac:graphicFrameMkLst>
        </pc:graphicFrameChg>
        <pc:cxnChg chg="add del mod">
          <ac:chgData name="이 경오" userId="03d471aaec579ec3" providerId="LiveId" clId="{733C863F-C7A7-4AA5-8FE8-72A825B58056}" dt="2020-05-10T15:16:48.837" v="3830" actId="478"/>
          <ac:cxnSpMkLst>
            <pc:docMk/>
            <pc:sldMk cId="2607346328" sldId="412"/>
            <ac:cxnSpMk id="20" creationId="{DE6F1EF2-9ACF-4DD8-8BFB-458641EB4ED3}"/>
          </ac:cxnSpMkLst>
        </pc:cxnChg>
        <pc:cxnChg chg="add mod">
          <ac:chgData name="이 경오" userId="03d471aaec579ec3" providerId="LiveId" clId="{733C863F-C7A7-4AA5-8FE8-72A825B58056}" dt="2020-05-12T04:14:06.224" v="4468" actId="1076"/>
          <ac:cxnSpMkLst>
            <pc:docMk/>
            <pc:sldMk cId="2607346328" sldId="412"/>
            <ac:cxnSpMk id="23" creationId="{DFF68B83-D751-43DB-860B-E37EBE68B043}"/>
          </ac:cxnSpMkLst>
        </pc:cxnChg>
        <pc:cxnChg chg="add mod">
          <ac:chgData name="이 경오" userId="03d471aaec579ec3" providerId="LiveId" clId="{733C863F-C7A7-4AA5-8FE8-72A825B58056}" dt="2020-05-12T04:14:06.224" v="4468" actId="1076"/>
          <ac:cxnSpMkLst>
            <pc:docMk/>
            <pc:sldMk cId="2607346328" sldId="412"/>
            <ac:cxnSpMk id="48" creationId="{2AC18FBF-873C-48E6-AE39-6F38EE6AB4FE}"/>
          </ac:cxnSpMkLst>
        </pc:cxnChg>
        <pc:cxnChg chg="add mod">
          <ac:chgData name="이 경오" userId="03d471aaec579ec3" providerId="LiveId" clId="{733C863F-C7A7-4AA5-8FE8-72A825B58056}" dt="2020-05-12T04:14:06.224" v="4468" actId="1076"/>
          <ac:cxnSpMkLst>
            <pc:docMk/>
            <pc:sldMk cId="2607346328" sldId="412"/>
            <ac:cxnSpMk id="53" creationId="{E5C73408-0DDC-4CAB-B7A4-471AC138977E}"/>
          </ac:cxnSpMkLst>
        </pc:cxnChg>
      </pc:sldChg>
      <pc:sldChg chg="addSp delSp modSp add mod">
        <pc:chgData name="이 경오" userId="03d471aaec579ec3" providerId="LiveId" clId="{733C863F-C7A7-4AA5-8FE8-72A825B58056}" dt="2020-05-12T04:14:32.564" v="4477" actId="1076"/>
        <pc:sldMkLst>
          <pc:docMk/>
          <pc:sldMk cId="213928099" sldId="413"/>
        </pc:sldMkLst>
        <pc:spChg chg="mod">
          <ac:chgData name="이 경오" userId="03d471aaec579ec3" providerId="LiveId" clId="{733C863F-C7A7-4AA5-8FE8-72A825B58056}" dt="2020-05-12T04:14:25.385" v="4476" actId="1076"/>
          <ac:spMkLst>
            <pc:docMk/>
            <pc:sldMk cId="213928099" sldId="413"/>
            <ac:spMk id="2" creationId="{00000000-0000-0000-0000-000000000000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3" creationId="{D792B9B6-0A02-4D67-895F-8737122D3940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6" creationId="{6029F4A1-F065-47BA-A837-9DAFB79298B4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7" creationId="{E291CCF4-519A-4C39-839C-6607EE6A093B}"/>
          </ac:spMkLst>
        </pc:spChg>
        <pc:spChg chg="del">
          <ac:chgData name="이 경오" userId="03d471aaec579ec3" providerId="LiveId" clId="{733C863F-C7A7-4AA5-8FE8-72A825B58056}" dt="2020-05-09T17:23:57.325" v="2522" actId="478"/>
          <ac:spMkLst>
            <pc:docMk/>
            <pc:sldMk cId="213928099" sldId="413"/>
            <ac:spMk id="8" creationId="{FE1A3E63-BE7D-44AC-BA94-386D4D9D8326}"/>
          </ac:spMkLst>
        </pc:spChg>
        <pc:spChg chg="del">
          <ac:chgData name="이 경오" userId="03d471aaec579ec3" providerId="LiveId" clId="{733C863F-C7A7-4AA5-8FE8-72A825B58056}" dt="2020-05-09T17:23:57.325" v="2522" actId="478"/>
          <ac:spMkLst>
            <pc:docMk/>
            <pc:sldMk cId="213928099" sldId="413"/>
            <ac:spMk id="9" creationId="{C81AC9E2-B127-429F-A80A-21FAF91FAE47}"/>
          </ac:spMkLst>
        </pc:spChg>
        <pc:spChg chg="del mod">
          <ac:chgData name="이 경오" userId="03d471aaec579ec3" providerId="LiveId" clId="{733C863F-C7A7-4AA5-8FE8-72A825B58056}" dt="2020-05-09T17:24:20.690" v="2560" actId="478"/>
          <ac:spMkLst>
            <pc:docMk/>
            <pc:sldMk cId="213928099" sldId="413"/>
            <ac:spMk id="10" creationId="{7980AF74-3611-4C14-8581-7F7500BC19A9}"/>
          </ac:spMkLst>
        </pc:spChg>
        <pc:spChg chg="del mod">
          <ac:chgData name="이 경오" userId="03d471aaec579ec3" providerId="LiveId" clId="{733C863F-C7A7-4AA5-8FE8-72A825B58056}" dt="2020-05-09T17:24:21.419" v="2561" actId="478"/>
          <ac:spMkLst>
            <pc:docMk/>
            <pc:sldMk cId="213928099" sldId="413"/>
            <ac:spMk id="11" creationId="{7E9E2923-1673-4C13-997D-422F686C6C3F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12" creationId="{355C8ACD-6F66-47AA-835F-B434764F5AA2}"/>
          </ac:spMkLst>
        </pc:spChg>
        <pc:spChg chg="add del mod">
          <ac:chgData name="이 경오" userId="03d471aaec579ec3" providerId="LiveId" clId="{733C863F-C7A7-4AA5-8FE8-72A825B58056}" dt="2020-05-09T17:26:08.954" v="2628" actId="478"/>
          <ac:spMkLst>
            <pc:docMk/>
            <pc:sldMk cId="213928099" sldId="413"/>
            <ac:spMk id="13" creationId="{54788004-8239-4265-B9C3-40B2A3B3187E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14" creationId="{0D86F20D-625F-4831-AE5A-41DA1BFA6745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15" creationId="{A6EBE11A-CC66-4311-A560-236FE0DA9B36}"/>
          </ac:spMkLst>
        </pc:spChg>
        <pc:spChg chg="del mod">
          <ac:chgData name="이 경오" userId="03d471aaec579ec3" providerId="LiveId" clId="{733C863F-C7A7-4AA5-8FE8-72A825B58056}" dt="2020-05-09T17:24:23.302" v="2562" actId="478"/>
          <ac:spMkLst>
            <pc:docMk/>
            <pc:sldMk cId="213928099" sldId="413"/>
            <ac:spMk id="16" creationId="{5D913423-D52B-4881-9B65-4A0D3AC5DD87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17" creationId="{0BB999F0-FCED-40EB-BA9B-BB2A3B5108A6}"/>
          </ac:spMkLst>
        </pc:spChg>
        <pc:spChg chg="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18" creationId="{5F2E3931-2AEF-491D-BD59-04F114DAD311}"/>
          </ac:spMkLst>
        </pc:spChg>
        <pc:spChg chg="del mod">
          <ac:chgData name="이 경오" userId="03d471aaec579ec3" providerId="LiveId" clId="{733C863F-C7A7-4AA5-8FE8-72A825B58056}" dt="2020-05-09T17:24:25.859" v="2563" actId="478"/>
          <ac:spMkLst>
            <pc:docMk/>
            <pc:sldMk cId="213928099" sldId="413"/>
            <ac:spMk id="19" creationId="{35A2491F-19BC-4685-91D9-FF4AB84C7C68}"/>
          </ac:spMkLst>
        </pc:spChg>
        <pc:spChg chg="add del mod">
          <ac:chgData name="이 경오" userId="03d471aaec579ec3" providerId="LiveId" clId="{733C863F-C7A7-4AA5-8FE8-72A825B58056}" dt="2020-05-09T17:25:00.135" v="2570" actId="478"/>
          <ac:spMkLst>
            <pc:docMk/>
            <pc:sldMk cId="213928099" sldId="413"/>
            <ac:spMk id="24" creationId="{4B9185C8-D643-4740-BBB3-93127FFFCB4B}"/>
          </ac:spMkLst>
        </pc:spChg>
        <pc:spChg chg="del mod">
          <ac:chgData name="이 경오" userId="03d471aaec579ec3" providerId="LiveId" clId="{733C863F-C7A7-4AA5-8FE8-72A825B58056}" dt="2020-05-09T17:24:31.497" v="2565" actId="478"/>
          <ac:spMkLst>
            <pc:docMk/>
            <pc:sldMk cId="213928099" sldId="413"/>
            <ac:spMk id="25" creationId="{BCAC4D30-B6C3-4E65-AC1A-6DA46A40B5F0}"/>
          </ac:spMkLst>
        </pc:spChg>
        <pc:spChg chg="del mod">
          <ac:chgData name="이 경오" userId="03d471aaec579ec3" providerId="LiveId" clId="{733C863F-C7A7-4AA5-8FE8-72A825B58056}" dt="2020-05-09T17:24:34.108" v="2566" actId="478"/>
          <ac:spMkLst>
            <pc:docMk/>
            <pc:sldMk cId="213928099" sldId="413"/>
            <ac:spMk id="26" creationId="{D3E797E9-76B4-4209-9262-4556D011085D}"/>
          </ac:spMkLst>
        </pc:spChg>
        <pc:spChg chg="add del mod">
          <ac:chgData name="이 경오" userId="03d471aaec579ec3" providerId="LiveId" clId="{733C863F-C7A7-4AA5-8FE8-72A825B58056}" dt="2020-05-09T17:25:00.135" v="2570" actId="478"/>
          <ac:spMkLst>
            <pc:docMk/>
            <pc:sldMk cId="213928099" sldId="413"/>
            <ac:spMk id="27" creationId="{015CBA57-6BF3-4C93-A8FA-D6914C93DC3C}"/>
          </ac:spMkLst>
        </pc:spChg>
        <pc:spChg chg="del mod">
          <ac:chgData name="이 경오" userId="03d471aaec579ec3" providerId="LiveId" clId="{733C863F-C7A7-4AA5-8FE8-72A825B58056}" dt="2020-05-10T15:25:21.132" v="3997" actId="478"/>
          <ac:spMkLst>
            <pc:docMk/>
            <pc:sldMk cId="213928099" sldId="413"/>
            <ac:spMk id="28" creationId="{D2BE1488-791F-4002-98A0-323855DC4C71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29" creationId="{C16C8FDB-DAC6-4888-9B25-3CF2D9AE8CD7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30" creationId="{8BBD34F6-661A-4158-97B6-5EC80909F39B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34" creationId="{37D5627A-96BE-404B-B3FE-5DAC053084B5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35" creationId="{F615CBD1-18BE-465B-B9C8-FABA83E569E2}"/>
          </ac:spMkLst>
        </pc:spChg>
        <pc:spChg chg="add del mod">
          <ac:chgData name="이 경오" userId="03d471aaec579ec3" providerId="LiveId" clId="{733C863F-C7A7-4AA5-8FE8-72A825B58056}" dt="2020-05-09T17:28:04.667" v="2637"/>
          <ac:spMkLst>
            <pc:docMk/>
            <pc:sldMk cId="213928099" sldId="413"/>
            <ac:spMk id="36" creationId="{08C68ED0-8362-4D74-AE50-98D0EFF2D59A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36" creationId="{F23DF365-5530-47EA-8D31-F1991553AC7F}"/>
          </ac:spMkLst>
        </pc:spChg>
        <pc:spChg chg="add del mod">
          <ac:chgData name="이 경오" userId="03d471aaec579ec3" providerId="LiveId" clId="{733C863F-C7A7-4AA5-8FE8-72A825B58056}" dt="2020-05-10T15:26:16.442" v="4001" actId="478"/>
          <ac:spMkLst>
            <pc:docMk/>
            <pc:sldMk cId="213928099" sldId="413"/>
            <ac:spMk id="37" creationId="{792AC69D-95A4-4CF1-A2FA-D3C34E548B40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38" creationId="{6A4A397C-7E9B-4C35-BB04-8B5F73B535F7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39" creationId="{7F23E024-CC0B-435F-8B1E-4A726DCBABA8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40" creationId="{BBFACF7C-51A9-408F-94FF-5F495C6F2077}"/>
          </ac:spMkLst>
        </pc:spChg>
        <pc:spChg chg="add del mod">
          <ac:chgData name="이 경오" userId="03d471aaec579ec3" providerId="LiveId" clId="{733C863F-C7A7-4AA5-8FE8-72A825B58056}" dt="2020-05-10T15:26:19.689" v="4004" actId="478"/>
          <ac:spMkLst>
            <pc:docMk/>
            <pc:sldMk cId="213928099" sldId="413"/>
            <ac:spMk id="41" creationId="{C8F32667-25F6-41E1-8CFB-D8D15DC76320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43" creationId="{3486C52F-C94D-409B-92EC-776BEBAF9500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44" creationId="{985FD845-274F-4D61-AD20-B6CA3E83CE50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45" creationId="{3AF6B12A-184B-43DD-BDE2-7E169DE36B73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46" creationId="{69A7D4DA-DCF5-472D-B914-5F1F4E81D792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47" creationId="{0870A9A3-AA70-4BBB-9AD7-695208B26003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48" creationId="{CE0C647E-E945-4D00-A38E-682F70CD4601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49" creationId="{40B8372C-2F68-4DD9-9065-84A083137CB9}"/>
          </ac:spMkLst>
        </pc:spChg>
        <pc:spChg chg="add del mod">
          <ac:chgData name="이 경오" userId="03d471aaec579ec3" providerId="LiveId" clId="{733C863F-C7A7-4AA5-8FE8-72A825B58056}" dt="2020-05-10T15:26:17.553" v="4002" actId="478"/>
          <ac:spMkLst>
            <pc:docMk/>
            <pc:sldMk cId="213928099" sldId="413"/>
            <ac:spMk id="50" creationId="{99727CA3-5025-4E29-966C-53D6B533C705}"/>
          </ac:spMkLst>
        </pc:spChg>
        <pc:spChg chg="add del mod">
          <ac:chgData name="이 경오" userId="03d471aaec579ec3" providerId="LiveId" clId="{733C863F-C7A7-4AA5-8FE8-72A825B58056}" dt="2020-05-09T17:29:50.397" v="2668" actId="478"/>
          <ac:spMkLst>
            <pc:docMk/>
            <pc:sldMk cId="213928099" sldId="413"/>
            <ac:spMk id="50" creationId="{EA74697D-0EA0-415A-8B64-91D131228694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1" creationId="{D14A3825-8255-4207-A67A-BEE4641FE378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2" creationId="{8C076F61-5BF9-4296-9029-C181D0B045D1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3" creationId="{6AFB75E4-BE0C-49C1-9E43-864A8025DD01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4" creationId="{85F2B8FA-5987-4D4F-8504-4BA8A27BEEC4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5" creationId="{A4EEE689-A6DF-4970-96CD-D1ABC7D0A116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8" creationId="{947F61DD-CBFC-4C2D-B8FD-2CB06574A328}"/>
          </ac:spMkLst>
        </pc:spChg>
        <pc:spChg chg="add del mod">
          <ac:chgData name="이 경오" userId="03d471aaec579ec3" providerId="LiveId" clId="{733C863F-C7A7-4AA5-8FE8-72A825B58056}" dt="2020-05-10T15:25:47.028" v="3998" actId="478"/>
          <ac:spMkLst>
            <pc:docMk/>
            <pc:sldMk cId="213928099" sldId="413"/>
            <ac:spMk id="59" creationId="{742BDDE0-989B-4317-81B0-B3C5E757481F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61" creationId="{35C7F061-1575-400A-B22B-9801BEFA95A5}"/>
          </ac:spMkLst>
        </pc:spChg>
        <pc:spChg chg="add del mod">
          <ac:chgData name="이 경오" userId="03d471aaec579ec3" providerId="LiveId" clId="{733C863F-C7A7-4AA5-8FE8-72A825B58056}" dt="2020-05-10T15:26:20.659" v="4005" actId="478"/>
          <ac:spMkLst>
            <pc:docMk/>
            <pc:sldMk cId="213928099" sldId="413"/>
            <ac:spMk id="62" creationId="{754C9C4C-823C-4A79-A74A-0D418218730D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63" creationId="{CCC6526A-6A1A-41AC-A6D1-ABCE789DB930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64" creationId="{A41CA3FE-32C9-4165-99C2-00AE2CC1C208}"/>
          </ac:spMkLst>
        </pc:spChg>
        <pc:spChg chg="add del mod">
          <ac:chgData name="이 경오" userId="03d471aaec579ec3" providerId="LiveId" clId="{733C863F-C7A7-4AA5-8FE8-72A825B58056}" dt="2020-05-10T15:26:18.712" v="4003" actId="478"/>
          <ac:spMkLst>
            <pc:docMk/>
            <pc:sldMk cId="213928099" sldId="413"/>
            <ac:spMk id="65" creationId="{220B3F59-44F4-4214-B499-DB20EA1B6617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66" creationId="{51214129-7B5D-4101-B2CA-3F21405CA868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67" creationId="{24F6FDB1-8D4E-4343-942E-2A01FF50DE66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68" creationId="{48605AC4-F123-4B51-A973-1BF1660FA8FD}"/>
          </ac:spMkLst>
        </pc:spChg>
        <pc:spChg chg="add del mod">
          <ac:chgData name="이 경오" userId="03d471aaec579ec3" providerId="LiveId" clId="{733C863F-C7A7-4AA5-8FE8-72A825B58056}" dt="2020-05-10T15:26:21.645" v="4006" actId="478"/>
          <ac:spMkLst>
            <pc:docMk/>
            <pc:sldMk cId="213928099" sldId="413"/>
            <ac:spMk id="69" creationId="{004F40A7-197C-46E9-9FA6-EDD3BED29636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0" creationId="{21C31F81-A7C0-4547-87B3-A4C551B43DD3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1" creationId="{96D952FD-1322-44E0-BA9D-E42FC52EDA0D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2" creationId="{A5EC493A-2E27-44B7-A0CC-1E6D7BF0BD36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3" creationId="{7DC171AF-1852-4848-B788-0D312445D495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4" creationId="{476864BD-AAD3-4A76-B2D6-4D3939D80909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5" creationId="{AEA84E1D-A00E-4462-B88E-C94B4F16DB81}"/>
          </ac:spMkLst>
        </pc:spChg>
        <pc:spChg chg="add mod">
          <ac:chgData name="이 경오" userId="03d471aaec579ec3" providerId="LiveId" clId="{733C863F-C7A7-4AA5-8FE8-72A825B58056}" dt="2020-05-12T04:14:32.564" v="4477" actId="1076"/>
          <ac:spMkLst>
            <pc:docMk/>
            <pc:sldMk cId="213928099" sldId="413"/>
            <ac:spMk id="77" creationId="{A150CE0D-C8A8-445E-858B-4786F7375500}"/>
          </ac:spMkLst>
        </pc:spChg>
        <pc:spChg chg="add del mod">
          <ac:chgData name="이 경오" userId="03d471aaec579ec3" providerId="LiveId" clId="{733C863F-C7A7-4AA5-8FE8-72A825B58056}" dt="2020-05-10T15:33:35.045" v="4278" actId="478"/>
          <ac:spMkLst>
            <pc:docMk/>
            <pc:sldMk cId="213928099" sldId="413"/>
            <ac:spMk id="79" creationId="{8AD39ADA-8504-451E-9820-057E85D767FA}"/>
          </ac:spMkLst>
        </pc:spChg>
        <pc:graphicFrameChg chg="del">
          <ac:chgData name="이 경오" userId="03d471aaec579ec3" providerId="LiveId" clId="{733C863F-C7A7-4AA5-8FE8-72A825B58056}" dt="2020-05-09T17:23:57.325" v="2522" actId="478"/>
          <ac:graphicFrameMkLst>
            <pc:docMk/>
            <pc:sldMk cId="213928099" sldId="413"/>
            <ac:graphicFrameMk id="22" creationId="{5692B319-B550-4CFC-8031-A158CF66C4AD}"/>
          </ac:graphicFrameMkLst>
        </pc:graphicFrameChg>
        <pc:cxnChg chg="del mod">
          <ac:chgData name="이 경오" userId="03d471aaec579ec3" providerId="LiveId" clId="{733C863F-C7A7-4AA5-8FE8-72A825B58056}" dt="2020-05-09T17:24:30.296" v="2564" actId="478"/>
          <ac:cxnSpMkLst>
            <pc:docMk/>
            <pc:sldMk cId="213928099" sldId="413"/>
            <ac:cxnSpMk id="20" creationId="{DE6F1EF2-9ACF-4DD8-8BFB-458641EB4ED3}"/>
          </ac:cxnSpMkLst>
        </pc:cxnChg>
        <pc:cxnChg chg="del mod">
          <ac:chgData name="이 경오" userId="03d471aaec579ec3" providerId="LiveId" clId="{733C863F-C7A7-4AA5-8FE8-72A825B58056}" dt="2020-05-09T17:24:34.931" v="2567" actId="478"/>
          <ac:cxnSpMkLst>
            <pc:docMk/>
            <pc:sldMk cId="213928099" sldId="413"/>
            <ac:cxnSpMk id="23" creationId="{DFF68B83-D751-43DB-860B-E37EBE68B043}"/>
          </ac:cxnSpMkLst>
        </pc:cxnChg>
        <pc:cxnChg chg="add del mod">
          <ac:chgData name="이 경오" userId="03d471aaec579ec3" providerId="LiveId" clId="{733C863F-C7A7-4AA5-8FE8-72A825B58056}" dt="2020-05-10T15:25:47.028" v="3998" actId="478"/>
          <ac:cxnSpMkLst>
            <pc:docMk/>
            <pc:sldMk cId="213928099" sldId="413"/>
            <ac:cxnSpMk id="31" creationId="{9951F5B1-B25A-4B66-9CD7-5F3C8058109C}"/>
          </ac:cxnSpMkLst>
        </pc:cxnChg>
        <pc:cxnChg chg="add del mod">
          <ac:chgData name="이 경오" userId="03d471aaec579ec3" providerId="LiveId" clId="{733C863F-C7A7-4AA5-8FE8-72A825B58056}" dt="2020-05-10T15:25:47.028" v="3998" actId="478"/>
          <ac:cxnSpMkLst>
            <pc:docMk/>
            <pc:sldMk cId="213928099" sldId="413"/>
            <ac:cxnSpMk id="33" creationId="{76163923-3C0D-499A-A431-4ADF5B1EF1EC}"/>
          </ac:cxnSpMkLst>
        </pc:cxnChg>
        <pc:cxnChg chg="add mod">
          <ac:chgData name="이 경오" userId="03d471aaec579ec3" providerId="LiveId" clId="{733C863F-C7A7-4AA5-8FE8-72A825B58056}" dt="2020-05-12T04:14:32.564" v="4477" actId="1076"/>
          <ac:cxnSpMkLst>
            <pc:docMk/>
            <pc:sldMk cId="213928099" sldId="413"/>
            <ac:cxnSpMk id="42" creationId="{EA08D350-1F8A-4011-BC1C-708861437AE4}"/>
          </ac:cxnSpMkLst>
        </pc:cxnChg>
        <pc:cxnChg chg="add del mod">
          <ac:chgData name="이 경오" userId="03d471aaec579ec3" providerId="LiveId" clId="{733C863F-C7A7-4AA5-8FE8-72A825B58056}" dt="2020-05-10T15:25:47.028" v="3998" actId="478"/>
          <ac:cxnSpMkLst>
            <pc:docMk/>
            <pc:sldMk cId="213928099" sldId="413"/>
            <ac:cxnSpMk id="56" creationId="{43C9A91F-108A-4E65-96B6-59D711EED4D0}"/>
          </ac:cxnSpMkLst>
        </pc:cxnChg>
        <pc:cxnChg chg="add del mod">
          <ac:chgData name="이 경오" userId="03d471aaec579ec3" providerId="LiveId" clId="{733C863F-C7A7-4AA5-8FE8-72A825B58056}" dt="2020-05-10T15:25:47.028" v="3998" actId="478"/>
          <ac:cxnSpMkLst>
            <pc:docMk/>
            <pc:sldMk cId="213928099" sldId="413"/>
            <ac:cxnSpMk id="57" creationId="{4C4A5F25-2D83-4902-958E-F12A83EAD128}"/>
          </ac:cxnSpMkLst>
        </pc:cxnChg>
        <pc:cxnChg chg="add del mod">
          <ac:chgData name="이 경오" userId="03d471aaec579ec3" providerId="LiveId" clId="{733C863F-C7A7-4AA5-8FE8-72A825B58056}" dt="2020-05-10T15:25:47.028" v="3998" actId="478"/>
          <ac:cxnSpMkLst>
            <pc:docMk/>
            <pc:sldMk cId="213928099" sldId="413"/>
            <ac:cxnSpMk id="60" creationId="{262F3126-9B68-4435-90BD-83BFC4082ED4}"/>
          </ac:cxnSpMkLst>
        </pc:cxnChg>
        <pc:cxnChg chg="add mod">
          <ac:chgData name="이 경오" userId="03d471aaec579ec3" providerId="LiveId" clId="{733C863F-C7A7-4AA5-8FE8-72A825B58056}" dt="2020-05-12T04:14:32.564" v="4477" actId="1076"/>
          <ac:cxnSpMkLst>
            <pc:docMk/>
            <pc:sldMk cId="213928099" sldId="413"/>
            <ac:cxnSpMk id="76" creationId="{532745D0-F0C3-407C-BFA6-02FA8A4B34B0}"/>
          </ac:cxnSpMkLst>
        </pc:cxnChg>
        <pc:cxnChg chg="add del mod">
          <ac:chgData name="이 경오" userId="03d471aaec579ec3" providerId="LiveId" clId="{733C863F-C7A7-4AA5-8FE8-72A825B58056}" dt="2020-05-10T15:33:38.873" v="4279" actId="478"/>
          <ac:cxnSpMkLst>
            <pc:docMk/>
            <pc:sldMk cId="213928099" sldId="413"/>
            <ac:cxnSpMk id="78" creationId="{DCFB7B36-0A76-4EF1-BB42-4039E66DE0A2}"/>
          </ac:cxnSpMkLst>
        </pc:cxnChg>
        <pc:cxnChg chg="add mod">
          <ac:chgData name="이 경오" userId="03d471aaec579ec3" providerId="LiveId" clId="{733C863F-C7A7-4AA5-8FE8-72A825B58056}" dt="2020-05-12T04:14:32.564" v="4477" actId="1076"/>
          <ac:cxnSpMkLst>
            <pc:docMk/>
            <pc:sldMk cId="213928099" sldId="413"/>
            <ac:cxnSpMk id="80" creationId="{3AA77C6F-35C8-4AB3-AB17-87B712E8AB95}"/>
          </ac:cxnSpMkLst>
        </pc:cxnChg>
        <pc:cxnChg chg="add mod">
          <ac:chgData name="이 경오" userId="03d471aaec579ec3" providerId="LiveId" clId="{733C863F-C7A7-4AA5-8FE8-72A825B58056}" dt="2020-05-12T04:14:32.564" v="4477" actId="1076"/>
          <ac:cxnSpMkLst>
            <pc:docMk/>
            <pc:sldMk cId="213928099" sldId="413"/>
            <ac:cxnSpMk id="81" creationId="{D5DB1368-B67E-45E9-8F64-05EEBF82C001}"/>
          </ac:cxnSpMkLst>
        </pc:cxnChg>
        <pc:cxnChg chg="add mod">
          <ac:chgData name="이 경오" userId="03d471aaec579ec3" providerId="LiveId" clId="{733C863F-C7A7-4AA5-8FE8-72A825B58056}" dt="2020-05-12T04:14:32.564" v="4477" actId="1076"/>
          <ac:cxnSpMkLst>
            <pc:docMk/>
            <pc:sldMk cId="213928099" sldId="413"/>
            <ac:cxnSpMk id="82" creationId="{67DAB5E4-A91F-43FE-A737-015CD35C10B8}"/>
          </ac:cxnSpMkLst>
        </pc:cxnChg>
      </pc:sldChg>
      <pc:sldChg chg="delSp modSp add del mod">
        <pc:chgData name="이 경오" userId="03d471aaec579ec3" providerId="LiveId" clId="{733C863F-C7A7-4AA5-8FE8-72A825B58056}" dt="2020-05-10T15:36:26.343" v="4311" actId="2696"/>
        <pc:sldMkLst>
          <pc:docMk/>
          <pc:sldMk cId="3324714783" sldId="414"/>
        </pc:sldMkLst>
        <pc:spChg chg="mod">
          <ac:chgData name="이 경오" userId="03d471aaec579ec3" providerId="LiveId" clId="{733C863F-C7A7-4AA5-8FE8-72A825B58056}" dt="2020-05-09T17:32:05.856" v="2683"/>
          <ac:spMkLst>
            <pc:docMk/>
            <pc:sldMk cId="3324714783" sldId="414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" creationId="{D792B9B6-0A02-4D67-895F-8737122D3940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6" creationId="{6029F4A1-F065-47BA-A837-9DAFB79298B4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7" creationId="{E291CCF4-519A-4C39-839C-6607EE6A093B}"/>
          </ac:spMkLst>
        </pc:spChg>
        <pc:spChg chg="mod">
          <ac:chgData name="이 경오" userId="03d471aaec579ec3" providerId="LiveId" clId="{733C863F-C7A7-4AA5-8FE8-72A825B58056}" dt="2020-05-09T17:32:25.222" v="2687" actId="14100"/>
          <ac:spMkLst>
            <pc:docMk/>
            <pc:sldMk cId="3324714783" sldId="414"/>
            <ac:spMk id="10" creationId="{1CB6F98D-16B6-4CF0-BA26-00771E169008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2" creationId="{355C8ACD-6F66-47AA-835F-B434764F5AA2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4" creationId="{0D86F20D-625F-4831-AE5A-41DA1BFA6745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5" creationId="{A6EBE11A-CC66-4311-A560-236FE0DA9B36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7" creationId="{0BB999F0-FCED-40EB-BA9B-BB2A3B5108A6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8" creationId="{5F2E3931-2AEF-491D-BD59-04F114DAD311}"/>
          </ac:spMkLst>
        </pc:spChg>
        <pc:spChg chg="del">
          <ac:chgData name="이 경오" userId="03d471aaec579ec3" providerId="LiveId" clId="{733C863F-C7A7-4AA5-8FE8-72A825B58056}" dt="2020-05-09T17:30:46.984" v="2676" actId="478"/>
          <ac:spMkLst>
            <pc:docMk/>
            <pc:sldMk cId="3324714783" sldId="414"/>
            <ac:spMk id="28" creationId="{D2BE1488-791F-4002-98A0-323855DC4C71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29" creationId="{C16C8FDB-DAC6-4888-9B25-3CF2D9AE8CD7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0" creationId="{8BBD34F6-661A-4158-97B6-5EC80909F39B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4" creationId="{37D5627A-96BE-404B-B3FE-5DAC053084B5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5" creationId="{F615CBD1-18BE-465B-B9C8-FABA83E569E2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5" creationId="{3AF6B12A-184B-43DD-BDE2-7E169DE36B73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6" creationId="{69A7D4DA-DCF5-472D-B914-5F1F4E81D792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7" creationId="{0870A9A3-AA70-4BBB-9AD7-695208B26003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8" creationId="{CE0C647E-E945-4D00-A38E-682F70CD4601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9" creationId="{40B8372C-2F68-4DD9-9065-84A083137CB9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1" creationId="{D14A3825-8255-4207-A67A-BEE4641FE378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2" creationId="{8C076F61-5BF9-4296-9029-C181D0B045D1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3" creationId="{6AFB75E4-BE0C-49C1-9E43-864A8025DD01}"/>
          </ac:spMkLst>
        </pc:spChg>
        <pc:spChg chg="del">
          <ac:chgData name="이 경오" userId="03d471aaec579ec3" providerId="LiveId" clId="{733C863F-C7A7-4AA5-8FE8-72A825B58056}" dt="2020-05-09T17:30:46.984" v="2676" actId="478"/>
          <ac:spMkLst>
            <pc:docMk/>
            <pc:sldMk cId="3324714783" sldId="414"/>
            <ac:spMk id="54" creationId="{85F2B8FA-5987-4D4F-8504-4BA8A27BEEC4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5" creationId="{A4EEE689-A6DF-4970-96CD-D1ABC7D0A116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8" creationId="{947F61DD-CBFC-4C2D-B8FD-2CB06574A328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9" creationId="{742BDDE0-989B-4317-81B0-B3C5E757481F}"/>
          </ac:spMkLst>
        </pc:spChg>
        <pc:picChg chg="del">
          <ac:chgData name="이 경오" userId="03d471aaec579ec3" providerId="LiveId" clId="{733C863F-C7A7-4AA5-8FE8-72A825B58056}" dt="2020-05-09T17:30:54.318" v="2677"/>
          <ac:picMkLst>
            <pc:docMk/>
            <pc:sldMk cId="3324714783" sldId="414"/>
            <ac:picMk id="8" creationId="{99274A6C-1079-4E5D-8C8C-ABAE6756C87A}"/>
          </ac:picMkLst>
        </pc:picChg>
        <pc:picChg chg="del mod">
          <ac:chgData name="이 경오" userId="03d471aaec579ec3" providerId="LiveId" clId="{733C863F-C7A7-4AA5-8FE8-72A825B58056}" dt="2020-05-09T17:32:11.969" v="2685" actId="478"/>
          <ac:picMkLst>
            <pc:docMk/>
            <pc:sldMk cId="3324714783" sldId="414"/>
            <ac:picMk id="9" creationId="{52BE2C28-8566-4DD8-9EC5-E1856D7458C9}"/>
          </ac:picMkLst>
        </pc:pic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31" creationId="{9951F5B1-B25A-4B66-9CD7-5F3C8058109C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33" creationId="{76163923-3C0D-499A-A431-4ADF5B1EF1EC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56" creationId="{43C9A91F-108A-4E65-96B6-59D711EED4D0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57" creationId="{4C4A5F25-2D83-4902-958E-F12A83EAD128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60" creationId="{262F3126-9B68-4435-90BD-83BFC4082ED4}"/>
          </ac:cxnSpMkLst>
        </pc:cxnChg>
      </pc:sldChg>
      <pc:sldChg chg="addSp delSp modSp add mod">
        <pc:chgData name="이 경오" userId="03d471aaec579ec3" providerId="LiveId" clId="{733C863F-C7A7-4AA5-8FE8-72A825B58056}" dt="2020-05-12T04:19:08.569" v="4543" actId="207"/>
        <pc:sldMkLst>
          <pc:docMk/>
          <pc:sldMk cId="3513125345" sldId="415"/>
        </pc:sldMkLst>
        <pc:spChg chg="mod">
          <ac:chgData name="이 경오" userId="03d471aaec579ec3" providerId="LiveId" clId="{733C863F-C7A7-4AA5-8FE8-72A825B58056}" dt="2020-05-12T04:19:08.569" v="4543" actId="207"/>
          <ac:spMkLst>
            <pc:docMk/>
            <pc:sldMk cId="3513125345" sldId="415"/>
            <ac:spMk id="18" creationId="{2763EFF1-B48D-45D7-89EA-509DF24FFE69}"/>
          </ac:spMkLst>
        </pc:spChg>
        <pc:spChg chg="mod">
          <ac:chgData name="이 경오" userId="03d471aaec579ec3" providerId="LiveId" clId="{733C863F-C7A7-4AA5-8FE8-72A825B58056}" dt="2020-05-12T04:19:08.569" v="4543" actId="207"/>
          <ac:spMkLst>
            <pc:docMk/>
            <pc:sldMk cId="3513125345" sldId="415"/>
            <ac:spMk id="19" creationId="{2776E237-3469-41C1-ABA2-559B1D65E6F6}"/>
          </ac:spMkLst>
        </pc:spChg>
        <pc:spChg chg="mod">
          <ac:chgData name="이 경오" userId="03d471aaec579ec3" providerId="LiveId" clId="{733C863F-C7A7-4AA5-8FE8-72A825B58056}" dt="2020-05-12T04:19:08.569" v="4543" actId="207"/>
          <ac:spMkLst>
            <pc:docMk/>
            <pc:sldMk cId="3513125345" sldId="415"/>
            <ac:spMk id="20" creationId="{45F08036-2082-47B7-93B7-B6A09D6715EC}"/>
          </ac:spMkLst>
        </pc:spChg>
        <pc:spChg chg="mod">
          <ac:chgData name="이 경오" userId="03d471aaec579ec3" providerId="LiveId" clId="{733C863F-C7A7-4AA5-8FE8-72A825B58056}" dt="2020-05-12T04:19:08.569" v="4543" actId="207"/>
          <ac:spMkLst>
            <pc:docMk/>
            <pc:sldMk cId="3513125345" sldId="415"/>
            <ac:spMk id="21" creationId="{9F103256-9293-40E7-91C2-CB5EBC2B9E71}"/>
          </ac:spMkLst>
        </pc:spChg>
        <pc:spChg chg="del">
          <ac:chgData name="이 경오" userId="03d471aaec579ec3" providerId="LiveId" clId="{733C863F-C7A7-4AA5-8FE8-72A825B58056}" dt="2020-05-09T17:36:47.174" v="2714" actId="478"/>
          <ac:spMkLst>
            <pc:docMk/>
            <pc:sldMk cId="3513125345" sldId="415"/>
            <ac:spMk id="22" creationId="{AD2BF999-E5D1-4ADB-AFF7-3B1A8F7CB07F}"/>
          </ac:spMkLst>
        </pc:spChg>
        <pc:spChg chg="del">
          <ac:chgData name="이 경오" userId="03d471aaec579ec3" providerId="LiveId" clId="{733C863F-C7A7-4AA5-8FE8-72A825B58056}" dt="2020-05-09T17:36:47.174" v="2714" actId="478"/>
          <ac:spMkLst>
            <pc:docMk/>
            <pc:sldMk cId="3513125345" sldId="415"/>
            <ac:spMk id="23" creationId="{D6A92B7E-A5CD-484A-BBC7-C1DB91E188C9}"/>
          </ac:spMkLst>
        </pc:spChg>
        <pc:cxnChg chg="add del mod">
          <ac:chgData name="이 경오" userId="03d471aaec579ec3" providerId="LiveId" clId="{733C863F-C7A7-4AA5-8FE8-72A825B58056}" dt="2020-05-12T04:18:18.831" v="4537" actId="478"/>
          <ac:cxnSpMkLst>
            <pc:docMk/>
            <pc:sldMk cId="3513125345" sldId="415"/>
            <ac:cxnSpMk id="8" creationId="{BF3BDB28-81AF-4DD7-A387-262FBE8222FF}"/>
          </ac:cxnSpMkLst>
        </pc:cxnChg>
        <pc:cxnChg chg="add del mod">
          <ac:chgData name="이 경오" userId="03d471aaec579ec3" providerId="LiveId" clId="{733C863F-C7A7-4AA5-8FE8-72A825B58056}" dt="2020-05-12T04:18:18.831" v="4537" actId="478"/>
          <ac:cxnSpMkLst>
            <pc:docMk/>
            <pc:sldMk cId="3513125345" sldId="415"/>
            <ac:cxnSpMk id="9" creationId="{3BE1F9C4-EDFB-4214-96FA-7E6E0C3263BA}"/>
          </ac:cxnSpMkLst>
        </pc:cxnChg>
        <pc:cxnChg chg="add mod">
          <ac:chgData name="이 경오" userId="03d471aaec579ec3" providerId="LiveId" clId="{733C863F-C7A7-4AA5-8FE8-72A825B58056}" dt="2020-05-12T04:19:08.569" v="4543" actId="207"/>
          <ac:cxnSpMkLst>
            <pc:docMk/>
            <pc:sldMk cId="3513125345" sldId="415"/>
            <ac:cxnSpMk id="10" creationId="{D19076C9-5A11-4C25-87BC-4ED50BEE491E}"/>
          </ac:cxnSpMkLst>
        </pc:cxnChg>
        <pc:cxnChg chg="add mod">
          <ac:chgData name="이 경오" userId="03d471aaec579ec3" providerId="LiveId" clId="{733C863F-C7A7-4AA5-8FE8-72A825B58056}" dt="2020-05-12T04:19:08.569" v="4543" actId="207"/>
          <ac:cxnSpMkLst>
            <pc:docMk/>
            <pc:sldMk cId="3513125345" sldId="415"/>
            <ac:cxnSpMk id="11" creationId="{C1C3E657-8F24-474E-BDA5-942A0E1D6716}"/>
          </ac:cxnSpMkLst>
        </pc:cxnChg>
      </pc:sldChg>
      <pc:sldChg chg="addSp delSp modSp add mod">
        <pc:chgData name="이 경오" userId="03d471aaec579ec3" providerId="LiveId" clId="{733C863F-C7A7-4AA5-8FE8-72A825B58056}" dt="2020-05-12T04:15:34.487" v="4494" actId="1076"/>
        <pc:sldMkLst>
          <pc:docMk/>
          <pc:sldMk cId="3202711311" sldId="416"/>
        </pc:sldMkLst>
        <pc:spChg chg="mod">
          <ac:chgData name="이 경오" userId="03d471aaec579ec3" providerId="LiveId" clId="{733C863F-C7A7-4AA5-8FE8-72A825B58056}" dt="2020-05-12T04:15:07.448" v="4490" actId="2711"/>
          <ac:spMkLst>
            <pc:docMk/>
            <pc:sldMk cId="3202711311" sldId="416"/>
            <ac:spMk id="2" creationId="{00000000-0000-0000-0000-000000000000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36" creationId="{F23DF365-5530-47EA-8D31-F1991553AC7F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38" creationId="{6A4A397C-7E9B-4C35-BB04-8B5F73B535F7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39" creationId="{7F23E024-CC0B-435F-8B1E-4A726DCBABA8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40" creationId="{BBFACF7C-51A9-408F-94FF-5F495C6F2077}"/>
          </ac:spMkLst>
        </pc:spChg>
        <pc:spChg chg="add mod">
          <ac:chgData name="이 경오" userId="03d471aaec579ec3" providerId="LiveId" clId="{733C863F-C7A7-4AA5-8FE8-72A825B58056}" dt="2020-05-12T04:15:29.189" v="4493" actId="1076"/>
          <ac:spMkLst>
            <pc:docMk/>
            <pc:sldMk cId="3202711311" sldId="416"/>
            <ac:spMk id="41" creationId="{C4E7FD36-0176-4132-AFD4-747E9C999867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43" creationId="{3486C52F-C94D-409B-92EC-776BEBAF9500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44" creationId="{985FD845-274F-4D61-AD20-B6CA3E83CE50}"/>
          </ac:spMkLst>
        </pc:spChg>
        <pc:spChg chg="add mod">
          <ac:chgData name="이 경오" userId="03d471aaec579ec3" providerId="LiveId" clId="{733C863F-C7A7-4AA5-8FE8-72A825B58056}" dt="2020-05-12T04:15:34.487" v="4494" actId="1076"/>
          <ac:spMkLst>
            <pc:docMk/>
            <pc:sldMk cId="3202711311" sldId="416"/>
            <ac:spMk id="45" creationId="{E578E241-A958-4F69-B0B2-BD3BB859EEBC}"/>
          </ac:spMkLst>
        </pc:spChg>
        <pc:spChg chg="del">
          <ac:chgData name="이 경오" userId="03d471aaec579ec3" providerId="LiveId" clId="{733C863F-C7A7-4AA5-8FE8-72A825B58056}" dt="2020-05-10T15:28:42.091" v="4173" actId="478"/>
          <ac:spMkLst>
            <pc:docMk/>
            <pc:sldMk cId="3202711311" sldId="416"/>
            <ac:spMk id="61" creationId="{35C7F061-1575-400A-B22B-9801BEFA95A5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63" creationId="{CCC6526A-6A1A-41AC-A6D1-ABCE789DB930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64" creationId="{A41CA3FE-32C9-4165-99C2-00AE2CC1C208}"/>
          </ac:spMkLst>
        </pc:spChg>
        <pc:spChg chg="del">
          <ac:chgData name="이 경오" userId="03d471aaec579ec3" providerId="LiveId" clId="{733C863F-C7A7-4AA5-8FE8-72A825B58056}" dt="2020-05-10T15:28:42.945" v="4174" actId="478"/>
          <ac:spMkLst>
            <pc:docMk/>
            <pc:sldMk cId="3202711311" sldId="416"/>
            <ac:spMk id="66" creationId="{51214129-7B5D-4101-B2CA-3F21405CA868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67" creationId="{24F6FDB1-8D4E-4343-942E-2A01FF50DE66}"/>
          </ac:spMkLst>
        </pc:spChg>
        <pc:spChg chg="del">
          <ac:chgData name="이 경오" userId="03d471aaec579ec3" providerId="LiveId" clId="{733C863F-C7A7-4AA5-8FE8-72A825B58056}" dt="2020-05-10T15:28:44.409" v="4175" actId="478"/>
          <ac:spMkLst>
            <pc:docMk/>
            <pc:sldMk cId="3202711311" sldId="416"/>
            <ac:spMk id="68" creationId="{48605AC4-F123-4B51-A973-1BF1660FA8FD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0" creationId="{21C31F81-A7C0-4547-87B3-A4C551B43DD3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1" creationId="{96D952FD-1322-44E0-BA9D-E42FC52EDA0D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2" creationId="{A5EC493A-2E27-44B7-A0CC-1E6D7BF0BD36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3" creationId="{7DC171AF-1852-4848-B788-0D312445D495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4" creationId="{476864BD-AAD3-4A76-B2D6-4D3939D80909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5" creationId="{AEA84E1D-A00E-4462-B88E-C94B4F16DB81}"/>
          </ac:spMkLst>
        </pc:spChg>
        <pc:spChg chg="mod">
          <ac:chgData name="이 경오" userId="03d471aaec579ec3" providerId="LiveId" clId="{733C863F-C7A7-4AA5-8FE8-72A825B58056}" dt="2020-05-12T04:15:17.188" v="4491" actId="2711"/>
          <ac:spMkLst>
            <pc:docMk/>
            <pc:sldMk cId="3202711311" sldId="416"/>
            <ac:spMk id="77" creationId="{A150CE0D-C8A8-445E-858B-4786F7375500}"/>
          </ac:spMkLst>
        </pc:spChg>
        <pc:spChg chg="del">
          <ac:chgData name="이 경오" userId="03d471aaec579ec3" providerId="LiveId" clId="{733C863F-C7A7-4AA5-8FE8-72A825B58056}" dt="2020-05-10T15:29:22.013" v="4185" actId="478"/>
          <ac:spMkLst>
            <pc:docMk/>
            <pc:sldMk cId="3202711311" sldId="416"/>
            <ac:spMk id="79" creationId="{8AD39ADA-8504-451E-9820-057E85D767FA}"/>
          </ac:spMkLst>
        </pc:spChg>
        <pc:cxnChg chg="add mod">
          <ac:chgData name="이 경오" userId="03d471aaec579ec3" providerId="LiveId" clId="{733C863F-C7A7-4AA5-8FE8-72A825B58056}" dt="2020-05-10T15:29:27.060" v="4186" actId="14100"/>
          <ac:cxnSpMkLst>
            <pc:docMk/>
            <pc:sldMk cId="3202711311" sldId="416"/>
            <ac:cxnSpMk id="29" creationId="{54979115-F658-4680-BFA8-86F1E1ADD1C7}"/>
          </ac:cxnSpMkLst>
        </pc:cxnChg>
        <pc:cxnChg chg="add mod">
          <ac:chgData name="이 경오" userId="03d471aaec579ec3" providerId="LiveId" clId="{733C863F-C7A7-4AA5-8FE8-72A825B58056}" dt="2020-05-10T15:29:15.953" v="4183" actId="14100"/>
          <ac:cxnSpMkLst>
            <pc:docMk/>
            <pc:sldMk cId="3202711311" sldId="416"/>
            <ac:cxnSpMk id="33" creationId="{021F9E7B-1CC7-411C-87C8-8DBE42EE6003}"/>
          </ac:cxnSpMkLst>
        </pc:cxnChg>
        <pc:cxnChg chg="mod">
          <ac:chgData name="이 경오" userId="03d471aaec579ec3" providerId="LiveId" clId="{733C863F-C7A7-4AA5-8FE8-72A825B58056}" dt="2020-05-10T15:29:34.346" v="4187" actId="14100"/>
          <ac:cxnSpMkLst>
            <pc:docMk/>
            <pc:sldMk cId="3202711311" sldId="416"/>
            <ac:cxnSpMk id="76" creationId="{532745D0-F0C3-407C-BFA6-02FA8A4B34B0}"/>
          </ac:cxnSpMkLst>
        </pc:cxnChg>
        <pc:cxnChg chg="del">
          <ac:chgData name="이 경오" userId="03d471aaec579ec3" providerId="LiveId" clId="{733C863F-C7A7-4AA5-8FE8-72A825B58056}" dt="2020-05-10T15:29:19.018" v="4184" actId="478"/>
          <ac:cxnSpMkLst>
            <pc:docMk/>
            <pc:sldMk cId="3202711311" sldId="416"/>
            <ac:cxnSpMk id="78" creationId="{DCFB7B36-0A76-4EF1-BB42-4039E66DE0A2}"/>
          </ac:cxnSpMkLst>
        </pc:cxnChg>
      </pc:sldChg>
      <pc:sldChg chg="modSp add mod ord">
        <pc:chgData name="이 경오" userId="03d471aaec579ec3" providerId="LiveId" clId="{733C863F-C7A7-4AA5-8FE8-72A825B58056}" dt="2020-05-10T15:39:37.064" v="4315" actId="20577"/>
        <pc:sldMkLst>
          <pc:docMk/>
          <pc:sldMk cId="2308092553" sldId="417"/>
        </pc:sldMkLst>
        <pc:spChg chg="mod">
          <ac:chgData name="이 경오" userId="03d471aaec579ec3" providerId="LiveId" clId="{733C863F-C7A7-4AA5-8FE8-72A825B58056}" dt="2020-05-10T15:39:37.064" v="4315" actId="20577"/>
          <ac:spMkLst>
            <pc:docMk/>
            <pc:sldMk cId="2308092553" sldId="417"/>
            <ac:spMk id="6" creationId="{97ABE4A9-0E2E-45E8-86C2-53BF8FA05A72}"/>
          </ac:spMkLst>
        </pc:spChg>
      </pc:sldChg>
      <pc:sldChg chg="modSp add del mod">
        <pc:chgData name="이 경오" userId="03d471aaec579ec3" providerId="LiveId" clId="{733C863F-C7A7-4AA5-8FE8-72A825B58056}" dt="2020-05-12T04:17:38.968" v="4521" actId="47"/>
        <pc:sldMkLst>
          <pc:docMk/>
          <pc:sldMk cId="204514766" sldId="418"/>
        </pc:sldMkLst>
        <pc:spChg chg="mod">
          <ac:chgData name="이 경오" userId="03d471aaec579ec3" providerId="LiveId" clId="{733C863F-C7A7-4AA5-8FE8-72A825B58056}" dt="2020-05-10T15:47:49.305" v="4354" actId="207"/>
          <ac:spMkLst>
            <pc:docMk/>
            <pc:sldMk cId="204514766" sldId="418"/>
            <ac:spMk id="19" creationId="{2776E237-3469-41C1-ABA2-559B1D65E6F6}"/>
          </ac:spMkLst>
        </pc:spChg>
        <pc:spChg chg="mod">
          <ac:chgData name="이 경오" userId="03d471aaec579ec3" providerId="LiveId" clId="{733C863F-C7A7-4AA5-8FE8-72A825B58056}" dt="2020-05-10T15:47:59.558" v="4358"/>
          <ac:spMkLst>
            <pc:docMk/>
            <pc:sldMk cId="204514766" sldId="418"/>
            <ac:spMk id="20" creationId="{45F08036-2082-47B7-93B7-B6A09D6715EC}"/>
          </ac:spMkLst>
        </pc:spChg>
        <pc:spChg chg="mod">
          <ac:chgData name="이 경오" userId="03d471aaec579ec3" providerId="LiveId" clId="{733C863F-C7A7-4AA5-8FE8-72A825B58056}" dt="2020-05-10T15:48:06.645" v="4362" actId="207"/>
          <ac:spMkLst>
            <pc:docMk/>
            <pc:sldMk cId="204514766" sldId="418"/>
            <ac:spMk id="21" creationId="{9F103256-9293-40E7-91C2-CB5EBC2B9E71}"/>
          </ac:spMkLst>
        </pc:spChg>
        <pc:spChg chg="mod">
          <ac:chgData name="이 경오" userId="03d471aaec579ec3" providerId="LiveId" clId="{733C863F-C7A7-4AA5-8FE8-72A825B58056}" dt="2020-05-10T15:48:13.910" v="4363" actId="207"/>
          <ac:spMkLst>
            <pc:docMk/>
            <pc:sldMk cId="204514766" sldId="418"/>
            <ac:spMk id="23" creationId="{D6A92B7E-A5CD-484A-BBC7-C1DB91E188C9}"/>
          </ac:spMkLst>
        </pc:spChg>
      </pc:sldChg>
      <pc:sldChg chg="modSp add del mod">
        <pc:chgData name="이 경오" userId="03d471aaec579ec3" providerId="LiveId" clId="{733C863F-C7A7-4AA5-8FE8-72A825B58056}" dt="2020-05-12T04:18:55.034" v="4541" actId="47"/>
        <pc:sldMkLst>
          <pc:docMk/>
          <pc:sldMk cId="3781499539" sldId="419"/>
        </pc:sldMkLst>
        <pc:spChg chg="mod">
          <ac:chgData name="이 경오" userId="03d471aaec579ec3" providerId="LiveId" clId="{733C863F-C7A7-4AA5-8FE8-72A825B58056}" dt="2020-05-10T15:48:37.260" v="4368"/>
          <ac:spMkLst>
            <pc:docMk/>
            <pc:sldMk cId="3781499539" sldId="419"/>
            <ac:spMk id="18" creationId="{2763EFF1-B48D-45D7-89EA-509DF24FFE69}"/>
          </ac:spMkLst>
        </pc:spChg>
        <pc:spChg chg="mod">
          <ac:chgData name="이 경오" userId="03d471aaec579ec3" providerId="LiveId" clId="{733C863F-C7A7-4AA5-8FE8-72A825B58056}" dt="2020-05-10T15:48:39.772" v="4369" actId="207"/>
          <ac:spMkLst>
            <pc:docMk/>
            <pc:sldMk cId="3781499539" sldId="419"/>
            <ac:spMk id="19" creationId="{2776E237-3469-41C1-ABA2-559B1D65E6F6}"/>
          </ac:spMkLst>
        </pc:spChg>
        <pc:spChg chg="mod">
          <ac:chgData name="이 경오" userId="03d471aaec579ec3" providerId="LiveId" clId="{733C863F-C7A7-4AA5-8FE8-72A825B58056}" dt="2020-05-10T15:48:57.369" v="4370" actId="207"/>
          <ac:spMkLst>
            <pc:docMk/>
            <pc:sldMk cId="3781499539" sldId="419"/>
            <ac:spMk id="21" creationId="{9F103256-9293-40E7-91C2-CB5EBC2B9E71}"/>
          </ac:spMkLst>
        </pc:spChg>
      </pc:sldChg>
      <pc:sldChg chg="modSp add">
        <pc:chgData name="이 경오" userId="03d471aaec579ec3" providerId="LiveId" clId="{733C863F-C7A7-4AA5-8FE8-72A825B58056}" dt="2020-05-12T04:17:35.262" v="4520" actId="207"/>
        <pc:sldMkLst>
          <pc:docMk/>
          <pc:sldMk cId="3348872288" sldId="420"/>
        </pc:sldMkLst>
        <pc:spChg chg="mod">
          <ac:chgData name="이 경오" userId="03d471aaec579ec3" providerId="LiveId" clId="{733C863F-C7A7-4AA5-8FE8-72A825B58056}" dt="2020-05-12T04:17:25.062" v="4517" actId="207"/>
          <ac:spMkLst>
            <pc:docMk/>
            <pc:sldMk cId="3348872288" sldId="420"/>
            <ac:spMk id="19" creationId="{2776E237-3469-41C1-ABA2-559B1D65E6F6}"/>
          </ac:spMkLst>
        </pc:spChg>
        <pc:spChg chg="mod">
          <ac:chgData name="이 경오" userId="03d471aaec579ec3" providerId="LiveId" clId="{733C863F-C7A7-4AA5-8FE8-72A825B58056}" dt="2020-05-12T04:17:32.493" v="4519" actId="207"/>
          <ac:spMkLst>
            <pc:docMk/>
            <pc:sldMk cId="3348872288" sldId="420"/>
            <ac:spMk id="21" creationId="{9F103256-9293-40E7-91C2-CB5EBC2B9E71}"/>
          </ac:spMkLst>
        </pc:spChg>
        <pc:spChg chg="mod">
          <ac:chgData name="이 경오" userId="03d471aaec579ec3" providerId="LiveId" clId="{733C863F-C7A7-4AA5-8FE8-72A825B58056}" dt="2020-05-12T04:17:35.262" v="4520" actId="207"/>
          <ac:spMkLst>
            <pc:docMk/>
            <pc:sldMk cId="3348872288" sldId="420"/>
            <ac:spMk id="23" creationId="{D6A92B7E-A5CD-484A-BBC7-C1DB91E188C9}"/>
          </ac:spMkLst>
        </pc:spChg>
      </pc:sldChg>
      <pc:sldChg chg="add">
        <pc:chgData name="이 경오" userId="03d471aaec579ec3" providerId="LiveId" clId="{733C863F-C7A7-4AA5-8FE8-72A825B58056}" dt="2020-05-12T04:18:58.302" v="4542"/>
        <pc:sldMkLst>
          <pc:docMk/>
          <pc:sldMk cId="2080752500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3D3E-B82C-4AE1-BE59-EB56D8686C8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13D6-25EE-442B-81BE-1C16058B5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A1%9C%EA%B7%B8_%EC%84%A0%ED%96%89_%EA%B8%B0%EC%9E%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/>
              <a:t>8-1. </a:t>
            </a:r>
            <a:r>
              <a:rPr lang="ko-KR" altLang="en-US" sz="5400" b="1" smtClean="0"/>
              <a:t>지속성과 성능이 양립하는 구조</a:t>
            </a:r>
            <a:endParaRPr lang="ko-KR" altLang="en-US" sz="54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백업 및 복구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백업 및 복구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5883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부분백업 </a:t>
            </a: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차등 백업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3DF365-5530-47EA-8D31-F1991553AC7F}"/>
              </a:ext>
            </a:extLst>
          </p:cNvPr>
          <p:cNvSpPr/>
          <p:nvPr/>
        </p:nvSpPr>
        <p:spPr>
          <a:xfrm>
            <a:off x="3249313" y="724760"/>
            <a:ext cx="5410200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4A397C-7E9B-4C35-BB04-8B5F73B535F7}"/>
              </a:ext>
            </a:extLst>
          </p:cNvPr>
          <p:cNvSpPr/>
          <p:nvPr/>
        </p:nvSpPr>
        <p:spPr>
          <a:xfrm>
            <a:off x="1696869" y="1347611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(1</a:t>
            </a:r>
            <a:r>
              <a:rPr lang="ko-KR" altLang="en-US" sz="1400" dirty="0"/>
              <a:t>일 후 백업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23E024-CC0B-435F-8B1E-4A726DCBABA8}"/>
              </a:ext>
            </a:extLst>
          </p:cNvPr>
          <p:cNvSpPr/>
          <p:nvPr/>
        </p:nvSpPr>
        <p:spPr>
          <a:xfrm>
            <a:off x="1696869" y="815602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첫번째 백업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FACF7C-51A9-408F-94FF-5F495C6F2077}"/>
              </a:ext>
            </a:extLst>
          </p:cNvPr>
          <p:cNvSpPr/>
          <p:nvPr/>
        </p:nvSpPr>
        <p:spPr>
          <a:xfrm>
            <a:off x="4807211" y="1281024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08D350-1F8A-4011-BC1C-708861437AE4}"/>
              </a:ext>
            </a:extLst>
          </p:cNvPr>
          <p:cNvCxnSpPr>
            <a:cxnSpLocks/>
          </p:cNvCxnSpPr>
          <p:nvPr/>
        </p:nvCxnSpPr>
        <p:spPr>
          <a:xfrm>
            <a:off x="8817250" y="724760"/>
            <a:ext cx="0" cy="214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86C52F-C94D-409B-92EC-776BEBAF9500}"/>
              </a:ext>
            </a:extLst>
          </p:cNvPr>
          <p:cNvSpPr/>
          <p:nvPr/>
        </p:nvSpPr>
        <p:spPr>
          <a:xfrm>
            <a:off x="1797057" y="3457302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복원 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5FD845-274F-4D61-AD20-B6CA3E83CE50}"/>
              </a:ext>
            </a:extLst>
          </p:cNvPr>
          <p:cNvSpPr/>
          <p:nvPr/>
        </p:nvSpPr>
        <p:spPr>
          <a:xfrm>
            <a:off x="8801667" y="1607700"/>
            <a:ext cx="21701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최초에만 풀 백업</a:t>
            </a:r>
            <a:endParaRPr lang="en-US" altLang="ko-KR" sz="1400" dirty="0"/>
          </a:p>
          <a:p>
            <a:r>
              <a:rPr lang="ko-KR" altLang="en-US" sz="1400" dirty="0"/>
              <a:t>그후 차등 백업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C7F061-1575-400A-B22B-9801BEFA95A5}"/>
              </a:ext>
            </a:extLst>
          </p:cNvPr>
          <p:cNvSpPr/>
          <p:nvPr/>
        </p:nvSpPr>
        <p:spPr>
          <a:xfrm>
            <a:off x="4807211" y="1818238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C6526A-6A1A-41AC-A6D1-ABCE789DB930}"/>
              </a:ext>
            </a:extLst>
          </p:cNvPr>
          <p:cNvSpPr/>
          <p:nvPr/>
        </p:nvSpPr>
        <p:spPr>
          <a:xfrm>
            <a:off x="1696869" y="1906196"/>
            <a:ext cx="1213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(2</a:t>
            </a:r>
            <a:r>
              <a:rPr lang="ko-KR" altLang="en-US" sz="1400" dirty="0"/>
              <a:t>일 후 백업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1CA3FE-32C9-4165-99C2-00AE2CC1C208}"/>
              </a:ext>
            </a:extLst>
          </p:cNvPr>
          <p:cNvSpPr/>
          <p:nvPr/>
        </p:nvSpPr>
        <p:spPr>
          <a:xfrm>
            <a:off x="6317561" y="1818238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214129-7B5D-4101-B2CA-3F21405CA868}"/>
              </a:ext>
            </a:extLst>
          </p:cNvPr>
          <p:cNvSpPr/>
          <p:nvPr/>
        </p:nvSpPr>
        <p:spPr>
          <a:xfrm>
            <a:off x="4807211" y="2375833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6FDB1-8D4E-4343-942E-2A01FF50DE66}"/>
              </a:ext>
            </a:extLst>
          </p:cNvPr>
          <p:cNvSpPr/>
          <p:nvPr/>
        </p:nvSpPr>
        <p:spPr>
          <a:xfrm>
            <a:off x="7326901" y="2375833"/>
            <a:ext cx="878384" cy="49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605AC4-F123-4B51-A973-1BF1660FA8FD}"/>
              </a:ext>
            </a:extLst>
          </p:cNvPr>
          <p:cNvSpPr/>
          <p:nvPr/>
        </p:nvSpPr>
        <p:spPr>
          <a:xfrm>
            <a:off x="6317561" y="2375833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C31F81-A7C0-4547-87B3-A4C551B43DD3}"/>
              </a:ext>
            </a:extLst>
          </p:cNvPr>
          <p:cNvSpPr/>
          <p:nvPr/>
        </p:nvSpPr>
        <p:spPr>
          <a:xfrm>
            <a:off x="1696869" y="2468832"/>
            <a:ext cx="1217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(3</a:t>
            </a:r>
            <a:r>
              <a:rPr lang="ko-KR" altLang="en-US" sz="1400" dirty="0"/>
              <a:t>일 후 백업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6D952FD-1322-44E0-BA9D-E42FC52EDA0D}"/>
              </a:ext>
            </a:extLst>
          </p:cNvPr>
          <p:cNvSpPr/>
          <p:nvPr/>
        </p:nvSpPr>
        <p:spPr>
          <a:xfrm>
            <a:off x="3249311" y="3361111"/>
            <a:ext cx="1557899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EC493A-2E27-44B7-A0CC-1E6D7BF0BD36}"/>
              </a:ext>
            </a:extLst>
          </p:cNvPr>
          <p:cNvSpPr/>
          <p:nvPr/>
        </p:nvSpPr>
        <p:spPr>
          <a:xfrm>
            <a:off x="4807210" y="3361111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C171AF-1852-4848-B788-0D312445D495}"/>
              </a:ext>
            </a:extLst>
          </p:cNvPr>
          <p:cNvSpPr/>
          <p:nvPr/>
        </p:nvSpPr>
        <p:spPr>
          <a:xfrm>
            <a:off x="7326900" y="3361111"/>
            <a:ext cx="878384" cy="49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(3)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6864BD-AAD3-4A76-B2D6-4D3939D80909}"/>
              </a:ext>
            </a:extLst>
          </p:cNvPr>
          <p:cNvSpPr/>
          <p:nvPr/>
        </p:nvSpPr>
        <p:spPr>
          <a:xfrm>
            <a:off x="6317560" y="3361111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EA84E1D-A00E-4462-B88E-C94B4F16DB81}"/>
              </a:ext>
            </a:extLst>
          </p:cNvPr>
          <p:cNvSpPr/>
          <p:nvPr/>
        </p:nvSpPr>
        <p:spPr>
          <a:xfrm>
            <a:off x="8205285" y="3361111"/>
            <a:ext cx="454228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32745D0-F0C3-407C-BFA6-02FA8A4B34B0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7766092" y="2622721"/>
            <a:ext cx="439193" cy="738390"/>
          </a:xfrm>
          <a:prstGeom prst="bentConnector4">
            <a:avLst>
              <a:gd name="adj1" fmla="val -52050"/>
              <a:gd name="adj2" fmla="val 66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50CE0D-C8A8-445E-858B-4786F7375500}"/>
              </a:ext>
            </a:extLst>
          </p:cNvPr>
          <p:cNvSpPr/>
          <p:nvPr/>
        </p:nvSpPr>
        <p:spPr>
          <a:xfrm>
            <a:off x="8709952" y="3361111"/>
            <a:ext cx="2569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EE234B"/>
                </a:solidFill>
              </a:rPr>
              <a:t>최초의 풀백업과 마지막 차등백업으로 복원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AA77C6F-35C8-4AB3-AB17-87B712E8AB95}"/>
              </a:ext>
            </a:extLst>
          </p:cNvPr>
          <p:cNvCxnSpPr>
            <a:cxnSpLocks/>
            <a:stCxn id="36" idx="1"/>
            <a:endCxn id="71" idx="1"/>
          </p:cNvCxnSpPr>
          <p:nvPr/>
        </p:nvCxnSpPr>
        <p:spPr>
          <a:xfrm rot="10800000" flipV="1">
            <a:off x="3249311" y="971647"/>
            <a:ext cx="2" cy="2636351"/>
          </a:xfrm>
          <a:prstGeom prst="bent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5DB1368-B67E-45E9-8F64-05EEBF82C001}"/>
              </a:ext>
            </a:extLst>
          </p:cNvPr>
          <p:cNvCxnSpPr>
            <a:cxnSpLocks/>
            <a:stCxn id="66" idx="1"/>
            <a:endCxn id="72" idx="0"/>
          </p:cNvCxnSpPr>
          <p:nvPr/>
        </p:nvCxnSpPr>
        <p:spPr>
          <a:xfrm rot="10800000" flipH="1" flipV="1">
            <a:off x="4807211" y="2622721"/>
            <a:ext cx="755174" cy="738390"/>
          </a:xfrm>
          <a:prstGeom prst="bentConnector4">
            <a:avLst>
              <a:gd name="adj1" fmla="val -30271"/>
              <a:gd name="adj2" fmla="val 66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67DAB5E4-A91F-43FE-A737-015CD35C10B8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rot="5400000">
            <a:off x="6576480" y="3115360"/>
            <a:ext cx="49150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백업 및 복구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5402" y="214599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부분백업 </a:t>
            </a: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 err="1">
                <a:solidFill>
                  <a:srgbClr val="000000"/>
                </a:solidFill>
                <a:latin typeface="+mj-ea"/>
                <a:ea typeface="+mj-ea"/>
              </a:rPr>
              <a:t>증분</a:t>
            </a: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 백업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3DF365-5530-47EA-8D31-F1991553AC7F}"/>
              </a:ext>
            </a:extLst>
          </p:cNvPr>
          <p:cNvSpPr/>
          <p:nvPr/>
        </p:nvSpPr>
        <p:spPr>
          <a:xfrm>
            <a:off x="3155045" y="734187"/>
            <a:ext cx="5410200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4A397C-7E9B-4C35-BB04-8B5F73B535F7}"/>
              </a:ext>
            </a:extLst>
          </p:cNvPr>
          <p:cNvSpPr/>
          <p:nvPr/>
        </p:nvSpPr>
        <p:spPr>
          <a:xfrm>
            <a:off x="1650692" y="1357038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(1</a:t>
            </a:r>
            <a:r>
              <a:rPr lang="ko-KR" altLang="en-US" sz="1400" dirty="0">
                <a:latin typeface="+mn-ea"/>
              </a:rPr>
              <a:t>일 후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23E024-CC0B-435F-8B1E-4A726DCBABA8}"/>
              </a:ext>
            </a:extLst>
          </p:cNvPr>
          <p:cNvSpPr/>
          <p:nvPr/>
        </p:nvSpPr>
        <p:spPr>
          <a:xfrm>
            <a:off x="1650692" y="825029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첫번째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FACF7C-51A9-408F-94FF-5F495C6F2077}"/>
              </a:ext>
            </a:extLst>
          </p:cNvPr>
          <p:cNvSpPr/>
          <p:nvPr/>
        </p:nvSpPr>
        <p:spPr>
          <a:xfrm>
            <a:off x="4712943" y="1290451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08D350-1F8A-4011-BC1C-708861437AE4}"/>
              </a:ext>
            </a:extLst>
          </p:cNvPr>
          <p:cNvCxnSpPr>
            <a:cxnSpLocks/>
          </p:cNvCxnSpPr>
          <p:nvPr/>
        </p:nvCxnSpPr>
        <p:spPr>
          <a:xfrm>
            <a:off x="8722982" y="734187"/>
            <a:ext cx="0" cy="214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486C52F-C94D-409B-92EC-776BEBAF9500}"/>
              </a:ext>
            </a:extLst>
          </p:cNvPr>
          <p:cNvSpPr/>
          <p:nvPr/>
        </p:nvSpPr>
        <p:spPr>
          <a:xfrm>
            <a:off x="1702789" y="3466729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복원 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5FD845-274F-4D61-AD20-B6CA3E83CE50}"/>
              </a:ext>
            </a:extLst>
          </p:cNvPr>
          <p:cNvSpPr/>
          <p:nvPr/>
        </p:nvSpPr>
        <p:spPr>
          <a:xfrm>
            <a:off x="8707399" y="1617127"/>
            <a:ext cx="2170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최초에만 풀 백업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 이후는 전일로부터 </a:t>
            </a:r>
            <a:r>
              <a:rPr lang="ko-KR" altLang="en-US" sz="1400" dirty="0" err="1">
                <a:latin typeface="+mn-ea"/>
              </a:rPr>
              <a:t>증분만</a:t>
            </a:r>
            <a:r>
              <a:rPr lang="ko-KR" altLang="en-US" sz="1400" dirty="0">
                <a:latin typeface="+mn-ea"/>
              </a:rPr>
              <a:t> 백업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C6526A-6A1A-41AC-A6D1-ABCE789DB930}"/>
              </a:ext>
            </a:extLst>
          </p:cNvPr>
          <p:cNvSpPr/>
          <p:nvPr/>
        </p:nvSpPr>
        <p:spPr>
          <a:xfrm>
            <a:off x="1661912" y="1915623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(2</a:t>
            </a:r>
            <a:r>
              <a:rPr lang="ko-KR" altLang="en-US" sz="1400" dirty="0">
                <a:latin typeface="+mn-ea"/>
              </a:rPr>
              <a:t>일 후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1CA3FE-32C9-4165-99C2-00AE2CC1C208}"/>
              </a:ext>
            </a:extLst>
          </p:cNvPr>
          <p:cNvSpPr/>
          <p:nvPr/>
        </p:nvSpPr>
        <p:spPr>
          <a:xfrm>
            <a:off x="6223293" y="1827665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6FDB1-8D4E-4343-942E-2A01FF50DE66}"/>
              </a:ext>
            </a:extLst>
          </p:cNvPr>
          <p:cNvSpPr/>
          <p:nvPr/>
        </p:nvSpPr>
        <p:spPr>
          <a:xfrm>
            <a:off x="7232633" y="2385260"/>
            <a:ext cx="878384" cy="49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C31F81-A7C0-4547-87B3-A4C551B43DD3}"/>
              </a:ext>
            </a:extLst>
          </p:cNvPr>
          <p:cNvSpPr/>
          <p:nvPr/>
        </p:nvSpPr>
        <p:spPr>
          <a:xfrm>
            <a:off x="1685958" y="2493339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(3</a:t>
            </a:r>
            <a:r>
              <a:rPr lang="ko-KR" altLang="en-US" sz="1400" dirty="0">
                <a:latin typeface="+mn-ea"/>
              </a:rPr>
              <a:t>일 후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6D952FD-1322-44E0-BA9D-E42FC52EDA0D}"/>
              </a:ext>
            </a:extLst>
          </p:cNvPr>
          <p:cNvSpPr/>
          <p:nvPr/>
        </p:nvSpPr>
        <p:spPr>
          <a:xfrm>
            <a:off x="3155043" y="3370538"/>
            <a:ext cx="1557899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EC493A-2E27-44B7-A0CC-1E6D7BF0BD36}"/>
              </a:ext>
            </a:extLst>
          </p:cNvPr>
          <p:cNvSpPr/>
          <p:nvPr/>
        </p:nvSpPr>
        <p:spPr>
          <a:xfrm>
            <a:off x="4712942" y="3370538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C171AF-1852-4848-B788-0D312445D495}"/>
              </a:ext>
            </a:extLst>
          </p:cNvPr>
          <p:cNvSpPr/>
          <p:nvPr/>
        </p:nvSpPr>
        <p:spPr>
          <a:xfrm>
            <a:off x="7232632" y="3370538"/>
            <a:ext cx="878384" cy="49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6864BD-AAD3-4A76-B2D6-4D3939D80909}"/>
              </a:ext>
            </a:extLst>
          </p:cNvPr>
          <p:cNvSpPr/>
          <p:nvPr/>
        </p:nvSpPr>
        <p:spPr>
          <a:xfrm>
            <a:off x="6223292" y="3370538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EA84E1D-A00E-4462-B88E-C94B4F16DB81}"/>
              </a:ext>
            </a:extLst>
          </p:cNvPr>
          <p:cNvSpPr/>
          <p:nvPr/>
        </p:nvSpPr>
        <p:spPr>
          <a:xfrm>
            <a:off x="8111017" y="3370538"/>
            <a:ext cx="454228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32745D0-F0C3-407C-BFA6-02FA8A4B34B0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7671824" y="2632148"/>
            <a:ext cx="439193" cy="738390"/>
          </a:xfrm>
          <a:prstGeom prst="bentConnector4">
            <a:avLst>
              <a:gd name="adj1" fmla="val -52050"/>
              <a:gd name="adj2" fmla="val 66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50CE0D-C8A8-445E-858B-4786F7375500}"/>
              </a:ext>
            </a:extLst>
          </p:cNvPr>
          <p:cNvSpPr/>
          <p:nvPr/>
        </p:nvSpPr>
        <p:spPr>
          <a:xfrm>
            <a:off x="8742982" y="3370537"/>
            <a:ext cx="2569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최초의 풀백업과 모든 </a:t>
            </a:r>
            <a:r>
              <a:rPr lang="ko-KR" altLang="en-US" sz="1400" dirty="0" err="1">
                <a:solidFill>
                  <a:srgbClr val="EE234B"/>
                </a:solidFill>
                <a:latin typeface="+mn-ea"/>
              </a:rPr>
              <a:t>증분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 백업으로 복원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AA77C6F-35C8-4AB3-AB17-87B712E8AB95}"/>
              </a:ext>
            </a:extLst>
          </p:cNvPr>
          <p:cNvCxnSpPr>
            <a:cxnSpLocks/>
            <a:stCxn id="36" idx="1"/>
            <a:endCxn id="71" idx="1"/>
          </p:cNvCxnSpPr>
          <p:nvPr/>
        </p:nvCxnSpPr>
        <p:spPr>
          <a:xfrm rot="10800000" flipV="1">
            <a:off x="3155043" y="981074"/>
            <a:ext cx="2" cy="2636351"/>
          </a:xfrm>
          <a:prstGeom prst="bent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4979115-F658-4680-BFA8-86F1E1ADD1C7}"/>
              </a:ext>
            </a:extLst>
          </p:cNvPr>
          <p:cNvCxnSpPr>
            <a:cxnSpLocks/>
            <a:stCxn id="40" idx="1"/>
            <a:endCxn id="72" idx="0"/>
          </p:cNvCxnSpPr>
          <p:nvPr/>
        </p:nvCxnSpPr>
        <p:spPr>
          <a:xfrm rot="10800000" flipH="1" flipV="1">
            <a:off x="4712943" y="1537338"/>
            <a:ext cx="755174" cy="1833199"/>
          </a:xfrm>
          <a:prstGeom prst="bentConnector4">
            <a:avLst>
              <a:gd name="adj1" fmla="val -30271"/>
              <a:gd name="adj2" fmla="val 567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21F9E7B-1CC7-411C-87C8-8DBE42EE6003}"/>
              </a:ext>
            </a:extLst>
          </p:cNvPr>
          <p:cNvCxnSpPr>
            <a:cxnSpLocks/>
            <a:stCxn id="64" idx="1"/>
            <a:endCxn id="74" idx="0"/>
          </p:cNvCxnSpPr>
          <p:nvPr/>
        </p:nvCxnSpPr>
        <p:spPr>
          <a:xfrm rot="10800000" flipH="1" flipV="1">
            <a:off x="6223292" y="2074552"/>
            <a:ext cx="504669" cy="1295985"/>
          </a:xfrm>
          <a:prstGeom prst="bentConnector4">
            <a:avLst>
              <a:gd name="adj1" fmla="val -45297"/>
              <a:gd name="adj2" fmla="val 595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E7FD36-0176-4132-AFD4-747E9C999867}"/>
              </a:ext>
            </a:extLst>
          </p:cNvPr>
          <p:cNvSpPr/>
          <p:nvPr/>
        </p:nvSpPr>
        <p:spPr>
          <a:xfrm>
            <a:off x="1353600" y="4276885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데이터베이스 관리 시 주의점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78E241-A958-4F69-B0B2-BD3BB859EEBC}"/>
              </a:ext>
            </a:extLst>
          </p:cNvPr>
          <p:cNvSpPr/>
          <p:nvPr/>
        </p:nvSpPr>
        <p:spPr>
          <a:xfrm>
            <a:off x="1510182" y="4696603"/>
            <a:ext cx="6096281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400" dirty="0"/>
              <a:t>백업 파일들은 떨어진 곳에 각각 보관해야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400" dirty="0"/>
              <a:t>장치를 지리적으로 서로 멀리 위치시켜 장소 자체 장애로부터 보호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400" dirty="0"/>
              <a:t>장애 발생 시 신속한 복구 가능하도록 운영 조건 및 방법 고려해야</a:t>
            </a:r>
          </a:p>
        </p:txBody>
      </p:sp>
    </p:spTree>
    <p:extLst>
      <p:ext uri="{BB962C8B-B14F-4D97-AF65-F5344CB8AC3E}">
        <p14:creationId xmlns:p14="http://schemas.microsoft.com/office/powerpoint/2010/main" val="320271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8-3. </a:t>
            </a:r>
            <a:r>
              <a:rPr lang="ko-KR" altLang="en-US" sz="5400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백업 및 복구</a:t>
            </a:r>
          </a:p>
        </p:txBody>
      </p:sp>
    </p:spTree>
    <p:extLst>
      <p:ext uri="{BB962C8B-B14F-4D97-AF65-F5344CB8AC3E}">
        <p14:creationId xmlns:p14="http://schemas.microsoft.com/office/powerpoint/2010/main" val="230809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연습 문제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24606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ACID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특성 중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COMMIT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된 내용을 잃어버리지 않는 것을 보증하는 특성은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508693" y="563260"/>
            <a:ext cx="2387448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원자성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(Atomicity)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일관성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(Consistency)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고립성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(Isolation)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지속성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(Durability)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86554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COMMIT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시 데이터 영속화하고 성능 양립하게 하는 구조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가지는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508693" y="2773106"/>
            <a:ext cx="2265364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트랜잭션 로그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(WAL)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옵티마이저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데이터베이스 버퍼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소트 버퍼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BF999-E5D1-4ADB-AFF7-3B1A8F7CB07F}"/>
              </a:ext>
            </a:extLst>
          </p:cNvPr>
          <p:cNvSpPr/>
          <p:nvPr/>
        </p:nvSpPr>
        <p:spPr>
          <a:xfrm>
            <a:off x="1353600" y="4512509"/>
            <a:ext cx="100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DBMS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의 비정상적 종료 후 재실행 시 데이터 복구하는 구조는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A92B7E-A5CD-484A-BBC7-C1DB91E188C9}"/>
              </a:ext>
            </a:extLst>
          </p:cNvPr>
          <p:cNvSpPr/>
          <p:nvPr/>
        </p:nvSpPr>
        <p:spPr>
          <a:xfrm>
            <a:off x="1508693" y="4902380"/>
            <a:ext cx="2157963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 복구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크래시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복구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100%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 보증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교착 상태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2A002B-2F06-42D9-B7E7-BAFC791DE99D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7AB19D8-8FE3-4C38-8A4C-F0A5E21C4E0E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4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24606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트랜잭션의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ACID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특성 중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COMMIT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된 내용을 잃어버리지 않는 것을 보증하는 특성은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508693" y="563260"/>
            <a:ext cx="2387448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원자성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(Atomicity)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일관성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(Consistency)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고립성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(Isolation)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지속성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(Durability)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86554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COMMIT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시 데이터 영속화하고 성능 양립하게 하는 구조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가지는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508693" y="2773106"/>
            <a:ext cx="2265364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트랜잭션 로그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(WAL)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옵티마이저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데이터베이스 버퍼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소트 버퍼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BF999-E5D1-4ADB-AFF7-3B1A8F7CB07F}"/>
              </a:ext>
            </a:extLst>
          </p:cNvPr>
          <p:cNvSpPr/>
          <p:nvPr/>
        </p:nvSpPr>
        <p:spPr>
          <a:xfrm>
            <a:off x="1353600" y="4512509"/>
            <a:ext cx="100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DBMS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의 비정상적 종료 후 재실행 시 데이터 복구하는 구조는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A92B7E-A5CD-484A-BBC7-C1DB91E188C9}"/>
              </a:ext>
            </a:extLst>
          </p:cNvPr>
          <p:cNvSpPr/>
          <p:nvPr/>
        </p:nvSpPr>
        <p:spPr>
          <a:xfrm>
            <a:off x="1508693" y="4902380"/>
            <a:ext cx="2157963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 복구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크래시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복구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100%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데이터 보증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교착 상태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2A002B-2F06-42D9-B7E7-BAFC791DE99D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7AB19D8-8FE3-4C38-8A4C-F0A5E21C4E0E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17836"/>
            <a:ext cx="1083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Open Sans"/>
              </a:rPr>
              <a:t>문제 </a:t>
            </a:r>
            <a:r>
              <a:rPr lang="en-US" altLang="ko-KR" sz="1600" b="1" dirty="0">
                <a:latin typeface="Open Sans"/>
              </a:rPr>
              <a:t>4. DBMS</a:t>
            </a:r>
            <a:r>
              <a:rPr lang="ko-KR" altLang="en-US" sz="1600" b="1" dirty="0">
                <a:latin typeface="Open Sans"/>
              </a:rPr>
              <a:t>의 정지 여부 관점으로 볼 때 정지하지 않고 데이터 얻을 수 있는 백업을 가리키는 말은 무엇인가</a:t>
            </a:r>
            <a:r>
              <a:rPr lang="en-US" altLang="ko-KR" sz="1600" b="1" dirty="0"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476987" y="561594"/>
            <a:ext cx="1539204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콜드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핫 스텝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핫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논스톱 백업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79401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Open Sans"/>
              </a:rPr>
              <a:t>문제 </a:t>
            </a:r>
            <a:r>
              <a:rPr lang="en-US" altLang="ko-KR" b="1" dirty="0">
                <a:latin typeface="Open Sans"/>
              </a:rPr>
              <a:t>5. </a:t>
            </a:r>
            <a:r>
              <a:rPr lang="ko-KR" altLang="en-US" b="1" dirty="0">
                <a:latin typeface="Open Sans"/>
              </a:rPr>
              <a:t>백업으로서 유효하지 않은 것은 무엇인가</a:t>
            </a:r>
            <a:r>
              <a:rPr lang="en-US" altLang="ko-KR" b="1" dirty="0">
                <a:latin typeface="Open Sans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476987" y="2748733"/>
            <a:ext cx="2441694" cy="1288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풀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풀 백업 </a:t>
            </a:r>
            <a:r>
              <a:rPr lang="en-US" altLang="ko-KR" sz="1600" dirty="0">
                <a:latin typeface="Abadi" panose="020B0604020104020204" pitchFamily="34" charset="0"/>
              </a:rPr>
              <a:t>+ </a:t>
            </a:r>
            <a:r>
              <a:rPr lang="ko-KR" altLang="en-US" sz="1600" dirty="0" err="1">
                <a:latin typeface="Abadi" panose="020B0604020104020204" pitchFamily="34" charset="0"/>
              </a:rPr>
              <a:t>증분</a:t>
            </a:r>
            <a:r>
              <a:rPr lang="ko-KR" altLang="en-US" sz="1600" dirty="0">
                <a:latin typeface="Abadi" panose="020B0604020104020204" pitchFamily="34" charset="0"/>
              </a:rPr>
              <a:t>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latin typeface="Abadi" panose="020B0604020104020204" pitchFamily="34" charset="0"/>
              </a:rPr>
              <a:t>증분</a:t>
            </a:r>
            <a:r>
              <a:rPr lang="ko-KR" altLang="en-US" sz="1600" dirty="0">
                <a:latin typeface="Abadi" panose="020B0604020104020204" pitchFamily="34" charset="0"/>
              </a:rPr>
              <a:t> 백업 </a:t>
            </a:r>
            <a:r>
              <a:rPr lang="en-US" altLang="ko-KR" sz="1600" dirty="0">
                <a:latin typeface="Abadi" panose="020B0604020104020204" pitchFamily="34" charset="0"/>
              </a:rPr>
              <a:t>+ </a:t>
            </a:r>
            <a:r>
              <a:rPr lang="ko-KR" altLang="en-US" sz="1600" dirty="0">
                <a:latin typeface="Abadi" panose="020B0604020104020204" pitchFamily="34" charset="0"/>
              </a:rPr>
              <a:t>차등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Abadi" panose="020B0604020104020204" pitchFamily="34" charset="0"/>
              </a:rPr>
              <a:t>풀 백업 </a:t>
            </a:r>
            <a:r>
              <a:rPr lang="en-US" altLang="ko-KR" sz="1600" dirty="0">
                <a:latin typeface="Abadi" panose="020B0604020104020204" pitchFamily="34" charset="0"/>
              </a:rPr>
              <a:t>+ </a:t>
            </a:r>
            <a:r>
              <a:rPr lang="ko-KR" altLang="en-US" sz="1600" dirty="0">
                <a:latin typeface="Abadi" panose="020B0604020104020204" pitchFamily="34" charset="0"/>
              </a:rPr>
              <a:t>차등 백업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9076C9-5A11-4C25-87BC-4ED50BEE491E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C3E657-8F24-474E-BDA5-942A0E1D6716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2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연습 문제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17836"/>
            <a:ext cx="10838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4. DBMS</a:t>
            </a:r>
            <a:r>
              <a:rPr lang="ko-KR" altLang="en-US" sz="1600" b="1" dirty="0">
                <a:solidFill>
                  <a:srgbClr val="000000"/>
                </a:solidFill>
                <a:latin typeface="Open Sans"/>
              </a:rPr>
              <a:t>의 정지 여부 관점으로 볼 때 정지하지 않고 데이터 얻을 수 있는 백업을 가리키는 말은 무엇인가</a:t>
            </a:r>
            <a:r>
              <a:rPr lang="en-US" altLang="ko-KR" sz="1600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476987" y="561594"/>
            <a:ext cx="1539204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콜드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핫 스텝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핫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논스톱 백업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79401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백업으로서 유효하지 않은 것은 무엇인가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476987" y="2748733"/>
            <a:ext cx="2441694" cy="1288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풀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풀 백업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+ </a:t>
            </a:r>
            <a:r>
              <a:rPr lang="ko-KR" altLang="en-US" sz="1600" dirty="0" err="1">
                <a:solidFill>
                  <a:srgbClr val="222222"/>
                </a:solidFill>
                <a:latin typeface="Abadi" panose="020B0604020104020204" pitchFamily="34" charset="0"/>
              </a:rPr>
              <a:t>증분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FF0000"/>
                </a:solidFill>
                <a:latin typeface="Abadi" panose="020B0604020104020204" pitchFamily="34" charset="0"/>
              </a:rPr>
              <a:t>증분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 백업 </a:t>
            </a:r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+ </a:t>
            </a:r>
            <a:r>
              <a:rPr lang="ko-KR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차등 백업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풀 백업 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+ 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차등 백업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9076C9-5A11-4C25-87BC-4ED50BEE491E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C3E657-8F24-474E-BDA5-942A0E1D6716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백업 및 복구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/>
              <a:t>지속성과 성능이 양립하는 구조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0575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로그 선행 기입 기법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14D58B-7C80-4A27-9D9F-37BB6F191F86}"/>
              </a:ext>
            </a:extLst>
          </p:cNvPr>
          <p:cNvSpPr/>
          <p:nvPr/>
        </p:nvSpPr>
        <p:spPr>
          <a:xfrm>
            <a:off x="1531276" y="634083"/>
            <a:ext cx="10009632" cy="13643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latin typeface="+mn-ea"/>
              </a:rPr>
              <a:t>로그 선행 기입(</a:t>
            </a:r>
            <a:r>
              <a:rPr lang="ko-KR" altLang="en-US" sz="1400" b="1" dirty="0" err="1">
                <a:latin typeface="+mn-ea"/>
              </a:rPr>
              <a:t>write-ahead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logging</a:t>
            </a:r>
            <a:r>
              <a:rPr lang="ko-KR" altLang="en-US" sz="1400" b="1" dirty="0">
                <a:latin typeface="+mn-ea"/>
              </a:rPr>
              <a:t>, WAL)을 사용하는 시스템에서 모든 수정은 적용 이전에 로그에 기록된다. 일반적으로 </a:t>
            </a:r>
            <a:r>
              <a:rPr lang="ko-KR" altLang="en-US" sz="1400" b="1" dirty="0" err="1">
                <a:latin typeface="+mn-ea"/>
              </a:rPr>
              <a:t>redo</a:t>
            </a:r>
            <a:r>
              <a:rPr lang="ko-KR" altLang="en-US" sz="1400" b="1" dirty="0">
                <a:latin typeface="+mn-ea"/>
              </a:rPr>
              <a:t> 및 </a:t>
            </a:r>
            <a:r>
              <a:rPr lang="ko-KR" altLang="en-US" sz="1400" b="1" dirty="0" err="1">
                <a:latin typeface="+mn-ea"/>
              </a:rPr>
              <a:t>undo</a:t>
            </a:r>
            <a:r>
              <a:rPr lang="ko-KR" altLang="en-US" sz="1400" b="1" dirty="0">
                <a:latin typeface="+mn-ea"/>
              </a:rPr>
              <a:t> 정보는 둘 다 로그에 저장된다.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latin typeface="+mn-ea"/>
              </a:rPr>
              <a:t>한 예로 어느 프로그램이 특정 작업을 수행하는 동안 컴퓨터에 정전이 일어났다고 하자. 다시 시작할 때 프로그램은 어느 작업이 수행을 성공적으로 마쳤는지, 절반 성공했는지, 아니면 실패했는지를 잘 알고 있어야 한다. 로그 선행 기입이 사용된다면 프로그램은 이러한 로그를 검사하여 예기치 않은 정전 시 해야 할 일과 실제로 했던 일을 비교하게 된다.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C2FF1-D120-4471-8D64-F0B2C1C4C8D0}"/>
              </a:ext>
            </a:extLst>
          </p:cNvPr>
          <p:cNvSpPr/>
          <p:nvPr/>
        </p:nvSpPr>
        <p:spPr>
          <a:xfrm>
            <a:off x="1531276" y="2008990"/>
            <a:ext cx="9305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hlinkClick r:id="rId2"/>
              </a:rPr>
              <a:t>https://ko.wikipedia.org/wiki/%EB%A1%9C%EA%B7%B8_%EC%84%A0%ED%96%89_%EA%B8%B0%EC%9E%85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CEF0B-5DEE-4EC3-AA14-C74275EBDDFC}"/>
              </a:ext>
            </a:extLst>
          </p:cNvPr>
          <p:cNvSpPr/>
          <p:nvPr/>
        </p:nvSpPr>
        <p:spPr>
          <a:xfrm>
            <a:off x="1531276" y="2323184"/>
            <a:ext cx="5183849" cy="956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lvl="1" indent="-180975">
              <a:lnSpc>
                <a:spcPct val="120000"/>
              </a:lnSpc>
              <a:buFont typeface="Gotham" panose="02000604030000020004" pitchFamily="50" charset="0"/>
              <a:buChar char="-"/>
              <a:defRPr/>
            </a:pPr>
            <a:r>
              <a:rPr lang="ko-KR" altLang="en-US" sz="1200" dirty="0">
                <a:latin typeface="+mn-ea"/>
              </a:rPr>
              <a:t>데이터베이스의 데이터 파일을 로그 레코드 사용하여 동기화</a:t>
            </a:r>
            <a:endParaRPr lang="en-US" altLang="ko-KR" sz="1200" dirty="0">
              <a:latin typeface="+mn-ea"/>
            </a:endParaRPr>
          </a:p>
          <a:p>
            <a:pPr marL="180975" lvl="1" indent="-180975">
              <a:lnSpc>
                <a:spcPct val="120000"/>
              </a:lnSpc>
              <a:buFont typeface="Gotham" panose="02000604030000020004" pitchFamily="50" charset="0"/>
              <a:buChar char="-"/>
              <a:defRPr/>
            </a:pPr>
            <a:r>
              <a:rPr lang="ko-KR" altLang="en-US" sz="1200" dirty="0">
                <a:latin typeface="+mn-ea"/>
              </a:rPr>
              <a:t>디스크에 연속해서 쓰기 때문에 무작위로 쓰는 것보다 성능 좋음</a:t>
            </a:r>
            <a:endParaRPr lang="en-US" altLang="ko-KR" sz="1200" dirty="0">
              <a:latin typeface="+mn-ea"/>
            </a:endParaRPr>
          </a:p>
          <a:p>
            <a:pPr marL="180975" lvl="1" indent="-180975">
              <a:lnSpc>
                <a:spcPct val="120000"/>
              </a:lnSpc>
              <a:buFont typeface="Gotham" panose="02000604030000020004" pitchFamily="50" charset="0"/>
              <a:buChar char="-"/>
              <a:defRPr/>
            </a:pPr>
            <a:r>
              <a:rPr lang="ko-KR" altLang="en-US" sz="1200" dirty="0">
                <a:latin typeface="+mn-ea"/>
              </a:rPr>
              <a:t>디스크에 쓰는 용량과 횟수 감소</a:t>
            </a:r>
          </a:p>
          <a:p>
            <a:pPr marL="180975" lvl="1" indent="-180975">
              <a:lnSpc>
                <a:spcPct val="120000"/>
              </a:lnSpc>
              <a:buFont typeface="Gotham" panose="02000604030000020004" pitchFamily="50" charset="0"/>
              <a:buChar char="-"/>
              <a:defRPr/>
            </a:pPr>
            <a:r>
              <a:rPr lang="ko-KR" altLang="en-US" sz="1200" dirty="0">
                <a:latin typeface="+mn-ea"/>
              </a:rPr>
              <a:t>데이터베이스 버퍼 이용해 데이터 파일 변경을 효율적으로 수행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9D9FAA-86F8-4069-B6EE-6B57087FDDB1}"/>
              </a:ext>
            </a:extLst>
          </p:cNvPr>
          <p:cNvSpPr/>
          <p:nvPr/>
        </p:nvSpPr>
        <p:spPr>
          <a:xfrm>
            <a:off x="1353600" y="3499347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데이터베이스 버퍼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D43BD6-F34E-4677-BC24-6450E7CC6FBA}"/>
              </a:ext>
            </a:extLst>
          </p:cNvPr>
          <p:cNvSpPr/>
          <p:nvPr/>
        </p:nvSpPr>
        <p:spPr>
          <a:xfrm>
            <a:off x="1531276" y="3881486"/>
            <a:ext cx="5936324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lvl="1" indent="-266700">
              <a:buFont typeface="+mj-ea"/>
              <a:buAutoNum type="circleNumDbPlain"/>
              <a:defRPr/>
            </a:pPr>
            <a:r>
              <a:rPr lang="ko-KR" altLang="en-US" sz="1400" dirty="0">
                <a:latin typeface="+mn-ea"/>
              </a:rPr>
              <a:t>데이터 파일로의 입력을 데이터베이스 버퍼 경유로 일원화</a:t>
            </a:r>
            <a:endParaRPr lang="en-US" altLang="ko-KR" sz="1400" dirty="0">
              <a:latin typeface="+mn-ea"/>
            </a:endParaRPr>
          </a:p>
          <a:p>
            <a:pPr marL="266700" lvl="1" indent="-266700">
              <a:buFont typeface="+mj-ea"/>
              <a:buAutoNum type="circleNumDbPlain"/>
              <a:defRPr/>
            </a:pPr>
            <a:r>
              <a:rPr lang="ko-KR" altLang="en-US" sz="1400" dirty="0">
                <a:latin typeface="+mn-ea"/>
              </a:rPr>
              <a:t>트랜잭션마다 버퍼 취할 경우 로그와 데이터 파일 간 일관성 저하</a:t>
            </a:r>
          </a:p>
          <a:p>
            <a:pPr marL="266700" lvl="1" indent="-266700">
              <a:buFont typeface="+mj-ea"/>
              <a:buAutoNum type="circleNumDbPlain"/>
              <a:defRPr/>
            </a:pPr>
            <a:r>
              <a:rPr lang="ko-KR" altLang="en-US" sz="1400" dirty="0">
                <a:latin typeface="+mn-ea"/>
              </a:rPr>
              <a:t>효율적인 데이터 일관성 유지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628319-9ACA-4852-89F2-37F13286A1A8}"/>
              </a:ext>
            </a:extLst>
          </p:cNvPr>
          <p:cNvSpPr/>
          <p:nvPr/>
        </p:nvSpPr>
        <p:spPr>
          <a:xfrm>
            <a:off x="1531277" y="4856906"/>
            <a:ext cx="1466775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갱신 대상의 데이터 포함한 </a:t>
            </a:r>
            <a:r>
              <a:rPr lang="ko-KR" altLang="en-US" sz="1100" dirty="0">
                <a:solidFill>
                  <a:srgbClr val="EE234B"/>
                </a:solidFill>
                <a:latin typeface="+mn-ea"/>
              </a:rPr>
              <a:t>블록이 버퍼 풀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에 있는지 확인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6E5A3E-E84D-441D-8731-A1B926D796BE}"/>
              </a:ext>
            </a:extLst>
          </p:cNvPr>
          <p:cNvSpPr/>
          <p:nvPr/>
        </p:nvSpPr>
        <p:spPr>
          <a:xfrm>
            <a:off x="3459562" y="4856906"/>
            <a:ext cx="1466775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없을 경우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데이터 파일로부터  해당 블록을 읽어 들임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182C5A-6C10-42B8-B2A3-DB0C55B0B460}"/>
              </a:ext>
            </a:extLst>
          </p:cNvPr>
          <p:cNvSpPr/>
          <p:nvPr/>
        </p:nvSpPr>
        <p:spPr>
          <a:xfrm>
            <a:off x="5387847" y="4856906"/>
            <a:ext cx="1873508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버퍼 풀 내에 해당 블록을 갱신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수행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F2E3AB-CC5E-4235-92CE-E1ADB84F85D7}"/>
              </a:ext>
            </a:extLst>
          </p:cNvPr>
          <p:cNvSpPr/>
          <p:nvPr/>
        </p:nvSpPr>
        <p:spPr>
          <a:xfrm>
            <a:off x="7616785" y="4856906"/>
            <a:ext cx="2241590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갱신 내용이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과 함께 로그에 기록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75FD10-421C-49F5-AAB0-85607F7D37ED}"/>
              </a:ext>
            </a:extLst>
          </p:cNvPr>
          <p:cNvSpPr/>
          <p:nvPr/>
        </p:nvSpPr>
        <p:spPr>
          <a:xfrm>
            <a:off x="7616784" y="5771633"/>
            <a:ext cx="2241589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갱신되었지만 데이터 파일에 쓰이지 않은 블록은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Dirty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블록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이 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4BCBB8F-4B25-4692-977B-2DFE7091EB19}"/>
              </a:ext>
            </a:extLst>
          </p:cNvPr>
          <p:cNvSpPr/>
          <p:nvPr/>
        </p:nvSpPr>
        <p:spPr>
          <a:xfrm>
            <a:off x="5387847" y="5771634"/>
            <a:ext cx="1873508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갱신된 데이터 블록은 나중에 정리되어 데이터 파일 에 적용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됨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체크포인트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5B8C79-6ECC-493B-AD5E-D4D5964C571E}"/>
              </a:ext>
            </a:extLst>
          </p:cNvPr>
          <p:cNvSpPr/>
          <p:nvPr/>
        </p:nvSpPr>
        <p:spPr>
          <a:xfrm>
            <a:off x="3459561" y="5771635"/>
            <a:ext cx="1466776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체크포인트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이전 로그 파일은 불필요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하게 됨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4B2684-A8EE-4E20-A65B-88721BDD8206}"/>
              </a:ext>
            </a:extLst>
          </p:cNvPr>
          <p:cNvSpPr/>
          <p:nvPr/>
        </p:nvSpPr>
        <p:spPr>
          <a:xfrm>
            <a:off x="1531276" y="5772320"/>
            <a:ext cx="1466776" cy="66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갱신과 더불어 위 순서 반복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76AD59-F805-4ECD-9F0F-8A7D77E0154B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>
            <a:off x="2998052" y="5187107"/>
            <a:ext cx="46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6AFB43D-A353-4F7F-9356-2FDEEE3695CC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4926337" y="5187107"/>
            <a:ext cx="461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A1C7EBA-1B4B-4C9C-AE5D-DCEEF1D8BF81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261355" y="5187107"/>
            <a:ext cx="355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D40B4D6-F389-426A-81CF-5BB148BC2448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flipH="1">
            <a:off x="8737579" y="5517307"/>
            <a:ext cx="1" cy="254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6B5F804-567C-4C10-AC88-79DE2DFDD85A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flipH="1">
            <a:off x="7261355" y="6101834"/>
            <a:ext cx="355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D6E8B1-0499-407D-9EF8-B5A9A3B47D87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flipH="1">
            <a:off x="4926337" y="6101835"/>
            <a:ext cx="461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366B291-2DD1-482A-968C-34B360685F41}"/>
              </a:ext>
            </a:extLst>
          </p:cNvPr>
          <p:cNvCxnSpPr>
            <a:cxnSpLocks/>
            <a:stCxn id="69" idx="1"/>
            <a:endCxn id="70" idx="3"/>
          </p:cNvCxnSpPr>
          <p:nvPr/>
        </p:nvCxnSpPr>
        <p:spPr>
          <a:xfrm flipH="1">
            <a:off x="2998052" y="6101836"/>
            <a:ext cx="461509" cy="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지속성과 성능이 양립하는 구조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20153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데이터베이스 버퍼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계속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022172-5F70-4978-AE6A-4F87D30C9E4A}"/>
              </a:ext>
            </a:extLst>
          </p:cNvPr>
          <p:cNvSpPr/>
          <p:nvPr/>
        </p:nvSpPr>
        <p:spPr>
          <a:xfrm>
            <a:off x="4707887" y="2270978"/>
            <a:ext cx="7891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UPDATE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F7AA65-48B0-498A-9E5F-97EF9E456A77}"/>
              </a:ext>
            </a:extLst>
          </p:cNvPr>
          <p:cNvSpPr/>
          <p:nvPr/>
        </p:nvSpPr>
        <p:spPr>
          <a:xfrm>
            <a:off x="1611232" y="667477"/>
            <a:ext cx="6155056" cy="1562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C3C2D-AB61-4556-8473-C437303D9943}"/>
              </a:ext>
            </a:extLst>
          </p:cNvPr>
          <p:cNvSpPr/>
          <p:nvPr/>
        </p:nvSpPr>
        <p:spPr>
          <a:xfrm>
            <a:off x="4614149" y="96166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9EB08-066F-4967-BA48-3B2A5AAEB552}"/>
              </a:ext>
            </a:extLst>
          </p:cNvPr>
          <p:cNvSpPr/>
          <p:nvPr/>
        </p:nvSpPr>
        <p:spPr>
          <a:xfrm>
            <a:off x="4614149" y="1250070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58EB1B-D707-48BB-8654-1C1EA9A03B23}"/>
              </a:ext>
            </a:extLst>
          </p:cNvPr>
          <p:cNvSpPr/>
          <p:nvPr/>
        </p:nvSpPr>
        <p:spPr>
          <a:xfrm>
            <a:off x="4614149" y="153847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997B17-EF5E-4A81-B292-A637726CA73F}"/>
              </a:ext>
            </a:extLst>
          </p:cNvPr>
          <p:cNvSpPr/>
          <p:nvPr/>
        </p:nvSpPr>
        <p:spPr>
          <a:xfrm>
            <a:off x="4614149" y="1826885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CA417B-2480-4DF8-8115-940812F6F9A6}"/>
              </a:ext>
            </a:extLst>
          </p:cNvPr>
          <p:cNvSpPr/>
          <p:nvPr/>
        </p:nvSpPr>
        <p:spPr>
          <a:xfrm>
            <a:off x="5360302" y="96166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21B054-4680-45B7-B1AF-62ADF4D24A5A}"/>
              </a:ext>
            </a:extLst>
          </p:cNvPr>
          <p:cNvSpPr/>
          <p:nvPr/>
        </p:nvSpPr>
        <p:spPr>
          <a:xfrm>
            <a:off x="5360302" y="1250070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90AE58-6158-4E4E-A5A0-B4BFB2679858}"/>
              </a:ext>
            </a:extLst>
          </p:cNvPr>
          <p:cNvSpPr/>
          <p:nvPr/>
        </p:nvSpPr>
        <p:spPr>
          <a:xfrm>
            <a:off x="5360302" y="153847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D7340A-E9C5-430B-9F3C-ADF3E540E5E6}"/>
              </a:ext>
            </a:extLst>
          </p:cNvPr>
          <p:cNvSpPr/>
          <p:nvPr/>
        </p:nvSpPr>
        <p:spPr>
          <a:xfrm>
            <a:off x="5360302" y="1826885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E54D24-63F7-475B-A4A3-76DB83011187}"/>
              </a:ext>
            </a:extLst>
          </p:cNvPr>
          <p:cNvSpPr/>
          <p:nvPr/>
        </p:nvSpPr>
        <p:spPr>
          <a:xfrm>
            <a:off x="6106455" y="96166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614433-AB11-4C2B-9A24-4A6FD4265A4D}"/>
              </a:ext>
            </a:extLst>
          </p:cNvPr>
          <p:cNvSpPr/>
          <p:nvPr/>
        </p:nvSpPr>
        <p:spPr>
          <a:xfrm>
            <a:off x="6106455" y="1250070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9A12B2-162C-4C1A-9665-9E269E704B26}"/>
              </a:ext>
            </a:extLst>
          </p:cNvPr>
          <p:cNvSpPr/>
          <p:nvPr/>
        </p:nvSpPr>
        <p:spPr>
          <a:xfrm>
            <a:off x="6106455" y="153847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CD8969-07AC-433C-A1B4-F091618F71F6}"/>
              </a:ext>
            </a:extLst>
          </p:cNvPr>
          <p:cNvSpPr/>
          <p:nvPr/>
        </p:nvSpPr>
        <p:spPr>
          <a:xfrm>
            <a:off x="6106455" y="1826885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94A948-C853-441E-ACF3-F57EE021DC0A}"/>
              </a:ext>
            </a:extLst>
          </p:cNvPr>
          <p:cNvSpPr/>
          <p:nvPr/>
        </p:nvSpPr>
        <p:spPr>
          <a:xfrm>
            <a:off x="6852607" y="96166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F968D4-40FD-4559-B184-F275A7A8BC6E}"/>
              </a:ext>
            </a:extLst>
          </p:cNvPr>
          <p:cNvSpPr/>
          <p:nvPr/>
        </p:nvSpPr>
        <p:spPr>
          <a:xfrm>
            <a:off x="6852607" y="1250070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1489E6-4A6B-4BCC-9DBF-807DE60BE377}"/>
              </a:ext>
            </a:extLst>
          </p:cNvPr>
          <p:cNvSpPr/>
          <p:nvPr/>
        </p:nvSpPr>
        <p:spPr>
          <a:xfrm>
            <a:off x="6852607" y="153847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A68DDF-1CD4-496E-9303-90DA3835A2B7}"/>
              </a:ext>
            </a:extLst>
          </p:cNvPr>
          <p:cNvSpPr/>
          <p:nvPr/>
        </p:nvSpPr>
        <p:spPr>
          <a:xfrm>
            <a:off x="6852607" y="1826885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657CCD-594C-46BE-A3CD-B67D27CC50BA}"/>
              </a:ext>
            </a:extLst>
          </p:cNvPr>
          <p:cNvSpPr/>
          <p:nvPr/>
        </p:nvSpPr>
        <p:spPr>
          <a:xfrm>
            <a:off x="5557072" y="704807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버퍼 풀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메모리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3" name="그래픽 22" descr="데이터베이스">
            <a:extLst>
              <a:ext uri="{FF2B5EF4-FFF2-40B4-BE49-F238E27FC236}">
                <a16:creationId xmlns:a16="http://schemas.microsoft.com/office/drawing/2014/main" id="{496A3CFC-86D2-4D01-8514-B9FD69205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37579" y="528401"/>
            <a:ext cx="1840709" cy="184071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B04D044-E78F-4394-88D6-D88AC435B1AE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7766288" y="1445710"/>
            <a:ext cx="1842113" cy="30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662219C-83BF-4E4D-AFB1-0FD54CA3FE60}"/>
              </a:ext>
            </a:extLst>
          </p:cNvPr>
          <p:cNvSpPr/>
          <p:nvPr/>
        </p:nvSpPr>
        <p:spPr>
          <a:xfrm>
            <a:off x="2193519" y="704807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로그파일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4219FF-7C9E-4AA2-911B-20D8204C4C90}"/>
              </a:ext>
            </a:extLst>
          </p:cNvPr>
          <p:cNvSpPr/>
          <p:nvPr/>
        </p:nvSpPr>
        <p:spPr>
          <a:xfrm>
            <a:off x="1834066" y="95690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C0726E-AACA-4267-858F-9F9A21C5839B}"/>
              </a:ext>
            </a:extLst>
          </p:cNvPr>
          <p:cNvSpPr/>
          <p:nvPr/>
        </p:nvSpPr>
        <p:spPr>
          <a:xfrm>
            <a:off x="2580218" y="956907"/>
            <a:ext cx="1098765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E8B7CAD-261A-4475-ABFD-A3D202B51B66}"/>
              </a:ext>
            </a:extLst>
          </p:cNvPr>
          <p:cNvCxnSpPr>
            <a:cxnSpLocks/>
            <a:stCxn id="61" idx="2"/>
            <a:endCxn id="91" idx="0"/>
          </p:cNvCxnSpPr>
          <p:nvPr/>
        </p:nvCxnSpPr>
        <p:spPr>
          <a:xfrm>
            <a:off x="4688760" y="2230036"/>
            <a:ext cx="0" cy="43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CF764A-8B87-434D-AEA5-2BE87310D07E}"/>
              </a:ext>
            </a:extLst>
          </p:cNvPr>
          <p:cNvSpPr/>
          <p:nvPr/>
        </p:nvSpPr>
        <p:spPr>
          <a:xfrm>
            <a:off x="1611232" y="4702651"/>
            <a:ext cx="6155055" cy="15256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DDEBDA-7A81-46FC-AF61-090B5F6403A8}"/>
              </a:ext>
            </a:extLst>
          </p:cNvPr>
          <p:cNvSpPr/>
          <p:nvPr/>
        </p:nvSpPr>
        <p:spPr>
          <a:xfrm>
            <a:off x="4598324" y="498989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D01D7C4-90AC-489A-AF45-DDDF201F747A}"/>
              </a:ext>
            </a:extLst>
          </p:cNvPr>
          <p:cNvSpPr/>
          <p:nvPr/>
        </p:nvSpPr>
        <p:spPr>
          <a:xfrm>
            <a:off x="4598324" y="5271489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1833E05-F020-4474-954A-856C0C2C70DC}"/>
              </a:ext>
            </a:extLst>
          </p:cNvPr>
          <p:cNvSpPr/>
          <p:nvPr/>
        </p:nvSpPr>
        <p:spPr>
          <a:xfrm>
            <a:off x="4598324" y="555308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E31B31B-D2D8-426E-B85C-FC54949B85EC}"/>
              </a:ext>
            </a:extLst>
          </p:cNvPr>
          <p:cNvSpPr/>
          <p:nvPr/>
        </p:nvSpPr>
        <p:spPr>
          <a:xfrm>
            <a:off x="4598324" y="5834686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FE8FCF8-2E85-4BC0-9209-6ED91E5731E4}"/>
              </a:ext>
            </a:extLst>
          </p:cNvPr>
          <p:cNvSpPr/>
          <p:nvPr/>
        </p:nvSpPr>
        <p:spPr>
          <a:xfrm>
            <a:off x="5326861" y="498989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198AAA-4C5C-4E85-A072-143EAF1EA4D1}"/>
              </a:ext>
            </a:extLst>
          </p:cNvPr>
          <p:cNvSpPr/>
          <p:nvPr/>
        </p:nvSpPr>
        <p:spPr>
          <a:xfrm>
            <a:off x="5326861" y="5271489"/>
            <a:ext cx="728537" cy="28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8F4CF14-5219-40B1-A44B-409F4DB79C79}"/>
              </a:ext>
            </a:extLst>
          </p:cNvPr>
          <p:cNvSpPr/>
          <p:nvPr/>
        </p:nvSpPr>
        <p:spPr>
          <a:xfrm>
            <a:off x="5326861" y="555308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39923E9-177D-41C2-B722-15469E153032}"/>
              </a:ext>
            </a:extLst>
          </p:cNvPr>
          <p:cNvSpPr/>
          <p:nvPr/>
        </p:nvSpPr>
        <p:spPr>
          <a:xfrm>
            <a:off x="5326861" y="5834686"/>
            <a:ext cx="728537" cy="28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5418E93-9DA4-41D9-8266-333CC4D0A8CD}"/>
              </a:ext>
            </a:extLst>
          </p:cNvPr>
          <p:cNvSpPr/>
          <p:nvPr/>
        </p:nvSpPr>
        <p:spPr>
          <a:xfrm>
            <a:off x="6055398" y="498989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9A13D90-5961-48C0-BC61-8D41D02410FE}"/>
              </a:ext>
            </a:extLst>
          </p:cNvPr>
          <p:cNvSpPr/>
          <p:nvPr/>
        </p:nvSpPr>
        <p:spPr>
          <a:xfrm>
            <a:off x="6055398" y="5271489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C866836-7CD5-408E-98C0-2458F18370B9}"/>
              </a:ext>
            </a:extLst>
          </p:cNvPr>
          <p:cNvSpPr/>
          <p:nvPr/>
        </p:nvSpPr>
        <p:spPr>
          <a:xfrm>
            <a:off x="6055398" y="5553088"/>
            <a:ext cx="728537" cy="28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76E6438-E6FD-49E4-947A-0AF9C779DE39}"/>
              </a:ext>
            </a:extLst>
          </p:cNvPr>
          <p:cNvSpPr/>
          <p:nvPr/>
        </p:nvSpPr>
        <p:spPr>
          <a:xfrm>
            <a:off x="6055398" y="5834686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A6DA008-EA17-4BFA-8C77-D1A5CF4ACACD}"/>
              </a:ext>
            </a:extLst>
          </p:cNvPr>
          <p:cNvSpPr/>
          <p:nvPr/>
        </p:nvSpPr>
        <p:spPr>
          <a:xfrm>
            <a:off x="6783935" y="498989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6FBC91-94A5-4EA1-9DAC-F36BCAC43E10}"/>
              </a:ext>
            </a:extLst>
          </p:cNvPr>
          <p:cNvSpPr/>
          <p:nvPr/>
        </p:nvSpPr>
        <p:spPr>
          <a:xfrm>
            <a:off x="6783935" y="5271489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B7FB14C-BFF7-483B-81B4-F131E1F7A536}"/>
              </a:ext>
            </a:extLst>
          </p:cNvPr>
          <p:cNvSpPr/>
          <p:nvPr/>
        </p:nvSpPr>
        <p:spPr>
          <a:xfrm>
            <a:off x="6783935" y="555308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3CC64B6-0224-4682-AAF9-060AA796E098}"/>
              </a:ext>
            </a:extLst>
          </p:cNvPr>
          <p:cNvSpPr/>
          <p:nvPr/>
        </p:nvSpPr>
        <p:spPr>
          <a:xfrm>
            <a:off x="6783935" y="5834686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178BAFF-2394-4843-99C5-42C52A41E413}"/>
              </a:ext>
            </a:extLst>
          </p:cNvPr>
          <p:cNvSpPr/>
          <p:nvPr/>
        </p:nvSpPr>
        <p:spPr>
          <a:xfrm>
            <a:off x="5518985" y="4739100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버퍼 풀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메모리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0C53474-1C71-4BA8-A563-2215760527FF}"/>
              </a:ext>
            </a:extLst>
          </p:cNvPr>
          <p:cNvSpPr/>
          <p:nvPr/>
        </p:nvSpPr>
        <p:spPr>
          <a:xfrm>
            <a:off x="2234843" y="4739100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로그파일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46CDEF6-C400-49BB-B5DC-AFB8BDF9FA0D}"/>
              </a:ext>
            </a:extLst>
          </p:cNvPr>
          <p:cNvSpPr/>
          <p:nvPr/>
        </p:nvSpPr>
        <p:spPr>
          <a:xfrm>
            <a:off x="1883876" y="4985247"/>
            <a:ext cx="536412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DE05F5F-82C3-43A6-AB34-00257DFC0609}"/>
              </a:ext>
            </a:extLst>
          </p:cNvPr>
          <p:cNvSpPr/>
          <p:nvPr/>
        </p:nvSpPr>
        <p:spPr>
          <a:xfrm>
            <a:off x="2420287" y="4985247"/>
            <a:ext cx="35096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724657B-1835-40A2-8D6B-B60520F879FF}"/>
              </a:ext>
            </a:extLst>
          </p:cNvPr>
          <p:cNvSpPr/>
          <p:nvPr/>
        </p:nvSpPr>
        <p:spPr>
          <a:xfrm>
            <a:off x="2771255" y="4985247"/>
            <a:ext cx="35096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1836303-74FC-4388-B594-8C97748704DB}"/>
              </a:ext>
            </a:extLst>
          </p:cNvPr>
          <p:cNvSpPr/>
          <p:nvPr/>
        </p:nvSpPr>
        <p:spPr>
          <a:xfrm>
            <a:off x="3124994" y="4985247"/>
            <a:ext cx="35096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6D4BA87-C9D8-4691-ACF1-D42A5D5FEEF6}"/>
              </a:ext>
            </a:extLst>
          </p:cNvPr>
          <p:cNvSpPr/>
          <p:nvPr/>
        </p:nvSpPr>
        <p:spPr>
          <a:xfrm>
            <a:off x="3449317" y="4985247"/>
            <a:ext cx="91370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D9670EF-F3AE-4277-A596-F31E2D43F86E}"/>
              </a:ext>
            </a:extLst>
          </p:cNvPr>
          <p:cNvSpPr/>
          <p:nvPr/>
        </p:nvSpPr>
        <p:spPr>
          <a:xfrm>
            <a:off x="2898809" y="5857391"/>
            <a:ext cx="1282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최신 체크 포인트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71B33EE-115C-49B7-9326-31CEA923F7C4}"/>
              </a:ext>
            </a:extLst>
          </p:cNvPr>
          <p:cNvCxnSpPr/>
          <p:nvPr/>
        </p:nvCxnSpPr>
        <p:spPr>
          <a:xfrm flipV="1">
            <a:off x="3453346" y="5266846"/>
            <a:ext cx="0" cy="567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0D340D5-9C42-449D-AA00-336BED3AAEAB}"/>
              </a:ext>
            </a:extLst>
          </p:cNvPr>
          <p:cNvCxnSpPr>
            <a:cxnSpLocks/>
          </p:cNvCxnSpPr>
          <p:nvPr/>
        </p:nvCxnSpPr>
        <p:spPr>
          <a:xfrm flipH="1">
            <a:off x="2420287" y="5402665"/>
            <a:ext cx="10235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7E32975-B5E8-4D30-A23C-EA1755934E41}"/>
              </a:ext>
            </a:extLst>
          </p:cNvPr>
          <p:cNvSpPr/>
          <p:nvPr/>
        </p:nvSpPr>
        <p:spPr>
          <a:xfrm>
            <a:off x="2397167" y="5425371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재사용가능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91AD425-D3D3-42A7-8DE5-4EE8937CAE2E}"/>
              </a:ext>
            </a:extLst>
          </p:cNvPr>
          <p:cNvSpPr/>
          <p:nvPr/>
        </p:nvSpPr>
        <p:spPr>
          <a:xfrm>
            <a:off x="4732538" y="4324125"/>
            <a:ext cx="10861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Check Point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635215-C4C9-4967-8F55-12681E16AC59}"/>
              </a:ext>
            </a:extLst>
          </p:cNvPr>
          <p:cNvSpPr/>
          <p:nvPr/>
        </p:nvSpPr>
        <p:spPr>
          <a:xfrm>
            <a:off x="1611232" y="2660039"/>
            <a:ext cx="6155056" cy="1562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34E0CBA-62B8-4A2C-9E34-65AD083AE267}"/>
              </a:ext>
            </a:extLst>
          </p:cNvPr>
          <p:cNvSpPr/>
          <p:nvPr/>
        </p:nvSpPr>
        <p:spPr>
          <a:xfrm>
            <a:off x="4605370" y="295422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8A89EB-8ED3-414A-AB8E-1BA9444F9B33}"/>
              </a:ext>
            </a:extLst>
          </p:cNvPr>
          <p:cNvSpPr/>
          <p:nvPr/>
        </p:nvSpPr>
        <p:spPr>
          <a:xfrm>
            <a:off x="4605370" y="324263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9A8B074-13F9-4311-9129-D991E1B1D486}"/>
              </a:ext>
            </a:extLst>
          </p:cNvPr>
          <p:cNvSpPr/>
          <p:nvPr/>
        </p:nvSpPr>
        <p:spPr>
          <a:xfrm>
            <a:off x="4605370" y="3531039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195A64-735A-42C7-8799-1C37E1727773}"/>
              </a:ext>
            </a:extLst>
          </p:cNvPr>
          <p:cNvSpPr/>
          <p:nvPr/>
        </p:nvSpPr>
        <p:spPr>
          <a:xfrm>
            <a:off x="4605370" y="381944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353EB-3FEC-4355-9EC4-0BB7F8866BFA}"/>
              </a:ext>
            </a:extLst>
          </p:cNvPr>
          <p:cNvSpPr/>
          <p:nvPr/>
        </p:nvSpPr>
        <p:spPr>
          <a:xfrm>
            <a:off x="5351523" y="295422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7D7BC9-7861-48AE-A9C9-5CC2BC5DFAF7}"/>
              </a:ext>
            </a:extLst>
          </p:cNvPr>
          <p:cNvSpPr/>
          <p:nvPr/>
        </p:nvSpPr>
        <p:spPr>
          <a:xfrm>
            <a:off x="5351523" y="3242632"/>
            <a:ext cx="746153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4ED5577-F087-4273-AB79-7560E76FAEF4}"/>
              </a:ext>
            </a:extLst>
          </p:cNvPr>
          <p:cNvSpPr/>
          <p:nvPr/>
        </p:nvSpPr>
        <p:spPr>
          <a:xfrm>
            <a:off x="5351523" y="3531039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B681F40-431A-4F14-A2A4-7C0D9A2CFC88}"/>
              </a:ext>
            </a:extLst>
          </p:cNvPr>
          <p:cNvSpPr/>
          <p:nvPr/>
        </p:nvSpPr>
        <p:spPr>
          <a:xfrm>
            <a:off x="5351523" y="3819447"/>
            <a:ext cx="746153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EAEA5E3-CEF8-4CC0-81E6-52FDC69E9193}"/>
              </a:ext>
            </a:extLst>
          </p:cNvPr>
          <p:cNvSpPr/>
          <p:nvPr/>
        </p:nvSpPr>
        <p:spPr>
          <a:xfrm>
            <a:off x="6097676" y="295422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CE6EEDE-2FB0-48F3-AA66-0595812A38AD}"/>
              </a:ext>
            </a:extLst>
          </p:cNvPr>
          <p:cNvSpPr/>
          <p:nvPr/>
        </p:nvSpPr>
        <p:spPr>
          <a:xfrm>
            <a:off x="6097676" y="324263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EC7F8DF-A955-4E3B-8220-75B4700F5628}"/>
              </a:ext>
            </a:extLst>
          </p:cNvPr>
          <p:cNvSpPr/>
          <p:nvPr/>
        </p:nvSpPr>
        <p:spPr>
          <a:xfrm>
            <a:off x="6097676" y="3531039"/>
            <a:ext cx="746153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B6B697-B4FA-474E-8842-36EFA666A46B}"/>
              </a:ext>
            </a:extLst>
          </p:cNvPr>
          <p:cNvSpPr/>
          <p:nvPr/>
        </p:nvSpPr>
        <p:spPr>
          <a:xfrm>
            <a:off x="6097676" y="381944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410D620-7A37-4E7D-A0B8-A7218EAF8251}"/>
              </a:ext>
            </a:extLst>
          </p:cNvPr>
          <p:cNvSpPr/>
          <p:nvPr/>
        </p:nvSpPr>
        <p:spPr>
          <a:xfrm>
            <a:off x="6843829" y="295422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96B28E5-38EA-4D3F-831F-643B93B5C730}"/>
              </a:ext>
            </a:extLst>
          </p:cNvPr>
          <p:cNvSpPr/>
          <p:nvPr/>
        </p:nvSpPr>
        <p:spPr>
          <a:xfrm>
            <a:off x="6843829" y="3242632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E64780B-7E61-4F10-84A5-24E2CC8FD7C0}"/>
              </a:ext>
            </a:extLst>
          </p:cNvPr>
          <p:cNvSpPr/>
          <p:nvPr/>
        </p:nvSpPr>
        <p:spPr>
          <a:xfrm>
            <a:off x="6843829" y="3531039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71997CB-3806-4ACD-A28D-C2727D110BC7}"/>
              </a:ext>
            </a:extLst>
          </p:cNvPr>
          <p:cNvSpPr/>
          <p:nvPr/>
        </p:nvSpPr>
        <p:spPr>
          <a:xfrm>
            <a:off x="6843829" y="3819447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0739F92-A386-4159-880C-9EA343EDFE9D}"/>
              </a:ext>
            </a:extLst>
          </p:cNvPr>
          <p:cNvSpPr/>
          <p:nvPr/>
        </p:nvSpPr>
        <p:spPr>
          <a:xfrm>
            <a:off x="5548293" y="2697369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버퍼 풀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메모리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5E1213-C30B-4F5A-A6CB-85B9AF8836E6}"/>
              </a:ext>
            </a:extLst>
          </p:cNvPr>
          <p:cNvSpPr/>
          <p:nvPr/>
        </p:nvSpPr>
        <p:spPr>
          <a:xfrm>
            <a:off x="2184740" y="2697369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로그파일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F53B98C-68EF-4E3B-95DC-9D89C81AD282}"/>
              </a:ext>
            </a:extLst>
          </p:cNvPr>
          <p:cNvSpPr/>
          <p:nvPr/>
        </p:nvSpPr>
        <p:spPr>
          <a:xfrm>
            <a:off x="1825286" y="2949469"/>
            <a:ext cx="549382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B947880-BF14-488E-AE6D-E8D0C9DBE1C0}"/>
              </a:ext>
            </a:extLst>
          </p:cNvPr>
          <p:cNvSpPr/>
          <p:nvPr/>
        </p:nvSpPr>
        <p:spPr>
          <a:xfrm>
            <a:off x="2374668" y="2949469"/>
            <a:ext cx="359454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824C5F6-2615-4DC4-83EA-226AE7662854}"/>
              </a:ext>
            </a:extLst>
          </p:cNvPr>
          <p:cNvSpPr/>
          <p:nvPr/>
        </p:nvSpPr>
        <p:spPr>
          <a:xfrm>
            <a:off x="2734122" y="2949469"/>
            <a:ext cx="359454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EF9F8E-86DC-4510-A444-148CC9FF812A}"/>
              </a:ext>
            </a:extLst>
          </p:cNvPr>
          <p:cNvSpPr/>
          <p:nvPr/>
        </p:nvSpPr>
        <p:spPr>
          <a:xfrm>
            <a:off x="3096414" y="2949469"/>
            <a:ext cx="359454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786FEF2-BA38-4984-B719-09B9DA2D5038}"/>
              </a:ext>
            </a:extLst>
          </p:cNvPr>
          <p:cNvSpPr/>
          <p:nvPr/>
        </p:nvSpPr>
        <p:spPr>
          <a:xfrm>
            <a:off x="3428580" y="2949469"/>
            <a:ext cx="935800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3411112-BABB-426A-9995-54A2699B1D93}"/>
              </a:ext>
            </a:extLst>
          </p:cNvPr>
          <p:cNvSpPr/>
          <p:nvPr/>
        </p:nvSpPr>
        <p:spPr>
          <a:xfrm>
            <a:off x="1768905" y="3842700"/>
            <a:ext cx="1282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직전 체크 포인트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88CCFEB-8083-4291-A237-EF6FA15C7B76}"/>
              </a:ext>
            </a:extLst>
          </p:cNvPr>
          <p:cNvCxnSpPr/>
          <p:nvPr/>
        </p:nvCxnSpPr>
        <p:spPr>
          <a:xfrm flipV="1">
            <a:off x="2374668" y="3237876"/>
            <a:ext cx="0" cy="581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B3ECEC7-FDD6-4AF7-A401-C7C53923F271}"/>
              </a:ext>
            </a:extLst>
          </p:cNvPr>
          <p:cNvCxnSpPr>
            <a:cxnSpLocks/>
          </p:cNvCxnSpPr>
          <p:nvPr/>
        </p:nvCxnSpPr>
        <p:spPr>
          <a:xfrm flipH="1">
            <a:off x="2374668" y="3376980"/>
            <a:ext cx="10482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A6CBF46-257A-4087-BC71-C677FFCAD716}"/>
              </a:ext>
            </a:extLst>
          </p:cNvPr>
          <p:cNvSpPr/>
          <p:nvPr/>
        </p:nvSpPr>
        <p:spPr>
          <a:xfrm>
            <a:off x="2350989" y="3400234"/>
            <a:ext cx="1469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Data File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에 써야함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DAB74FD-0184-43BF-B6DC-B07A8DA81271}"/>
              </a:ext>
            </a:extLst>
          </p:cNvPr>
          <p:cNvCxnSpPr>
            <a:cxnSpLocks/>
            <a:stCxn id="91" idx="2"/>
            <a:endCxn id="125" idx="0"/>
          </p:cNvCxnSpPr>
          <p:nvPr/>
        </p:nvCxnSpPr>
        <p:spPr>
          <a:xfrm>
            <a:off x="4688760" y="4222598"/>
            <a:ext cx="0" cy="48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2B973DFC-707A-4F76-BB48-7D24397ECD9E}"/>
              </a:ext>
            </a:extLst>
          </p:cNvPr>
          <p:cNvCxnSpPr>
            <a:cxnSpLocks/>
            <a:stCxn id="135" idx="1"/>
          </p:cNvCxnSpPr>
          <p:nvPr/>
        </p:nvCxnSpPr>
        <p:spPr>
          <a:xfrm>
            <a:off x="6055398" y="5412289"/>
            <a:ext cx="3553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03885E1-85D1-47B5-AA65-6544AD399360}"/>
              </a:ext>
            </a:extLst>
          </p:cNvPr>
          <p:cNvCxnSpPr>
            <a:cxnSpLocks/>
            <a:stCxn id="140" idx="1"/>
          </p:cNvCxnSpPr>
          <p:nvPr/>
        </p:nvCxnSpPr>
        <p:spPr>
          <a:xfrm>
            <a:off x="6783935" y="5693888"/>
            <a:ext cx="2824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EB4730BE-ECB8-4751-9CA8-9374759E710F}"/>
              </a:ext>
            </a:extLst>
          </p:cNvPr>
          <p:cNvCxnSpPr>
            <a:cxnSpLocks/>
            <a:stCxn id="137" idx="1"/>
          </p:cNvCxnSpPr>
          <p:nvPr/>
        </p:nvCxnSpPr>
        <p:spPr>
          <a:xfrm flipV="1">
            <a:off x="6055398" y="5975485"/>
            <a:ext cx="35530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91E28DE-FB49-4688-A124-346B47783B1D}"/>
              </a:ext>
            </a:extLst>
          </p:cNvPr>
          <p:cNvSpPr/>
          <p:nvPr/>
        </p:nvSpPr>
        <p:spPr>
          <a:xfrm>
            <a:off x="7795082" y="3513385"/>
            <a:ext cx="1510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Dirty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블록 발생</a:t>
            </a:r>
          </a:p>
        </p:txBody>
      </p:sp>
      <p:pic>
        <p:nvPicPr>
          <p:cNvPr id="109" name="그래픽 108" descr="데이터베이스">
            <a:extLst>
              <a:ext uri="{FF2B5EF4-FFF2-40B4-BE49-F238E27FC236}">
                <a16:creationId xmlns:a16="http://schemas.microsoft.com/office/drawing/2014/main" id="{7DA3E2C0-3536-4646-B11F-1B3C75C5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55297" y="4686511"/>
            <a:ext cx="1840709" cy="184071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95C61E-9B6B-4D0B-9CB6-695420E4DBD3}"/>
              </a:ext>
            </a:extLst>
          </p:cNvPr>
          <p:cNvSpPr/>
          <p:nvPr/>
        </p:nvSpPr>
        <p:spPr>
          <a:xfrm>
            <a:off x="4598324" y="6262081"/>
            <a:ext cx="3552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Dirty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블록의 내용이 데이터 파일에 적용됨</a:t>
            </a:r>
          </a:p>
        </p:txBody>
      </p:sp>
    </p:spTree>
    <p:extLst>
      <p:ext uri="{BB962C8B-B14F-4D97-AF65-F5344CB8AC3E}">
        <p14:creationId xmlns:p14="http://schemas.microsoft.com/office/powerpoint/2010/main" val="16603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지속성과 성능이 양립하는 구조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3705"/>
            <a:ext cx="3007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Crash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복구에 필요한 항목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38D619-7C6A-488F-9EBD-F489826D94DE}"/>
              </a:ext>
            </a:extLst>
          </p:cNvPr>
          <p:cNvSpPr/>
          <p:nvPr/>
        </p:nvSpPr>
        <p:spPr>
          <a:xfrm>
            <a:off x="1627696" y="604840"/>
            <a:ext cx="6710172" cy="955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WAL</a:t>
            </a:r>
            <a:endParaRPr lang="en-US" altLang="ko-KR" sz="16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데이터베이스 버퍼</a:t>
            </a:r>
            <a:endParaRPr lang="en-US" altLang="ko-KR" sz="16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데이터베이스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10FCD-EF79-4FE0-977F-897291CFECD2}"/>
              </a:ext>
            </a:extLst>
          </p:cNvPr>
          <p:cNvSpPr/>
          <p:nvPr/>
        </p:nvSpPr>
        <p:spPr>
          <a:xfrm>
            <a:off x="1353600" y="1770788"/>
            <a:ext cx="280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Crash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발생 시 복구 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8161-121A-494B-A92C-4FFB6282351C}"/>
              </a:ext>
            </a:extLst>
          </p:cNvPr>
          <p:cNvSpPr/>
          <p:nvPr/>
        </p:nvSpPr>
        <p:spPr>
          <a:xfrm>
            <a:off x="1627696" y="2160692"/>
            <a:ext cx="6710172" cy="958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WAL : 마지막으로 </a:t>
            </a:r>
            <a:r>
              <a:rPr lang="en-US" altLang="ko-KR" sz="1600" dirty="0">
                <a:latin typeface="+mn-ea"/>
              </a:rPr>
              <a:t>Commit</a:t>
            </a:r>
            <a:r>
              <a:rPr lang="ko-KR" altLang="en-US" sz="1600" dirty="0">
                <a:latin typeface="+mn-ea"/>
              </a:rPr>
              <a:t>된 트랜잭션의 갱신 정보 가짐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데이터베이스 버퍼 : </a:t>
            </a:r>
            <a:r>
              <a:rPr lang="en-US" altLang="ko-KR" sz="1600" dirty="0">
                <a:latin typeface="+mn-ea"/>
              </a:rPr>
              <a:t>Crash </a:t>
            </a:r>
            <a:r>
              <a:rPr lang="ko-KR" altLang="en-US" sz="1600" dirty="0">
                <a:latin typeface="+mn-ea"/>
              </a:rPr>
              <a:t>로 내용이 전부 소실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데이터베이스 파일 : 최후 체크포인트까지의 갱신 정보 가짐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5E8FF2-169E-48DA-8EB3-47FB0607D275}"/>
              </a:ext>
            </a:extLst>
          </p:cNvPr>
          <p:cNvSpPr/>
          <p:nvPr/>
        </p:nvSpPr>
        <p:spPr>
          <a:xfrm>
            <a:off x="1353600" y="3290421"/>
            <a:ext cx="3539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Crash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이후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DBMS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 재시작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23545F-1B4A-4535-8931-6C96C4E85562}"/>
              </a:ext>
            </a:extLst>
          </p:cNvPr>
          <p:cNvSpPr/>
          <p:nvPr/>
        </p:nvSpPr>
        <p:spPr>
          <a:xfrm>
            <a:off x="1627696" y="3696328"/>
            <a:ext cx="671017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데이터베이스 파일을 </a:t>
            </a:r>
            <a:r>
              <a:rPr lang="en-US" altLang="ko-KR" sz="1600" dirty="0">
                <a:latin typeface="+mn-ea"/>
              </a:rPr>
              <a:t>Crash</a:t>
            </a:r>
            <a:r>
              <a:rPr lang="ko-KR" altLang="en-US" sz="1600" dirty="0">
                <a:latin typeface="+mn-ea"/>
              </a:rPr>
              <a:t> 전 최신 </a:t>
            </a:r>
            <a:r>
              <a:rPr lang="en-US" altLang="ko-KR" sz="1600" dirty="0">
                <a:latin typeface="+mn-ea"/>
              </a:rPr>
              <a:t>Commit</a:t>
            </a:r>
            <a:r>
              <a:rPr lang="ko-KR" altLang="en-US" sz="1600" dirty="0">
                <a:latin typeface="+mn-ea"/>
              </a:rPr>
              <a:t> 상태로 수정</a:t>
            </a:r>
            <a:endParaRPr lang="en-US" altLang="ko-KR" sz="1600" dirty="0">
              <a:latin typeface="+mn-ea"/>
            </a:endParaRPr>
          </a:p>
          <a:p>
            <a:pPr marL="266700" indent="-266700"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latin typeface="+mn-ea"/>
              </a:rPr>
              <a:t>즉 롤 포워드 단계가 완성됨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EA86F0-37A3-4DA1-8DF9-30E927EBF7F0}"/>
              </a:ext>
            </a:extLst>
          </p:cNvPr>
          <p:cNvSpPr/>
          <p:nvPr/>
        </p:nvSpPr>
        <p:spPr>
          <a:xfrm>
            <a:off x="1654258" y="4317678"/>
            <a:ext cx="2938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논리적, 물리적 파괴에는 대응 불가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C45619-F5F3-4425-8BA1-14E9B6E53738}"/>
              </a:ext>
            </a:extLst>
          </p:cNvPr>
          <p:cNvSpPr/>
          <p:nvPr/>
        </p:nvSpPr>
        <p:spPr>
          <a:xfrm>
            <a:off x="1654258" y="4583946"/>
            <a:ext cx="3116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정상 동작하는 동안 주기적 백업 필요</a:t>
            </a:r>
          </a:p>
        </p:txBody>
      </p:sp>
    </p:spTree>
    <p:extLst>
      <p:ext uri="{BB962C8B-B14F-4D97-AF65-F5344CB8AC3E}">
        <p14:creationId xmlns:p14="http://schemas.microsoft.com/office/powerpoint/2010/main" val="3390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지속성과 성능이 양립하는 구조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60383" y="220168"/>
            <a:ext cx="230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Crash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복구 흐름도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84B9E-5C6A-419F-937A-199A6176DECF}"/>
              </a:ext>
            </a:extLst>
          </p:cNvPr>
          <p:cNvSpPr/>
          <p:nvPr/>
        </p:nvSpPr>
        <p:spPr>
          <a:xfrm>
            <a:off x="1631806" y="695821"/>
            <a:ext cx="6155056" cy="1562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A70CC-EBFF-4E15-9192-269F3EA15F3A}"/>
              </a:ext>
            </a:extLst>
          </p:cNvPr>
          <p:cNvSpPr/>
          <p:nvPr/>
        </p:nvSpPr>
        <p:spPr>
          <a:xfrm>
            <a:off x="4625944" y="990006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B1F7AD-70AE-4851-AC29-0A7857F2D04C}"/>
              </a:ext>
            </a:extLst>
          </p:cNvPr>
          <p:cNvSpPr/>
          <p:nvPr/>
        </p:nvSpPr>
        <p:spPr>
          <a:xfrm>
            <a:off x="4625944" y="127841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202CCB-7BCC-42E1-8599-A0F7117276C7}"/>
              </a:ext>
            </a:extLst>
          </p:cNvPr>
          <p:cNvSpPr/>
          <p:nvPr/>
        </p:nvSpPr>
        <p:spPr>
          <a:xfrm>
            <a:off x="4625944" y="1566821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E0C605-72C4-4B7E-8388-C424C26A69CE}"/>
              </a:ext>
            </a:extLst>
          </p:cNvPr>
          <p:cNvSpPr/>
          <p:nvPr/>
        </p:nvSpPr>
        <p:spPr>
          <a:xfrm>
            <a:off x="4625944" y="1855229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DF2EC8-3F6F-4DD0-B89C-46A69FCEF5A3}"/>
              </a:ext>
            </a:extLst>
          </p:cNvPr>
          <p:cNvSpPr/>
          <p:nvPr/>
        </p:nvSpPr>
        <p:spPr>
          <a:xfrm>
            <a:off x="5372097" y="990006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BC22D-9071-4C68-A831-2050578D834E}"/>
              </a:ext>
            </a:extLst>
          </p:cNvPr>
          <p:cNvSpPr/>
          <p:nvPr/>
        </p:nvSpPr>
        <p:spPr>
          <a:xfrm>
            <a:off x="5372097" y="1278414"/>
            <a:ext cx="746153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3A779-129A-4E88-9D12-4C1118AC3FF8}"/>
              </a:ext>
            </a:extLst>
          </p:cNvPr>
          <p:cNvSpPr/>
          <p:nvPr/>
        </p:nvSpPr>
        <p:spPr>
          <a:xfrm>
            <a:off x="5372097" y="1566821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C0F06A-268C-40B3-838A-FC00423426D8}"/>
              </a:ext>
            </a:extLst>
          </p:cNvPr>
          <p:cNvSpPr/>
          <p:nvPr/>
        </p:nvSpPr>
        <p:spPr>
          <a:xfrm>
            <a:off x="5372097" y="1855229"/>
            <a:ext cx="746153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44AF2F-3446-4540-9AED-ECF9B38C9754}"/>
              </a:ext>
            </a:extLst>
          </p:cNvPr>
          <p:cNvSpPr/>
          <p:nvPr/>
        </p:nvSpPr>
        <p:spPr>
          <a:xfrm>
            <a:off x="6118250" y="990006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9A36A8-B2A7-4DF3-8613-8786A4365060}"/>
              </a:ext>
            </a:extLst>
          </p:cNvPr>
          <p:cNvSpPr/>
          <p:nvPr/>
        </p:nvSpPr>
        <p:spPr>
          <a:xfrm>
            <a:off x="6118250" y="127841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5B6675-A5B2-4808-AD4E-00B694ADEB26}"/>
              </a:ext>
            </a:extLst>
          </p:cNvPr>
          <p:cNvSpPr/>
          <p:nvPr/>
        </p:nvSpPr>
        <p:spPr>
          <a:xfrm>
            <a:off x="6118250" y="1566821"/>
            <a:ext cx="746153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9D072E-2FA4-4129-A148-B8277F80D879}"/>
              </a:ext>
            </a:extLst>
          </p:cNvPr>
          <p:cNvSpPr/>
          <p:nvPr/>
        </p:nvSpPr>
        <p:spPr>
          <a:xfrm>
            <a:off x="6118250" y="1855229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2DC3C9-8771-44C8-A67D-0996E28A67F7}"/>
              </a:ext>
            </a:extLst>
          </p:cNvPr>
          <p:cNvSpPr/>
          <p:nvPr/>
        </p:nvSpPr>
        <p:spPr>
          <a:xfrm>
            <a:off x="6864403" y="990006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ED1D43-55AF-4F45-98B8-B087ACAABEBD}"/>
              </a:ext>
            </a:extLst>
          </p:cNvPr>
          <p:cNvSpPr/>
          <p:nvPr/>
        </p:nvSpPr>
        <p:spPr>
          <a:xfrm>
            <a:off x="6864403" y="1278414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1C588-0627-488D-92B7-98FCB3CAE7F8}"/>
              </a:ext>
            </a:extLst>
          </p:cNvPr>
          <p:cNvSpPr/>
          <p:nvPr/>
        </p:nvSpPr>
        <p:spPr>
          <a:xfrm>
            <a:off x="6864403" y="1566821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ADA73-6BE4-4D0D-BCFE-37BA2CB8C027}"/>
              </a:ext>
            </a:extLst>
          </p:cNvPr>
          <p:cNvSpPr/>
          <p:nvPr/>
        </p:nvSpPr>
        <p:spPr>
          <a:xfrm>
            <a:off x="6864403" y="1855229"/>
            <a:ext cx="746153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FC8FE2-6AC2-4BB6-A47E-146781ED9E00}"/>
              </a:ext>
            </a:extLst>
          </p:cNvPr>
          <p:cNvSpPr/>
          <p:nvPr/>
        </p:nvSpPr>
        <p:spPr>
          <a:xfrm>
            <a:off x="5568867" y="733151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버퍼 풀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메모리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987BEA-E33A-4393-94E4-419A4697E773}"/>
              </a:ext>
            </a:extLst>
          </p:cNvPr>
          <p:cNvSpPr/>
          <p:nvPr/>
        </p:nvSpPr>
        <p:spPr>
          <a:xfrm>
            <a:off x="2205314" y="733151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로그파일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DFA30F-A177-4E41-8473-0864F834AEDF}"/>
              </a:ext>
            </a:extLst>
          </p:cNvPr>
          <p:cNvSpPr/>
          <p:nvPr/>
        </p:nvSpPr>
        <p:spPr>
          <a:xfrm>
            <a:off x="1845860" y="985251"/>
            <a:ext cx="549382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F82DA4-0BE7-496A-9D2F-5F0833A856FF}"/>
              </a:ext>
            </a:extLst>
          </p:cNvPr>
          <p:cNvSpPr/>
          <p:nvPr/>
        </p:nvSpPr>
        <p:spPr>
          <a:xfrm>
            <a:off x="2395242" y="985251"/>
            <a:ext cx="359454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BF400E-4743-4EFC-9CEE-DCFC052B8106}"/>
              </a:ext>
            </a:extLst>
          </p:cNvPr>
          <p:cNvSpPr/>
          <p:nvPr/>
        </p:nvSpPr>
        <p:spPr>
          <a:xfrm>
            <a:off x="2754696" y="985251"/>
            <a:ext cx="359454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C38F9B-DADD-4C5D-BA37-926D363D3F01}"/>
              </a:ext>
            </a:extLst>
          </p:cNvPr>
          <p:cNvSpPr/>
          <p:nvPr/>
        </p:nvSpPr>
        <p:spPr>
          <a:xfrm>
            <a:off x="3116988" y="985251"/>
            <a:ext cx="359454" cy="2884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893D60-97D8-43F8-83D4-0123E7010CE1}"/>
              </a:ext>
            </a:extLst>
          </p:cNvPr>
          <p:cNvSpPr/>
          <p:nvPr/>
        </p:nvSpPr>
        <p:spPr>
          <a:xfrm>
            <a:off x="3449154" y="985251"/>
            <a:ext cx="935800" cy="2884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3B62F-7A7E-4852-B22C-C31A48CFF0D3}"/>
              </a:ext>
            </a:extLst>
          </p:cNvPr>
          <p:cNvSpPr/>
          <p:nvPr/>
        </p:nvSpPr>
        <p:spPr>
          <a:xfrm>
            <a:off x="1789479" y="1878482"/>
            <a:ext cx="1282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직전 체크 포인트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EFE47A-ED8D-48B3-917A-49A4A6C82FA2}"/>
              </a:ext>
            </a:extLst>
          </p:cNvPr>
          <p:cNvCxnSpPr/>
          <p:nvPr/>
        </p:nvCxnSpPr>
        <p:spPr>
          <a:xfrm flipV="1">
            <a:off x="2395242" y="1273658"/>
            <a:ext cx="0" cy="581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27E8578-37EA-4EAF-96CA-48B00E25E840}"/>
              </a:ext>
            </a:extLst>
          </p:cNvPr>
          <p:cNvCxnSpPr>
            <a:cxnSpLocks/>
          </p:cNvCxnSpPr>
          <p:nvPr/>
        </p:nvCxnSpPr>
        <p:spPr>
          <a:xfrm flipH="1">
            <a:off x="2395242" y="1412762"/>
            <a:ext cx="10482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9AE9F6-DD57-4239-BF50-001FF8454527}"/>
              </a:ext>
            </a:extLst>
          </p:cNvPr>
          <p:cNvSpPr/>
          <p:nvPr/>
        </p:nvSpPr>
        <p:spPr>
          <a:xfrm>
            <a:off x="2371563" y="1436016"/>
            <a:ext cx="1469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Data File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에 써야함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DEDFA9-070C-4DE3-B824-39462479DE3D}"/>
              </a:ext>
            </a:extLst>
          </p:cNvPr>
          <p:cNvSpPr/>
          <p:nvPr/>
        </p:nvSpPr>
        <p:spPr>
          <a:xfrm>
            <a:off x="4765037" y="2299322"/>
            <a:ext cx="941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Crash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발생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8FECAE-26BE-4455-A28F-F630BA405119}"/>
              </a:ext>
            </a:extLst>
          </p:cNvPr>
          <p:cNvCxnSpPr>
            <a:cxnSpLocks/>
          </p:cNvCxnSpPr>
          <p:nvPr/>
        </p:nvCxnSpPr>
        <p:spPr>
          <a:xfrm>
            <a:off x="4745910" y="2258380"/>
            <a:ext cx="0" cy="43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89B66C-CB27-49DF-844D-26A9EC96EB02}"/>
              </a:ext>
            </a:extLst>
          </p:cNvPr>
          <p:cNvSpPr/>
          <p:nvPr/>
        </p:nvSpPr>
        <p:spPr>
          <a:xfrm>
            <a:off x="1631807" y="2688383"/>
            <a:ext cx="6155055" cy="2757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86719D-B545-47DE-A46D-AC241E39870B}"/>
              </a:ext>
            </a:extLst>
          </p:cNvPr>
          <p:cNvSpPr/>
          <p:nvPr/>
        </p:nvSpPr>
        <p:spPr>
          <a:xfrm>
            <a:off x="4618899" y="2975622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A7F3B9-7311-4B0C-B883-0DC78AAF01C7}"/>
              </a:ext>
            </a:extLst>
          </p:cNvPr>
          <p:cNvSpPr/>
          <p:nvPr/>
        </p:nvSpPr>
        <p:spPr>
          <a:xfrm>
            <a:off x="4618899" y="3257221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A7708E-E388-4605-8FA5-CE54DF52E5D8}"/>
              </a:ext>
            </a:extLst>
          </p:cNvPr>
          <p:cNvSpPr/>
          <p:nvPr/>
        </p:nvSpPr>
        <p:spPr>
          <a:xfrm>
            <a:off x="4618899" y="353882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FB994-5999-490D-A55B-6AB0A63C7A3F}"/>
              </a:ext>
            </a:extLst>
          </p:cNvPr>
          <p:cNvSpPr/>
          <p:nvPr/>
        </p:nvSpPr>
        <p:spPr>
          <a:xfrm>
            <a:off x="4618899" y="382041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D080D6-039F-477B-A786-2EA11E28AEBE}"/>
              </a:ext>
            </a:extLst>
          </p:cNvPr>
          <p:cNvSpPr/>
          <p:nvPr/>
        </p:nvSpPr>
        <p:spPr>
          <a:xfrm>
            <a:off x="5347436" y="2975622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4C4259-CDF6-4302-BF38-DA78F8C7A388}"/>
              </a:ext>
            </a:extLst>
          </p:cNvPr>
          <p:cNvSpPr/>
          <p:nvPr/>
        </p:nvSpPr>
        <p:spPr>
          <a:xfrm>
            <a:off x="5347436" y="3257221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5886A9-A172-4ECE-81FB-5B32957439F8}"/>
              </a:ext>
            </a:extLst>
          </p:cNvPr>
          <p:cNvSpPr/>
          <p:nvPr/>
        </p:nvSpPr>
        <p:spPr>
          <a:xfrm>
            <a:off x="5347436" y="353882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9EE45F-D405-48B1-8977-0B13F4496AFC}"/>
              </a:ext>
            </a:extLst>
          </p:cNvPr>
          <p:cNvSpPr/>
          <p:nvPr/>
        </p:nvSpPr>
        <p:spPr>
          <a:xfrm>
            <a:off x="5347436" y="382041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36944B-BA25-4454-8501-1ED57BA690D2}"/>
              </a:ext>
            </a:extLst>
          </p:cNvPr>
          <p:cNvSpPr/>
          <p:nvPr/>
        </p:nvSpPr>
        <p:spPr>
          <a:xfrm>
            <a:off x="6075973" y="2975622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6CECD1-07DF-45E2-91C9-4C0FAA07FC2C}"/>
              </a:ext>
            </a:extLst>
          </p:cNvPr>
          <p:cNvSpPr/>
          <p:nvPr/>
        </p:nvSpPr>
        <p:spPr>
          <a:xfrm>
            <a:off x="6075973" y="3257221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D9F2BC-E1F0-4095-B96B-5E9998E6AEF8}"/>
              </a:ext>
            </a:extLst>
          </p:cNvPr>
          <p:cNvSpPr/>
          <p:nvPr/>
        </p:nvSpPr>
        <p:spPr>
          <a:xfrm>
            <a:off x="6075973" y="353882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5C25BC-D235-4E25-98F0-05C655496B5B}"/>
              </a:ext>
            </a:extLst>
          </p:cNvPr>
          <p:cNvSpPr/>
          <p:nvPr/>
        </p:nvSpPr>
        <p:spPr>
          <a:xfrm>
            <a:off x="6075973" y="382041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15855C-2EFE-4B94-B466-507CAD104211}"/>
              </a:ext>
            </a:extLst>
          </p:cNvPr>
          <p:cNvSpPr/>
          <p:nvPr/>
        </p:nvSpPr>
        <p:spPr>
          <a:xfrm>
            <a:off x="6804510" y="2975622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C580AD-7D57-4EB6-BDF2-313F92B73445}"/>
              </a:ext>
            </a:extLst>
          </p:cNvPr>
          <p:cNvSpPr/>
          <p:nvPr/>
        </p:nvSpPr>
        <p:spPr>
          <a:xfrm>
            <a:off x="6804510" y="3257221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37F884-37B1-47E3-B49B-FEFE3ECC88CF}"/>
              </a:ext>
            </a:extLst>
          </p:cNvPr>
          <p:cNvSpPr/>
          <p:nvPr/>
        </p:nvSpPr>
        <p:spPr>
          <a:xfrm>
            <a:off x="6804510" y="3538820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D4C43-33DC-4FFC-86A0-AA8C468E2CB8}"/>
              </a:ext>
            </a:extLst>
          </p:cNvPr>
          <p:cNvSpPr/>
          <p:nvPr/>
        </p:nvSpPr>
        <p:spPr>
          <a:xfrm>
            <a:off x="6804510" y="3820418"/>
            <a:ext cx="72853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667772-4053-4D25-8A95-DC5DEFECD9F3}"/>
              </a:ext>
            </a:extLst>
          </p:cNvPr>
          <p:cNvSpPr/>
          <p:nvPr/>
        </p:nvSpPr>
        <p:spPr>
          <a:xfrm>
            <a:off x="5539560" y="2724832"/>
            <a:ext cx="1210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버퍼 풀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메모리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62" name="그래픽 61" descr="데이터베이스">
            <a:extLst>
              <a:ext uri="{FF2B5EF4-FFF2-40B4-BE49-F238E27FC236}">
                <a16:creationId xmlns:a16="http://schemas.microsoft.com/office/drawing/2014/main" id="{9ADBE1F1-66D4-4819-980D-0574703D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5023" y="4126645"/>
            <a:ext cx="1221393" cy="1221393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23B99F-3376-41B4-A5D8-D6ED35B43580}"/>
              </a:ext>
            </a:extLst>
          </p:cNvPr>
          <p:cNvSpPr/>
          <p:nvPr/>
        </p:nvSpPr>
        <p:spPr>
          <a:xfrm>
            <a:off x="2255418" y="2724832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로그파일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BF22B7-C450-4498-AA82-6B467955A1A2}"/>
              </a:ext>
            </a:extLst>
          </p:cNvPr>
          <p:cNvSpPr/>
          <p:nvPr/>
        </p:nvSpPr>
        <p:spPr>
          <a:xfrm>
            <a:off x="1904451" y="2970979"/>
            <a:ext cx="536412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FF0876-2737-44E6-AED7-E846479CCB82}"/>
              </a:ext>
            </a:extLst>
          </p:cNvPr>
          <p:cNvSpPr/>
          <p:nvPr/>
        </p:nvSpPr>
        <p:spPr>
          <a:xfrm>
            <a:off x="2440862" y="2970979"/>
            <a:ext cx="35096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CC5ED1-8172-42DC-BD16-6703D51FD343}"/>
              </a:ext>
            </a:extLst>
          </p:cNvPr>
          <p:cNvSpPr/>
          <p:nvPr/>
        </p:nvSpPr>
        <p:spPr>
          <a:xfrm>
            <a:off x="2791830" y="2970979"/>
            <a:ext cx="35096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51E547-3575-4CAB-A8EC-86B8280F6CB3}"/>
              </a:ext>
            </a:extLst>
          </p:cNvPr>
          <p:cNvSpPr/>
          <p:nvPr/>
        </p:nvSpPr>
        <p:spPr>
          <a:xfrm>
            <a:off x="3145569" y="2970979"/>
            <a:ext cx="350967" cy="2815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296659-FC23-405D-989B-F10566D6BFA4}"/>
              </a:ext>
            </a:extLst>
          </p:cNvPr>
          <p:cNvSpPr/>
          <p:nvPr/>
        </p:nvSpPr>
        <p:spPr>
          <a:xfrm>
            <a:off x="3469892" y="2970979"/>
            <a:ext cx="913707" cy="2815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C22E93-9C0B-47ED-B33F-DC25C3E5774C}"/>
              </a:ext>
            </a:extLst>
          </p:cNvPr>
          <p:cNvSpPr/>
          <p:nvPr/>
        </p:nvSpPr>
        <p:spPr>
          <a:xfrm>
            <a:off x="2599632" y="3794284"/>
            <a:ext cx="1702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200" dirty="0">
                <a:latin typeface="+mn-ea"/>
              </a:rPr>
              <a:t>Crash</a:t>
            </a:r>
            <a:r>
              <a:rPr lang="ko-KR" altLang="en-US" sz="1200" dirty="0">
                <a:latin typeface="+mn-ea"/>
              </a:rPr>
              <a:t> 발생 순간까지 쓰기 한 포인트 지점까지 데이터 파일에 적용함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F778BD-F764-4D93-A398-53148CFC7DE3}"/>
              </a:ext>
            </a:extLst>
          </p:cNvPr>
          <p:cNvCxnSpPr/>
          <p:nvPr/>
        </p:nvCxnSpPr>
        <p:spPr>
          <a:xfrm flipV="1">
            <a:off x="3473921" y="3252578"/>
            <a:ext cx="0" cy="56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C54A2B-3F32-4FFE-83E3-7C8991E99B0F}"/>
              </a:ext>
            </a:extLst>
          </p:cNvPr>
          <p:cNvSpPr/>
          <p:nvPr/>
        </p:nvSpPr>
        <p:spPr>
          <a:xfrm>
            <a:off x="2529881" y="4737341"/>
            <a:ext cx="4231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메모리 상의 갱신은 잃어버림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로그는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Crash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직전까지 남아서 이를 기반으로 데이터 파일 갱신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F991CE2-4F56-455C-9436-D80BF865C716}"/>
              </a:ext>
            </a:extLst>
          </p:cNvPr>
          <p:cNvCxnSpPr>
            <a:stCxn id="67" idx="2"/>
            <a:endCxn id="62" idx="0"/>
          </p:cNvCxnSpPr>
          <p:nvPr/>
        </p:nvCxnSpPr>
        <p:spPr>
          <a:xfrm rot="5400000">
            <a:off x="2281354" y="3086945"/>
            <a:ext cx="874067" cy="1205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8-2. </a:t>
            </a:r>
            <a:r>
              <a:rPr lang="ko-KR" altLang="en-US" sz="5400" b="1" dirty="0"/>
              <a:t>백업 및 복구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백업 및 복구</a:t>
            </a:r>
          </a:p>
        </p:txBody>
      </p:sp>
    </p:spTree>
    <p:extLst>
      <p:ext uri="{BB962C8B-B14F-4D97-AF65-F5344CB8AC3E}">
        <p14:creationId xmlns:p14="http://schemas.microsoft.com/office/powerpoint/2010/main" val="29544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백업 및 복구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494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백업의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가지 관점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E385E-7734-4D7C-B811-682FCB17BCF5}"/>
              </a:ext>
            </a:extLst>
          </p:cNvPr>
          <p:cNvSpPr/>
          <p:nvPr/>
        </p:nvSpPr>
        <p:spPr>
          <a:xfrm>
            <a:off x="1576424" y="1554799"/>
            <a:ext cx="6114336" cy="5887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장애 발생 대비해 현재 이용하는 데이터 복제하여 다른 곳에 저장</a:t>
            </a:r>
            <a:endParaRPr lang="en-US" altLang="ko-KR" sz="14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백업한 데이터 이용해 장애 발생시 복원 작업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0E028-8190-4E95-A4CC-5CD5381B3333}"/>
              </a:ext>
            </a:extLst>
          </p:cNvPr>
          <p:cNvSpPr/>
          <p:nvPr/>
        </p:nvSpPr>
        <p:spPr>
          <a:xfrm>
            <a:off x="1576424" y="611301"/>
            <a:ext cx="609600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핫 백업과 콜드 백업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논리 백업과 물리 백업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풀 백업과 부분(</a:t>
            </a:r>
            <a:r>
              <a:rPr lang="ko-KR" altLang="en-US" sz="1600" dirty="0" err="1">
                <a:latin typeface="+mn-ea"/>
              </a:rPr>
              <a:t>증분</a:t>
            </a:r>
            <a:r>
              <a:rPr lang="ko-KR" altLang="en-US" sz="1600" dirty="0">
                <a:latin typeface="+mn-ea"/>
              </a:rPr>
              <a:t>/차등) 백업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2872BE-D5B1-4560-9F59-5253D43C7C00}"/>
              </a:ext>
            </a:extLst>
          </p:cNvPr>
          <p:cNvSpPr/>
          <p:nvPr/>
        </p:nvSpPr>
        <p:spPr>
          <a:xfrm>
            <a:off x="1353600" y="2329248"/>
            <a:ext cx="535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핫 백업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(Hot Backup)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과 콜드 백업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(Cold Backup)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1A3E63-BE7D-44AC-BA94-386D4D9D8326}"/>
              </a:ext>
            </a:extLst>
          </p:cNvPr>
          <p:cNvSpPr/>
          <p:nvPr/>
        </p:nvSpPr>
        <p:spPr>
          <a:xfrm>
            <a:off x="1814423" y="3024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온라인 백업 / 데이터베이스 기능 이용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백업 대상의 데이터베이스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정지하지 않고 가동한 상태로 백업 데이터</a:t>
            </a:r>
            <a:r>
              <a:rPr lang="ko-KR" altLang="en-US" sz="1400" dirty="0">
                <a:latin typeface="+mn-ea"/>
              </a:rPr>
              <a:t> 얻음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1AC9E2-B127-429F-A80A-21FAF91FAE47}"/>
              </a:ext>
            </a:extLst>
          </p:cNvPr>
          <p:cNvSpPr/>
          <p:nvPr/>
        </p:nvSpPr>
        <p:spPr>
          <a:xfrm>
            <a:off x="1814423" y="386423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오프라인 백업 / OS 기능 이용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백업 대상 데이터베이스 정지한 후 백업 데이터 얻음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서버 </a:t>
            </a:r>
            <a:r>
              <a:rPr lang="en-US" altLang="ko-KR" sz="1400" dirty="0">
                <a:latin typeface="+mn-ea"/>
              </a:rPr>
              <a:t>Shutdown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데이터 디렉터리의 파일 전부를 OS 명령으로 복사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C17F31A-645E-44C9-AD92-3A6C81F41519}"/>
              </a:ext>
            </a:extLst>
          </p:cNvPr>
          <p:cNvSpPr/>
          <p:nvPr/>
        </p:nvSpPr>
        <p:spPr>
          <a:xfrm>
            <a:off x="2624216" y="4602894"/>
            <a:ext cx="8748634" cy="38754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C3A50B-D97B-4623-A650-D824C3D1E91C}"/>
              </a:ext>
            </a:extLst>
          </p:cNvPr>
          <p:cNvSpPr/>
          <p:nvPr/>
        </p:nvSpPr>
        <p:spPr>
          <a:xfrm>
            <a:off x="2577980" y="5004871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핫 백업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62B8C1-DA63-4693-BDAE-76FE6F55AD30}"/>
              </a:ext>
            </a:extLst>
          </p:cNvPr>
          <p:cNvCxnSpPr>
            <a:cxnSpLocks/>
          </p:cNvCxnSpPr>
          <p:nvPr/>
        </p:nvCxnSpPr>
        <p:spPr>
          <a:xfrm>
            <a:off x="3358711" y="4914949"/>
            <a:ext cx="0" cy="489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6E31660-AEA1-4DAD-9F31-9AB81B43221B}"/>
              </a:ext>
            </a:extLst>
          </p:cNvPr>
          <p:cNvCxnSpPr>
            <a:cxnSpLocks/>
          </p:cNvCxnSpPr>
          <p:nvPr/>
        </p:nvCxnSpPr>
        <p:spPr>
          <a:xfrm>
            <a:off x="6332416" y="4914949"/>
            <a:ext cx="0" cy="489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113546-5204-486F-9A95-63E75840A5BC}"/>
              </a:ext>
            </a:extLst>
          </p:cNvPr>
          <p:cNvCxnSpPr>
            <a:cxnSpLocks/>
          </p:cNvCxnSpPr>
          <p:nvPr/>
        </p:nvCxnSpPr>
        <p:spPr>
          <a:xfrm>
            <a:off x="3371973" y="5174148"/>
            <a:ext cx="29502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AED14A-0CC2-4F4D-B171-F449EC060B7A}"/>
              </a:ext>
            </a:extLst>
          </p:cNvPr>
          <p:cNvSpPr/>
          <p:nvPr/>
        </p:nvSpPr>
        <p:spPr>
          <a:xfrm>
            <a:off x="4385631" y="5201386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가동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D9E643-BD82-4CE7-BA67-F107271261F5}"/>
              </a:ext>
            </a:extLst>
          </p:cNvPr>
          <p:cNvSpPr/>
          <p:nvPr/>
        </p:nvSpPr>
        <p:spPr>
          <a:xfrm>
            <a:off x="1666405" y="4639297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운영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8300791-C344-4EA9-9FAB-0275FB1E4BE2}"/>
              </a:ext>
            </a:extLst>
          </p:cNvPr>
          <p:cNvSpPr/>
          <p:nvPr/>
        </p:nvSpPr>
        <p:spPr>
          <a:xfrm>
            <a:off x="6688563" y="5023896"/>
            <a:ext cx="1002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콜드 백업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50D7EF5-DF4E-44D9-A83B-19D471D17C34}"/>
              </a:ext>
            </a:extLst>
          </p:cNvPr>
          <p:cNvCxnSpPr>
            <a:cxnSpLocks/>
          </p:cNvCxnSpPr>
          <p:nvPr/>
        </p:nvCxnSpPr>
        <p:spPr>
          <a:xfrm>
            <a:off x="7672521" y="4914949"/>
            <a:ext cx="0" cy="48920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A6EFFD-6300-42BD-8F96-4C60F624E8E0}"/>
              </a:ext>
            </a:extLst>
          </p:cNvPr>
          <p:cNvCxnSpPr>
            <a:cxnSpLocks/>
          </p:cNvCxnSpPr>
          <p:nvPr/>
        </p:nvCxnSpPr>
        <p:spPr>
          <a:xfrm>
            <a:off x="10722532" y="4906706"/>
            <a:ext cx="0" cy="48920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1B2DDA8-4B3B-47EF-B973-347322B53077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690760" y="5193173"/>
            <a:ext cx="30317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76CCCD4-D226-4D43-BB95-67D0BB47B138}"/>
              </a:ext>
            </a:extLst>
          </p:cNvPr>
          <p:cNvSpPr/>
          <p:nvPr/>
        </p:nvSpPr>
        <p:spPr>
          <a:xfrm>
            <a:off x="8731694" y="5189506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정지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6B953C-030E-4D90-9F56-8222E344A118}"/>
              </a:ext>
            </a:extLst>
          </p:cNvPr>
          <p:cNvSpPr/>
          <p:nvPr/>
        </p:nvSpPr>
        <p:spPr>
          <a:xfrm>
            <a:off x="1576424" y="2719279"/>
            <a:ext cx="108234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핫 백업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2CAF3C-49A9-4ACB-9C17-EB51D0BA0037}"/>
              </a:ext>
            </a:extLst>
          </p:cNvPr>
          <p:cNvSpPr/>
          <p:nvPr/>
        </p:nvSpPr>
        <p:spPr>
          <a:xfrm>
            <a:off x="1576424" y="3525676"/>
            <a:ext cx="12715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66700" indent="-266700">
              <a:buFont typeface="+mj-ea"/>
              <a:buAutoNum type="circleNumDbPlain" startAt="2"/>
            </a:pPr>
            <a:r>
              <a:rPr lang="ko-KR" altLang="en-US" sz="1600" dirty="0">
                <a:latin typeface="+mn-ea"/>
              </a:rPr>
              <a:t>콜드 백업</a:t>
            </a:r>
          </a:p>
        </p:txBody>
      </p:sp>
    </p:spTree>
    <p:extLst>
      <p:ext uri="{BB962C8B-B14F-4D97-AF65-F5344CB8AC3E}">
        <p14:creationId xmlns:p14="http://schemas.microsoft.com/office/powerpoint/2010/main" val="145225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백업 및 복구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4552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논리 백업과 물리 백업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1A3E63-BE7D-44AC-BA94-386D4D9D8326}"/>
              </a:ext>
            </a:extLst>
          </p:cNvPr>
          <p:cNvSpPr/>
          <p:nvPr/>
        </p:nvSpPr>
        <p:spPr>
          <a:xfrm>
            <a:off x="1603347" y="967187"/>
            <a:ext cx="6096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SQL </a:t>
            </a:r>
            <a:r>
              <a:rPr lang="ko-KR" altLang="en-US" sz="1400" dirty="0">
                <a:latin typeface="+mn-ea"/>
              </a:rPr>
              <a:t>기반 텍스트 형식으로 백업 데이터 기록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1AC9E2-B127-429F-A80A-21FAF91FAE47}"/>
              </a:ext>
            </a:extLst>
          </p:cNvPr>
          <p:cNvSpPr/>
          <p:nvPr/>
        </p:nvSpPr>
        <p:spPr>
          <a:xfrm>
            <a:off x="1603347" y="1821969"/>
            <a:ext cx="6096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데이터 영역을 그대로 덤프 하는 이미지로 바이너리 형식 기록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692B319-B550-4CFC-8031-A158CF66C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32405"/>
              </p:ext>
            </p:extLst>
          </p:nvPr>
        </p:nvGraphicFramePr>
        <p:xfrm>
          <a:off x="1603347" y="2350694"/>
          <a:ext cx="9607551" cy="18283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7865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400484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4004843">
                  <a:extLst>
                    <a:ext uri="{9D8B030D-6E8A-4147-A177-3AD203B41FA5}">
                      <a16:colId xmlns:a16="http://schemas.microsoft.com/office/drawing/2014/main" val="3889337758"/>
                    </a:ext>
                  </a:extLst>
                </a:gridCol>
              </a:tblGrid>
              <a:tr h="3653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논리 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편집 가능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변경을 통한 백업 내용 수정 가능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 err="1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 우수</a:t>
                      </a:r>
                      <a:r>
                        <a:rPr lang="en-US" altLang="ko-KR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이기종간의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이행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물리 백업보다 용량이 큼</a:t>
                      </a:r>
                      <a:endParaRPr lang="en-US" altLang="ko-KR" sz="1400" kern="1200" dirty="0">
                        <a:solidFill>
                          <a:srgbClr val="EE234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백업과 복원의 속도가 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물리 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최소 크기로 데이터 얻음 </a:t>
                      </a:r>
                      <a:endParaRPr lang="en-US" altLang="ko-KR" sz="1400" kern="1200" dirty="0">
                        <a:solidFill>
                          <a:srgbClr val="EE234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백업 및 복원의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복원 단위는 각기 다르며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일부 데이터의 내용 수정은 불가능</a:t>
                      </a:r>
                      <a:endParaRPr lang="en-US" altLang="ko-KR" sz="1400" kern="1200" dirty="0">
                        <a:solidFill>
                          <a:srgbClr val="EE234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호환성이 좋지 않음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바이너리 한계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F45-4365-437E-957A-8F1FA96BA523}"/>
              </a:ext>
            </a:extLst>
          </p:cNvPr>
          <p:cNvSpPr/>
          <p:nvPr/>
        </p:nvSpPr>
        <p:spPr>
          <a:xfrm>
            <a:off x="1603347" y="624617"/>
            <a:ext cx="12715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논리 백업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0C446F-FA20-47C0-9F2B-773865C5D224}"/>
              </a:ext>
            </a:extLst>
          </p:cNvPr>
          <p:cNvSpPr/>
          <p:nvPr/>
        </p:nvSpPr>
        <p:spPr>
          <a:xfrm>
            <a:off x="1603347" y="1465135"/>
            <a:ext cx="12715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물리 백업</a:t>
            </a:r>
          </a:p>
        </p:txBody>
      </p:sp>
    </p:spTree>
    <p:extLst>
      <p:ext uri="{BB962C8B-B14F-4D97-AF65-F5344CB8AC3E}">
        <p14:creationId xmlns:p14="http://schemas.microsoft.com/office/powerpoint/2010/main" val="9439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백업 및 복구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백업 및 복구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21266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풀 백업과 부분 백업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1A3E63-BE7D-44AC-BA94-386D4D9D8326}"/>
              </a:ext>
            </a:extLst>
          </p:cNvPr>
          <p:cNvSpPr/>
          <p:nvPr/>
        </p:nvSpPr>
        <p:spPr>
          <a:xfrm>
            <a:off x="1614235" y="989693"/>
            <a:ext cx="339748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데이터베이스 전체 데이터를 매일 백업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1AC9E2-B127-429F-A80A-21FAF91FAE47}"/>
              </a:ext>
            </a:extLst>
          </p:cNvPr>
          <p:cNvSpPr/>
          <p:nvPr/>
        </p:nvSpPr>
        <p:spPr>
          <a:xfrm>
            <a:off x="1614235" y="1679603"/>
            <a:ext cx="339748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풀 백업 이후 갱신된 데이터를 백업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차등</a:t>
            </a:r>
            <a:r>
              <a:rPr lang="en-US" altLang="ko-KR" sz="1400" dirty="0">
                <a:latin typeface="+mn-ea"/>
              </a:rPr>
              <a:t>(Differential) </a:t>
            </a:r>
            <a:r>
              <a:rPr lang="ko-KR" altLang="en-US" sz="1400" dirty="0">
                <a:latin typeface="+mn-ea"/>
              </a:rPr>
              <a:t>백업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증분</a:t>
            </a:r>
            <a:r>
              <a:rPr lang="en-US" altLang="ko-KR" sz="1400" dirty="0">
                <a:latin typeface="+mn-ea"/>
              </a:rPr>
              <a:t>(Incremental) </a:t>
            </a:r>
            <a:r>
              <a:rPr lang="ko-KR" altLang="en-US" sz="1400" dirty="0">
                <a:latin typeface="+mn-ea"/>
              </a:rPr>
              <a:t>백업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692B319-B550-4CFC-8031-A158CF66C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19656"/>
              </p:ext>
            </p:extLst>
          </p:nvPr>
        </p:nvGraphicFramePr>
        <p:xfrm>
          <a:off x="5188872" y="628938"/>
          <a:ext cx="6576066" cy="21147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688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274118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741189">
                  <a:extLst>
                    <a:ext uri="{9D8B030D-6E8A-4147-A177-3AD203B41FA5}">
                      <a16:colId xmlns:a16="http://schemas.microsoft.com/office/drawing/2014/main" val="3889337758"/>
                    </a:ext>
                  </a:extLst>
                </a:gridCol>
              </a:tblGrid>
              <a:tr h="483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834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풀 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백업 데이터가 한군데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복원 처리가 단순함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전체 백업으로  시간이 오래 걸림 </a:t>
                      </a:r>
                      <a:endParaRPr lang="en-US" altLang="ko-KR" sz="1400" kern="1200" dirty="0">
                        <a:solidFill>
                          <a:srgbClr val="EE234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과도한 용량을 사용할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686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부분 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갱신한 데이터만 대상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백업의 시간이 짧고 용량도 작음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lt"/>
                          <a:ea typeface="+mn-ea"/>
                          <a:cs typeface="+mn-cs"/>
                        </a:rPr>
                        <a:t>복원 절차가 복잡함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792B9B6-0A02-4D67-895F-8737122D3940}"/>
              </a:ext>
            </a:extLst>
          </p:cNvPr>
          <p:cNvSpPr/>
          <p:nvPr/>
        </p:nvSpPr>
        <p:spPr>
          <a:xfrm>
            <a:off x="2908967" y="3109674"/>
            <a:ext cx="5410200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0AF74-3611-4C14-8581-7F7500BC19A9}"/>
              </a:ext>
            </a:extLst>
          </p:cNvPr>
          <p:cNvSpPr/>
          <p:nvPr/>
        </p:nvSpPr>
        <p:spPr>
          <a:xfrm>
            <a:off x="2908966" y="3665938"/>
            <a:ext cx="1557899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9F4A1-F065-47BA-A837-9DAFB79298B4}"/>
              </a:ext>
            </a:extLst>
          </p:cNvPr>
          <p:cNvSpPr/>
          <p:nvPr/>
        </p:nvSpPr>
        <p:spPr>
          <a:xfrm>
            <a:off x="1690364" y="3732525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(1</a:t>
            </a:r>
            <a:r>
              <a:rPr lang="ko-KR" altLang="en-US" sz="1400" dirty="0">
                <a:latin typeface="+mn-ea"/>
              </a:rPr>
              <a:t>일 후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1CCF4-519A-4C39-839C-6607EE6A093B}"/>
              </a:ext>
            </a:extLst>
          </p:cNvPr>
          <p:cNvSpPr/>
          <p:nvPr/>
        </p:nvSpPr>
        <p:spPr>
          <a:xfrm>
            <a:off x="1690364" y="3200516"/>
            <a:ext cx="1218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첫번째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BE11A-CC66-4311-A560-236FE0DA9B36}"/>
              </a:ext>
            </a:extLst>
          </p:cNvPr>
          <p:cNvSpPr/>
          <p:nvPr/>
        </p:nvSpPr>
        <p:spPr>
          <a:xfrm>
            <a:off x="4466865" y="3665938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913423-D52B-4881-9B65-4A0D3AC5DD87}"/>
              </a:ext>
            </a:extLst>
          </p:cNvPr>
          <p:cNvSpPr/>
          <p:nvPr/>
        </p:nvSpPr>
        <p:spPr>
          <a:xfrm>
            <a:off x="5977215" y="3660500"/>
            <a:ext cx="2341952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F68B83-D751-43DB-860B-E37EBE68B043}"/>
              </a:ext>
            </a:extLst>
          </p:cNvPr>
          <p:cNvCxnSpPr>
            <a:cxnSpLocks/>
          </p:cNvCxnSpPr>
          <p:nvPr/>
        </p:nvCxnSpPr>
        <p:spPr>
          <a:xfrm>
            <a:off x="8476904" y="3109674"/>
            <a:ext cx="0" cy="214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797E9-76B4-4209-9262-4556D011085D}"/>
              </a:ext>
            </a:extLst>
          </p:cNvPr>
          <p:cNvSpPr/>
          <p:nvPr/>
        </p:nvSpPr>
        <p:spPr>
          <a:xfrm>
            <a:off x="1742461" y="5842216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복원 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BE1488-791F-4002-98A0-323855DC4C71}"/>
              </a:ext>
            </a:extLst>
          </p:cNvPr>
          <p:cNvSpPr/>
          <p:nvPr/>
        </p:nvSpPr>
        <p:spPr>
          <a:xfrm>
            <a:off x="1614234" y="2706041"/>
            <a:ext cx="21563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n-ea"/>
              </a:rPr>
              <a:t>풀 백업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전체 백업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2F4DD4-8410-42D7-AB75-95C8243FD031}"/>
              </a:ext>
            </a:extLst>
          </p:cNvPr>
          <p:cNvSpPr/>
          <p:nvPr/>
        </p:nvSpPr>
        <p:spPr>
          <a:xfrm>
            <a:off x="1614235" y="624617"/>
            <a:ext cx="339748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풀 백업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전체 백업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6F9876-CCF5-46D0-A6E7-F1E95D91AA61}"/>
              </a:ext>
            </a:extLst>
          </p:cNvPr>
          <p:cNvSpPr/>
          <p:nvPr/>
        </p:nvSpPr>
        <p:spPr>
          <a:xfrm>
            <a:off x="1614234" y="1329772"/>
            <a:ext cx="339748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1600">
                <a:latin typeface="+mn-ea"/>
              </a:rPr>
              <a:t>부분 백업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2F8D7D-AE60-4FA3-8AAE-3D129874A1E1}"/>
              </a:ext>
            </a:extLst>
          </p:cNvPr>
          <p:cNvSpPr/>
          <p:nvPr/>
        </p:nvSpPr>
        <p:spPr>
          <a:xfrm>
            <a:off x="8461321" y="3992614"/>
            <a:ext cx="2170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매일 전체 크기로 백업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EF313-6341-465B-937F-C96CE70EC8CB}"/>
              </a:ext>
            </a:extLst>
          </p:cNvPr>
          <p:cNvSpPr/>
          <p:nvPr/>
        </p:nvSpPr>
        <p:spPr>
          <a:xfrm>
            <a:off x="2908966" y="4203152"/>
            <a:ext cx="1557899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B5FD7C-5751-4B3B-ABA6-BFA913DB4DD5}"/>
              </a:ext>
            </a:extLst>
          </p:cNvPr>
          <p:cNvSpPr/>
          <p:nvPr/>
        </p:nvSpPr>
        <p:spPr>
          <a:xfrm>
            <a:off x="4466865" y="4203152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2BB9C2-8421-4A1B-86A5-FEE5EAD55146}"/>
              </a:ext>
            </a:extLst>
          </p:cNvPr>
          <p:cNvSpPr/>
          <p:nvPr/>
        </p:nvSpPr>
        <p:spPr>
          <a:xfrm>
            <a:off x="6986555" y="4203152"/>
            <a:ext cx="1332612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FFB666-3637-4895-8D20-B3B0B73DCB34}"/>
              </a:ext>
            </a:extLst>
          </p:cNvPr>
          <p:cNvSpPr/>
          <p:nvPr/>
        </p:nvSpPr>
        <p:spPr>
          <a:xfrm>
            <a:off x="1701584" y="429111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(2</a:t>
            </a:r>
            <a:r>
              <a:rPr lang="ko-KR" altLang="en-US" sz="1400" dirty="0">
                <a:latin typeface="+mn-ea"/>
              </a:rPr>
              <a:t>일 후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3B2A84-0EAA-4421-BF35-BDA79E6CD171}"/>
              </a:ext>
            </a:extLst>
          </p:cNvPr>
          <p:cNvSpPr/>
          <p:nvPr/>
        </p:nvSpPr>
        <p:spPr>
          <a:xfrm>
            <a:off x="5977215" y="4203152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A487AA-A8D8-4960-98BE-ADD02CB81871}"/>
              </a:ext>
            </a:extLst>
          </p:cNvPr>
          <p:cNvSpPr/>
          <p:nvPr/>
        </p:nvSpPr>
        <p:spPr>
          <a:xfrm>
            <a:off x="2908966" y="4760747"/>
            <a:ext cx="1557899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98652F-C3E5-4B6E-A76C-DC46BB2EC230}"/>
              </a:ext>
            </a:extLst>
          </p:cNvPr>
          <p:cNvSpPr/>
          <p:nvPr/>
        </p:nvSpPr>
        <p:spPr>
          <a:xfrm>
            <a:off x="4466865" y="4760747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3C8969-C4A7-45E9-94CF-B34DC7F13FC3}"/>
              </a:ext>
            </a:extLst>
          </p:cNvPr>
          <p:cNvSpPr/>
          <p:nvPr/>
        </p:nvSpPr>
        <p:spPr>
          <a:xfrm>
            <a:off x="6986555" y="4760747"/>
            <a:ext cx="878384" cy="49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7A64C3-A9A3-4F16-AB81-64EEACDD5E77}"/>
              </a:ext>
            </a:extLst>
          </p:cNvPr>
          <p:cNvSpPr/>
          <p:nvPr/>
        </p:nvSpPr>
        <p:spPr>
          <a:xfrm>
            <a:off x="5977215" y="4760747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EACAED-32E0-4A25-8EE7-A73B11880FBA}"/>
              </a:ext>
            </a:extLst>
          </p:cNvPr>
          <p:cNvSpPr/>
          <p:nvPr/>
        </p:nvSpPr>
        <p:spPr>
          <a:xfrm>
            <a:off x="7864940" y="4760747"/>
            <a:ext cx="454228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59B5EA-A521-4655-B4A6-26FE82366105}"/>
              </a:ext>
            </a:extLst>
          </p:cNvPr>
          <p:cNvSpPr/>
          <p:nvPr/>
        </p:nvSpPr>
        <p:spPr>
          <a:xfrm>
            <a:off x="1725630" y="4868826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(3</a:t>
            </a:r>
            <a:r>
              <a:rPr lang="ko-KR" altLang="en-US" sz="1400" dirty="0">
                <a:latin typeface="+mn-ea"/>
              </a:rPr>
              <a:t>일 후 백업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0BE560-EADB-43A1-9604-6675E9AD25C8}"/>
              </a:ext>
            </a:extLst>
          </p:cNvPr>
          <p:cNvSpPr/>
          <p:nvPr/>
        </p:nvSpPr>
        <p:spPr>
          <a:xfrm>
            <a:off x="2908965" y="5746025"/>
            <a:ext cx="1557899" cy="493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075102-D906-497F-A1B9-967FB4ADA56E}"/>
              </a:ext>
            </a:extLst>
          </p:cNvPr>
          <p:cNvSpPr/>
          <p:nvPr/>
        </p:nvSpPr>
        <p:spPr>
          <a:xfrm>
            <a:off x="4466864" y="5746025"/>
            <a:ext cx="1510350" cy="493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5C6B9C-A655-4859-9653-A018FCB14820}"/>
              </a:ext>
            </a:extLst>
          </p:cNvPr>
          <p:cNvSpPr/>
          <p:nvPr/>
        </p:nvSpPr>
        <p:spPr>
          <a:xfrm>
            <a:off x="6986554" y="5746025"/>
            <a:ext cx="878384" cy="493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49C57E-D35D-4F66-B7A8-2F493D8F3434}"/>
              </a:ext>
            </a:extLst>
          </p:cNvPr>
          <p:cNvSpPr/>
          <p:nvPr/>
        </p:nvSpPr>
        <p:spPr>
          <a:xfrm>
            <a:off x="5977214" y="5746025"/>
            <a:ext cx="1009340" cy="493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B84B12-1B64-4B6B-B5B9-865D69362B07}"/>
              </a:ext>
            </a:extLst>
          </p:cNvPr>
          <p:cNvSpPr/>
          <p:nvPr/>
        </p:nvSpPr>
        <p:spPr>
          <a:xfrm>
            <a:off x="7864939" y="5746025"/>
            <a:ext cx="454228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AC18FBF-873C-48E6-AE39-6F38EE6AB4FE}"/>
              </a:ext>
            </a:extLst>
          </p:cNvPr>
          <p:cNvCxnSpPr>
            <a:stCxn id="39" idx="3"/>
            <a:endCxn id="46" idx="3"/>
          </p:cNvCxnSpPr>
          <p:nvPr/>
        </p:nvCxnSpPr>
        <p:spPr>
          <a:xfrm flipH="1">
            <a:off x="8319167" y="5007635"/>
            <a:ext cx="1" cy="985278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41185D-B165-43DA-B04D-90B48FB79D00}"/>
              </a:ext>
            </a:extLst>
          </p:cNvPr>
          <p:cNvSpPr/>
          <p:nvPr/>
        </p:nvSpPr>
        <p:spPr>
          <a:xfrm>
            <a:off x="8566706" y="5435862"/>
            <a:ext cx="2569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마지막 백업으로 이미지 복원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C73408-0DDC-4CAB-B7A4-471AC138977E}"/>
              </a:ext>
            </a:extLst>
          </p:cNvPr>
          <p:cNvCxnSpPr>
            <a:cxnSpLocks/>
          </p:cNvCxnSpPr>
          <p:nvPr/>
        </p:nvCxnSpPr>
        <p:spPr>
          <a:xfrm>
            <a:off x="5600354" y="5254523"/>
            <a:ext cx="0" cy="489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E66DA5-E0C7-40DC-BC91-861EDC2758DD}"/>
              </a:ext>
            </a:extLst>
          </p:cNvPr>
          <p:cNvSpPr/>
          <p:nvPr/>
        </p:nvSpPr>
        <p:spPr>
          <a:xfrm>
            <a:off x="5600354" y="5345192"/>
            <a:ext cx="2471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백업된 이미지로 복원 해야함</a:t>
            </a:r>
          </a:p>
        </p:txBody>
      </p:sp>
    </p:spTree>
    <p:extLst>
      <p:ext uri="{BB962C8B-B14F-4D97-AF65-F5344CB8AC3E}">
        <p14:creationId xmlns:p14="http://schemas.microsoft.com/office/powerpoint/2010/main" val="2607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1344</Words>
  <Application>Microsoft Office PowerPoint</Application>
  <PresentationFormat>와이드스크린</PresentationFormat>
  <Paragraphs>281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Wingdings</vt:lpstr>
      <vt:lpstr>맑은 고딕</vt:lpstr>
      <vt:lpstr>Gotham</vt:lpstr>
      <vt:lpstr>나눔바른고딕</vt:lpstr>
      <vt:lpstr>Arial</vt:lpstr>
      <vt:lpstr>Abadi</vt:lpstr>
      <vt:lpstr>Open Sans</vt:lpstr>
      <vt:lpstr>3_Office 테마</vt:lpstr>
      <vt:lpstr>1_Office 테마</vt:lpstr>
      <vt:lpstr>8-1. 지속성과 성능이 양립하는 구조</vt:lpstr>
      <vt:lpstr>PowerPoint 프레젠테이션</vt:lpstr>
      <vt:lpstr>PowerPoint 프레젠테이션</vt:lpstr>
      <vt:lpstr>PowerPoint 프레젠테이션</vt:lpstr>
      <vt:lpstr>PowerPoint 프레젠테이션</vt:lpstr>
      <vt:lpstr>8-2. 백업 및 복구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8-3. 연습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168</cp:revision>
  <dcterms:created xsi:type="dcterms:W3CDTF">2019-07-18T05:08:58Z</dcterms:created>
  <dcterms:modified xsi:type="dcterms:W3CDTF">2021-08-27T01:46:33Z</dcterms:modified>
</cp:coreProperties>
</file>