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5" r:id="rId1"/>
    <p:sldMasterId id="2147483650" r:id="rId2"/>
  </p:sldMasterIdLst>
  <p:notesMasterIdLst>
    <p:notesMasterId r:id="rId31"/>
  </p:notesMasterIdLst>
  <p:sldIdLst>
    <p:sldId id="260" r:id="rId3"/>
    <p:sldId id="262" r:id="rId4"/>
    <p:sldId id="424" r:id="rId5"/>
    <p:sldId id="425" r:id="rId6"/>
    <p:sldId id="426" r:id="rId7"/>
    <p:sldId id="417" r:id="rId8"/>
    <p:sldId id="407" r:id="rId9"/>
    <p:sldId id="408" r:id="rId10"/>
    <p:sldId id="418" r:id="rId11"/>
    <p:sldId id="409" r:id="rId12"/>
    <p:sldId id="427" r:id="rId13"/>
    <p:sldId id="428" r:id="rId14"/>
    <p:sldId id="419" r:id="rId15"/>
    <p:sldId id="420" r:id="rId16"/>
    <p:sldId id="371" r:id="rId17"/>
    <p:sldId id="429" r:id="rId18"/>
    <p:sldId id="430" r:id="rId19"/>
    <p:sldId id="421" r:id="rId20"/>
    <p:sldId id="422" r:id="rId21"/>
    <p:sldId id="431" r:id="rId22"/>
    <p:sldId id="432" r:id="rId23"/>
    <p:sldId id="433" r:id="rId24"/>
    <p:sldId id="423" r:id="rId25"/>
    <p:sldId id="405" r:id="rId26"/>
    <p:sldId id="406" r:id="rId27"/>
    <p:sldId id="436" r:id="rId28"/>
    <p:sldId id="437" r:id="rId29"/>
    <p:sldId id="438" r:id="rId30"/>
  </p:sldIdLst>
  <p:sldSz cx="12192000" cy="6858000"/>
  <p:notesSz cx="6858000" cy="9144000"/>
  <p:embeddedFontLst>
    <p:embeddedFont>
      <p:font typeface="나눔바른고딕" panose="020B0603020101020101" pitchFamily="50" charset="-127"/>
      <p:regular r:id="rId32"/>
      <p:bold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Open Sans" panose="020B0600000101010101" charset="-127"/>
      <p:regular r:id="rId40"/>
      <p:bold r:id="rId41"/>
      <p:italic r:id="rId42"/>
      <p:boldItalic r:id="rId43"/>
    </p:embeddedFont>
    <p:embeddedFont>
      <p:font typeface="Gotham" panose="020B0600000101010101" charset="0"/>
      <p:regular r:id="rId44"/>
      <p:bold r:id="rId45"/>
      <p:italic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34B"/>
    <a:srgbClr val="0000FF"/>
    <a:srgbClr val="FFFFFF"/>
    <a:srgbClr val="D9D9D9"/>
    <a:srgbClr val="FFF2CC"/>
    <a:srgbClr val="800000"/>
    <a:srgbClr val="870F0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E180D-344C-4DC6-B6EF-B924ABF9FB32}" v="943" dt="2020-05-11T04:40:44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94647" autoAdjust="0"/>
  </p:normalViewPr>
  <p:slideViewPr>
    <p:cSldViewPr snapToGrid="0">
      <p:cViewPr varScale="1">
        <p:scale>
          <a:sx n="103" d="100"/>
          <a:sy n="103" d="100"/>
        </p:scale>
        <p:origin x="12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font" Target="fonts/font10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경오" userId="03d471aaec579ec3" providerId="LiveId" clId="{A4B344B3-1430-47EF-A7EE-98FBEF75989C}"/>
    <pc:docChg chg="undo custSel addSld delSld modSld sldOrd">
      <pc:chgData name="이 경오" userId="03d471aaec579ec3" providerId="LiveId" clId="{A4B344B3-1430-47EF-A7EE-98FBEF75989C}" dt="2020-04-30T03:04:28.113" v="8561"/>
      <pc:docMkLst>
        <pc:docMk/>
      </pc:docMkLst>
      <pc:sldChg chg="modSp mod">
        <pc:chgData name="이 경오" userId="03d471aaec579ec3" providerId="LiveId" clId="{A4B344B3-1430-47EF-A7EE-98FBEF75989C}" dt="2020-04-29T17:09:18.084" v="4205" actId="20577"/>
        <pc:sldMkLst>
          <pc:docMk/>
          <pc:sldMk cId="3639423075" sldId="260"/>
        </pc:sldMkLst>
        <pc:spChg chg="mod">
          <ac:chgData name="이 경오" userId="03d471aaec579ec3" providerId="LiveId" clId="{A4B344B3-1430-47EF-A7EE-98FBEF75989C}" dt="2020-04-29T17:09:18.084" v="4205" actId="20577"/>
          <ac:spMkLst>
            <pc:docMk/>
            <pc:sldMk cId="3639423075" sldId="260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A4B344B3-1430-47EF-A7EE-98FBEF75989C}" dt="2020-04-29T16:58:50.805" v="4119" actId="1038"/>
        <pc:sldMkLst>
          <pc:docMk/>
          <pc:sldMk cId="3534683789" sldId="262"/>
        </pc:sldMkLst>
        <pc:spChg chg="mod">
          <ac:chgData name="이 경오" userId="03d471aaec579ec3" providerId="LiveId" clId="{A4B344B3-1430-47EF-A7EE-98FBEF75989C}" dt="2020-04-29T15:34:49.005" v="964" actId="1076"/>
          <ac:spMkLst>
            <pc:docMk/>
            <pc:sldMk cId="3534683789" sldId="262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5:41:08.686" v="1078" actId="1076"/>
          <ac:spMkLst>
            <pc:docMk/>
            <pc:sldMk cId="3534683789" sldId="262"/>
            <ac:spMk id="3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6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7" creationId="{00000000-0000-0000-0000-000000000000}"/>
          </ac:spMkLst>
        </pc:spChg>
        <pc:spChg chg="del mod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8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9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8.520" v="487" actId="478"/>
          <ac:spMkLst>
            <pc:docMk/>
            <pc:sldMk cId="3534683789" sldId="262"/>
            <ac:spMk id="10" creationId="{00000000-0000-0000-0000-000000000000}"/>
          </ac:spMkLst>
        </pc:spChg>
        <pc:spChg chg="del">
          <ac:chgData name="이 경오" userId="03d471aaec579ec3" providerId="LiveId" clId="{A4B344B3-1430-47EF-A7EE-98FBEF75989C}" dt="2020-04-29T15:18:02.534" v="486" actId="478"/>
          <ac:spMkLst>
            <pc:docMk/>
            <pc:sldMk cId="3534683789" sldId="262"/>
            <ac:spMk id="11" creationId="{00000000-0000-0000-0000-000000000000}"/>
          </ac:spMkLst>
        </pc:spChg>
        <pc:spChg chg="add del">
          <ac:chgData name="이 경오" userId="03d471aaec579ec3" providerId="LiveId" clId="{A4B344B3-1430-47EF-A7EE-98FBEF75989C}" dt="2020-04-29T15:20:39.103" v="489"/>
          <ac:spMkLst>
            <pc:docMk/>
            <pc:sldMk cId="3534683789" sldId="262"/>
            <ac:spMk id="13" creationId="{11A425C6-E6C7-4F4F-AA5C-D32878BA0C1C}"/>
          </ac:spMkLst>
        </pc:spChg>
        <pc:spChg chg="add mod">
          <ac:chgData name="이 경오" userId="03d471aaec579ec3" providerId="LiveId" clId="{A4B344B3-1430-47EF-A7EE-98FBEF75989C}" dt="2020-04-29T15:35:05.845" v="968" actId="1076"/>
          <ac:spMkLst>
            <pc:docMk/>
            <pc:sldMk cId="3534683789" sldId="262"/>
            <ac:spMk id="14" creationId="{9504D57B-672F-4C1C-98BA-6CC7760FAE9B}"/>
          </ac:spMkLst>
        </pc:spChg>
        <pc:spChg chg="add mod">
          <ac:chgData name="이 경오" userId="03d471aaec579ec3" providerId="LiveId" clId="{A4B344B3-1430-47EF-A7EE-98FBEF75989C}" dt="2020-04-29T15:41:02.205" v="1077" actId="1076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A4B344B3-1430-47EF-A7EE-98FBEF75989C}" dt="2020-04-29T16:52:41.209" v="4099" actId="20577"/>
          <ac:spMkLst>
            <pc:docMk/>
            <pc:sldMk cId="3534683789" sldId="262"/>
            <ac:spMk id="18" creationId="{E105A27E-77CE-48C6-B920-75E6A340644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19" creationId="{1AF5FA14-3457-4BF3-ABF3-C880B56E72B3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0" creationId="{D5275D85-0EC5-4BF9-99C7-7471E36314CE}"/>
          </ac:spMkLst>
        </pc:spChg>
        <pc:spChg chg="add mod or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1" creationId="{BAE3DC2A-F580-41AD-BCC4-B3D21C644CE2}"/>
          </ac:spMkLst>
        </pc:spChg>
        <pc:spChg chg="add mod">
          <ac:chgData name="이 경오" userId="03d471aaec579ec3" providerId="LiveId" clId="{A4B344B3-1430-47EF-A7EE-98FBEF75989C}" dt="2020-04-29T15:42:59.385" v="1129" actId="1076"/>
          <ac:spMkLst>
            <pc:docMk/>
            <pc:sldMk cId="3534683789" sldId="262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6:11:05.217" v="2632" actId="14100"/>
          <ac:spMkLst>
            <pc:docMk/>
            <pc:sldMk cId="3534683789" sldId="262"/>
            <ac:spMk id="23" creationId="{AEDBF2FB-4360-4269-ADA1-AE17F23A34AA}"/>
          </ac:spMkLst>
        </pc:spChg>
        <pc:spChg chg="add mod">
          <ac:chgData name="이 경오" userId="03d471aaec579ec3" providerId="LiveId" clId="{A4B344B3-1430-47EF-A7EE-98FBEF75989C}" dt="2020-04-29T16:10:58.144" v="2630" actId="1076"/>
          <ac:spMkLst>
            <pc:docMk/>
            <pc:sldMk cId="3534683789" sldId="262"/>
            <ac:spMk id="24" creationId="{2BCD5AC7-E25C-4BC3-BA3C-3C50982059DB}"/>
          </ac:spMkLst>
        </pc:spChg>
        <pc:graphicFrameChg chg="add del">
          <ac:chgData name="이 경오" userId="03d471aaec579ec3" providerId="LiveId" clId="{A4B344B3-1430-47EF-A7EE-98FBEF75989C}" dt="2020-04-29T15:34:21.298" v="956"/>
          <ac:graphicFrameMkLst>
            <pc:docMk/>
            <pc:sldMk cId="3534683789" sldId="262"/>
            <ac:graphicFrameMk id="16" creationId="{0F9C6002-FA85-47C5-836B-8AF3CD3C9026}"/>
          </ac:graphicFrameMkLst>
        </pc:graphicFrameChg>
        <pc:picChg chg="del">
          <ac:chgData name="이 경오" userId="03d471aaec579ec3" providerId="LiveId" clId="{A4B344B3-1430-47EF-A7EE-98FBEF75989C}" dt="2020-04-29T15:18:02.534" v="486" actId="478"/>
          <ac:picMkLst>
            <pc:docMk/>
            <pc:sldMk cId="3534683789" sldId="262"/>
            <ac:picMk id="12" creationId="{00000000-0000-0000-0000-000000000000}"/>
          </ac:picMkLst>
        </pc:picChg>
        <pc:picChg chg="del mod">
          <ac:chgData name="이 경오" userId="03d471aaec579ec3" providerId="LiveId" clId="{A4B344B3-1430-47EF-A7EE-98FBEF75989C}" dt="2020-04-29T16:58:33.195" v="4111" actId="478"/>
          <ac:picMkLst>
            <pc:docMk/>
            <pc:sldMk cId="3534683789" sldId="262"/>
            <ac:picMk id="17" creationId="{D8831B31-9ECC-42F1-A52C-D1A38D569E01}"/>
          </ac:picMkLst>
        </pc:picChg>
        <pc:picChg chg="mod">
          <ac:chgData name="이 경오" userId="03d471aaec579ec3" providerId="LiveId" clId="{A4B344B3-1430-47EF-A7EE-98FBEF75989C}" dt="2020-04-29T16:58:50.805" v="4119" actId="1038"/>
          <ac:picMkLst>
            <pc:docMk/>
            <pc:sldMk cId="3534683789" sldId="262"/>
            <ac:picMk id="25" creationId="{7F645472-4F33-4132-8337-BA48BCBCE82E}"/>
          </ac:picMkLst>
        </pc:pic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341910839" sldId="264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676412937" sldId="265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3076520899" sldId="266"/>
        </pc:sldMkLst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799893120" sldId="267"/>
        </pc:sldMkLst>
      </pc:sldChg>
      <pc:sldChg chg="modSp del mod">
        <pc:chgData name="이 경오" userId="03d471aaec579ec3" providerId="LiveId" clId="{A4B344B3-1430-47EF-A7EE-98FBEF75989C}" dt="2020-04-29T17:10:53.352" v="4207" actId="47"/>
        <pc:sldMkLst>
          <pc:docMk/>
          <pc:sldMk cId="2178668684" sldId="268"/>
        </pc:sldMkLst>
        <pc:graphicFrameChg chg="modGraphic">
          <ac:chgData name="이 경오" userId="03d471aaec579ec3" providerId="LiveId" clId="{A4B344B3-1430-47EF-A7EE-98FBEF75989C}" dt="2020-04-29T17:10:31.245" v="4206" actId="20577"/>
          <ac:graphicFrameMkLst>
            <pc:docMk/>
            <pc:sldMk cId="2178668684" sldId="268"/>
            <ac:graphicFrameMk id="3" creationId="{00000000-0000-0000-0000-000000000000}"/>
          </ac:graphicFrameMkLst>
        </pc:graphicFrame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501626480" sldId="269"/>
        </pc:sldMkLst>
      </pc:sldChg>
      <pc:sldChg chg="modSp del">
        <pc:chgData name="이 경오" userId="03d471aaec579ec3" providerId="LiveId" clId="{A4B344B3-1430-47EF-A7EE-98FBEF75989C}" dt="2020-04-29T17:10:53.352" v="4207" actId="47"/>
        <pc:sldMkLst>
          <pc:docMk/>
          <pc:sldMk cId="3364655511" sldId="270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364655511" sldId="270"/>
            <ac:spMk id="2" creationId="{00000000-0000-0000-0000-000000000000}"/>
          </ac:spMkLst>
        </pc:spChg>
      </pc:sldChg>
      <pc:sldChg chg="del">
        <pc:chgData name="이 경오" userId="03d471aaec579ec3" providerId="LiveId" clId="{A4B344B3-1430-47EF-A7EE-98FBEF75989C}" dt="2020-04-29T17:10:53.352" v="4207" actId="47"/>
        <pc:sldMkLst>
          <pc:docMk/>
          <pc:sldMk cId="1149519385" sldId="271"/>
        </pc:sldMkLst>
      </pc:sldChg>
      <pc:sldChg chg="add del">
        <pc:chgData name="이 경오" userId="03d471aaec579ec3" providerId="LiveId" clId="{A4B344B3-1430-47EF-A7EE-98FBEF75989C}" dt="2020-04-30T02:51:53.599" v="7904"/>
        <pc:sldMkLst>
          <pc:docMk/>
          <pc:sldMk cId="1409961608" sldId="272"/>
        </pc:sldMkLst>
      </pc:sldChg>
      <pc:sldChg chg="addSp delSp modSp add mod">
        <pc:chgData name="이 경오" userId="03d471aaec579ec3" providerId="LiveId" clId="{A4B344B3-1430-47EF-A7EE-98FBEF75989C}" dt="2020-04-29T16:07:51.287" v="2610" actId="14100"/>
        <pc:sldMkLst>
          <pc:docMk/>
          <pc:sldMk cId="1683056987" sldId="273"/>
        </pc:sldMkLst>
        <pc:spChg chg="mod">
          <ac:chgData name="이 경오" userId="03d471aaec579ec3" providerId="LiveId" clId="{A4B344B3-1430-47EF-A7EE-98FBEF75989C}" dt="2020-04-29T15:43:31.037" v="1146"/>
          <ac:spMkLst>
            <pc:docMk/>
            <pc:sldMk cId="1683056987" sldId="273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3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6:02:46.759" v="2485" actId="14100"/>
          <ac:spMkLst>
            <pc:docMk/>
            <pc:sldMk cId="1683056987" sldId="273"/>
            <ac:spMk id="6" creationId="{1124F935-AC00-4CD0-964C-C26782E96FD6}"/>
          </ac:spMkLst>
        </pc:spChg>
        <pc:spChg chg="add mod">
          <ac:chgData name="이 경오" userId="03d471aaec579ec3" providerId="LiveId" clId="{A4B344B3-1430-47EF-A7EE-98FBEF75989C}" dt="2020-04-29T15:53:31.466" v="1856" actId="14100"/>
          <ac:spMkLst>
            <pc:docMk/>
            <pc:sldMk cId="1683056987" sldId="273"/>
            <ac:spMk id="7" creationId="{347B54F8-C30C-4AB8-929A-2024B47CCA07}"/>
          </ac:spMkLst>
        </pc:spChg>
        <pc:spChg chg="add mod">
          <ac:chgData name="이 경오" userId="03d471aaec579ec3" providerId="LiveId" clId="{A4B344B3-1430-47EF-A7EE-98FBEF75989C}" dt="2020-04-29T16:01:57.252" v="2484" actId="20577"/>
          <ac:spMkLst>
            <pc:docMk/>
            <pc:sldMk cId="1683056987" sldId="273"/>
            <ac:spMk id="8" creationId="{D6C81F31-BE55-4BFC-B8A5-D5D5093840B2}"/>
          </ac:spMkLst>
        </pc:spChg>
        <pc:spChg chg="add mod">
          <ac:chgData name="이 경오" userId="03d471aaec579ec3" providerId="LiveId" clId="{A4B344B3-1430-47EF-A7EE-98FBEF75989C}" dt="2020-04-29T16:06:34.987" v="2488" actId="14100"/>
          <ac:spMkLst>
            <pc:docMk/>
            <pc:sldMk cId="1683056987" sldId="273"/>
            <ac:spMk id="9" creationId="{0B9D5714-EAFC-4EA5-96F3-CF78C4C41B1C}"/>
          </ac:spMkLst>
        </pc:spChg>
        <pc:spChg chg="add mod">
          <ac:chgData name="이 경오" userId="03d471aaec579ec3" providerId="LiveId" clId="{A4B344B3-1430-47EF-A7EE-98FBEF75989C}" dt="2020-04-29T16:07:51.287" v="2610" actId="14100"/>
          <ac:spMkLst>
            <pc:docMk/>
            <pc:sldMk cId="1683056987" sldId="273"/>
            <ac:spMk id="10" creationId="{0818769C-44FA-47B3-B5A0-14E15B4D5D00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4" creationId="{9504D57B-672F-4C1C-98BA-6CC7760FAE9B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5" creationId="{15EAFEC7-92B5-44F9-A0C7-FAEBAE72AC98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8" creationId="{E105A27E-77CE-48C6-B920-75E6A340644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19" creationId="{1AF5FA14-3457-4BF3-ABF3-C880B56E72B3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0" creationId="{D5275D85-0EC5-4BF9-99C7-7471E36314CE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1" creationId="{BAE3DC2A-F580-41AD-BCC4-B3D21C644CE2}"/>
          </ac:spMkLst>
        </pc:spChg>
        <pc:spChg chg="del">
          <ac:chgData name="이 경오" userId="03d471aaec579ec3" providerId="LiveId" clId="{A4B344B3-1430-47EF-A7EE-98FBEF75989C}" dt="2020-04-29T15:43:35.032" v="1147" actId="478"/>
          <ac:spMkLst>
            <pc:docMk/>
            <pc:sldMk cId="1683056987" sldId="273"/>
            <ac:spMk id="22" creationId="{7111EE14-E475-4985-A295-A4842A9672BF}"/>
          </ac:spMkLst>
        </pc:spChg>
        <pc:spChg chg="add mod">
          <ac:chgData name="이 경오" userId="03d471aaec579ec3" providerId="LiveId" clId="{A4B344B3-1430-47EF-A7EE-98FBEF75989C}" dt="2020-04-29T15:46:29.416" v="1579"/>
          <ac:spMkLst>
            <pc:docMk/>
            <pc:sldMk cId="1683056987" sldId="273"/>
            <ac:spMk id="23" creationId="{37BCEA8F-B1A8-43E7-B6DF-1F536B04865F}"/>
          </ac:spMkLst>
        </pc:spChg>
        <pc:spChg chg="add mod">
          <ac:chgData name="이 경오" userId="03d471aaec579ec3" providerId="LiveId" clId="{A4B344B3-1430-47EF-A7EE-98FBEF75989C}" dt="2020-04-29T15:54:33.204" v="1868" actId="14100"/>
          <ac:spMkLst>
            <pc:docMk/>
            <pc:sldMk cId="1683056987" sldId="273"/>
            <ac:spMk id="24" creationId="{C27EF585-7F6B-4B64-B08E-7854541094DD}"/>
          </ac:spMkLst>
        </pc:spChg>
        <pc:spChg chg="add mod">
          <ac:chgData name="이 경오" userId="03d471aaec579ec3" providerId="LiveId" clId="{A4B344B3-1430-47EF-A7EE-98FBEF75989C}" dt="2020-04-29T15:58:09.334" v="2407" actId="6549"/>
          <ac:spMkLst>
            <pc:docMk/>
            <pc:sldMk cId="1683056987" sldId="273"/>
            <ac:spMk id="25" creationId="{9F32EAED-C6CE-426F-A4EC-AD6A9852AD88}"/>
          </ac:spMkLst>
        </pc:spChg>
        <pc:spChg chg="add mod">
          <ac:chgData name="이 경오" userId="03d471aaec579ec3" providerId="LiveId" clId="{A4B344B3-1430-47EF-A7EE-98FBEF75989C}" dt="2020-04-29T16:06:58.700" v="2490" actId="1076"/>
          <ac:spMkLst>
            <pc:docMk/>
            <pc:sldMk cId="1683056987" sldId="273"/>
            <ac:spMk id="26" creationId="{2EAFCF1B-669C-45FA-B916-902C3135D1F2}"/>
          </ac:spMkLst>
        </pc:spChg>
        <pc:graphicFrameChg chg="add mod modGraphic">
          <ac:chgData name="이 경오" userId="03d471aaec579ec3" providerId="LiveId" clId="{A4B344B3-1430-47EF-A7EE-98FBEF75989C}" dt="2020-04-29T15:46:04.241" v="1555"/>
          <ac:graphicFrameMkLst>
            <pc:docMk/>
            <pc:sldMk cId="1683056987" sldId="273"/>
            <ac:graphicFrameMk id="16" creationId="{D3AA9E2F-7D71-4F46-BBC0-25D1485E44D6}"/>
          </ac:graphicFrameMkLst>
        </pc:graphicFrameChg>
        <pc:picChg chg="del">
          <ac:chgData name="이 경오" userId="03d471aaec579ec3" providerId="LiveId" clId="{A4B344B3-1430-47EF-A7EE-98FBEF75989C}" dt="2020-04-29T15:43:35.032" v="1147" actId="478"/>
          <ac:picMkLst>
            <pc:docMk/>
            <pc:sldMk cId="1683056987" sldId="273"/>
            <ac:picMk id="17" creationId="{D8831B31-9ECC-42F1-A52C-D1A38D569E01}"/>
          </ac:picMkLst>
        </pc:picChg>
      </pc:sldChg>
      <pc:sldChg chg="add ord">
        <pc:chgData name="이 경오" userId="03d471aaec579ec3" providerId="LiveId" clId="{A4B344B3-1430-47EF-A7EE-98FBEF75989C}" dt="2020-04-29T16:11:45.516" v="2635"/>
        <pc:sldMkLst>
          <pc:docMk/>
          <pc:sldMk cId="2558902933" sldId="274"/>
        </pc:sldMkLst>
      </pc:sldChg>
      <pc:sldChg chg="addSp delSp modSp add mod ord">
        <pc:chgData name="이 경오" userId="03d471aaec579ec3" providerId="LiveId" clId="{A4B344B3-1430-47EF-A7EE-98FBEF75989C}" dt="2020-04-29T17:06:32.216" v="4203"/>
        <pc:sldMkLst>
          <pc:docMk/>
          <pc:sldMk cId="945171321" sldId="275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2" creationId="{00000000-0000-0000-0000-000000000000}"/>
          </ac:spMkLst>
        </pc:spChg>
        <pc:spChg chg="add del mod">
          <ac:chgData name="이 경오" userId="03d471aaec579ec3" providerId="LiveId" clId="{A4B344B3-1430-47EF-A7EE-98FBEF75989C}" dt="2020-04-29T16:19:01.456" v="2795" actId="478"/>
          <ac:spMkLst>
            <pc:docMk/>
            <pc:sldMk cId="945171321" sldId="275"/>
            <ac:spMk id="3" creationId="{E20A23B6-0880-4DE0-A721-C691E69BA51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6" creationId="{1124F935-AC00-4CD0-964C-C26782E96FD6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7" creationId="{347B54F8-C30C-4AB8-929A-2024B47CCA07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8" creationId="{D6C81F31-BE55-4BFC-B8A5-D5D5093840B2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9" creationId="{0B9D5714-EAFC-4EA5-96F3-CF78C4C41B1C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10" creationId="{0818769C-44FA-47B3-B5A0-14E15B4D5D00}"/>
          </ac:spMkLst>
        </pc:spChg>
        <pc:spChg chg="add mod">
          <ac:chgData name="이 경오" userId="03d471aaec579ec3" providerId="LiveId" clId="{A4B344B3-1430-47EF-A7EE-98FBEF75989C}" dt="2020-04-29T16:13:45.168" v="2655" actId="6549"/>
          <ac:spMkLst>
            <pc:docMk/>
            <pc:sldMk cId="945171321" sldId="275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19" creationId="{061BE061-A6A4-4D13-8601-B4826C75F1F8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1" creationId="{3A5A5C2D-7EEF-4111-9E95-9CF15FAB5851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2" creationId="{02689246-B418-43D8-A54E-220E9FF13883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3" creationId="{37BCEA8F-B1A8-43E7-B6DF-1F536B04865F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4" creationId="{C27EF585-7F6B-4B64-B08E-7854541094DD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5" creationId="{9F32EAED-C6CE-426F-A4EC-AD6A9852AD88}"/>
          </ac:spMkLst>
        </pc:spChg>
        <pc:spChg chg="del">
          <ac:chgData name="이 경오" userId="03d471aaec579ec3" providerId="LiveId" clId="{A4B344B3-1430-47EF-A7EE-98FBEF75989C}" dt="2020-04-29T16:12:51.225" v="2651" actId="478"/>
          <ac:spMkLst>
            <pc:docMk/>
            <pc:sldMk cId="945171321" sldId="275"/>
            <ac:spMk id="26" creationId="{2EAFCF1B-669C-45FA-B916-902C3135D1F2}"/>
          </ac:spMkLst>
        </pc:spChg>
        <pc:spChg chg="add del mod">
          <ac:chgData name="이 경오" userId="03d471aaec579ec3" providerId="LiveId" clId="{A4B344B3-1430-47EF-A7EE-98FBEF75989C}" dt="2020-04-29T16:18:07.966" v="2770" actId="478"/>
          <ac:spMkLst>
            <pc:docMk/>
            <pc:sldMk cId="945171321" sldId="275"/>
            <ac:spMk id="27" creationId="{CD4072E8-5E38-4A1B-81C8-6A16B9704015}"/>
          </ac:spMkLst>
        </pc:spChg>
        <pc:spChg chg="add mod">
          <ac:chgData name="이 경오" userId="03d471aaec579ec3" providerId="LiveId" clId="{A4B344B3-1430-47EF-A7EE-98FBEF75989C}" dt="2020-04-29T16:20:50.161" v="2838"/>
          <ac:spMkLst>
            <pc:docMk/>
            <pc:sldMk cId="945171321" sldId="275"/>
            <ac:spMk id="36" creationId="{BD899968-DA87-4447-BE19-0393AA79C84D}"/>
          </ac:spMkLst>
        </pc:spChg>
        <pc:spChg chg="add mod">
          <ac:chgData name="이 경오" userId="03d471aaec579ec3" providerId="LiveId" clId="{A4B344B3-1430-47EF-A7EE-98FBEF75989C}" dt="2020-04-29T16:20:39.185" v="2819" actId="1076"/>
          <ac:spMkLst>
            <pc:docMk/>
            <pc:sldMk cId="945171321" sldId="275"/>
            <ac:spMk id="40" creationId="{BD33BADE-5DDC-436D-8443-0E40D4271856}"/>
          </ac:spMkLst>
        </pc:spChg>
        <pc:spChg chg="add del mod">
          <ac:chgData name="이 경오" userId="03d471aaec579ec3" providerId="LiveId" clId="{A4B344B3-1430-47EF-A7EE-98FBEF75989C}" dt="2020-04-29T16:21:27.724" v="2846"/>
          <ac:spMkLst>
            <pc:docMk/>
            <pc:sldMk cId="945171321" sldId="275"/>
            <ac:spMk id="57" creationId="{D87227A4-8A68-42E6-AD9E-6C57F8A2FD38}"/>
          </ac:spMkLst>
        </pc:spChg>
        <pc:spChg chg="mod">
          <ac:chgData name="이 경오" userId="03d471aaec579ec3" providerId="LiveId" clId="{A4B344B3-1430-47EF-A7EE-98FBEF75989C}" dt="2020-04-29T16:21:57.605" v="2877"/>
          <ac:spMkLst>
            <pc:docMk/>
            <pc:sldMk cId="945171321" sldId="275"/>
            <ac:spMk id="58" creationId="{52EF21D8-2406-4FA4-B187-3F97D71D3A7F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945171321" sldId="275"/>
            <ac:spMk id="59" creationId="{2D271E05-3F71-4FAD-A6B2-E84862A1C8E6}"/>
          </ac:spMkLst>
        </pc:spChg>
        <pc:spChg chg="add mod">
          <ac:chgData name="이 경오" userId="03d471aaec579ec3" providerId="LiveId" clId="{A4B344B3-1430-47EF-A7EE-98FBEF75989C}" dt="2020-04-29T16:25:09.984" v="3118" actId="1076"/>
          <ac:spMkLst>
            <pc:docMk/>
            <pc:sldMk cId="945171321" sldId="275"/>
            <ac:spMk id="60" creationId="{96D17732-7D1E-4D66-B42A-D3117B3B123B}"/>
          </ac:spMkLst>
        </pc:spChg>
        <pc:spChg chg="add mod">
          <ac:chgData name="이 경오" userId="03d471aaec579ec3" providerId="LiveId" clId="{A4B344B3-1430-47EF-A7EE-98FBEF75989C}" dt="2020-04-29T16:25:57.095" v="3120" actId="1076"/>
          <ac:spMkLst>
            <pc:docMk/>
            <pc:sldMk cId="945171321" sldId="275"/>
            <ac:spMk id="61" creationId="{5914833D-5D1E-47C0-BAF4-933ED6716ABB}"/>
          </ac:spMkLst>
        </pc:spChg>
        <pc:graphicFrameChg chg="del">
          <ac:chgData name="이 경오" userId="03d471aaec579ec3" providerId="LiveId" clId="{A4B344B3-1430-47EF-A7EE-98FBEF75989C}" dt="2020-04-29T16:12:51.225" v="2651" actId="478"/>
          <ac:graphicFrameMkLst>
            <pc:docMk/>
            <pc:sldMk cId="945171321" sldId="275"/>
            <ac:graphicFrameMk id="16" creationId="{D3AA9E2F-7D71-4F46-BBC0-25D1485E44D6}"/>
          </ac:graphicFrameMkLst>
        </pc:graphicFrameChg>
        <pc:picChg chg="add del mod">
          <ac:chgData name="이 경오" userId="03d471aaec579ec3" providerId="LiveId" clId="{A4B344B3-1430-47EF-A7EE-98FBEF75989C}" dt="2020-04-29T16:18:24.521" v="2776" actId="478"/>
          <ac:picMkLst>
            <pc:docMk/>
            <pc:sldMk cId="945171321" sldId="275"/>
            <ac:picMk id="18" creationId="{218E0A8E-79FC-4AB4-B2D8-F306CD10D243}"/>
          </ac:picMkLst>
        </pc:pic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12" creationId="{239A3703-B05D-445C-867E-0A71257D1863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28" creationId="{8DA7C417-11F8-4BFE-A278-4D409F7E5509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37" creationId="{A69275F0-AAE9-4F89-9071-0D147C04218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3" creationId="{1835BF67-CDDD-43EB-A55D-BEAE003886CA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4" creationId="{8F2AF5A6-81B3-4E89-9BF9-80C148F62E57}"/>
          </ac:cxnSpMkLst>
        </pc:cxnChg>
        <pc:cxnChg chg="add del mod">
          <ac:chgData name="이 경오" userId="03d471aaec579ec3" providerId="LiveId" clId="{A4B344B3-1430-47EF-A7EE-98FBEF75989C}" dt="2020-04-29T16:19:39.359" v="2806" actId="478"/>
          <ac:cxnSpMkLst>
            <pc:docMk/>
            <pc:sldMk cId="945171321" sldId="275"/>
            <ac:cxnSpMk id="47" creationId="{513CC308-E93F-4BC4-9262-7171FB4DA044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2" creationId="{7DE9018D-8918-4C8D-8982-0D87E00FB43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4" creationId="{4FCE5BAE-2A31-42AD-A939-E232DA74B560}"/>
          </ac:cxnSpMkLst>
        </pc:cxnChg>
        <pc:cxnChg chg="add mod">
          <ac:chgData name="이 경오" userId="03d471aaec579ec3" providerId="LiveId" clId="{A4B344B3-1430-47EF-A7EE-98FBEF75989C}" dt="2020-04-29T16:20:39.185" v="2819" actId="1076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8:59.522" v="4204" actId="20577"/>
        <pc:sldMkLst>
          <pc:docMk/>
          <pc:sldMk cId="3400105149" sldId="276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29T17:00:06.350" v="4123" actId="404"/>
          <ac:spMkLst>
            <pc:docMk/>
            <pc:sldMk cId="3400105149" sldId="276"/>
            <ac:spMk id="3" creationId="{F1CFFE9B-38FD-4B99-85BD-2365A41A8DD0}"/>
          </ac:spMkLst>
        </pc:spChg>
        <pc:spChg chg="add mod">
          <ac:chgData name="이 경오" userId="03d471aaec579ec3" providerId="LiveId" clId="{A4B344B3-1430-47EF-A7EE-98FBEF75989C}" dt="2020-04-29T17:01:06.204" v="4133" actId="1076"/>
          <ac:spMkLst>
            <pc:docMk/>
            <pc:sldMk cId="3400105149" sldId="276"/>
            <ac:spMk id="6" creationId="{DE282090-06FF-4FC6-A618-EC7317A88A2C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36:10.236" v="3298" actId="1076"/>
          <ac:spMkLst>
            <pc:docMk/>
            <pc:sldMk cId="3400105149" sldId="276"/>
            <ac:spMk id="21" creationId="{AFB34C4A-EB2F-4526-A736-F9394B984D20}"/>
          </ac:spMkLst>
        </pc:spChg>
        <pc:spChg chg="add mod">
          <ac:chgData name="이 경오" userId="03d471aaec579ec3" providerId="LiveId" clId="{A4B344B3-1430-47EF-A7EE-98FBEF75989C}" dt="2020-04-29T17:00:28.524" v="4127" actId="1076"/>
          <ac:spMkLst>
            <pc:docMk/>
            <pc:sldMk cId="3400105149" sldId="276"/>
            <ac:spMk id="23" creationId="{A6E3D4A5-7CA8-4CF1-8C23-ECF1F0E520A2}"/>
          </ac:spMkLst>
        </pc:spChg>
        <pc:spChg chg="add mod">
          <ac:chgData name="이 경오" userId="03d471aaec579ec3" providerId="LiveId" clId="{A4B344B3-1430-47EF-A7EE-98FBEF75989C}" dt="2020-04-29T17:00:25.084" v="4126" actId="1076"/>
          <ac:spMkLst>
            <pc:docMk/>
            <pc:sldMk cId="3400105149" sldId="276"/>
            <ac:spMk id="24" creationId="{91F37557-21AC-414C-9463-E9FB533F4FA0}"/>
          </ac:spMkLst>
        </pc:spChg>
        <pc:spChg chg="add mod">
          <ac:chgData name="이 경오" userId="03d471aaec579ec3" providerId="LiveId" clId="{A4B344B3-1430-47EF-A7EE-98FBEF75989C}" dt="2020-04-29T17:00:37.956" v="4128" actId="1076"/>
          <ac:spMkLst>
            <pc:docMk/>
            <pc:sldMk cId="3400105149" sldId="276"/>
            <ac:spMk id="25" creationId="{4359BF63-3869-459E-938C-6910638872E4}"/>
          </ac:spMkLst>
        </pc:spChg>
        <pc:spChg chg="add mod">
          <ac:chgData name="이 경오" userId="03d471aaec579ec3" providerId="LiveId" clId="{A4B344B3-1430-47EF-A7EE-98FBEF75989C}" dt="2020-04-29T17:06:32.216" v="4203"/>
          <ac:spMkLst>
            <pc:docMk/>
            <pc:sldMk cId="3400105149" sldId="276"/>
            <ac:spMk id="26" creationId="{381EE361-E396-40DD-B60D-5AB3F3E4F874}"/>
          </ac:spMkLst>
        </pc:spChg>
        <pc:spChg chg="add mod">
          <ac:chgData name="이 경오" userId="03d471aaec579ec3" providerId="LiveId" clId="{A4B344B3-1430-47EF-A7EE-98FBEF75989C}" dt="2020-04-29T17:08:59.522" v="4204" actId="20577"/>
          <ac:spMkLst>
            <pc:docMk/>
            <pc:sldMk cId="3400105149" sldId="276"/>
            <ac:spMk id="27" creationId="{F61582BB-E8FB-425C-BCEF-44FF1F688C3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29" creationId="{0B2BF76A-B43B-4DDE-A9C6-E1E3690A425B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0" creationId="{C3AA09F1-FD8C-41FC-B9BB-D895508DD07E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1" creationId="{07004587-8FC0-4794-BC95-B93B1362F711}"/>
          </ac:spMkLst>
        </pc:spChg>
        <pc:spChg chg="add del mod">
          <ac:chgData name="이 경오" userId="03d471aaec579ec3" providerId="LiveId" clId="{A4B344B3-1430-47EF-A7EE-98FBEF75989C}" dt="2020-04-29T16:40:00.681" v="3375" actId="478"/>
          <ac:spMkLst>
            <pc:docMk/>
            <pc:sldMk cId="3400105149" sldId="276"/>
            <ac:spMk id="32" creationId="{487B3829-4032-4DA6-AE85-CC6015342477}"/>
          </ac:spMkLst>
        </pc:spChg>
        <pc:spChg chg="add mod ord">
          <ac:chgData name="이 경오" userId="03d471aaec579ec3" providerId="LiveId" clId="{A4B344B3-1430-47EF-A7EE-98FBEF75989C}" dt="2020-04-29T17:01:32.424" v="4140" actId="14100"/>
          <ac:spMkLst>
            <pc:docMk/>
            <pc:sldMk cId="3400105149" sldId="276"/>
            <ac:spMk id="34" creationId="{F7AED046-02C4-4EFA-8D15-7C351B6BAF51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27:05.058" v="3137" actId="478"/>
          <ac:spMkLst>
            <pc:docMk/>
            <pc:sldMk cId="3400105149" sldId="276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27:07.845" v="3138" actId="478"/>
          <ac:spMkLst>
            <pc:docMk/>
            <pc:sldMk cId="3400105149" sldId="276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26:56.520" v="3136" actId="478"/>
          <ac:spMkLst>
            <pc:docMk/>
            <pc:sldMk cId="3400105149" sldId="276"/>
            <ac:spMk id="61" creationId="{5914833D-5D1E-47C0-BAF4-933ED6716ABB}"/>
          </ac:spMkLst>
        </pc:spChg>
        <pc:picChg chg="mod ord">
          <ac:chgData name="이 경오" userId="03d471aaec579ec3" providerId="LiveId" clId="{A4B344B3-1430-47EF-A7EE-98FBEF75989C}" dt="2020-04-29T17:01:23.837" v="4138" actId="1076"/>
          <ac:picMkLst>
            <pc:docMk/>
            <pc:sldMk cId="3400105149" sldId="276"/>
            <ac:picMk id="7" creationId="{CE91C5E6-58F9-4649-8968-7DFB4773D67D}"/>
          </ac:picMkLst>
        </pc:picChg>
        <pc:picChg chg="mod">
          <ac:chgData name="이 경오" userId="03d471aaec579ec3" providerId="LiveId" clId="{A4B344B3-1430-47EF-A7EE-98FBEF75989C}" dt="2020-04-29T17:05:20.506" v="4202" actId="1076"/>
          <ac:picMkLst>
            <pc:docMk/>
            <pc:sldMk cId="3400105149" sldId="276"/>
            <ac:picMk id="8" creationId="{C7A2A694-41A7-4DC8-9585-DBAC5E7F2805}"/>
          </ac:picMkLst>
        </pc:pic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27:05.058" v="3137" actId="478"/>
          <ac:cxnSpMkLst>
            <pc:docMk/>
            <pc:sldMk cId="3400105149" sldId="276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29T17:06:32.216" v="4203"/>
        <pc:sldMkLst>
          <pc:docMk/>
          <pc:sldMk cId="1499769816" sldId="277"/>
        </pc:sldMkLst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3" creationId="{F1CFFE9B-38FD-4B99-85BD-2365A41A8DD0}"/>
          </ac:spMkLst>
        </pc:spChg>
        <pc:spChg chg="mod">
          <ac:chgData name="이 경오" userId="03d471aaec579ec3" providerId="LiveId" clId="{A4B344B3-1430-47EF-A7EE-98FBEF75989C}" dt="2020-04-29T16:43:24.594" v="3558" actId="1076"/>
          <ac:spMkLst>
            <pc:docMk/>
            <pc:sldMk cId="1499769816" sldId="277"/>
            <ac:spMk id="5" creationId="{8F526FEE-CA73-440B-888F-BE51F1015EA2}"/>
          </ac:spMkLst>
        </pc:spChg>
        <pc:spChg chg="del">
          <ac:chgData name="이 경오" userId="03d471aaec579ec3" providerId="LiveId" clId="{A4B344B3-1430-47EF-A7EE-98FBEF75989C}" dt="2020-04-29T16:44:33.043" v="3609" actId="478"/>
          <ac:spMkLst>
            <pc:docMk/>
            <pc:sldMk cId="1499769816" sldId="277"/>
            <ac:spMk id="6" creationId="{DE282090-06FF-4FC6-A618-EC7317A88A2C}"/>
          </ac:spMkLst>
        </pc:spChg>
        <pc:spChg chg="add mod">
          <ac:chgData name="이 경오" userId="03d471aaec579ec3" providerId="LiveId" clId="{A4B344B3-1430-47EF-A7EE-98FBEF75989C}" dt="2020-04-29T17:03:56.344" v="4187" actId="1076"/>
          <ac:spMkLst>
            <pc:docMk/>
            <pc:sldMk cId="1499769816" sldId="277"/>
            <ac:spMk id="7" creationId="{37DEEC97-6B75-442E-A4A4-74F21C9AACB0}"/>
          </ac:spMkLst>
        </pc:spChg>
        <pc:spChg chg="add mod">
          <ac:chgData name="이 경오" userId="03d471aaec579ec3" providerId="LiveId" clId="{A4B344B3-1430-47EF-A7EE-98FBEF75989C}" dt="2020-04-29T17:03:21.798" v="4183" actId="404"/>
          <ac:spMkLst>
            <pc:docMk/>
            <pc:sldMk cId="1499769816" sldId="277"/>
            <ac:spMk id="8" creationId="{58050902-6297-4867-A57E-43E489CFA9A9}"/>
          </ac:spMkLst>
        </pc:spChg>
        <pc:spChg chg="del">
          <ac:chgData name="이 경오" userId="03d471aaec579ec3" providerId="LiveId" clId="{A4B344B3-1430-47EF-A7EE-98FBEF75989C}" dt="2020-04-29T17:02:32.864" v="4144"/>
          <ac:spMkLst>
            <pc:docMk/>
            <pc:sldMk cId="1499769816" sldId="277"/>
            <ac:spMk id="9" creationId="{AC88520B-489D-4358-BF72-D2CEB0B01A09}"/>
          </ac:spMkLst>
        </pc:spChg>
        <pc:spChg chg="add mod ord">
          <ac:chgData name="이 경오" userId="03d471aaec579ec3" providerId="LiveId" clId="{A4B344B3-1430-47EF-A7EE-98FBEF75989C}" dt="2020-04-29T17:04:16.175" v="4195" actId="14100"/>
          <ac:spMkLst>
            <pc:docMk/>
            <pc:sldMk cId="1499769816" sldId="277"/>
            <ac:spMk id="17" creationId="{75BC96EC-2425-4685-A8C3-52931CFEC421}"/>
          </ac:spMkLst>
        </pc:spChg>
        <pc:spChg chg="add mod ord">
          <ac:chgData name="이 경오" userId="03d471aaec579ec3" providerId="LiveId" clId="{A4B344B3-1430-47EF-A7EE-98FBEF75989C}" dt="2020-04-29T17:04:44.753" v="4201" actId="14100"/>
          <ac:spMkLst>
            <pc:docMk/>
            <pc:sldMk cId="1499769816" sldId="277"/>
            <ac:spMk id="19" creationId="{4676BF13-2D8F-42EB-9F94-8B0637890E8A}"/>
          </ac:spMkLst>
        </pc:spChg>
        <pc:spChg chg="mod">
          <ac:chgData name="이 경오" userId="03d471aaec579ec3" providerId="LiveId" clId="{A4B344B3-1430-47EF-A7EE-98FBEF75989C}" dt="2020-04-29T17:03:54.433" v="4186" actId="1076"/>
          <ac:spMkLst>
            <pc:docMk/>
            <pc:sldMk cId="1499769816" sldId="277"/>
            <ac:spMk id="21" creationId="{AFB34C4A-EB2F-4526-A736-F9394B984D2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3" creationId="{A6E3D4A5-7CA8-4CF1-8C23-ECF1F0E520A2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4" creationId="{91F37557-21AC-414C-9463-E9FB533F4FA0}"/>
          </ac:spMkLst>
        </pc:spChg>
        <pc:spChg chg="del">
          <ac:chgData name="이 경오" userId="03d471aaec579ec3" providerId="LiveId" clId="{A4B344B3-1430-47EF-A7EE-98FBEF75989C}" dt="2020-04-29T16:43:27.466" v="3559" actId="478"/>
          <ac:spMkLst>
            <pc:docMk/>
            <pc:sldMk cId="1499769816" sldId="277"/>
            <ac:spMk id="25" creationId="{4359BF63-3869-459E-938C-6910638872E4}"/>
          </ac:spMkLst>
        </pc:spChg>
        <pc:spChg chg="mod">
          <ac:chgData name="이 경오" userId="03d471aaec579ec3" providerId="LiveId" clId="{A4B344B3-1430-47EF-A7EE-98FBEF75989C}" dt="2020-04-29T17:06:32.216" v="4203"/>
          <ac:spMkLst>
            <pc:docMk/>
            <pc:sldMk cId="1499769816" sldId="277"/>
            <ac:spMk id="26" creationId="{381EE361-E396-40DD-B60D-5AB3F3E4F874}"/>
          </ac:spMkLst>
        </pc:spChg>
        <pc:spChg chg="mod">
          <ac:chgData name="이 경오" userId="03d471aaec579ec3" providerId="LiveId" clId="{A4B344B3-1430-47EF-A7EE-98FBEF75989C}" dt="2020-04-29T17:02:43.849" v="4172" actId="1036"/>
          <ac:spMkLst>
            <pc:docMk/>
            <pc:sldMk cId="1499769816" sldId="277"/>
            <ac:spMk id="27" creationId="{F61582BB-E8FB-425C-BCEF-44FF1F688C31}"/>
          </ac:spMkLst>
        </pc:spChg>
        <pc:picChg chg="mod">
          <ac:chgData name="이 경오" userId="03d471aaec579ec3" providerId="LiveId" clId="{A4B344B3-1430-47EF-A7EE-98FBEF75989C}" dt="2020-04-29T17:04:09.327" v="4192" actId="1076"/>
          <ac:picMkLst>
            <pc:docMk/>
            <pc:sldMk cId="1499769816" sldId="277"/>
            <ac:picMk id="10" creationId="{DED85323-21AE-4964-9D10-F12026048255}"/>
          </ac:picMkLst>
        </pc:picChg>
        <pc:picChg chg="mod">
          <ac:chgData name="이 경오" userId="03d471aaec579ec3" providerId="LiveId" clId="{A4B344B3-1430-47EF-A7EE-98FBEF75989C}" dt="2020-04-29T17:03:50.214" v="4184" actId="1076"/>
          <ac:picMkLst>
            <pc:docMk/>
            <pc:sldMk cId="1499769816" sldId="277"/>
            <ac:picMk id="11" creationId="{C73B0369-55A7-4851-A787-AC7BBDA96C03}"/>
          </ac:picMkLst>
        </pc:picChg>
      </pc:sldChg>
      <pc:sldChg chg="addSp delSp modSp add mod">
        <pc:chgData name="이 경오" userId="03d471aaec579ec3" providerId="LiveId" clId="{A4B344B3-1430-47EF-A7EE-98FBEF75989C}" dt="2020-04-29T16:58:26.163" v="4110" actId="14100"/>
        <pc:sldMkLst>
          <pc:docMk/>
          <pc:sldMk cId="21039606" sldId="278"/>
        </pc:sldMkLst>
        <pc:spChg chg="mod">
          <ac:chgData name="이 경오" userId="03d471aaec579ec3" providerId="LiveId" clId="{A4B344B3-1430-47EF-A7EE-98FBEF75989C}" dt="2020-04-29T16:45:46.109" v="3637"/>
          <ac:spMkLst>
            <pc:docMk/>
            <pc:sldMk cId="21039606" sldId="278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29T16:47:00.616" v="3758"/>
          <ac:spMkLst>
            <pc:docMk/>
            <pc:sldMk cId="21039606" sldId="278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29T16:50:37.826" v="4056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3" creationId="{0F9393DD-F9C6-42CC-B317-251237470D28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5" creationId="{1A1516CC-43AC-495E-B83E-4645D948A6DC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6" creationId="{769C7328-47D0-4B80-BBE1-58A00A4E8743}"/>
          </ac:spMkLst>
        </pc:spChg>
        <pc:spChg chg="add del mod">
          <ac:chgData name="이 경오" userId="03d471aaec579ec3" providerId="LiveId" clId="{A4B344B3-1430-47EF-A7EE-98FBEF75989C}" dt="2020-04-29T16:51:34.748" v="4060"/>
          <ac:spMkLst>
            <pc:docMk/>
            <pc:sldMk cId="21039606" sldId="278"/>
            <ac:spMk id="27" creationId="{D1E11000-F0EB-4B60-8909-B857BBDDCF75}"/>
          </ac:spMkLst>
        </pc:spChg>
        <pc:spChg chg="add mod topLvl">
          <ac:chgData name="이 경오" userId="03d471aaec579ec3" providerId="LiveId" clId="{A4B344B3-1430-47EF-A7EE-98FBEF75989C}" dt="2020-04-29T16:58:14.135" v="4108" actId="14100"/>
          <ac:spMkLst>
            <pc:docMk/>
            <pc:sldMk cId="21039606" sldId="278"/>
            <ac:spMk id="29" creationId="{187163F4-E0AA-4488-AFB4-F820389FD10E}"/>
          </ac:spMkLst>
        </pc:spChg>
        <pc:spChg chg="add mod topLvl">
          <ac:chgData name="이 경오" userId="03d471aaec579ec3" providerId="LiveId" clId="{A4B344B3-1430-47EF-A7EE-98FBEF75989C}" dt="2020-04-29T16:58:26.163" v="4110" actId="14100"/>
          <ac:spMkLst>
            <pc:docMk/>
            <pc:sldMk cId="21039606" sldId="278"/>
            <ac:spMk id="30" creationId="{452DBA33-B893-41B1-B182-FC10E5719CA2}"/>
          </ac:spMkLst>
        </pc:spChg>
        <pc:spChg chg="add mod topLvl">
          <ac:chgData name="이 경오" userId="03d471aaec579ec3" providerId="LiveId" clId="{A4B344B3-1430-47EF-A7EE-98FBEF75989C}" dt="2020-04-29T16:52:22.341" v="4087" actId="20577"/>
          <ac:spMkLst>
            <pc:docMk/>
            <pc:sldMk cId="21039606" sldId="278"/>
            <ac:spMk id="32" creationId="{22F4C988-9C6E-4C0A-A7AF-EC37091786FC}"/>
          </ac:spMkLst>
        </pc:spChg>
        <pc:spChg chg="add mod topLvl">
          <ac:chgData name="이 경오" userId="03d471aaec579ec3" providerId="LiveId" clId="{A4B344B3-1430-47EF-A7EE-98FBEF75989C}" dt="2020-04-29T16:52:32.974" v="4094" actId="1076"/>
          <ac:spMkLst>
            <pc:docMk/>
            <pc:sldMk cId="21039606" sldId="278"/>
            <ac:spMk id="33" creationId="{F4FACCF1-D8B9-4081-8742-7E59EEBD718E}"/>
          </ac:spMkLst>
        </pc:spChg>
        <pc:spChg chg="add mod topLvl">
          <ac:chgData name="이 경오" userId="03d471aaec579ec3" providerId="LiveId" clId="{A4B344B3-1430-47EF-A7EE-98FBEF75989C}" dt="2020-04-29T16:52:18.829" v="4082" actId="20577"/>
          <ac:spMkLst>
            <pc:docMk/>
            <pc:sldMk cId="21039606" sldId="278"/>
            <ac:spMk id="34" creationId="{AAB94A4A-E8ED-487C-89C7-97E7F3BD0BC5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29T16:47:05.481" v="3759" actId="478"/>
          <ac:spMkLst>
            <pc:docMk/>
            <pc:sldMk cId="21039606" sldId="278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29T16:47:08.778" v="3760" actId="478"/>
          <ac:spMkLst>
            <pc:docMk/>
            <pc:sldMk cId="21039606" sldId="278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29T16:45:31.961" v="3613" actId="478"/>
          <ac:spMkLst>
            <pc:docMk/>
            <pc:sldMk cId="21039606" sldId="278"/>
            <ac:spMk id="61" creationId="{5914833D-5D1E-47C0-BAF4-933ED6716ABB}"/>
          </ac:spMkLst>
        </pc:spChg>
        <pc:grpChg chg="add del mod">
          <ac:chgData name="이 경오" userId="03d471aaec579ec3" providerId="LiveId" clId="{A4B344B3-1430-47EF-A7EE-98FBEF75989C}" dt="2020-04-29T16:52:01.543" v="4066" actId="165"/>
          <ac:grpSpMkLst>
            <pc:docMk/>
            <pc:sldMk cId="21039606" sldId="278"/>
            <ac:grpSpMk id="3" creationId="{42C1E7CA-1B16-4E13-8B2A-3797ACE0B3ED}"/>
          </ac:grpSpMkLst>
        </pc:grpChg>
        <pc:graphicFrameChg chg="add mod modGraphic">
          <ac:chgData name="이 경오" userId="03d471aaec579ec3" providerId="LiveId" clId="{A4B344B3-1430-47EF-A7EE-98FBEF75989C}" dt="2020-04-29T16:49:55.923" v="3988" actId="207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mod">
          <ac:chgData name="이 경오" userId="03d471aaec579ec3" providerId="LiveId" clId="{A4B344B3-1430-47EF-A7EE-98FBEF75989C}" dt="2020-04-29T16:58:04.549" v="4107" actId="1035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A4B344B3-1430-47EF-A7EE-98FBEF75989C}" dt="2020-04-29T16:51:34.748" v="4060"/>
          <ac:picMkLst>
            <pc:docMk/>
            <pc:sldMk cId="21039606" sldId="278"/>
            <ac:picMk id="24" creationId="{41652B5D-40DA-4897-AA3D-6E78D730A612}"/>
          </ac:picMkLst>
        </pc:picChg>
        <pc:picChg chg="add del mod topLvl">
          <ac:chgData name="이 경오" userId="03d471aaec579ec3" providerId="LiveId" clId="{A4B344B3-1430-47EF-A7EE-98FBEF75989C}" dt="2020-04-29T16:57:33.141" v="4100" actId="478"/>
          <ac:picMkLst>
            <pc:docMk/>
            <pc:sldMk cId="21039606" sldId="278"/>
            <ac:picMk id="31" creationId="{4515A3A7-0A33-45C5-8F1F-898333F45B58}"/>
          </ac:picMkLst>
        </pc:pic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29T16:47:05.481" v="3759" actId="478"/>
          <ac:cxnSpMkLst>
            <pc:docMk/>
            <pc:sldMk cId="21039606" sldId="278"/>
            <ac:cxnSpMk id="56" creationId="{C568A412-813A-4209-B1CD-8DD97247D490}"/>
          </ac:cxnSpMkLst>
        </pc:cxnChg>
      </pc:sldChg>
      <pc:sldChg chg="modSp add mod ord">
        <pc:chgData name="이 경오" userId="03d471aaec579ec3" providerId="LiveId" clId="{A4B344B3-1430-47EF-A7EE-98FBEF75989C}" dt="2020-04-30T01:41:10.718" v="4230"/>
        <pc:sldMkLst>
          <pc:docMk/>
          <pc:sldMk cId="2636452689" sldId="279"/>
        </pc:sldMkLst>
        <pc:spChg chg="mod">
          <ac:chgData name="이 경오" userId="03d471aaec579ec3" providerId="LiveId" clId="{A4B344B3-1430-47EF-A7EE-98FBEF75989C}" dt="2020-04-30T01:41:10.718" v="4230"/>
          <ac:spMkLst>
            <pc:docMk/>
            <pc:sldMk cId="2636452689" sldId="279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1:52:28.659" v="4981" actId="113"/>
        <pc:sldMkLst>
          <pc:docMk/>
          <pc:sldMk cId="1836176339" sldId="280"/>
        </pc:sldMkLst>
        <pc:spChg chg="mod">
          <ac:chgData name="이 경오" userId="03d471aaec579ec3" providerId="LiveId" clId="{A4B344B3-1430-47EF-A7EE-98FBEF75989C}" dt="2020-04-30T01:45:20.567" v="4308" actId="20577"/>
          <ac:spMkLst>
            <pc:docMk/>
            <pc:sldMk cId="1836176339" sldId="280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1:52:25.626" v="4980" actId="207"/>
          <ac:spMkLst>
            <pc:docMk/>
            <pc:sldMk cId="1836176339" sldId="280"/>
            <ac:spMk id="3" creationId="{D7485CB9-D5A9-473E-BF94-8A386D948CC2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6" creationId="{5572D96A-DA41-4F1A-8898-596799D6F8BF}"/>
          </ac:spMkLst>
        </pc:spChg>
        <pc:spChg chg="add mod">
          <ac:chgData name="이 경오" userId="03d471aaec579ec3" providerId="LiveId" clId="{A4B344B3-1430-47EF-A7EE-98FBEF75989C}" dt="2020-04-30T01:52:06.357" v="4966" actId="1076"/>
          <ac:spMkLst>
            <pc:docMk/>
            <pc:sldMk cId="1836176339" sldId="280"/>
            <ac:spMk id="7" creationId="{9E2B573D-809E-4ABD-A2BF-CB1418581593}"/>
          </ac:spMkLst>
        </pc:spChg>
        <pc:spChg chg="mod">
          <ac:chgData name="이 경오" userId="03d471aaec579ec3" providerId="LiveId" clId="{A4B344B3-1430-47EF-A7EE-98FBEF75989C}" dt="2020-04-30T01:46:22.905" v="4622" actId="20577"/>
          <ac:spMkLst>
            <pc:docMk/>
            <pc:sldMk cId="1836176339" sldId="280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1:48:03.712" v="4667" actId="1076"/>
          <ac:spMkLst>
            <pc:docMk/>
            <pc:sldMk cId="1836176339" sldId="280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19" creationId="{061BE061-A6A4-4D13-8601-B4826C75F1F8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20" creationId="{2DF4C1B3-6671-4B56-80A7-84E8B66B272A}"/>
          </ac:spMkLst>
        </pc:spChg>
        <pc:spChg chg="add mod">
          <ac:chgData name="이 경오" userId="03d471aaec579ec3" providerId="LiveId" clId="{A4B344B3-1430-47EF-A7EE-98FBEF75989C}" dt="2020-04-30T01:50:29.016" v="4920" actId="20577"/>
          <ac:spMkLst>
            <pc:docMk/>
            <pc:sldMk cId="1836176339" sldId="280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1:52:28.659" v="4981" actId="113"/>
          <ac:spMkLst>
            <pc:docMk/>
            <pc:sldMk cId="1836176339" sldId="280"/>
            <ac:spMk id="25" creationId="{3FC69E22-9CE7-4C7C-833D-E8BA21B4F46C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36" creationId="{BD899968-DA87-4447-BE19-0393AA79C84D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40" creationId="{BD33BADE-5DDC-436D-8443-0E40D4271856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8" creationId="{52EF21D8-2406-4FA4-B187-3F97D71D3A7F}"/>
          </ac:spMkLst>
        </pc:spChg>
        <pc:spChg chg="del">
          <ac:chgData name="이 경오" userId="03d471aaec579ec3" providerId="LiveId" clId="{A4B344B3-1430-47EF-A7EE-98FBEF75989C}" dt="2020-04-30T01:48:07.009" v="4668" actId="478"/>
          <ac:spMkLst>
            <pc:docMk/>
            <pc:sldMk cId="1836176339" sldId="280"/>
            <ac:spMk id="59" creationId="{2D271E05-3F71-4FAD-A6B2-E84862A1C8E6}"/>
          </ac:spMkLst>
        </pc:spChg>
        <pc:spChg chg="del">
          <ac:chgData name="이 경오" userId="03d471aaec579ec3" providerId="LiveId" clId="{A4B344B3-1430-47EF-A7EE-98FBEF75989C}" dt="2020-04-30T01:48:10.160" v="4669" actId="478"/>
          <ac:spMkLst>
            <pc:docMk/>
            <pc:sldMk cId="1836176339" sldId="280"/>
            <ac:spMk id="60" creationId="{96D17732-7D1E-4D66-B42A-D3117B3B123B}"/>
          </ac:spMkLst>
        </pc:spChg>
        <pc:spChg chg="del">
          <ac:chgData name="이 경오" userId="03d471aaec579ec3" providerId="LiveId" clId="{A4B344B3-1430-47EF-A7EE-98FBEF75989C}" dt="2020-04-30T01:44:57.600" v="4234" actId="478"/>
          <ac:spMkLst>
            <pc:docMk/>
            <pc:sldMk cId="1836176339" sldId="280"/>
            <ac:spMk id="61" creationId="{5914833D-5D1E-47C0-BAF4-933ED6716ABB}"/>
          </ac:spMkLst>
        </pc:spChg>
        <pc:graphicFrameChg chg="add mod modGraphic">
          <ac:chgData name="이 경오" userId="03d471aaec579ec3" providerId="LiveId" clId="{A4B344B3-1430-47EF-A7EE-98FBEF75989C}" dt="2020-04-30T01:49:57.059" v="4840"/>
          <ac:graphicFrameMkLst>
            <pc:docMk/>
            <pc:sldMk cId="1836176339" sldId="280"/>
            <ac:graphicFrameMk id="21" creationId="{C6FB1F17-F4EE-4F26-BDAE-BDFE15D6AEDB}"/>
          </ac:graphicFrameMkLst>
        </pc:graphicFrame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12" creationId="{239A3703-B05D-445C-867E-0A71257D1863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28" creationId="{8DA7C417-11F8-4BFE-A278-4D409F7E5509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37" creationId="{A69275F0-AAE9-4F89-9071-0D147C04218A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2" creationId="{7DE9018D-8918-4C8D-8982-0D87E00FB43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4" creationId="{4FCE5BAE-2A31-42AD-A939-E232DA74B560}"/>
          </ac:cxnSpMkLst>
        </pc:cxnChg>
        <pc:cxnChg chg="del">
          <ac:chgData name="이 경오" userId="03d471aaec579ec3" providerId="LiveId" clId="{A4B344B3-1430-47EF-A7EE-98FBEF75989C}" dt="2020-04-30T01:48:07.009" v="4668" actId="478"/>
          <ac:cxnSpMkLst>
            <pc:docMk/>
            <pc:sldMk cId="1836176339" sldId="280"/>
            <ac:cxnSpMk id="56" creationId="{C568A412-813A-4209-B1CD-8DD97247D490}"/>
          </ac:cxnSpMkLst>
        </pc:cxnChg>
      </pc:sldChg>
      <pc:sldChg chg="addSp delSp modSp add mod">
        <pc:chgData name="이 경오" userId="03d471aaec579ec3" providerId="LiveId" clId="{A4B344B3-1430-47EF-A7EE-98FBEF75989C}" dt="2020-04-30T02:09:41.451" v="5950"/>
        <pc:sldMkLst>
          <pc:docMk/>
          <pc:sldMk cId="3301500057" sldId="281"/>
        </pc:sldMkLst>
        <pc:spChg chg="mod">
          <ac:chgData name="이 경오" userId="03d471aaec579ec3" providerId="LiveId" clId="{A4B344B3-1430-47EF-A7EE-98FBEF75989C}" dt="2020-04-30T02:04:47.343" v="5741" actId="552"/>
          <ac:spMkLst>
            <pc:docMk/>
            <pc:sldMk cId="3301500057" sldId="281"/>
            <ac:spMk id="2" creationId="{00000000-0000-0000-0000-000000000000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3" creationId="{D7485CB9-D5A9-473E-BF94-8A386D948CC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6" creationId="{5572D96A-DA41-4F1A-8898-596799D6F8BF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7" creationId="{9E2B573D-809E-4ABD-A2BF-CB1418581593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0" creationId="{2A55E733-519C-4875-8F1E-EF515ABBBF34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1" creationId="{E31A2E5B-7CAF-42F9-B3F2-613597F7EC10}"/>
          </ac:spMkLst>
        </pc:spChg>
        <pc:spChg chg="add mod">
          <ac:chgData name="이 경오" userId="03d471aaec579ec3" providerId="LiveId" clId="{A4B344B3-1430-47EF-A7EE-98FBEF75989C}" dt="2020-04-30T02:00:33.386" v="5455"/>
          <ac:spMkLst>
            <pc:docMk/>
            <pc:sldMk cId="3301500057" sldId="281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1:54:30.083" v="5284"/>
          <ac:spMkLst>
            <pc:docMk/>
            <pc:sldMk cId="3301500057" sldId="281"/>
            <ac:spMk id="15" creationId="{70B5DCD9-4CFA-4026-8B24-EE74358E7D2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05:06.173" v="5771"/>
          <ac:spMkLst>
            <pc:docMk/>
            <pc:sldMk cId="3301500057" sldId="281"/>
            <ac:spMk id="17" creationId="{0B850DCA-B8B4-4003-9D83-54E3483BAE10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8" creationId="{F8D345DF-E25C-43F0-955E-964E80C04F36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19" creationId="{5DF84F51-33FF-42C4-BD8A-017ECA4B9D9B}"/>
          </ac:spMkLst>
        </pc:spChg>
        <pc:spChg chg="add mod">
          <ac:chgData name="이 경오" userId="03d471aaec579ec3" providerId="LiveId" clId="{A4B344B3-1430-47EF-A7EE-98FBEF75989C}" dt="2020-04-30T01:58:29.506" v="5405" actId="1076"/>
          <ac:spMkLst>
            <pc:docMk/>
            <pc:sldMk cId="3301500057" sldId="281"/>
            <ac:spMk id="20" creationId="{70BB8523-3FD7-48C9-9986-C18983FED862}"/>
          </ac:spMkLst>
        </pc:spChg>
        <pc:spChg chg="del mod">
          <ac:chgData name="이 경오" userId="03d471aaec579ec3" providerId="LiveId" clId="{A4B344B3-1430-47EF-A7EE-98FBEF75989C}" dt="2020-04-30T02:09:12.526" v="5933" actId="478"/>
          <ac:spMkLst>
            <pc:docMk/>
            <pc:sldMk cId="3301500057" sldId="281"/>
            <ac:spMk id="22" creationId="{84F8B1C5-ADEA-4057-9665-BDC74D66B109}"/>
          </ac:spMkLst>
        </pc:spChg>
        <pc:spChg chg="add mod">
          <ac:chgData name="이 경오" userId="03d471aaec579ec3" providerId="LiveId" clId="{A4B344B3-1430-47EF-A7EE-98FBEF75989C}" dt="2020-04-30T02:09:36.801" v="5948" actId="20577"/>
          <ac:spMkLst>
            <pc:docMk/>
            <pc:sldMk cId="3301500057" sldId="281"/>
            <ac:spMk id="23" creationId="{5D3176E7-F129-40C5-B215-352C7E171C69}"/>
          </ac:spMkLst>
        </pc:spChg>
        <pc:spChg chg="add mod">
          <ac:chgData name="이 경오" userId="03d471aaec579ec3" providerId="LiveId" clId="{A4B344B3-1430-47EF-A7EE-98FBEF75989C}" dt="2020-04-30T02:09:40.012" v="5949"/>
          <ac:spMkLst>
            <pc:docMk/>
            <pc:sldMk cId="3301500057" sldId="281"/>
            <ac:spMk id="24" creationId="{A1F7D061-0D95-4029-85AB-B04D01BEB524}"/>
          </ac:spMkLst>
        </pc:spChg>
        <pc:spChg chg="del mod">
          <ac:chgData name="이 경오" userId="03d471aaec579ec3" providerId="LiveId" clId="{A4B344B3-1430-47EF-A7EE-98FBEF75989C}" dt="2020-04-30T02:09:15.760" v="5934" actId="478"/>
          <ac:spMkLst>
            <pc:docMk/>
            <pc:sldMk cId="3301500057" sldId="281"/>
            <ac:spMk id="25" creationId="{3FC69E22-9CE7-4C7C-833D-E8BA21B4F46C}"/>
          </ac:spMkLst>
        </pc:spChg>
        <pc:spChg chg="add mod">
          <ac:chgData name="이 경오" userId="03d471aaec579ec3" providerId="LiveId" clId="{A4B344B3-1430-47EF-A7EE-98FBEF75989C}" dt="2020-04-30T02:09:41.451" v="5950"/>
          <ac:spMkLst>
            <pc:docMk/>
            <pc:sldMk cId="3301500057" sldId="281"/>
            <ac:spMk id="26" creationId="{18CC2B9E-F7A6-4D13-AE95-D70A7D387A9A}"/>
          </ac:spMkLst>
        </pc:spChg>
        <pc:spChg chg="add mod">
          <ac:chgData name="이 경오" userId="03d471aaec579ec3" providerId="LiveId" clId="{A4B344B3-1430-47EF-A7EE-98FBEF75989C}" dt="2020-04-30T02:04:11.602" v="5739"/>
          <ac:spMkLst>
            <pc:docMk/>
            <pc:sldMk cId="3301500057" sldId="281"/>
            <ac:spMk id="27" creationId="{11A44261-8B80-4B3D-B759-F4A0AE6C5302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8" creationId="{1B5F28EB-4DE5-46F2-9EBC-320CAF382A77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29" creationId="{A0D10A59-5815-471F-9FC0-A24289612AEA}"/>
          </ac:spMkLst>
        </pc:spChg>
        <pc:spChg chg="add mod">
          <ac:chgData name="이 경오" userId="03d471aaec579ec3" providerId="LiveId" clId="{A4B344B3-1430-47EF-A7EE-98FBEF75989C}" dt="2020-04-30T02:02:07.302" v="5606" actId="1036"/>
          <ac:spMkLst>
            <pc:docMk/>
            <pc:sldMk cId="3301500057" sldId="281"/>
            <ac:spMk id="30" creationId="{CDF24032-BB99-478C-A5CF-B56C29FE209F}"/>
          </ac:spMkLst>
        </pc:spChg>
        <pc:graphicFrameChg chg="mod modGraphic">
          <ac:chgData name="이 경오" userId="03d471aaec579ec3" providerId="LiveId" clId="{A4B344B3-1430-47EF-A7EE-98FBEF75989C}" dt="2020-04-30T02:08:58.566" v="5932"/>
          <ac:graphicFrameMkLst>
            <pc:docMk/>
            <pc:sldMk cId="3301500057" sldId="281"/>
            <ac:graphicFrameMk id="21" creationId="{C6FB1F17-F4EE-4F26-BDAE-BDFE15D6AEDB}"/>
          </ac:graphicFrameMkLst>
        </pc:graphicFrameChg>
        <pc:picChg chg="add mod">
          <ac:chgData name="이 경오" userId="03d471aaec579ec3" providerId="LiveId" clId="{A4B344B3-1430-47EF-A7EE-98FBEF75989C}" dt="2020-04-30T02:00:24.589" v="5435" actId="1076"/>
          <ac:picMkLst>
            <pc:docMk/>
            <pc:sldMk cId="3301500057" sldId="281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32:03.411" v="6833" actId="478"/>
        <pc:sldMkLst>
          <pc:docMk/>
          <pc:sldMk cId="935832874" sldId="282"/>
        </pc:sldMkLst>
        <pc:spChg chg="mod">
          <ac:chgData name="이 경오" userId="03d471aaec579ec3" providerId="LiveId" clId="{A4B344B3-1430-47EF-A7EE-98FBEF75989C}" dt="2020-04-30T02:20:50.704" v="5976"/>
          <ac:spMkLst>
            <pc:docMk/>
            <pc:sldMk cId="935832874" sldId="282"/>
            <ac:spMk id="2" creationId="{00000000-0000-0000-0000-00000000000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0" creationId="{2A55E733-519C-4875-8F1E-EF515ABBBF34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1" creationId="{E31A2E5B-7CAF-42F9-B3F2-613597F7EC10}"/>
          </ac:spMkLst>
        </pc:spChg>
        <pc:spChg chg="del">
          <ac:chgData name="이 경오" userId="03d471aaec579ec3" providerId="LiveId" clId="{A4B344B3-1430-47EF-A7EE-98FBEF75989C}" dt="2020-04-30T02:21:41.735" v="6055" actId="478"/>
          <ac:spMkLst>
            <pc:docMk/>
            <pc:sldMk cId="935832874" sldId="282"/>
            <ac:spMk id="12" creationId="{0A0AF54A-353B-4D66-9AAD-5D47202D5343}"/>
          </ac:spMkLst>
        </pc:spChg>
        <pc:spChg chg="mod">
          <ac:chgData name="이 경오" userId="03d471aaec579ec3" providerId="LiveId" clId="{A4B344B3-1430-47EF-A7EE-98FBEF75989C}" dt="2020-04-30T02:24:15.560" v="6339" actId="1076"/>
          <ac:spMkLst>
            <pc:docMk/>
            <pc:sldMk cId="935832874" sldId="282"/>
            <ac:spMk id="15" creationId="{70B5DCD9-4CFA-4026-8B24-EE74358E7D2B}"/>
          </ac:spMkLst>
        </pc:spChg>
        <pc:spChg chg="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8" creationId="{F8D345DF-E25C-43F0-955E-964E80C04F36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19" creationId="{5DF84F51-33FF-42C4-BD8A-017ECA4B9D9B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0" creationId="{70BB8523-3FD7-48C9-9986-C18983FED86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3" creationId="{5D3176E7-F129-40C5-B215-352C7E171C69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4" creationId="{A1F7D061-0D95-4029-85AB-B04D01BEB524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25" creationId="{A393BE43-7E5D-46F4-BEC0-657161673EC5}"/>
          </ac:spMkLst>
        </pc:spChg>
        <pc:spChg chg="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26" creationId="{18CC2B9E-F7A6-4D13-AE95-D70A7D387A9A}"/>
          </ac:spMkLst>
        </pc:spChg>
        <pc:spChg chg="mod">
          <ac:chgData name="이 경오" userId="03d471aaec579ec3" providerId="LiveId" clId="{A4B344B3-1430-47EF-A7EE-98FBEF75989C}" dt="2020-04-30T02:29:58.003" v="6687" actId="1076"/>
          <ac:spMkLst>
            <pc:docMk/>
            <pc:sldMk cId="935832874" sldId="282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8" creationId="{1B5F28EB-4DE5-46F2-9EBC-320CAF382A77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29" creationId="{A0D10A59-5815-471F-9FC0-A24289612AEA}"/>
          </ac:spMkLst>
        </pc:spChg>
        <pc:spChg chg="del">
          <ac:chgData name="이 경오" userId="03d471aaec579ec3" providerId="LiveId" clId="{A4B344B3-1430-47EF-A7EE-98FBEF75989C}" dt="2020-04-30T02:21:25.543" v="6054" actId="478"/>
          <ac:spMkLst>
            <pc:docMk/>
            <pc:sldMk cId="935832874" sldId="282"/>
            <ac:spMk id="30" creationId="{CDF24032-BB99-478C-A5CF-B56C29FE209F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1" creationId="{9AA171F8-8E7C-46BE-990B-0407CB7AA17A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2" creationId="{8ABDF281-1BC0-4B0C-B78F-DD192826AFF6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3" creationId="{661B6C1E-0D28-4476-8554-FECD1923E933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4" creationId="{77B62BB8-A755-426D-845F-25DC191D2764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5" creationId="{9E2EF2D7-A077-484C-8407-63FBFEEA3DBE}"/>
          </ac:spMkLst>
        </pc:spChg>
        <pc:spChg chg="add mod">
          <ac:chgData name="이 경오" userId="03d471aaec579ec3" providerId="LiveId" clId="{A4B344B3-1430-47EF-A7EE-98FBEF75989C}" dt="2020-04-30T02:29:47.094" v="6685" actId="14100"/>
          <ac:spMkLst>
            <pc:docMk/>
            <pc:sldMk cId="935832874" sldId="282"/>
            <ac:spMk id="36" creationId="{A7EDEC32-562E-43CD-B5F4-C05BD5CD56DB}"/>
          </ac:spMkLst>
        </pc:spChg>
        <pc:spChg chg="add mod">
          <ac:chgData name="이 경오" userId="03d471aaec579ec3" providerId="LiveId" clId="{A4B344B3-1430-47EF-A7EE-98FBEF75989C}" dt="2020-04-30T02:29:53.704" v="6686" actId="1076"/>
          <ac:spMkLst>
            <pc:docMk/>
            <pc:sldMk cId="935832874" sldId="282"/>
            <ac:spMk id="37" creationId="{8679C487-8E9B-4062-91E1-73021D839E7F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8" creationId="{82A0347A-C7D8-4EA2-A7EC-8E23011A0CE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39" creationId="{85D841CE-6888-43CC-B8A7-B52A412D0CA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0" creationId="{F58E66D9-E13D-4C11-944F-37ECEB18D307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1" creationId="{CAA55764-6F53-4E8F-9594-C6C8E28D8D55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2" creationId="{CEC0E97D-A38B-4FCD-B85F-9B5768B0D11D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3" creationId="{95CDA149-DEF5-43C1-A264-FAA1E3D4FE43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4" creationId="{35068954-57FE-4ACA-A4FE-97FCB702B0B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5" creationId="{22A67D30-14F6-4822-8EFF-855E6583368A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6" creationId="{8BD715C5-6B7C-4959-8AFB-B47996D286C8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7" creationId="{CD23E02F-9BAE-4585-A91C-D2AB1A748E5E}"/>
          </ac:spMkLst>
        </pc:spChg>
        <pc:spChg chg="add mod">
          <ac:chgData name="이 경오" userId="03d471aaec579ec3" providerId="LiveId" clId="{A4B344B3-1430-47EF-A7EE-98FBEF75989C}" dt="2020-04-30T02:30:03.554" v="6699" actId="1035"/>
          <ac:spMkLst>
            <pc:docMk/>
            <pc:sldMk cId="935832874" sldId="282"/>
            <ac:spMk id="48" creationId="{5676D7E2-AFC0-4CBC-8A16-489F5A2F2414}"/>
          </ac:spMkLst>
        </pc:spChg>
        <pc:spChg chg="add mod">
          <ac:chgData name="이 경오" userId="03d471aaec579ec3" providerId="LiveId" clId="{A4B344B3-1430-47EF-A7EE-98FBEF75989C}" dt="2020-04-30T02:30:08.560" v="6700" actId="20577"/>
          <ac:spMkLst>
            <pc:docMk/>
            <pc:sldMk cId="935832874" sldId="282"/>
            <ac:spMk id="49" creationId="{7DAF7EC0-238C-4CF8-A1E3-F7239CE07FBE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0" creationId="{FC81886F-8808-4207-A732-88955C8DE341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1" creationId="{D3B77C39-4D3B-4DB0-9D14-EC6D78C95DD3}"/>
          </ac:spMkLst>
        </pc:spChg>
        <pc:spChg chg="add mod">
          <ac:chgData name="이 경오" userId="03d471aaec579ec3" providerId="LiveId" clId="{A4B344B3-1430-47EF-A7EE-98FBEF75989C}" dt="2020-04-30T02:30:52.798" v="6753" actId="20577"/>
          <ac:spMkLst>
            <pc:docMk/>
            <pc:sldMk cId="935832874" sldId="282"/>
            <ac:spMk id="52" creationId="{D6DE295B-477C-4D0F-92C0-B47349B984F8}"/>
          </ac:spMkLst>
        </pc:spChg>
        <pc:spChg chg="add mod">
          <ac:chgData name="이 경오" userId="03d471aaec579ec3" providerId="LiveId" clId="{A4B344B3-1430-47EF-A7EE-98FBEF75989C}" dt="2020-04-30T02:30:57.175" v="6754"/>
          <ac:spMkLst>
            <pc:docMk/>
            <pc:sldMk cId="935832874" sldId="282"/>
            <ac:spMk id="53" creationId="{0D6FCC95-433B-4527-96A5-1F53F9971CE7}"/>
          </ac:spMkLst>
        </pc:spChg>
        <pc:spChg chg="add mod">
          <ac:chgData name="이 경오" userId="03d471aaec579ec3" providerId="LiveId" clId="{A4B344B3-1430-47EF-A7EE-98FBEF75989C}" dt="2020-04-30T02:30:19.245" v="6702" actId="1076"/>
          <ac:spMkLst>
            <pc:docMk/>
            <pc:sldMk cId="935832874" sldId="282"/>
            <ac:spMk id="54" creationId="{DE6DC88B-9195-43DE-BFC5-053291609287}"/>
          </ac:spMkLst>
        </pc:spChg>
        <pc:spChg chg="add mod">
          <ac:chgData name="이 경오" userId="03d471aaec579ec3" providerId="LiveId" clId="{A4B344B3-1430-47EF-A7EE-98FBEF75989C}" dt="2020-04-30T02:31:17.526" v="6832"/>
          <ac:spMkLst>
            <pc:docMk/>
            <pc:sldMk cId="935832874" sldId="282"/>
            <ac:spMk id="55" creationId="{CEFE964A-4769-47C2-922A-29D95AE9A6C2}"/>
          </ac:spMkLst>
        </pc:spChg>
        <pc:graphicFrameChg chg="del mod">
          <ac:chgData name="이 경오" userId="03d471aaec579ec3" providerId="LiveId" clId="{A4B344B3-1430-47EF-A7EE-98FBEF75989C}" dt="2020-04-30T02:32:03.411" v="6833" actId="478"/>
          <ac:graphicFrameMkLst>
            <pc:docMk/>
            <pc:sldMk cId="935832874" sldId="282"/>
            <ac:graphicFrameMk id="21" creationId="{C6FB1F17-F4EE-4F26-BDAE-BDFE15D6AEDB}"/>
          </ac:graphicFrameMkLst>
        </pc:graphicFrameChg>
        <pc:picChg chg="del">
          <ac:chgData name="이 경오" userId="03d471aaec579ec3" providerId="LiveId" clId="{A4B344B3-1430-47EF-A7EE-98FBEF75989C}" dt="2020-04-30T02:21:41.735" v="6055" actId="478"/>
          <ac:picMkLst>
            <pc:docMk/>
            <pc:sldMk cId="935832874" sldId="282"/>
            <ac:picMk id="9" creationId="{BC804F24-0D52-4EEA-B4BC-1FDA75642729}"/>
          </ac:picMkLst>
        </pc:picChg>
      </pc:sldChg>
      <pc:sldChg chg="addSp delSp modSp add mod">
        <pc:chgData name="이 경오" userId="03d471aaec579ec3" providerId="LiveId" clId="{A4B344B3-1430-47EF-A7EE-98FBEF75989C}" dt="2020-04-30T02:50:27.913" v="7882" actId="20577"/>
        <pc:sldMkLst>
          <pc:docMk/>
          <pc:sldMk cId="4010149743" sldId="283"/>
        </pc:sldMkLst>
        <pc:spChg chg="mod">
          <ac:chgData name="이 경오" userId="03d471aaec579ec3" providerId="LiveId" clId="{A4B344B3-1430-47EF-A7EE-98FBEF75989C}" dt="2020-04-30T02:32:43.140" v="6868" actId="20577"/>
          <ac:spMkLst>
            <pc:docMk/>
            <pc:sldMk cId="4010149743" sldId="283"/>
            <ac:spMk id="2" creationId="{00000000-0000-0000-0000-000000000000}"/>
          </ac:spMkLst>
        </pc:spChg>
        <pc:spChg chg="mod">
          <ac:chgData name="이 경오" userId="03d471aaec579ec3" providerId="LiveId" clId="{A4B344B3-1430-47EF-A7EE-98FBEF75989C}" dt="2020-04-30T02:34:11.292" v="7285" actId="20577"/>
          <ac:spMkLst>
            <pc:docMk/>
            <pc:sldMk cId="4010149743" sldId="283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16" creationId="{18FDE778-68D8-46A6-8B17-630E30456588}"/>
          </ac:spMkLst>
        </pc:spChg>
        <pc:spChg chg="mod">
          <ac:chgData name="이 경오" userId="03d471aaec579ec3" providerId="LiveId" clId="{A4B344B3-1430-47EF-A7EE-98FBEF75989C}" dt="2020-04-30T02:34:46.314" v="7335"/>
          <ac:spMkLst>
            <pc:docMk/>
            <pc:sldMk cId="4010149743" sldId="283"/>
            <ac:spMk id="17" creationId="{0B850DCA-B8B4-4003-9D83-54E3483BAE10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5" creationId="{A393BE43-7E5D-46F4-BEC0-657161673EC5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6" creationId="{18CC2B9E-F7A6-4D13-AE95-D70A7D387A9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27" creationId="{11A44261-8B80-4B3D-B759-F4A0AE6C5302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1" creationId="{9AA171F8-8E7C-46BE-990B-0407CB7AA17A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2" creationId="{8ABDF281-1BC0-4B0C-B78F-DD192826AFF6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3" creationId="{661B6C1E-0D28-4476-8554-FECD1923E933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4" creationId="{77B62BB8-A755-426D-845F-25DC191D2764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5" creationId="{9E2EF2D7-A077-484C-8407-63FBFEEA3DBE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6" creationId="{A7EDEC32-562E-43CD-B5F4-C05BD5CD56DB}"/>
          </ac:spMkLst>
        </pc:spChg>
        <pc:spChg chg="del">
          <ac:chgData name="이 경오" userId="03d471aaec579ec3" providerId="LiveId" clId="{A4B344B3-1430-47EF-A7EE-98FBEF75989C}" dt="2020-04-30T02:33:01.578" v="6970" actId="478"/>
          <ac:spMkLst>
            <pc:docMk/>
            <pc:sldMk cId="4010149743" sldId="283"/>
            <ac:spMk id="37" creationId="{8679C487-8E9B-4062-91E1-73021D839E7F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8" creationId="{82A0347A-C7D8-4EA2-A7EC-8E23011A0CE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39" creationId="{85D841CE-6888-43CC-B8A7-B52A412D0CA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0" creationId="{F58E66D9-E13D-4C11-944F-37ECEB18D30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1" creationId="{CAA55764-6F53-4E8F-9594-C6C8E28D8D55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2" creationId="{CEC0E97D-A38B-4FCD-B85F-9B5768B0D11D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3" creationId="{95CDA149-DEF5-43C1-A264-FAA1E3D4FE4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4" creationId="{35068954-57FE-4ACA-A4FE-97FCB702B0B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5" creationId="{22A67D30-14F6-4822-8EFF-855E6583368A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6" creationId="{8BD715C5-6B7C-4959-8AFB-B47996D286C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7" creationId="{CD23E02F-9BAE-4585-A91C-D2AB1A748E5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8" creationId="{5676D7E2-AFC0-4CBC-8A16-489F5A2F2414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49" creationId="{7DAF7EC0-238C-4CF8-A1E3-F7239CE07FBE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0" creationId="{FC81886F-8808-4207-A732-88955C8DE341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1" creationId="{D3B77C39-4D3B-4DB0-9D14-EC6D78C95DD3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2" creationId="{D6DE295B-477C-4D0F-92C0-B47349B984F8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3" creationId="{0D6FCC95-433B-4527-96A5-1F53F9971CE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4" creationId="{DE6DC88B-9195-43DE-BFC5-053291609287}"/>
          </ac:spMkLst>
        </pc:spChg>
        <pc:spChg chg="del">
          <ac:chgData name="이 경오" userId="03d471aaec579ec3" providerId="LiveId" clId="{A4B344B3-1430-47EF-A7EE-98FBEF75989C}" dt="2020-04-30T02:34:48.447" v="7336" actId="478"/>
          <ac:spMkLst>
            <pc:docMk/>
            <pc:sldMk cId="4010149743" sldId="283"/>
            <ac:spMk id="55" creationId="{CEFE964A-4769-47C2-922A-29D95AE9A6C2}"/>
          </ac:spMkLst>
        </pc:spChg>
        <pc:graphicFrameChg chg="add mod modGraphic">
          <ac:chgData name="이 경오" userId="03d471aaec579ec3" providerId="LiveId" clId="{A4B344B3-1430-47EF-A7EE-98FBEF75989C}" dt="2020-04-30T02:50:27.913" v="7882" actId="20577"/>
          <ac:graphicFrameMkLst>
            <pc:docMk/>
            <pc:sldMk cId="4010149743" sldId="283"/>
            <ac:graphicFrameMk id="56" creationId="{1E450A36-ACF3-41D3-8F96-4EC3839FB2AD}"/>
          </ac:graphicFrameMkLst>
        </pc:graphicFrameChg>
      </pc:sldChg>
      <pc:sldChg chg="modSp add mod ord">
        <pc:chgData name="이 경오" userId="03d471aaec579ec3" providerId="LiveId" clId="{A4B344B3-1430-47EF-A7EE-98FBEF75989C}" dt="2020-04-30T02:51:41.274" v="7902"/>
        <pc:sldMkLst>
          <pc:docMk/>
          <pc:sldMk cId="1977157617" sldId="284"/>
        </pc:sldMkLst>
        <pc:spChg chg="mod">
          <ac:chgData name="이 경오" userId="03d471aaec579ec3" providerId="LiveId" clId="{A4B344B3-1430-47EF-A7EE-98FBEF75989C}" dt="2020-04-30T02:51:41.274" v="7902"/>
          <ac:spMkLst>
            <pc:docMk/>
            <pc:sldMk cId="1977157617" sldId="284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A4B344B3-1430-47EF-A7EE-98FBEF75989C}" dt="2020-04-30T03:04:28.113" v="8561"/>
        <pc:sldMkLst>
          <pc:docMk/>
          <pc:sldMk cId="11132080" sldId="285"/>
        </pc:sldMkLst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2" creationId="{00000000-0000-0000-0000-000000000000}"/>
          </ac:spMkLst>
        </pc:spChg>
        <pc:spChg chg="add mod">
          <ac:chgData name="이 경오" userId="03d471aaec579ec3" providerId="LiveId" clId="{A4B344B3-1430-47EF-A7EE-98FBEF75989C}" dt="2020-04-30T02:53:56.678" v="7910" actId="20577"/>
          <ac:spMkLst>
            <pc:docMk/>
            <pc:sldMk cId="11132080" sldId="285"/>
            <ac:spMk id="8" creationId="{ED2B39C9-560C-447E-87D6-2BA318F84884}"/>
          </ac:spMkLst>
        </pc:spChg>
        <pc:spChg chg="add mod">
          <ac:chgData name="이 경오" userId="03d471aaec579ec3" providerId="LiveId" clId="{A4B344B3-1430-47EF-A7EE-98FBEF75989C}" dt="2020-04-30T02:54:18.946" v="7939" actId="20577"/>
          <ac:spMkLst>
            <pc:docMk/>
            <pc:sldMk cId="11132080" sldId="285"/>
            <ac:spMk id="9" creationId="{6ADAE079-902C-4088-BD44-EF826E6D8309}"/>
          </ac:spMkLst>
        </pc:spChg>
        <pc:spChg chg="add mod">
          <ac:chgData name="이 경오" userId="03d471aaec579ec3" providerId="LiveId" clId="{A4B344B3-1430-47EF-A7EE-98FBEF75989C}" dt="2020-04-30T02:59:34.283" v="8030" actId="20577"/>
          <ac:spMkLst>
            <pc:docMk/>
            <pc:sldMk cId="11132080" sldId="285"/>
            <ac:spMk id="10" creationId="{76ED4519-CC29-41DB-A7DC-ACCB177711A4}"/>
          </ac:spMkLst>
        </pc:spChg>
        <pc:spChg chg="add mod">
          <ac:chgData name="이 경오" userId="03d471aaec579ec3" providerId="LiveId" clId="{A4B344B3-1430-47EF-A7EE-98FBEF75989C}" dt="2020-04-30T02:59:56.962" v="8112"/>
          <ac:spMkLst>
            <pc:docMk/>
            <pc:sldMk cId="11132080" sldId="285"/>
            <ac:spMk id="11" creationId="{9C0DE886-A1AD-4175-8653-F26EB818E55E}"/>
          </ac:spMkLst>
        </pc:spChg>
        <pc:spChg chg="add mod">
          <ac:chgData name="이 경오" userId="03d471aaec579ec3" providerId="LiveId" clId="{A4B344B3-1430-47EF-A7EE-98FBEF75989C}" dt="2020-04-30T03:00:47.754" v="8192" actId="20577"/>
          <ac:spMkLst>
            <pc:docMk/>
            <pc:sldMk cId="11132080" sldId="285"/>
            <ac:spMk id="12" creationId="{ECC4A39C-CA53-4624-982C-41ACFA8CB008}"/>
          </ac:spMkLst>
        </pc:spChg>
        <pc:spChg chg="add mod">
          <ac:chgData name="이 경오" userId="03d471aaec579ec3" providerId="LiveId" clId="{A4B344B3-1430-47EF-A7EE-98FBEF75989C}" dt="2020-04-30T03:04:28.113" v="8561"/>
          <ac:spMkLst>
            <pc:docMk/>
            <pc:sldMk cId="11132080" sldId="285"/>
            <ac:spMk id="13" creationId="{C5463C1C-38CE-4ACA-88D5-129E82A71A9D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5" creationId="{70B5DCD9-4CFA-4026-8B24-EE74358E7D2B}"/>
          </ac:spMkLst>
        </pc:spChg>
        <pc:spChg chg="del">
          <ac:chgData name="이 경오" userId="03d471aaec579ec3" providerId="LiveId" clId="{A4B344B3-1430-47EF-A7EE-98FBEF75989C}" dt="2020-04-30T02:52:15.498" v="7908" actId="478"/>
          <ac:spMkLst>
            <pc:docMk/>
            <pc:sldMk cId="11132080" sldId="285"/>
            <ac:spMk id="17" creationId="{0B850DCA-B8B4-4003-9D83-54E3483BAE10}"/>
          </ac:spMkLst>
        </pc:spChg>
        <pc:graphicFrameChg chg="del">
          <ac:chgData name="이 경오" userId="03d471aaec579ec3" providerId="LiveId" clId="{A4B344B3-1430-47EF-A7EE-98FBEF75989C}" dt="2020-04-30T02:52:15.498" v="7908" actId="478"/>
          <ac:graphicFrameMkLst>
            <pc:docMk/>
            <pc:sldMk cId="11132080" sldId="285"/>
            <ac:graphicFrameMk id="56" creationId="{1E450A36-ACF3-41D3-8F96-4EC3839FB2AD}"/>
          </ac:graphicFrameMkLst>
        </pc:graphicFrameChg>
      </pc:sldChg>
    </pc:docChg>
  </pc:docChgLst>
  <pc:docChgLst>
    <pc:chgData name="이 경오" userId="03d471aaec579ec3" providerId="LiveId" clId="{FE5B2F90-E03B-4ECC-AE64-668DFD204C8D}"/>
    <pc:docChg chg="undo redo custSel addSld delSld modSld sldOrd">
      <pc:chgData name="이 경오" userId="03d471aaec579ec3" providerId="LiveId" clId="{FE5B2F90-E03B-4ECC-AE64-668DFD204C8D}" dt="2020-05-02T08:19:03.549" v="7988" actId="1076"/>
      <pc:docMkLst>
        <pc:docMk/>
      </pc:docMkLst>
      <pc:sldChg chg="modSp mod">
        <pc:chgData name="이 경오" userId="03d471aaec579ec3" providerId="LiveId" clId="{FE5B2F90-E03B-4ECC-AE64-668DFD204C8D}" dt="2020-05-01T06:24:18.062" v="15"/>
        <pc:sldMkLst>
          <pc:docMk/>
          <pc:sldMk cId="3639423075" sldId="260"/>
        </pc:sldMkLst>
        <pc:spChg chg="mod">
          <ac:chgData name="이 경오" userId="03d471aaec579ec3" providerId="LiveId" clId="{FE5B2F90-E03B-4ECC-AE64-668DFD204C8D}" dt="2020-05-01T06:24:18.062" v="15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FE5B2F90-E03B-4ECC-AE64-668DFD204C8D}" dt="2020-05-01T07:19:26.416" v="384" actId="1076"/>
        <pc:sldMkLst>
          <pc:docMk/>
          <pc:sldMk cId="3534683789" sldId="262"/>
        </pc:sldMkLst>
        <pc:spChg chg="mod">
          <ac:chgData name="이 경오" userId="03d471aaec579ec3" providerId="LiveId" clId="{FE5B2F90-E03B-4ECC-AE64-668DFD204C8D}" dt="2020-05-01T06:27:37.121" v="34"/>
          <ac:spMkLst>
            <pc:docMk/>
            <pc:sldMk cId="3534683789" sldId="262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1T07:19:20.236" v="382" actId="1076"/>
          <ac:spMkLst>
            <pc:docMk/>
            <pc:sldMk cId="3534683789" sldId="262"/>
            <ac:spMk id="3" creationId="{E7200C85-F0CC-49C6-A7C6-56F73EA7660C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8" creationId="{8C971447-5425-456C-B25E-3E8140EA5D96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9" creationId="{670BBA19-FE82-403D-A386-C285CCEFE0EE}"/>
          </ac:spMkLst>
        </pc:spChg>
        <pc:spChg chg="del">
          <ac:chgData name="이 경오" userId="03d471aaec579ec3" providerId="LiveId" clId="{FE5B2F90-E03B-4ECC-AE64-668DFD204C8D}" dt="2020-05-01T06:25:14.169" v="16" actId="478"/>
          <ac:spMkLst>
            <pc:docMk/>
            <pc:sldMk cId="3534683789" sldId="262"/>
            <ac:spMk id="14" creationId="{514BA4C7-BB07-4150-803A-F2112A15B196}"/>
          </ac:spMkLst>
        </pc:spChg>
        <pc:spChg chg="add mod">
          <ac:chgData name="이 경오" userId="03d471aaec579ec3" providerId="LiveId" clId="{FE5B2F90-E03B-4ECC-AE64-668DFD204C8D}" dt="2020-05-01T07:19:23.246" v="383" actId="1076"/>
          <ac:spMkLst>
            <pc:docMk/>
            <pc:sldMk cId="3534683789" sldId="262"/>
            <ac:spMk id="15" creationId="{33567D56-BD3C-4F22-A59B-3CC6D5C639F3}"/>
          </ac:spMkLst>
        </pc:spChg>
        <pc:spChg chg="del">
          <ac:chgData name="이 경오" userId="03d471aaec579ec3" providerId="LiveId" clId="{FE5B2F90-E03B-4ECC-AE64-668DFD204C8D}" dt="2020-05-01T06:25:17.717" v="17" actId="478"/>
          <ac:spMkLst>
            <pc:docMk/>
            <pc:sldMk cId="3534683789" sldId="262"/>
            <ac:spMk id="64" creationId="{8CF92692-1BD7-4BB3-9E72-7CD36CB333EF}"/>
          </ac:spMkLst>
        </pc:spChg>
        <pc:graphicFrameChg chg="add del">
          <ac:chgData name="이 경오" userId="03d471aaec579ec3" providerId="LiveId" clId="{FE5B2F90-E03B-4ECC-AE64-668DFD204C8D}" dt="2020-05-01T06:30:38.756" v="60"/>
          <ac:graphicFrameMkLst>
            <pc:docMk/>
            <pc:sldMk cId="3534683789" sldId="262"/>
            <ac:graphicFrameMk id="7" creationId="{BC56CFBB-E512-48CB-AE62-600EA6B3703E}"/>
          </ac:graphicFrameMkLst>
        </pc:graphicFrameChg>
        <pc:picChg chg="del">
          <ac:chgData name="이 경오" userId="03d471aaec579ec3" providerId="LiveId" clId="{FE5B2F90-E03B-4ECC-AE64-668DFD204C8D}" dt="2020-05-01T06:25:14.169" v="16" actId="478"/>
          <ac:picMkLst>
            <pc:docMk/>
            <pc:sldMk cId="3534683789" sldId="262"/>
            <ac:picMk id="10" creationId="{B5F0688E-9196-4923-B46C-76EE2A58C222}"/>
          </ac:picMkLst>
        </pc:picChg>
        <pc:picChg chg="mod">
          <ac:chgData name="이 경오" userId="03d471aaec579ec3" providerId="LiveId" clId="{FE5B2F90-E03B-4ECC-AE64-668DFD204C8D}" dt="2020-05-01T07:19:26.416" v="384" actId="1076"/>
          <ac:picMkLst>
            <pc:docMk/>
            <pc:sldMk cId="3534683789" sldId="262"/>
            <ac:picMk id="11" creationId="{2A5759ED-790E-4F09-BF6F-DAADFB80373A}"/>
          </ac:picMkLst>
        </pc:picChg>
        <pc:picChg chg="add mod">
          <ac:chgData name="이 경오" userId="03d471aaec579ec3" providerId="LiveId" clId="{FE5B2F90-E03B-4ECC-AE64-668DFD204C8D}" dt="2020-05-01T06:29:54.715" v="57" actId="1076"/>
          <ac:picMkLst>
            <pc:docMk/>
            <pc:sldMk cId="3534683789" sldId="262"/>
            <ac:picMk id="1026" creationId="{FF1CAC38-F41F-4B33-82F9-699EA806E381}"/>
          </ac:picMkLst>
        </pc:pic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945171321" sldId="275"/>
        </pc:sldMkLst>
      </pc:sldChg>
      <pc:sldChg chg="addSp delSp modSp mod">
        <pc:chgData name="이 경오" userId="03d471aaec579ec3" providerId="LiveId" clId="{FE5B2F90-E03B-4ECC-AE64-668DFD204C8D}" dt="2020-05-02T08:18:48.813" v="7987" actId="403"/>
        <pc:sldMkLst>
          <pc:docMk/>
          <pc:sldMk cId="11132080" sldId="285"/>
        </pc:sldMkLst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2" creationId="{32F30259-E3B5-4BFE-BBE5-9DDA4EED9FBD}"/>
          </ac:spMkLst>
        </pc:spChg>
        <pc:spChg chg="del mod">
          <ac:chgData name="이 경오" userId="03d471aaec579ec3" providerId="LiveId" clId="{FE5B2F90-E03B-4ECC-AE64-668DFD204C8D}" dt="2020-05-02T08:18:16.340" v="7977"/>
          <ac:spMkLst>
            <pc:docMk/>
            <pc:sldMk cId="11132080" sldId="285"/>
            <ac:spMk id="8" creationId="{ED2B39C9-560C-447E-87D6-2BA318F84884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9" creationId="{6ADAE079-902C-4088-BD44-EF826E6D8309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0" creationId="{76ED4519-CC29-41DB-A7DC-ACCB177711A4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1" creationId="{9C0DE886-A1AD-4175-8653-F26EB818E55E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2" creationId="{ECC4A39C-CA53-4624-982C-41ACFA8CB008}"/>
          </ac:spMkLst>
        </pc:spChg>
        <pc:spChg chg="del">
          <ac:chgData name="이 경오" userId="03d471aaec579ec3" providerId="LiveId" clId="{FE5B2F90-E03B-4ECC-AE64-668DFD204C8D}" dt="2020-05-02T08:00:30.964" v="6492" actId="478"/>
          <ac:spMkLst>
            <pc:docMk/>
            <pc:sldMk cId="11132080" sldId="285"/>
            <ac:spMk id="13" creationId="{C5463C1C-38CE-4ACA-88D5-129E82A71A9D}"/>
          </ac:spMkLst>
        </pc:spChg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14" creationId="{5925FB3C-474D-47EB-A6A8-18D59597839B}"/>
          </ac:spMkLst>
        </pc:spChg>
        <pc:spChg chg="add mod">
          <ac:chgData name="이 경오" userId="03d471aaec579ec3" providerId="LiveId" clId="{FE5B2F90-E03B-4ECC-AE64-668DFD204C8D}" dt="2020-05-02T08:06:54.901" v="7203" actId="1035"/>
          <ac:spMkLst>
            <pc:docMk/>
            <pc:sldMk cId="11132080" sldId="285"/>
            <ac:spMk id="15" creationId="{A8A010BA-DB26-4E48-AC1E-E639BC2266CB}"/>
          </ac:spMkLst>
        </pc:spChg>
        <pc:spChg chg="add mod">
          <ac:chgData name="이 경오" userId="03d471aaec579ec3" providerId="LiveId" clId="{FE5B2F90-E03B-4ECC-AE64-668DFD204C8D}" dt="2020-05-02T08:08:05.482" v="7221" actId="1076"/>
          <ac:spMkLst>
            <pc:docMk/>
            <pc:sldMk cId="11132080" sldId="285"/>
            <ac:spMk id="16" creationId="{AAE5A607-DFFA-47BA-8230-C662B2BA9921}"/>
          </ac:spMkLst>
        </pc:spChg>
        <pc:spChg chg="add mod">
          <ac:chgData name="이 경오" userId="03d471aaec579ec3" providerId="LiveId" clId="{FE5B2F90-E03B-4ECC-AE64-668DFD204C8D}" dt="2020-05-02T08:18:48.813" v="7987" actId="403"/>
          <ac:spMkLst>
            <pc:docMk/>
            <pc:sldMk cId="11132080" sldId="285"/>
            <ac:spMk id="17" creationId="{949D9DA6-47C0-46CD-9FC8-7AA2C1DC4758}"/>
          </ac:spMkLst>
        </pc:spChg>
        <pc:spChg chg="add mod">
          <ac:chgData name="이 경오" userId="03d471aaec579ec3" providerId="LiveId" clId="{FE5B2F90-E03B-4ECC-AE64-668DFD204C8D}" dt="2020-05-02T08:18:46.807" v="7986" actId="403"/>
          <ac:spMkLst>
            <pc:docMk/>
            <pc:sldMk cId="11132080" sldId="285"/>
            <ac:spMk id="18" creationId="{64D5636B-E3F2-4D73-9275-E747C78FC9E1}"/>
          </ac:spMkLst>
        </pc:spChg>
        <pc:picChg chg="add mod">
          <ac:chgData name="이 경오" userId="03d471aaec579ec3" providerId="LiveId" clId="{FE5B2F90-E03B-4ECC-AE64-668DFD204C8D}" dt="2020-05-02T08:06:54.901" v="7203" actId="1035"/>
          <ac:picMkLst>
            <pc:docMk/>
            <pc:sldMk cId="11132080" sldId="285"/>
            <ac:picMk id="24578" creationId="{3BFEA377-6168-4D36-8B37-55050EE2EF72}"/>
          </ac:picMkLst>
        </pc:pic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12637232" sldId="28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811407637" sldId="288"/>
        </pc:sldMkLst>
      </pc:sldChg>
      <pc:sldChg chg="addSp delSp modSp mod">
        <pc:chgData name="이 경오" userId="03d471aaec579ec3" providerId="LiveId" clId="{FE5B2F90-E03B-4ECC-AE64-668DFD204C8D}" dt="2020-05-02T04:42:19.632" v="4155" actId="1076"/>
        <pc:sldMkLst>
          <pc:docMk/>
          <pc:sldMk cId="614749273" sldId="305"/>
        </pc:sldMkLst>
        <pc:spChg chg="mod">
          <ac:chgData name="이 경오" userId="03d471aaec579ec3" providerId="LiveId" clId="{FE5B2F90-E03B-4ECC-AE64-668DFD204C8D}" dt="2020-05-02T04:28:46.173" v="3217" actId="20577"/>
          <ac:spMkLst>
            <pc:docMk/>
            <pc:sldMk cId="614749273" sldId="305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2T04:28:49.989" v="3218" actId="478"/>
          <ac:spMkLst>
            <pc:docMk/>
            <pc:sldMk cId="614749273" sldId="305"/>
            <ac:spMk id="6" creationId="{C2EBE39D-3484-47CC-8574-359E45600958}"/>
          </ac:spMkLst>
        </pc:spChg>
        <pc:spChg chg="add mod">
          <ac:chgData name="이 경오" userId="03d471aaec579ec3" providerId="LiveId" clId="{FE5B2F90-E03B-4ECC-AE64-668DFD204C8D}" dt="2020-05-02T04:39:10.070" v="3966" actId="1076"/>
          <ac:spMkLst>
            <pc:docMk/>
            <pc:sldMk cId="614749273" sldId="305"/>
            <ac:spMk id="8" creationId="{EF3363E3-71E1-4E0A-A242-51C3101B77EB}"/>
          </ac:spMkLst>
        </pc:spChg>
        <pc:spChg chg="add del mod ord">
          <ac:chgData name="이 경오" userId="03d471aaec579ec3" providerId="LiveId" clId="{FE5B2F90-E03B-4ECC-AE64-668DFD204C8D}" dt="2020-05-02T04:31:45.040" v="3253" actId="478"/>
          <ac:spMkLst>
            <pc:docMk/>
            <pc:sldMk cId="614749273" sldId="305"/>
            <ac:spMk id="9" creationId="{C0F65A60-A11A-41CE-9A80-784D66F72E67}"/>
          </ac:spMkLst>
        </pc:spChg>
        <pc:spChg chg="add mod">
          <ac:chgData name="이 경오" userId="03d471aaec579ec3" providerId="LiveId" clId="{FE5B2F90-E03B-4ECC-AE64-668DFD204C8D}" dt="2020-05-02T04:32:37.791" v="3267" actId="1076"/>
          <ac:spMkLst>
            <pc:docMk/>
            <pc:sldMk cId="614749273" sldId="305"/>
            <ac:spMk id="10" creationId="{1057F288-155A-4D90-9CBD-0C601A724E43}"/>
          </ac:spMkLst>
        </pc:spChg>
        <pc:spChg chg="add mod">
          <ac:chgData name="이 경오" userId="03d471aaec579ec3" providerId="LiveId" clId="{FE5B2F90-E03B-4ECC-AE64-668DFD204C8D}" dt="2020-05-02T04:41:16.885" v="4144" actId="207"/>
          <ac:spMkLst>
            <pc:docMk/>
            <pc:sldMk cId="614749273" sldId="305"/>
            <ac:spMk id="14" creationId="{5722D913-731A-40FB-B6D3-68E9928160A3}"/>
          </ac:spMkLst>
        </pc:spChg>
        <pc:spChg chg="add mod">
          <ac:chgData name="이 경오" userId="03d471aaec579ec3" providerId="LiveId" clId="{FE5B2F90-E03B-4ECC-AE64-668DFD204C8D}" dt="2020-05-02T04:42:01.465" v="4148" actId="21"/>
          <ac:spMkLst>
            <pc:docMk/>
            <pc:sldMk cId="614749273" sldId="305"/>
            <ac:spMk id="15" creationId="{E9F06740-3460-465C-9126-FEF090074A26}"/>
          </ac:spMkLst>
        </pc:spChg>
        <pc:spChg chg="add mod">
          <ac:chgData name="이 경오" userId="03d471aaec579ec3" providerId="LiveId" clId="{FE5B2F90-E03B-4ECC-AE64-668DFD204C8D}" dt="2020-05-02T04:41:43.539" v="4147" actId="207"/>
          <ac:spMkLst>
            <pc:docMk/>
            <pc:sldMk cId="614749273" sldId="305"/>
            <ac:spMk id="17" creationId="{48AB47AA-BF5C-476E-B391-F943FC345FBA}"/>
          </ac:spMkLst>
        </pc:spChg>
        <pc:spChg chg="del">
          <ac:chgData name="이 경오" userId="03d471aaec579ec3" providerId="LiveId" clId="{FE5B2F90-E03B-4ECC-AE64-668DFD204C8D}" dt="2020-05-02T04:28:49.989" v="3218" actId="478"/>
          <ac:spMkLst>
            <pc:docMk/>
            <pc:sldMk cId="614749273" sldId="305"/>
            <ac:spMk id="18" creationId="{6D12188A-0733-47F4-B821-46FCAC503291}"/>
          </ac:spMkLst>
        </pc:spChg>
        <pc:spChg chg="add mod">
          <ac:chgData name="이 경오" userId="03d471aaec579ec3" providerId="LiveId" clId="{FE5B2F90-E03B-4ECC-AE64-668DFD204C8D}" dt="2020-05-02T04:42:14.917" v="4153" actId="1076"/>
          <ac:spMkLst>
            <pc:docMk/>
            <pc:sldMk cId="614749273" sldId="305"/>
            <ac:spMk id="19" creationId="{8D613C4F-9239-416D-AA94-CD587BC3C519}"/>
          </ac:spMkLst>
        </pc:spChg>
        <pc:grpChg chg="del">
          <ac:chgData name="이 경오" userId="03d471aaec579ec3" providerId="LiveId" clId="{FE5B2F90-E03B-4ECC-AE64-668DFD204C8D}" dt="2020-05-02T04:28:49.989" v="3218" actId="478"/>
          <ac:grpSpMkLst>
            <pc:docMk/>
            <pc:sldMk cId="614749273" sldId="305"/>
            <ac:grpSpMk id="13" creationId="{9B685F4C-E603-4AEB-B5FE-C21FBBB5D795}"/>
          </ac:grpSpMkLst>
        </pc:grpChg>
        <pc:picChg chg="del">
          <ac:chgData name="이 경오" userId="03d471aaec579ec3" providerId="LiveId" clId="{FE5B2F90-E03B-4ECC-AE64-668DFD204C8D}" dt="2020-05-02T04:28:49.989" v="3218" actId="478"/>
          <ac:picMkLst>
            <pc:docMk/>
            <pc:sldMk cId="614749273" sldId="305"/>
            <ac:picMk id="11" creationId="{16BB2D32-6D42-4273-B6D8-7357487C4CFF}"/>
          </ac:picMkLst>
        </pc:picChg>
        <pc:picChg chg="mod">
          <ac:chgData name="이 경오" userId="03d471aaec579ec3" providerId="LiveId" clId="{FE5B2F90-E03B-4ECC-AE64-668DFD204C8D}" dt="2020-05-02T04:35:17.202" v="3681" actId="1076"/>
          <ac:picMkLst>
            <pc:docMk/>
            <pc:sldMk cId="614749273" sldId="305"/>
            <ac:picMk id="12" creationId="{A210AFD6-AB33-4AD8-B32D-FCA507B23A42}"/>
          </ac:picMkLst>
        </pc:picChg>
        <pc:picChg chg="add mod">
          <ac:chgData name="이 경오" userId="03d471aaec579ec3" providerId="LiveId" clId="{FE5B2F90-E03B-4ECC-AE64-668DFD204C8D}" dt="2020-05-02T04:42:19.632" v="4155" actId="1076"/>
          <ac:picMkLst>
            <pc:docMk/>
            <pc:sldMk cId="614749273" sldId="305"/>
            <ac:picMk id="20" creationId="{7DCD0393-2C6A-44E4-8936-1262EA13ED7C}"/>
          </ac:picMkLst>
        </pc:picChg>
        <pc:cxnChg chg="del mod">
          <ac:chgData name="이 경오" userId="03d471aaec579ec3" providerId="LiveId" clId="{FE5B2F90-E03B-4ECC-AE64-668DFD204C8D}" dt="2020-05-02T04:28:49.989" v="3218" actId="478"/>
          <ac:cxnSpMkLst>
            <pc:docMk/>
            <pc:sldMk cId="614749273" sldId="305"/>
            <ac:cxnSpMk id="16" creationId="{3C41E5B4-6F79-431A-917D-63AEC71C5D72}"/>
          </ac:cxnSpMkLst>
        </pc:cxnChg>
      </pc:sldChg>
      <pc:sldChg chg="addSp delSp modSp mod">
        <pc:chgData name="이 경오" userId="03d471aaec579ec3" providerId="LiveId" clId="{FE5B2F90-E03B-4ECC-AE64-668DFD204C8D}" dt="2020-05-02T07:30:57.329" v="5409" actId="20577"/>
        <pc:sldMkLst>
          <pc:docMk/>
          <pc:sldMk cId="3683672835" sldId="306"/>
        </pc:sldMkLst>
        <pc:spChg chg="mod">
          <ac:chgData name="이 경오" userId="03d471aaec579ec3" providerId="LiveId" clId="{FE5B2F90-E03B-4ECC-AE64-668DFD204C8D}" dt="2020-05-02T07:23:33.046" v="5067" actId="20577"/>
          <ac:spMkLst>
            <pc:docMk/>
            <pc:sldMk cId="3683672835" sldId="306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2T07:28:06.165" v="5243" actId="1076"/>
          <ac:spMkLst>
            <pc:docMk/>
            <pc:sldMk cId="3683672835" sldId="306"/>
            <ac:spMk id="3" creationId="{3F80757C-FDFA-4CB3-B3A5-429D756B4EEE}"/>
          </ac:spMkLst>
        </pc:spChg>
        <pc:spChg chg="mod">
          <ac:chgData name="이 경오" userId="03d471aaec579ec3" providerId="LiveId" clId="{FE5B2F90-E03B-4ECC-AE64-668DFD204C8D}" dt="2020-05-02T07:24:42.680" v="5090" actId="20577"/>
          <ac:spMkLst>
            <pc:docMk/>
            <pc:sldMk cId="3683672835" sldId="306"/>
            <ac:spMk id="6" creationId="{C2EBE39D-3484-47CC-8574-359E45600958}"/>
          </ac:spMkLst>
        </pc:spChg>
        <pc:spChg chg="add mod">
          <ac:chgData name="이 경오" userId="03d471aaec579ec3" providerId="LiveId" clId="{FE5B2F90-E03B-4ECC-AE64-668DFD204C8D}" dt="2020-05-02T07:27:33.908" v="5211" actId="1076"/>
          <ac:spMkLst>
            <pc:docMk/>
            <pc:sldMk cId="3683672835" sldId="306"/>
            <ac:spMk id="7" creationId="{7E3B7102-4E64-48D1-888A-5981E4B3EB66}"/>
          </ac:spMkLst>
        </pc:spChg>
        <pc:spChg chg="add mod">
          <ac:chgData name="이 경오" userId="03d471aaec579ec3" providerId="LiveId" clId="{FE5B2F90-E03B-4ECC-AE64-668DFD204C8D}" dt="2020-05-02T07:29:30.017" v="5266" actId="207"/>
          <ac:spMkLst>
            <pc:docMk/>
            <pc:sldMk cId="3683672835" sldId="306"/>
            <ac:spMk id="10" creationId="{5373D5D0-1063-4430-8451-87988E5BFC4F}"/>
          </ac:spMkLst>
        </pc:spChg>
        <pc:spChg chg="add mod">
          <ac:chgData name="이 경오" userId="03d471aaec579ec3" providerId="LiveId" clId="{FE5B2F90-E03B-4ECC-AE64-668DFD204C8D}" dt="2020-05-02T07:28:06.165" v="5243" actId="1076"/>
          <ac:spMkLst>
            <pc:docMk/>
            <pc:sldMk cId="3683672835" sldId="306"/>
            <ac:spMk id="13" creationId="{A922D92B-6793-4212-BECA-E92AB6586D01}"/>
          </ac:spMkLst>
        </pc:spChg>
        <pc:spChg chg="del">
          <ac:chgData name="이 경오" userId="03d471aaec579ec3" providerId="LiveId" clId="{FE5B2F90-E03B-4ECC-AE64-668DFD204C8D}" dt="2020-05-02T07:24:48.337" v="5092" actId="478"/>
          <ac:spMkLst>
            <pc:docMk/>
            <pc:sldMk cId="3683672835" sldId="306"/>
            <ac:spMk id="14" creationId="{ADC2F9DB-0BEB-4547-9259-807174E8A39B}"/>
          </ac:spMkLst>
        </pc:spChg>
        <pc:spChg chg="add mod">
          <ac:chgData name="이 경오" userId="03d471aaec579ec3" providerId="LiveId" clId="{FE5B2F90-E03B-4ECC-AE64-668DFD204C8D}" dt="2020-05-02T07:27:59.925" v="5242"/>
          <ac:spMkLst>
            <pc:docMk/>
            <pc:sldMk cId="3683672835" sldId="306"/>
            <ac:spMk id="17" creationId="{CB1E3EAA-4D2F-431F-84C8-87EDE3BD1495}"/>
          </ac:spMkLst>
        </pc:spChg>
        <pc:spChg chg="del">
          <ac:chgData name="이 경오" userId="03d471aaec579ec3" providerId="LiveId" clId="{FE5B2F90-E03B-4ECC-AE64-668DFD204C8D}" dt="2020-05-02T07:24:48.337" v="5092" actId="478"/>
          <ac:spMkLst>
            <pc:docMk/>
            <pc:sldMk cId="3683672835" sldId="306"/>
            <ac:spMk id="18" creationId="{6D12188A-0733-47F4-B821-46FCAC503291}"/>
          </ac:spMkLst>
        </pc:spChg>
        <pc:spChg chg="add mod">
          <ac:chgData name="이 경오" userId="03d471aaec579ec3" providerId="LiveId" clId="{FE5B2F90-E03B-4ECC-AE64-668DFD204C8D}" dt="2020-05-02T07:30:57.329" v="5409" actId="20577"/>
          <ac:spMkLst>
            <pc:docMk/>
            <pc:sldMk cId="3683672835" sldId="306"/>
            <ac:spMk id="20" creationId="{5C97AD55-9386-4019-9158-E08BDC5FA546}"/>
          </ac:spMkLst>
        </pc:spChg>
        <pc:picChg chg="del">
          <ac:chgData name="이 경오" userId="03d471aaec579ec3" providerId="LiveId" clId="{FE5B2F90-E03B-4ECC-AE64-668DFD204C8D}" dt="2020-05-02T07:24:45.188" v="5091" actId="478"/>
          <ac:picMkLst>
            <pc:docMk/>
            <pc:sldMk cId="3683672835" sldId="306"/>
            <ac:picMk id="8" creationId="{FD4398F7-7707-4B35-9652-6A98D27E6B2F}"/>
          </ac:picMkLst>
        </pc:picChg>
        <pc:picChg chg="del">
          <ac:chgData name="이 경오" userId="03d471aaec579ec3" providerId="LiveId" clId="{FE5B2F90-E03B-4ECC-AE64-668DFD204C8D}" dt="2020-05-02T07:24:45.188" v="5091" actId="478"/>
          <ac:picMkLst>
            <pc:docMk/>
            <pc:sldMk cId="3683672835" sldId="306"/>
            <ac:picMk id="9" creationId="{FDA193ED-839E-408F-9E64-37776228C53B}"/>
          </ac:picMkLst>
        </pc:picChg>
        <pc:picChg chg="add mod">
          <ac:chgData name="이 경오" userId="03d471aaec579ec3" providerId="LiveId" clId="{FE5B2F90-E03B-4ECC-AE64-668DFD204C8D}" dt="2020-05-02T07:30:09.416" v="5268" actId="1076"/>
          <ac:picMkLst>
            <pc:docMk/>
            <pc:sldMk cId="3683672835" sldId="306"/>
            <ac:picMk id="19" creationId="{BD287D3B-DEEA-436A-8F0A-ABDA36C77C7A}"/>
          </ac:picMkLst>
        </pc:picChg>
        <pc:picChg chg="add mod">
          <ac:chgData name="이 경오" userId="03d471aaec579ec3" providerId="LiveId" clId="{FE5B2F90-E03B-4ECC-AE64-668DFD204C8D}" dt="2020-05-02T07:28:06.165" v="5243" actId="1076"/>
          <ac:picMkLst>
            <pc:docMk/>
            <pc:sldMk cId="3683672835" sldId="306"/>
            <ac:picMk id="20482" creationId="{8FF4D461-58A8-4FEA-B61C-E028A6240D2C}"/>
          </ac:picMkLst>
        </pc:picChg>
        <pc:picChg chg="add mod">
          <ac:chgData name="이 경오" userId="03d471aaec579ec3" providerId="LiveId" clId="{FE5B2F90-E03B-4ECC-AE64-668DFD204C8D}" dt="2020-05-02T07:26:27.015" v="5157" actId="1076"/>
          <ac:picMkLst>
            <pc:docMk/>
            <pc:sldMk cId="3683672835" sldId="306"/>
            <ac:picMk id="20484" creationId="{0A48E243-A2F8-4C85-AEEB-AA1ED9817018}"/>
          </ac:picMkLst>
        </pc:picChg>
        <pc:picChg chg="add mod">
          <ac:chgData name="이 경오" userId="03d471aaec579ec3" providerId="LiveId" clId="{FE5B2F90-E03B-4ECC-AE64-668DFD204C8D}" dt="2020-05-02T07:27:38.154" v="5212" actId="1076"/>
          <ac:picMkLst>
            <pc:docMk/>
            <pc:sldMk cId="3683672835" sldId="306"/>
            <ac:picMk id="20486" creationId="{0CA605D5-60EB-4B29-98C7-CC699B935876}"/>
          </ac:picMkLst>
        </pc:picChg>
        <pc:cxnChg chg="del mod">
          <ac:chgData name="이 경오" userId="03d471aaec579ec3" providerId="LiveId" clId="{FE5B2F90-E03B-4ECC-AE64-668DFD204C8D}" dt="2020-05-02T07:24:48.337" v="5092" actId="478"/>
          <ac:cxnSpMkLst>
            <pc:docMk/>
            <pc:sldMk cId="3683672835" sldId="306"/>
            <ac:cxnSpMk id="16" creationId="{3C41E5B4-6F79-431A-917D-63AEC71C5D72}"/>
          </ac:cxnSpMkLst>
        </pc:cxnChg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723998842" sldId="30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08904525" sldId="308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991680698" sldId="309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027182189" sldId="310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213109803" sldId="311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28279580" sldId="312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526229784" sldId="313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997274749" sldId="314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421965379" sldId="315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155329877" sldId="316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607342884" sldId="317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4132889191" sldId="318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229294732" sldId="319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930087035" sldId="320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547144186" sldId="321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832486657" sldId="322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4121830967" sldId="323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1153917390" sldId="324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3925210235" sldId="325"/>
        </pc:sldMkLst>
      </pc:sldChg>
      <pc:sldChg chg="del">
        <pc:chgData name="이 경오" userId="03d471aaec579ec3" providerId="LiveId" clId="{FE5B2F90-E03B-4ECC-AE64-668DFD204C8D}" dt="2020-05-02T07:57:55.076" v="6341" actId="47"/>
        <pc:sldMkLst>
          <pc:docMk/>
          <pc:sldMk cId="2488584439" sldId="326"/>
        </pc:sldMkLst>
      </pc:sldChg>
      <pc:sldChg chg="addSp delSp modSp add mod">
        <pc:chgData name="이 경오" userId="03d471aaec579ec3" providerId="LiveId" clId="{FE5B2F90-E03B-4ECC-AE64-668DFD204C8D}" dt="2020-05-01T07:20:19.367" v="394"/>
        <pc:sldMkLst>
          <pc:docMk/>
          <pc:sldMk cId="4058514119" sldId="327"/>
        </pc:sldMkLst>
        <pc:spChg chg="mod">
          <ac:chgData name="이 경오" userId="03d471aaec579ec3" providerId="LiveId" clId="{FE5B2F90-E03B-4ECC-AE64-668DFD204C8D}" dt="2020-05-01T07:20:19.367" v="394"/>
          <ac:spMkLst>
            <pc:docMk/>
            <pc:sldMk cId="4058514119" sldId="327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6:35:31.989" v="208" actId="478"/>
          <ac:spMkLst>
            <pc:docMk/>
            <pc:sldMk cId="4058514119" sldId="327"/>
            <ac:spMk id="3" creationId="{E7200C85-F0CC-49C6-A7C6-56F73EA7660C}"/>
          </ac:spMkLst>
        </pc:spChg>
        <pc:spChg chg="add mod">
          <ac:chgData name="이 경오" userId="03d471aaec579ec3" providerId="LiveId" clId="{FE5B2F90-E03B-4ECC-AE64-668DFD204C8D}" dt="2020-05-01T06:38:09.360" v="307" actId="20577"/>
          <ac:spMkLst>
            <pc:docMk/>
            <pc:sldMk cId="4058514119" sldId="327"/>
            <ac:spMk id="6" creationId="{F38C33CC-A4EA-4541-BE59-2830C25D4B5F}"/>
          </ac:spMkLst>
        </pc:spChg>
        <pc:spChg chg="mod">
          <ac:chgData name="이 경오" userId="03d471aaec579ec3" providerId="LiveId" clId="{FE5B2F90-E03B-4ECC-AE64-668DFD204C8D}" dt="2020-05-01T06:37:54.186" v="306" actId="1076"/>
          <ac:spMkLst>
            <pc:docMk/>
            <pc:sldMk cId="4058514119" sldId="327"/>
            <ac:spMk id="15" creationId="{33567D56-BD3C-4F22-A59B-3CC6D5C639F3}"/>
          </ac:spMkLst>
        </pc:spChg>
        <pc:picChg chg="del mod">
          <ac:chgData name="이 경오" userId="03d471aaec579ec3" providerId="LiveId" clId="{FE5B2F90-E03B-4ECC-AE64-668DFD204C8D}" dt="2020-05-01T06:37:37.228" v="302" actId="478"/>
          <ac:picMkLst>
            <pc:docMk/>
            <pc:sldMk cId="4058514119" sldId="327"/>
            <ac:picMk id="7" creationId="{D72E4D50-073A-4CDD-9801-6E79746F6722}"/>
          </ac:picMkLst>
        </pc:picChg>
        <pc:picChg chg="mod">
          <ac:chgData name="이 경오" userId="03d471aaec579ec3" providerId="LiveId" clId="{FE5B2F90-E03B-4ECC-AE64-668DFD204C8D}" dt="2020-05-01T06:37:51.134" v="305" actId="1076"/>
          <ac:picMkLst>
            <pc:docMk/>
            <pc:sldMk cId="4058514119" sldId="327"/>
            <ac:picMk id="8" creationId="{D1F7E23D-9017-4911-89DE-1481904AD20C}"/>
          </ac:picMkLst>
        </pc:picChg>
        <pc:picChg chg="del">
          <ac:chgData name="이 경오" userId="03d471aaec579ec3" providerId="LiveId" clId="{FE5B2F90-E03B-4ECC-AE64-668DFD204C8D}" dt="2020-05-01T06:35:33.680" v="209" actId="478"/>
          <ac:picMkLst>
            <pc:docMk/>
            <pc:sldMk cId="4058514119" sldId="327"/>
            <ac:picMk id="11" creationId="{2A5759ED-790E-4F09-BF6F-DAADFB80373A}"/>
          </ac:picMkLst>
        </pc:picChg>
      </pc:sldChg>
      <pc:sldChg chg="addSp delSp modSp add mod">
        <pc:chgData name="이 경오" userId="03d471aaec579ec3" providerId="LiveId" clId="{FE5B2F90-E03B-4ECC-AE64-668DFD204C8D}" dt="2020-05-01T07:20:24.151" v="403"/>
        <pc:sldMkLst>
          <pc:docMk/>
          <pc:sldMk cId="3780209505" sldId="328"/>
        </pc:sldMkLst>
        <pc:spChg chg="mod">
          <ac:chgData name="이 경오" userId="03d471aaec579ec3" providerId="LiveId" clId="{FE5B2F90-E03B-4ECC-AE64-668DFD204C8D}" dt="2020-05-01T07:20:24.151" v="403"/>
          <ac:spMkLst>
            <pc:docMk/>
            <pc:sldMk cId="3780209505" sldId="328"/>
            <ac:spMk id="2" creationId="{00000000-0000-0000-0000-000000000000}"/>
          </ac:spMkLst>
        </pc:spChg>
        <pc:spChg chg="add mod">
          <ac:chgData name="이 경오" userId="03d471aaec579ec3" providerId="LiveId" clId="{FE5B2F90-E03B-4ECC-AE64-668DFD204C8D}" dt="2020-05-01T07:18:51.231" v="317" actId="14100"/>
          <ac:spMkLst>
            <pc:docMk/>
            <pc:sldMk cId="3780209505" sldId="328"/>
            <ac:spMk id="3" creationId="{4ABB4F9B-001A-4D16-872A-D006F139FA8B}"/>
          </ac:spMkLst>
        </pc:spChg>
        <pc:spChg chg="del">
          <ac:chgData name="이 경오" userId="03d471aaec579ec3" providerId="LiveId" clId="{FE5B2F90-E03B-4ECC-AE64-668DFD204C8D}" dt="2020-05-01T07:18:25.937" v="309" actId="478"/>
          <ac:spMkLst>
            <pc:docMk/>
            <pc:sldMk cId="3780209505" sldId="328"/>
            <ac:spMk id="6" creationId="{F38C33CC-A4EA-4541-BE59-2830C25D4B5F}"/>
          </ac:spMkLst>
        </pc:spChg>
        <pc:spChg chg="mod">
          <ac:chgData name="이 경오" userId="03d471aaec579ec3" providerId="LiveId" clId="{FE5B2F90-E03B-4ECC-AE64-668DFD204C8D}" dt="2020-05-01T07:19:10.739" v="381"/>
          <ac:spMkLst>
            <pc:docMk/>
            <pc:sldMk cId="3780209505" sldId="328"/>
            <ac:spMk id="15" creationId="{33567D56-BD3C-4F22-A59B-3CC6D5C639F3}"/>
          </ac:spMkLst>
        </pc:spChg>
        <pc:picChg chg="mod">
          <ac:chgData name="이 경오" userId="03d471aaec579ec3" providerId="LiveId" clId="{FE5B2F90-E03B-4ECC-AE64-668DFD204C8D}" dt="2020-05-01T07:18:29.998" v="312" actId="1076"/>
          <ac:picMkLst>
            <pc:docMk/>
            <pc:sldMk cId="3780209505" sldId="328"/>
            <ac:picMk id="8" creationId="{D1F7E23D-9017-4911-89DE-1481904AD20C}"/>
          </ac:picMkLst>
        </pc:picChg>
      </pc:sldChg>
      <pc:sldChg chg="addSp delSp modSp add mod ord">
        <pc:chgData name="이 경오" userId="03d471aaec579ec3" providerId="LiveId" clId="{FE5B2F90-E03B-4ECC-AE64-668DFD204C8D}" dt="2020-05-01T07:31:19.193" v="799" actId="1076"/>
        <pc:sldMkLst>
          <pc:docMk/>
          <pc:sldMk cId="666769570" sldId="329"/>
        </pc:sldMkLst>
        <pc:spChg chg="mod">
          <ac:chgData name="이 경오" userId="03d471aaec579ec3" providerId="LiveId" clId="{FE5B2F90-E03B-4ECC-AE64-668DFD204C8D}" dt="2020-05-01T07:21:58.010" v="437"/>
          <ac:spMkLst>
            <pc:docMk/>
            <pc:sldMk cId="666769570" sldId="329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7:22:27.832" v="438" actId="478"/>
          <ac:spMkLst>
            <pc:docMk/>
            <pc:sldMk cId="666769570" sldId="329"/>
            <ac:spMk id="3" creationId="{E7200C85-F0CC-49C6-A7C6-56F73EA7660C}"/>
          </ac:spMkLst>
        </pc:spChg>
        <pc:spChg chg="add mod">
          <ac:chgData name="이 경오" userId="03d471aaec579ec3" providerId="LiveId" clId="{FE5B2F90-E03B-4ECC-AE64-668DFD204C8D}" dt="2020-05-01T07:24:40.238" v="533" actId="404"/>
          <ac:spMkLst>
            <pc:docMk/>
            <pc:sldMk cId="666769570" sldId="329"/>
            <ac:spMk id="6" creationId="{6CAB83E3-7570-4372-95ED-F93321A42B41}"/>
          </ac:spMkLst>
        </pc:spChg>
        <pc:spChg chg="add mod">
          <ac:chgData name="이 경오" userId="03d471aaec579ec3" providerId="LiveId" clId="{FE5B2F90-E03B-4ECC-AE64-668DFD204C8D}" dt="2020-05-01T07:25:00.907" v="546" actId="20577"/>
          <ac:spMkLst>
            <pc:docMk/>
            <pc:sldMk cId="666769570" sldId="329"/>
            <ac:spMk id="8" creationId="{075D3ADB-A008-41F3-874C-3DA77E982B6B}"/>
          </ac:spMkLst>
        </pc:spChg>
        <pc:spChg chg="add mod">
          <ac:chgData name="이 경오" userId="03d471aaec579ec3" providerId="LiveId" clId="{FE5B2F90-E03B-4ECC-AE64-668DFD204C8D}" dt="2020-05-01T07:30:16.387" v="725" actId="14100"/>
          <ac:spMkLst>
            <pc:docMk/>
            <pc:sldMk cId="666769570" sldId="329"/>
            <ac:spMk id="10" creationId="{AFF1574A-E1A3-4012-B274-E1FE2663E395}"/>
          </ac:spMkLst>
        </pc:spChg>
        <pc:spChg chg="add mod">
          <ac:chgData name="이 경오" userId="03d471aaec579ec3" providerId="LiveId" clId="{FE5B2F90-E03B-4ECC-AE64-668DFD204C8D}" dt="2020-05-01T07:26:15.870" v="655" actId="14100"/>
          <ac:spMkLst>
            <pc:docMk/>
            <pc:sldMk cId="666769570" sldId="329"/>
            <ac:spMk id="14" creationId="{A5DB29C1-CC7B-48FC-89E2-F5FD828C7B69}"/>
          </ac:spMkLst>
        </pc:spChg>
        <pc:spChg chg="mod">
          <ac:chgData name="이 경오" userId="03d471aaec579ec3" providerId="LiveId" clId="{FE5B2F90-E03B-4ECC-AE64-668DFD204C8D}" dt="2020-05-01T07:30:09.647" v="722" actId="1076"/>
          <ac:spMkLst>
            <pc:docMk/>
            <pc:sldMk cId="666769570" sldId="329"/>
            <ac:spMk id="15" creationId="{33567D56-BD3C-4F22-A59B-3CC6D5C639F3}"/>
          </ac:spMkLst>
        </pc:spChg>
        <pc:spChg chg="add mod">
          <ac:chgData name="이 경오" userId="03d471aaec579ec3" providerId="LiveId" clId="{FE5B2F90-E03B-4ECC-AE64-668DFD204C8D}" dt="2020-05-01T07:26:51.419" v="680"/>
          <ac:spMkLst>
            <pc:docMk/>
            <pc:sldMk cId="666769570" sldId="329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1T07:31:19.193" v="799" actId="1076"/>
          <ac:spMkLst>
            <pc:docMk/>
            <pc:sldMk cId="666769570" sldId="329"/>
            <ac:spMk id="20" creationId="{D3B73543-E141-485F-8E9C-0910B22A9512}"/>
          </ac:spMkLst>
        </pc:spChg>
        <pc:picChg chg="mod">
          <ac:chgData name="이 경오" userId="03d471aaec579ec3" providerId="LiveId" clId="{FE5B2F90-E03B-4ECC-AE64-668DFD204C8D}" dt="2020-05-01T07:24:43.306" v="534" actId="1076"/>
          <ac:picMkLst>
            <pc:docMk/>
            <pc:sldMk cId="666769570" sldId="329"/>
            <ac:picMk id="7" creationId="{74FC2210-D936-4A09-AFF3-4DE99615E257}"/>
          </ac:picMkLst>
        </pc:picChg>
        <pc:picChg chg="mod">
          <ac:chgData name="이 경오" userId="03d471aaec579ec3" providerId="LiveId" clId="{FE5B2F90-E03B-4ECC-AE64-668DFD204C8D}" dt="2020-05-01T07:25:39.956" v="547" actId="1076"/>
          <ac:picMkLst>
            <pc:docMk/>
            <pc:sldMk cId="666769570" sldId="329"/>
            <ac:picMk id="9" creationId="{9F0036A0-B2E8-4A6A-9132-307EEEDB277D}"/>
          </ac:picMkLst>
        </pc:picChg>
        <pc:picChg chg="del">
          <ac:chgData name="이 경오" userId="03d471aaec579ec3" providerId="LiveId" clId="{FE5B2F90-E03B-4ECC-AE64-668DFD204C8D}" dt="2020-05-01T07:23:02.417" v="526" actId="478"/>
          <ac:picMkLst>
            <pc:docMk/>
            <pc:sldMk cId="666769570" sldId="329"/>
            <ac:picMk id="11" creationId="{2A5759ED-790E-4F09-BF6F-DAADFB80373A}"/>
          </ac:picMkLst>
        </pc:picChg>
        <pc:picChg chg="mod">
          <ac:chgData name="이 경오" userId="03d471aaec579ec3" providerId="LiveId" clId="{FE5B2F90-E03B-4ECC-AE64-668DFD204C8D}" dt="2020-05-01T07:31:09.181" v="797" actId="1076"/>
          <ac:picMkLst>
            <pc:docMk/>
            <pc:sldMk cId="666769570" sldId="329"/>
            <ac:picMk id="12" creationId="{6B858BF3-71CA-4A7A-8A3D-5ED4D4403D63}"/>
          </ac:picMkLst>
        </pc:picChg>
        <pc:picChg chg="del">
          <ac:chgData name="이 경오" userId="03d471aaec579ec3" providerId="LiveId" clId="{FE5B2F90-E03B-4ECC-AE64-668DFD204C8D}" dt="2020-05-01T07:21:11.934" v="407" actId="478"/>
          <ac:picMkLst>
            <pc:docMk/>
            <pc:sldMk cId="666769570" sldId="329"/>
            <ac:picMk id="1026" creationId="{FF1CAC38-F41F-4B33-82F9-699EA806E381}"/>
          </ac:picMkLst>
        </pc:picChg>
        <pc:picChg chg="add del mod">
          <ac:chgData name="이 경오" userId="03d471aaec579ec3" providerId="LiveId" clId="{FE5B2F90-E03B-4ECC-AE64-668DFD204C8D}" dt="2020-05-01T07:23:04.547" v="527" actId="478"/>
          <ac:picMkLst>
            <pc:docMk/>
            <pc:sldMk cId="666769570" sldId="329"/>
            <ac:picMk id="2050" creationId="{E2F807AA-DB7A-4A87-8375-0CB73E5223E0}"/>
          </ac:picMkLst>
        </pc:picChg>
        <pc:picChg chg="add del mod">
          <ac:chgData name="이 경오" userId="03d471aaec579ec3" providerId="LiveId" clId="{FE5B2F90-E03B-4ECC-AE64-668DFD204C8D}" dt="2020-05-01T07:28:17.507" v="709" actId="478"/>
          <ac:picMkLst>
            <pc:docMk/>
            <pc:sldMk cId="666769570" sldId="329"/>
            <ac:picMk id="2052" creationId="{7C2457C8-A446-4C0E-B8AE-D39ADC7BF19B}"/>
          </ac:picMkLst>
        </pc:picChg>
        <pc:picChg chg="add mod">
          <ac:chgData name="이 경오" userId="03d471aaec579ec3" providerId="LiveId" clId="{FE5B2F90-E03B-4ECC-AE64-668DFD204C8D}" dt="2020-05-01T07:31:12.835" v="798" actId="1076"/>
          <ac:picMkLst>
            <pc:docMk/>
            <pc:sldMk cId="666769570" sldId="329"/>
            <ac:picMk id="2054" creationId="{4924751B-4E34-4187-8505-429E3494FFA6}"/>
          </ac:picMkLst>
        </pc:picChg>
      </pc:sldChg>
      <pc:sldChg chg="addSp delSp modSp add mod">
        <pc:chgData name="이 경오" userId="03d471aaec579ec3" providerId="LiveId" clId="{FE5B2F90-E03B-4ECC-AE64-668DFD204C8D}" dt="2020-05-01T07:41:07.844" v="952" actId="1076"/>
        <pc:sldMkLst>
          <pc:docMk/>
          <pc:sldMk cId="3980104915" sldId="330"/>
        </pc:sldMkLst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2" creationId="{00000000-0000-0000-0000-000000000000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6" creationId="{6CAB83E3-7570-4372-95ED-F93321A42B41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8" creationId="{075D3ADB-A008-41F3-874C-3DA77E982B6B}"/>
          </ac:spMkLst>
        </pc:spChg>
        <pc:spChg chg="mod">
          <ac:chgData name="이 경오" userId="03d471aaec579ec3" providerId="LiveId" clId="{FE5B2F90-E03B-4ECC-AE64-668DFD204C8D}" dt="2020-05-01T07:32:22.865" v="815" actId="207"/>
          <ac:spMkLst>
            <pc:docMk/>
            <pc:sldMk cId="3980104915" sldId="330"/>
            <ac:spMk id="10" creationId="{AFF1574A-E1A3-4012-B274-E1FE2663E395}"/>
          </ac:spMkLst>
        </pc:spChg>
        <pc:spChg chg="add mod">
          <ac:chgData name="이 경오" userId="03d471aaec579ec3" providerId="LiveId" clId="{FE5B2F90-E03B-4ECC-AE64-668DFD204C8D}" dt="2020-05-01T07:39:58.974" v="865" actId="1076"/>
          <ac:spMkLst>
            <pc:docMk/>
            <pc:sldMk cId="3980104915" sldId="330"/>
            <ac:spMk id="11" creationId="{8D4900D7-B8C1-45DF-9A7B-08173CEEA9BB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14" creationId="{A5DB29C1-CC7B-48FC-89E2-F5FD828C7B69}"/>
          </ac:spMkLst>
        </pc:spChg>
        <pc:spChg chg="del">
          <ac:chgData name="이 경오" userId="03d471aaec579ec3" providerId="LiveId" clId="{FE5B2F90-E03B-4ECC-AE64-668DFD204C8D}" dt="2020-05-01T07:32:01.264" v="801" actId="478"/>
          <ac:spMkLst>
            <pc:docMk/>
            <pc:sldMk cId="3980104915" sldId="330"/>
            <ac:spMk id="15" creationId="{33567D56-BD3C-4F22-A59B-3CC6D5C639F3}"/>
          </ac:spMkLst>
        </pc:spChg>
        <pc:spChg chg="mod">
          <ac:chgData name="이 경오" userId="03d471aaec579ec3" providerId="LiveId" clId="{FE5B2F90-E03B-4ECC-AE64-668DFD204C8D}" dt="2020-05-01T07:33:43.338" v="839"/>
          <ac:spMkLst>
            <pc:docMk/>
            <pc:sldMk cId="3980104915" sldId="330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1T07:33:27.502" v="820" actId="1076"/>
          <ac:spMkLst>
            <pc:docMk/>
            <pc:sldMk cId="3980104915" sldId="330"/>
            <ac:spMk id="20" creationId="{D3B73543-E141-485F-8E9C-0910B22A9512}"/>
          </ac:spMkLst>
        </pc:spChg>
        <pc:spChg chg="add mod">
          <ac:chgData name="이 경오" userId="03d471aaec579ec3" providerId="LiveId" clId="{FE5B2F90-E03B-4ECC-AE64-668DFD204C8D}" dt="2020-05-01T07:40:26.166" v="945" actId="14100"/>
          <ac:spMkLst>
            <pc:docMk/>
            <pc:sldMk cId="3980104915" sldId="330"/>
            <ac:spMk id="21" creationId="{CBA31C70-7D2C-4326-9C5B-EF88F3257560}"/>
          </ac:spMkLst>
        </pc:spChg>
        <pc:graphicFrameChg chg="add del mod">
          <ac:chgData name="이 경오" userId="03d471aaec579ec3" providerId="LiveId" clId="{FE5B2F90-E03B-4ECC-AE64-668DFD204C8D}" dt="2020-05-01T07:39:42.103" v="859" actId="478"/>
          <ac:graphicFrameMkLst>
            <pc:docMk/>
            <pc:sldMk cId="3980104915" sldId="330"/>
            <ac:graphicFrameMk id="17" creationId="{B82E943A-E72F-487B-95B4-8D668EE6D51A}"/>
          </ac:graphicFrameMkLst>
        </pc:graphicFrameChg>
        <pc:picChg chg="mod">
          <ac:chgData name="이 경오" userId="03d471aaec579ec3" providerId="LiveId" clId="{FE5B2F90-E03B-4ECC-AE64-668DFD204C8D}" dt="2020-05-01T07:40:44.684" v="947" actId="1076"/>
          <ac:picMkLst>
            <pc:docMk/>
            <pc:sldMk cId="3980104915" sldId="330"/>
            <ac:picMk id="3" creationId="{265E2EDA-33FF-4CF4-8B49-69D716362D7A}"/>
          </ac:picMkLst>
        </pc:picChg>
        <pc:picChg chg="del">
          <ac:chgData name="이 경오" userId="03d471aaec579ec3" providerId="LiveId" clId="{FE5B2F90-E03B-4ECC-AE64-668DFD204C8D}" dt="2020-05-01T07:32:01.264" v="801" actId="478"/>
          <ac:picMkLst>
            <pc:docMk/>
            <pc:sldMk cId="3980104915" sldId="330"/>
            <ac:picMk id="7" creationId="{74FC2210-D936-4A09-AFF3-4DE99615E257}"/>
          </ac:picMkLst>
        </pc:picChg>
        <pc:picChg chg="del">
          <ac:chgData name="이 경오" userId="03d471aaec579ec3" providerId="LiveId" clId="{FE5B2F90-E03B-4ECC-AE64-668DFD204C8D}" dt="2020-05-01T07:32:01.264" v="801" actId="478"/>
          <ac:picMkLst>
            <pc:docMk/>
            <pc:sldMk cId="3980104915" sldId="330"/>
            <ac:picMk id="9" creationId="{9F0036A0-B2E8-4A6A-9132-307EEEDB277D}"/>
          </ac:picMkLst>
        </pc:picChg>
        <pc:picChg chg="del mod">
          <ac:chgData name="이 경오" userId="03d471aaec579ec3" providerId="LiveId" clId="{FE5B2F90-E03B-4ECC-AE64-668DFD204C8D}" dt="2020-05-01T07:33:07.947" v="816" actId="478"/>
          <ac:picMkLst>
            <pc:docMk/>
            <pc:sldMk cId="3980104915" sldId="330"/>
            <ac:picMk id="12" creationId="{6B858BF3-71CA-4A7A-8A3D-5ED4D4403D63}"/>
          </ac:picMkLst>
        </pc:picChg>
        <pc:picChg chg="del mod">
          <ac:chgData name="이 경오" userId="03d471aaec579ec3" providerId="LiveId" clId="{FE5B2F90-E03B-4ECC-AE64-668DFD204C8D}" dt="2020-05-01T07:39:27.971" v="856" actId="478"/>
          <ac:picMkLst>
            <pc:docMk/>
            <pc:sldMk cId="3980104915" sldId="330"/>
            <ac:picMk id="13" creationId="{9610B7B2-C5C7-48D0-8E39-6CDB3F4BB9FA}"/>
          </ac:picMkLst>
        </pc:picChg>
        <pc:picChg chg="mod">
          <ac:chgData name="이 경오" userId="03d471aaec579ec3" providerId="LiveId" clId="{FE5B2F90-E03B-4ECC-AE64-668DFD204C8D}" dt="2020-05-01T07:41:03.992" v="951" actId="1076"/>
          <ac:picMkLst>
            <pc:docMk/>
            <pc:sldMk cId="3980104915" sldId="330"/>
            <ac:picMk id="2054" creationId="{4924751B-4E34-4187-8505-429E3494FFA6}"/>
          </ac:picMkLst>
        </pc:picChg>
        <pc:picChg chg="add mod">
          <ac:chgData name="이 경오" userId="03d471aaec579ec3" providerId="LiveId" clId="{FE5B2F90-E03B-4ECC-AE64-668DFD204C8D}" dt="2020-05-01T07:40:01.284" v="866" actId="1076"/>
          <ac:picMkLst>
            <pc:docMk/>
            <pc:sldMk cId="3980104915" sldId="330"/>
            <ac:picMk id="5122" creationId="{782AE72E-F63F-415F-8151-9B8EEA675F18}"/>
          </ac:picMkLst>
        </pc:picChg>
        <pc:picChg chg="add mod">
          <ac:chgData name="이 경오" userId="03d471aaec579ec3" providerId="LiveId" clId="{FE5B2F90-E03B-4ECC-AE64-668DFD204C8D}" dt="2020-05-01T07:41:07.844" v="952" actId="1076"/>
          <ac:picMkLst>
            <pc:docMk/>
            <pc:sldMk cId="3980104915" sldId="330"/>
            <ac:picMk id="5124" creationId="{EA427D79-5369-482C-BA54-9FB6EF4E2B3F}"/>
          </ac:picMkLst>
        </pc:picChg>
      </pc:sldChg>
      <pc:sldChg chg="addSp delSp modSp add mod">
        <pc:chgData name="이 경오" userId="03d471aaec579ec3" providerId="LiveId" clId="{FE5B2F90-E03B-4ECC-AE64-668DFD204C8D}" dt="2020-05-02T02:56:59.273" v="1339" actId="1076"/>
        <pc:sldMkLst>
          <pc:docMk/>
          <pc:sldMk cId="1331070589" sldId="331"/>
        </pc:sldMkLst>
        <pc:spChg chg="add mod">
          <ac:chgData name="이 경오" userId="03d471aaec579ec3" providerId="LiveId" clId="{FE5B2F90-E03B-4ECC-AE64-668DFD204C8D}" dt="2020-05-02T02:54:21.792" v="1035" actId="20577"/>
          <ac:spMkLst>
            <pc:docMk/>
            <pc:sldMk cId="1331070589" sldId="331"/>
            <ac:spMk id="2" creationId="{A8B89285-1977-4885-964F-337BC406903B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10" creationId="{AFF1574A-E1A3-4012-B274-E1FE2663E395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11" creationId="{8D4900D7-B8C1-45DF-9A7B-08173CEEA9BB}"/>
          </ac:spMkLst>
        </pc:spChg>
        <pc:spChg chg="mod">
          <ac:chgData name="이 경오" userId="03d471aaec579ec3" providerId="LiveId" clId="{FE5B2F90-E03B-4ECC-AE64-668DFD204C8D}" dt="2020-05-02T02:48:47.965" v="982"/>
          <ac:spMkLst>
            <pc:docMk/>
            <pc:sldMk cId="1331070589" sldId="331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2T02:56:03.056" v="1138" actId="1076"/>
          <ac:spMkLst>
            <pc:docMk/>
            <pc:sldMk cId="1331070589" sldId="331"/>
            <ac:spMk id="17" creationId="{18FF3B8F-39CA-48D9-8021-F0D4812F28C9}"/>
          </ac:spMkLst>
        </pc:spChg>
        <pc:spChg chg="add mod">
          <ac:chgData name="이 경오" userId="03d471aaec579ec3" providerId="LiveId" clId="{FE5B2F90-E03B-4ECC-AE64-668DFD204C8D}" dt="2020-05-02T02:54:44.235" v="1075" actId="113"/>
          <ac:spMkLst>
            <pc:docMk/>
            <pc:sldMk cId="1331070589" sldId="331"/>
            <ac:spMk id="18" creationId="{EF157D60-DC77-49EA-8C34-997FC129B0EC}"/>
          </ac:spMkLst>
        </pc:spChg>
        <pc:spChg chg="add mod">
          <ac:chgData name="이 경오" userId="03d471aaec579ec3" providerId="LiveId" clId="{FE5B2F90-E03B-4ECC-AE64-668DFD204C8D}" dt="2020-05-02T02:56:09.045" v="1140" actId="14100"/>
          <ac:spMkLst>
            <pc:docMk/>
            <pc:sldMk cId="1331070589" sldId="331"/>
            <ac:spMk id="19" creationId="{35082508-968F-4BD8-A7C0-C7210969B0A2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20" creationId="{D3B73543-E141-485F-8E9C-0910B22A9512}"/>
          </ac:spMkLst>
        </pc:spChg>
        <pc:spChg chg="del">
          <ac:chgData name="이 경오" userId="03d471aaec579ec3" providerId="LiveId" clId="{FE5B2F90-E03B-4ECC-AE64-668DFD204C8D}" dt="2020-05-02T02:48:58.591" v="983" actId="478"/>
          <ac:spMkLst>
            <pc:docMk/>
            <pc:sldMk cId="1331070589" sldId="331"/>
            <ac:spMk id="21" creationId="{CBA31C70-7D2C-4326-9C5B-EF88F3257560}"/>
          </ac:spMkLst>
        </pc:spChg>
        <pc:spChg chg="add mod">
          <ac:chgData name="이 경오" userId="03d471aaec579ec3" providerId="LiveId" clId="{FE5B2F90-E03B-4ECC-AE64-668DFD204C8D}" dt="2020-05-02T02:56:59.273" v="1339" actId="1076"/>
          <ac:spMkLst>
            <pc:docMk/>
            <pc:sldMk cId="1331070589" sldId="331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3" creationId="{265E2EDA-33FF-4CF4-8B49-69D716362D7A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2054" creationId="{4924751B-4E34-4187-8505-429E3494FFA6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5122" creationId="{782AE72E-F63F-415F-8151-9B8EEA675F18}"/>
          </ac:picMkLst>
        </pc:picChg>
        <pc:picChg chg="del">
          <ac:chgData name="이 경오" userId="03d471aaec579ec3" providerId="LiveId" clId="{FE5B2F90-E03B-4ECC-AE64-668DFD204C8D}" dt="2020-05-02T02:48:58.591" v="983" actId="478"/>
          <ac:picMkLst>
            <pc:docMk/>
            <pc:sldMk cId="1331070589" sldId="331"/>
            <ac:picMk id="5124" creationId="{EA427D79-5369-482C-BA54-9FB6EF4E2B3F}"/>
          </ac:picMkLst>
        </pc:picChg>
        <pc:picChg chg="add mod">
          <ac:chgData name="이 경오" userId="03d471aaec579ec3" providerId="LiveId" clId="{FE5B2F90-E03B-4ECC-AE64-668DFD204C8D}" dt="2020-05-02T02:55:09.088" v="1079" actId="1076"/>
          <ac:picMkLst>
            <pc:docMk/>
            <pc:sldMk cId="1331070589" sldId="331"/>
            <ac:picMk id="6146" creationId="{AFAB794A-0EB6-4EEF-B6C7-133D581AD2F0}"/>
          </ac:picMkLst>
        </pc:picChg>
        <pc:picChg chg="add mod">
          <ac:chgData name="이 경오" userId="03d471aaec579ec3" providerId="LiveId" clId="{FE5B2F90-E03B-4ECC-AE64-668DFD204C8D}" dt="2020-05-02T02:53:35.203" v="994" actId="1076"/>
          <ac:picMkLst>
            <pc:docMk/>
            <pc:sldMk cId="1331070589" sldId="331"/>
            <ac:picMk id="6148" creationId="{4C363933-B85E-4C63-9489-6DD718CC434C}"/>
          </ac:picMkLst>
        </pc:picChg>
        <pc:picChg chg="add mod">
          <ac:chgData name="이 경오" userId="03d471aaec579ec3" providerId="LiveId" clId="{FE5B2F90-E03B-4ECC-AE64-668DFD204C8D}" dt="2020-05-02T02:55:47.648" v="1136" actId="1076"/>
          <ac:picMkLst>
            <pc:docMk/>
            <pc:sldMk cId="1331070589" sldId="331"/>
            <ac:picMk id="6150" creationId="{1AE3B786-D4B4-4384-B707-059241790D05}"/>
          </ac:picMkLst>
        </pc:picChg>
      </pc:sldChg>
      <pc:sldChg chg="addSp delSp modSp add mod">
        <pc:chgData name="이 경오" userId="03d471aaec579ec3" providerId="LiveId" clId="{FE5B2F90-E03B-4ECC-AE64-668DFD204C8D}" dt="2020-05-02T03:04:12.003" v="1711" actId="1076"/>
        <pc:sldMkLst>
          <pc:docMk/>
          <pc:sldMk cId="2827164445" sldId="332"/>
        </pc:sldMkLst>
        <pc:spChg chg="del">
          <ac:chgData name="이 경오" userId="03d471aaec579ec3" providerId="LiveId" clId="{FE5B2F90-E03B-4ECC-AE64-668DFD204C8D}" dt="2020-05-02T02:58:00.945" v="1351" actId="478"/>
          <ac:spMkLst>
            <pc:docMk/>
            <pc:sldMk cId="2827164445" sldId="332"/>
            <ac:spMk id="2" creationId="{A8B89285-1977-4885-964F-337BC406903B}"/>
          </ac:spMkLst>
        </pc:spChg>
        <pc:spChg chg="add mod">
          <ac:chgData name="이 경오" userId="03d471aaec579ec3" providerId="LiveId" clId="{FE5B2F90-E03B-4ECC-AE64-668DFD204C8D}" dt="2020-05-02T02:59:46.708" v="1481" actId="20577"/>
          <ac:spMkLst>
            <pc:docMk/>
            <pc:sldMk cId="2827164445" sldId="332"/>
            <ac:spMk id="3" creationId="{043496B4-BFE8-441B-B351-232F7333672D}"/>
          </ac:spMkLst>
        </pc:spChg>
        <pc:spChg chg="add mod">
          <ac:chgData name="이 경오" userId="03d471aaec579ec3" providerId="LiveId" clId="{FE5B2F90-E03B-4ECC-AE64-668DFD204C8D}" dt="2020-05-02T03:02:01.384" v="1521" actId="207"/>
          <ac:spMkLst>
            <pc:docMk/>
            <pc:sldMk cId="2827164445" sldId="332"/>
            <ac:spMk id="6" creationId="{FD6DAFCF-4AC3-48DC-9221-A66DFE95671C}"/>
          </ac:spMkLst>
        </pc:spChg>
        <pc:spChg chg="mod">
          <ac:chgData name="이 경오" userId="03d471aaec579ec3" providerId="LiveId" clId="{FE5B2F90-E03B-4ECC-AE64-668DFD204C8D}" dt="2020-05-02T02:57:36.487" v="1350"/>
          <ac:spMkLst>
            <pc:docMk/>
            <pc:sldMk cId="2827164445" sldId="332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2T02:59:57.592" v="1483" actId="1076"/>
          <ac:spMkLst>
            <pc:docMk/>
            <pc:sldMk cId="2827164445" sldId="332"/>
            <ac:spMk id="17" creationId="{18FF3B8F-39CA-48D9-8021-F0D4812F28C9}"/>
          </ac:spMkLst>
        </pc:spChg>
        <pc:spChg chg="del">
          <ac:chgData name="이 경오" userId="03d471aaec579ec3" providerId="LiveId" clId="{FE5B2F90-E03B-4ECC-AE64-668DFD204C8D}" dt="2020-05-02T02:59:39.252" v="1472" actId="478"/>
          <ac:spMkLst>
            <pc:docMk/>
            <pc:sldMk cId="2827164445" sldId="332"/>
            <ac:spMk id="18" creationId="{EF157D60-DC77-49EA-8C34-997FC129B0EC}"/>
          </ac:spMkLst>
        </pc:spChg>
        <pc:spChg chg="del">
          <ac:chgData name="이 경오" userId="03d471aaec579ec3" providerId="LiveId" clId="{FE5B2F90-E03B-4ECC-AE64-668DFD204C8D}" dt="2020-05-02T02:59:39.252" v="1472" actId="478"/>
          <ac:spMkLst>
            <pc:docMk/>
            <pc:sldMk cId="2827164445" sldId="332"/>
            <ac:spMk id="19" creationId="{35082508-968F-4BD8-A7C0-C7210969B0A2}"/>
          </ac:spMkLst>
        </pc:spChg>
        <pc:spChg chg="add mod">
          <ac:chgData name="이 경오" userId="03d471aaec579ec3" providerId="LiveId" clId="{FE5B2F90-E03B-4ECC-AE64-668DFD204C8D}" dt="2020-05-02T03:00:36.936" v="1502" actId="6549"/>
          <ac:spMkLst>
            <pc:docMk/>
            <pc:sldMk cId="2827164445" sldId="332"/>
            <ac:spMk id="20" creationId="{D64BC7BA-097E-4CB0-9AB9-06EBA1964EC7}"/>
          </ac:spMkLst>
        </pc:spChg>
        <pc:spChg chg="add mod">
          <ac:chgData name="이 경오" userId="03d471aaec579ec3" providerId="LiveId" clId="{FE5B2F90-E03B-4ECC-AE64-668DFD204C8D}" dt="2020-05-02T03:03:50.092" v="1708" actId="1076"/>
          <ac:spMkLst>
            <pc:docMk/>
            <pc:sldMk cId="2827164445" sldId="332"/>
            <ac:spMk id="21" creationId="{A6E72442-4C65-4AD9-AFEA-2DA1C64720F7}"/>
          </ac:spMkLst>
        </pc:spChg>
        <pc:spChg chg="mod">
          <ac:chgData name="이 경오" userId="03d471aaec579ec3" providerId="LiveId" clId="{FE5B2F90-E03B-4ECC-AE64-668DFD204C8D}" dt="2020-05-02T02:59:43.212" v="1473" actId="1076"/>
          <ac:spMkLst>
            <pc:docMk/>
            <pc:sldMk cId="2827164445" sldId="332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2:58:21.036" v="1357" actId="478"/>
          <ac:picMkLst>
            <pc:docMk/>
            <pc:sldMk cId="2827164445" sldId="332"/>
            <ac:picMk id="6146" creationId="{AFAB794A-0EB6-4EEF-B6C7-133D581AD2F0}"/>
          </ac:picMkLst>
        </pc:picChg>
        <pc:picChg chg="del">
          <ac:chgData name="이 경오" userId="03d471aaec579ec3" providerId="LiveId" clId="{FE5B2F90-E03B-4ECC-AE64-668DFD204C8D}" dt="2020-05-02T02:58:29.368" v="1360" actId="478"/>
          <ac:picMkLst>
            <pc:docMk/>
            <pc:sldMk cId="2827164445" sldId="332"/>
            <ac:picMk id="6148" creationId="{4C363933-B85E-4C63-9489-6DD718CC434C}"/>
          </ac:picMkLst>
        </pc:picChg>
        <pc:picChg chg="del">
          <ac:chgData name="이 경오" userId="03d471aaec579ec3" providerId="LiveId" clId="{FE5B2F90-E03B-4ECC-AE64-668DFD204C8D}" dt="2020-05-02T02:59:39.252" v="1472" actId="478"/>
          <ac:picMkLst>
            <pc:docMk/>
            <pc:sldMk cId="2827164445" sldId="332"/>
            <ac:picMk id="6150" creationId="{1AE3B786-D4B4-4384-B707-059241790D05}"/>
          </ac:picMkLst>
        </pc:picChg>
        <pc:picChg chg="add mod">
          <ac:chgData name="이 경오" userId="03d471aaec579ec3" providerId="LiveId" clId="{FE5B2F90-E03B-4ECC-AE64-668DFD204C8D}" dt="2020-05-02T02:59:53.523" v="1482" actId="1076"/>
          <ac:picMkLst>
            <pc:docMk/>
            <pc:sldMk cId="2827164445" sldId="332"/>
            <ac:picMk id="7170" creationId="{10E49344-A07D-418B-B0ED-0169C87CA58B}"/>
          </ac:picMkLst>
        </pc:picChg>
        <pc:picChg chg="add mod">
          <ac:chgData name="이 경오" userId="03d471aaec579ec3" providerId="LiveId" clId="{FE5B2F90-E03B-4ECC-AE64-668DFD204C8D}" dt="2020-05-02T02:58:34.923" v="1362" actId="1076"/>
          <ac:picMkLst>
            <pc:docMk/>
            <pc:sldMk cId="2827164445" sldId="332"/>
            <ac:picMk id="7172" creationId="{D32C5FDD-CB24-48F1-9C35-E996C3F41F13}"/>
          </ac:picMkLst>
        </pc:picChg>
        <pc:picChg chg="add mod">
          <ac:chgData name="이 경오" userId="03d471aaec579ec3" providerId="LiveId" clId="{FE5B2F90-E03B-4ECC-AE64-668DFD204C8D}" dt="2020-05-02T03:04:12.003" v="1711" actId="1076"/>
          <ac:picMkLst>
            <pc:docMk/>
            <pc:sldMk cId="2827164445" sldId="332"/>
            <ac:picMk id="7174" creationId="{30AC12CD-C008-4344-AC51-47FFE7954FFB}"/>
          </ac:picMkLst>
        </pc:picChg>
        <pc:picChg chg="add mod">
          <ac:chgData name="이 경오" userId="03d471aaec579ec3" providerId="LiveId" clId="{FE5B2F90-E03B-4ECC-AE64-668DFD204C8D}" dt="2020-05-02T03:04:06.955" v="1710" actId="1076"/>
          <ac:picMkLst>
            <pc:docMk/>
            <pc:sldMk cId="2827164445" sldId="332"/>
            <ac:picMk id="7176" creationId="{DB0CCAB2-B7C7-47C9-AE33-0DCC6E3F4407}"/>
          </ac:picMkLst>
        </pc:picChg>
      </pc:sldChg>
      <pc:sldChg chg="addSp delSp modSp add mod">
        <pc:chgData name="이 경오" userId="03d471aaec579ec3" providerId="LiveId" clId="{FE5B2F90-E03B-4ECC-AE64-668DFD204C8D}" dt="2020-05-02T03:11:36.244" v="1876" actId="1076"/>
        <pc:sldMkLst>
          <pc:docMk/>
          <pc:sldMk cId="4020970847" sldId="333"/>
        </pc:sldMkLst>
        <pc:spChg chg="add mod">
          <ac:chgData name="이 경오" userId="03d471aaec579ec3" providerId="LiveId" clId="{FE5B2F90-E03B-4ECC-AE64-668DFD204C8D}" dt="2020-05-02T03:08:29.281" v="1809" actId="20577"/>
          <ac:spMkLst>
            <pc:docMk/>
            <pc:sldMk cId="4020970847" sldId="333"/>
            <ac:spMk id="2" creationId="{9BDC6045-B4A7-41AA-89C3-945EF3938B98}"/>
          </ac:spMkLst>
        </pc:spChg>
        <pc:spChg chg="del">
          <ac:chgData name="이 경오" userId="03d471aaec579ec3" providerId="LiveId" clId="{FE5B2F90-E03B-4ECC-AE64-668DFD204C8D}" dt="2020-05-02T03:06:16.497" v="1719" actId="478"/>
          <ac:spMkLst>
            <pc:docMk/>
            <pc:sldMk cId="4020970847" sldId="333"/>
            <ac:spMk id="3" creationId="{043496B4-BFE8-441B-B351-232F7333672D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6" creationId="{FD6DAFCF-4AC3-48DC-9221-A66DFE95671C}"/>
          </ac:spMkLst>
        </pc:spChg>
        <pc:spChg chg="add mod">
          <ac:chgData name="이 경오" userId="03d471aaec579ec3" providerId="LiveId" clId="{FE5B2F90-E03B-4ECC-AE64-668DFD204C8D}" dt="2020-05-02T03:10:17.817" v="1841" actId="20577"/>
          <ac:spMkLst>
            <pc:docMk/>
            <pc:sldMk cId="4020970847" sldId="333"/>
            <ac:spMk id="7" creationId="{F4EF0177-0F34-4FA7-8696-31571678B1ED}"/>
          </ac:spMkLst>
        </pc:spChg>
        <pc:spChg chg="mod">
          <ac:chgData name="이 경오" userId="03d471aaec579ec3" providerId="LiveId" clId="{FE5B2F90-E03B-4ECC-AE64-668DFD204C8D}" dt="2020-05-02T03:05:07.136" v="1717" actId="20577"/>
          <ac:spMkLst>
            <pc:docMk/>
            <pc:sldMk cId="4020970847" sldId="333"/>
            <ac:spMk id="16" creationId="{A0E0D32C-22F5-47DC-A169-2DB750356E7D}"/>
          </ac:spMkLst>
        </pc:spChg>
        <pc:spChg chg="del">
          <ac:chgData name="이 경오" userId="03d471aaec579ec3" providerId="LiveId" clId="{FE5B2F90-E03B-4ECC-AE64-668DFD204C8D}" dt="2020-05-02T03:06:39.081" v="1727" actId="478"/>
          <ac:spMkLst>
            <pc:docMk/>
            <pc:sldMk cId="4020970847" sldId="333"/>
            <ac:spMk id="17" creationId="{18FF3B8F-39CA-48D9-8021-F0D4812F28C9}"/>
          </ac:spMkLst>
        </pc:spChg>
        <pc:spChg chg="add mod">
          <ac:chgData name="이 경오" userId="03d471aaec579ec3" providerId="LiveId" clId="{FE5B2F90-E03B-4ECC-AE64-668DFD204C8D}" dt="2020-05-02T03:08:18.371" v="1803" actId="1076"/>
          <ac:spMkLst>
            <pc:docMk/>
            <pc:sldMk cId="4020970847" sldId="333"/>
            <ac:spMk id="18" creationId="{1F0C8E25-EEA1-408B-A9B9-9460AE725FC4}"/>
          </ac:spMkLst>
        </pc:spChg>
        <pc:spChg chg="add mod">
          <ac:chgData name="이 경오" userId="03d471aaec579ec3" providerId="LiveId" clId="{FE5B2F90-E03B-4ECC-AE64-668DFD204C8D}" dt="2020-05-02T03:10:40.912" v="1874" actId="14100"/>
          <ac:spMkLst>
            <pc:docMk/>
            <pc:sldMk cId="4020970847" sldId="333"/>
            <ac:spMk id="19" creationId="{FFCDC408-40E8-441D-B920-B319A215A997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20" creationId="{D64BC7BA-097E-4CB0-9AB9-06EBA1964EC7}"/>
          </ac:spMkLst>
        </pc:spChg>
        <pc:spChg chg="del">
          <ac:chgData name="이 경오" userId="03d471aaec579ec3" providerId="LiveId" clId="{FE5B2F90-E03B-4ECC-AE64-668DFD204C8D}" dt="2020-05-02T03:05:12.184" v="1718" actId="478"/>
          <ac:spMkLst>
            <pc:docMk/>
            <pc:sldMk cId="4020970847" sldId="333"/>
            <ac:spMk id="21" creationId="{A6E72442-4C65-4AD9-AFEA-2DA1C64720F7}"/>
          </ac:spMkLst>
        </pc:spChg>
        <pc:spChg chg="mod">
          <ac:chgData name="이 경오" userId="03d471aaec579ec3" providerId="LiveId" clId="{FE5B2F90-E03B-4ECC-AE64-668DFD204C8D}" dt="2020-05-02T03:07:21.832" v="1798" actId="1076"/>
          <ac:spMkLst>
            <pc:docMk/>
            <pc:sldMk cId="4020970847" sldId="333"/>
            <ac:spMk id="22" creationId="{40C522D0-D151-4A47-AE31-99171C0BC600}"/>
          </ac:spMkLst>
        </pc:spChg>
        <pc:spChg chg="add del mod">
          <ac:chgData name="이 경오" userId="03d471aaec579ec3" providerId="LiveId" clId="{FE5B2F90-E03B-4ECC-AE64-668DFD204C8D}" dt="2020-05-02T03:09:12.465" v="1816" actId="478"/>
          <ac:spMkLst>
            <pc:docMk/>
            <pc:sldMk cId="4020970847" sldId="333"/>
            <ac:spMk id="23" creationId="{5F78970E-C05E-43F3-BDFA-E707D23551EA}"/>
          </ac:spMkLst>
        </pc:spChg>
        <pc:picChg chg="mod">
          <ac:chgData name="이 경오" userId="03d471aaec579ec3" providerId="LiveId" clId="{FE5B2F90-E03B-4ECC-AE64-668DFD204C8D}" dt="2020-05-02T03:11:32.061" v="1875" actId="1076"/>
          <ac:picMkLst>
            <pc:docMk/>
            <pc:sldMk cId="4020970847" sldId="333"/>
            <ac:picMk id="8" creationId="{9D19EE99-2DDE-46A2-908D-344DECAF9102}"/>
          </ac:picMkLst>
        </pc:picChg>
        <pc:picChg chg="add del mod">
          <ac:chgData name="이 경오" userId="03d471aaec579ec3" providerId="LiveId" clId="{FE5B2F90-E03B-4ECC-AE64-668DFD204C8D}" dt="2020-05-02T03:09:51.771" v="1833" actId="478"/>
          <ac:picMkLst>
            <pc:docMk/>
            <pc:sldMk cId="4020970847" sldId="333"/>
            <ac:picMk id="24" creationId="{8260C47B-2F84-4519-9117-65A9A4606BFF}"/>
          </ac:picMkLst>
        </pc:picChg>
        <pc:picChg chg="add mod">
          <ac:chgData name="이 경오" userId="03d471aaec579ec3" providerId="LiveId" clId="{FE5B2F90-E03B-4ECC-AE64-668DFD204C8D}" dt="2020-05-02T03:11:36.244" v="1876" actId="1076"/>
          <ac:picMkLst>
            <pc:docMk/>
            <pc:sldMk cId="4020970847" sldId="333"/>
            <ac:picMk id="25" creationId="{1001A0B3-133B-41C9-9AD2-12EC875408C0}"/>
          </ac:picMkLst>
        </pc:picChg>
        <pc:picChg chg="del">
          <ac:chgData name="이 경오" userId="03d471aaec579ec3" providerId="LiveId" clId="{FE5B2F90-E03B-4ECC-AE64-668DFD204C8D}" dt="2020-05-02T03:06:35.073" v="1726" actId="478"/>
          <ac:picMkLst>
            <pc:docMk/>
            <pc:sldMk cId="4020970847" sldId="333"/>
            <ac:picMk id="7170" creationId="{10E49344-A07D-418B-B0ED-0169C87CA58B}"/>
          </ac:picMkLst>
        </pc:picChg>
        <pc:picChg chg="del">
          <ac:chgData name="이 경오" userId="03d471aaec579ec3" providerId="LiveId" clId="{FE5B2F90-E03B-4ECC-AE64-668DFD204C8D}" dt="2020-05-02T03:07:33.511" v="1799" actId="478"/>
          <ac:picMkLst>
            <pc:docMk/>
            <pc:sldMk cId="4020970847" sldId="333"/>
            <ac:picMk id="7172" creationId="{D32C5FDD-CB24-48F1-9C35-E996C3F41F13}"/>
          </ac:picMkLst>
        </pc:picChg>
        <pc:picChg chg="del">
          <ac:chgData name="이 경오" userId="03d471aaec579ec3" providerId="LiveId" clId="{FE5B2F90-E03B-4ECC-AE64-668DFD204C8D}" dt="2020-05-02T03:05:12.184" v="1718" actId="478"/>
          <ac:picMkLst>
            <pc:docMk/>
            <pc:sldMk cId="4020970847" sldId="333"/>
            <ac:picMk id="7174" creationId="{30AC12CD-C008-4344-AC51-47FFE7954FFB}"/>
          </ac:picMkLst>
        </pc:picChg>
        <pc:picChg chg="del">
          <ac:chgData name="이 경오" userId="03d471aaec579ec3" providerId="LiveId" clId="{FE5B2F90-E03B-4ECC-AE64-668DFD204C8D}" dt="2020-05-02T03:05:12.184" v="1718" actId="478"/>
          <ac:picMkLst>
            <pc:docMk/>
            <pc:sldMk cId="4020970847" sldId="333"/>
            <ac:picMk id="7176" creationId="{DB0CCAB2-B7C7-47C9-AE33-0DCC6E3F4407}"/>
          </ac:picMkLst>
        </pc:picChg>
        <pc:picChg chg="add mod">
          <ac:chgData name="이 경오" userId="03d471aaec579ec3" providerId="LiveId" clId="{FE5B2F90-E03B-4ECC-AE64-668DFD204C8D}" dt="2020-05-02T03:06:43.692" v="1729" actId="1076"/>
          <ac:picMkLst>
            <pc:docMk/>
            <pc:sldMk cId="4020970847" sldId="333"/>
            <ac:picMk id="8194" creationId="{8EDE0341-6B6E-46D0-82DD-3E2683DAE6F8}"/>
          </ac:picMkLst>
        </pc:picChg>
        <pc:picChg chg="add mod">
          <ac:chgData name="이 경오" userId="03d471aaec579ec3" providerId="LiveId" clId="{FE5B2F90-E03B-4ECC-AE64-668DFD204C8D}" dt="2020-05-02T03:07:41.354" v="1801" actId="1076"/>
          <ac:picMkLst>
            <pc:docMk/>
            <pc:sldMk cId="4020970847" sldId="333"/>
            <ac:picMk id="8196" creationId="{FCA7087A-8E8C-4EFD-9B50-9C338854A218}"/>
          </ac:picMkLst>
        </pc:picChg>
      </pc:sldChg>
      <pc:sldChg chg="addSp delSp modSp add mod">
        <pc:chgData name="이 경오" userId="03d471aaec579ec3" providerId="LiveId" clId="{FE5B2F90-E03B-4ECC-AE64-668DFD204C8D}" dt="2020-05-02T03:19:50.180" v="2149" actId="1076"/>
        <pc:sldMkLst>
          <pc:docMk/>
          <pc:sldMk cId="2125607780" sldId="334"/>
        </pc:sldMkLst>
        <pc:spChg chg="del">
          <ac:chgData name="이 경오" userId="03d471aaec579ec3" providerId="LiveId" clId="{FE5B2F90-E03B-4ECC-AE64-668DFD204C8D}" dt="2020-05-02T03:13:41.452" v="1878" actId="478"/>
          <ac:spMkLst>
            <pc:docMk/>
            <pc:sldMk cId="2125607780" sldId="334"/>
            <ac:spMk id="2" creationId="{9BDC6045-B4A7-41AA-89C3-945EF3938B98}"/>
          </ac:spMkLst>
        </pc:spChg>
        <pc:spChg chg="add mod">
          <ac:chgData name="이 경오" userId="03d471aaec579ec3" providerId="LiveId" clId="{FE5B2F90-E03B-4ECC-AE64-668DFD204C8D}" dt="2020-05-02T03:13:51.591" v="1884" actId="207"/>
          <ac:spMkLst>
            <pc:docMk/>
            <pc:sldMk cId="2125607780" sldId="334"/>
            <ac:spMk id="3" creationId="{C2173C49-54BF-4D5D-AECC-2D2607087E10}"/>
          </ac:spMkLst>
        </pc:spChg>
        <pc:spChg chg="add del">
          <ac:chgData name="이 경오" userId="03d471aaec579ec3" providerId="LiveId" clId="{FE5B2F90-E03B-4ECC-AE64-668DFD204C8D}" dt="2020-05-02T03:15:39.868" v="1972"/>
          <ac:spMkLst>
            <pc:docMk/>
            <pc:sldMk cId="2125607780" sldId="334"/>
            <ac:spMk id="6" creationId="{AD439FE5-59DE-4876-988E-F0D6993C6649}"/>
          </ac:spMkLst>
        </pc:spChg>
        <pc:spChg chg="del mod">
          <ac:chgData name="이 경오" userId="03d471aaec579ec3" providerId="LiveId" clId="{FE5B2F90-E03B-4ECC-AE64-668DFD204C8D}" dt="2020-05-02T03:17:20.506" v="2020" actId="478"/>
          <ac:spMkLst>
            <pc:docMk/>
            <pc:sldMk cId="2125607780" sldId="334"/>
            <ac:spMk id="7" creationId="{F4EF0177-0F34-4FA7-8696-31571678B1ED}"/>
          </ac:spMkLst>
        </pc:spChg>
        <pc:spChg chg="add mod">
          <ac:chgData name="이 경오" userId="03d471aaec579ec3" providerId="LiveId" clId="{FE5B2F90-E03B-4ECC-AE64-668DFD204C8D}" dt="2020-05-02T03:18:56.239" v="2093" actId="1076"/>
          <ac:spMkLst>
            <pc:docMk/>
            <pc:sldMk cId="2125607780" sldId="334"/>
            <ac:spMk id="9" creationId="{E162069C-00B9-4D8C-A132-85BE4338C9BB}"/>
          </ac:spMkLst>
        </pc:spChg>
        <pc:spChg chg="add del mod">
          <ac:chgData name="이 경오" userId="03d471aaec579ec3" providerId="LiveId" clId="{FE5B2F90-E03B-4ECC-AE64-668DFD204C8D}" dt="2020-05-02T03:16:20.900" v="1986"/>
          <ac:spMkLst>
            <pc:docMk/>
            <pc:sldMk cId="2125607780" sldId="334"/>
            <ac:spMk id="10" creationId="{DCDE315B-D744-4E2B-AB96-68ABCBA575EA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1" creationId="{EB56B1C2-E288-4D48-9076-D54E50555C6A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2" creationId="{D5B09C2C-8265-4A55-928B-679BAD8DBFB7}"/>
          </ac:spMkLst>
        </pc:spChg>
        <pc:spChg chg="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8" creationId="{1F0C8E25-EEA1-408B-A9B9-9460AE725FC4}"/>
          </ac:spMkLst>
        </pc:spChg>
        <pc:spChg chg="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19" creationId="{FFCDC408-40E8-441D-B920-B319A215A997}"/>
          </ac:spMkLst>
        </pc:spChg>
        <pc:spChg chg="add del mod">
          <ac:chgData name="이 경오" userId="03d471aaec579ec3" providerId="LiveId" clId="{FE5B2F90-E03B-4ECC-AE64-668DFD204C8D}" dt="2020-05-02T03:16:11.490" v="1982"/>
          <ac:spMkLst>
            <pc:docMk/>
            <pc:sldMk cId="2125607780" sldId="334"/>
            <ac:spMk id="20" creationId="{9FE0EA0B-103E-498F-9A98-A74222762914}"/>
          </ac:spMkLst>
        </pc:spChg>
        <pc:spChg chg="add mod">
          <ac:chgData name="이 경오" userId="03d471aaec579ec3" providerId="LiveId" clId="{FE5B2F90-E03B-4ECC-AE64-668DFD204C8D}" dt="2020-05-02T03:19:11.912" v="2145" actId="14100"/>
          <ac:spMkLst>
            <pc:docMk/>
            <pc:sldMk cId="2125607780" sldId="334"/>
            <ac:spMk id="21" creationId="{11E81BFC-FAA7-4D69-BB9A-899E502D96FF}"/>
          </ac:spMkLst>
        </pc:spChg>
        <pc:spChg chg="mod">
          <ac:chgData name="이 경오" userId="03d471aaec579ec3" providerId="LiveId" clId="{FE5B2F90-E03B-4ECC-AE64-668DFD204C8D}" dt="2020-05-02T03:15:23.220" v="1970" actId="14100"/>
          <ac:spMkLst>
            <pc:docMk/>
            <pc:sldMk cId="2125607780" sldId="334"/>
            <ac:spMk id="22" creationId="{40C522D0-D151-4A47-AE31-99171C0BC600}"/>
          </ac:spMkLst>
        </pc:spChg>
        <pc:spChg chg="add mod">
          <ac:chgData name="이 경오" userId="03d471aaec579ec3" providerId="LiveId" clId="{FE5B2F90-E03B-4ECC-AE64-668DFD204C8D}" dt="2020-05-02T03:19:50.180" v="2149" actId="1076"/>
          <ac:spMkLst>
            <pc:docMk/>
            <pc:sldMk cId="2125607780" sldId="334"/>
            <ac:spMk id="24" creationId="{E2272A07-2085-4DCC-8A7C-C57215179909}"/>
          </ac:spMkLst>
        </pc:spChg>
        <pc:picChg chg="del mod">
          <ac:chgData name="이 경오" userId="03d471aaec579ec3" providerId="LiveId" clId="{FE5B2F90-E03B-4ECC-AE64-668DFD204C8D}" dt="2020-05-02T03:17:46.031" v="2035" actId="478"/>
          <ac:picMkLst>
            <pc:docMk/>
            <pc:sldMk cId="2125607780" sldId="334"/>
            <ac:picMk id="8" creationId="{9D19EE99-2DDE-46A2-908D-344DECAF9102}"/>
          </ac:picMkLst>
        </pc:picChg>
        <pc:picChg chg="mod">
          <ac:chgData name="이 경오" userId="03d471aaec579ec3" providerId="LiveId" clId="{FE5B2F90-E03B-4ECC-AE64-668DFD204C8D}" dt="2020-05-02T03:19:50.180" v="2149" actId="1076"/>
          <ac:picMkLst>
            <pc:docMk/>
            <pc:sldMk cId="2125607780" sldId="334"/>
            <ac:picMk id="25" creationId="{1001A0B3-133B-41C9-9AD2-12EC875408C0}"/>
          </ac:picMkLst>
        </pc:picChg>
        <pc:picChg chg="del mod">
          <ac:chgData name="이 경오" userId="03d471aaec579ec3" providerId="LiveId" clId="{FE5B2F90-E03B-4ECC-AE64-668DFD204C8D}" dt="2020-05-02T03:14:50.246" v="1910" actId="478"/>
          <ac:picMkLst>
            <pc:docMk/>
            <pc:sldMk cId="2125607780" sldId="334"/>
            <ac:picMk id="8194" creationId="{8EDE0341-6B6E-46D0-82DD-3E2683DAE6F8}"/>
          </ac:picMkLst>
        </pc:picChg>
        <pc:picChg chg="add mod">
          <ac:chgData name="이 경오" userId="03d471aaec579ec3" providerId="LiveId" clId="{FE5B2F90-E03B-4ECC-AE64-668DFD204C8D}" dt="2020-05-02T03:14:54.260" v="1912" actId="1076"/>
          <ac:picMkLst>
            <pc:docMk/>
            <pc:sldMk cId="2125607780" sldId="334"/>
            <ac:picMk id="9218" creationId="{BAE68C78-F5EB-4372-938D-246B0DB8E0B5}"/>
          </ac:picMkLst>
        </pc:picChg>
        <pc:picChg chg="add mod">
          <ac:chgData name="이 경오" userId="03d471aaec579ec3" providerId="LiveId" clId="{FE5B2F90-E03B-4ECC-AE64-668DFD204C8D}" dt="2020-05-02T03:19:50.180" v="2149" actId="1076"/>
          <ac:picMkLst>
            <pc:docMk/>
            <pc:sldMk cId="2125607780" sldId="334"/>
            <ac:picMk id="9221" creationId="{4C5789C7-91BF-4EDC-879F-C9A6416D5EF3}"/>
          </ac:picMkLst>
        </pc:picChg>
      </pc:sldChg>
      <pc:sldChg chg="addSp delSp modSp add mod">
        <pc:chgData name="이 경오" userId="03d471aaec579ec3" providerId="LiveId" clId="{FE5B2F90-E03B-4ECC-AE64-668DFD204C8D}" dt="2020-05-02T03:23:18.907" v="2249" actId="478"/>
        <pc:sldMkLst>
          <pc:docMk/>
          <pc:sldMk cId="3589549085" sldId="335"/>
        </pc:sldMkLst>
        <pc:spChg chg="add mod">
          <ac:chgData name="이 경오" userId="03d471aaec579ec3" providerId="LiveId" clId="{FE5B2F90-E03B-4ECC-AE64-668DFD204C8D}" dt="2020-05-02T03:21:20.839" v="2166" actId="1076"/>
          <ac:spMkLst>
            <pc:docMk/>
            <pc:sldMk cId="3589549085" sldId="335"/>
            <ac:spMk id="2" creationId="{D1BF380E-0134-4F90-A37C-33A84BCC5F1E}"/>
          </ac:spMkLst>
        </pc:spChg>
        <pc:spChg chg="del">
          <ac:chgData name="이 경오" userId="03d471aaec579ec3" providerId="LiveId" clId="{FE5B2F90-E03B-4ECC-AE64-668DFD204C8D}" dt="2020-05-02T03:20:54.544" v="2151" actId="478"/>
          <ac:spMkLst>
            <pc:docMk/>
            <pc:sldMk cId="3589549085" sldId="335"/>
            <ac:spMk id="3" creationId="{C2173C49-54BF-4D5D-AECC-2D2607087E10}"/>
          </ac:spMkLst>
        </pc:spChg>
        <pc:spChg chg="del">
          <ac:chgData name="이 경오" userId="03d471aaec579ec3" providerId="LiveId" clId="{FE5B2F90-E03B-4ECC-AE64-668DFD204C8D}" dt="2020-05-02T03:22:54.996" v="2247" actId="478"/>
          <ac:spMkLst>
            <pc:docMk/>
            <pc:sldMk cId="3589549085" sldId="335"/>
            <ac:spMk id="9" creationId="{E162069C-00B9-4D8C-A132-85BE4338C9BB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1" creationId="{EB56B1C2-E288-4D48-9076-D54E50555C6A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2" creationId="{D5B09C2C-8265-4A55-928B-679BAD8DBFB7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8" creationId="{1F0C8E25-EEA1-408B-A9B9-9460AE725FC4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19" creationId="{FFCDC408-40E8-441D-B920-B319A215A997}"/>
          </ac:spMkLst>
        </pc:spChg>
        <pc:spChg chg="del">
          <ac:chgData name="이 경오" userId="03d471aaec579ec3" providerId="LiveId" clId="{FE5B2F90-E03B-4ECC-AE64-668DFD204C8D}" dt="2020-05-02T03:22:52.419" v="2246" actId="478"/>
          <ac:spMkLst>
            <pc:docMk/>
            <pc:sldMk cId="3589549085" sldId="335"/>
            <ac:spMk id="21" creationId="{11E81BFC-FAA7-4D69-BB9A-899E502D96FF}"/>
          </ac:spMkLst>
        </pc:spChg>
        <pc:spChg chg="mod">
          <ac:chgData name="이 경오" userId="03d471aaec579ec3" providerId="LiveId" clId="{FE5B2F90-E03B-4ECC-AE64-668DFD204C8D}" dt="2020-05-02T03:22:49.442" v="2245" actId="14100"/>
          <ac:spMkLst>
            <pc:docMk/>
            <pc:sldMk cId="3589549085" sldId="335"/>
            <ac:spMk id="22" creationId="{40C522D0-D151-4A47-AE31-99171C0BC600}"/>
          </ac:spMkLst>
        </pc:spChg>
        <pc:spChg chg="del">
          <ac:chgData name="이 경오" userId="03d471aaec579ec3" providerId="LiveId" clId="{FE5B2F90-E03B-4ECC-AE64-668DFD204C8D}" dt="2020-05-02T03:23:18.907" v="2249" actId="478"/>
          <ac:spMkLst>
            <pc:docMk/>
            <pc:sldMk cId="3589549085" sldId="335"/>
            <ac:spMk id="24" creationId="{E2272A07-2085-4DCC-8A7C-C57215179909}"/>
          </ac:spMkLst>
        </pc:spChg>
        <pc:picChg chg="mod">
          <ac:chgData name="이 경오" userId="03d471aaec579ec3" providerId="LiveId" clId="{FE5B2F90-E03B-4ECC-AE64-668DFD204C8D}" dt="2020-05-02T03:22:20.739" v="2169" actId="1076"/>
          <ac:picMkLst>
            <pc:docMk/>
            <pc:sldMk cId="3589549085" sldId="335"/>
            <ac:picMk id="6" creationId="{BA9FF8C0-E837-43CF-8CD5-613A97E1DAFA}"/>
          </ac:picMkLst>
        </pc:picChg>
        <pc:picChg chg="del">
          <ac:chgData name="이 경오" userId="03d471aaec579ec3" providerId="LiveId" clId="{FE5B2F90-E03B-4ECC-AE64-668DFD204C8D}" dt="2020-05-02T03:23:18.907" v="2249" actId="478"/>
          <ac:picMkLst>
            <pc:docMk/>
            <pc:sldMk cId="3589549085" sldId="335"/>
            <ac:picMk id="25" creationId="{1001A0B3-133B-41C9-9AD2-12EC875408C0}"/>
          </ac:picMkLst>
        </pc:picChg>
        <pc:picChg chg="mod">
          <ac:chgData name="이 경오" userId="03d471aaec579ec3" providerId="LiveId" clId="{FE5B2F90-E03B-4ECC-AE64-668DFD204C8D}" dt="2020-05-02T03:22:58.309" v="2248" actId="1076"/>
          <ac:picMkLst>
            <pc:docMk/>
            <pc:sldMk cId="3589549085" sldId="335"/>
            <ac:picMk id="8196" creationId="{FCA7087A-8E8C-4EFD-9B50-9C338854A218}"/>
          </ac:picMkLst>
        </pc:picChg>
        <pc:picChg chg="del mod">
          <ac:chgData name="이 경오" userId="03d471aaec579ec3" providerId="LiveId" clId="{FE5B2F90-E03B-4ECC-AE64-668DFD204C8D}" dt="2020-05-02T03:22:15.455" v="2168" actId="478"/>
          <ac:picMkLst>
            <pc:docMk/>
            <pc:sldMk cId="3589549085" sldId="335"/>
            <ac:picMk id="9218" creationId="{BAE68C78-F5EB-4372-938D-246B0DB8E0B5}"/>
          </ac:picMkLst>
        </pc:picChg>
        <pc:picChg chg="del">
          <ac:chgData name="이 경오" userId="03d471aaec579ec3" providerId="LiveId" clId="{FE5B2F90-E03B-4ECC-AE64-668DFD204C8D}" dt="2020-05-02T03:23:18.907" v="2249" actId="478"/>
          <ac:picMkLst>
            <pc:docMk/>
            <pc:sldMk cId="3589549085" sldId="335"/>
            <ac:picMk id="9221" creationId="{4C5789C7-91BF-4EDC-879F-C9A6416D5EF3}"/>
          </ac:picMkLst>
        </pc:picChg>
      </pc:sldChg>
      <pc:sldChg chg="modSp add mod ord">
        <pc:chgData name="이 경오" userId="03d471aaec579ec3" providerId="LiveId" clId="{FE5B2F90-E03B-4ECC-AE64-668DFD204C8D}" dt="2020-05-02T03:26:15.489" v="2264" actId="404"/>
        <pc:sldMkLst>
          <pc:docMk/>
          <pc:sldMk cId="3074469478" sldId="336"/>
        </pc:sldMkLst>
        <pc:spChg chg="mod">
          <ac:chgData name="이 경오" userId="03d471aaec579ec3" providerId="LiveId" clId="{FE5B2F90-E03B-4ECC-AE64-668DFD204C8D}" dt="2020-05-02T03:26:15.489" v="2264" actId="404"/>
          <ac:spMkLst>
            <pc:docMk/>
            <pc:sldMk cId="3074469478" sldId="336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FE5B2F90-E03B-4ECC-AE64-668DFD204C8D}" dt="2020-05-02T03:37:04.708" v="2438" actId="1076"/>
        <pc:sldMkLst>
          <pc:docMk/>
          <pc:sldMk cId="1532033505" sldId="337"/>
        </pc:sldMkLst>
        <pc:spChg chg="del mod">
          <ac:chgData name="이 경오" userId="03d471aaec579ec3" providerId="LiveId" clId="{FE5B2F90-E03B-4ECC-AE64-668DFD204C8D}" dt="2020-05-02T03:28:47.621" v="2300" actId="478"/>
          <ac:spMkLst>
            <pc:docMk/>
            <pc:sldMk cId="1532033505" sldId="337"/>
            <ac:spMk id="2" creationId="{D1BF380E-0134-4F90-A37C-33A84BCC5F1E}"/>
          </ac:spMkLst>
        </pc:spChg>
        <pc:spChg chg="add del mod">
          <ac:chgData name="이 경오" userId="03d471aaec579ec3" providerId="LiveId" clId="{FE5B2F90-E03B-4ECC-AE64-668DFD204C8D}" dt="2020-05-02T03:29:50.917" v="2304" actId="478"/>
          <ac:spMkLst>
            <pc:docMk/>
            <pc:sldMk cId="1532033505" sldId="337"/>
            <ac:spMk id="3" creationId="{004E1F73-C561-415D-AB9E-4D435CBB4E3C}"/>
          </ac:spMkLst>
        </pc:spChg>
        <pc:spChg chg="add mod">
          <ac:chgData name="이 경오" userId="03d471aaec579ec3" providerId="LiveId" clId="{FE5B2F90-E03B-4ECC-AE64-668DFD204C8D}" dt="2020-05-02T03:36:47.919" v="2433" actId="1076"/>
          <ac:spMkLst>
            <pc:docMk/>
            <pc:sldMk cId="1532033505" sldId="337"/>
            <ac:spMk id="7" creationId="{109A040B-4DCC-4C89-B4CF-297ECA0B82C6}"/>
          </ac:spMkLst>
        </pc:spChg>
        <pc:spChg chg="add mod">
          <ac:chgData name="이 경오" userId="03d471aaec579ec3" providerId="LiveId" clId="{FE5B2F90-E03B-4ECC-AE64-668DFD204C8D}" dt="2020-05-02T03:36:58.089" v="2436" actId="1076"/>
          <ac:spMkLst>
            <pc:docMk/>
            <pc:sldMk cId="1532033505" sldId="337"/>
            <ac:spMk id="8" creationId="{ECCF0A2C-1B8F-45A6-9CD0-85A149773FC6}"/>
          </ac:spMkLst>
        </pc:spChg>
        <pc:spChg chg="add mod">
          <ac:chgData name="이 경오" userId="03d471aaec579ec3" providerId="LiveId" clId="{FE5B2F90-E03B-4ECC-AE64-668DFD204C8D}" dt="2020-05-02T03:37:01.688" v="2437" actId="1076"/>
          <ac:spMkLst>
            <pc:docMk/>
            <pc:sldMk cId="1532033505" sldId="337"/>
            <ac:spMk id="9" creationId="{45CB709E-2019-462E-AFCD-1EE25F027DF8}"/>
          </ac:spMkLst>
        </pc:spChg>
        <pc:spChg chg="add mod">
          <ac:chgData name="이 경오" userId="03d471aaec579ec3" providerId="LiveId" clId="{FE5B2F90-E03B-4ECC-AE64-668DFD204C8D}" dt="2020-05-02T03:36:50.499" v="2434" actId="1076"/>
          <ac:spMkLst>
            <pc:docMk/>
            <pc:sldMk cId="1532033505" sldId="337"/>
            <ac:spMk id="11" creationId="{AB3DA974-0CD7-4306-BF40-78F722A1C850}"/>
          </ac:spMkLst>
        </pc:spChg>
        <pc:spChg chg="add mod">
          <ac:chgData name="이 경오" userId="03d471aaec579ec3" providerId="LiveId" clId="{FE5B2F90-E03B-4ECC-AE64-668DFD204C8D}" dt="2020-05-02T03:36:54.419" v="2435" actId="1076"/>
          <ac:spMkLst>
            <pc:docMk/>
            <pc:sldMk cId="1532033505" sldId="337"/>
            <ac:spMk id="13" creationId="{9F6EDA06-D6F0-46C7-8425-2AE3060B3CB4}"/>
          </ac:spMkLst>
        </pc:spChg>
        <pc:spChg chg="mod">
          <ac:chgData name="이 경오" userId="03d471aaec579ec3" providerId="LiveId" clId="{FE5B2F90-E03B-4ECC-AE64-668DFD204C8D}" dt="2020-05-02T03:28:09.565" v="2279"/>
          <ac:spMkLst>
            <pc:docMk/>
            <pc:sldMk cId="1532033505" sldId="337"/>
            <ac:spMk id="16" creationId="{A0E0D32C-22F5-47DC-A169-2DB750356E7D}"/>
          </ac:spMkLst>
        </pc:spChg>
        <pc:spChg chg="mod">
          <ac:chgData name="이 경오" userId="03d471aaec579ec3" providerId="LiveId" clId="{FE5B2F90-E03B-4ECC-AE64-668DFD204C8D}" dt="2020-05-02T03:32:58.614" v="2376" actId="11"/>
          <ac:spMkLst>
            <pc:docMk/>
            <pc:sldMk cId="1532033505" sldId="337"/>
            <ac:spMk id="22" creationId="{40C522D0-D151-4A47-AE31-99171C0BC600}"/>
          </ac:spMkLst>
        </pc:spChg>
        <pc:picChg chg="del">
          <ac:chgData name="이 경오" userId="03d471aaec579ec3" providerId="LiveId" clId="{FE5B2F90-E03B-4ECC-AE64-668DFD204C8D}" dt="2020-05-02T03:28:35.729" v="2281" actId="478"/>
          <ac:picMkLst>
            <pc:docMk/>
            <pc:sldMk cId="1532033505" sldId="337"/>
            <ac:picMk id="6" creationId="{BA9FF8C0-E837-43CF-8CD5-613A97E1DAFA}"/>
          </ac:picMkLst>
        </pc:picChg>
        <pc:picChg chg="del">
          <ac:chgData name="이 경오" userId="03d471aaec579ec3" providerId="LiveId" clId="{FE5B2F90-E03B-4ECC-AE64-668DFD204C8D}" dt="2020-05-02T03:28:35.729" v="2281" actId="478"/>
          <ac:picMkLst>
            <pc:docMk/>
            <pc:sldMk cId="1532033505" sldId="337"/>
            <ac:picMk id="8196" creationId="{FCA7087A-8E8C-4EFD-9B50-9C338854A218}"/>
          </ac:picMkLst>
        </pc:picChg>
        <pc:picChg chg="add mod">
          <ac:chgData name="이 경오" userId="03d471aaec579ec3" providerId="LiveId" clId="{FE5B2F90-E03B-4ECC-AE64-668DFD204C8D}" dt="2020-05-02T03:37:04.708" v="2438" actId="1076"/>
          <ac:picMkLst>
            <pc:docMk/>
            <pc:sldMk cId="1532033505" sldId="337"/>
            <ac:picMk id="10242" creationId="{EC4B46A7-012E-4C5B-9B59-A1A0E07EE820}"/>
          </ac:picMkLst>
        </pc:picChg>
      </pc:sldChg>
      <pc:sldChg chg="delSp modSp add mod">
        <pc:chgData name="이 경오" userId="03d471aaec579ec3" providerId="LiveId" clId="{FE5B2F90-E03B-4ECC-AE64-668DFD204C8D}" dt="2020-05-02T03:40:08.314" v="2547" actId="11"/>
        <pc:sldMkLst>
          <pc:docMk/>
          <pc:sldMk cId="902497394" sldId="338"/>
        </pc:sldMkLst>
        <pc:spChg chg="del">
          <ac:chgData name="이 경오" userId="03d471aaec579ec3" providerId="LiveId" clId="{FE5B2F90-E03B-4ECC-AE64-668DFD204C8D}" dt="2020-05-02T03:37:17.851" v="2440" actId="478"/>
          <ac:spMkLst>
            <pc:docMk/>
            <pc:sldMk cId="902497394" sldId="338"/>
            <ac:spMk id="7" creationId="{109A040B-4DCC-4C89-B4CF-297ECA0B82C6}"/>
          </ac:spMkLst>
        </pc:spChg>
        <pc:spChg chg="mod">
          <ac:chgData name="이 경오" userId="03d471aaec579ec3" providerId="LiveId" clId="{FE5B2F90-E03B-4ECC-AE64-668DFD204C8D}" dt="2020-05-02T03:38:14.714" v="2526" actId="20577"/>
          <ac:spMkLst>
            <pc:docMk/>
            <pc:sldMk cId="902497394" sldId="338"/>
            <ac:spMk id="8" creationId="{ECCF0A2C-1B8F-45A6-9CD0-85A149773FC6}"/>
          </ac:spMkLst>
        </pc:spChg>
        <pc:spChg chg="mod">
          <ac:chgData name="이 경오" userId="03d471aaec579ec3" providerId="LiveId" clId="{FE5B2F90-E03B-4ECC-AE64-668DFD204C8D}" dt="2020-05-02T03:38:46.328" v="2527" actId="1076"/>
          <ac:spMkLst>
            <pc:docMk/>
            <pc:sldMk cId="902497394" sldId="338"/>
            <ac:spMk id="9" creationId="{45CB709E-2019-462E-AFCD-1EE25F027DF8}"/>
          </ac:spMkLst>
        </pc:spChg>
        <pc:spChg chg="mod">
          <ac:chgData name="이 경오" userId="03d471aaec579ec3" providerId="LiveId" clId="{FE5B2F90-E03B-4ECC-AE64-668DFD204C8D}" dt="2020-05-02T03:39:56.235" v="2545" actId="20577"/>
          <ac:spMkLst>
            <pc:docMk/>
            <pc:sldMk cId="902497394" sldId="338"/>
            <ac:spMk id="11" creationId="{AB3DA974-0CD7-4306-BF40-78F722A1C850}"/>
          </ac:spMkLst>
        </pc:spChg>
        <pc:spChg chg="mod">
          <ac:chgData name="이 경오" userId="03d471aaec579ec3" providerId="LiveId" clId="{FE5B2F90-E03B-4ECC-AE64-668DFD204C8D}" dt="2020-05-02T03:40:08.314" v="2547" actId="11"/>
          <ac:spMkLst>
            <pc:docMk/>
            <pc:sldMk cId="902497394" sldId="338"/>
            <ac:spMk id="13" creationId="{9F6EDA06-D6F0-46C7-8425-2AE3060B3CB4}"/>
          </ac:spMkLst>
        </pc:spChg>
        <pc:spChg chg="del">
          <ac:chgData name="이 경오" userId="03d471aaec579ec3" providerId="LiveId" clId="{FE5B2F90-E03B-4ECC-AE64-668DFD204C8D}" dt="2020-05-02T03:37:20.712" v="2441" actId="478"/>
          <ac:spMkLst>
            <pc:docMk/>
            <pc:sldMk cId="902497394" sldId="338"/>
            <ac:spMk id="22" creationId="{40C522D0-D151-4A47-AE31-99171C0BC600}"/>
          </ac:spMkLst>
        </pc:spChg>
        <pc:picChg chg="mod">
          <ac:chgData name="이 경오" userId="03d471aaec579ec3" providerId="LiveId" clId="{FE5B2F90-E03B-4ECC-AE64-668DFD204C8D}" dt="2020-05-02T03:39:44.765" v="2529" actId="1076"/>
          <ac:picMkLst>
            <pc:docMk/>
            <pc:sldMk cId="902497394" sldId="338"/>
            <ac:picMk id="2" creationId="{61CE6CDC-F260-451C-BDD3-EBE3981878A2}"/>
          </ac:picMkLst>
        </pc:picChg>
        <pc:picChg chg="del mod">
          <ac:chgData name="이 경오" userId="03d471aaec579ec3" providerId="LiveId" clId="{FE5B2F90-E03B-4ECC-AE64-668DFD204C8D}" dt="2020-05-02T03:38:47.849" v="2528" actId="478"/>
          <ac:picMkLst>
            <pc:docMk/>
            <pc:sldMk cId="902497394" sldId="338"/>
            <ac:picMk id="10242" creationId="{EC4B46A7-012E-4C5B-9B59-A1A0E07EE820}"/>
          </ac:picMkLst>
        </pc:picChg>
      </pc:sldChg>
      <pc:sldChg chg="addSp delSp modSp add mod">
        <pc:chgData name="이 경오" userId="03d471aaec579ec3" providerId="LiveId" clId="{FE5B2F90-E03B-4ECC-AE64-668DFD204C8D}" dt="2020-05-02T03:49:01.651" v="2652"/>
        <pc:sldMkLst>
          <pc:docMk/>
          <pc:sldMk cId="2566570962" sldId="339"/>
        </pc:sldMkLst>
        <pc:spChg chg="add mod">
          <ac:chgData name="이 경오" userId="03d471aaec579ec3" providerId="LiveId" clId="{FE5B2F90-E03B-4ECC-AE64-668DFD204C8D}" dt="2020-05-02T03:48:36.287" v="2635" actId="1076"/>
          <ac:spMkLst>
            <pc:docMk/>
            <pc:sldMk cId="2566570962" sldId="339"/>
            <ac:spMk id="3" creationId="{0F8C7075-F2DD-456C-8845-6D496D7F889C}"/>
          </ac:spMkLst>
        </pc:spChg>
        <pc:spChg chg="add mod">
          <ac:chgData name="이 경오" userId="03d471aaec579ec3" providerId="LiveId" clId="{FE5B2F90-E03B-4ECC-AE64-668DFD204C8D}" dt="2020-05-02T03:49:01.651" v="2652"/>
          <ac:spMkLst>
            <pc:docMk/>
            <pc:sldMk cId="2566570962" sldId="339"/>
            <ac:spMk id="6" creationId="{70D4ADAB-1A4E-4229-A2F4-7D077C0318CE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8" creationId="{ECCF0A2C-1B8F-45A6-9CD0-85A149773FC6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9" creationId="{45CB709E-2019-462E-AFCD-1EE25F027DF8}"/>
          </ac:spMkLst>
        </pc:spChg>
        <pc:spChg chg="add mod">
          <ac:chgData name="이 경오" userId="03d471aaec579ec3" providerId="LiveId" clId="{FE5B2F90-E03B-4ECC-AE64-668DFD204C8D}" dt="2020-05-02T03:48:32.958" v="2634" actId="1076"/>
          <ac:spMkLst>
            <pc:docMk/>
            <pc:sldMk cId="2566570962" sldId="339"/>
            <ac:spMk id="10" creationId="{DDC4B91B-42B6-4630-BCD1-AD10D8446F7F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11" creationId="{AB3DA974-0CD7-4306-BF40-78F722A1C850}"/>
          </ac:spMkLst>
        </pc:spChg>
        <pc:spChg chg="add mod">
          <ac:chgData name="이 경오" userId="03d471aaec579ec3" providerId="LiveId" clId="{FE5B2F90-E03B-4ECC-AE64-668DFD204C8D}" dt="2020-05-02T03:48:40.337" v="2636" actId="1076"/>
          <ac:spMkLst>
            <pc:docMk/>
            <pc:sldMk cId="2566570962" sldId="339"/>
            <ac:spMk id="12" creationId="{00309F59-64A5-466D-AFE0-EEB053C91168}"/>
          </ac:spMkLst>
        </pc:spChg>
        <pc:spChg chg="del">
          <ac:chgData name="이 경오" userId="03d471aaec579ec3" providerId="LiveId" clId="{FE5B2F90-E03B-4ECC-AE64-668DFD204C8D}" dt="2020-05-02T03:43:38.441" v="2567" actId="478"/>
          <ac:spMkLst>
            <pc:docMk/>
            <pc:sldMk cId="2566570962" sldId="339"/>
            <ac:spMk id="13" creationId="{9F6EDA06-D6F0-46C7-8425-2AE3060B3CB4}"/>
          </ac:spMkLst>
        </pc:spChg>
        <pc:spChg chg="mod">
          <ac:chgData name="이 경오" userId="03d471aaec579ec3" providerId="LiveId" clId="{FE5B2F90-E03B-4ECC-AE64-668DFD204C8D}" dt="2020-05-02T03:48:30.207" v="2633" actId="1076"/>
          <ac:spMkLst>
            <pc:docMk/>
            <pc:sldMk cId="2566570962" sldId="339"/>
            <ac:spMk id="16" creationId="{A0E0D32C-22F5-47DC-A169-2DB750356E7D}"/>
          </ac:spMkLst>
        </pc:spChg>
        <pc:picChg chg="del">
          <ac:chgData name="이 경오" userId="03d471aaec579ec3" providerId="LiveId" clId="{FE5B2F90-E03B-4ECC-AE64-668DFD204C8D}" dt="2020-05-02T03:43:38.441" v="2567" actId="478"/>
          <ac:picMkLst>
            <pc:docMk/>
            <pc:sldMk cId="2566570962" sldId="339"/>
            <ac:picMk id="2" creationId="{61CE6CDC-F260-451C-BDD3-EBE3981878A2}"/>
          </ac:picMkLst>
        </pc:picChg>
      </pc:sldChg>
      <pc:sldChg chg="addSp delSp modSp add mod">
        <pc:chgData name="이 경오" userId="03d471aaec579ec3" providerId="LiveId" clId="{FE5B2F90-E03B-4ECC-AE64-668DFD204C8D}" dt="2020-05-02T04:06:36.126" v="2992" actId="20577"/>
        <pc:sldMkLst>
          <pc:docMk/>
          <pc:sldMk cId="1983154196" sldId="340"/>
        </pc:sldMkLst>
        <pc:spChg chg="add mod">
          <ac:chgData name="이 경오" userId="03d471aaec579ec3" providerId="LiveId" clId="{FE5B2F90-E03B-4ECC-AE64-668DFD204C8D}" dt="2020-05-02T04:06:36.126" v="2992" actId="20577"/>
          <ac:spMkLst>
            <pc:docMk/>
            <pc:sldMk cId="1983154196" sldId="340"/>
            <ac:spMk id="2" creationId="{33489BED-B8CD-4765-8FB4-33D5EF29B8E3}"/>
          </ac:spMkLst>
        </pc:spChg>
        <pc:spChg chg="del">
          <ac:chgData name="이 경오" userId="03d471aaec579ec3" providerId="LiveId" clId="{FE5B2F90-E03B-4ECC-AE64-668DFD204C8D}" dt="2020-05-02T03:56:01.529" v="2683" actId="478"/>
          <ac:spMkLst>
            <pc:docMk/>
            <pc:sldMk cId="1983154196" sldId="340"/>
            <ac:spMk id="3" creationId="{0F8C7075-F2DD-456C-8845-6D496D7F889C}"/>
          </ac:spMkLst>
        </pc:spChg>
        <pc:spChg chg="del">
          <ac:chgData name="이 경오" userId="03d471aaec579ec3" providerId="LiveId" clId="{FE5B2F90-E03B-4ECC-AE64-668DFD204C8D}" dt="2020-05-02T03:56:22.954" v="2695" actId="478"/>
          <ac:spMkLst>
            <pc:docMk/>
            <pc:sldMk cId="1983154196" sldId="340"/>
            <ac:spMk id="6" creationId="{70D4ADAB-1A4E-4229-A2F4-7D077C0318CE}"/>
          </ac:spMkLst>
        </pc:spChg>
        <pc:spChg chg="add mod">
          <ac:chgData name="이 경오" userId="03d471aaec579ec3" providerId="LiveId" clId="{FE5B2F90-E03B-4ECC-AE64-668DFD204C8D}" dt="2020-05-02T04:01:40.127" v="2800" actId="14100"/>
          <ac:spMkLst>
            <pc:docMk/>
            <pc:sldMk cId="1983154196" sldId="340"/>
            <ac:spMk id="7" creationId="{0BFF37F3-D4AB-4280-8871-368AE2FC4812}"/>
          </ac:spMkLst>
        </pc:spChg>
        <pc:spChg chg="add mod">
          <ac:chgData name="이 경오" userId="03d471aaec579ec3" providerId="LiveId" clId="{FE5B2F90-E03B-4ECC-AE64-668DFD204C8D}" dt="2020-05-02T04:01:38.146" v="2799" actId="14100"/>
          <ac:spMkLst>
            <pc:docMk/>
            <pc:sldMk cId="1983154196" sldId="340"/>
            <ac:spMk id="8" creationId="{781420C3-0AD8-4604-9E97-935B91C999AB}"/>
          </ac:spMkLst>
        </pc:spChg>
        <pc:spChg chg="add mod">
          <ac:chgData name="이 경오" userId="03d471aaec579ec3" providerId="LiveId" clId="{FE5B2F90-E03B-4ECC-AE64-668DFD204C8D}" dt="2020-05-02T04:00:59.048" v="2790" actId="20577"/>
          <ac:spMkLst>
            <pc:docMk/>
            <pc:sldMk cId="1983154196" sldId="340"/>
            <ac:spMk id="9" creationId="{683C38B0-9240-4523-B1FF-6267C5B19700}"/>
          </ac:spMkLst>
        </pc:spChg>
        <pc:spChg chg="mod">
          <ac:chgData name="이 경오" userId="03d471aaec579ec3" providerId="LiveId" clId="{FE5B2F90-E03B-4ECC-AE64-668DFD204C8D}" dt="2020-05-02T03:49:30.468" v="2682" actId="11"/>
          <ac:spMkLst>
            <pc:docMk/>
            <pc:sldMk cId="1983154196" sldId="340"/>
            <ac:spMk id="10" creationId="{DDC4B91B-42B6-4630-BCD1-AD10D8446F7F}"/>
          </ac:spMkLst>
        </pc:spChg>
        <pc:spChg chg="add mod">
          <ac:chgData name="이 경오" userId="03d471aaec579ec3" providerId="LiveId" clId="{FE5B2F90-E03B-4ECC-AE64-668DFD204C8D}" dt="2020-05-02T03:59:04.953" v="2773" actId="1076"/>
          <ac:spMkLst>
            <pc:docMk/>
            <pc:sldMk cId="1983154196" sldId="340"/>
            <ac:spMk id="11" creationId="{531A565B-95A9-4AFB-A184-99837BE623FD}"/>
          </ac:spMkLst>
        </pc:spChg>
        <pc:spChg chg="del">
          <ac:chgData name="이 경오" userId="03d471aaec579ec3" providerId="LiveId" clId="{FE5B2F90-E03B-4ECC-AE64-668DFD204C8D}" dt="2020-05-02T03:56:22.954" v="2695" actId="478"/>
          <ac:spMkLst>
            <pc:docMk/>
            <pc:sldMk cId="1983154196" sldId="340"/>
            <ac:spMk id="12" creationId="{00309F59-64A5-466D-AFE0-EEB053C91168}"/>
          </ac:spMkLst>
        </pc:spChg>
        <pc:spChg chg="add mod">
          <ac:chgData name="이 경오" userId="03d471aaec579ec3" providerId="LiveId" clId="{FE5B2F90-E03B-4ECC-AE64-668DFD204C8D}" dt="2020-05-02T04:01:33.797" v="2797" actId="14100"/>
          <ac:spMkLst>
            <pc:docMk/>
            <pc:sldMk cId="1983154196" sldId="340"/>
            <ac:spMk id="17" creationId="{3E791C94-CB87-4A93-A6E1-3B380B177341}"/>
          </ac:spMkLst>
        </pc:spChg>
        <pc:picChg chg="add mod">
          <ac:chgData name="이 경오" userId="03d471aaec579ec3" providerId="LiveId" clId="{FE5B2F90-E03B-4ECC-AE64-668DFD204C8D}" dt="2020-05-02T03:56:48.727" v="2699" actId="1076"/>
          <ac:picMkLst>
            <pc:docMk/>
            <pc:sldMk cId="1983154196" sldId="340"/>
            <ac:picMk id="12290" creationId="{5D10D050-596D-405B-BB14-E14370C98DEF}"/>
          </ac:picMkLst>
        </pc:picChg>
        <pc:picChg chg="add mod">
          <ac:chgData name="이 경오" userId="03d471aaec579ec3" providerId="LiveId" clId="{FE5B2F90-E03B-4ECC-AE64-668DFD204C8D}" dt="2020-05-02T04:01:35.795" v="2798" actId="1076"/>
          <ac:picMkLst>
            <pc:docMk/>
            <pc:sldMk cId="1983154196" sldId="340"/>
            <ac:picMk id="12292" creationId="{20924773-53D1-4C1C-A190-9611D56EDC16}"/>
          </ac:picMkLst>
        </pc:picChg>
        <pc:picChg chg="add mod">
          <ac:chgData name="이 경오" userId="03d471aaec579ec3" providerId="LiveId" clId="{FE5B2F90-E03B-4ECC-AE64-668DFD204C8D}" dt="2020-05-02T04:01:31.385" v="2796" actId="1076"/>
          <ac:picMkLst>
            <pc:docMk/>
            <pc:sldMk cId="1983154196" sldId="340"/>
            <ac:picMk id="12294" creationId="{CFBBDDC5-1063-4681-A219-8F799C6CC1A0}"/>
          </ac:picMkLst>
        </pc:picChg>
      </pc:sldChg>
      <pc:sldChg chg="addSp delSp modSp add mod">
        <pc:chgData name="이 경오" userId="03d471aaec579ec3" providerId="LiveId" clId="{FE5B2F90-E03B-4ECC-AE64-668DFD204C8D}" dt="2020-05-02T04:32:49.240" v="3268" actId="1076"/>
        <pc:sldMkLst>
          <pc:docMk/>
          <pc:sldMk cId="3039676129" sldId="341"/>
        </pc:sldMkLst>
        <pc:spChg chg="del">
          <ac:chgData name="이 경오" userId="03d471aaec579ec3" providerId="LiveId" clId="{FE5B2F90-E03B-4ECC-AE64-668DFD204C8D}" dt="2020-05-02T04:03:06.591" v="2851" actId="478"/>
          <ac:spMkLst>
            <pc:docMk/>
            <pc:sldMk cId="3039676129" sldId="341"/>
            <ac:spMk id="2" creationId="{33489BED-B8CD-4765-8FB4-33D5EF29B8E3}"/>
          </ac:spMkLst>
        </pc:spChg>
        <pc:spChg chg="add mod">
          <ac:chgData name="이 경오" userId="03d471aaec579ec3" providerId="LiveId" clId="{FE5B2F90-E03B-4ECC-AE64-668DFD204C8D}" dt="2020-05-02T04:03:38.980" v="2863" actId="20577"/>
          <ac:spMkLst>
            <pc:docMk/>
            <pc:sldMk cId="3039676129" sldId="341"/>
            <ac:spMk id="3" creationId="{E20F9EC7-7966-45DF-BC88-CC37F46C30B2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7" creationId="{0BFF37F3-D4AB-4280-8871-368AE2FC4812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8" creationId="{781420C3-0AD8-4604-9E97-935B91C999AB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9" creationId="{683C38B0-9240-4523-B1FF-6267C5B19700}"/>
          </ac:spMkLst>
        </pc:spChg>
        <pc:spChg chg="mod">
          <ac:chgData name="이 경오" userId="03d471aaec579ec3" providerId="LiveId" clId="{FE5B2F90-E03B-4ECC-AE64-668DFD204C8D}" dt="2020-05-02T04:02:51.589" v="2850"/>
          <ac:spMkLst>
            <pc:docMk/>
            <pc:sldMk cId="3039676129" sldId="341"/>
            <ac:spMk id="10" creationId="{DDC4B91B-42B6-4630-BCD1-AD10D8446F7F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11" creationId="{531A565B-95A9-4AFB-A184-99837BE623FD}"/>
          </ac:spMkLst>
        </pc:spChg>
        <pc:spChg chg="mod">
          <ac:chgData name="이 경오" userId="03d471aaec579ec3" providerId="LiveId" clId="{FE5B2F90-E03B-4ECC-AE64-668DFD204C8D}" dt="2020-05-02T04:02:22.588" v="2811"/>
          <ac:spMkLst>
            <pc:docMk/>
            <pc:sldMk cId="3039676129" sldId="341"/>
            <ac:spMk id="16" creationId="{A0E0D32C-22F5-47DC-A169-2DB750356E7D}"/>
          </ac:spMkLst>
        </pc:spChg>
        <pc:spChg chg="del">
          <ac:chgData name="이 경오" userId="03d471aaec579ec3" providerId="LiveId" clId="{FE5B2F90-E03B-4ECC-AE64-668DFD204C8D}" dt="2020-05-02T04:03:23.020" v="2857" actId="478"/>
          <ac:spMkLst>
            <pc:docMk/>
            <pc:sldMk cId="3039676129" sldId="341"/>
            <ac:spMk id="17" creationId="{3E791C94-CB87-4A93-A6E1-3B380B177341}"/>
          </ac:spMkLst>
        </pc:spChg>
        <pc:spChg chg="add mod">
          <ac:chgData name="이 경오" userId="03d471aaec579ec3" providerId="LiveId" clId="{FE5B2F90-E03B-4ECC-AE64-668DFD204C8D}" dt="2020-05-02T04:32:49.240" v="3268" actId="1076"/>
          <ac:spMkLst>
            <pc:docMk/>
            <pc:sldMk cId="3039676129" sldId="341"/>
            <ac:spMk id="18" creationId="{61BA7AAA-5839-4FB8-8DF8-91237EBA4319}"/>
          </ac:spMkLst>
        </pc:spChg>
        <pc:spChg chg="add mod">
          <ac:chgData name="이 경오" userId="03d471aaec579ec3" providerId="LiveId" clId="{FE5B2F90-E03B-4ECC-AE64-668DFD204C8D}" dt="2020-05-02T04:07:03.236" v="2997" actId="14100"/>
          <ac:spMkLst>
            <pc:docMk/>
            <pc:sldMk cId="3039676129" sldId="341"/>
            <ac:spMk id="19" creationId="{DC5D6EFD-DFC0-4B25-88A1-615BFA558A85}"/>
          </ac:spMkLst>
        </pc:spChg>
        <pc:picChg chg="add mod">
          <ac:chgData name="이 경오" userId="03d471aaec579ec3" providerId="LiveId" clId="{FE5B2F90-E03B-4ECC-AE64-668DFD204C8D}" dt="2020-05-02T04:04:23.435" v="2865" actId="1076"/>
          <ac:picMkLst>
            <pc:docMk/>
            <pc:sldMk cId="3039676129" sldId="341"/>
            <ac:picMk id="6" creationId="{BF6A8196-1DAF-42B3-87FA-D7D3BBE95435}"/>
          </ac:picMkLst>
        </pc:picChg>
        <pc:picChg chg="del">
          <ac:chgData name="이 경오" userId="03d471aaec579ec3" providerId="LiveId" clId="{FE5B2F90-E03B-4ECC-AE64-668DFD204C8D}" dt="2020-05-02T04:03:24.976" v="2858" actId="478"/>
          <ac:picMkLst>
            <pc:docMk/>
            <pc:sldMk cId="3039676129" sldId="341"/>
            <ac:picMk id="12290" creationId="{5D10D050-596D-405B-BB14-E14370C98DEF}"/>
          </ac:picMkLst>
        </pc:picChg>
        <pc:picChg chg="del">
          <ac:chgData name="이 경오" userId="03d471aaec579ec3" providerId="LiveId" clId="{FE5B2F90-E03B-4ECC-AE64-668DFD204C8D}" dt="2020-05-02T04:03:23.020" v="2857" actId="478"/>
          <ac:picMkLst>
            <pc:docMk/>
            <pc:sldMk cId="3039676129" sldId="341"/>
            <ac:picMk id="12292" creationId="{20924773-53D1-4C1C-A190-9611D56EDC16}"/>
          </ac:picMkLst>
        </pc:picChg>
        <pc:picChg chg="del">
          <ac:chgData name="이 경오" userId="03d471aaec579ec3" providerId="LiveId" clId="{FE5B2F90-E03B-4ECC-AE64-668DFD204C8D}" dt="2020-05-02T04:03:23.020" v="2857" actId="478"/>
          <ac:picMkLst>
            <pc:docMk/>
            <pc:sldMk cId="3039676129" sldId="341"/>
            <ac:picMk id="12294" creationId="{CFBBDDC5-1063-4681-A219-8F799C6CC1A0}"/>
          </ac:picMkLst>
        </pc:picChg>
        <pc:picChg chg="add mod">
          <ac:chgData name="이 경오" userId="03d471aaec579ec3" providerId="LiveId" clId="{FE5B2F90-E03B-4ECC-AE64-668DFD204C8D}" dt="2020-05-02T04:07:00.525" v="2996" actId="1076"/>
          <ac:picMkLst>
            <pc:docMk/>
            <pc:sldMk cId="3039676129" sldId="341"/>
            <ac:picMk id="15362" creationId="{97571261-885A-4C36-8B00-C04E6640E56F}"/>
          </ac:picMkLst>
        </pc:picChg>
      </pc:sldChg>
      <pc:sldChg chg="addSp delSp modSp add mod">
        <pc:chgData name="이 경오" userId="03d471aaec579ec3" providerId="LiveId" clId="{FE5B2F90-E03B-4ECC-AE64-668DFD204C8D}" dt="2020-05-02T04:23:16.982" v="3196" actId="1076"/>
        <pc:sldMkLst>
          <pc:docMk/>
          <pc:sldMk cId="4220032521" sldId="342"/>
        </pc:sldMkLst>
        <pc:spChg chg="add mod">
          <ac:chgData name="이 경오" userId="03d471aaec579ec3" providerId="LiveId" clId="{FE5B2F90-E03B-4ECC-AE64-668DFD204C8D}" dt="2020-05-02T04:12:07.265" v="3070" actId="207"/>
          <ac:spMkLst>
            <pc:docMk/>
            <pc:sldMk cId="4220032521" sldId="342"/>
            <ac:spMk id="2" creationId="{0F61449E-318F-45B7-AB42-6B4DB345D13F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3" creationId="{E20F9EC7-7966-45DF-BC88-CC37F46C30B2}"/>
          </ac:spMkLst>
        </pc:spChg>
        <pc:spChg chg="add mod">
          <ac:chgData name="이 경오" userId="03d471aaec579ec3" providerId="LiveId" clId="{FE5B2F90-E03B-4ECC-AE64-668DFD204C8D}" dt="2020-05-02T04:18:34.384" v="3144"/>
          <ac:spMkLst>
            <pc:docMk/>
            <pc:sldMk cId="4220032521" sldId="342"/>
            <ac:spMk id="7" creationId="{CB19469D-0D3A-4730-B5A5-A70D84A54438}"/>
          </ac:spMkLst>
        </pc:spChg>
        <pc:spChg chg="mod">
          <ac:chgData name="이 경오" userId="03d471aaec579ec3" providerId="LiveId" clId="{FE5B2F90-E03B-4ECC-AE64-668DFD204C8D}" dt="2020-05-02T04:12:34.935" v="3071" actId="14100"/>
          <ac:spMkLst>
            <pc:docMk/>
            <pc:sldMk cId="4220032521" sldId="342"/>
            <ac:spMk id="10" creationId="{DDC4B91B-42B6-4630-BCD1-AD10D8446F7F}"/>
          </ac:spMkLst>
        </pc:spChg>
        <pc:spChg chg="add del">
          <ac:chgData name="이 경오" userId="03d471aaec579ec3" providerId="LiveId" clId="{FE5B2F90-E03B-4ECC-AE64-668DFD204C8D}" dt="2020-05-02T04:17:04.116" v="3131"/>
          <ac:spMkLst>
            <pc:docMk/>
            <pc:sldMk cId="4220032521" sldId="342"/>
            <ac:spMk id="11" creationId="{B1600AF8-387C-4A4C-A2AB-D9EF0ADA4250}"/>
          </ac:spMkLst>
        </pc:spChg>
        <pc:spChg chg="add del mod">
          <ac:chgData name="이 경오" userId="03d471aaec579ec3" providerId="LiveId" clId="{FE5B2F90-E03B-4ECC-AE64-668DFD204C8D}" dt="2020-05-02T04:15:43.663" v="3109" actId="1076"/>
          <ac:spMkLst>
            <pc:docMk/>
            <pc:sldMk cId="4220032521" sldId="342"/>
            <ac:spMk id="12" creationId="{2B73E280-5D7F-4E2C-88A6-CFD47BB53741}"/>
          </ac:spMkLst>
        </pc:spChg>
        <pc:spChg chg="add mod">
          <ac:chgData name="이 경오" userId="03d471aaec579ec3" providerId="LiveId" clId="{FE5B2F90-E03B-4ECC-AE64-668DFD204C8D}" dt="2020-05-02T04:17:50.842" v="3142" actId="1076"/>
          <ac:spMkLst>
            <pc:docMk/>
            <pc:sldMk cId="4220032521" sldId="342"/>
            <ac:spMk id="13" creationId="{AE0C6131-B126-4BC7-B27C-AF7758D70CE1}"/>
          </ac:spMkLst>
        </pc:spChg>
        <pc:spChg chg="add del mod">
          <ac:chgData name="이 경오" userId="03d471aaec579ec3" providerId="LiveId" clId="{FE5B2F90-E03B-4ECC-AE64-668DFD204C8D}" dt="2020-05-02T04:17:44.892" v="3141"/>
          <ac:spMkLst>
            <pc:docMk/>
            <pc:sldMk cId="4220032521" sldId="342"/>
            <ac:spMk id="14" creationId="{A5CB3D94-F0AF-4238-B51A-498E0AB93B1E}"/>
          </ac:spMkLst>
        </pc:spChg>
        <pc:spChg chg="add mod">
          <ac:chgData name="이 경오" userId="03d471aaec579ec3" providerId="LiveId" clId="{FE5B2F90-E03B-4ECC-AE64-668DFD204C8D}" dt="2020-05-02T04:22:29.423" v="3193" actId="1076"/>
          <ac:spMkLst>
            <pc:docMk/>
            <pc:sldMk cId="4220032521" sldId="342"/>
            <ac:spMk id="15" creationId="{D76C798F-F472-4983-BE0E-2A3FCAC40385}"/>
          </ac:spMkLst>
        </pc:spChg>
        <pc:spChg chg="mod">
          <ac:chgData name="이 경오" userId="03d471aaec579ec3" providerId="LiveId" clId="{FE5B2F90-E03B-4ECC-AE64-668DFD204C8D}" dt="2020-05-02T04:08:55.705" v="3012"/>
          <ac:spMkLst>
            <pc:docMk/>
            <pc:sldMk cId="4220032521" sldId="342"/>
            <ac:spMk id="16" creationId="{A0E0D32C-22F5-47DC-A169-2DB750356E7D}"/>
          </ac:spMkLst>
        </pc:spChg>
        <pc:spChg chg="add mod">
          <ac:chgData name="이 경오" userId="03d471aaec579ec3" providerId="LiveId" clId="{FE5B2F90-E03B-4ECC-AE64-668DFD204C8D}" dt="2020-05-02T04:16:30.224" v="3129" actId="11"/>
          <ac:spMkLst>
            <pc:docMk/>
            <pc:sldMk cId="4220032521" sldId="342"/>
            <ac:spMk id="17" creationId="{65A09573-415E-42C8-88A7-22D4BD382A5F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18" creationId="{61BA7AAA-5839-4FB8-8DF8-91237EBA4319}"/>
          </ac:spMkLst>
        </pc:spChg>
        <pc:spChg chg="del">
          <ac:chgData name="이 경오" userId="03d471aaec579ec3" providerId="LiveId" clId="{FE5B2F90-E03B-4ECC-AE64-668DFD204C8D}" dt="2020-05-02T04:09:16.372" v="3032" actId="478"/>
          <ac:spMkLst>
            <pc:docMk/>
            <pc:sldMk cId="4220032521" sldId="342"/>
            <ac:spMk id="19" creationId="{DC5D6EFD-DFC0-4B25-88A1-615BFA558A85}"/>
          </ac:spMkLst>
        </pc:spChg>
        <pc:spChg chg="add mod">
          <ac:chgData name="이 경오" userId="03d471aaec579ec3" providerId="LiveId" clId="{FE5B2F90-E03B-4ECC-AE64-668DFD204C8D}" dt="2020-05-02T04:22:36.263" v="3194" actId="1076"/>
          <ac:spMkLst>
            <pc:docMk/>
            <pc:sldMk cId="4220032521" sldId="342"/>
            <ac:spMk id="20" creationId="{7FC607FC-B714-42DF-B1DE-AE077121F020}"/>
          </ac:spMkLst>
        </pc:spChg>
        <pc:spChg chg="add mod">
          <ac:chgData name="이 경오" userId="03d471aaec579ec3" providerId="LiveId" clId="{FE5B2F90-E03B-4ECC-AE64-668DFD204C8D}" dt="2020-05-02T04:22:15.102" v="3190" actId="1076"/>
          <ac:spMkLst>
            <pc:docMk/>
            <pc:sldMk cId="4220032521" sldId="342"/>
            <ac:spMk id="21" creationId="{AEFBB304-FA06-4EE6-98C6-A353E403A268}"/>
          </ac:spMkLst>
        </pc:spChg>
        <pc:spChg chg="add mod">
          <ac:chgData name="이 경오" userId="03d471aaec579ec3" providerId="LiveId" clId="{FE5B2F90-E03B-4ECC-AE64-668DFD204C8D}" dt="2020-05-02T04:22:15.102" v="3190" actId="1076"/>
          <ac:spMkLst>
            <pc:docMk/>
            <pc:sldMk cId="4220032521" sldId="342"/>
            <ac:spMk id="22" creationId="{30EF2111-EDC0-455C-B319-67B336F84B00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3" creationId="{A1DE78D8-AACB-4376-B026-379F4316C384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4" creationId="{AEE47A82-ECE9-4A50-9B1B-B2747F2A455B}"/>
          </ac:spMkLst>
        </pc:spChg>
        <pc:spChg chg="add mod">
          <ac:chgData name="이 경오" userId="03d471aaec579ec3" providerId="LiveId" clId="{FE5B2F90-E03B-4ECC-AE64-668DFD204C8D}" dt="2020-05-02T04:23:16.982" v="3196" actId="1076"/>
          <ac:spMkLst>
            <pc:docMk/>
            <pc:sldMk cId="4220032521" sldId="342"/>
            <ac:spMk id="25" creationId="{5DC2C66E-4AA9-418D-84D0-B32648F08405}"/>
          </ac:spMkLst>
        </pc:spChg>
        <pc:picChg chg="del">
          <ac:chgData name="이 경오" userId="03d471aaec579ec3" providerId="LiveId" clId="{FE5B2F90-E03B-4ECC-AE64-668DFD204C8D}" dt="2020-05-02T04:09:16.372" v="3032" actId="478"/>
          <ac:picMkLst>
            <pc:docMk/>
            <pc:sldMk cId="4220032521" sldId="342"/>
            <ac:picMk id="6" creationId="{BF6A8196-1DAF-42B3-87FA-D7D3BBE95435}"/>
          </ac:picMkLst>
        </pc:picChg>
        <pc:picChg chg="del mod">
          <ac:chgData name="이 경오" userId="03d471aaec579ec3" providerId="LiveId" clId="{FE5B2F90-E03B-4ECC-AE64-668DFD204C8D}" dt="2020-05-02T04:14:58.862" v="3104" actId="478"/>
          <ac:picMkLst>
            <pc:docMk/>
            <pc:sldMk cId="4220032521" sldId="342"/>
            <ac:picMk id="8" creationId="{63FC2683-980E-46EA-A3DE-9C902D904C48}"/>
          </ac:picMkLst>
        </pc:picChg>
        <pc:picChg chg="del mod">
          <ac:chgData name="이 경오" userId="03d471aaec579ec3" providerId="LiveId" clId="{FE5B2F90-E03B-4ECC-AE64-668DFD204C8D}" dt="2020-05-02T04:21:47.120" v="3188" actId="478"/>
          <ac:picMkLst>
            <pc:docMk/>
            <pc:sldMk cId="4220032521" sldId="342"/>
            <ac:picMk id="9" creationId="{B5C61E29-B67F-4BBC-9019-1C4C323A139B}"/>
          </ac:picMkLst>
        </pc:picChg>
        <pc:picChg chg="mod">
          <ac:chgData name="이 경오" userId="03d471aaec579ec3" providerId="LiveId" clId="{FE5B2F90-E03B-4ECC-AE64-668DFD204C8D}" dt="2020-05-02T04:21:56.392" v="3189" actId="1076"/>
          <ac:picMkLst>
            <pc:docMk/>
            <pc:sldMk cId="4220032521" sldId="342"/>
            <ac:picMk id="26" creationId="{56B4BD7B-BC44-49DE-BE11-D9B457E0DC18}"/>
          </ac:picMkLst>
        </pc:picChg>
        <pc:picChg chg="del">
          <ac:chgData name="이 경오" userId="03d471aaec579ec3" providerId="LiveId" clId="{FE5B2F90-E03B-4ECC-AE64-668DFD204C8D}" dt="2020-05-02T04:09:16.372" v="3032" actId="478"/>
          <ac:picMkLst>
            <pc:docMk/>
            <pc:sldMk cId="4220032521" sldId="342"/>
            <ac:picMk id="15362" creationId="{97571261-885A-4C36-8B00-C04E6640E56F}"/>
          </ac:picMkLst>
        </pc:picChg>
      </pc:sldChg>
      <pc:sldChg chg="modSp add mod ord">
        <pc:chgData name="이 경오" userId="03d471aaec579ec3" providerId="LiveId" clId="{FE5B2F90-E03B-4ECC-AE64-668DFD204C8D}" dt="2020-05-02T04:23:52.106" v="3202" actId="403"/>
        <pc:sldMkLst>
          <pc:docMk/>
          <pc:sldMk cId="700850317" sldId="343"/>
        </pc:sldMkLst>
        <pc:spChg chg="mod">
          <ac:chgData name="이 경오" userId="03d471aaec579ec3" providerId="LiveId" clId="{FE5B2F90-E03B-4ECC-AE64-668DFD204C8D}" dt="2020-05-02T04:23:52.106" v="3202" actId="403"/>
          <ac:spMkLst>
            <pc:docMk/>
            <pc:sldMk cId="700850317" sldId="343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6:57:10.746" v="4567" actId="20577"/>
        <pc:sldMkLst>
          <pc:docMk/>
          <pc:sldMk cId="3738773413" sldId="344"/>
        </pc:sldMkLst>
        <pc:spChg chg="mod">
          <ac:chgData name="이 경오" userId="03d471aaec579ec3" providerId="LiveId" clId="{FE5B2F90-E03B-4ECC-AE64-668DFD204C8D}" dt="2020-05-02T06:46:12.795" v="4160" actId="20577"/>
          <ac:spMkLst>
            <pc:docMk/>
            <pc:sldMk cId="3738773413" sldId="344"/>
            <ac:spMk id="2" creationId="{00000000-0000-0000-0000-000000000000}"/>
          </ac:spMkLst>
        </pc:spChg>
        <pc:spChg chg="add del">
          <ac:chgData name="이 경오" userId="03d471aaec579ec3" providerId="LiveId" clId="{FE5B2F90-E03B-4ECC-AE64-668DFD204C8D}" dt="2020-05-02T06:51:06.735" v="4260"/>
          <ac:spMkLst>
            <pc:docMk/>
            <pc:sldMk cId="3738773413" sldId="344"/>
            <ac:spMk id="3" creationId="{F6F5C381-72D2-4A3D-9470-27B507CBE9F1}"/>
          </ac:spMkLst>
        </pc:spChg>
        <pc:spChg chg="add del mod">
          <ac:chgData name="이 경오" userId="03d471aaec579ec3" providerId="LiveId" clId="{FE5B2F90-E03B-4ECC-AE64-668DFD204C8D}" dt="2020-05-02T06:53:51.871" v="4265" actId="478"/>
          <ac:spMkLst>
            <pc:docMk/>
            <pc:sldMk cId="3738773413" sldId="344"/>
            <ac:spMk id="6" creationId="{E29AB38C-3921-45D0-A583-FBAEAAE775DA}"/>
          </ac:spMkLst>
        </pc:spChg>
        <pc:spChg chg="add mod">
          <ac:chgData name="이 경오" userId="03d471aaec579ec3" providerId="LiveId" clId="{FE5B2F90-E03B-4ECC-AE64-668DFD204C8D}" dt="2020-05-02T06:56:23.757" v="4309" actId="20577"/>
          <ac:spMkLst>
            <pc:docMk/>
            <pc:sldMk cId="3738773413" sldId="344"/>
            <ac:spMk id="7" creationId="{4B4E5687-55E3-4F6F-BD69-029CCE614113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8" creationId="{EF3363E3-71E1-4E0A-A242-51C3101B77EB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0" creationId="{1057F288-155A-4D90-9CBD-0C601A724E43}"/>
          </ac:spMkLst>
        </pc:spChg>
        <pc:spChg chg="add mod">
          <ac:chgData name="이 경오" userId="03d471aaec579ec3" providerId="LiveId" clId="{FE5B2F90-E03B-4ECC-AE64-668DFD204C8D}" dt="2020-05-02T06:47:33.586" v="4258"/>
          <ac:spMkLst>
            <pc:docMk/>
            <pc:sldMk cId="3738773413" sldId="344"/>
            <ac:spMk id="13" creationId="{0AA098BF-9567-46DD-BA2D-C255AD23F367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4" creationId="{5722D913-731A-40FB-B6D3-68E9928160A3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5" creationId="{E9F06740-3460-465C-9126-FEF090074A26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7" creationId="{48AB47AA-BF5C-476E-B391-F943FC345FBA}"/>
          </ac:spMkLst>
        </pc:spChg>
        <pc:spChg chg="add mod">
          <ac:chgData name="이 경오" userId="03d471aaec579ec3" providerId="LiveId" clId="{FE5B2F90-E03B-4ECC-AE64-668DFD204C8D}" dt="2020-05-02T06:57:10.746" v="4567" actId="20577"/>
          <ac:spMkLst>
            <pc:docMk/>
            <pc:sldMk cId="3738773413" sldId="344"/>
            <ac:spMk id="18" creationId="{C3B4C3C9-6FAC-4700-8CE0-E5F22B90C2DE}"/>
          </ac:spMkLst>
        </pc:spChg>
        <pc:spChg chg="del">
          <ac:chgData name="이 경오" userId="03d471aaec579ec3" providerId="LiveId" clId="{FE5B2F90-E03B-4ECC-AE64-668DFD204C8D}" dt="2020-05-02T06:46:22.538" v="4161" actId="478"/>
          <ac:spMkLst>
            <pc:docMk/>
            <pc:sldMk cId="3738773413" sldId="344"/>
            <ac:spMk id="19" creationId="{8D613C4F-9239-416D-AA94-CD587BC3C519}"/>
          </ac:spMkLst>
        </pc:spChg>
        <pc:picChg chg="mod">
          <ac:chgData name="이 경오" userId="03d471aaec579ec3" providerId="LiveId" clId="{FE5B2F90-E03B-4ECC-AE64-668DFD204C8D}" dt="2020-05-02T06:55:09.471" v="4275" actId="1076"/>
          <ac:picMkLst>
            <pc:docMk/>
            <pc:sldMk cId="3738773413" sldId="344"/>
            <ac:picMk id="9" creationId="{7A8B5A76-2086-43AD-8A76-FF7BBA73FDDF}"/>
          </ac:picMkLst>
        </pc:picChg>
        <pc:picChg chg="del">
          <ac:chgData name="이 경오" userId="03d471aaec579ec3" providerId="LiveId" clId="{FE5B2F90-E03B-4ECC-AE64-668DFD204C8D}" dt="2020-05-02T06:46:22.538" v="4161" actId="478"/>
          <ac:picMkLst>
            <pc:docMk/>
            <pc:sldMk cId="3738773413" sldId="344"/>
            <ac:picMk id="12" creationId="{A210AFD6-AB33-4AD8-B32D-FCA507B23A42}"/>
          </ac:picMkLst>
        </pc:picChg>
        <pc:picChg chg="del">
          <ac:chgData name="이 경오" userId="03d471aaec579ec3" providerId="LiveId" clId="{FE5B2F90-E03B-4ECC-AE64-668DFD204C8D}" dt="2020-05-02T06:46:22.538" v="4161" actId="478"/>
          <ac:picMkLst>
            <pc:docMk/>
            <pc:sldMk cId="3738773413" sldId="344"/>
            <ac:picMk id="20" creationId="{7DCD0393-2C6A-44E4-8936-1262EA13ED7C}"/>
          </ac:picMkLst>
        </pc:picChg>
      </pc:sldChg>
      <pc:sldChg chg="addSp delSp modSp add mod">
        <pc:chgData name="이 경오" userId="03d471aaec579ec3" providerId="LiveId" clId="{FE5B2F90-E03B-4ECC-AE64-668DFD204C8D}" dt="2020-05-02T07:13:09.474" v="4951" actId="14100"/>
        <pc:sldMkLst>
          <pc:docMk/>
          <pc:sldMk cId="2842524829" sldId="345"/>
        </pc:sldMkLst>
        <pc:spChg chg="add mod">
          <ac:chgData name="이 경오" userId="03d471aaec579ec3" providerId="LiveId" clId="{FE5B2F90-E03B-4ECC-AE64-668DFD204C8D}" dt="2020-05-02T07:09:59.440" v="4921" actId="404"/>
          <ac:spMkLst>
            <pc:docMk/>
            <pc:sldMk cId="2842524829" sldId="345"/>
            <ac:spMk id="3" creationId="{BE7E7A63-A47F-41CE-A849-8A5152AD4042}"/>
          </ac:spMkLst>
        </pc:spChg>
        <pc:spChg chg="add mod">
          <ac:chgData name="이 경오" userId="03d471aaec579ec3" providerId="LiveId" clId="{FE5B2F90-E03B-4ECC-AE64-668DFD204C8D}" dt="2020-05-02T07:13:09.474" v="4951" actId="14100"/>
          <ac:spMkLst>
            <pc:docMk/>
            <pc:sldMk cId="2842524829" sldId="345"/>
            <ac:spMk id="6" creationId="{67739847-8CBA-4E6E-AFA6-AF812BF4A064}"/>
          </ac:spMkLst>
        </pc:spChg>
        <pc:spChg chg="del">
          <ac:chgData name="이 경오" userId="03d471aaec579ec3" providerId="LiveId" clId="{FE5B2F90-E03B-4ECC-AE64-668DFD204C8D}" dt="2020-05-02T06:57:51.293" v="4586" actId="478"/>
          <ac:spMkLst>
            <pc:docMk/>
            <pc:sldMk cId="2842524829" sldId="345"/>
            <ac:spMk id="7" creationId="{4B4E5687-55E3-4F6F-BD69-029CCE614113}"/>
          </ac:spMkLst>
        </pc:spChg>
        <pc:spChg chg="add del mod">
          <ac:chgData name="이 경오" userId="03d471aaec579ec3" providerId="LiveId" clId="{FE5B2F90-E03B-4ECC-AE64-668DFD204C8D}" dt="2020-05-02T07:13:04.279" v="4950" actId="478"/>
          <ac:spMkLst>
            <pc:docMk/>
            <pc:sldMk cId="2842524829" sldId="345"/>
            <ac:spMk id="8" creationId="{EB150458-2CC5-4C94-932D-E71A60CA3212}"/>
          </ac:spMkLst>
        </pc:spChg>
        <pc:spChg chg="add del mod">
          <ac:chgData name="이 경오" userId="03d471aaec579ec3" providerId="LiveId" clId="{FE5B2F90-E03B-4ECC-AE64-668DFD204C8D}" dt="2020-05-02T07:13:04.279" v="4950" actId="478"/>
          <ac:spMkLst>
            <pc:docMk/>
            <pc:sldMk cId="2842524829" sldId="345"/>
            <ac:spMk id="11" creationId="{AC33C4D6-D913-4670-8211-BE55A0B7DF1C}"/>
          </ac:spMkLst>
        </pc:spChg>
        <pc:spChg chg="add del">
          <ac:chgData name="이 경오" userId="03d471aaec579ec3" providerId="LiveId" clId="{FE5B2F90-E03B-4ECC-AE64-668DFD204C8D}" dt="2020-05-02T07:06:42.632" v="4887"/>
          <ac:spMkLst>
            <pc:docMk/>
            <pc:sldMk cId="2842524829" sldId="345"/>
            <ac:spMk id="12" creationId="{9A57D1B5-64B3-45E4-B979-07720B833B7D}"/>
          </ac:spMkLst>
        </pc:spChg>
        <pc:spChg chg="mod">
          <ac:chgData name="이 경오" userId="03d471aaec579ec3" providerId="LiveId" clId="{FE5B2F90-E03B-4ECC-AE64-668DFD204C8D}" dt="2020-05-02T07:12:56.619" v="4949" actId="6549"/>
          <ac:spMkLst>
            <pc:docMk/>
            <pc:sldMk cId="2842524829" sldId="345"/>
            <ac:spMk id="13" creationId="{0AA098BF-9567-46DD-BA2D-C255AD23F367}"/>
          </ac:spMkLst>
        </pc:spChg>
        <pc:spChg chg="add del">
          <ac:chgData name="이 경오" userId="03d471aaec579ec3" providerId="LiveId" clId="{FE5B2F90-E03B-4ECC-AE64-668DFD204C8D}" dt="2020-05-02T07:07:09.216" v="4889"/>
          <ac:spMkLst>
            <pc:docMk/>
            <pc:sldMk cId="2842524829" sldId="345"/>
            <ac:spMk id="14" creationId="{8642C01B-084A-48D5-839D-E9D5F9DB02D7}"/>
          </ac:spMkLst>
        </pc:spChg>
        <pc:spChg chg="mod">
          <ac:chgData name="이 경오" userId="03d471aaec579ec3" providerId="LiveId" clId="{FE5B2F90-E03B-4ECC-AE64-668DFD204C8D}" dt="2020-05-02T07:09:35.973" v="4916" actId="20577"/>
          <ac:spMkLst>
            <pc:docMk/>
            <pc:sldMk cId="2842524829" sldId="345"/>
            <ac:spMk id="18" creationId="{C3B4C3C9-6FAC-4700-8CE0-E5F22B90C2DE}"/>
          </ac:spMkLst>
        </pc:spChg>
        <pc:picChg chg="mod">
          <ac:chgData name="이 경오" userId="03d471aaec579ec3" providerId="LiveId" clId="{FE5B2F90-E03B-4ECC-AE64-668DFD204C8D}" dt="2020-05-02T07:10:07.723" v="4924" actId="1076"/>
          <ac:picMkLst>
            <pc:docMk/>
            <pc:sldMk cId="2842524829" sldId="345"/>
            <ac:picMk id="9" creationId="{7A8B5A76-2086-43AD-8A76-FF7BBA73FDDF}"/>
          </ac:picMkLst>
        </pc:picChg>
        <pc:picChg chg="del mod">
          <ac:chgData name="이 경오" userId="03d471aaec579ec3" providerId="LiveId" clId="{FE5B2F90-E03B-4ECC-AE64-668DFD204C8D}" dt="2020-05-02T07:13:04.279" v="4950" actId="478"/>
          <ac:picMkLst>
            <pc:docMk/>
            <pc:sldMk cId="2842524829" sldId="345"/>
            <ac:picMk id="10" creationId="{88FB27BF-853A-473E-84C3-73B294E1F9F3}"/>
          </ac:picMkLst>
        </pc:picChg>
        <pc:picChg chg="add del mod modCrop">
          <ac:chgData name="이 경오" userId="03d471aaec579ec3" providerId="LiveId" clId="{FE5B2F90-E03B-4ECC-AE64-668DFD204C8D}" dt="2020-05-02T07:08:29.137" v="4898" actId="21"/>
          <ac:picMkLst>
            <pc:docMk/>
            <pc:sldMk cId="2842524829" sldId="345"/>
            <ac:picMk id="16" creationId="{1B30F2AD-3D30-4022-A50A-09E88C1B64E7}"/>
          </ac:picMkLst>
        </pc:picChg>
        <pc:picChg chg="add mod">
          <ac:chgData name="이 경오" userId="03d471aaec579ec3" providerId="LiveId" clId="{FE5B2F90-E03B-4ECC-AE64-668DFD204C8D}" dt="2020-05-02T07:09:32.653" v="4912" actId="1076"/>
          <ac:picMkLst>
            <pc:docMk/>
            <pc:sldMk cId="2842524829" sldId="345"/>
            <ac:picMk id="19" creationId="{ED560A48-BBB0-4F86-A07D-CC91BB71CC54}"/>
          </ac:picMkLst>
        </pc:picChg>
        <pc:picChg chg="add del mod">
          <ac:chgData name="이 경오" userId="03d471aaec579ec3" providerId="LiveId" clId="{FE5B2F90-E03B-4ECC-AE64-668DFD204C8D}" dt="2020-05-02T07:02:18.384" v="4877"/>
          <ac:picMkLst>
            <pc:docMk/>
            <pc:sldMk cId="2842524829" sldId="345"/>
            <ac:picMk id="16386" creationId="{D3E86F1D-D8ED-4316-828C-9A064F6463B3}"/>
          </ac:picMkLst>
        </pc:picChg>
      </pc:sldChg>
      <pc:sldChg chg="addSp delSp modSp add mod">
        <pc:chgData name="이 경오" userId="03d471aaec579ec3" providerId="LiveId" clId="{FE5B2F90-E03B-4ECC-AE64-668DFD204C8D}" dt="2020-05-02T07:15:41.477" v="5049" actId="20577"/>
        <pc:sldMkLst>
          <pc:docMk/>
          <pc:sldMk cId="1189493981" sldId="346"/>
        </pc:sldMkLst>
        <pc:spChg chg="del">
          <ac:chgData name="이 경오" userId="03d471aaec579ec3" providerId="LiveId" clId="{FE5B2F90-E03B-4ECC-AE64-668DFD204C8D}" dt="2020-05-02T07:11:11.331" v="4931" actId="478"/>
          <ac:spMkLst>
            <pc:docMk/>
            <pc:sldMk cId="1189493981" sldId="346"/>
            <ac:spMk id="3" creationId="{BE7E7A63-A47F-41CE-A849-8A5152AD4042}"/>
          </ac:spMkLst>
        </pc:spChg>
        <pc:spChg chg="del">
          <ac:chgData name="이 경오" userId="03d471aaec579ec3" providerId="LiveId" clId="{FE5B2F90-E03B-4ECC-AE64-668DFD204C8D}" dt="2020-05-02T07:11:18.088" v="4933" actId="478"/>
          <ac:spMkLst>
            <pc:docMk/>
            <pc:sldMk cId="1189493981" sldId="346"/>
            <ac:spMk id="6" creationId="{67739847-8CBA-4E6E-AFA6-AF812BF4A064}"/>
          </ac:spMkLst>
        </pc:spChg>
        <pc:spChg chg="add mod">
          <ac:chgData name="이 경오" userId="03d471aaec579ec3" providerId="LiveId" clId="{FE5B2F90-E03B-4ECC-AE64-668DFD204C8D}" dt="2020-05-02T07:15:41.477" v="5049" actId="20577"/>
          <ac:spMkLst>
            <pc:docMk/>
            <pc:sldMk cId="1189493981" sldId="346"/>
            <ac:spMk id="7" creationId="{CFC33C50-5018-4423-A4C1-B987C88F1A4B}"/>
          </ac:spMkLst>
        </pc:spChg>
        <pc:spChg chg="mod">
          <ac:chgData name="이 경오" userId="03d471aaec579ec3" providerId="LiveId" clId="{FE5B2F90-E03B-4ECC-AE64-668DFD204C8D}" dt="2020-05-02T07:14:23.457" v="5000" actId="14100"/>
          <ac:spMkLst>
            <pc:docMk/>
            <pc:sldMk cId="1189493981" sldId="346"/>
            <ac:spMk id="8" creationId="{EB150458-2CC5-4C94-932D-E71A60CA3212}"/>
          </ac:spMkLst>
        </pc:spChg>
        <pc:spChg chg="del">
          <ac:chgData name="이 경오" userId="03d471aaec579ec3" providerId="LiveId" clId="{FE5B2F90-E03B-4ECC-AE64-668DFD204C8D}" dt="2020-05-02T07:11:25.661" v="4937" actId="478"/>
          <ac:spMkLst>
            <pc:docMk/>
            <pc:sldMk cId="1189493981" sldId="346"/>
            <ac:spMk id="11" creationId="{AC33C4D6-D913-4670-8211-BE55A0B7DF1C}"/>
          </ac:spMkLst>
        </pc:spChg>
        <pc:spChg chg="mod">
          <ac:chgData name="이 경오" userId="03d471aaec579ec3" providerId="LiveId" clId="{FE5B2F90-E03B-4ECC-AE64-668DFD204C8D}" dt="2020-05-02T07:13:31.350" v="4995" actId="6549"/>
          <ac:spMkLst>
            <pc:docMk/>
            <pc:sldMk cId="1189493981" sldId="346"/>
            <ac:spMk id="13" creationId="{0AA098BF-9567-46DD-BA2D-C255AD23F367}"/>
          </ac:spMkLst>
        </pc:spChg>
        <pc:spChg chg="add mod">
          <ac:chgData name="이 경오" userId="03d471aaec579ec3" providerId="LiveId" clId="{FE5B2F90-E03B-4ECC-AE64-668DFD204C8D}" dt="2020-05-02T07:14:36.527" v="5033"/>
          <ac:spMkLst>
            <pc:docMk/>
            <pc:sldMk cId="1189493981" sldId="346"/>
            <ac:spMk id="15" creationId="{E858981D-5D6E-4290-ADB1-81BC4381817A}"/>
          </ac:spMkLst>
        </pc:spChg>
        <pc:spChg chg="del">
          <ac:chgData name="이 경오" userId="03d471aaec579ec3" providerId="LiveId" clId="{FE5B2F90-E03B-4ECC-AE64-668DFD204C8D}" dt="2020-05-02T07:11:13.359" v="4932" actId="478"/>
          <ac:spMkLst>
            <pc:docMk/>
            <pc:sldMk cId="1189493981" sldId="346"/>
            <ac:spMk id="18" creationId="{C3B4C3C9-6FAC-4700-8CE0-E5F22B90C2DE}"/>
          </ac:spMkLst>
        </pc:spChg>
        <pc:picChg chg="del">
          <ac:chgData name="이 경오" userId="03d471aaec579ec3" providerId="LiveId" clId="{FE5B2F90-E03B-4ECC-AE64-668DFD204C8D}" dt="2020-05-02T07:11:23.024" v="4935" actId="478"/>
          <ac:picMkLst>
            <pc:docMk/>
            <pc:sldMk cId="1189493981" sldId="346"/>
            <ac:picMk id="9" creationId="{7A8B5A76-2086-43AD-8A76-FF7BBA73FDDF}"/>
          </ac:picMkLst>
        </pc:picChg>
        <pc:picChg chg="mod">
          <ac:chgData name="이 경오" userId="03d471aaec579ec3" providerId="LiveId" clId="{FE5B2F90-E03B-4ECC-AE64-668DFD204C8D}" dt="2020-05-02T07:14:48.374" v="5039" actId="1076"/>
          <ac:picMkLst>
            <pc:docMk/>
            <pc:sldMk cId="1189493981" sldId="346"/>
            <ac:picMk id="10" creationId="{88FB27BF-853A-473E-84C3-73B294E1F9F3}"/>
          </ac:picMkLst>
        </pc:picChg>
        <pc:picChg chg="mod">
          <ac:chgData name="이 경오" userId="03d471aaec579ec3" providerId="LiveId" clId="{FE5B2F90-E03B-4ECC-AE64-668DFD204C8D}" dt="2020-05-02T07:15:39.605" v="5044" actId="1076"/>
          <ac:picMkLst>
            <pc:docMk/>
            <pc:sldMk cId="1189493981" sldId="346"/>
            <ac:picMk id="12" creationId="{83F4DE37-905A-4B07-9DA1-355A54BF0E1A}"/>
          </ac:picMkLst>
        </pc:picChg>
        <pc:picChg chg="del">
          <ac:chgData name="이 경오" userId="03d471aaec579ec3" providerId="LiveId" clId="{FE5B2F90-E03B-4ECC-AE64-668DFD204C8D}" dt="2020-05-02T07:11:23.836" v="4936" actId="478"/>
          <ac:picMkLst>
            <pc:docMk/>
            <pc:sldMk cId="1189493981" sldId="346"/>
            <ac:picMk id="19" creationId="{ED560A48-BBB0-4F86-A07D-CC91BB71CC54}"/>
          </ac:picMkLst>
        </pc:picChg>
      </pc:sldChg>
      <pc:sldChg chg="modSp add mod ord">
        <pc:chgData name="이 경오" userId="03d471aaec579ec3" providerId="LiveId" clId="{FE5B2F90-E03B-4ECC-AE64-668DFD204C8D}" dt="2020-05-02T07:20:03.361" v="5053" actId="20577"/>
        <pc:sldMkLst>
          <pc:docMk/>
          <pc:sldMk cId="3383534239" sldId="347"/>
        </pc:sldMkLst>
        <pc:spChg chg="mod">
          <ac:chgData name="이 경오" userId="03d471aaec579ec3" providerId="LiveId" clId="{FE5B2F90-E03B-4ECC-AE64-668DFD204C8D}" dt="2020-05-02T07:20:03.361" v="5053" actId="20577"/>
          <ac:spMkLst>
            <pc:docMk/>
            <pc:sldMk cId="3383534239" sldId="347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7:35:22.870" v="5727" actId="1076"/>
        <pc:sldMkLst>
          <pc:docMk/>
          <pc:sldMk cId="1900563014" sldId="348"/>
        </pc:sldMkLst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3" creationId="{3F80757C-FDFA-4CB3-B3A5-429D756B4EEE}"/>
          </ac:spMkLst>
        </pc:spChg>
        <pc:spChg chg="mod">
          <ac:chgData name="이 경오" userId="03d471aaec579ec3" providerId="LiveId" clId="{FE5B2F90-E03B-4ECC-AE64-668DFD204C8D}" dt="2020-05-02T07:31:44.269" v="5423" actId="20577"/>
          <ac:spMkLst>
            <pc:docMk/>
            <pc:sldMk cId="1900563014" sldId="348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7" creationId="{7E3B7102-4E64-48D1-888A-5981E4B3EB66}"/>
          </ac:spMkLst>
        </pc:spChg>
        <pc:spChg chg="add mod">
          <ac:chgData name="이 경오" userId="03d471aaec579ec3" providerId="LiveId" clId="{FE5B2F90-E03B-4ECC-AE64-668DFD204C8D}" dt="2020-05-02T07:33:57.392" v="5465" actId="14100"/>
          <ac:spMkLst>
            <pc:docMk/>
            <pc:sldMk cId="1900563014" sldId="348"/>
            <ac:spMk id="8" creationId="{B28627C8-FE27-45C1-AA32-84630580BD92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0" creationId="{5373D5D0-1063-4430-8451-87988E5BFC4F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3" creationId="{A922D92B-6793-4212-BECA-E92AB6586D01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17" creationId="{CB1E3EAA-4D2F-431F-84C8-87EDE3BD1495}"/>
          </ac:spMkLst>
        </pc:spChg>
        <pc:spChg chg="add mod">
          <ac:chgData name="이 경오" userId="03d471aaec579ec3" providerId="LiveId" clId="{FE5B2F90-E03B-4ECC-AE64-668DFD204C8D}" dt="2020-05-02T07:35:18.890" v="5726" actId="1076"/>
          <ac:spMkLst>
            <pc:docMk/>
            <pc:sldMk cId="1900563014" sldId="348"/>
            <ac:spMk id="18" creationId="{4A3BC9E1-05B9-4C1C-8E42-1045F19FBC61}"/>
          </ac:spMkLst>
        </pc:spChg>
        <pc:spChg chg="del">
          <ac:chgData name="이 경오" userId="03d471aaec579ec3" providerId="LiveId" clId="{FE5B2F90-E03B-4ECC-AE64-668DFD204C8D}" dt="2020-05-02T07:33:25.674" v="5424" actId="478"/>
          <ac:spMkLst>
            <pc:docMk/>
            <pc:sldMk cId="1900563014" sldId="348"/>
            <ac:spMk id="20" creationId="{5C97AD55-9386-4019-9158-E08BDC5FA546}"/>
          </ac:spMkLst>
        </pc:sp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19" creationId="{BD287D3B-DEEA-436A-8F0A-ABDA36C77C7A}"/>
          </ac:picMkLst>
        </pc:pic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20482" creationId="{8FF4D461-58A8-4FEA-B61C-E028A6240D2C}"/>
          </ac:picMkLst>
        </pc:picChg>
        <pc:picChg chg="mod">
          <ac:chgData name="이 경오" userId="03d471aaec579ec3" providerId="LiveId" clId="{FE5B2F90-E03B-4ECC-AE64-668DFD204C8D}" dt="2020-05-02T07:35:22.870" v="5727" actId="1076"/>
          <ac:picMkLst>
            <pc:docMk/>
            <pc:sldMk cId="1900563014" sldId="348"/>
            <ac:picMk id="20484" creationId="{0A48E243-A2F8-4C85-AEEB-AA1ED9817018}"/>
          </ac:picMkLst>
        </pc:picChg>
        <pc:picChg chg="del">
          <ac:chgData name="이 경오" userId="03d471aaec579ec3" providerId="LiveId" clId="{FE5B2F90-E03B-4ECC-AE64-668DFD204C8D}" dt="2020-05-02T07:33:25.674" v="5424" actId="478"/>
          <ac:picMkLst>
            <pc:docMk/>
            <pc:sldMk cId="1900563014" sldId="348"/>
            <ac:picMk id="20486" creationId="{0CA605D5-60EB-4B29-98C7-CC699B935876}"/>
          </ac:picMkLst>
        </pc:picChg>
        <pc:picChg chg="add mod">
          <ac:chgData name="이 경오" userId="03d471aaec579ec3" providerId="LiveId" clId="{FE5B2F90-E03B-4ECC-AE64-668DFD204C8D}" dt="2020-05-02T07:34:06.149" v="5467" actId="1076"/>
          <ac:picMkLst>
            <pc:docMk/>
            <pc:sldMk cId="1900563014" sldId="348"/>
            <ac:picMk id="22530" creationId="{E9330A75-BAF2-4938-8CDE-E6417BA487BE}"/>
          </ac:picMkLst>
        </pc:picChg>
      </pc:sldChg>
      <pc:sldChg chg="addSp delSp modSp add mod">
        <pc:chgData name="이 경오" userId="03d471aaec579ec3" providerId="LiveId" clId="{FE5B2F90-E03B-4ECC-AE64-668DFD204C8D}" dt="2020-05-02T07:55:33.229" v="6320" actId="20577"/>
        <pc:sldMkLst>
          <pc:docMk/>
          <pc:sldMk cId="322549066" sldId="349"/>
        </pc:sldMkLst>
        <pc:spChg chg="add mod">
          <ac:chgData name="이 경오" userId="03d471aaec579ec3" providerId="LiveId" clId="{FE5B2F90-E03B-4ECC-AE64-668DFD204C8D}" dt="2020-05-02T07:54:43.306" v="6067" actId="20577"/>
          <ac:spMkLst>
            <pc:docMk/>
            <pc:sldMk cId="322549066" sldId="349"/>
            <ac:spMk id="3" creationId="{9768D42B-A7E7-4C40-9D11-CE157CFF02C4}"/>
          </ac:spMkLst>
        </pc:spChg>
        <pc:spChg chg="mod">
          <ac:chgData name="이 경오" userId="03d471aaec579ec3" providerId="LiveId" clId="{FE5B2F90-E03B-4ECC-AE64-668DFD204C8D}" dt="2020-05-02T07:52:48.936" v="5765" actId="11"/>
          <ac:spMkLst>
            <pc:docMk/>
            <pc:sldMk cId="322549066" sldId="349"/>
            <ac:spMk id="6" creationId="{C2EBE39D-3484-47CC-8574-359E45600958}"/>
          </ac:spMkLst>
        </pc:spChg>
        <pc:spChg chg="del">
          <ac:chgData name="이 경오" userId="03d471aaec579ec3" providerId="LiveId" clId="{FE5B2F90-E03B-4ECC-AE64-668DFD204C8D}" dt="2020-05-02T07:52:29.115" v="5759" actId="478"/>
          <ac:spMkLst>
            <pc:docMk/>
            <pc:sldMk cId="322549066" sldId="349"/>
            <ac:spMk id="8" creationId="{B28627C8-FE27-45C1-AA32-84630580BD92}"/>
          </ac:spMkLst>
        </pc:spChg>
        <pc:spChg chg="mod">
          <ac:chgData name="이 경오" userId="03d471aaec579ec3" providerId="LiveId" clId="{FE5B2F90-E03B-4ECC-AE64-668DFD204C8D}" dt="2020-05-02T07:55:33.229" v="6320" actId="20577"/>
          <ac:spMkLst>
            <pc:docMk/>
            <pc:sldMk cId="322549066" sldId="349"/>
            <ac:spMk id="18" creationId="{4A3BC9E1-05B9-4C1C-8E42-1045F19FBC61}"/>
          </ac:spMkLst>
        </pc:spChg>
        <pc:picChg chg="del">
          <ac:chgData name="이 경오" userId="03d471aaec579ec3" providerId="LiveId" clId="{FE5B2F90-E03B-4ECC-AE64-668DFD204C8D}" dt="2020-05-02T07:53:39.603" v="5792" actId="478"/>
          <ac:picMkLst>
            <pc:docMk/>
            <pc:sldMk cId="322549066" sldId="349"/>
            <ac:picMk id="20484" creationId="{0A48E243-A2F8-4C85-AEEB-AA1ED9817018}"/>
          </ac:picMkLst>
        </pc:picChg>
        <pc:picChg chg="del mod">
          <ac:chgData name="이 경오" userId="03d471aaec579ec3" providerId="LiveId" clId="{FE5B2F90-E03B-4ECC-AE64-668DFD204C8D}" dt="2020-05-02T07:53:23.187" v="5789" actId="478"/>
          <ac:picMkLst>
            <pc:docMk/>
            <pc:sldMk cId="322549066" sldId="349"/>
            <ac:picMk id="22530" creationId="{E9330A75-BAF2-4938-8CDE-E6417BA487BE}"/>
          </ac:picMkLst>
        </pc:picChg>
        <pc:picChg chg="add mod">
          <ac:chgData name="이 경오" userId="03d471aaec579ec3" providerId="LiveId" clId="{FE5B2F90-E03B-4ECC-AE64-668DFD204C8D}" dt="2020-05-02T07:53:28.735" v="5791" actId="1076"/>
          <ac:picMkLst>
            <pc:docMk/>
            <pc:sldMk cId="322549066" sldId="349"/>
            <ac:picMk id="23554" creationId="{31BF1D85-217C-4832-A2E2-D4EAAA85A414}"/>
          </ac:picMkLst>
        </pc:picChg>
      </pc:sldChg>
      <pc:sldChg chg="modSp add mod ord">
        <pc:chgData name="이 경오" userId="03d471aaec579ec3" providerId="LiveId" clId="{FE5B2F90-E03B-4ECC-AE64-668DFD204C8D}" dt="2020-05-02T07:57:49.815" v="6340"/>
        <pc:sldMkLst>
          <pc:docMk/>
          <pc:sldMk cId="3501522063" sldId="350"/>
        </pc:sldMkLst>
        <pc:spChg chg="mod">
          <ac:chgData name="이 경오" userId="03d471aaec579ec3" providerId="LiveId" clId="{FE5B2F90-E03B-4ECC-AE64-668DFD204C8D}" dt="2020-05-02T07:57:49.815" v="6340"/>
          <ac:spMkLst>
            <pc:docMk/>
            <pc:sldMk cId="3501522063" sldId="350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FE5B2F90-E03B-4ECC-AE64-668DFD204C8D}" dt="2020-05-02T08:19:03.549" v="7988" actId="1076"/>
        <pc:sldMkLst>
          <pc:docMk/>
          <pc:sldMk cId="2232071534" sldId="351"/>
        </pc:sldMkLst>
        <pc:spChg chg="del mod">
          <ac:chgData name="이 경오" userId="03d471aaec579ec3" providerId="LiveId" clId="{FE5B2F90-E03B-4ECC-AE64-668DFD204C8D}" dt="2020-05-02T08:14:30.488" v="7627" actId="478"/>
          <ac:spMkLst>
            <pc:docMk/>
            <pc:sldMk cId="2232071534" sldId="351"/>
            <ac:spMk id="2" creationId="{32F30259-E3B5-4BFE-BBE5-9DDA4EED9FBD}"/>
          </ac:spMkLst>
        </pc:spChg>
        <pc:spChg chg="add mod">
          <ac:chgData name="이 경오" userId="03d471aaec579ec3" providerId="LiveId" clId="{FE5B2F90-E03B-4ECC-AE64-668DFD204C8D}" dt="2020-05-02T08:14:53.576" v="7651" actId="14100"/>
          <ac:spMkLst>
            <pc:docMk/>
            <pc:sldMk cId="2232071534" sldId="351"/>
            <ac:spMk id="3" creationId="{7AB4995E-881E-4E01-9027-AFF92AB69487}"/>
          </ac:spMkLst>
        </pc:spChg>
        <pc:spChg chg="add mod">
          <ac:chgData name="이 경오" userId="03d471aaec579ec3" providerId="LiveId" clId="{FE5B2F90-E03B-4ECC-AE64-668DFD204C8D}" dt="2020-05-02T08:18:40.057" v="7984" actId="403"/>
          <ac:spMkLst>
            <pc:docMk/>
            <pc:sldMk cId="2232071534" sldId="351"/>
            <ac:spMk id="7" creationId="{B86853E5-BEE3-4593-84E4-0B53F7EC5FEC}"/>
          </ac:spMkLst>
        </pc:spChg>
        <pc:spChg chg="mod">
          <ac:chgData name="이 경오" userId="03d471aaec579ec3" providerId="LiveId" clId="{FE5B2F90-E03B-4ECC-AE64-668DFD204C8D}" dt="2020-05-02T08:18:42.473" v="7985" actId="403"/>
          <ac:spMkLst>
            <pc:docMk/>
            <pc:sldMk cId="2232071534" sldId="351"/>
            <ac:spMk id="8" creationId="{ED2B39C9-560C-447E-87D6-2BA318F84884}"/>
          </ac:spMkLst>
        </pc:spChg>
        <pc:spChg chg="add mod">
          <ac:chgData name="이 경오" userId="03d471aaec579ec3" providerId="LiveId" clId="{FE5B2F90-E03B-4ECC-AE64-668DFD204C8D}" dt="2020-05-02T08:15:48.585" v="7655" actId="571"/>
          <ac:spMkLst>
            <pc:docMk/>
            <pc:sldMk cId="2232071534" sldId="351"/>
            <ac:spMk id="12" creationId="{ADE23000-BA44-4FC8-8600-BDA18AC8B39B}"/>
          </ac:spMkLst>
        </pc:spChg>
        <pc:spChg chg="add mod">
          <ac:chgData name="이 경오" userId="03d471aaec579ec3" providerId="LiveId" clId="{FE5B2F90-E03B-4ECC-AE64-668DFD204C8D}" dt="2020-05-02T08:15:48.585" v="7655" actId="571"/>
          <ac:spMkLst>
            <pc:docMk/>
            <pc:sldMk cId="2232071534" sldId="351"/>
            <ac:spMk id="13" creationId="{7F9E8A38-5570-4BAE-898A-D516306C2D07}"/>
          </ac:spMkLst>
        </pc:spChg>
        <pc:spChg chg="mod">
          <ac:chgData name="이 경오" userId="03d471aaec579ec3" providerId="LiveId" clId="{FE5B2F90-E03B-4ECC-AE64-668DFD204C8D}" dt="2020-05-02T08:13:19.760" v="7626" actId="1036"/>
          <ac:spMkLst>
            <pc:docMk/>
            <pc:sldMk cId="2232071534" sldId="351"/>
            <ac:spMk id="14" creationId="{5925FB3C-474D-47EB-A6A8-18D59597839B}"/>
          </ac:spMkLst>
        </pc:spChg>
        <pc:spChg chg="mod">
          <ac:chgData name="이 경오" userId="03d471aaec579ec3" providerId="LiveId" clId="{FE5B2F90-E03B-4ECC-AE64-668DFD204C8D}" dt="2020-05-02T08:16:07.593" v="7661" actId="14100"/>
          <ac:spMkLst>
            <pc:docMk/>
            <pc:sldMk cId="2232071534" sldId="351"/>
            <ac:spMk id="15" creationId="{A8A010BA-DB26-4E48-AC1E-E639BC2266CB}"/>
          </ac:spMkLst>
        </pc:spChg>
        <pc:spChg chg="mod">
          <ac:chgData name="이 경오" userId="03d471aaec579ec3" providerId="LiveId" clId="{FE5B2F90-E03B-4ECC-AE64-668DFD204C8D}" dt="2020-05-02T08:19:03.549" v="7988" actId="1076"/>
          <ac:spMkLst>
            <pc:docMk/>
            <pc:sldMk cId="2232071534" sldId="351"/>
            <ac:spMk id="16" creationId="{AAE5A607-DFFA-47BA-8230-C662B2BA9921}"/>
          </ac:spMkLst>
        </pc:spChg>
        <pc:picChg chg="mod">
          <ac:chgData name="이 경오" userId="03d471aaec579ec3" providerId="LiveId" clId="{FE5B2F90-E03B-4ECC-AE64-668DFD204C8D}" dt="2020-05-02T08:15:53.478" v="7657" actId="1076"/>
          <ac:picMkLst>
            <pc:docMk/>
            <pc:sldMk cId="2232071534" sldId="351"/>
            <ac:picMk id="6" creationId="{DB17E8CC-9E40-44FC-9EBD-A7C152632217}"/>
          </ac:picMkLst>
        </pc:picChg>
        <pc:picChg chg="del mod">
          <ac:chgData name="이 경오" userId="03d471aaec579ec3" providerId="LiveId" clId="{FE5B2F90-E03B-4ECC-AE64-668DFD204C8D}" dt="2020-05-02T08:15:38.266" v="7652" actId="478"/>
          <ac:picMkLst>
            <pc:docMk/>
            <pc:sldMk cId="2232071534" sldId="351"/>
            <ac:picMk id="24578" creationId="{3BFEA377-6168-4D36-8B37-55050EE2EF72}"/>
          </ac:picMkLst>
        </pc:picChg>
      </pc:sldChg>
    </pc:docChg>
  </pc:docChgLst>
  <pc:docChgLst>
    <pc:chgData name="이 경오" userId="03d471aaec579ec3" providerId="LiveId" clId="{05719FF2-8B2F-48D2-8BAD-7BDF267EE320}"/>
    <pc:docChg chg="modSld">
      <pc:chgData name="이 경오" userId="03d471aaec579ec3" providerId="LiveId" clId="{05719FF2-8B2F-48D2-8BAD-7BDF267EE320}" dt="2020-05-06T15:30:27.391" v="3"/>
      <pc:docMkLst>
        <pc:docMk/>
      </pc:docMkLst>
      <pc:sldChg chg="modSp mod">
        <pc:chgData name="이 경오" userId="03d471aaec579ec3" providerId="LiveId" clId="{05719FF2-8B2F-48D2-8BAD-7BDF267EE320}" dt="2020-05-06T15:30:27.391" v="3"/>
        <pc:sldMkLst>
          <pc:docMk/>
          <pc:sldMk cId="766151783" sldId="382"/>
        </pc:sldMkLst>
        <pc:spChg chg="mod">
          <ac:chgData name="이 경오" userId="03d471aaec579ec3" providerId="LiveId" clId="{05719FF2-8B2F-48D2-8BAD-7BDF267EE320}" dt="2020-05-06T15:30:27.391" v="3"/>
          <ac:spMkLst>
            <pc:docMk/>
            <pc:sldMk cId="766151783" sldId="382"/>
            <ac:spMk id="6" creationId="{5CC89ADE-C8D2-4F6F-ABD5-8775AD003433}"/>
          </ac:spMkLst>
        </pc:spChg>
      </pc:sldChg>
    </pc:docChg>
  </pc:docChgLst>
  <pc:docChgLst>
    <pc:chgData name="이 경오" userId="03d471aaec579ec3" providerId="LiveId" clId="{4ADE180D-344C-4DC6-B6EF-B924ABF9FB32}"/>
    <pc:docChg chg="undo redo custSel addSld delSld modSld sldOrd">
      <pc:chgData name="이 경오" userId="03d471aaec579ec3" providerId="LiveId" clId="{4ADE180D-344C-4DC6-B6EF-B924ABF9FB32}" dt="2020-05-12T04:38:51.640" v="8554" actId="20577"/>
      <pc:docMkLst>
        <pc:docMk/>
      </pc:docMkLst>
      <pc:sldChg chg="modSp mod">
        <pc:chgData name="이 경오" userId="03d471aaec579ec3" providerId="LiveId" clId="{4ADE180D-344C-4DC6-B6EF-B924ABF9FB32}" dt="2020-05-10T00:15:03.859" v="6" actId="20577"/>
        <pc:sldMkLst>
          <pc:docMk/>
          <pc:sldMk cId="3639423075" sldId="260"/>
        </pc:sldMkLst>
        <pc:spChg chg="mod">
          <ac:chgData name="이 경오" userId="03d471aaec579ec3" providerId="LiveId" clId="{4ADE180D-344C-4DC6-B6EF-B924ABF9FB32}" dt="2020-05-10T00:15:03.859" v="6" actId="20577"/>
          <ac:spMkLst>
            <pc:docMk/>
            <pc:sldMk cId="3639423075" sldId="260"/>
            <ac:spMk id="6" creationId="{97ABE4A9-0E2E-45E8-86C2-53BF8FA05A72}"/>
          </ac:spMkLst>
        </pc:spChg>
        <pc:spChg chg="mod">
          <ac:chgData name="이 경오" userId="03d471aaec579ec3" providerId="LiveId" clId="{4ADE180D-344C-4DC6-B6EF-B924ABF9FB32}" dt="2020-05-10T00:14:54.797" v="1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4ADE180D-344C-4DC6-B6EF-B924ABF9FB32}" dt="2020-05-12T04:22:50.258" v="8233" actId="2711"/>
        <pc:sldMkLst>
          <pc:docMk/>
          <pc:sldMk cId="3534683789" sldId="262"/>
        </pc:sldMkLst>
        <pc:spChg chg="mod">
          <ac:chgData name="이 경오" userId="03d471aaec579ec3" providerId="LiveId" clId="{4ADE180D-344C-4DC6-B6EF-B924ABF9FB32}" dt="2020-05-12T04:22:43.837" v="8232" actId="2711"/>
          <ac:spMkLst>
            <pc:docMk/>
            <pc:sldMk cId="3534683789" sldId="262"/>
            <ac:spMk id="2" creationId="{00000000-0000-0000-0000-000000000000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9" creationId="{24A68F45-C0D2-47DA-B273-07EC6A768AC5}"/>
          </ac:spMkLst>
        </pc:spChg>
        <pc:spChg chg="del mod">
          <ac:chgData name="이 경오" userId="03d471aaec579ec3" providerId="LiveId" clId="{4ADE180D-344C-4DC6-B6EF-B924ABF9FB32}" dt="2020-05-11T00:16:44.229" v="3034" actId="478"/>
          <ac:spMkLst>
            <pc:docMk/>
            <pc:sldMk cId="3534683789" sldId="262"/>
            <ac:spMk id="10" creationId="{5214D58B-7C80-4A27-9D9F-37BB6F191F86}"/>
          </ac:spMkLst>
        </pc:spChg>
        <pc:spChg chg="add del mod">
          <ac:chgData name="이 경오" userId="03d471aaec579ec3" providerId="LiveId" clId="{4ADE180D-344C-4DC6-B6EF-B924ABF9FB32}" dt="2020-05-11T00:21:36.706" v="3112"/>
          <ac:spMkLst>
            <pc:docMk/>
            <pc:sldMk cId="3534683789" sldId="262"/>
            <ac:spMk id="11" creationId="{54A6B76D-F48F-4FA6-912C-CD7A556B734C}"/>
          </ac:spMkLst>
        </pc:spChg>
        <pc:spChg chg="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12" creationId="{56F9EF59-072C-48E7-92D1-E6094C077AA2}"/>
          </ac:spMkLst>
        </pc:spChg>
        <pc:spChg chg="del">
          <ac:chgData name="이 경오" userId="03d471aaec579ec3" providerId="LiveId" clId="{4ADE180D-344C-4DC6-B6EF-B924ABF9FB32}" dt="2020-05-10T00:16:47.930" v="10" actId="478"/>
          <ac:spMkLst>
            <pc:docMk/>
            <pc:sldMk cId="3534683789" sldId="262"/>
            <ac:spMk id="12" creationId="{63AC2FF1-D120-4471-8D64-F0B2C1C4C8D0}"/>
          </ac:spMkLst>
        </pc:spChg>
        <pc:spChg chg="del">
          <ac:chgData name="이 경오" userId="03d471aaec579ec3" providerId="LiveId" clId="{4ADE180D-344C-4DC6-B6EF-B924ABF9FB32}" dt="2020-05-10T00:16:47.930" v="10" actId="478"/>
          <ac:spMkLst>
            <pc:docMk/>
            <pc:sldMk cId="3534683789" sldId="262"/>
            <ac:spMk id="13" creationId="{2C5CEF0B-5DEE-4EC3-AA14-C74275EBDDFC}"/>
          </ac:spMkLst>
        </pc:spChg>
        <pc:spChg chg="add del mod">
          <ac:chgData name="이 경오" userId="03d471aaec579ec3" providerId="LiveId" clId="{4ADE180D-344C-4DC6-B6EF-B924ABF9FB32}" dt="2020-05-11T00:16:40.280" v="3033" actId="478"/>
          <ac:spMkLst>
            <pc:docMk/>
            <pc:sldMk cId="3534683789" sldId="262"/>
            <ac:spMk id="16" creationId="{0874BBF8-16E3-4D13-9D15-863F6455C7F2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19" creationId="{D469EC70-CCBE-4279-99FA-962C28315DCD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20" creationId="{CBAD01D7-E960-4421-A97F-1B745E916EE5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21" creationId="{4B4D2C81-10C2-4A5F-886D-96DC69B1F9F7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22" creationId="{602ED194-8907-41B8-A631-3E2E4B776FDA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23" creationId="{0BBD5260-E703-456E-9EDC-289C7E8D670F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24" creationId="{F9308FA1-0652-44E7-8F25-1B27131B4F11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26" creationId="{59A5E021-DE3C-432A-9F8B-1E58F60DB26A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27" creationId="{25712AB0-7BC0-4596-BEF3-E3CA1D4C0F7C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29" creationId="{07545ACC-2BEF-4B6D-81D6-D31ECD8CA1AC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30" creationId="{374AA710-5EB8-435A-BBFF-AD6E4E468C0E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31" creationId="{0D5B8E3D-C060-4519-95FA-ACBFC734962A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32" creationId="{06E13A8F-42B9-4ADC-BBB5-81D2A0FD567D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33" creationId="{A5A503C4-70B4-404C-BE29-9F4C993810CC}"/>
          </ac:spMkLst>
        </pc:spChg>
        <pc:spChg chg="add del mod">
          <ac:chgData name="이 경오" userId="03d471aaec579ec3" providerId="LiveId" clId="{4ADE180D-344C-4DC6-B6EF-B924ABF9FB32}" dt="2020-05-11T00:16:40.280" v="3033" actId="478"/>
          <ac:spMkLst>
            <pc:docMk/>
            <pc:sldMk cId="3534683789" sldId="262"/>
            <ac:spMk id="44" creationId="{1D3F4046-1813-4439-B8D0-92B25AC580D9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53" creationId="{B4187E36-9D13-4DD0-8CC0-3B9D42520CD5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55" creationId="{BD9D9FAA-86F8-4069-B6EE-6B57087FDDB1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56" creationId="{7C1A38A8-FAA4-47C9-AFF0-125BE9C526CD}"/>
          </ac:spMkLst>
        </pc:spChg>
        <pc:spChg chg="add mod">
          <ac:chgData name="이 경오" userId="03d471aaec579ec3" providerId="LiveId" clId="{4ADE180D-344C-4DC6-B6EF-B924ABF9FB32}" dt="2020-05-12T04:22:50.258" v="8233" actId="2711"/>
          <ac:spMkLst>
            <pc:docMk/>
            <pc:sldMk cId="3534683789" sldId="262"/>
            <ac:spMk id="57" creationId="{C119A832-6263-434E-A4CD-1C9D122C5F7F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58" creationId="{2CD43BD6-F34E-4677-BC24-6450E7CC6FBA}"/>
          </ac:spMkLst>
        </pc:spChg>
        <pc:spChg chg="add del mod">
          <ac:chgData name="이 경오" userId="03d471aaec579ec3" providerId="LiveId" clId="{4ADE180D-344C-4DC6-B6EF-B924ABF9FB32}" dt="2020-05-11T00:19:00.401" v="3084" actId="478"/>
          <ac:spMkLst>
            <pc:docMk/>
            <pc:sldMk cId="3534683789" sldId="262"/>
            <ac:spMk id="59" creationId="{DA39AB21-7E21-43AF-A52F-07B0E46D52E9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60" creationId="{09628319-9ACA-4852-89F2-37F13286A1A8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64" creationId="{406E5A3E-E84D-441D-8731-A1B926D796BE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65" creationId="{C5182C5A-6C10-42B8-B2A3-DB0C55B0B460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66" creationId="{E1F2E3AB-CC5E-4235-92CE-E1ADB84F85D7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67" creationId="{D175FD10-421C-49F5-AAB0-85607F7D37ED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68" creationId="{A4BCBB8F-4B25-4692-977B-2DFE7091EB19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69" creationId="{F15B8C79-6ECC-493B-AD5E-D4D5964C571E}"/>
          </ac:spMkLst>
        </pc:spChg>
        <pc:spChg chg="del">
          <ac:chgData name="이 경오" userId="03d471aaec579ec3" providerId="LiveId" clId="{4ADE180D-344C-4DC6-B6EF-B924ABF9FB32}" dt="2020-05-10T00:17:30.989" v="16" actId="478"/>
          <ac:spMkLst>
            <pc:docMk/>
            <pc:sldMk cId="3534683789" sldId="262"/>
            <ac:spMk id="70" creationId="{8B4B2684-A8EE-4E20-A65B-88721BDD8206}"/>
          </ac:spMkLst>
        </pc:spChg>
        <pc:graphicFrameChg chg="add del mod modGraphic">
          <ac:chgData name="이 경오" userId="03d471aaec579ec3" providerId="LiveId" clId="{4ADE180D-344C-4DC6-B6EF-B924ABF9FB32}" dt="2020-05-11T00:17:12.870" v="3039" actId="478"/>
          <ac:graphicFrameMkLst>
            <pc:docMk/>
            <pc:sldMk cId="3534683789" sldId="262"/>
            <ac:graphicFrameMk id="25" creationId="{74718151-8E04-4FF5-812B-779FFD4931FD}"/>
          </ac:graphicFrameMkLst>
        </pc:graphicFrameChg>
        <pc:picChg chg="add del mod">
          <ac:chgData name="이 경오" userId="03d471aaec579ec3" providerId="LiveId" clId="{4ADE180D-344C-4DC6-B6EF-B924ABF9FB32}" dt="2020-05-10T00:22:01.929" v="98" actId="931"/>
          <ac:picMkLst>
            <pc:docMk/>
            <pc:sldMk cId="3534683789" sldId="262"/>
            <ac:picMk id="11" creationId="{8FD0116C-9CC2-4E7C-A467-1B9738EC44C1}"/>
          </ac:picMkLst>
        </pc:picChg>
        <pc:picChg chg="add del mod">
          <ac:chgData name="이 경오" userId="03d471aaec579ec3" providerId="LiveId" clId="{4ADE180D-344C-4DC6-B6EF-B924ABF9FB32}" dt="2020-05-11T00:16:40.280" v="3033" actId="478"/>
          <ac:picMkLst>
            <pc:docMk/>
            <pc:sldMk cId="3534683789" sldId="262"/>
            <ac:picMk id="15" creationId="{DF494060-2D7B-4023-B2AC-7D7B1652ED63}"/>
          </ac:picMkLst>
        </pc:picChg>
        <pc:picChg chg="add del mod">
          <ac:chgData name="이 경오" userId="03d471aaec579ec3" providerId="LiveId" clId="{4ADE180D-344C-4DC6-B6EF-B924ABF9FB32}" dt="2020-05-10T00:22:01.587" v="97"/>
          <ac:picMkLst>
            <pc:docMk/>
            <pc:sldMk cId="3534683789" sldId="262"/>
            <ac:picMk id="33" creationId="{3938F235-386F-4252-B1C4-4AF04B7F0E7D}"/>
          </ac:picMkLst>
        </pc:picChg>
        <pc:picChg chg="add del mod">
          <ac:chgData name="이 경오" userId="03d471aaec579ec3" providerId="LiveId" clId="{4ADE180D-344C-4DC6-B6EF-B924ABF9FB32}" dt="2020-05-10T00:22:01.299" v="96"/>
          <ac:picMkLst>
            <pc:docMk/>
            <pc:sldMk cId="3534683789" sldId="262"/>
            <ac:picMk id="34" creationId="{023460FE-1BF6-4D2D-B9B9-38CCFA9BFE2D}"/>
          </ac:picMkLst>
        </pc:picChg>
        <pc:picChg chg="add del mod">
          <ac:chgData name="이 경오" userId="03d471aaec579ec3" providerId="LiveId" clId="{4ADE180D-344C-4DC6-B6EF-B924ABF9FB32}" dt="2020-05-10T00:22:00.756" v="95"/>
          <ac:picMkLst>
            <pc:docMk/>
            <pc:sldMk cId="3534683789" sldId="262"/>
            <ac:picMk id="35" creationId="{4AA0F38A-FB8B-4888-851E-4A1EC71D467B}"/>
          </ac:picMkLst>
        </pc:picChg>
        <pc:picChg chg="add del mod">
          <ac:chgData name="이 경오" userId="03d471aaec579ec3" providerId="LiveId" clId="{4ADE180D-344C-4DC6-B6EF-B924ABF9FB32}" dt="2020-05-11T00:16:40.280" v="3033" actId="478"/>
          <ac:picMkLst>
            <pc:docMk/>
            <pc:sldMk cId="3534683789" sldId="262"/>
            <ac:picMk id="38" creationId="{95AB825E-44B7-4A99-8173-591F3FB4E202}"/>
          </ac:picMkLst>
        </pc:picChg>
        <pc:picChg chg="add del mod">
          <ac:chgData name="이 경오" userId="03d471aaec579ec3" providerId="LiveId" clId="{4ADE180D-344C-4DC6-B6EF-B924ABF9FB32}" dt="2020-05-11T00:16:40.280" v="3033" actId="478"/>
          <ac:picMkLst>
            <pc:docMk/>
            <pc:sldMk cId="3534683789" sldId="262"/>
            <ac:picMk id="39" creationId="{241B1AAE-0917-45CE-AF90-6A863F8BED84}"/>
          </ac:picMkLst>
        </pc:picChg>
        <pc:picChg chg="add del mod">
          <ac:chgData name="이 경오" userId="03d471aaec579ec3" providerId="LiveId" clId="{4ADE180D-344C-4DC6-B6EF-B924ABF9FB32}" dt="2020-05-11T00:16:40.280" v="3033" actId="478"/>
          <ac:picMkLst>
            <pc:docMk/>
            <pc:sldMk cId="3534683789" sldId="262"/>
            <ac:picMk id="40" creationId="{0BBFDE71-BCD6-4944-84D7-C386AEC1771D}"/>
          </ac:picMkLst>
        </pc:picChg>
        <pc:picChg chg="add del mod">
          <ac:chgData name="이 경오" userId="03d471aaec579ec3" providerId="LiveId" clId="{4ADE180D-344C-4DC6-B6EF-B924ABF9FB32}" dt="2020-05-11T00:16:40.280" v="3033" actId="478"/>
          <ac:picMkLst>
            <pc:docMk/>
            <pc:sldMk cId="3534683789" sldId="262"/>
            <ac:picMk id="41" creationId="{CBD59B04-F4BC-4F47-86B5-171EA7F660D0}"/>
          </ac:picMkLst>
        </pc:picChg>
        <pc:picChg chg="add del mod">
          <ac:chgData name="이 경오" userId="03d471aaec579ec3" providerId="LiveId" clId="{4ADE180D-344C-4DC6-B6EF-B924ABF9FB32}" dt="2020-05-11T00:16:40.280" v="3033" actId="478"/>
          <ac:picMkLst>
            <pc:docMk/>
            <pc:sldMk cId="3534683789" sldId="262"/>
            <ac:picMk id="42" creationId="{F56B24F5-DC61-4DA9-AA9E-A3B8C33B6055}"/>
          </ac:picMkLst>
        </pc:picChg>
        <pc:cxnChg chg="add del">
          <ac:chgData name="이 경오" userId="03d471aaec579ec3" providerId="LiveId" clId="{4ADE180D-344C-4DC6-B6EF-B924ABF9FB32}" dt="2020-05-11T00:16:40.280" v="3033" actId="478"/>
          <ac:cxnSpMkLst>
            <pc:docMk/>
            <pc:sldMk cId="3534683789" sldId="262"/>
            <ac:cxnSpMk id="6" creationId="{AE0D3AD6-758F-4C51-8F7A-1FE98DA379CC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7" creationId="{3F273549-D129-4368-8FE3-35C44297A4F4}"/>
          </ac:cxnSpMkLst>
        </pc:cxnChg>
        <pc:cxnChg chg="add del">
          <ac:chgData name="이 경오" userId="03d471aaec579ec3" providerId="LiveId" clId="{4ADE180D-344C-4DC6-B6EF-B924ABF9FB32}" dt="2020-05-11T00:16:40.280" v="3033" actId="478"/>
          <ac:cxnSpMkLst>
            <pc:docMk/>
            <pc:sldMk cId="3534683789" sldId="262"/>
            <ac:cxnSpMk id="18" creationId="{ED6788FF-DCCC-4870-9AE5-B28D36EEB069}"/>
          </ac:cxnSpMkLst>
        </pc:cxnChg>
        <pc:cxnChg chg="add del mod">
          <ac:chgData name="이 경오" userId="03d471aaec579ec3" providerId="LiveId" clId="{4ADE180D-344C-4DC6-B6EF-B924ABF9FB32}" dt="2020-05-11T00:16:40.280" v="3033" actId="478"/>
          <ac:cxnSpMkLst>
            <pc:docMk/>
            <pc:sldMk cId="3534683789" sldId="262"/>
            <ac:cxnSpMk id="28" creationId="{DBAF62E0-F4EF-4399-ACAD-2BD000BEF3F4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34" creationId="{5DE597EC-52F1-4C16-B664-7FC355EBEC6D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35" creationId="{047DDA0F-7578-446B-BA67-600A8A52B6DA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36" creationId="{5279345E-8A77-473A-955B-7E67C3EA01F7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37" creationId="{EB559FB0-7082-444E-B27B-929C55B6AF79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43" creationId="{D2F016E1-E397-47A0-B4D9-9BC86E710210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45" creationId="{B408491B-4868-444F-B93A-C2CA080904BF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46" creationId="{69FB8D4B-4E17-4A1E-9574-ABFBCE06E8B9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47" creationId="{C23FAE49-5953-4833-8E1B-E390E6FC8170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48" creationId="{738794A7-55E8-4A8C-99B8-D8FF5E182FD5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49" creationId="{2615C943-90EA-4A4B-9682-4D1B69757CC4}"/>
          </ac:cxnSpMkLst>
        </pc:cxnChg>
        <pc:cxnChg chg="del mod">
          <ac:chgData name="이 경오" userId="03d471aaec579ec3" providerId="LiveId" clId="{4ADE180D-344C-4DC6-B6EF-B924ABF9FB32}" dt="2020-05-10T00:17:34.059" v="17" actId="478"/>
          <ac:cxnSpMkLst>
            <pc:docMk/>
            <pc:sldMk cId="3534683789" sldId="262"/>
            <ac:cxnSpMk id="50" creationId="{A576AD59-F805-4ECD-9F0F-8A7D77E0154B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50" creationId="{FF4F6BDB-5399-4DBC-AAC5-8015AAF6D6B6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51" creationId="{F750DBB6-8FA0-402F-9B4B-CDB04569B743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52" creationId="{B307B608-5911-4900-848D-BB140137507D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54" creationId="{791EABD4-0ADB-4697-BF36-39367916049F}"/>
          </ac:cxnSpMkLst>
        </pc:cxnChg>
        <pc:cxnChg chg="add mod">
          <ac:chgData name="이 경오" userId="03d471aaec579ec3" providerId="LiveId" clId="{4ADE180D-344C-4DC6-B6EF-B924ABF9FB32}" dt="2020-05-11T00:23:19.096" v="3150" actId="1076"/>
          <ac:cxnSpMkLst>
            <pc:docMk/>
            <pc:sldMk cId="3534683789" sldId="262"/>
            <ac:cxnSpMk id="55" creationId="{E9A2CA4C-F8DA-4BF1-A435-D55DC2780234}"/>
          </ac:cxnSpMkLst>
        </pc:cxnChg>
        <pc:cxnChg chg="add del mod">
          <ac:chgData name="이 경오" userId="03d471aaec579ec3" providerId="LiveId" clId="{4ADE180D-344C-4DC6-B6EF-B924ABF9FB32}" dt="2020-05-11T00:17:33.598" v="3042" actId="478"/>
          <ac:cxnSpMkLst>
            <pc:docMk/>
            <pc:sldMk cId="3534683789" sldId="262"/>
            <ac:cxnSpMk id="58" creationId="{36A29D88-0D16-4D4A-A20B-290EDAE7575F}"/>
          </ac:cxnSpMkLst>
        </pc:cxnChg>
        <pc:cxnChg chg="del mod">
          <ac:chgData name="이 경오" userId="03d471aaec579ec3" providerId="LiveId" clId="{4ADE180D-344C-4DC6-B6EF-B924ABF9FB32}" dt="2020-05-10T00:17:34.059" v="17" actId="478"/>
          <ac:cxnSpMkLst>
            <pc:docMk/>
            <pc:sldMk cId="3534683789" sldId="262"/>
            <ac:cxnSpMk id="71" creationId="{16AFB43D-A353-4F7F-9356-2FDEEE3695CC}"/>
          </ac:cxnSpMkLst>
        </pc:cxnChg>
        <pc:cxnChg chg="del mod">
          <ac:chgData name="이 경오" userId="03d471aaec579ec3" providerId="LiveId" clId="{4ADE180D-344C-4DC6-B6EF-B924ABF9FB32}" dt="2020-05-10T00:17:34.059" v="17" actId="478"/>
          <ac:cxnSpMkLst>
            <pc:docMk/>
            <pc:sldMk cId="3534683789" sldId="262"/>
            <ac:cxnSpMk id="72" creationId="{5A1C7EBA-1B4B-4C9C-AE5D-DCEEF1D8BF81}"/>
          </ac:cxnSpMkLst>
        </pc:cxnChg>
        <pc:cxnChg chg="del mod">
          <ac:chgData name="이 경오" userId="03d471aaec579ec3" providerId="LiveId" clId="{4ADE180D-344C-4DC6-B6EF-B924ABF9FB32}" dt="2020-05-10T00:17:34.059" v="17" actId="478"/>
          <ac:cxnSpMkLst>
            <pc:docMk/>
            <pc:sldMk cId="3534683789" sldId="262"/>
            <ac:cxnSpMk id="73" creationId="{8D40B4D6-F389-426A-81CF-5BB148BC2448}"/>
          </ac:cxnSpMkLst>
        </pc:cxnChg>
        <pc:cxnChg chg="del mod">
          <ac:chgData name="이 경오" userId="03d471aaec579ec3" providerId="LiveId" clId="{4ADE180D-344C-4DC6-B6EF-B924ABF9FB32}" dt="2020-05-10T00:17:34.059" v="17" actId="478"/>
          <ac:cxnSpMkLst>
            <pc:docMk/>
            <pc:sldMk cId="3534683789" sldId="262"/>
            <ac:cxnSpMk id="76" creationId="{96B5F804-567C-4C10-AC88-79DE2DFDD85A}"/>
          </ac:cxnSpMkLst>
        </pc:cxnChg>
        <pc:cxnChg chg="del mod">
          <ac:chgData name="이 경오" userId="03d471aaec579ec3" providerId="LiveId" clId="{4ADE180D-344C-4DC6-B6EF-B924ABF9FB32}" dt="2020-05-10T00:17:34.059" v="17" actId="478"/>
          <ac:cxnSpMkLst>
            <pc:docMk/>
            <pc:sldMk cId="3534683789" sldId="262"/>
            <ac:cxnSpMk id="79" creationId="{1CD6E8B1-0499-407D-9EF8-B5A9A3B47D87}"/>
          </ac:cxnSpMkLst>
        </pc:cxnChg>
        <pc:cxnChg chg="del mod">
          <ac:chgData name="이 경오" userId="03d471aaec579ec3" providerId="LiveId" clId="{4ADE180D-344C-4DC6-B6EF-B924ABF9FB32}" dt="2020-05-10T00:17:34.059" v="17" actId="478"/>
          <ac:cxnSpMkLst>
            <pc:docMk/>
            <pc:sldMk cId="3534683789" sldId="262"/>
            <ac:cxnSpMk id="83" creationId="{0366B291-2DD1-482A-968C-34B360685F41}"/>
          </ac:cxnSpMkLst>
        </pc:cxnChg>
      </pc:sldChg>
      <pc:sldChg chg="addSp delSp modSp mod">
        <pc:chgData name="이 경오" userId="03d471aaec579ec3" providerId="LiveId" clId="{4ADE180D-344C-4DC6-B6EF-B924ABF9FB32}" dt="2020-05-12T04:28:32.929" v="8375" actId="208"/>
        <pc:sldMkLst>
          <pc:docMk/>
          <pc:sldMk cId="1452253188" sldId="371"/>
        </pc:sldMkLst>
        <pc:spChg chg="mod">
          <ac:chgData name="이 경오" userId="03d471aaec579ec3" providerId="LiveId" clId="{4ADE180D-344C-4DC6-B6EF-B924ABF9FB32}" dt="2020-05-12T04:27:52.632" v="8371" actId="2711"/>
          <ac:spMkLst>
            <pc:docMk/>
            <pc:sldMk cId="1452253188" sldId="371"/>
            <ac:spMk id="2" creationId="{00000000-0000-0000-0000-000000000000}"/>
          </ac:spMkLst>
        </pc:spChg>
        <pc:spChg chg="add mod">
          <ac:chgData name="이 경오" userId="03d471aaec579ec3" providerId="LiveId" clId="{4ADE180D-344C-4DC6-B6EF-B924ABF9FB32}" dt="2020-05-12T04:28:20.732" v="8373" actId="2711"/>
          <ac:spMkLst>
            <pc:docMk/>
            <pc:sldMk cId="1452253188" sldId="371"/>
            <ac:spMk id="3" creationId="{0386A158-FEB8-41BB-BCD4-8C8A87034F08}"/>
          </ac:spMkLst>
        </pc:spChg>
        <pc:spChg chg="add mod">
          <ac:chgData name="이 경오" userId="03d471aaec579ec3" providerId="LiveId" clId="{4ADE180D-344C-4DC6-B6EF-B924ABF9FB32}" dt="2020-05-12T04:27:58.587" v="8372" actId="2711"/>
          <ac:spMkLst>
            <pc:docMk/>
            <pc:sldMk cId="1452253188" sldId="371"/>
            <ac:spMk id="6" creationId="{54A997A8-D978-4A63-BD08-4B5400D6B374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6" creationId="{DC00E028-8190-4E95-A4CC-5CD5381B3333}"/>
          </ac:spMkLst>
        </pc:spChg>
        <pc:spChg chg="del">
          <ac:chgData name="이 경오" userId="03d471aaec579ec3" providerId="LiveId" clId="{4ADE180D-344C-4DC6-B6EF-B924ABF9FB32}" dt="2020-05-10T01:05:30.823" v="1595" actId="478"/>
          <ac:spMkLst>
            <pc:docMk/>
            <pc:sldMk cId="1452253188" sldId="371"/>
            <ac:spMk id="7" creationId="{D8AE385E-7734-4D7C-B811-682FCB17BCF5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8" creationId="{FE1A3E63-BE7D-44AC-BA94-386D4D9D8326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9" creationId="{C81AC9E2-B127-429F-A80A-21FAF91FAE47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10" creationId="{5C17F31A-645E-44C9-AD92-3A6C81F41519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11" creationId="{2FC3A50B-D97B-4623-A650-D824C3D1E91C}"/>
          </ac:spMkLst>
        </pc:spChg>
        <pc:spChg chg="add mod">
          <ac:chgData name="이 경오" userId="03d471aaec579ec3" providerId="LiveId" clId="{4ADE180D-344C-4DC6-B6EF-B924ABF9FB32}" dt="2020-05-12T04:27:58.587" v="8372" actId="2711"/>
          <ac:spMkLst>
            <pc:docMk/>
            <pc:sldMk cId="1452253188" sldId="371"/>
            <ac:spMk id="15" creationId="{0E18CC81-38B5-46BB-BF9B-0F114EA2A5B8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19" creationId="{76AED14A-0CC2-4F4D-B171-F449EC060B7A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64" creationId="{EE2872BE-D5B1-4560-9F59-5253D43C7C00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76" creationId="{F1D9E643-BD82-4CE7-BA67-F107271261F5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78" creationId="{A8300791-C344-4EA9-9FAB-0275FB1E4BE2}"/>
          </ac:spMkLst>
        </pc:spChg>
        <pc:spChg chg="del">
          <ac:chgData name="이 경오" userId="03d471aaec579ec3" providerId="LiveId" clId="{4ADE180D-344C-4DC6-B6EF-B924ABF9FB32}" dt="2020-05-10T01:05:28.058" v="1594" actId="478"/>
          <ac:spMkLst>
            <pc:docMk/>
            <pc:sldMk cId="1452253188" sldId="371"/>
            <ac:spMk id="90" creationId="{B76CCCD4-D226-4D43-BB95-67D0BB47B138}"/>
          </ac:spMkLst>
        </pc:spChg>
        <pc:picChg chg="add mod">
          <ac:chgData name="이 경오" userId="03d471aaec579ec3" providerId="LiveId" clId="{4ADE180D-344C-4DC6-B6EF-B924ABF9FB32}" dt="2020-05-12T04:28:32.929" v="8375" actId="208"/>
          <ac:picMkLst>
            <pc:docMk/>
            <pc:sldMk cId="1452253188" sldId="371"/>
            <ac:picMk id="12" creationId="{0EAE7753-A3E8-4C26-85AF-2FD91CF407A1}"/>
          </ac:picMkLst>
        </pc:picChg>
        <pc:picChg chg="add mod">
          <ac:chgData name="이 경오" userId="03d471aaec579ec3" providerId="LiveId" clId="{4ADE180D-344C-4DC6-B6EF-B924ABF9FB32}" dt="2020-05-12T04:28:29.183" v="8374" actId="208"/>
          <ac:picMkLst>
            <pc:docMk/>
            <pc:sldMk cId="1452253188" sldId="371"/>
            <ac:picMk id="13" creationId="{0E075F0E-E368-4911-A2D8-39DA996A236C}"/>
          </ac:picMkLst>
        </pc:picChg>
        <pc:cxnChg chg="del">
          <ac:chgData name="이 경오" userId="03d471aaec579ec3" providerId="LiveId" clId="{4ADE180D-344C-4DC6-B6EF-B924ABF9FB32}" dt="2020-05-10T01:05:28.058" v="1594" actId="478"/>
          <ac:cxnSpMkLst>
            <pc:docMk/>
            <pc:sldMk cId="1452253188" sldId="371"/>
            <ac:cxnSpMk id="14" creationId="{5C62B8C1-DA63-4693-BDAE-76FE6F55AD30}"/>
          </ac:cxnSpMkLst>
        </pc:cxnChg>
        <pc:cxnChg chg="del mod">
          <ac:chgData name="이 경오" userId="03d471aaec579ec3" providerId="LiveId" clId="{4ADE180D-344C-4DC6-B6EF-B924ABF9FB32}" dt="2020-05-10T01:05:28.058" v="1594" actId="478"/>
          <ac:cxnSpMkLst>
            <pc:docMk/>
            <pc:sldMk cId="1452253188" sldId="371"/>
            <ac:cxnSpMk id="18" creationId="{80113546-5204-486F-9A95-63E75840A5BC}"/>
          </ac:cxnSpMkLst>
        </pc:cxnChg>
        <pc:cxnChg chg="del">
          <ac:chgData name="이 경오" userId="03d471aaec579ec3" providerId="LiveId" clId="{4ADE180D-344C-4DC6-B6EF-B924ABF9FB32}" dt="2020-05-10T01:05:28.058" v="1594" actId="478"/>
          <ac:cxnSpMkLst>
            <pc:docMk/>
            <pc:sldMk cId="1452253188" sldId="371"/>
            <ac:cxnSpMk id="72" creationId="{46E31660-AEA1-4DAD-9F31-9AB81B43221B}"/>
          </ac:cxnSpMkLst>
        </pc:cxnChg>
        <pc:cxnChg chg="del">
          <ac:chgData name="이 경오" userId="03d471aaec579ec3" providerId="LiveId" clId="{4ADE180D-344C-4DC6-B6EF-B924ABF9FB32}" dt="2020-05-10T01:05:28.058" v="1594" actId="478"/>
          <ac:cxnSpMkLst>
            <pc:docMk/>
            <pc:sldMk cId="1452253188" sldId="371"/>
            <ac:cxnSpMk id="82" creationId="{D50D7EF5-DF4E-44D9-A83B-19D471D17C34}"/>
          </ac:cxnSpMkLst>
        </pc:cxnChg>
        <pc:cxnChg chg="del">
          <ac:chgData name="이 경오" userId="03d471aaec579ec3" providerId="LiveId" clId="{4ADE180D-344C-4DC6-B6EF-B924ABF9FB32}" dt="2020-05-10T01:05:28.058" v="1594" actId="478"/>
          <ac:cxnSpMkLst>
            <pc:docMk/>
            <pc:sldMk cId="1452253188" sldId="371"/>
            <ac:cxnSpMk id="84" creationId="{23A6EFFD-6300-42BD-8F96-4C60F624E8E0}"/>
          </ac:cxnSpMkLst>
        </pc:cxnChg>
        <pc:cxnChg chg="del mod">
          <ac:chgData name="이 경오" userId="03d471aaec579ec3" providerId="LiveId" clId="{4ADE180D-344C-4DC6-B6EF-B924ABF9FB32}" dt="2020-05-10T01:05:28.058" v="1594" actId="478"/>
          <ac:cxnSpMkLst>
            <pc:docMk/>
            <pc:sldMk cId="1452253188" sldId="371"/>
            <ac:cxnSpMk id="88" creationId="{21B2DDA8-4B3B-47EF-B973-347322B53077}"/>
          </ac:cxnSpMkLst>
        </pc:cxnChg>
      </pc:sldChg>
      <pc:sldChg chg="modSp mod">
        <pc:chgData name="이 경오" userId="03d471aaec579ec3" providerId="LiveId" clId="{4ADE180D-344C-4DC6-B6EF-B924ABF9FB32}" dt="2020-05-10T01:37:29.330" v="3004" actId="20577"/>
        <pc:sldMkLst>
          <pc:docMk/>
          <pc:sldMk cId="3227009505" sldId="405"/>
        </pc:sldMkLst>
        <pc:spChg chg="mod">
          <ac:chgData name="이 경오" userId="03d471aaec579ec3" providerId="LiveId" clId="{4ADE180D-344C-4DC6-B6EF-B924ABF9FB32}" dt="2020-05-10T01:37:29.330" v="3004" actId="20577"/>
          <ac:spMkLst>
            <pc:docMk/>
            <pc:sldMk cId="3227009505" sldId="405"/>
            <ac:spMk id="6" creationId="{97ABE4A9-0E2E-45E8-86C2-53BF8FA05A72}"/>
          </ac:spMkLst>
        </pc:spChg>
      </pc:sldChg>
      <pc:sldChg chg="addSp delSp modSp mod">
        <pc:chgData name="이 경오" userId="03d471aaec579ec3" providerId="LiveId" clId="{4ADE180D-344C-4DC6-B6EF-B924ABF9FB32}" dt="2020-05-12T04:36:43.393" v="8536" actId="1076"/>
        <pc:sldMkLst>
          <pc:docMk/>
          <pc:sldMk cId="3106242271" sldId="406"/>
        </pc:sldMkLst>
        <pc:spChg chg="mod">
          <ac:chgData name="이 경오" userId="03d471aaec579ec3" providerId="LiveId" clId="{4ADE180D-344C-4DC6-B6EF-B924ABF9FB32}" dt="2020-05-12T04:36:28.216" v="8533" actId="2711"/>
          <ac:spMkLst>
            <pc:docMk/>
            <pc:sldMk cId="3106242271" sldId="406"/>
            <ac:spMk id="18" creationId="{2763EFF1-B48D-45D7-89EA-509DF24FFE69}"/>
          </ac:spMkLst>
        </pc:spChg>
        <pc:spChg chg="mod">
          <ac:chgData name="이 경오" userId="03d471aaec579ec3" providerId="LiveId" clId="{4ADE180D-344C-4DC6-B6EF-B924ABF9FB32}" dt="2020-05-12T04:36:43.393" v="8536" actId="1076"/>
          <ac:spMkLst>
            <pc:docMk/>
            <pc:sldMk cId="3106242271" sldId="406"/>
            <ac:spMk id="19" creationId="{2776E237-3469-41C1-ABA2-559B1D65E6F6}"/>
          </ac:spMkLst>
        </pc:spChg>
        <pc:spChg chg="mod">
          <ac:chgData name="이 경오" userId="03d471aaec579ec3" providerId="LiveId" clId="{4ADE180D-344C-4DC6-B6EF-B924ABF9FB32}" dt="2020-05-12T04:36:28.216" v="8533" actId="2711"/>
          <ac:spMkLst>
            <pc:docMk/>
            <pc:sldMk cId="3106242271" sldId="406"/>
            <ac:spMk id="20" creationId="{45F08036-2082-47B7-93B7-B6A09D6715EC}"/>
          </ac:spMkLst>
        </pc:spChg>
        <pc:spChg chg="mod">
          <ac:chgData name="이 경오" userId="03d471aaec579ec3" providerId="LiveId" clId="{4ADE180D-344C-4DC6-B6EF-B924ABF9FB32}" dt="2020-05-12T04:36:39.503" v="8535" actId="552"/>
          <ac:spMkLst>
            <pc:docMk/>
            <pc:sldMk cId="3106242271" sldId="406"/>
            <ac:spMk id="21" creationId="{9F103256-9293-40E7-91C2-CB5EBC2B9E71}"/>
          </ac:spMkLst>
        </pc:spChg>
        <pc:spChg chg="mod">
          <ac:chgData name="이 경오" userId="03d471aaec579ec3" providerId="LiveId" clId="{4ADE180D-344C-4DC6-B6EF-B924ABF9FB32}" dt="2020-05-12T04:36:28.216" v="8533" actId="2711"/>
          <ac:spMkLst>
            <pc:docMk/>
            <pc:sldMk cId="3106242271" sldId="406"/>
            <ac:spMk id="22" creationId="{AD2BF999-E5D1-4ADB-AFF7-3B1A8F7CB07F}"/>
          </ac:spMkLst>
        </pc:spChg>
        <pc:spChg chg="mod">
          <ac:chgData name="이 경오" userId="03d471aaec579ec3" providerId="LiveId" clId="{4ADE180D-344C-4DC6-B6EF-B924ABF9FB32}" dt="2020-05-12T04:36:39.503" v="8535" actId="552"/>
          <ac:spMkLst>
            <pc:docMk/>
            <pc:sldMk cId="3106242271" sldId="406"/>
            <ac:spMk id="23" creationId="{D6A92B7E-A5CD-484A-BBC7-C1DB91E188C9}"/>
          </ac:spMkLst>
        </pc:spChg>
        <pc:cxnChg chg="add del mod">
          <ac:chgData name="이 경오" userId="03d471aaec579ec3" providerId="LiveId" clId="{4ADE180D-344C-4DC6-B6EF-B924ABF9FB32}" dt="2020-05-12T04:35:39.524" v="8522" actId="478"/>
          <ac:cxnSpMkLst>
            <pc:docMk/>
            <pc:sldMk cId="3106242271" sldId="406"/>
            <ac:cxnSpMk id="10" creationId="{5E4F0A17-1126-4672-B4A6-3E0355CF3C4F}"/>
          </ac:cxnSpMkLst>
        </pc:cxnChg>
        <pc:cxnChg chg="add del mod">
          <ac:chgData name="이 경오" userId="03d471aaec579ec3" providerId="LiveId" clId="{4ADE180D-344C-4DC6-B6EF-B924ABF9FB32}" dt="2020-05-12T04:35:39.524" v="8522" actId="478"/>
          <ac:cxnSpMkLst>
            <pc:docMk/>
            <pc:sldMk cId="3106242271" sldId="406"/>
            <ac:cxnSpMk id="11" creationId="{D0958AB9-3562-4C1A-914B-EEDB07D9F92B}"/>
          </ac:cxnSpMkLst>
        </pc:cxnChg>
        <pc:cxnChg chg="add mod">
          <ac:chgData name="이 경오" userId="03d471aaec579ec3" providerId="LiveId" clId="{4ADE180D-344C-4DC6-B6EF-B924ABF9FB32}" dt="2020-05-12T04:35:39.993" v="8523"/>
          <ac:cxnSpMkLst>
            <pc:docMk/>
            <pc:sldMk cId="3106242271" sldId="406"/>
            <ac:cxnSpMk id="12" creationId="{B5A118D1-D783-4505-890D-FB6EE11374F4}"/>
          </ac:cxnSpMkLst>
        </pc:cxnChg>
        <pc:cxnChg chg="add mod">
          <ac:chgData name="이 경오" userId="03d471aaec579ec3" providerId="LiveId" clId="{4ADE180D-344C-4DC6-B6EF-B924ABF9FB32}" dt="2020-05-12T04:35:39.993" v="8523"/>
          <ac:cxnSpMkLst>
            <pc:docMk/>
            <pc:sldMk cId="3106242271" sldId="406"/>
            <ac:cxnSpMk id="13" creationId="{67C154DC-F939-45A1-ACFF-D65EEA0C6BDF}"/>
          </ac:cxnSpMkLst>
        </pc:cxnChg>
      </pc:sldChg>
      <pc:sldChg chg="addSp delSp modSp mod">
        <pc:chgData name="이 경오" userId="03d471aaec579ec3" providerId="LiveId" clId="{4ADE180D-344C-4DC6-B6EF-B924ABF9FB32}" dt="2020-05-12T04:24:49.579" v="8287" actId="1076"/>
        <pc:sldMkLst>
          <pc:docMk/>
          <pc:sldMk cId="1660368250" sldId="407"/>
        </pc:sldMkLst>
        <pc:spChg chg="mod">
          <ac:chgData name="이 경오" userId="03d471aaec579ec3" providerId="LiveId" clId="{4ADE180D-344C-4DC6-B6EF-B924ABF9FB32}" dt="2020-05-12T04:24:40.317" v="8285" actId="2711"/>
          <ac:spMkLst>
            <pc:docMk/>
            <pc:sldMk cId="1660368250" sldId="407"/>
            <ac:spMk id="2" creationId="{00000000-0000-0000-0000-000000000000}"/>
          </ac:spMkLst>
        </pc:spChg>
        <pc:spChg chg="add del mod">
          <ac:chgData name="이 경오" userId="03d471aaec579ec3" providerId="LiveId" clId="{4ADE180D-344C-4DC6-B6EF-B924ABF9FB32}" dt="2020-05-10T00:42:16.332" v="798" actId="478"/>
          <ac:spMkLst>
            <pc:docMk/>
            <pc:sldMk cId="1660368250" sldId="407"/>
            <ac:spMk id="3" creationId="{E3C5EAB0-A0E0-433D-B159-152795CBD23F}"/>
          </ac:spMkLst>
        </pc:spChg>
        <pc:spChg chg="add del mod">
          <ac:chgData name="이 경오" userId="03d471aaec579ec3" providerId="LiveId" clId="{4ADE180D-344C-4DC6-B6EF-B924ABF9FB32}" dt="2020-05-10T00:42:06.027" v="795"/>
          <ac:spMkLst>
            <pc:docMk/>
            <pc:sldMk cId="1660368250" sldId="407"/>
            <ac:spMk id="6" creationId="{4DC7C45D-7B65-4D28-9E63-D54B9DDD733D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7" creationId="{8FFC3C2D-AB61-4556-8473-C437303D9943}"/>
          </ac:spMkLst>
        </pc:spChg>
        <pc:spChg chg="del mod">
          <ac:chgData name="이 경오" userId="03d471aaec579ec3" providerId="LiveId" clId="{4ADE180D-344C-4DC6-B6EF-B924ABF9FB32}" dt="2020-05-11T00:52:58.303" v="3254"/>
          <ac:spMkLst>
            <pc:docMk/>
            <pc:sldMk cId="1660368250" sldId="407"/>
            <ac:spMk id="8" creationId="{25942B16-92D4-4BCF-ADBD-510D4A3B9044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" creationId="{E3657CCD-594C-46BE-A3CD-B67D27CC50BA}"/>
          </ac:spMkLst>
        </pc:spChg>
        <pc:spChg chg="mod">
          <ac:chgData name="이 경오" userId="03d471aaec579ec3" providerId="LiveId" clId="{4ADE180D-344C-4DC6-B6EF-B924ABF9FB32}" dt="2020-05-12T04:24:49.579" v="8287" actId="1076"/>
          <ac:spMkLst>
            <pc:docMk/>
            <pc:sldMk cId="1660368250" sldId="407"/>
            <ac:spMk id="10" creationId="{501B84EA-2B76-4F81-8037-FBFBC1E002FB}"/>
          </ac:spMkLst>
        </pc:spChg>
        <pc:spChg chg="del mod">
          <ac:chgData name="이 경오" userId="03d471aaec579ec3" providerId="LiveId" clId="{4ADE180D-344C-4DC6-B6EF-B924ABF9FB32}" dt="2020-05-10T00:43:02.008" v="801" actId="478"/>
          <ac:spMkLst>
            <pc:docMk/>
            <pc:sldMk cId="1660368250" sldId="407"/>
            <ac:spMk id="11" creationId="{B86FFFF1-1A80-48A6-8366-20CC726D6164}"/>
          </ac:spMkLst>
        </pc:spChg>
        <pc:spChg chg="del mod">
          <ac:chgData name="이 경오" userId="03d471aaec579ec3" providerId="LiveId" clId="{4ADE180D-344C-4DC6-B6EF-B924ABF9FB32}" dt="2020-05-11T00:54:43.972" v="3545" actId="478"/>
          <ac:spMkLst>
            <pc:docMk/>
            <pc:sldMk cId="1660368250" sldId="407"/>
            <ac:spMk id="12" creationId="{74F7B94C-A24A-46DC-968B-AA5595689054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9" creationId="{FA022172-5F70-4978-AE6A-4F87D30C9E4A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28" creationId="{3499EB08-066F-4967-BA48-3B2A5AAEB552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29" creationId="{F358EB1B-D707-48BB-8654-1C1EA9A03B23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30" creationId="{69997B17-EF5E-4A81-B292-A637726CA73F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33" creationId="{6CCA417B-2480-4DF8-8115-940812F6F9A6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34" creationId="{C021B054-4680-45B7-B1AF-62ADF4D24A5A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35" creationId="{8D90AE58-6158-4E4E-A5A0-B4BFB2679858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36" creationId="{6FD7340A-E9C5-430B-9F3C-ADF3E540E5E6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38" creationId="{E8E54D24-63F7-475B-A4A3-76DB83011187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39" creationId="{28614433-AB11-4C2B-9A24-4A6FD4265A4D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40" creationId="{329A12B2-162C-4C1A-9665-9E269E704B26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41" creationId="{1BCD8969-07AC-433C-A1B4-F091618F71F6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43" creationId="{5F94A948-C853-441E-ACF3-F57EE021DC0A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44" creationId="{3BF968D4-40FD-4559-B184-F275A7A8BC6E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45" creationId="{EB1489E6-4A6B-4BCC-9DBF-807DE60BE377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46" creationId="{9AA68DDF-1CD4-496E-9303-90DA3835A2B7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61" creationId="{94F7AA65-48B0-498A-9E5F-97EF9E456A77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86" creationId="{E662219C-83BF-4E4D-AFB1-0FD54CA3FE60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87" creationId="{AE4219FF-7C9E-4AA2-911B-20D8204C4C90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88" creationId="{A6C0726E-AACA-4267-858F-9F9A21C5839B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1" creationId="{8F635215-C4C9-4967-8F55-12681E16AC59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2" creationId="{B34E0CBA-62B8-4A2C-9E34-65AD083AE267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3" creationId="{D08A89EB-8ED3-414A-AB8E-1BA9444F9B33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4" creationId="{89A8B074-13F9-4311-9129-D991E1B1D486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5" creationId="{81195A64-735A-42C7-8799-1C37E1727773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6" creationId="{932353EB-3FEC-4355-9EC4-0BB7F8866BFA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7" creationId="{727D7BC9-7861-48AE-A9C9-5CC2BC5DFAF7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8" creationId="{84ED5577-F087-4273-AB79-7560E76FAEF4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99" creationId="{2B681F40-431A-4F14-A2A4-7C0D9A2CFC88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0" creationId="{EEAEA5E3-CEF8-4CC0-81E6-52FDC69E9193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1" creationId="{0CE6EEDE-2FB0-48F3-AA66-0595812A38AD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2" creationId="{6EC7F8DF-A955-4E3B-8220-75B4700F5628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3" creationId="{38B6B697-B4FA-474E-8842-36EFA666A46B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4" creationId="{B410D620-7A37-4E7D-A0B8-A7218EAF8251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5" creationId="{196B28E5-38EA-4D3F-831F-643B93B5C730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6" creationId="{9E64780B-7E61-4F10-84A5-24E2CC8FD7C0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7" creationId="{E71997CB-3806-4ACD-A28D-C2727D110BC7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08" creationId="{70739F92-A386-4159-880C-9EA343EDFE9D}"/>
          </ac:spMkLst>
        </pc:spChg>
        <pc:spChg chg="add mod">
          <ac:chgData name="이 경오" userId="03d471aaec579ec3" providerId="LiveId" clId="{4ADE180D-344C-4DC6-B6EF-B924ABF9FB32}" dt="2020-05-12T04:24:49.579" v="8287" actId="1076"/>
          <ac:spMkLst>
            <pc:docMk/>
            <pc:sldMk cId="1660368250" sldId="407"/>
            <ac:spMk id="109" creationId="{9F748E78-D19F-4DEE-A138-BD8495916A6D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11" creationId="{BA5E1213-C30B-4F5A-A6CB-85B9AF8836E6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12" creationId="{1F53B98C-68EF-4E3B-95DC-9D89C81AD282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13" creationId="{9B947880-BF14-488E-AE6D-E8D0C9DBE1C0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14" creationId="{4824C5F6-2615-4DC4-83EA-226AE7662854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15" creationId="{7BEF9F8E-86DC-4510-A444-148CC9FF812A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16" creationId="{D786FEF2-BA38-4984-B719-09B9DA2D5038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17" creationId="{03411112-BABB-426A-9995-54A2699B1D93}"/>
          </ac:spMkLst>
        </pc:spChg>
        <pc:spChg chg="add mod">
          <ac:chgData name="이 경오" userId="03d471aaec579ec3" providerId="LiveId" clId="{4ADE180D-344C-4DC6-B6EF-B924ABF9FB32}" dt="2020-05-12T04:24:49.579" v="8287" actId="1076"/>
          <ac:spMkLst>
            <pc:docMk/>
            <pc:sldMk cId="1660368250" sldId="407"/>
            <ac:spMk id="121" creationId="{0F281533-A55D-4C54-9B91-606B7B8FE47B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22" creationId="{7A6CBF46-257A-4087-BC71-C677FFCAD716}"/>
          </ac:spMkLst>
        </pc:spChg>
        <pc:spChg chg="add mod">
          <ac:chgData name="이 경오" userId="03d471aaec579ec3" providerId="LiveId" clId="{4ADE180D-344C-4DC6-B6EF-B924ABF9FB32}" dt="2020-05-12T04:24:49.579" v="8287" actId="1076"/>
          <ac:spMkLst>
            <pc:docMk/>
            <pc:sldMk cId="1660368250" sldId="407"/>
            <ac:spMk id="123" creationId="{07B0161D-531A-4B5E-92FF-64597F81435A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25" creationId="{3BCF764A-8B87-434D-AEA5-2BE87310D07E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26" creationId="{91DDEBDA-7A81-46FC-AF61-090B5F6403A8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27" creationId="{1D01D7C4-90AC-489A-AF45-DDDF201F747A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28" creationId="{41833E05-F020-4474-954A-856C0C2C70DC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29" creationId="{CE31B31B-D2D8-426E-B85C-FC54949B85EC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0" creationId="{6FE8FCF8-2E85-4BC0-9209-6ED91E5731E4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1" creationId="{96198AAA-4C5C-4E85-A072-143EAF1EA4D1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2" creationId="{78F4CF14-5219-40B1-A44B-409F4DB79C79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3" creationId="{739923E9-177D-41C2-B722-15469E153032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4" creationId="{B5418E93-9DA4-41D9-8266-333CC4D0A8CD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5" creationId="{A9A13D90-5961-48C0-BC61-8D41D02410FE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6" creationId="{FC866836-7CD5-408E-98C0-2458F18370B9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7" creationId="{476E6438-E6FD-49E4-947A-0AF9C779DE39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8" creationId="{8A6DA008-EA17-4BFA-8C77-D1A5CF4ACACD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39" creationId="{076FBC91-94A5-4EA1-9DAC-F36BCAC43E10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40" creationId="{1B7FB14C-BFF7-483B-81B4-F131E1F7A536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41" creationId="{E3CC64B6-0224-4682-AAF9-060AA796E098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42" creationId="{5178BAFF-2394-4843-99C5-42C52A41E413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45" creationId="{70C53474-1C71-4BA8-A563-2215760527FF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46" creationId="{946CDEF6-C400-49BB-B5DC-AFB8BDF9FA0D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47" creationId="{ADE05F5F-82C3-43A6-AB34-00257DFC0609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48" creationId="{2724657B-1835-40A2-8D6B-B60520F879FF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49" creationId="{01836303-74FC-4388-B594-8C97748704DB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50" creationId="{26D4BA87-C9D8-4691-ACF1-D42A5D5FEEF6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51" creationId="{8D9670EF-F3AE-4277-A596-F31E2D43F86E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54" creationId="{A7E32975-B5E8-4D30-A23C-EA1755934E41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155" creationId="{591AD425-D3D3-42A7-8DE5-4EE8937CAE2E}"/>
          </ac:spMkLst>
        </pc:spChg>
        <pc:spChg chg="add mod">
          <ac:chgData name="이 경오" userId="03d471aaec579ec3" providerId="LiveId" clId="{4ADE180D-344C-4DC6-B6EF-B924ABF9FB32}" dt="2020-05-12T04:24:49.579" v="8287" actId="1076"/>
          <ac:spMkLst>
            <pc:docMk/>
            <pc:sldMk cId="1660368250" sldId="407"/>
            <ac:spMk id="158" creationId="{812CC612-573D-4391-B2E5-4F5777D00B56}"/>
          </ac:spMkLst>
        </pc:spChg>
        <pc:spChg chg="add mod">
          <ac:chgData name="이 경오" userId="03d471aaec579ec3" providerId="LiveId" clId="{4ADE180D-344C-4DC6-B6EF-B924ABF9FB32}" dt="2020-05-12T04:24:49.579" v="8287" actId="1076"/>
          <ac:spMkLst>
            <pc:docMk/>
            <pc:sldMk cId="1660368250" sldId="407"/>
            <ac:spMk id="159" creationId="{DF1D8B60-86A5-4E6F-B7DF-9A68768361BC}"/>
          </ac:spMkLst>
        </pc:spChg>
        <pc:spChg chg="add mod">
          <ac:chgData name="이 경오" userId="03d471aaec579ec3" providerId="LiveId" clId="{4ADE180D-344C-4DC6-B6EF-B924ABF9FB32}" dt="2020-05-12T04:24:49.579" v="8287" actId="1076"/>
          <ac:spMkLst>
            <pc:docMk/>
            <pc:sldMk cId="1660368250" sldId="407"/>
            <ac:spMk id="160" creationId="{862ED2EC-F846-4F43-B60B-853D3948CE98}"/>
          </ac:spMkLst>
        </pc:spChg>
        <pc:spChg chg="del">
          <ac:chgData name="이 경오" userId="03d471aaec579ec3" providerId="LiveId" clId="{4ADE180D-344C-4DC6-B6EF-B924ABF9FB32}" dt="2020-05-10T00:41:04.917" v="789" actId="478"/>
          <ac:spMkLst>
            <pc:docMk/>
            <pc:sldMk cId="1660368250" sldId="407"/>
            <ac:spMk id="200" creationId="{D91E28DE-FB49-4688-A124-346B47783B1D}"/>
          </ac:spMkLst>
        </pc:spChg>
        <pc:picChg chg="del">
          <ac:chgData name="이 경오" userId="03d471aaec579ec3" providerId="LiveId" clId="{4ADE180D-344C-4DC6-B6EF-B924ABF9FB32}" dt="2020-05-10T00:41:04.917" v="789" actId="478"/>
          <ac:picMkLst>
            <pc:docMk/>
            <pc:sldMk cId="1660368250" sldId="407"/>
            <ac:picMk id="23" creationId="{496A3CFC-86D2-4D01-8514-B9FD6920514D}"/>
          </ac:picMkLst>
        </pc:picChg>
        <pc:picChg chg="add mod">
          <ac:chgData name="이 경오" userId="03d471aaec579ec3" providerId="LiveId" clId="{4ADE180D-344C-4DC6-B6EF-B924ABF9FB32}" dt="2020-05-12T04:24:49.579" v="8287" actId="1076"/>
          <ac:picMkLst>
            <pc:docMk/>
            <pc:sldMk cId="1660368250" sldId="407"/>
            <ac:picMk id="110" creationId="{53B34E23-1EA3-4BD4-9DA7-59B8BA40C0B2}"/>
          </ac:picMkLst>
        </pc:picChg>
        <pc:picChg chg="add mod">
          <ac:chgData name="이 경오" userId="03d471aaec579ec3" providerId="LiveId" clId="{4ADE180D-344C-4DC6-B6EF-B924ABF9FB32}" dt="2020-05-12T04:24:49.579" v="8287" actId="1076"/>
          <ac:picMkLst>
            <pc:docMk/>
            <pc:sldMk cId="1660368250" sldId="407"/>
            <ac:picMk id="118" creationId="{42B26EED-E957-4644-8D00-D30689B9C71C}"/>
          </ac:picMkLst>
        </pc:picChg>
        <pc:picChg chg="del">
          <ac:chgData name="이 경오" userId="03d471aaec579ec3" providerId="LiveId" clId="{4ADE180D-344C-4DC6-B6EF-B924ABF9FB32}" dt="2020-05-10T00:41:04.917" v="789" actId="478"/>
          <ac:picMkLst>
            <pc:docMk/>
            <pc:sldMk cId="1660368250" sldId="407"/>
            <ac:picMk id="143" creationId="{79C53D88-864C-4391-A8CB-5193A2DD9FC2}"/>
          </ac:picMkLst>
        </pc:picChg>
        <pc:cxnChg chg="del mod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25" creationId="{3B04D044-E78F-4394-88D6-D88AC435B1AE}"/>
          </ac:cxnSpMkLst>
        </pc:cxnChg>
        <pc:cxnChg chg="del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19" creationId="{E88CCFEB-8083-4291-A237-EF6FA15C7B76}"/>
          </ac:cxnSpMkLst>
        </pc:cxnChg>
        <pc:cxnChg chg="del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20" creationId="{9B3ECEC7-FDD6-4AF7-A401-C7C53923F271}"/>
          </ac:cxnSpMkLst>
        </pc:cxnChg>
        <pc:cxnChg chg="del mod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24" creationId="{AE8B7CAD-261A-4475-ABFD-A3D202B51B66}"/>
          </ac:cxnSpMkLst>
        </pc:cxnChg>
        <pc:cxnChg chg="add mod">
          <ac:chgData name="이 경오" userId="03d471aaec579ec3" providerId="LiveId" clId="{4ADE180D-344C-4DC6-B6EF-B924ABF9FB32}" dt="2020-05-12T04:24:49.579" v="8287" actId="1076"/>
          <ac:cxnSpMkLst>
            <pc:docMk/>
            <pc:sldMk cId="1660368250" sldId="407"/>
            <ac:cxnSpMk id="144" creationId="{63317187-2070-4045-8792-D573EF7A01D7}"/>
          </ac:cxnSpMkLst>
        </pc:cxnChg>
        <pc:cxnChg chg="del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52" creationId="{571B33EE-115C-49B7-9326-31CEA923F7C4}"/>
          </ac:cxnSpMkLst>
        </pc:cxnChg>
        <pc:cxnChg chg="del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53" creationId="{20D340D5-9C42-449D-AA00-336BED3AAEAB}"/>
          </ac:cxnSpMkLst>
        </pc:cxnChg>
        <pc:cxnChg chg="del mod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56" creationId="{6DAB74FD-0184-43BF-B6DC-B07A8DA81271}"/>
          </ac:cxnSpMkLst>
        </pc:cxnChg>
        <pc:cxnChg chg="add mod">
          <ac:chgData name="이 경오" userId="03d471aaec579ec3" providerId="LiveId" clId="{4ADE180D-344C-4DC6-B6EF-B924ABF9FB32}" dt="2020-05-12T04:24:49.579" v="8287" actId="1076"/>
          <ac:cxnSpMkLst>
            <pc:docMk/>
            <pc:sldMk cId="1660368250" sldId="407"/>
            <ac:cxnSpMk id="157" creationId="{1D720C1E-16CD-466D-975A-3A029EBCA45B}"/>
          </ac:cxnSpMkLst>
        </pc:cxnChg>
        <pc:cxnChg chg="del mod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87" creationId="{2B973DFC-707A-4F76-BB48-7D24397ECD9E}"/>
          </ac:cxnSpMkLst>
        </pc:cxnChg>
        <pc:cxnChg chg="del mod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91" creationId="{C03885E1-85D1-47B5-AA65-6544AD399360}"/>
          </ac:cxnSpMkLst>
        </pc:cxnChg>
        <pc:cxnChg chg="del mod">
          <ac:chgData name="이 경오" userId="03d471aaec579ec3" providerId="LiveId" clId="{4ADE180D-344C-4DC6-B6EF-B924ABF9FB32}" dt="2020-05-10T00:41:04.917" v="789" actId="478"/>
          <ac:cxnSpMkLst>
            <pc:docMk/>
            <pc:sldMk cId="1660368250" sldId="407"/>
            <ac:cxnSpMk id="195" creationId="{EB4730BE-ECB8-4751-9CA8-9374759E710F}"/>
          </ac:cxnSpMkLst>
        </pc:cxnChg>
      </pc:sldChg>
      <pc:sldChg chg="addSp delSp modSp mod">
        <pc:chgData name="이 경오" userId="03d471aaec579ec3" providerId="LiveId" clId="{4ADE180D-344C-4DC6-B6EF-B924ABF9FB32}" dt="2020-05-12T04:25:30.144" v="8307" actId="113"/>
        <pc:sldMkLst>
          <pc:docMk/>
          <pc:sldMk cId="339004504" sldId="408"/>
        </pc:sldMkLst>
        <pc:spChg chg="mod">
          <ac:chgData name="이 경오" userId="03d471aaec579ec3" providerId="LiveId" clId="{4ADE180D-344C-4DC6-B6EF-B924ABF9FB32}" dt="2020-05-12T04:25:08.001" v="8302" actId="1076"/>
          <ac:spMkLst>
            <pc:docMk/>
            <pc:sldMk cId="339004504" sldId="408"/>
            <ac:spMk id="2" creationId="{00000000-0000-0000-0000-000000000000}"/>
          </ac:spMkLst>
        </pc:spChg>
        <pc:spChg chg="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3" creationId="{FEE04070-2AED-432E-945B-C908B3C2CDAD}"/>
          </ac:spMkLst>
        </pc:spChg>
        <pc:spChg chg="del">
          <ac:chgData name="이 경오" userId="03d471aaec579ec3" providerId="LiveId" clId="{4ADE180D-344C-4DC6-B6EF-B924ABF9FB32}" dt="2020-05-10T00:47:32.570" v="954" actId="478"/>
          <ac:spMkLst>
            <pc:docMk/>
            <pc:sldMk cId="339004504" sldId="408"/>
            <ac:spMk id="6" creationId="{3238D619-7C6A-488F-9EBD-F489826D94DE}"/>
          </ac:spMkLst>
        </pc:spChg>
        <pc:spChg chg="del">
          <ac:chgData name="이 경오" userId="03d471aaec579ec3" providerId="LiveId" clId="{4ADE180D-344C-4DC6-B6EF-B924ABF9FB32}" dt="2020-05-10T00:47:32.570" v="954" actId="478"/>
          <ac:spMkLst>
            <pc:docMk/>
            <pc:sldMk cId="339004504" sldId="408"/>
            <ac:spMk id="8" creationId="{D1910FCD-EF79-4FE0-977F-897291CFECD2}"/>
          </ac:spMkLst>
        </pc:spChg>
        <pc:spChg chg="del">
          <ac:chgData name="이 경오" userId="03d471aaec579ec3" providerId="LiveId" clId="{4ADE180D-344C-4DC6-B6EF-B924ABF9FB32}" dt="2020-05-10T00:47:32.570" v="954" actId="478"/>
          <ac:spMkLst>
            <pc:docMk/>
            <pc:sldMk cId="339004504" sldId="408"/>
            <ac:spMk id="10" creationId="{2A688161-121A-494B-A92C-4FFB6282351C}"/>
          </ac:spMkLst>
        </pc:spChg>
        <pc:spChg chg="del">
          <ac:chgData name="이 경오" userId="03d471aaec579ec3" providerId="LiveId" clId="{4ADE180D-344C-4DC6-B6EF-B924ABF9FB32}" dt="2020-05-10T00:47:32.570" v="954" actId="478"/>
          <ac:spMkLst>
            <pc:docMk/>
            <pc:sldMk cId="339004504" sldId="408"/>
            <ac:spMk id="11" creationId="{4B23545F-1B4A-4535-8931-6C96C4E85562}"/>
          </ac:spMkLst>
        </pc:spChg>
        <pc:spChg chg="del">
          <ac:chgData name="이 경오" userId="03d471aaec579ec3" providerId="LiveId" clId="{4ADE180D-344C-4DC6-B6EF-B924ABF9FB32}" dt="2020-05-10T00:47:32.570" v="954" actId="478"/>
          <ac:spMkLst>
            <pc:docMk/>
            <pc:sldMk cId="339004504" sldId="408"/>
            <ac:spMk id="12" creationId="{8FEA86F0-37A3-4DA1-8DF9-30E927EBF7F0}"/>
          </ac:spMkLst>
        </pc:spChg>
        <pc:spChg chg="del">
          <ac:chgData name="이 경오" userId="03d471aaec579ec3" providerId="LiveId" clId="{4ADE180D-344C-4DC6-B6EF-B924ABF9FB32}" dt="2020-05-10T00:47:32.570" v="954" actId="478"/>
          <ac:spMkLst>
            <pc:docMk/>
            <pc:sldMk cId="339004504" sldId="408"/>
            <ac:spMk id="13" creationId="{5FC45619-F5F3-4425-8BA1-14E9B6E53738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14" creationId="{7042103C-7C7E-44D2-8866-E2B4E9652732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15" creationId="{776BF6F6-113F-4358-B71A-59F8590B98CB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16" creationId="{FDE9CEFC-69E7-42F7-BB1A-5C386F5EA852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17" creationId="{BFCBE72B-2C2C-4A37-A27E-36A9C1983E12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18" creationId="{D4A5F549-1F35-4C2D-B64F-1169D6B80B63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25" creationId="{79F74A9B-5952-4B1D-9672-2CDD371282F5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26" creationId="{94D6FFD7-1E58-475E-A9CB-F2D88916BA14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27" creationId="{6BB9ABD9-EA85-4575-8D1E-0C8137BA6E5D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28" creationId="{88CA31BE-B4F3-494C-99F3-CBCFFFAA7031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29" creationId="{A7D57EBC-51CB-48D5-9AB7-FF145A361B89}"/>
          </ac:spMkLst>
        </pc:spChg>
        <pc:spChg chg="add mod">
          <ac:chgData name="이 경오" userId="03d471aaec579ec3" providerId="LiveId" clId="{4ADE180D-344C-4DC6-B6EF-B924ABF9FB32}" dt="2020-05-12T04:25:30.144" v="8307" actId="113"/>
          <ac:spMkLst>
            <pc:docMk/>
            <pc:sldMk cId="339004504" sldId="408"/>
            <ac:spMk id="30" creationId="{126DA887-26BB-41CD-B926-84A6807E7472}"/>
          </ac:spMkLst>
        </pc:spChg>
        <pc:spChg chg="add del mod">
          <ac:chgData name="이 경오" userId="03d471aaec579ec3" providerId="LiveId" clId="{4ADE180D-344C-4DC6-B6EF-B924ABF9FB32}" dt="2020-05-11T01:11:16.697" v="3923" actId="478"/>
          <ac:spMkLst>
            <pc:docMk/>
            <pc:sldMk cId="339004504" sldId="408"/>
            <ac:spMk id="31" creationId="{BDCACC37-4559-4DF2-AB9A-026D0CE0393D}"/>
          </ac:spMkLst>
        </pc:spChg>
        <pc:spChg chg="add del mod">
          <ac:chgData name="이 경오" userId="03d471aaec579ec3" providerId="LiveId" clId="{4ADE180D-344C-4DC6-B6EF-B924ABF9FB32}" dt="2020-05-11T01:11:16.697" v="3923" actId="478"/>
          <ac:spMkLst>
            <pc:docMk/>
            <pc:sldMk cId="339004504" sldId="408"/>
            <ac:spMk id="32" creationId="{56DCE6C8-C9B8-42F2-B9FE-72783EBBFF12}"/>
          </ac:spMkLst>
        </pc:spChg>
        <pc:spChg chg="add del mod">
          <ac:chgData name="이 경오" userId="03d471aaec579ec3" providerId="LiveId" clId="{4ADE180D-344C-4DC6-B6EF-B924ABF9FB32}" dt="2020-05-11T01:11:16.697" v="3923" actId="478"/>
          <ac:spMkLst>
            <pc:docMk/>
            <pc:sldMk cId="339004504" sldId="408"/>
            <ac:spMk id="33" creationId="{6AD578E8-2850-43F1-A757-72F5752B26FC}"/>
          </ac:spMkLst>
        </pc:spChg>
        <pc:spChg chg="add del mod">
          <ac:chgData name="이 경오" userId="03d471aaec579ec3" providerId="LiveId" clId="{4ADE180D-344C-4DC6-B6EF-B924ABF9FB32}" dt="2020-05-11T01:11:10.102" v="3922" actId="478"/>
          <ac:spMkLst>
            <pc:docMk/>
            <pc:sldMk cId="339004504" sldId="408"/>
            <ac:spMk id="34" creationId="{5B0AC421-48BD-43FD-9F91-01B948874D6C}"/>
          </ac:spMkLst>
        </pc:spChg>
        <pc:spChg chg="add del mod">
          <ac:chgData name="이 경오" userId="03d471aaec579ec3" providerId="LiveId" clId="{4ADE180D-344C-4DC6-B6EF-B924ABF9FB32}" dt="2020-05-11T01:11:10.102" v="3922" actId="478"/>
          <ac:spMkLst>
            <pc:docMk/>
            <pc:sldMk cId="339004504" sldId="408"/>
            <ac:spMk id="35" creationId="{64F5BCBC-A4A1-462D-B6C3-58A3755683BA}"/>
          </ac:spMkLst>
        </pc:spChg>
        <pc:spChg chg="add del mod">
          <ac:chgData name="이 경오" userId="03d471aaec579ec3" providerId="LiveId" clId="{4ADE180D-344C-4DC6-B6EF-B924ABF9FB32}" dt="2020-05-11T01:11:10.102" v="3922" actId="478"/>
          <ac:spMkLst>
            <pc:docMk/>
            <pc:sldMk cId="339004504" sldId="408"/>
            <ac:spMk id="36" creationId="{E3B4BE3F-4CEF-4615-A7F5-00FAA459FFC4}"/>
          </ac:spMkLst>
        </pc:spChg>
        <pc:spChg chg="del">
          <ac:chgData name="이 경오" userId="03d471aaec579ec3" providerId="LiveId" clId="{4ADE180D-344C-4DC6-B6EF-B924ABF9FB32}" dt="2020-05-10T00:47:32.570" v="954" actId="478"/>
          <ac:spMkLst>
            <pc:docMk/>
            <pc:sldMk cId="339004504" sldId="408"/>
            <ac:spMk id="109" creationId="{075E8FF2-169E-48DA-8EB3-47FB0607D275}"/>
          </ac:spMkLst>
        </pc:spChg>
        <pc:cxnChg chg="add mod">
          <ac:chgData name="이 경오" userId="03d471aaec579ec3" providerId="LiveId" clId="{4ADE180D-344C-4DC6-B6EF-B924ABF9FB32}" dt="2020-05-12T04:25:21.209" v="8304" actId="1076"/>
          <ac:cxnSpMkLst>
            <pc:docMk/>
            <pc:sldMk cId="339004504" sldId="408"/>
            <ac:cxnSpMk id="19" creationId="{44E355E0-2983-4B00-BAFF-BEFC27499485}"/>
          </ac:cxnSpMkLst>
        </pc:cxnChg>
        <pc:cxnChg chg="add mod">
          <ac:chgData name="이 경오" userId="03d471aaec579ec3" providerId="LiveId" clId="{4ADE180D-344C-4DC6-B6EF-B924ABF9FB32}" dt="2020-05-12T04:25:21.209" v="8304" actId="1076"/>
          <ac:cxnSpMkLst>
            <pc:docMk/>
            <pc:sldMk cId="339004504" sldId="408"/>
            <ac:cxnSpMk id="20" creationId="{A42EFD66-588F-484A-AC5D-4B018E15A045}"/>
          </ac:cxnSpMkLst>
        </pc:cxnChg>
        <pc:cxnChg chg="add mod">
          <ac:chgData name="이 경오" userId="03d471aaec579ec3" providerId="LiveId" clId="{4ADE180D-344C-4DC6-B6EF-B924ABF9FB32}" dt="2020-05-12T04:25:21.209" v="8304" actId="1076"/>
          <ac:cxnSpMkLst>
            <pc:docMk/>
            <pc:sldMk cId="339004504" sldId="408"/>
            <ac:cxnSpMk id="21" creationId="{887BB2C2-A815-4CFF-8A9D-8C366C032411}"/>
          </ac:cxnSpMkLst>
        </pc:cxnChg>
        <pc:cxnChg chg="add mod">
          <ac:chgData name="이 경오" userId="03d471aaec579ec3" providerId="LiveId" clId="{4ADE180D-344C-4DC6-B6EF-B924ABF9FB32}" dt="2020-05-12T04:25:21.209" v="8304" actId="1076"/>
          <ac:cxnSpMkLst>
            <pc:docMk/>
            <pc:sldMk cId="339004504" sldId="408"/>
            <ac:cxnSpMk id="22" creationId="{D506FD33-E866-4F49-8D66-8306C91C9055}"/>
          </ac:cxnSpMkLst>
        </pc:cxnChg>
        <pc:cxnChg chg="add mod">
          <ac:chgData name="이 경오" userId="03d471aaec579ec3" providerId="LiveId" clId="{4ADE180D-344C-4DC6-B6EF-B924ABF9FB32}" dt="2020-05-12T04:25:21.209" v="8304" actId="1076"/>
          <ac:cxnSpMkLst>
            <pc:docMk/>
            <pc:sldMk cId="339004504" sldId="408"/>
            <ac:cxnSpMk id="23" creationId="{390F8B49-32CC-4D0D-86A7-AB10F00460E7}"/>
          </ac:cxnSpMkLst>
        </pc:cxnChg>
        <pc:cxnChg chg="add mod">
          <ac:chgData name="이 경오" userId="03d471aaec579ec3" providerId="LiveId" clId="{4ADE180D-344C-4DC6-B6EF-B924ABF9FB32}" dt="2020-05-12T04:25:21.209" v="8304" actId="1076"/>
          <ac:cxnSpMkLst>
            <pc:docMk/>
            <pc:sldMk cId="339004504" sldId="408"/>
            <ac:cxnSpMk id="24" creationId="{3B26D1DC-2E5E-4B7D-9A42-6548FB1C680D}"/>
          </ac:cxnSpMkLst>
        </pc:cxnChg>
      </pc:sldChg>
      <pc:sldChg chg="addSp delSp modSp mod">
        <pc:chgData name="이 경오" userId="03d471aaec579ec3" providerId="LiveId" clId="{4ADE180D-344C-4DC6-B6EF-B924ABF9FB32}" dt="2020-05-12T04:25:54.985" v="8320" actId="1076"/>
        <pc:sldMkLst>
          <pc:docMk/>
          <pc:sldMk cId="2160040231" sldId="409"/>
        </pc:sldMkLst>
        <pc:spChg chg="mod">
          <ac:chgData name="이 경오" userId="03d471aaec579ec3" providerId="LiveId" clId="{4ADE180D-344C-4DC6-B6EF-B924ABF9FB32}" dt="2020-05-12T04:25:46.059" v="8318" actId="1076"/>
          <ac:spMkLst>
            <pc:docMk/>
            <pc:sldMk cId="2160040231" sldId="409"/>
            <ac:spMk id="2" creationId="{00000000-0000-0000-0000-000000000000}"/>
          </ac:spMkLst>
        </pc:spChg>
        <pc:spChg chg="mod">
          <ac:chgData name="이 경오" userId="03d471aaec579ec3" providerId="LiveId" clId="{4ADE180D-344C-4DC6-B6EF-B924ABF9FB32}" dt="2020-05-12T04:25:54.985" v="8320" actId="1076"/>
          <ac:spMkLst>
            <pc:docMk/>
            <pc:sldMk cId="2160040231" sldId="409"/>
            <ac:spMk id="3" creationId="{4DB09CD0-0A96-4471-87D4-021859CD17CC}"/>
          </ac:spMkLst>
        </pc:spChg>
        <pc:spChg chg="add mod">
          <ac:chgData name="이 경오" userId="03d471aaec579ec3" providerId="LiveId" clId="{4ADE180D-344C-4DC6-B6EF-B924ABF9FB32}" dt="2020-05-12T04:25:54.985" v="8320" actId="1076"/>
          <ac:spMkLst>
            <pc:docMk/>
            <pc:sldMk cId="2160040231" sldId="409"/>
            <ac:spMk id="6" creationId="{2399B93B-095B-40FC-B42F-17B6CD9D8F22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14" creationId="{2B184B9E-5C6A-419F-937A-199A6176DECF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15" creationId="{64BA70CC-EBFF-4E15-9192-269F3EA15F3A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16" creationId="{B0B1F7AD-70AE-4851-AC29-0A7857F2D04C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17" creationId="{5D202CCB-7BCC-42E1-8599-A0F7117276C7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18" creationId="{ABE0C605-72C4-4B7E-8388-C424C26A69CE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19" creationId="{96DF2EC8-3F6F-4DD0-B89C-46A69FCEF5A3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0" creationId="{E77BC22D-9071-4C68-A831-2050578D834E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1" creationId="{5883A779-129A-4E88-9D12-4C1118AC3FF8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2" creationId="{22C0F06A-268C-40B3-838A-FC00423426D8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3" creationId="{7244AF2F-3446-4540-9AED-ECF9B38C9754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4" creationId="{A29A36A8-B2A7-4DF3-8613-8786A4365060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5" creationId="{D35B6675-A5B2-4808-AD4E-00B694ADEB26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6" creationId="{469D072E-2FA4-4129-A148-B8277F80D879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7" creationId="{2D2DC3C9-8771-44C8-A67D-0996E28A67F7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8" creationId="{2AED1D43-55AF-4F45-98B8-B087ACAABEBD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29" creationId="{EF41C588-0627-488D-92B7-98FCB3CAE7F8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0" creationId="{724ADA73-6BE4-4D0D-BCFE-37BA2CB8C027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1" creationId="{3DFC8FE2-6AC2-4BB6-A47E-146781ED9E00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2" creationId="{D8987BEA-E33A-4393-94E4-419A4697E773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3" creationId="{93DFA30F-A177-4E41-8473-0864F834AEDF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4" creationId="{4EF82DA4-0BE7-496A-9D2F-5F0833A856FF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5" creationId="{E7BF400E-4743-4EFC-9CEE-DCFC052B8106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6" creationId="{C3C38F9B-DADD-4C5D-BA37-926D363D3F01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7" creationId="{2D893D60-97D8-43F8-83D4-0123E7010CE1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38" creationId="{5133B62F-7A7E-4852-B22C-C31A48CFF0D3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41" creationId="{049AE9F6-DD57-4239-BF50-001FF8454527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42" creationId="{04DEDFA9-070C-4DE3-B824-39462479DE3D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44" creationId="{E389B66C-CB27-49DF-844D-26A9EC96EB02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45" creationId="{3C86719D-B545-47DE-A46D-AC241E39870B}"/>
          </ac:spMkLst>
        </pc:spChg>
        <pc:spChg chg="add mod">
          <ac:chgData name="이 경오" userId="03d471aaec579ec3" providerId="LiveId" clId="{4ADE180D-344C-4DC6-B6EF-B924ABF9FB32}" dt="2020-05-12T04:25:54.985" v="8320" actId="1076"/>
          <ac:spMkLst>
            <pc:docMk/>
            <pc:sldMk cId="2160040231" sldId="409"/>
            <ac:spMk id="45" creationId="{73358367-844E-4F60-8755-FBA5A588001A}"/>
          </ac:spMkLst>
        </pc:spChg>
        <pc:spChg chg="add mod">
          <ac:chgData name="이 경오" userId="03d471aaec579ec3" providerId="LiveId" clId="{4ADE180D-344C-4DC6-B6EF-B924ABF9FB32}" dt="2020-05-11T01:27:53.522" v="4153" actId="1076"/>
          <ac:spMkLst>
            <pc:docMk/>
            <pc:sldMk cId="2160040231" sldId="409"/>
            <ac:spMk id="46" creationId="{135E9524-9857-4004-B785-4F519807A655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46" creationId="{59A7F3B9-7311-4B0C-B883-0DC78AAF01C7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47" creationId="{95A7708E-E388-4605-8FA5-CE54DF52E5D8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48" creationId="{4AEFB994-5999-490D-A55B-6AB0A63C7A3F}"/>
          </ac:spMkLst>
        </pc:spChg>
        <pc:spChg chg="add mod">
          <ac:chgData name="이 경오" userId="03d471aaec579ec3" providerId="LiveId" clId="{4ADE180D-344C-4DC6-B6EF-B924ABF9FB32}" dt="2020-05-12T04:25:54.985" v="8320" actId="1076"/>
          <ac:spMkLst>
            <pc:docMk/>
            <pc:sldMk cId="2160040231" sldId="409"/>
            <ac:spMk id="48" creationId="{5ACF54CB-AEBB-4EEC-9869-57D0F3903F6E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49" creationId="{17D080D6-039F-477B-A786-2EA11E28AEBE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0" creationId="{264C4259-CDF6-4302-BF38-DA78F8C7A388}"/>
          </ac:spMkLst>
        </pc:spChg>
        <pc:spChg chg="add mod">
          <ac:chgData name="이 경오" userId="03d471aaec579ec3" providerId="LiveId" clId="{4ADE180D-344C-4DC6-B6EF-B924ABF9FB32}" dt="2020-05-12T04:25:54.985" v="8320" actId="1076"/>
          <ac:spMkLst>
            <pc:docMk/>
            <pc:sldMk cId="2160040231" sldId="409"/>
            <ac:spMk id="50" creationId="{AB2B3636-78A9-4FE8-96EC-CF72524809A3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1" creationId="{9F5886A9-A172-4ECE-81FB-5B32957439F8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2" creationId="{689EE45F-D405-48B1-8977-0B13F4496AFC}"/>
          </ac:spMkLst>
        </pc:spChg>
        <pc:spChg chg="add mod">
          <ac:chgData name="이 경오" userId="03d471aaec579ec3" providerId="LiveId" clId="{4ADE180D-344C-4DC6-B6EF-B924ABF9FB32}" dt="2020-05-12T04:25:54.985" v="8320" actId="1076"/>
          <ac:spMkLst>
            <pc:docMk/>
            <pc:sldMk cId="2160040231" sldId="409"/>
            <ac:spMk id="52" creationId="{D89A8B80-074B-4FAE-80C8-3FF5A8C5931B}"/>
          </ac:spMkLst>
        </pc:spChg>
        <pc:spChg chg="add mod">
          <ac:chgData name="이 경오" userId="03d471aaec579ec3" providerId="LiveId" clId="{4ADE180D-344C-4DC6-B6EF-B924ABF9FB32}" dt="2020-05-12T04:25:54.985" v="8320" actId="1076"/>
          <ac:spMkLst>
            <pc:docMk/>
            <pc:sldMk cId="2160040231" sldId="409"/>
            <ac:spMk id="53" creationId="{447AA2A1-BAA9-4D03-8B95-6C06131BD449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3" creationId="{9736944B-BA25-4454-8501-1ED57BA690D2}"/>
          </ac:spMkLst>
        </pc:spChg>
        <pc:spChg chg="add mod">
          <ac:chgData name="이 경오" userId="03d471aaec579ec3" providerId="LiveId" clId="{4ADE180D-344C-4DC6-B6EF-B924ABF9FB32}" dt="2020-05-12T04:25:54.985" v="8320" actId="1076"/>
          <ac:spMkLst>
            <pc:docMk/>
            <pc:sldMk cId="2160040231" sldId="409"/>
            <ac:spMk id="54" creationId="{27FD20EB-7867-47F8-AB45-AD71D5952494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4" creationId="{BA6CECD1-07DF-45E2-91C9-4C0FAA07FC2C}"/>
          </ac:spMkLst>
        </pc:spChg>
        <pc:spChg chg="add del mod">
          <ac:chgData name="이 경오" userId="03d471aaec579ec3" providerId="LiveId" clId="{4ADE180D-344C-4DC6-B6EF-B924ABF9FB32}" dt="2020-05-11T01:29:37.327" v="4171" actId="478"/>
          <ac:spMkLst>
            <pc:docMk/>
            <pc:sldMk cId="2160040231" sldId="409"/>
            <ac:spMk id="55" creationId="{2C2AD2FA-F4B9-4D4F-8B00-E4E26E61C772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5" creationId="{58D9F2BC-E1F0-4095-B96B-5E9998E6AEF8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6" creationId="{9E5C25BC-D235-4E25-98F0-05C655496B5B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7" creationId="{9015855C-2EFE-4B94-B466-507CAD104211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8" creationId="{70C580AD-7D57-4EB6-BDF2-313F92B73445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59" creationId="{9937F884-37B1-47E3-B49B-FEFE3ECC88CF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0" creationId="{444D4C43-33DC-4FFC-86A0-AA8C468E2CB8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1" creationId="{4E667772-4053-4D25-8A95-DC5DEFECD9F3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3" creationId="{3823B99F-3376-41B4-A5D8-D6ED35B43580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4" creationId="{8DBF22B7-C450-4498-AA82-6B467955A1A2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5" creationId="{47FF0876-2737-44E6-AED7-E846479CCB82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6" creationId="{6ACC5ED1-8172-42DC-BD16-6703D51FD343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7" creationId="{A951E547-3575-4CAB-A8EC-86B8280F6CB3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8" creationId="{C2296659-FC23-405D-989B-F10566D6BFA4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69" creationId="{73C22E93-9C0B-47ED-B33F-DC25C3E5774C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72" creationId="{5CAA0F36-502E-4500-9778-FD35836EC595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73" creationId="{AA3CF81E-137D-46BC-9B87-5EEA4F832DCD}"/>
          </ac:spMkLst>
        </pc:spChg>
        <pc:spChg chg="add del mod or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74" creationId="{2439C905-7375-4736-BED0-ED96AEC6F842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75" creationId="{F5A77E84-2743-4B73-995D-9C4162660289}"/>
          </ac:spMkLst>
        </pc:spChg>
        <pc:spChg chg="del">
          <ac:chgData name="이 경오" userId="03d471aaec579ec3" providerId="LiveId" clId="{4ADE180D-344C-4DC6-B6EF-B924ABF9FB32}" dt="2020-05-10T00:51:17.925" v="970" actId="478"/>
          <ac:spMkLst>
            <pc:docMk/>
            <pc:sldMk cId="2160040231" sldId="409"/>
            <ac:spMk id="76" creationId="{99C54A2B-3F32-4FFE-83E3-7C8991E99B0F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77" creationId="{68A39BB9-1B4F-487A-9979-F882521454AF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78" creationId="{FAC2CF80-F50E-4E8C-8109-C35FD016C1F1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79" creationId="{84510FF2-26A8-46DF-A879-A4EE960352CF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0" creationId="{EA629DAA-7A3B-4519-B288-18F112A367F4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1" creationId="{4C3CC014-4A6D-49C0-842B-2ADE324BAEF8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2" creationId="{2A9962CC-4C6D-4291-A269-697971072AA4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3" creationId="{28646A75-DFC0-406F-8E56-E554634F4C8D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4" creationId="{B701985B-E1BF-4B7B-BC18-35D182BCC47D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5" creationId="{9B73FC4B-2484-41A8-ABEA-2FCB6A0325F0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7" creationId="{C009AEB4-A561-4475-99C6-832613CF44B2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8" creationId="{01142589-C30F-4AE8-A7DD-0160ABC62A31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89" creationId="{D7A8AAB9-8BFE-4E3C-9E07-70512C7BDAFB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91" creationId="{D89D45D9-B5C9-4FA8-8C40-49F213E9F248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92" creationId="{81DD96AF-2A90-46CE-860F-C8F9FE82AEAF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93" creationId="{A84495E0-700B-487D-929A-55C6136DF00E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94" creationId="{790DBDB2-8D8F-4AD0-A352-7F40C02AAF3F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106" creationId="{013B1554-ACB2-48FF-8C8C-7853E408B446}"/>
          </ac:spMkLst>
        </pc:spChg>
        <pc:spChg chg="add del mod topLvl">
          <ac:chgData name="이 경오" userId="03d471aaec579ec3" providerId="LiveId" clId="{4ADE180D-344C-4DC6-B6EF-B924ABF9FB32}" dt="2020-05-11T01:27:47.221" v="4151" actId="478"/>
          <ac:spMkLst>
            <pc:docMk/>
            <pc:sldMk cId="2160040231" sldId="409"/>
            <ac:spMk id="109" creationId="{2D323B10-BE91-4B0A-B022-3116086CA6C7}"/>
          </ac:spMkLst>
        </pc:spChg>
        <pc:grpChg chg="add del mod">
          <ac:chgData name="이 경오" userId="03d471aaec579ec3" providerId="LiveId" clId="{4ADE180D-344C-4DC6-B6EF-B924ABF9FB32}" dt="2020-05-10T00:53:46.711" v="1339" actId="165"/>
          <ac:grpSpMkLst>
            <pc:docMk/>
            <pc:sldMk cId="2160040231" sldId="409"/>
            <ac:grpSpMk id="3" creationId="{7929988F-0A0C-40C7-81FD-A863F940D090}"/>
          </ac:grpSpMkLst>
        </pc:grpChg>
        <pc:grpChg chg="add del mod">
          <ac:chgData name="이 경오" userId="03d471aaec579ec3" providerId="LiveId" clId="{4ADE180D-344C-4DC6-B6EF-B924ABF9FB32}" dt="2020-05-10T00:54:18.064" v="1343" actId="165"/>
          <ac:grpSpMkLst>
            <pc:docMk/>
            <pc:sldMk cId="2160040231" sldId="409"/>
            <ac:grpSpMk id="6" creationId="{2C32880B-52B8-442F-8031-23FD615240F0}"/>
          </ac:grpSpMkLst>
        </pc:grpChg>
        <pc:graphicFrameChg chg="add del mod modGraphic">
          <ac:chgData name="이 경오" userId="03d471aaec579ec3" providerId="LiveId" clId="{4ADE180D-344C-4DC6-B6EF-B924ABF9FB32}" dt="2020-05-11T01:27:47.221" v="4151" actId="478"/>
          <ac:graphicFrameMkLst>
            <pc:docMk/>
            <pc:sldMk cId="2160040231" sldId="409"/>
            <ac:graphicFrameMk id="71" creationId="{40C2FFEF-6E06-4DE9-ACA6-84E69889CDAD}"/>
          </ac:graphicFrameMkLst>
        </pc:graphicFrameChg>
        <pc:picChg chg="add mod">
          <ac:chgData name="이 경오" userId="03d471aaec579ec3" providerId="LiveId" clId="{4ADE180D-344C-4DC6-B6EF-B924ABF9FB32}" dt="2020-05-12T04:25:54.985" v="8320" actId="1076"/>
          <ac:picMkLst>
            <pc:docMk/>
            <pc:sldMk cId="2160040231" sldId="409"/>
            <ac:picMk id="47" creationId="{02328D48-CEDE-4013-8C90-80F87ABFD66D}"/>
          </ac:picMkLst>
        </pc:picChg>
        <pc:picChg chg="add mod">
          <ac:chgData name="이 경오" userId="03d471aaec579ec3" providerId="LiveId" clId="{4ADE180D-344C-4DC6-B6EF-B924ABF9FB32}" dt="2020-05-12T04:25:54.985" v="8320" actId="1076"/>
          <ac:picMkLst>
            <pc:docMk/>
            <pc:sldMk cId="2160040231" sldId="409"/>
            <ac:picMk id="49" creationId="{3393121B-B2FA-4160-BD3D-FB0FB382BF39}"/>
          </ac:picMkLst>
        </pc:picChg>
        <pc:picChg chg="add mod">
          <ac:chgData name="이 경오" userId="03d471aaec579ec3" providerId="LiveId" clId="{4ADE180D-344C-4DC6-B6EF-B924ABF9FB32}" dt="2020-05-12T04:25:54.985" v="8320" actId="1076"/>
          <ac:picMkLst>
            <pc:docMk/>
            <pc:sldMk cId="2160040231" sldId="409"/>
            <ac:picMk id="51" creationId="{54835140-BD39-40EC-A149-417E971DCF5B}"/>
          </ac:picMkLst>
        </pc:picChg>
        <pc:picChg chg="del">
          <ac:chgData name="이 경오" userId="03d471aaec579ec3" providerId="LiveId" clId="{4ADE180D-344C-4DC6-B6EF-B924ABF9FB32}" dt="2020-05-10T00:51:17.925" v="970" actId="478"/>
          <ac:picMkLst>
            <pc:docMk/>
            <pc:sldMk cId="2160040231" sldId="409"/>
            <ac:picMk id="62" creationId="{9ADBE1F1-66D4-4819-980D-0574703D1E6A}"/>
          </ac:picMkLst>
        </pc:picChg>
        <pc:cxnChg chg="del mod">
          <ac:chgData name="이 경오" userId="03d471aaec579ec3" providerId="LiveId" clId="{4ADE180D-344C-4DC6-B6EF-B924ABF9FB32}" dt="2020-05-10T00:51:17.925" v="970" actId="478"/>
          <ac:cxnSpMkLst>
            <pc:docMk/>
            <pc:sldMk cId="2160040231" sldId="409"/>
            <ac:cxnSpMk id="7" creationId="{5B15DF37-8C53-438E-A974-B47EE4F0904D}"/>
          </ac:cxnSpMkLst>
        </pc:cxnChg>
        <pc:cxnChg chg="del">
          <ac:chgData name="이 경오" userId="03d471aaec579ec3" providerId="LiveId" clId="{4ADE180D-344C-4DC6-B6EF-B924ABF9FB32}" dt="2020-05-10T00:51:17.925" v="970" actId="478"/>
          <ac:cxnSpMkLst>
            <pc:docMk/>
            <pc:sldMk cId="2160040231" sldId="409"/>
            <ac:cxnSpMk id="39" creationId="{05EFE47A-ED8D-48B3-917A-49A4A6C82FA2}"/>
          </ac:cxnSpMkLst>
        </pc:cxnChg>
        <pc:cxnChg chg="del">
          <ac:chgData name="이 경오" userId="03d471aaec579ec3" providerId="LiveId" clId="{4ADE180D-344C-4DC6-B6EF-B924ABF9FB32}" dt="2020-05-10T00:51:17.925" v="970" actId="478"/>
          <ac:cxnSpMkLst>
            <pc:docMk/>
            <pc:sldMk cId="2160040231" sldId="409"/>
            <ac:cxnSpMk id="40" creationId="{527E8578-37EA-4EAF-96CA-48B00E25E840}"/>
          </ac:cxnSpMkLst>
        </pc:cxnChg>
        <pc:cxnChg chg="del">
          <ac:chgData name="이 경오" userId="03d471aaec579ec3" providerId="LiveId" clId="{4ADE180D-344C-4DC6-B6EF-B924ABF9FB32}" dt="2020-05-10T00:51:17.925" v="970" actId="478"/>
          <ac:cxnSpMkLst>
            <pc:docMk/>
            <pc:sldMk cId="2160040231" sldId="409"/>
            <ac:cxnSpMk id="43" creationId="{DE8FECAE-26BE-4455-A28F-F630BA405119}"/>
          </ac:cxnSpMkLst>
        </pc:cxnChg>
        <pc:cxnChg chg="del">
          <ac:chgData name="이 경오" userId="03d471aaec579ec3" providerId="LiveId" clId="{4ADE180D-344C-4DC6-B6EF-B924ABF9FB32}" dt="2020-05-10T00:51:17.925" v="970" actId="478"/>
          <ac:cxnSpMkLst>
            <pc:docMk/>
            <pc:sldMk cId="2160040231" sldId="409"/>
            <ac:cxnSpMk id="70" creationId="{B9F778BD-F764-4D93-A398-53148CFC7DE3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86" creationId="{0419BE77-CE99-4B8A-8A37-855E2475961F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90" creationId="{3CE5701F-C679-43AC-8427-884D71ECD0D2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95" creationId="{6A4D8C87-B14D-4EA6-9927-EDF7D07B2D26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96" creationId="{37D0F856-52A6-41EB-8783-5DED4AEE6D94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97" creationId="{94CCD838-EA9C-418B-B0CD-707E16887D40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98" creationId="{0BA34FE1-AB96-4BEB-B94C-44C97DBFB842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99" creationId="{73227210-01CA-411B-82C8-46E4B6EA101F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00" creationId="{B062C9C9-6774-4A30-A673-5E1A8801872A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01" creationId="{DDFCDCCF-59BF-42A3-A1D5-6A5E03D7FDC5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02" creationId="{627A02EF-0022-467C-97F5-B891CE2CD6B6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03" creationId="{3D0E5C24-0C81-4AD6-8AD0-EA5EEFA09139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04" creationId="{2E0917AB-52D5-40A2-B2C0-F16733D5FDA5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05" creationId="{39EEDFA9-6F0F-4A0E-8FEF-39D8A371A2E9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07" creationId="{BE4B3642-7FD0-4A0E-91C9-7DAABD23358A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08" creationId="{749B1D83-53CC-4F0A-9EA8-0D015DFEDD3A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10" creationId="{7242A6CB-BE80-4994-8933-751B663F13AE}"/>
          </ac:cxnSpMkLst>
        </pc:cxnChg>
        <pc:cxnChg chg="add del mod topLvl">
          <ac:chgData name="이 경오" userId="03d471aaec579ec3" providerId="LiveId" clId="{4ADE180D-344C-4DC6-B6EF-B924ABF9FB32}" dt="2020-05-11T01:27:47.221" v="4151" actId="478"/>
          <ac:cxnSpMkLst>
            <pc:docMk/>
            <pc:sldMk cId="2160040231" sldId="409"/>
            <ac:cxnSpMk id="111" creationId="{43219D1B-38B8-41BC-A6B0-D6F2D5270A56}"/>
          </ac:cxnSpMkLst>
        </pc:cxnChg>
      </pc:sldChg>
      <pc:sldChg chg="del">
        <pc:chgData name="이 경오" userId="03d471aaec579ec3" providerId="LiveId" clId="{4ADE180D-344C-4DC6-B6EF-B924ABF9FB32}" dt="2020-05-10T01:01:04.035" v="1559" actId="47"/>
        <pc:sldMkLst>
          <pc:docMk/>
          <pc:sldMk cId="2954431821" sldId="410"/>
        </pc:sldMkLst>
      </pc:sldChg>
      <pc:sldChg chg="del">
        <pc:chgData name="이 경오" userId="03d471aaec579ec3" providerId="LiveId" clId="{4ADE180D-344C-4DC6-B6EF-B924ABF9FB32}" dt="2020-05-10T01:36:55.856" v="2998" actId="47"/>
        <pc:sldMkLst>
          <pc:docMk/>
          <pc:sldMk cId="943979892" sldId="411"/>
        </pc:sldMkLst>
      </pc:sldChg>
      <pc:sldChg chg="del">
        <pc:chgData name="이 경오" userId="03d471aaec579ec3" providerId="LiveId" clId="{4ADE180D-344C-4DC6-B6EF-B924ABF9FB32}" dt="2020-05-10T01:36:59" v="2999" actId="47"/>
        <pc:sldMkLst>
          <pc:docMk/>
          <pc:sldMk cId="2607346328" sldId="412"/>
        </pc:sldMkLst>
      </pc:sldChg>
      <pc:sldChg chg="del">
        <pc:chgData name="이 경오" userId="03d471aaec579ec3" providerId="LiveId" clId="{4ADE180D-344C-4DC6-B6EF-B924ABF9FB32}" dt="2020-05-10T01:37:00.268" v="3000" actId="47"/>
        <pc:sldMkLst>
          <pc:docMk/>
          <pc:sldMk cId="213928099" sldId="413"/>
        </pc:sldMkLst>
      </pc:sldChg>
      <pc:sldChg chg="del">
        <pc:chgData name="이 경오" userId="03d471aaec579ec3" providerId="LiveId" clId="{4ADE180D-344C-4DC6-B6EF-B924ABF9FB32}" dt="2020-05-10T01:37:02.037" v="3001" actId="47"/>
        <pc:sldMkLst>
          <pc:docMk/>
          <pc:sldMk cId="3324714783" sldId="414"/>
        </pc:sldMkLst>
      </pc:sldChg>
      <pc:sldChg chg="addSp modSp del mod">
        <pc:chgData name="이 경오" userId="03d471aaec579ec3" providerId="LiveId" clId="{4ADE180D-344C-4DC6-B6EF-B924ABF9FB32}" dt="2020-05-12T04:38:31.190" v="8545" actId="47"/>
        <pc:sldMkLst>
          <pc:docMk/>
          <pc:sldMk cId="3513125345" sldId="415"/>
        </pc:sldMkLst>
        <pc:spChg chg="add mod">
          <ac:chgData name="이 경오" userId="03d471aaec579ec3" providerId="LiveId" clId="{4ADE180D-344C-4DC6-B6EF-B924ABF9FB32}" dt="2020-05-11T04:38:24.603" v="7669" actId="20577"/>
          <ac:spMkLst>
            <pc:docMk/>
            <pc:sldMk cId="3513125345" sldId="415"/>
            <ac:spMk id="10" creationId="{83EA2B8D-D3B5-4CCC-AAF9-F059DEA183D5}"/>
          </ac:spMkLst>
        </pc:spChg>
        <pc:spChg chg="add mod">
          <ac:chgData name="이 경오" userId="03d471aaec579ec3" providerId="LiveId" clId="{4ADE180D-344C-4DC6-B6EF-B924ABF9FB32}" dt="2020-05-11T04:40:14.092" v="8215" actId="20577"/>
          <ac:spMkLst>
            <pc:docMk/>
            <pc:sldMk cId="3513125345" sldId="415"/>
            <ac:spMk id="11" creationId="{8517C8F1-B30E-40A4-8573-75806B7A35E1}"/>
          </ac:spMkLst>
        </pc:spChg>
        <pc:spChg chg="mod">
          <ac:chgData name="이 경오" userId="03d471aaec579ec3" providerId="LiveId" clId="{4ADE180D-344C-4DC6-B6EF-B924ABF9FB32}" dt="2020-05-11T04:29:05.528" v="7452" actId="20577"/>
          <ac:spMkLst>
            <pc:docMk/>
            <pc:sldMk cId="3513125345" sldId="415"/>
            <ac:spMk id="18" creationId="{2763EFF1-B48D-45D7-89EA-509DF24FFE69}"/>
          </ac:spMkLst>
        </pc:spChg>
        <pc:spChg chg="mod">
          <ac:chgData name="이 경오" userId="03d471aaec579ec3" providerId="LiveId" clId="{4ADE180D-344C-4DC6-B6EF-B924ABF9FB32}" dt="2020-05-11T04:29:02.280" v="7451" actId="20577"/>
          <ac:spMkLst>
            <pc:docMk/>
            <pc:sldMk cId="3513125345" sldId="415"/>
            <ac:spMk id="19" creationId="{2776E237-3469-41C1-ABA2-559B1D65E6F6}"/>
          </ac:spMkLst>
        </pc:spChg>
        <pc:spChg chg="mod">
          <ac:chgData name="이 경오" userId="03d471aaec579ec3" providerId="LiveId" clId="{4ADE180D-344C-4DC6-B6EF-B924ABF9FB32}" dt="2020-05-11T04:33:04.714" v="7574" actId="20577"/>
          <ac:spMkLst>
            <pc:docMk/>
            <pc:sldMk cId="3513125345" sldId="415"/>
            <ac:spMk id="20" creationId="{45F08036-2082-47B7-93B7-B6A09D6715EC}"/>
          </ac:spMkLst>
        </pc:spChg>
        <pc:spChg chg="mod">
          <ac:chgData name="이 경오" userId="03d471aaec579ec3" providerId="LiveId" clId="{4ADE180D-344C-4DC6-B6EF-B924ABF9FB32}" dt="2020-05-11T04:33:43.774" v="7585" actId="207"/>
          <ac:spMkLst>
            <pc:docMk/>
            <pc:sldMk cId="3513125345" sldId="415"/>
            <ac:spMk id="21" creationId="{9F103256-9293-40E7-91C2-CB5EBC2B9E71}"/>
          </ac:spMkLst>
        </pc:spChg>
        <pc:cxnChg chg="add mod">
          <ac:chgData name="이 경오" userId="03d471aaec579ec3" providerId="LiveId" clId="{4ADE180D-344C-4DC6-B6EF-B924ABF9FB32}" dt="2020-05-11T04:25:54.792" v="7276"/>
          <ac:cxnSpMkLst>
            <pc:docMk/>
            <pc:sldMk cId="3513125345" sldId="415"/>
            <ac:cxnSpMk id="8" creationId="{72ACF453-ED14-47C0-B682-7C3D18B302D7}"/>
          </ac:cxnSpMkLst>
        </pc:cxnChg>
        <pc:cxnChg chg="add mod">
          <ac:chgData name="이 경오" userId="03d471aaec579ec3" providerId="LiveId" clId="{4ADE180D-344C-4DC6-B6EF-B924ABF9FB32}" dt="2020-05-11T04:25:54.792" v="7276"/>
          <ac:cxnSpMkLst>
            <pc:docMk/>
            <pc:sldMk cId="3513125345" sldId="415"/>
            <ac:cxnSpMk id="9" creationId="{66A3CF06-8E38-49DA-BA00-BC02795EC5F5}"/>
          </ac:cxnSpMkLst>
        </pc:cxnChg>
      </pc:sldChg>
      <pc:sldChg chg="addSp delSp modSp add del mod">
        <pc:chgData name="이 경오" userId="03d471aaec579ec3" providerId="LiveId" clId="{4ADE180D-344C-4DC6-B6EF-B924ABF9FB32}" dt="2020-05-11T00:50:14.699" v="3236" actId="47"/>
        <pc:sldMkLst>
          <pc:docMk/>
          <pc:sldMk cId="3774693746" sldId="416"/>
        </pc:sldMkLst>
        <pc:spChg chg="mod">
          <ac:chgData name="이 경오" userId="03d471aaec579ec3" providerId="LiveId" clId="{4ADE180D-344C-4DC6-B6EF-B924ABF9FB32}" dt="2020-05-10T00:24:20.680" v="204"/>
          <ac:spMkLst>
            <pc:docMk/>
            <pc:sldMk cId="3774693746" sldId="416"/>
            <ac:spMk id="2" creationId="{00000000-0000-0000-0000-000000000000}"/>
          </ac:spMkLst>
        </pc:spChg>
        <pc:spChg chg="mod">
          <ac:chgData name="이 경오" userId="03d471aaec579ec3" providerId="LiveId" clId="{4ADE180D-344C-4DC6-B6EF-B924ABF9FB32}" dt="2020-05-10T00:35:49.088" v="335" actId="1076"/>
          <ac:spMkLst>
            <pc:docMk/>
            <pc:sldMk cId="3774693746" sldId="416"/>
            <ac:spMk id="5" creationId="{8F526FEE-CA73-440B-888F-BE51F1015EA2}"/>
          </ac:spMkLst>
        </pc:spChg>
        <pc:spChg chg="mod">
          <ac:chgData name="이 경오" userId="03d471aaec579ec3" providerId="LiveId" clId="{4ADE180D-344C-4DC6-B6EF-B924ABF9FB32}" dt="2020-05-10T00:25:22.401" v="209" actId="20577"/>
          <ac:spMkLst>
            <pc:docMk/>
            <pc:sldMk cId="3774693746" sldId="416"/>
            <ac:spMk id="10" creationId="{5214D58B-7C80-4A27-9D9F-37BB6F191F86}"/>
          </ac:spMkLst>
        </pc:spChg>
        <pc:spChg chg="del">
          <ac:chgData name="이 경오" userId="03d471aaec579ec3" providerId="LiveId" clId="{4ADE180D-344C-4DC6-B6EF-B924ABF9FB32}" dt="2020-05-10T00:25:32.510" v="210" actId="478"/>
          <ac:spMkLst>
            <pc:docMk/>
            <pc:sldMk cId="3774693746" sldId="416"/>
            <ac:spMk id="16" creationId="{0874BBF8-16E3-4D13-9D15-863F6455C7F2}"/>
          </ac:spMkLst>
        </pc:spChg>
        <pc:spChg chg="add del mod topLvl">
          <ac:chgData name="이 경오" userId="03d471aaec579ec3" providerId="LiveId" clId="{4ADE180D-344C-4DC6-B6EF-B924ABF9FB32}" dt="2020-05-10T00:33:30.361" v="288" actId="478"/>
          <ac:spMkLst>
            <pc:docMk/>
            <pc:sldMk cId="3774693746" sldId="416"/>
            <ac:spMk id="19" creationId="{0ADCAD49-EDC2-49BD-9D45-B0DD0E144871}"/>
          </ac:spMkLst>
        </pc:spChg>
        <pc:spChg chg="add del mod topLvl">
          <ac:chgData name="이 경오" userId="03d471aaec579ec3" providerId="LiveId" clId="{4ADE180D-344C-4DC6-B6EF-B924ABF9FB32}" dt="2020-05-10T00:32:02.333" v="278" actId="478"/>
          <ac:spMkLst>
            <pc:docMk/>
            <pc:sldMk cId="3774693746" sldId="416"/>
            <ac:spMk id="23" creationId="{1FEE00A2-E24E-4A9F-9BB6-3AD2834EB5C7}"/>
          </ac:spMkLst>
        </pc:spChg>
        <pc:spChg chg="add del mod topLvl">
          <ac:chgData name="이 경오" userId="03d471aaec579ec3" providerId="LiveId" clId="{4ADE180D-344C-4DC6-B6EF-B924ABF9FB32}" dt="2020-05-10T00:33:26.565" v="287" actId="478"/>
          <ac:spMkLst>
            <pc:docMk/>
            <pc:sldMk cId="3774693746" sldId="416"/>
            <ac:spMk id="24" creationId="{AB024443-A118-4DD5-ACEC-4E2436345BF0}"/>
          </ac:spMkLst>
        </pc:spChg>
        <pc:spChg chg="add del mod topLvl">
          <ac:chgData name="이 경오" userId="03d471aaec579ec3" providerId="LiveId" clId="{4ADE180D-344C-4DC6-B6EF-B924ABF9FB32}" dt="2020-05-10T00:33:26.565" v="287" actId="478"/>
          <ac:spMkLst>
            <pc:docMk/>
            <pc:sldMk cId="3774693746" sldId="416"/>
            <ac:spMk id="26" creationId="{38A205B6-928C-4A6E-9B28-6C1ADBA27FE6}"/>
          </ac:spMkLst>
        </pc:spChg>
        <pc:spChg chg="add mod topLvl">
          <ac:chgData name="이 경오" userId="03d471aaec579ec3" providerId="LiveId" clId="{4ADE180D-344C-4DC6-B6EF-B924ABF9FB32}" dt="2020-05-10T00:35:59.006" v="337" actId="1076"/>
          <ac:spMkLst>
            <pc:docMk/>
            <pc:sldMk cId="3774693746" sldId="416"/>
            <ac:spMk id="27" creationId="{AC9725DD-14E4-453F-B234-9A41D13B8B38}"/>
          </ac:spMkLst>
        </pc:spChg>
        <pc:spChg chg="add mod topLvl">
          <ac:chgData name="이 경오" userId="03d471aaec579ec3" providerId="LiveId" clId="{4ADE180D-344C-4DC6-B6EF-B924ABF9FB32}" dt="2020-05-10T00:35:59.006" v="337" actId="1076"/>
          <ac:spMkLst>
            <pc:docMk/>
            <pc:sldMk cId="3774693746" sldId="416"/>
            <ac:spMk id="30" creationId="{92DD9AC9-E882-427B-9B8A-90A3E4101F59}"/>
          </ac:spMkLst>
        </pc:spChg>
        <pc:spChg chg="add mod topLvl">
          <ac:chgData name="이 경오" userId="03d471aaec579ec3" providerId="LiveId" clId="{4ADE180D-344C-4DC6-B6EF-B924ABF9FB32}" dt="2020-05-10T00:35:59.006" v="337" actId="1076"/>
          <ac:spMkLst>
            <pc:docMk/>
            <pc:sldMk cId="3774693746" sldId="416"/>
            <ac:spMk id="31" creationId="{85444050-47CE-4A55-96F7-042FAFEB1C7C}"/>
          </ac:spMkLst>
        </pc:spChg>
        <pc:spChg chg="add mod topLvl">
          <ac:chgData name="이 경오" userId="03d471aaec579ec3" providerId="LiveId" clId="{4ADE180D-344C-4DC6-B6EF-B924ABF9FB32}" dt="2020-05-10T00:35:59.006" v="337" actId="1076"/>
          <ac:spMkLst>
            <pc:docMk/>
            <pc:sldMk cId="3774693746" sldId="416"/>
            <ac:spMk id="33" creationId="{468DB570-FCC6-48CD-9DE1-92351717CB6C}"/>
          </ac:spMkLst>
        </pc:spChg>
        <pc:spChg chg="add del mod topLvl">
          <ac:chgData name="이 경오" userId="03d471aaec579ec3" providerId="LiveId" clId="{4ADE180D-344C-4DC6-B6EF-B924ABF9FB32}" dt="2020-05-10T00:39:36.718" v="777" actId="478"/>
          <ac:spMkLst>
            <pc:docMk/>
            <pc:sldMk cId="3774693746" sldId="416"/>
            <ac:spMk id="34" creationId="{95482389-078A-4F55-9119-688FA4493E56}"/>
          </ac:spMkLst>
        </pc:spChg>
        <pc:spChg chg="add del mod topLvl">
          <ac:chgData name="이 경오" userId="03d471aaec579ec3" providerId="LiveId" clId="{4ADE180D-344C-4DC6-B6EF-B924ABF9FB32}" dt="2020-05-10T00:33:30.361" v="288" actId="478"/>
          <ac:spMkLst>
            <pc:docMk/>
            <pc:sldMk cId="3774693746" sldId="416"/>
            <ac:spMk id="35" creationId="{838283D8-D9E2-4B91-802C-646C87D3546B}"/>
          </ac:spMkLst>
        </pc:spChg>
        <pc:spChg chg="add mod topLvl">
          <ac:chgData name="이 경오" userId="03d471aaec579ec3" providerId="LiveId" clId="{4ADE180D-344C-4DC6-B6EF-B924ABF9FB32}" dt="2020-05-10T00:35:59.006" v="337" actId="1076"/>
          <ac:spMkLst>
            <pc:docMk/>
            <pc:sldMk cId="3774693746" sldId="416"/>
            <ac:spMk id="37" creationId="{306FB2EF-E0A6-4CC8-92E2-9131346B24F4}"/>
          </ac:spMkLst>
        </pc:spChg>
        <pc:spChg chg="add mod topLvl">
          <ac:chgData name="이 경오" userId="03d471aaec579ec3" providerId="LiveId" clId="{4ADE180D-344C-4DC6-B6EF-B924ABF9FB32}" dt="2020-05-10T00:36:16.330" v="339" actId="14100"/>
          <ac:spMkLst>
            <pc:docMk/>
            <pc:sldMk cId="3774693746" sldId="416"/>
            <ac:spMk id="43" creationId="{409F8704-1148-4B51-A6AD-A026514E27D3}"/>
          </ac:spMkLst>
        </pc:spChg>
        <pc:spChg chg="del">
          <ac:chgData name="이 경오" userId="03d471aaec579ec3" providerId="LiveId" clId="{4ADE180D-344C-4DC6-B6EF-B924ABF9FB32}" dt="2020-05-10T00:25:32.510" v="210" actId="478"/>
          <ac:spMkLst>
            <pc:docMk/>
            <pc:sldMk cId="3774693746" sldId="416"/>
            <ac:spMk id="44" creationId="{1D3F4046-1813-4439-B8D0-92B25AC580D9}"/>
          </ac:spMkLst>
        </pc:spChg>
        <pc:spChg chg="add mod">
          <ac:chgData name="이 경오" userId="03d471aaec579ec3" providerId="LiveId" clId="{4ADE180D-344C-4DC6-B6EF-B924ABF9FB32}" dt="2020-05-10T00:35:54.061" v="336" actId="571"/>
          <ac:spMkLst>
            <pc:docMk/>
            <pc:sldMk cId="3774693746" sldId="416"/>
            <ac:spMk id="52" creationId="{EA7F0233-98C0-4D8D-A1B7-68943BBFB7A2}"/>
          </ac:spMkLst>
        </pc:spChg>
        <pc:spChg chg="add mod">
          <ac:chgData name="이 경오" userId="03d471aaec579ec3" providerId="LiveId" clId="{4ADE180D-344C-4DC6-B6EF-B924ABF9FB32}" dt="2020-05-10T00:35:54.061" v="336" actId="571"/>
          <ac:spMkLst>
            <pc:docMk/>
            <pc:sldMk cId="3774693746" sldId="416"/>
            <ac:spMk id="54" creationId="{790E255F-210F-4EFF-A033-6519BB899D58}"/>
          </ac:spMkLst>
        </pc:spChg>
        <pc:spChg chg="add mod">
          <ac:chgData name="이 경오" userId="03d471aaec579ec3" providerId="LiveId" clId="{4ADE180D-344C-4DC6-B6EF-B924ABF9FB32}" dt="2020-05-10T00:35:54.061" v="336" actId="571"/>
          <ac:spMkLst>
            <pc:docMk/>
            <pc:sldMk cId="3774693746" sldId="416"/>
            <ac:spMk id="55" creationId="{69F62A27-B8C7-4523-8645-1D1416194A36}"/>
          </ac:spMkLst>
        </pc:spChg>
        <pc:spChg chg="add mod">
          <ac:chgData name="이 경오" userId="03d471aaec579ec3" providerId="LiveId" clId="{4ADE180D-344C-4DC6-B6EF-B924ABF9FB32}" dt="2020-05-10T00:35:54.061" v="336" actId="571"/>
          <ac:spMkLst>
            <pc:docMk/>
            <pc:sldMk cId="3774693746" sldId="416"/>
            <ac:spMk id="56" creationId="{B1231FAF-4625-4C76-8EA3-E82E75210E9D}"/>
          </ac:spMkLst>
        </pc:spChg>
        <pc:spChg chg="add mod">
          <ac:chgData name="이 경오" userId="03d471aaec579ec3" providerId="LiveId" clId="{4ADE180D-344C-4DC6-B6EF-B924ABF9FB32}" dt="2020-05-10T00:35:54.061" v="336" actId="571"/>
          <ac:spMkLst>
            <pc:docMk/>
            <pc:sldMk cId="3774693746" sldId="416"/>
            <ac:spMk id="57" creationId="{2B0A2E52-1B37-449C-9E01-1CAF3B90628F}"/>
          </ac:spMkLst>
        </pc:spChg>
        <pc:spChg chg="add mod">
          <ac:chgData name="이 경오" userId="03d471aaec579ec3" providerId="LiveId" clId="{4ADE180D-344C-4DC6-B6EF-B924ABF9FB32}" dt="2020-05-10T00:35:54.061" v="336" actId="571"/>
          <ac:spMkLst>
            <pc:docMk/>
            <pc:sldMk cId="3774693746" sldId="416"/>
            <ac:spMk id="58" creationId="{8298CE2D-0134-451E-97C4-6B83A2DEB405}"/>
          </ac:spMkLst>
        </pc:spChg>
        <pc:spChg chg="add mod">
          <ac:chgData name="이 경오" userId="03d471aaec579ec3" providerId="LiveId" clId="{4ADE180D-344C-4DC6-B6EF-B924ABF9FB32}" dt="2020-05-10T00:35:54.061" v="336" actId="571"/>
          <ac:spMkLst>
            <pc:docMk/>
            <pc:sldMk cId="3774693746" sldId="416"/>
            <ac:spMk id="59" creationId="{B47EA07F-7C39-44A0-80F2-D0000808768D}"/>
          </ac:spMkLst>
        </pc:spChg>
        <pc:spChg chg="add mod">
          <ac:chgData name="이 경오" userId="03d471aaec579ec3" providerId="LiveId" clId="{4ADE180D-344C-4DC6-B6EF-B924ABF9FB32}" dt="2020-05-10T00:39:34.055" v="776" actId="1076"/>
          <ac:spMkLst>
            <pc:docMk/>
            <pc:sldMk cId="3774693746" sldId="416"/>
            <ac:spMk id="62" creationId="{801F00CE-440A-44BB-BA7C-5D8B7C5CBC1A}"/>
          </ac:spMkLst>
        </pc:spChg>
        <pc:grpChg chg="add del mod">
          <ac:chgData name="이 경오" userId="03d471aaec579ec3" providerId="LiveId" clId="{4ADE180D-344C-4DC6-B6EF-B924ABF9FB32}" dt="2020-05-10T00:29:34.302" v="259" actId="164"/>
          <ac:grpSpMkLst>
            <pc:docMk/>
            <pc:sldMk cId="3774693746" sldId="416"/>
            <ac:grpSpMk id="3" creationId="{CB024369-AEDD-4C4F-A5B0-C9A030214520}"/>
          </ac:grpSpMkLst>
        </pc:grpChg>
        <pc:grpChg chg="add del mod">
          <ac:chgData name="이 경오" userId="03d471aaec579ec3" providerId="LiveId" clId="{4ADE180D-344C-4DC6-B6EF-B924ABF9FB32}" dt="2020-05-10T00:30:07.255" v="267" actId="165"/>
          <ac:grpSpMkLst>
            <pc:docMk/>
            <pc:sldMk cId="3774693746" sldId="416"/>
            <ac:grpSpMk id="12" creationId="{41AC9FA6-AE1B-4CDF-9B07-B53D6B9A475F}"/>
          </ac:grpSpMkLst>
        </pc:grpChg>
        <pc:graphicFrameChg chg="del mod">
          <ac:chgData name="이 경오" userId="03d471aaec579ec3" providerId="LiveId" clId="{4ADE180D-344C-4DC6-B6EF-B924ABF9FB32}" dt="2020-05-10T00:25:32.510" v="210" actId="478"/>
          <ac:graphicFrameMkLst>
            <pc:docMk/>
            <pc:sldMk cId="3774693746" sldId="416"/>
            <ac:graphicFrameMk id="25" creationId="{74718151-8E04-4FF5-812B-779FFD4931FD}"/>
          </ac:graphicFrameMkLst>
        </pc:graphicFrameChg>
        <pc:graphicFrameChg chg="add mod modGraphic">
          <ac:chgData name="이 경오" userId="03d471aaec579ec3" providerId="LiveId" clId="{4ADE180D-344C-4DC6-B6EF-B924ABF9FB32}" dt="2020-05-10T00:39:51.549" v="785"/>
          <ac:graphicFrameMkLst>
            <pc:docMk/>
            <pc:sldMk cId="3774693746" sldId="416"/>
            <ac:graphicFrameMk id="61" creationId="{AB37CE64-0BD2-4D8A-A0C4-13143636A91A}"/>
          </ac:graphicFrameMkLst>
        </pc:graphicFrameChg>
        <pc:picChg chg="del">
          <ac:chgData name="이 경오" userId="03d471aaec579ec3" providerId="LiveId" clId="{4ADE180D-344C-4DC6-B6EF-B924ABF9FB32}" dt="2020-05-10T00:25:32.510" v="210" actId="478"/>
          <ac:picMkLst>
            <pc:docMk/>
            <pc:sldMk cId="3774693746" sldId="416"/>
            <ac:picMk id="15" creationId="{DF494060-2D7B-4023-B2AC-7D7B1652ED63}"/>
          </ac:picMkLst>
        </pc:picChg>
        <pc:picChg chg="del">
          <ac:chgData name="이 경오" userId="03d471aaec579ec3" providerId="LiveId" clId="{4ADE180D-344C-4DC6-B6EF-B924ABF9FB32}" dt="2020-05-10T00:25:32.510" v="210" actId="478"/>
          <ac:picMkLst>
            <pc:docMk/>
            <pc:sldMk cId="3774693746" sldId="416"/>
            <ac:picMk id="38" creationId="{95AB825E-44B7-4A99-8173-591F3FB4E202}"/>
          </ac:picMkLst>
        </pc:picChg>
        <pc:picChg chg="del">
          <ac:chgData name="이 경오" userId="03d471aaec579ec3" providerId="LiveId" clId="{4ADE180D-344C-4DC6-B6EF-B924ABF9FB32}" dt="2020-05-10T00:25:32.510" v="210" actId="478"/>
          <ac:picMkLst>
            <pc:docMk/>
            <pc:sldMk cId="3774693746" sldId="416"/>
            <ac:picMk id="39" creationId="{241B1AAE-0917-45CE-AF90-6A863F8BED84}"/>
          </ac:picMkLst>
        </pc:picChg>
        <pc:picChg chg="del">
          <ac:chgData name="이 경오" userId="03d471aaec579ec3" providerId="LiveId" clId="{4ADE180D-344C-4DC6-B6EF-B924ABF9FB32}" dt="2020-05-10T00:25:32.510" v="210" actId="478"/>
          <ac:picMkLst>
            <pc:docMk/>
            <pc:sldMk cId="3774693746" sldId="416"/>
            <ac:picMk id="40" creationId="{0BBFDE71-BCD6-4944-84D7-C386AEC1771D}"/>
          </ac:picMkLst>
        </pc:picChg>
        <pc:picChg chg="del">
          <ac:chgData name="이 경오" userId="03d471aaec579ec3" providerId="LiveId" clId="{4ADE180D-344C-4DC6-B6EF-B924ABF9FB32}" dt="2020-05-10T00:25:32.510" v="210" actId="478"/>
          <ac:picMkLst>
            <pc:docMk/>
            <pc:sldMk cId="3774693746" sldId="416"/>
            <ac:picMk id="41" creationId="{CBD59B04-F4BC-4F47-86B5-171EA7F660D0}"/>
          </ac:picMkLst>
        </pc:picChg>
        <pc:picChg chg="del">
          <ac:chgData name="이 경오" userId="03d471aaec579ec3" providerId="LiveId" clId="{4ADE180D-344C-4DC6-B6EF-B924ABF9FB32}" dt="2020-05-10T00:25:32.510" v="210" actId="478"/>
          <ac:picMkLst>
            <pc:docMk/>
            <pc:sldMk cId="3774693746" sldId="416"/>
            <ac:picMk id="42" creationId="{F56B24F5-DC61-4DA9-AA9E-A3B8C33B6055}"/>
          </ac:picMkLst>
        </pc:picChg>
        <pc:cxnChg chg="del">
          <ac:chgData name="이 경오" userId="03d471aaec579ec3" providerId="LiveId" clId="{4ADE180D-344C-4DC6-B6EF-B924ABF9FB32}" dt="2020-05-10T00:25:32.510" v="210" actId="478"/>
          <ac:cxnSpMkLst>
            <pc:docMk/>
            <pc:sldMk cId="3774693746" sldId="416"/>
            <ac:cxnSpMk id="6" creationId="{AE0D3AD6-758F-4C51-8F7A-1FE98DA379CC}"/>
          </ac:cxnSpMkLst>
        </pc:cxnChg>
        <pc:cxnChg chg="del">
          <ac:chgData name="이 경오" userId="03d471aaec579ec3" providerId="LiveId" clId="{4ADE180D-344C-4DC6-B6EF-B924ABF9FB32}" dt="2020-05-10T00:25:32.510" v="210" actId="478"/>
          <ac:cxnSpMkLst>
            <pc:docMk/>
            <pc:sldMk cId="3774693746" sldId="416"/>
            <ac:cxnSpMk id="18" creationId="{ED6788FF-DCCC-4870-9AE5-B28D36EEB069}"/>
          </ac:cxnSpMkLst>
        </pc:cxnChg>
        <pc:cxnChg chg="add mod topLvl">
          <ac:chgData name="이 경오" userId="03d471aaec579ec3" providerId="LiveId" clId="{4ADE180D-344C-4DC6-B6EF-B924ABF9FB32}" dt="2020-05-10T00:35:59.006" v="337" actId="1076"/>
          <ac:cxnSpMkLst>
            <pc:docMk/>
            <pc:sldMk cId="3774693746" sldId="416"/>
            <ac:cxnSpMk id="20" creationId="{653C99CA-E6BA-49A9-BCBD-618A9599C316}"/>
          </ac:cxnSpMkLst>
        </pc:cxnChg>
        <pc:cxnChg chg="add del mod topLvl">
          <ac:chgData name="이 경오" userId="03d471aaec579ec3" providerId="LiveId" clId="{4ADE180D-344C-4DC6-B6EF-B924ABF9FB32}" dt="2020-05-10T00:33:26.565" v="287" actId="478"/>
          <ac:cxnSpMkLst>
            <pc:docMk/>
            <pc:sldMk cId="3774693746" sldId="416"/>
            <ac:cxnSpMk id="21" creationId="{3DD816B8-CB8E-441C-8F5A-8BFBB7388F6B}"/>
          </ac:cxnSpMkLst>
        </pc:cxnChg>
        <pc:cxnChg chg="add mod topLvl">
          <ac:chgData name="이 경오" userId="03d471aaec579ec3" providerId="LiveId" clId="{4ADE180D-344C-4DC6-B6EF-B924ABF9FB32}" dt="2020-05-10T00:35:59.006" v="337" actId="1076"/>
          <ac:cxnSpMkLst>
            <pc:docMk/>
            <pc:sldMk cId="3774693746" sldId="416"/>
            <ac:cxnSpMk id="22" creationId="{B1667146-00F3-4670-B379-4CF52484C3E1}"/>
          </ac:cxnSpMkLst>
        </pc:cxnChg>
        <pc:cxnChg chg="del">
          <ac:chgData name="이 경오" userId="03d471aaec579ec3" providerId="LiveId" clId="{4ADE180D-344C-4DC6-B6EF-B924ABF9FB32}" dt="2020-05-10T00:25:32.510" v="210" actId="478"/>
          <ac:cxnSpMkLst>
            <pc:docMk/>
            <pc:sldMk cId="3774693746" sldId="416"/>
            <ac:cxnSpMk id="28" creationId="{DBAF62E0-F4EF-4399-ACAD-2BD000BEF3F4}"/>
          </ac:cxnSpMkLst>
        </pc:cxnChg>
        <pc:cxnChg chg="add mod topLvl">
          <ac:chgData name="이 경오" userId="03d471aaec579ec3" providerId="LiveId" clId="{4ADE180D-344C-4DC6-B6EF-B924ABF9FB32}" dt="2020-05-10T00:36:09.660" v="338" actId="14100"/>
          <ac:cxnSpMkLst>
            <pc:docMk/>
            <pc:sldMk cId="3774693746" sldId="416"/>
            <ac:cxnSpMk id="29" creationId="{39CB0AC1-5E7F-42C4-800A-1F14F6C91968}"/>
          </ac:cxnSpMkLst>
        </pc:cxnChg>
        <pc:cxnChg chg="add del mod topLvl">
          <ac:chgData name="이 경오" userId="03d471aaec579ec3" providerId="LiveId" clId="{4ADE180D-344C-4DC6-B6EF-B924ABF9FB32}" dt="2020-05-10T00:31:34.568" v="276" actId="478"/>
          <ac:cxnSpMkLst>
            <pc:docMk/>
            <pc:sldMk cId="3774693746" sldId="416"/>
            <ac:cxnSpMk id="32" creationId="{6C8C3B78-93D2-42BC-A0E2-B5099F4DD5C5}"/>
          </ac:cxnSpMkLst>
        </pc:cxnChg>
        <pc:cxnChg chg="add del mod topLvl">
          <ac:chgData name="이 경오" userId="03d471aaec579ec3" providerId="LiveId" clId="{4ADE180D-344C-4DC6-B6EF-B924ABF9FB32}" dt="2020-05-10T00:33:26.565" v="287" actId="478"/>
          <ac:cxnSpMkLst>
            <pc:docMk/>
            <pc:sldMk cId="3774693746" sldId="416"/>
            <ac:cxnSpMk id="36" creationId="{AD17BEAF-C4D8-4C3E-9F6F-83A701331115}"/>
          </ac:cxnSpMkLst>
        </pc:cxnChg>
        <pc:cxnChg chg="add del mod topLvl">
          <ac:chgData name="이 경오" userId="03d471aaec579ec3" providerId="LiveId" clId="{4ADE180D-344C-4DC6-B6EF-B924ABF9FB32}" dt="2020-05-10T00:33:26.565" v="287" actId="478"/>
          <ac:cxnSpMkLst>
            <pc:docMk/>
            <pc:sldMk cId="3774693746" sldId="416"/>
            <ac:cxnSpMk id="45" creationId="{CA76C57F-2623-4473-9D69-CB078A975C70}"/>
          </ac:cxnSpMkLst>
        </pc:cxnChg>
        <pc:cxnChg chg="add del mod topLvl">
          <ac:chgData name="이 경오" userId="03d471aaec579ec3" providerId="LiveId" clId="{4ADE180D-344C-4DC6-B6EF-B924ABF9FB32}" dt="2020-05-10T00:33:26.565" v="287" actId="478"/>
          <ac:cxnSpMkLst>
            <pc:docMk/>
            <pc:sldMk cId="3774693746" sldId="416"/>
            <ac:cxnSpMk id="46" creationId="{6C65F7A0-ABF5-412B-9B93-039EAF7395BF}"/>
          </ac:cxnSpMkLst>
        </pc:cxnChg>
        <pc:cxnChg chg="add mod">
          <ac:chgData name="이 경오" userId="03d471aaec579ec3" providerId="LiveId" clId="{4ADE180D-344C-4DC6-B6EF-B924ABF9FB32}" dt="2020-05-10T00:35:54.061" v="336" actId="571"/>
          <ac:cxnSpMkLst>
            <pc:docMk/>
            <pc:sldMk cId="3774693746" sldId="416"/>
            <ac:cxnSpMk id="50" creationId="{5FDEDA67-0581-43DC-9E2E-71CFB0E33696}"/>
          </ac:cxnSpMkLst>
        </pc:cxnChg>
        <pc:cxnChg chg="add mod">
          <ac:chgData name="이 경오" userId="03d471aaec579ec3" providerId="LiveId" clId="{4ADE180D-344C-4DC6-B6EF-B924ABF9FB32}" dt="2020-05-10T00:35:54.061" v="336" actId="571"/>
          <ac:cxnSpMkLst>
            <pc:docMk/>
            <pc:sldMk cId="3774693746" sldId="416"/>
            <ac:cxnSpMk id="51" creationId="{FE0D1DDE-6771-42DD-B172-ADAD24AFB51B}"/>
          </ac:cxnSpMkLst>
        </pc:cxnChg>
        <pc:cxnChg chg="add mod">
          <ac:chgData name="이 경오" userId="03d471aaec579ec3" providerId="LiveId" clId="{4ADE180D-344C-4DC6-B6EF-B924ABF9FB32}" dt="2020-05-10T00:35:54.061" v="336" actId="571"/>
          <ac:cxnSpMkLst>
            <pc:docMk/>
            <pc:sldMk cId="3774693746" sldId="416"/>
            <ac:cxnSpMk id="53" creationId="{7B9AD511-B018-4314-8848-D294FE4F1EDB}"/>
          </ac:cxnSpMkLst>
        </pc:cxnChg>
      </pc:sldChg>
      <pc:sldChg chg="add ord">
        <pc:chgData name="이 경오" userId="03d471aaec579ec3" providerId="LiveId" clId="{4ADE180D-344C-4DC6-B6EF-B924ABF9FB32}" dt="2020-05-10T00:40:35.959" v="788"/>
        <pc:sldMkLst>
          <pc:docMk/>
          <pc:sldMk cId="3681133808" sldId="417"/>
        </pc:sldMkLst>
      </pc:sldChg>
      <pc:sldChg chg="add ord">
        <pc:chgData name="이 경오" userId="03d471aaec579ec3" providerId="LiveId" clId="{4ADE180D-344C-4DC6-B6EF-B924ABF9FB32}" dt="2020-05-10T00:50:28.383" v="969"/>
        <pc:sldMkLst>
          <pc:docMk/>
          <pc:sldMk cId="1165428999" sldId="418"/>
        </pc:sldMkLst>
      </pc:sldChg>
      <pc:sldChg chg="addSp delSp modSp add mod">
        <pc:chgData name="이 경오" userId="03d471aaec579ec3" providerId="LiveId" clId="{4ADE180D-344C-4DC6-B6EF-B924ABF9FB32}" dt="2020-05-12T04:27:31.584" v="8361" actId="2711"/>
        <pc:sldMkLst>
          <pc:docMk/>
          <pc:sldMk cId="3809399575" sldId="419"/>
        </pc:sldMkLst>
        <pc:spChg chg="mod">
          <ac:chgData name="이 경오" userId="03d471aaec579ec3" providerId="LiveId" clId="{4ADE180D-344C-4DC6-B6EF-B924ABF9FB32}" dt="2020-05-12T04:27:12.921" v="8358" actId="2711"/>
          <ac:spMkLst>
            <pc:docMk/>
            <pc:sldMk cId="3809399575" sldId="419"/>
            <ac:spMk id="2" creationId="{00000000-0000-0000-0000-000000000000}"/>
          </ac:spMkLst>
        </pc:spChg>
        <pc:spChg chg="add mod">
          <ac:chgData name="이 경오" userId="03d471aaec579ec3" providerId="LiveId" clId="{4ADE180D-344C-4DC6-B6EF-B924ABF9FB32}" dt="2020-05-12T04:27:22.071" v="8360" actId="1076"/>
          <ac:spMkLst>
            <pc:docMk/>
            <pc:sldMk cId="3809399575" sldId="419"/>
            <ac:spMk id="3" creationId="{994F4CCF-076A-460E-8441-86A0F4B078E5}"/>
          </ac:spMkLst>
        </pc:spChg>
        <pc:spChg chg="mod">
          <ac:chgData name="이 경오" userId="03d471aaec579ec3" providerId="LiveId" clId="{4ADE180D-344C-4DC6-B6EF-B924ABF9FB32}" dt="2020-05-10T00:56:11.430" v="1426" actId="1076"/>
          <ac:spMkLst>
            <pc:docMk/>
            <pc:sldMk cId="3809399575" sldId="419"/>
            <ac:spMk id="5" creationId="{8F526FEE-CA73-440B-888F-BE51F1015EA2}"/>
          </ac:spMkLst>
        </pc:spChg>
        <pc:spChg chg="mod">
          <ac:chgData name="이 경오" userId="03d471aaec579ec3" providerId="LiveId" clId="{4ADE180D-344C-4DC6-B6EF-B924ABF9FB32}" dt="2020-05-12T04:27:31.584" v="8361" actId="2711"/>
          <ac:spMkLst>
            <pc:docMk/>
            <pc:sldMk cId="3809399575" sldId="419"/>
            <ac:spMk id="8" creationId="{F83C80B2-5485-4ADC-92FB-A4B1D7FEA7ED}"/>
          </ac:spMkLst>
        </pc:spChg>
        <pc:spChg chg="mod">
          <ac:chgData name="이 경오" userId="03d471aaec579ec3" providerId="LiveId" clId="{4ADE180D-344C-4DC6-B6EF-B924ABF9FB32}" dt="2020-05-12T04:27:22.071" v="8360" actId="1076"/>
          <ac:spMkLst>
            <pc:docMk/>
            <pc:sldMk cId="3809399575" sldId="419"/>
            <ac:spMk id="9" creationId="{F9FF417E-563F-4F31-937F-3C22CAFE4D0D}"/>
          </ac:spMkLst>
        </pc:spChg>
        <pc:spChg chg="add mod">
          <ac:chgData name="이 경오" userId="03d471aaec579ec3" providerId="LiveId" clId="{4ADE180D-344C-4DC6-B6EF-B924ABF9FB32}" dt="2020-05-12T04:27:22.071" v="8360" actId="1076"/>
          <ac:spMkLst>
            <pc:docMk/>
            <pc:sldMk cId="3809399575" sldId="419"/>
            <ac:spMk id="10" creationId="{472137E4-CB87-4856-AC9E-AD3574F527CC}"/>
          </ac:spMkLst>
        </pc:spChg>
        <pc:spChg chg="add mod">
          <ac:chgData name="이 경오" userId="03d471aaec579ec3" providerId="LiveId" clId="{4ADE180D-344C-4DC6-B6EF-B924ABF9FB32}" dt="2020-05-12T04:27:22.071" v="8360" actId="1076"/>
          <ac:spMkLst>
            <pc:docMk/>
            <pc:sldMk cId="3809399575" sldId="419"/>
            <ac:spMk id="48" creationId="{0C2ADC6E-031A-41DF-BB95-46997DC02FC5}"/>
          </ac:spMkLst>
        </pc:spChg>
        <pc:spChg chg="add mod">
          <ac:chgData name="이 경오" userId="03d471aaec579ec3" providerId="LiveId" clId="{4ADE180D-344C-4DC6-B6EF-B924ABF9FB32}" dt="2020-05-12T04:27:22.071" v="8360" actId="1076"/>
          <ac:spMkLst>
            <pc:docMk/>
            <pc:sldMk cId="3809399575" sldId="419"/>
            <ac:spMk id="52" creationId="{EED76A91-54BF-472A-B0F8-586D6D07F3EA}"/>
          </ac:spMkLst>
        </pc:spChg>
        <pc:spChg chg="add mod">
          <ac:chgData name="이 경오" userId="03d471aaec579ec3" providerId="LiveId" clId="{4ADE180D-344C-4DC6-B6EF-B924ABF9FB32}" dt="2020-05-12T04:27:22.071" v="8360" actId="1076"/>
          <ac:spMkLst>
            <pc:docMk/>
            <pc:sldMk cId="3809399575" sldId="419"/>
            <ac:spMk id="53" creationId="{186B5834-827E-45A8-923B-4468E560A4EC}"/>
          </ac:spMkLst>
        </pc:spChg>
        <pc:spChg chg="add mod">
          <ac:chgData name="이 경오" userId="03d471aaec579ec3" providerId="LiveId" clId="{4ADE180D-344C-4DC6-B6EF-B924ABF9FB32}" dt="2020-05-12T04:27:22.071" v="8360" actId="1076"/>
          <ac:spMkLst>
            <pc:docMk/>
            <pc:sldMk cId="3809399575" sldId="419"/>
            <ac:spMk id="54" creationId="{5E3EDC95-342B-4D57-89E3-3DFD36084A96}"/>
          </ac:spMkLst>
        </pc:spChg>
        <pc:spChg chg="add mod">
          <ac:chgData name="이 경오" userId="03d471aaec579ec3" providerId="LiveId" clId="{4ADE180D-344C-4DC6-B6EF-B924ABF9FB32}" dt="2020-05-12T04:27:22.071" v="8360" actId="1076"/>
          <ac:spMkLst>
            <pc:docMk/>
            <pc:sldMk cId="3809399575" sldId="419"/>
            <ac:spMk id="63" creationId="{CA48BDBF-24AC-4C09-A80C-9353B045A503}"/>
          </ac:spMkLst>
        </pc:spChg>
        <pc:spChg chg="del">
          <ac:chgData name="이 경오" userId="03d471aaec579ec3" providerId="LiveId" clId="{4ADE180D-344C-4DC6-B6EF-B924ABF9FB32}" dt="2020-05-10T00:56:18.312" v="1428" actId="478"/>
          <ac:spMkLst>
            <pc:docMk/>
            <pc:sldMk cId="3809399575" sldId="419"/>
            <ac:spMk id="72" creationId="{5CAA0F36-502E-4500-9778-FD35836EC595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73" creationId="{AA3CF81E-137D-46BC-9B87-5EEA4F832DCD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74" creationId="{2439C905-7375-4736-BED0-ED96AEC6F842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75" creationId="{F5A77E84-2743-4B73-995D-9C4162660289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77" creationId="{68A39BB9-1B4F-487A-9979-F882521454AF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78" creationId="{FAC2CF80-F50E-4E8C-8109-C35FD016C1F1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79" creationId="{84510FF2-26A8-46DF-A879-A4EE960352CF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0" creationId="{EA629DAA-7A3B-4519-B288-18F112A367F4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1" creationId="{4C3CC014-4A6D-49C0-842B-2ADE324BAEF8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2" creationId="{2A9962CC-4C6D-4291-A269-697971072AA4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3" creationId="{28646A75-DFC0-406F-8E56-E554634F4C8D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4" creationId="{B701985B-E1BF-4B7B-BC18-35D182BCC47D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5" creationId="{9B73FC4B-2484-41A8-ABEA-2FCB6A0325F0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7" creationId="{C009AEB4-A561-4475-99C6-832613CF44B2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8" creationId="{01142589-C30F-4AE8-A7DD-0160ABC62A31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89" creationId="{D7A8AAB9-8BFE-4E3C-9E07-70512C7BDAFB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91" creationId="{D89D45D9-B5C9-4FA8-8C40-49F213E9F248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92" creationId="{81DD96AF-2A90-46CE-860F-C8F9FE82AEAF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93" creationId="{A84495E0-700B-487D-929A-55C6136DF00E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94" creationId="{790DBDB2-8D8F-4AD0-A352-7F40C02AAF3F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106" creationId="{013B1554-ACB2-48FF-8C8C-7853E408B446}"/>
          </ac:spMkLst>
        </pc:spChg>
        <pc:spChg chg="del">
          <ac:chgData name="이 경오" userId="03d471aaec579ec3" providerId="LiveId" clId="{4ADE180D-344C-4DC6-B6EF-B924ABF9FB32}" dt="2020-05-10T00:56:13.921" v="1427" actId="478"/>
          <ac:spMkLst>
            <pc:docMk/>
            <pc:sldMk cId="3809399575" sldId="419"/>
            <ac:spMk id="109" creationId="{2D323B10-BE91-4B0A-B022-3116086CA6C7}"/>
          </ac:spMkLst>
        </pc:spChg>
        <pc:graphicFrameChg chg="del mod">
          <ac:chgData name="이 경오" userId="03d471aaec579ec3" providerId="LiveId" clId="{4ADE180D-344C-4DC6-B6EF-B924ABF9FB32}" dt="2020-05-10T00:56:08.981" v="1424" actId="478"/>
          <ac:graphicFrameMkLst>
            <pc:docMk/>
            <pc:sldMk cId="3809399575" sldId="419"/>
            <ac:graphicFrameMk id="71" creationId="{40C2FFEF-6E06-4DE9-ACA6-84E69889CDAD}"/>
          </ac:graphicFrameMkLst>
        </pc:graphicFrameChg>
        <pc:cxnChg chg="add mod">
          <ac:chgData name="이 경오" userId="03d471aaec579ec3" providerId="LiveId" clId="{4ADE180D-344C-4DC6-B6EF-B924ABF9FB32}" dt="2020-05-12T04:27:22.071" v="8360" actId="1076"/>
          <ac:cxnSpMkLst>
            <pc:docMk/>
            <pc:sldMk cId="3809399575" sldId="419"/>
            <ac:cxnSpMk id="12" creationId="{36079F4C-D868-4FD5-A428-373481853039}"/>
          </ac:cxnSpMkLst>
        </pc:cxnChg>
        <pc:cxnChg chg="add mod">
          <ac:chgData name="이 경오" userId="03d471aaec579ec3" providerId="LiveId" clId="{4ADE180D-344C-4DC6-B6EF-B924ABF9FB32}" dt="2020-05-12T04:27:22.071" v="8360" actId="1076"/>
          <ac:cxnSpMkLst>
            <pc:docMk/>
            <pc:sldMk cId="3809399575" sldId="419"/>
            <ac:cxnSpMk id="57" creationId="{94091BF3-31A6-4AC8-933E-02A28452596E}"/>
          </ac:cxnSpMkLst>
        </pc:cxnChg>
        <pc:cxnChg chg="add mod">
          <ac:chgData name="이 경오" userId="03d471aaec579ec3" providerId="LiveId" clId="{4ADE180D-344C-4DC6-B6EF-B924ABF9FB32}" dt="2020-05-12T04:27:22.071" v="8360" actId="1076"/>
          <ac:cxnSpMkLst>
            <pc:docMk/>
            <pc:sldMk cId="3809399575" sldId="419"/>
            <ac:cxnSpMk id="60" creationId="{84D61D25-3710-4637-A59B-3BD16B7CB7B9}"/>
          </ac:cxnSpMkLst>
        </pc:cxnChg>
        <pc:cxnChg chg="add mod">
          <ac:chgData name="이 경오" userId="03d471aaec579ec3" providerId="LiveId" clId="{4ADE180D-344C-4DC6-B6EF-B924ABF9FB32}" dt="2020-05-12T04:27:22.071" v="8360" actId="1076"/>
          <ac:cxnSpMkLst>
            <pc:docMk/>
            <pc:sldMk cId="3809399575" sldId="419"/>
            <ac:cxnSpMk id="64" creationId="{6C8809D7-328A-4117-8E09-687AC776344D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86" creationId="{0419BE77-CE99-4B8A-8A37-855E2475961F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90" creationId="{3CE5701F-C679-43AC-8427-884D71ECD0D2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95" creationId="{6A4D8C87-B14D-4EA6-9927-EDF7D07B2D26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96" creationId="{37D0F856-52A6-41EB-8783-5DED4AEE6D94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97" creationId="{94CCD838-EA9C-418B-B0CD-707E16887D40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98" creationId="{0BA34FE1-AB96-4BEB-B94C-44C97DBFB842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99" creationId="{73227210-01CA-411B-82C8-46E4B6EA101F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100" creationId="{B062C9C9-6774-4A30-A673-5E1A8801872A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101" creationId="{DDFCDCCF-59BF-42A3-A1D5-6A5E03D7FDC5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102" creationId="{627A02EF-0022-467C-97F5-B891CE2CD6B6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103" creationId="{3D0E5C24-0C81-4AD6-8AD0-EA5EEFA09139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104" creationId="{2E0917AB-52D5-40A2-B2C0-F16733D5FDA5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105" creationId="{39EEDFA9-6F0F-4A0E-8FEF-39D8A371A2E9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107" creationId="{BE4B3642-7FD0-4A0E-91C9-7DAABD23358A}"/>
          </ac:cxnSpMkLst>
        </pc:cxnChg>
        <pc:cxnChg chg="del">
          <ac:chgData name="이 경오" userId="03d471aaec579ec3" providerId="LiveId" clId="{4ADE180D-344C-4DC6-B6EF-B924ABF9FB32}" dt="2020-05-10T00:56:13.921" v="1427" actId="478"/>
          <ac:cxnSpMkLst>
            <pc:docMk/>
            <pc:sldMk cId="3809399575" sldId="419"/>
            <ac:cxnSpMk id="108" creationId="{749B1D83-53CC-4F0A-9EA8-0D015DFEDD3A}"/>
          </ac:cxnSpMkLst>
        </pc:cxnChg>
        <pc:cxnChg chg="del mod">
          <ac:chgData name="이 경오" userId="03d471aaec579ec3" providerId="LiveId" clId="{4ADE180D-344C-4DC6-B6EF-B924ABF9FB32}" dt="2020-05-10T00:56:37.892" v="1433" actId="478"/>
          <ac:cxnSpMkLst>
            <pc:docMk/>
            <pc:sldMk cId="3809399575" sldId="419"/>
            <ac:cxnSpMk id="110" creationId="{7242A6CB-BE80-4994-8933-751B663F13AE}"/>
          </ac:cxnSpMkLst>
        </pc:cxnChg>
        <pc:cxnChg chg="del mod">
          <ac:chgData name="이 경오" userId="03d471aaec579ec3" providerId="LiveId" clId="{4ADE180D-344C-4DC6-B6EF-B924ABF9FB32}" dt="2020-05-10T00:56:37.892" v="1433" actId="478"/>
          <ac:cxnSpMkLst>
            <pc:docMk/>
            <pc:sldMk cId="3809399575" sldId="419"/>
            <ac:cxnSpMk id="111" creationId="{43219D1B-38B8-41BC-A6B0-D6F2D5270A56}"/>
          </ac:cxnSpMkLst>
        </pc:cxnChg>
      </pc:sldChg>
      <pc:sldChg chg="add ord">
        <pc:chgData name="이 경오" userId="03d471aaec579ec3" providerId="LiveId" clId="{4ADE180D-344C-4DC6-B6EF-B924ABF9FB32}" dt="2020-05-10T01:00:56.407" v="1558"/>
        <pc:sldMkLst>
          <pc:docMk/>
          <pc:sldMk cId="411157797" sldId="420"/>
        </pc:sldMkLst>
      </pc:sldChg>
      <pc:sldChg chg="addSp delSp modSp add mod">
        <pc:chgData name="이 경오" userId="03d471aaec579ec3" providerId="LiveId" clId="{4ADE180D-344C-4DC6-B6EF-B924ABF9FB32}" dt="2020-05-12T04:30:45.949" v="8437" actId="2711"/>
        <pc:sldMkLst>
          <pc:docMk/>
          <pc:sldMk cId="2048557564" sldId="421"/>
        </pc:sldMkLst>
        <pc:spChg chg="mod">
          <ac:chgData name="이 경오" userId="03d471aaec579ec3" providerId="LiveId" clId="{4ADE180D-344C-4DC6-B6EF-B924ABF9FB32}" dt="2020-05-12T04:30:39.278" v="8436" actId="2711"/>
          <ac:spMkLst>
            <pc:docMk/>
            <pc:sldMk cId="2048557564" sldId="421"/>
            <ac:spMk id="2" creationId="{00000000-0000-0000-0000-000000000000}"/>
          </ac:spMkLst>
        </pc:spChg>
        <pc:spChg chg="del">
          <ac:chgData name="이 경오" userId="03d471aaec579ec3" providerId="LiveId" clId="{4ADE180D-344C-4DC6-B6EF-B924ABF9FB32}" dt="2020-05-10T01:10:46.382" v="1755" actId="478"/>
          <ac:spMkLst>
            <pc:docMk/>
            <pc:sldMk cId="2048557564" sldId="421"/>
            <ac:spMk id="3" creationId="{0386A158-FEB8-41BB-BCD4-8C8A87034F08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10" creationId="{A501A601-218A-47BE-960B-E5B655360FBA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11" creationId="{44739F12-5B39-449F-83C9-A3E1A0109DFA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14" creationId="{D7349679-3163-42B7-9B82-F78A11E34C22}"/>
          </ac:spMkLst>
        </pc:spChg>
        <pc:spChg chg="del">
          <ac:chgData name="이 경오" userId="03d471aaec579ec3" providerId="LiveId" clId="{4ADE180D-344C-4DC6-B6EF-B924ABF9FB32}" dt="2020-05-10T01:10:46.382" v="1755" actId="478"/>
          <ac:spMkLst>
            <pc:docMk/>
            <pc:sldMk cId="2048557564" sldId="421"/>
            <ac:spMk id="15" creationId="{0E18CC81-38B5-46BB-BF9B-0F114EA2A5B8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16" creationId="{E38F88A6-74F2-4E2C-A6A0-096DA40D6AE5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17" creationId="{8735BD35-C91D-4F58-9D53-B74FC520354E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18" creationId="{C6DE9884-B4C3-4026-A66B-6CDB3A998EF3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19" creationId="{503C85C6-3D8C-4F05-AED8-DF306283FFF4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0" creationId="{B59D0102-6309-4601-8E0C-0C7FC4E540DD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1" creationId="{8E435729-91B0-461E-A3C8-CC367A1DA424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2" creationId="{25B65D72-415F-4514-9DA9-DD698F6DFC4D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3" creationId="{C2F7CD31-C5F5-4283-8400-CC2DC9F6271C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4" creationId="{A63D6A25-D9FD-44DE-B006-81FAA5AF01C7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5" creationId="{E58A3325-17EF-4DED-825B-9CA0EC4AC52C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6" creationId="{336D581B-DDF3-40DD-8521-DFC841A54A74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7" creationId="{1022E7F1-D4BA-4A5F-94D3-469FCF2AEF1A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8" creationId="{D2FD85EE-95FF-47B9-9D47-FCB6EA285ABE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29" creationId="{8F60C2AC-E554-4427-B252-49933EB3D2F9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0" creationId="{9518B14E-0FCE-4E46-A307-BFCB5EDAB5F5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1" creationId="{85972E37-A260-4494-9BAF-796FA7876A13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2" creationId="{72F8B521-9E6D-4F0D-B8A4-E78B836EC6C7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3" creationId="{48BDE7FD-ACA5-43F6-9C22-233345FF3FA6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4" creationId="{C36495AD-4079-4920-BA8D-77C077E2D472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5" creationId="{C970C313-DFB4-4900-B288-CB60A85A816E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6" creationId="{A97623B0-395C-4D10-A648-C1F3C3AE2BFA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7" creationId="{DF1C87E6-D928-4A39-9B9F-4DCC107A5F4D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8" creationId="{4BD37779-D7D7-48F7-BA5B-846E90EAD82D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39" creationId="{7B158B4D-40D8-4000-95DD-54560C8E8F68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0" creationId="{524CDEC9-C0F2-4E11-ABB6-F611D9763CC3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1" creationId="{FD5F4569-3C47-43BF-ABC8-D15157ED84CD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2" creationId="{C67A1201-277A-41A1-874B-694FAC91C316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3" creationId="{F36A5040-C6ED-4D72-A609-C51B59D19078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4" creationId="{9B0A7E5E-7934-4A38-A082-0821794EC8B6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5" creationId="{92F9BF1B-DB6C-4398-951B-044C401903F6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6" creationId="{C9709A86-C936-4ED2-96E8-D628D1DA4082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7" creationId="{8C96DD1C-6D17-467D-95AF-59FB0976BAE7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8" creationId="{FE57DCA1-6F95-4394-A17C-CB0B8B72A0BB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49" creationId="{42049214-0D20-4541-9C54-CF0723E3EDCA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50" creationId="{B48A2B75-BF5C-400C-93F7-CAF4F30A2065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51" creationId="{3F56EDFD-CF1E-4718-8B0B-EF4D8D44FDFF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52" creationId="{6D848E51-6822-48D8-B499-83858363CC8A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53" creationId="{B0FE6EC0-DA6D-4F7D-82A5-ACD91CAAB5D6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54" creationId="{F0F4F34C-0673-4F09-82E9-0E3AEFE0785B}"/>
          </ac:spMkLst>
        </pc:spChg>
        <pc:spChg chg="mod topLvl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55" creationId="{D1A17E8C-6202-4BD4-8378-FBBD05FDEE93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59" creationId="{AD8C7E38-42AC-4F76-8B61-337AB14EC65E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63" creationId="{0E40AC47-E51D-4DF3-8BE3-B02067DC4E88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64" creationId="{A7565FC2-228A-4E84-B14E-8D165E67FF97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66" creationId="{27C40136-F432-4DC1-8F00-5AF00DA64963}"/>
          </ac:spMkLst>
        </pc:spChg>
        <pc:spChg chg="add mod">
          <ac:chgData name="이 경오" userId="03d471aaec579ec3" providerId="LiveId" clId="{4ADE180D-344C-4DC6-B6EF-B924ABF9FB32}" dt="2020-05-12T04:30:45.949" v="8437" actId="2711"/>
          <ac:spMkLst>
            <pc:docMk/>
            <pc:sldMk cId="2048557564" sldId="421"/>
            <ac:spMk id="67" creationId="{2DD950A8-6EA7-4334-9FA4-03280840C090}"/>
          </ac:spMkLst>
        </pc:spChg>
        <pc:grpChg chg="add mod">
          <ac:chgData name="이 경오" userId="03d471aaec579ec3" providerId="LiveId" clId="{4ADE180D-344C-4DC6-B6EF-B924ABF9FB32}" dt="2020-05-11T03:38:07.580" v="5657" actId="1076"/>
          <ac:grpSpMkLst>
            <pc:docMk/>
            <pc:sldMk cId="2048557564" sldId="421"/>
            <ac:grpSpMk id="6" creationId="{72FA3D80-30CC-4383-BA28-51164FC45E6B}"/>
          </ac:grpSpMkLst>
        </pc:grpChg>
        <pc:grpChg chg="add del mod">
          <ac:chgData name="이 경오" userId="03d471aaec579ec3" providerId="LiveId" clId="{4ADE180D-344C-4DC6-B6EF-B924ABF9FB32}" dt="2020-05-10T01:15:30.304" v="1831" actId="165"/>
          <ac:grpSpMkLst>
            <pc:docMk/>
            <pc:sldMk cId="2048557564" sldId="421"/>
            <ac:grpSpMk id="35" creationId="{44DC520E-8C28-4A15-BF90-F785B18EDF6E}"/>
          </ac:grpSpMkLst>
        </pc:grpChg>
        <pc:grpChg chg="add mod">
          <ac:chgData name="이 경오" userId="03d471aaec579ec3" providerId="LiveId" clId="{4ADE180D-344C-4DC6-B6EF-B924ABF9FB32}" dt="2020-05-11T03:38:23.078" v="5661" actId="1076"/>
          <ac:grpSpMkLst>
            <pc:docMk/>
            <pc:sldMk cId="2048557564" sldId="421"/>
            <ac:grpSpMk id="58" creationId="{86678CE5-0C7B-47D7-B855-095143D20B06}"/>
          </ac:grpSpMkLst>
        </pc:grpChg>
        <pc:graphicFrameChg chg="add mod modGraphic">
          <ac:chgData name="이 경오" userId="03d471aaec579ec3" providerId="LiveId" clId="{4ADE180D-344C-4DC6-B6EF-B924ABF9FB32}" dt="2020-05-11T02:32:43.370" v="5648" actId="14734"/>
          <ac:graphicFrameMkLst>
            <pc:docMk/>
            <pc:sldMk cId="2048557564" sldId="421"/>
            <ac:graphicFrameMk id="9" creationId="{1CE9820D-3EC3-489B-A7C1-863B8F768598}"/>
          </ac:graphicFrameMkLst>
        </pc:graphicFrameChg>
        <pc:picChg chg="del">
          <ac:chgData name="이 경오" userId="03d471aaec579ec3" providerId="LiveId" clId="{4ADE180D-344C-4DC6-B6EF-B924ABF9FB32}" dt="2020-05-10T01:10:46.382" v="1755" actId="478"/>
          <ac:picMkLst>
            <pc:docMk/>
            <pc:sldMk cId="2048557564" sldId="421"/>
            <ac:picMk id="12" creationId="{0EAE7753-A3E8-4C26-85AF-2FD91CF407A1}"/>
          </ac:picMkLst>
        </pc:picChg>
        <pc:picChg chg="del">
          <ac:chgData name="이 경오" userId="03d471aaec579ec3" providerId="LiveId" clId="{4ADE180D-344C-4DC6-B6EF-B924ABF9FB32}" dt="2020-05-10T01:10:46.382" v="1755" actId="478"/>
          <ac:picMkLst>
            <pc:docMk/>
            <pc:sldMk cId="2048557564" sldId="421"/>
            <ac:picMk id="13" creationId="{0E075F0E-E368-4911-A2D8-39DA996A236C}"/>
          </ac:picMkLst>
        </pc:picChg>
        <pc:picChg chg="add del mod">
          <ac:chgData name="이 경오" userId="03d471aaec579ec3" providerId="LiveId" clId="{4ADE180D-344C-4DC6-B6EF-B924ABF9FB32}" dt="2020-05-11T02:32:23.836" v="5640" actId="478"/>
          <ac:picMkLst>
            <pc:docMk/>
            <pc:sldMk cId="2048557564" sldId="421"/>
            <ac:picMk id="65" creationId="{52D9910A-5EAC-47BD-BE93-18C058F9132A}"/>
          </ac:picMkLst>
        </pc:picChg>
        <pc:cxnChg chg="add mod">
          <ac:chgData name="이 경오" userId="03d471aaec579ec3" providerId="LiveId" clId="{4ADE180D-344C-4DC6-B6EF-B924ABF9FB32}" dt="2020-05-11T03:38:07.580" v="5657" actId="1076"/>
          <ac:cxnSpMkLst>
            <pc:docMk/>
            <pc:sldMk cId="2048557564" sldId="421"/>
            <ac:cxnSpMk id="8" creationId="{BE14E646-181E-4A70-AEDC-109F80E55034}"/>
          </ac:cxnSpMkLst>
        </pc:cxnChg>
        <pc:cxnChg chg="add mod">
          <ac:chgData name="이 경오" userId="03d471aaec579ec3" providerId="LiveId" clId="{4ADE180D-344C-4DC6-B6EF-B924ABF9FB32}" dt="2020-05-11T03:39:26.693" v="5683" actId="208"/>
          <ac:cxnSpMkLst>
            <pc:docMk/>
            <pc:sldMk cId="2048557564" sldId="421"/>
            <ac:cxnSpMk id="56" creationId="{FEE44E0C-E577-484B-8997-5B58AEB7D09F}"/>
          </ac:cxnSpMkLst>
        </pc:cxnChg>
        <pc:cxnChg chg="add mod">
          <ac:chgData name="이 경오" userId="03d471aaec579ec3" providerId="LiveId" clId="{4ADE180D-344C-4DC6-B6EF-B924ABF9FB32}" dt="2020-05-11T03:39:26.693" v="5683" actId="208"/>
          <ac:cxnSpMkLst>
            <pc:docMk/>
            <pc:sldMk cId="2048557564" sldId="421"/>
            <ac:cxnSpMk id="60" creationId="{6DF396F3-47EB-46ED-B4C4-7CA3AB50D5B7}"/>
          </ac:cxnSpMkLst>
        </pc:cxnChg>
        <pc:cxnChg chg="add mod">
          <ac:chgData name="이 경오" userId="03d471aaec579ec3" providerId="LiveId" clId="{4ADE180D-344C-4DC6-B6EF-B924ABF9FB32}" dt="2020-05-11T03:39:26.693" v="5683" actId="208"/>
          <ac:cxnSpMkLst>
            <pc:docMk/>
            <pc:sldMk cId="2048557564" sldId="421"/>
            <ac:cxnSpMk id="61" creationId="{1D352EC6-F98A-4E4B-8F18-BCF361787AB3}"/>
          </ac:cxnSpMkLst>
        </pc:cxnChg>
        <pc:cxnChg chg="add mod">
          <ac:chgData name="이 경오" userId="03d471aaec579ec3" providerId="LiveId" clId="{4ADE180D-344C-4DC6-B6EF-B924ABF9FB32}" dt="2020-05-11T03:39:26.693" v="5683" actId="208"/>
          <ac:cxnSpMkLst>
            <pc:docMk/>
            <pc:sldMk cId="2048557564" sldId="421"/>
            <ac:cxnSpMk id="62" creationId="{17B4AA74-B2E7-4C83-88B7-8AE7AB70B97E}"/>
          </ac:cxnSpMkLst>
        </pc:cxnChg>
      </pc:sldChg>
      <pc:sldChg chg="addSp delSp modSp add mod">
        <pc:chgData name="이 경오" userId="03d471aaec579ec3" providerId="LiveId" clId="{4ADE180D-344C-4DC6-B6EF-B924ABF9FB32}" dt="2020-05-12T04:31:39.086" v="8454" actId="1076"/>
        <pc:sldMkLst>
          <pc:docMk/>
          <pc:sldMk cId="1898894991" sldId="422"/>
        </pc:sldMkLst>
        <pc:spChg chg="mod">
          <ac:chgData name="이 경오" userId="03d471aaec579ec3" providerId="LiveId" clId="{4ADE180D-344C-4DC6-B6EF-B924ABF9FB32}" dt="2020-05-12T04:31:28.145" v="8452" actId="2711"/>
          <ac:spMkLst>
            <pc:docMk/>
            <pc:sldMk cId="1898894991" sldId="422"/>
            <ac:spMk id="2" creationId="{00000000-0000-0000-0000-000000000000}"/>
          </ac:spMkLst>
        </pc:spChg>
        <pc:spChg chg="add del mod">
          <ac:chgData name="이 경오" userId="03d471aaec579ec3" providerId="LiveId" clId="{4ADE180D-344C-4DC6-B6EF-B924ABF9FB32}" dt="2020-05-10T01:21:15.105" v="1986"/>
          <ac:spMkLst>
            <pc:docMk/>
            <pc:sldMk cId="1898894991" sldId="422"/>
            <ac:spMk id="3" creationId="{93B55F8A-ECBF-4C88-8BFC-A68B41330AB3}"/>
          </ac:spMkLst>
        </pc:spChg>
        <pc:spChg chg="add del mod">
          <ac:chgData name="이 경오" userId="03d471aaec579ec3" providerId="LiveId" clId="{4ADE180D-344C-4DC6-B6EF-B924ABF9FB32}" dt="2020-05-11T03:44:47.747" v="5777"/>
          <ac:spMkLst>
            <pc:docMk/>
            <pc:sldMk cId="1898894991" sldId="422"/>
            <ac:spMk id="3" creationId="{C5D323DD-E150-4FBB-88CF-88C74A7AD34A}"/>
          </ac:spMkLst>
        </pc:spChg>
        <pc:spChg chg="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6" creationId="{EDED93C0-41F1-483C-8411-CF800FA6A733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7" creationId="{1DDDADF9-ED3A-4F8D-8F90-154C2766E4EE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12" creationId="{5DAC59CD-194E-4591-A099-75006FFD681B}"/>
          </ac:spMkLst>
        </pc:spChg>
        <pc:spChg chg="del">
          <ac:chgData name="이 경오" userId="03d471aaec579ec3" providerId="LiveId" clId="{4ADE180D-344C-4DC6-B6EF-B924ABF9FB32}" dt="2020-05-10T01:21:13.677" v="1984" actId="478"/>
          <ac:spMkLst>
            <pc:docMk/>
            <pc:sldMk cId="1898894991" sldId="422"/>
            <ac:spMk id="33" creationId="{48BDE7FD-ACA5-43F6-9C22-233345FF3FA6}"/>
          </ac:spMkLst>
        </pc:spChg>
        <pc:spChg chg="del">
          <ac:chgData name="이 경오" userId="03d471aaec579ec3" providerId="LiveId" clId="{4ADE180D-344C-4DC6-B6EF-B924ABF9FB32}" dt="2020-05-10T01:21:13.677" v="1984" actId="478"/>
          <ac:spMkLst>
            <pc:docMk/>
            <pc:sldMk cId="1898894991" sldId="422"/>
            <ac:spMk id="34" creationId="{C36495AD-4079-4920-BA8D-77C077E2D472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43" creationId="{B5AD9D46-94AA-4C6E-B959-78C8967EF280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44" creationId="{0602FCFE-217B-45A4-9A90-0E7FD33A2C6C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45" creationId="{ED47C0DA-DAC3-4FEF-9F9A-7EC1BD8B315D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0" creationId="{D98E0789-F81C-4F71-895C-0BE1D3CC2561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1" creationId="{5C09D111-D1A5-4ECA-85A8-32D343369CF1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2" creationId="{9D4F48D8-D1EB-412A-9F7A-F8C6E6E6BF7B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3" creationId="{906F8543-6266-4488-B8E6-419205654239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4" creationId="{3DEAD888-1C5D-41A9-9488-C9DFFD958005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5" creationId="{DD6A8462-1E11-4AA2-8AC8-C097C01C82AC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6" creationId="{EECFC00B-640B-44E4-9FEE-A9B73424FFB4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7" creationId="{A0D55C79-146F-4ED5-94C5-B84FCA91F3FB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8" creationId="{57432AE3-98A0-4514-B8AA-67AB6FFED73C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59" creationId="{61780E3F-294C-4253-85D9-1877EA128EE5}"/>
          </ac:spMkLst>
        </pc:spChg>
        <pc:spChg chg="del">
          <ac:chgData name="이 경오" userId="03d471aaec579ec3" providerId="LiveId" clId="{4ADE180D-344C-4DC6-B6EF-B924ABF9FB32}" dt="2020-05-10T01:21:13.677" v="1984" actId="478"/>
          <ac:spMkLst>
            <pc:docMk/>
            <pc:sldMk cId="1898894991" sldId="422"/>
            <ac:spMk id="59" creationId="{AD8C7E38-42AC-4F76-8B61-337AB14EC65E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60" creationId="{9A1476F0-20C5-4024-B2D8-914820538A3F}"/>
          </ac:spMkLst>
        </pc:spChg>
        <pc:spChg chg="add 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61" creationId="{A4F9795D-AF36-4E47-8F9C-2732354C935E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62" creationId="{27928069-C026-4180-A023-C46E76B6FA0B}"/>
          </ac:spMkLst>
        </pc:spChg>
        <pc:spChg chg="del">
          <ac:chgData name="이 경오" userId="03d471aaec579ec3" providerId="LiveId" clId="{4ADE180D-344C-4DC6-B6EF-B924ABF9FB32}" dt="2020-05-10T01:21:13.677" v="1984" actId="478"/>
          <ac:spMkLst>
            <pc:docMk/>
            <pc:sldMk cId="1898894991" sldId="422"/>
            <ac:spMk id="63" creationId="{0E40AC47-E51D-4DF3-8BE3-B02067DC4E88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63" creationId="{BBB477C2-AD00-47C5-8AA4-26AD98B9CC3E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64" creationId="{A1F238AB-A530-4AB9-9B9E-00B3BD3791ED}"/>
          </ac:spMkLst>
        </pc:spChg>
        <pc:spChg chg="del">
          <ac:chgData name="이 경오" userId="03d471aaec579ec3" providerId="LiveId" clId="{4ADE180D-344C-4DC6-B6EF-B924ABF9FB32}" dt="2020-05-10T01:21:13.677" v="1984" actId="478"/>
          <ac:spMkLst>
            <pc:docMk/>
            <pc:sldMk cId="1898894991" sldId="422"/>
            <ac:spMk id="64" creationId="{A7565FC2-228A-4E84-B14E-8D165E67FF97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66" creationId="{A156D280-A3D8-4EBF-AFA0-79E5D9B49C8E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67" creationId="{6CC43F38-DDD8-49AE-B623-CBABC9D53F02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68" creationId="{15509724-CB99-4EB8-BF83-C6BE548D3D67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69" creationId="{EADF9B85-7A05-46CD-A112-E53F4237EE39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70" creationId="{3F91941F-4433-442D-9063-951FFDA01DED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71" creationId="{C8BA207C-113D-45F1-B4FE-C1D421410774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72" creationId="{EFDB7696-3456-469B-AB1A-DA87E3266A28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73" creationId="{462D43B9-7AF4-4BB5-AC3D-8CCC92C648DF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74" creationId="{EDA8D0B6-FE97-42A9-B46D-1022D538550F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75" creationId="{44D2061E-E04F-4BE4-90CD-E5B868A55C30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88" creationId="{696338E5-080C-4A0C-BC5B-305639BB520A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89" creationId="{8C2BFE80-3950-4273-840E-48C90EC7E601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91" creationId="{1B3DE48C-A09B-45B5-AC74-4959FE802B76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92" creationId="{5D7F0967-F5B9-4C6A-9BF3-9C43204E373F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93" creationId="{4C01056F-0FE9-4014-A307-3F4ABC2DBD95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96" creationId="{21F46E83-4E7C-47FC-B0E5-0CF83D31D8E9}"/>
          </ac:spMkLst>
        </pc:spChg>
        <pc:spChg chg="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97" creationId="{88F5E170-1A85-4D05-A987-53D357F08302}"/>
          </ac:spMkLst>
        </pc:spChg>
        <pc:spChg chg="add del mod">
          <ac:chgData name="이 경오" userId="03d471aaec579ec3" providerId="LiveId" clId="{4ADE180D-344C-4DC6-B6EF-B924ABF9FB32}" dt="2020-05-11T03:51:33.969" v="5982" actId="478"/>
          <ac:spMkLst>
            <pc:docMk/>
            <pc:sldMk cId="1898894991" sldId="422"/>
            <ac:spMk id="99" creationId="{8F979BDE-1692-4C19-9320-436E59D3B55B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109" creationId="{61FB61B7-A0D9-4928-8665-C826B39AF1FC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110" creationId="{AAC8B021-975F-4A7A-ACF0-FDB3A0226C83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112" creationId="{F8C95BA9-3456-46C9-8236-2B21505314A0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113" creationId="{98A014A4-A214-4DCE-B19E-AC4358082982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114" creationId="{09151216-FAD7-4327-B016-E0FBB5E3AD5C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117" creationId="{7736F99A-6816-4DE9-B11D-01BD51D62B31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118" creationId="{100FEE4E-9B6F-491A-AC4E-5EDDFE21A2D1}"/>
          </ac:spMkLst>
        </pc:spChg>
        <pc:spChg chg="add mod">
          <ac:chgData name="이 경오" userId="03d471aaec579ec3" providerId="LiveId" clId="{4ADE180D-344C-4DC6-B6EF-B924ABF9FB32}" dt="2020-05-12T04:31:39.086" v="8454" actId="1076"/>
          <ac:spMkLst>
            <pc:docMk/>
            <pc:sldMk cId="1898894991" sldId="422"/>
            <ac:spMk id="119" creationId="{862043E5-CB52-4A77-861E-60C7B86E1D43}"/>
          </ac:spMkLst>
        </pc:spChg>
        <pc:grpChg chg="del">
          <ac:chgData name="이 경오" userId="03d471aaec579ec3" providerId="LiveId" clId="{4ADE180D-344C-4DC6-B6EF-B924ABF9FB32}" dt="2020-05-10T01:21:13.677" v="1984" actId="478"/>
          <ac:grpSpMkLst>
            <pc:docMk/>
            <pc:sldMk cId="1898894991" sldId="422"/>
            <ac:grpSpMk id="6" creationId="{72FA3D80-30CC-4383-BA28-51164FC45E6B}"/>
          </ac:grpSpMkLst>
        </pc:grpChg>
        <pc:grpChg chg="del">
          <ac:chgData name="이 경오" userId="03d471aaec579ec3" providerId="LiveId" clId="{4ADE180D-344C-4DC6-B6EF-B924ABF9FB32}" dt="2020-05-10T01:21:13.677" v="1984" actId="478"/>
          <ac:grpSpMkLst>
            <pc:docMk/>
            <pc:sldMk cId="1898894991" sldId="422"/>
            <ac:grpSpMk id="58" creationId="{86678CE5-0C7B-47D7-B855-095143D20B06}"/>
          </ac:grpSpMkLst>
        </pc:grpChg>
        <pc:graphicFrameChg chg="del">
          <ac:chgData name="이 경오" userId="03d471aaec579ec3" providerId="LiveId" clId="{4ADE180D-344C-4DC6-B6EF-B924ABF9FB32}" dt="2020-05-10T01:21:13.677" v="1984" actId="478"/>
          <ac:graphicFrameMkLst>
            <pc:docMk/>
            <pc:sldMk cId="1898894991" sldId="422"/>
            <ac:graphicFrameMk id="9" creationId="{1CE9820D-3EC3-489B-A7C1-863B8F768598}"/>
          </ac:graphicFrameMkLst>
        </pc:graphicFrameChg>
        <pc:graphicFrameChg chg="add mod modGraphic">
          <ac:chgData name="이 경오" userId="03d471aaec579ec3" providerId="LiveId" clId="{4ADE180D-344C-4DC6-B6EF-B924ABF9FB32}" dt="2020-05-12T04:31:39.086" v="8454" actId="1076"/>
          <ac:graphicFrameMkLst>
            <pc:docMk/>
            <pc:sldMk cId="1898894991" sldId="422"/>
            <ac:graphicFrameMk id="46" creationId="{A201E492-E95B-46C4-979A-CAFE51985808}"/>
          </ac:graphicFrameMkLst>
        </pc:graphicFrameChg>
        <pc:graphicFrameChg chg="add mod modGraphic">
          <ac:chgData name="이 경오" userId="03d471aaec579ec3" providerId="LiveId" clId="{4ADE180D-344C-4DC6-B6EF-B924ABF9FB32}" dt="2020-05-12T04:31:39.086" v="8454" actId="1076"/>
          <ac:graphicFrameMkLst>
            <pc:docMk/>
            <pc:sldMk cId="1898894991" sldId="422"/>
            <ac:graphicFrameMk id="47" creationId="{CDB42F15-9B5B-4853-B56B-17E6C7F4F7AA}"/>
          </ac:graphicFrameMkLst>
        </pc:graphicFrameChg>
        <pc:graphicFrameChg chg="add del mod modGraphic">
          <ac:chgData name="이 경오" userId="03d471aaec579ec3" providerId="LiveId" clId="{4ADE180D-344C-4DC6-B6EF-B924ABF9FB32}" dt="2020-05-11T03:51:33.969" v="5982" actId="478"/>
          <ac:graphicFrameMkLst>
            <pc:docMk/>
            <pc:sldMk cId="1898894991" sldId="422"/>
            <ac:graphicFrameMk id="98" creationId="{3CD37801-AA4E-4863-BC2E-50287BC01414}"/>
          </ac:graphicFrameMkLst>
        </pc:graphicFrameChg>
        <pc:picChg chg="del">
          <ac:chgData name="이 경오" userId="03d471aaec579ec3" providerId="LiveId" clId="{4ADE180D-344C-4DC6-B6EF-B924ABF9FB32}" dt="2020-05-10T01:21:13.677" v="1984" actId="478"/>
          <ac:picMkLst>
            <pc:docMk/>
            <pc:sldMk cId="1898894991" sldId="422"/>
            <ac:picMk id="65" creationId="{52D9910A-5EAC-47BD-BE93-18C058F9132A}"/>
          </ac:picMkLst>
        </pc:picChg>
        <pc:picChg chg="add del mod">
          <ac:chgData name="이 경오" userId="03d471aaec579ec3" providerId="LiveId" clId="{4ADE180D-344C-4DC6-B6EF-B924ABF9FB32}" dt="2020-05-10T01:24:32.014" v="2205" actId="478"/>
          <ac:picMkLst>
            <pc:docMk/>
            <pc:sldMk cId="1898894991" sldId="422"/>
            <ac:picMk id="1026" creationId="{A7C0F4D5-AFEB-413D-96E8-8BC7E7AD71CF}"/>
          </ac:picMkLst>
        </pc:picChg>
        <pc:cxnChg chg="del">
          <ac:chgData name="이 경오" userId="03d471aaec579ec3" providerId="LiveId" clId="{4ADE180D-344C-4DC6-B6EF-B924ABF9FB32}" dt="2020-05-10T01:21:13.677" v="1984" actId="478"/>
          <ac:cxnSpMkLst>
            <pc:docMk/>
            <pc:sldMk cId="1898894991" sldId="422"/>
            <ac:cxnSpMk id="8" creationId="{BE14E646-181E-4A70-AEDC-109F80E55034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48" creationId="{F3A9D9F6-9F8D-47EE-A49D-804F57DEDA01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49" creationId="{9F84BB87-E63F-45BE-AD19-47E62849463E}"/>
          </ac:cxnSpMkLst>
        </pc:cxnChg>
        <pc:cxnChg chg="del">
          <ac:chgData name="이 경오" userId="03d471aaec579ec3" providerId="LiveId" clId="{4ADE180D-344C-4DC6-B6EF-B924ABF9FB32}" dt="2020-05-10T01:21:13.677" v="1984" actId="478"/>
          <ac:cxnSpMkLst>
            <pc:docMk/>
            <pc:sldMk cId="1898894991" sldId="422"/>
            <ac:cxnSpMk id="56" creationId="{FEE44E0C-E577-484B-8997-5B58AEB7D09F}"/>
          </ac:cxnSpMkLst>
        </pc:cxnChg>
        <pc:cxnChg chg="del mod">
          <ac:chgData name="이 경오" userId="03d471aaec579ec3" providerId="LiveId" clId="{4ADE180D-344C-4DC6-B6EF-B924ABF9FB32}" dt="2020-05-10T01:21:13.677" v="1984" actId="478"/>
          <ac:cxnSpMkLst>
            <pc:docMk/>
            <pc:sldMk cId="1898894991" sldId="422"/>
            <ac:cxnSpMk id="60" creationId="{6DF396F3-47EB-46ED-B4C4-7CA3AB50D5B7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65" creationId="{88225384-1FE6-4BAE-8E9B-06B2CD6C4ABF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76" creationId="{70DF7FF5-F311-46B4-9777-DA07FDDDF35D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77" creationId="{A697C1E9-B171-4B4B-9DAD-D7FBFC63C0D8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78" creationId="{D04C9B05-059E-47A0-BF6E-5B41FF80DAED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79" creationId="{C45C3E53-2885-47C4-96E8-5A4B855525E4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80" creationId="{847C65CB-4DE3-47C8-8211-94AD2839E176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81" creationId="{EF28FB51-717D-4236-9D34-8E8A2DAB11EA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82" creationId="{14D3FA84-CFE3-4D58-B2B3-560CA49C9357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83" creationId="{055C7D2E-A2FF-4BFC-9572-AC566D920DE6}"/>
          </ac:cxnSpMkLst>
        </pc:cxnChg>
        <pc:cxnChg chg="del mod">
          <ac:chgData name="이 경오" userId="03d471aaec579ec3" providerId="LiveId" clId="{4ADE180D-344C-4DC6-B6EF-B924ABF9FB32}" dt="2020-05-10T01:25:47.002" v="2207" actId="478"/>
          <ac:cxnSpMkLst>
            <pc:docMk/>
            <pc:sldMk cId="1898894991" sldId="422"/>
            <ac:cxnSpMk id="84" creationId="{3A7B5F03-C118-480D-8828-BE6CFCBB887A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84" creationId="{C0ECA4A2-874A-4284-B814-E09B1450F986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85" creationId="{CDADD12C-8FAD-4E44-87BD-0010BFF64C36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86" creationId="{82E0BF5F-9AF0-4426-A4C4-7618BD439322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87" creationId="{55B2524F-3E04-4D8D-A062-8A12A348C405}"/>
          </ac:cxnSpMkLst>
        </pc:cxnChg>
        <pc:cxnChg chg="del mod">
          <ac:chgData name="이 경오" userId="03d471aaec579ec3" providerId="LiveId" clId="{4ADE180D-344C-4DC6-B6EF-B924ABF9FB32}" dt="2020-05-10T01:25:48.154" v="2208" actId="478"/>
          <ac:cxnSpMkLst>
            <pc:docMk/>
            <pc:sldMk cId="1898894991" sldId="422"/>
            <ac:cxnSpMk id="87" creationId="{CB24F1B1-1381-4536-90CE-6EF2DB05481F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90" creationId="{C9A5CBB5-C681-4131-B850-BED6D84C8E62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94" creationId="{627F826A-0A93-4911-A93B-EBA749C7A4DA}"/>
          </ac:cxnSpMkLst>
        </pc:cxnChg>
        <pc:cxnChg chg="del mod">
          <ac:chgData name="이 경오" userId="03d471aaec579ec3" providerId="LiveId" clId="{4ADE180D-344C-4DC6-B6EF-B924ABF9FB32}" dt="2020-05-11T03:51:33.969" v="5982" actId="478"/>
          <ac:cxnSpMkLst>
            <pc:docMk/>
            <pc:sldMk cId="1898894991" sldId="422"/>
            <ac:cxnSpMk id="95" creationId="{AA3C69B9-A87F-4267-A55E-5C4C1E94688A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0" creationId="{ABE8C36A-7D96-4A01-BFC2-56AB9B0F7EA4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1" creationId="{15A6E7DE-F687-4BE5-894D-F1B1BEC6B9D6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2" creationId="{35E9EF96-7CBC-4F75-8D80-C2ECDD031C68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3" creationId="{CEDB3CC0-D4AA-4963-A0E9-A5C07B8C5ED5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4" creationId="{2A1DDEA7-946D-4455-9262-0F3DAD2118DD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5" creationId="{C7BE3229-79A6-42F6-BA6A-782B8EA1E1D2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6" creationId="{36A73991-A6DD-44AE-952B-6698A8CA16D3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7" creationId="{1BAF896B-18A9-435A-B8B8-85DB2785D59E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08" creationId="{6ED2966A-3942-41D9-B6BB-E36712391A79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11" creationId="{B89E1B29-A1CD-40DF-ADC8-034AC9A6194C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15" creationId="{F513EA7A-25D2-45B1-9315-1198EDAC0438}"/>
          </ac:cxnSpMkLst>
        </pc:cxnChg>
        <pc:cxnChg chg="add mod">
          <ac:chgData name="이 경오" userId="03d471aaec579ec3" providerId="LiveId" clId="{4ADE180D-344C-4DC6-B6EF-B924ABF9FB32}" dt="2020-05-12T04:31:39.086" v="8454" actId="1076"/>
          <ac:cxnSpMkLst>
            <pc:docMk/>
            <pc:sldMk cId="1898894991" sldId="422"/>
            <ac:cxnSpMk id="116" creationId="{8023A6DC-216B-415F-A7CB-8749787A0D04}"/>
          </ac:cxnSpMkLst>
        </pc:cxnChg>
      </pc:sldChg>
      <pc:sldChg chg="addSp delSp modSp add mod">
        <pc:chgData name="이 경오" userId="03d471aaec579ec3" providerId="LiveId" clId="{4ADE180D-344C-4DC6-B6EF-B924ABF9FB32}" dt="2020-05-12T04:35:20.479" v="8521" actId="2711"/>
        <pc:sldMkLst>
          <pc:docMk/>
          <pc:sldMk cId="2897514127" sldId="423"/>
        </pc:sldMkLst>
        <pc:spChg chg="mod">
          <ac:chgData name="이 경오" userId="03d471aaec579ec3" providerId="LiveId" clId="{4ADE180D-344C-4DC6-B6EF-B924ABF9FB32}" dt="2020-05-12T04:34:50.672" v="8513" actId="2711"/>
          <ac:spMkLst>
            <pc:docMk/>
            <pc:sldMk cId="2897514127" sldId="423"/>
            <ac:spMk id="2" creationId="{00000000-0000-0000-0000-000000000000}"/>
          </ac:spMkLst>
        </pc:spChg>
        <pc:spChg chg="del">
          <ac:chgData name="이 경오" userId="03d471aaec579ec3" providerId="LiveId" clId="{4ADE180D-344C-4DC6-B6EF-B924ABF9FB32}" dt="2020-05-10T01:30:44.855" v="2322" actId="478"/>
          <ac:spMkLst>
            <pc:docMk/>
            <pc:sldMk cId="2897514127" sldId="423"/>
            <ac:spMk id="7" creationId="{1DDDADF9-ED3A-4F8D-8F90-154C2766E4EE}"/>
          </ac:spMkLst>
        </pc:spChg>
        <pc:spChg chg="del">
          <ac:chgData name="이 경오" userId="03d471aaec579ec3" providerId="LiveId" clId="{4ADE180D-344C-4DC6-B6EF-B924ABF9FB32}" dt="2020-05-10T01:30:47.753" v="2323" actId="478"/>
          <ac:spMkLst>
            <pc:docMk/>
            <pc:sldMk cId="2897514127" sldId="423"/>
            <ac:spMk id="12" creationId="{5DAC59CD-194E-4591-A099-75006FFD681B}"/>
          </ac:spMkLst>
        </pc:spChg>
        <pc:spChg chg="add mod">
          <ac:chgData name="이 경오" userId="03d471aaec579ec3" providerId="LiveId" clId="{4ADE180D-344C-4DC6-B6EF-B924ABF9FB32}" dt="2020-05-12T04:35:09.232" v="8518" actId="1076"/>
          <ac:spMkLst>
            <pc:docMk/>
            <pc:sldMk cId="2897514127" sldId="423"/>
            <ac:spMk id="41" creationId="{48C740D5-E1F1-4B5D-90D8-E8AE10805782}"/>
          </ac:spMkLst>
        </pc:spChg>
        <pc:spChg chg="del">
          <ac:chgData name="이 경오" userId="03d471aaec579ec3" providerId="LiveId" clId="{4ADE180D-344C-4DC6-B6EF-B924ABF9FB32}" dt="2020-05-10T01:30:44.855" v="2322" actId="478"/>
          <ac:spMkLst>
            <pc:docMk/>
            <pc:sldMk cId="2897514127" sldId="423"/>
            <ac:spMk id="61" creationId="{A4F9795D-AF36-4E47-8F9C-2732354C935E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62" creationId="{27928069-C026-4180-A023-C46E76B6FA0B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66" creationId="{A156D280-A3D8-4EBF-AFA0-79E5D9B49C8E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67" creationId="{6CC43F38-DDD8-49AE-B623-CBABC9D53F02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68" creationId="{15509724-CB99-4EB8-BF83-C6BE548D3D67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69" creationId="{EADF9B85-7A05-46CD-A112-E53F4237EE39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70" creationId="{3F91941F-4433-442D-9063-951FFDA01DED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71" creationId="{C8BA207C-113D-45F1-B4FE-C1D421410774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72" creationId="{EFDB7696-3456-469B-AB1A-DA87E3266A28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73" creationId="{462D43B9-7AF4-4BB5-AC3D-8CCC92C648DF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74" creationId="{EDA8D0B6-FE97-42A9-B46D-1022D538550F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75" creationId="{44D2061E-E04F-4BE4-90CD-E5B868A55C30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88" creationId="{696338E5-080C-4A0C-BC5B-305639BB520A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89" creationId="{8C2BFE80-3950-4273-840E-48C90EC7E601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91" creationId="{1B3DE48C-A09B-45B5-AC74-4959FE802B76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92" creationId="{5D7F0967-F5B9-4C6A-9BF3-9C43204E373F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93" creationId="{4C01056F-0FE9-4014-A307-3F4ABC2DBD95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96" creationId="{21F46E83-4E7C-47FC-B0E5-0CF83D31D8E9}"/>
          </ac:spMkLst>
        </pc:spChg>
        <pc:spChg chg="del">
          <ac:chgData name="이 경오" userId="03d471aaec579ec3" providerId="LiveId" clId="{4ADE180D-344C-4DC6-B6EF-B924ABF9FB32}" dt="2020-05-10T01:30:40.866" v="2321" actId="478"/>
          <ac:spMkLst>
            <pc:docMk/>
            <pc:sldMk cId="2897514127" sldId="423"/>
            <ac:spMk id="97" creationId="{88F5E170-1A85-4D05-A987-53D357F08302}"/>
          </ac:spMkLst>
        </pc:spChg>
        <pc:spChg chg="del mod">
          <ac:chgData name="이 경오" userId="03d471aaec579ec3" providerId="LiveId" clId="{4ADE180D-344C-4DC6-B6EF-B924ABF9FB32}" dt="2020-05-10T01:30:55.583" v="2325" actId="478"/>
          <ac:spMkLst>
            <pc:docMk/>
            <pc:sldMk cId="2897514127" sldId="423"/>
            <ac:spMk id="99" creationId="{8F979BDE-1692-4C19-9320-436E59D3B55B}"/>
          </ac:spMkLst>
        </pc:spChg>
        <pc:graphicFrameChg chg="add mod modGraphic">
          <ac:chgData name="이 경오" userId="03d471aaec579ec3" providerId="LiveId" clId="{4ADE180D-344C-4DC6-B6EF-B924ABF9FB32}" dt="2020-05-12T04:34:57.366" v="8515" actId="2711"/>
          <ac:graphicFrameMkLst>
            <pc:docMk/>
            <pc:sldMk cId="2897514127" sldId="423"/>
            <ac:graphicFrameMk id="42" creationId="{D2A9FA3A-C69C-4902-85CA-215A96A9E0FC}"/>
          </ac:graphicFrameMkLst>
        </pc:graphicFrameChg>
        <pc:graphicFrameChg chg="mod modGraphic">
          <ac:chgData name="이 경오" userId="03d471aaec579ec3" providerId="LiveId" clId="{4ADE180D-344C-4DC6-B6EF-B924ABF9FB32}" dt="2020-05-12T04:35:20.479" v="8521" actId="2711"/>
          <ac:graphicFrameMkLst>
            <pc:docMk/>
            <pc:sldMk cId="2897514127" sldId="423"/>
            <ac:graphicFrameMk id="98" creationId="{3CD37801-AA4E-4863-BC2E-50287BC01414}"/>
          </ac:graphicFrameMkLst>
        </pc:graphicFrame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76" creationId="{70DF7FF5-F311-46B4-9777-DA07FDDDF35D}"/>
          </ac:cxnSpMkLst>
        </pc:cxn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77" creationId="{A697C1E9-B171-4B4B-9DAD-D7FBFC63C0D8}"/>
          </ac:cxnSpMkLst>
        </pc:cxn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78" creationId="{D04C9B05-059E-47A0-BF6E-5B41FF80DAED}"/>
          </ac:cxnSpMkLst>
        </pc:cxn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79" creationId="{C45C3E53-2885-47C4-96E8-5A4B855525E4}"/>
          </ac:cxnSpMkLst>
        </pc:cxn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80" creationId="{847C65CB-4DE3-47C8-8211-94AD2839E176}"/>
          </ac:cxnSpMkLst>
        </pc:cxn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81" creationId="{EF28FB51-717D-4236-9D34-8E8A2DAB11EA}"/>
          </ac:cxnSpMkLst>
        </pc:cxn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82" creationId="{14D3FA84-CFE3-4D58-B2B3-560CA49C9357}"/>
          </ac:cxnSpMkLst>
        </pc:cxnChg>
        <pc:cxnChg chg="del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83" creationId="{055C7D2E-A2FF-4BFC-9572-AC566D920DE6}"/>
          </ac:cxnSpMkLst>
        </pc:cxn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85" creationId="{CDADD12C-8FAD-4E44-87BD-0010BFF64C36}"/>
          </ac:cxnSpMkLst>
        </pc:cxnChg>
        <pc:cxnChg chg="del mod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86" creationId="{82E0BF5F-9AF0-4426-A4C4-7618BD439322}"/>
          </ac:cxnSpMkLst>
        </pc:cxnChg>
        <pc:cxnChg chg="del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90" creationId="{C9A5CBB5-C681-4131-B850-BED6D84C8E62}"/>
          </ac:cxnSpMkLst>
        </pc:cxnChg>
        <pc:cxnChg chg="del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94" creationId="{627F826A-0A93-4911-A93B-EBA749C7A4DA}"/>
          </ac:cxnSpMkLst>
        </pc:cxnChg>
        <pc:cxnChg chg="del">
          <ac:chgData name="이 경오" userId="03d471aaec579ec3" providerId="LiveId" clId="{4ADE180D-344C-4DC6-B6EF-B924ABF9FB32}" dt="2020-05-10T01:30:40.866" v="2321" actId="478"/>
          <ac:cxnSpMkLst>
            <pc:docMk/>
            <pc:sldMk cId="2897514127" sldId="423"/>
            <ac:cxnSpMk id="95" creationId="{AA3C69B9-A87F-4267-A55E-5C4C1E94688A}"/>
          </ac:cxnSpMkLst>
        </pc:cxnChg>
      </pc:sldChg>
      <pc:sldChg chg="addSp delSp modSp add mod">
        <pc:chgData name="이 경오" userId="03d471aaec579ec3" providerId="LiveId" clId="{4ADE180D-344C-4DC6-B6EF-B924ABF9FB32}" dt="2020-05-12T04:23:18.223" v="8245" actId="2711"/>
        <pc:sldMkLst>
          <pc:docMk/>
          <pc:sldMk cId="2723990685" sldId="424"/>
        </pc:sldMkLst>
        <pc:spChg chg="mod">
          <ac:chgData name="이 경오" userId="03d471aaec579ec3" providerId="LiveId" clId="{4ADE180D-344C-4DC6-B6EF-B924ABF9FB32}" dt="2020-05-12T04:23:18.223" v="8245" actId="2711"/>
          <ac:spMkLst>
            <pc:docMk/>
            <pc:sldMk cId="2723990685" sldId="424"/>
            <ac:spMk id="2" creationId="{00000000-0000-0000-0000-000000000000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3" creationId="{DEA56477-7353-48B0-942F-5B1230E397A5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9" creationId="{24A68F45-C0D2-47DA-B273-07EC6A768AC5}"/>
          </ac:spMkLst>
        </pc:spChg>
        <pc:spChg chg="del">
          <ac:chgData name="이 경오" userId="03d471aaec579ec3" providerId="LiveId" clId="{4ADE180D-344C-4DC6-B6EF-B924ABF9FB32}" dt="2020-05-11T00:29:59.684" v="3163" actId="478"/>
          <ac:spMkLst>
            <pc:docMk/>
            <pc:sldMk cId="2723990685" sldId="424"/>
            <ac:spMk id="12" creationId="{56F9EF59-072C-48E7-92D1-E6094C077AA2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19" creationId="{D469EC70-CCBE-4279-99FA-962C28315DCD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20" creationId="{CBAD01D7-E960-4421-A97F-1B745E916EE5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21" creationId="{4B4D2C81-10C2-4A5F-886D-96DC69B1F9F7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22" creationId="{602ED194-8907-41B8-A631-3E2E4B776FDA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23" creationId="{0BBD5260-E703-456E-9EDC-289C7E8D670F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24" creationId="{F9308FA1-0652-44E7-8F25-1B27131B4F11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26" creationId="{59A5E021-DE3C-432A-9F8B-1E58F60DB26A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27" creationId="{25712AB0-7BC0-4596-BEF3-E3CA1D4C0F7C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29" creationId="{07545ACC-2BEF-4B6D-81D6-D31ECD8CA1AC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30" creationId="{374AA710-5EB8-435A-BBFF-AD6E4E468C0E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31" creationId="{0D5B8E3D-C060-4519-95FA-ACBFC734962A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32" creationId="{06E13A8F-42B9-4ADC-BBB5-81D2A0FD567D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33" creationId="{A5A503C4-70B4-404C-BE29-9F4C993810CC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39" creationId="{7D4EF9D4-F207-4803-A638-3D08E9AE8EC5}"/>
          </ac:spMkLst>
        </pc:spChg>
        <pc:spChg chg="add mod or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40" creationId="{F0F5F21A-076F-4ED2-A79C-B6209D1C6342}"/>
          </ac:spMkLst>
        </pc:spChg>
        <pc:spChg chg="add mod or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41" creationId="{E237737B-2783-4545-AF1B-F282C4A29AAA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42" creationId="{82CF93FA-825C-4155-8FB3-8A44DA54AFCE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44" creationId="{4CEDB7EB-E7B3-41DD-ACF4-78ED17333D1F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53" creationId="{B4187E36-9D13-4DD0-8CC0-3B9D42520CD5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56" creationId="{7C1A38A8-FAA4-47C9-AFF0-125BE9C526CD}"/>
          </ac:spMkLst>
        </pc:spChg>
        <pc:spChg chg="del">
          <ac:chgData name="이 경오" userId="03d471aaec579ec3" providerId="LiveId" clId="{4ADE180D-344C-4DC6-B6EF-B924ABF9FB32}" dt="2020-05-11T00:26:02.412" v="3151" actId="478"/>
          <ac:spMkLst>
            <pc:docMk/>
            <pc:sldMk cId="2723990685" sldId="424"/>
            <ac:spMk id="57" creationId="{C119A832-6263-434E-A4CD-1C9D122C5F7F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58" creationId="{63285608-920F-46E0-BAD7-2CD23495E041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59" creationId="{74BD258D-7DC5-4030-B135-7753DB17495B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60" creationId="{9D722679-0FD3-4D25-96FC-65F79BF201B0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61" creationId="{297108A5-35F7-475E-83DD-8677F6582555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62" creationId="{39209DFA-25D3-4EDD-86C2-0EFC93ED2731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63" creationId="{FD5D04D7-6660-4795-869A-DE5EF084D921}"/>
          </ac:spMkLst>
        </pc:spChg>
        <pc:spChg chg="add mo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64" creationId="{5201C3BD-2AF4-45E5-966D-841B81AF14FC}"/>
          </ac:spMkLst>
        </pc:spChg>
        <pc:spChg chg="add mod ord">
          <ac:chgData name="이 경오" userId="03d471aaec579ec3" providerId="LiveId" clId="{4ADE180D-344C-4DC6-B6EF-B924ABF9FB32}" dt="2020-05-12T04:23:12.133" v="8244" actId="113"/>
          <ac:spMkLst>
            <pc:docMk/>
            <pc:sldMk cId="2723990685" sldId="424"/>
            <ac:spMk id="65" creationId="{9B426F0A-1B23-4ED0-A5AA-7DCDA92E8B38}"/>
          </ac:spMkLst>
        </pc:sp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7" creationId="{3F273549-D129-4368-8FE3-35C44297A4F4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34" creationId="{5DE597EC-52F1-4C16-B664-7FC355EBEC6D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35" creationId="{047DDA0F-7578-446B-BA67-600A8A52B6DA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36" creationId="{5279345E-8A77-473A-955B-7E67C3EA01F7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37" creationId="{EB559FB0-7082-444E-B27B-929C55B6AF79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43" creationId="{D2F016E1-E397-47A0-B4D9-9BC86E710210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45" creationId="{B408491B-4868-444F-B93A-C2CA080904BF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46" creationId="{69FB8D4B-4E17-4A1E-9574-ABFBCE06E8B9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47" creationId="{C23FAE49-5953-4833-8E1B-E390E6FC8170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48" creationId="{738794A7-55E8-4A8C-99B8-D8FF5E182FD5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49" creationId="{2615C943-90EA-4A4B-9682-4D1B69757CC4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50" creationId="{FF4F6BDB-5399-4DBC-AAC5-8015AAF6D6B6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51" creationId="{F750DBB6-8FA0-402F-9B4B-CDB04569B743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52" creationId="{B307B608-5911-4900-848D-BB140137507D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54" creationId="{791EABD4-0ADB-4697-BF36-39367916049F}"/>
          </ac:cxnSpMkLst>
        </pc:cxnChg>
        <pc:cxnChg chg="del">
          <ac:chgData name="이 경오" userId="03d471aaec579ec3" providerId="LiveId" clId="{4ADE180D-344C-4DC6-B6EF-B924ABF9FB32}" dt="2020-05-11T00:26:02.412" v="3151" actId="478"/>
          <ac:cxnSpMkLst>
            <pc:docMk/>
            <pc:sldMk cId="2723990685" sldId="424"/>
            <ac:cxnSpMk id="55" creationId="{E9A2CA4C-F8DA-4BF1-A435-D55DC2780234}"/>
          </ac:cxnSpMkLst>
        </pc:cxnChg>
      </pc:sldChg>
      <pc:sldChg chg="addSp delSp modSp add mod">
        <pc:chgData name="이 경오" userId="03d471aaec579ec3" providerId="LiveId" clId="{4ADE180D-344C-4DC6-B6EF-B924ABF9FB32}" dt="2020-05-12T04:24:24.064" v="8272" actId="113"/>
        <pc:sldMkLst>
          <pc:docMk/>
          <pc:sldMk cId="806664223" sldId="425"/>
        </pc:sldMkLst>
        <pc:spChg chg="mod">
          <ac:chgData name="이 경오" userId="03d471aaec579ec3" providerId="LiveId" clId="{4ADE180D-344C-4DC6-B6EF-B924ABF9FB32}" dt="2020-05-12T04:23:37.822" v="8254" actId="2711"/>
          <ac:spMkLst>
            <pc:docMk/>
            <pc:sldMk cId="806664223" sldId="425"/>
            <ac:spMk id="2" creationId="{00000000-0000-0000-0000-000000000000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3" creationId="{DEA56477-7353-48B0-942F-5B1230E397A5}"/>
          </ac:spMkLst>
        </pc:spChg>
        <pc:spChg chg="add del mod">
          <ac:chgData name="이 경오" userId="03d471aaec579ec3" providerId="LiveId" clId="{4ADE180D-344C-4DC6-B6EF-B924ABF9FB32}" dt="2020-05-11T00:39:55.768" v="3223" actId="478"/>
          <ac:spMkLst>
            <pc:docMk/>
            <pc:sldMk cId="806664223" sldId="425"/>
            <ac:spMk id="9" creationId="{4B4E74A3-0E3A-4214-9A5A-FAE45F89DA22}"/>
          </ac:spMkLst>
        </pc:spChg>
        <pc:spChg chg="mod">
          <ac:chgData name="이 경오" userId="03d471aaec579ec3" providerId="LiveId" clId="{4ADE180D-344C-4DC6-B6EF-B924ABF9FB32}" dt="2020-05-12T04:23:44.764" v="8255" actId="2711"/>
          <ac:spMkLst>
            <pc:docMk/>
            <pc:sldMk cId="806664223" sldId="425"/>
            <ac:spMk id="10" creationId="{3F9791E5-C99E-44BF-9200-6F4FC5CD22A4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19" creationId="{5726C7F5-B601-4B0F-BF2D-4FC056DD941F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23" creationId="{EDBA9F5E-3A4D-48F4-812D-1A077EA50542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24" creationId="{73CDD2F0-2733-4C40-9D5F-83C41B0349B4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25" creationId="{E7012038-494E-4158-9301-E935DB2B55F0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26" creationId="{092BD39E-0ED5-4A35-B2FF-0F17EE1409CA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28" creationId="{86F53D88-7866-49CF-B375-9B53DA21FFF7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29" creationId="{DE5118F4-510F-4C6C-A2BB-9F38ABC9877D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31" creationId="{36DEF473-4310-4736-B78E-64CE4595EC54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32" creationId="{6C1ABA21-A643-4797-A9F7-52B7FEF9D72C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33" creationId="{229CBEFA-34AB-4A27-9916-98843005FD04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35" creationId="{FA26694F-5FDB-4940-9282-2C8BDD1BD5C1}"/>
          </ac:spMkLst>
        </pc:spChg>
        <pc:spChg chg="add mod">
          <ac:chgData name="이 경오" userId="03d471aaec579ec3" providerId="LiveId" clId="{4ADE180D-344C-4DC6-B6EF-B924ABF9FB32}" dt="2020-05-12T04:24:24.064" v="8272" actId="113"/>
          <ac:spMkLst>
            <pc:docMk/>
            <pc:sldMk cId="806664223" sldId="425"/>
            <ac:spMk id="36" creationId="{52ACBF68-8708-4242-95D4-6CAC67B7CB37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39" creationId="{7D4EF9D4-F207-4803-A638-3D08E9AE8EC5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40" creationId="{F0F5F21A-076F-4ED2-A79C-B6209D1C6342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41" creationId="{E237737B-2783-4545-AF1B-F282C4A29AAA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42" creationId="{82CF93FA-825C-4155-8FB3-8A44DA54AFCE}"/>
          </ac:spMkLst>
        </pc:spChg>
        <pc:spChg chg="add mod">
          <ac:chgData name="이 경오" userId="03d471aaec579ec3" providerId="LiveId" clId="{4ADE180D-344C-4DC6-B6EF-B924ABF9FB32}" dt="2020-05-11T00:38:51.624" v="3214" actId="1076"/>
          <ac:spMkLst>
            <pc:docMk/>
            <pc:sldMk cId="806664223" sldId="425"/>
            <ac:spMk id="43" creationId="{AF51F10B-83ED-48EC-A539-7A67AF953C48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44" creationId="{4CEDB7EB-E7B3-41DD-ACF4-78ED17333D1F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58" creationId="{63285608-920F-46E0-BAD7-2CD23495E041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59" creationId="{74BD258D-7DC5-4030-B135-7753DB17495B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60" creationId="{9D722679-0FD3-4D25-96FC-65F79BF201B0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61" creationId="{297108A5-35F7-475E-83DD-8677F6582555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62" creationId="{39209DFA-25D3-4EDD-86C2-0EFC93ED2731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63" creationId="{FD5D04D7-6660-4795-869A-DE5EF084D921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64" creationId="{5201C3BD-2AF4-45E5-966D-841B81AF14FC}"/>
          </ac:spMkLst>
        </pc:spChg>
        <pc:spChg chg="del">
          <ac:chgData name="이 경오" userId="03d471aaec579ec3" providerId="LiveId" clId="{4ADE180D-344C-4DC6-B6EF-B924ABF9FB32}" dt="2020-05-11T00:35:30.171" v="3198" actId="478"/>
          <ac:spMkLst>
            <pc:docMk/>
            <pc:sldMk cId="806664223" sldId="425"/>
            <ac:spMk id="65" creationId="{9B426F0A-1B23-4ED0-A5AA-7DCDA92E8B38}"/>
          </ac:spMkLst>
        </pc:spChg>
        <pc:cxnChg chg="add mod">
          <ac:chgData name="이 경오" userId="03d471aaec579ec3" providerId="LiveId" clId="{4ADE180D-344C-4DC6-B6EF-B924ABF9FB32}" dt="2020-05-11T01:26:42.462" v="4126" actId="14100"/>
          <ac:cxnSpMkLst>
            <pc:docMk/>
            <pc:sldMk cId="806664223" sldId="425"/>
            <ac:cxnSpMk id="20" creationId="{868D36A7-3378-483A-B3EC-05DA74D2DC82}"/>
          </ac:cxnSpMkLst>
        </pc:cxnChg>
        <pc:cxnChg chg="add mod">
          <ac:chgData name="이 경오" userId="03d471aaec579ec3" providerId="LiveId" clId="{4ADE180D-344C-4DC6-B6EF-B924ABF9FB32}" dt="2020-05-11T00:38:47.345" v="3213" actId="1076"/>
          <ac:cxnSpMkLst>
            <pc:docMk/>
            <pc:sldMk cId="806664223" sldId="425"/>
            <ac:cxnSpMk id="21" creationId="{9BD2C6B4-BEF0-4469-BB2D-3395F7B0E5E8}"/>
          </ac:cxnSpMkLst>
        </pc:cxnChg>
        <pc:cxnChg chg="add mod">
          <ac:chgData name="이 경오" userId="03d471aaec579ec3" providerId="LiveId" clId="{4ADE180D-344C-4DC6-B6EF-B924ABF9FB32}" dt="2020-05-11T01:26:49.662" v="4127" actId="14100"/>
          <ac:cxnSpMkLst>
            <pc:docMk/>
            <pc:sldMk cId="806664223" sldId="425"/>
            <ac:cxnSpMk id="22" creationId="{08C8D3EB-5E2E-4985-B1EF-FBAEBC75BBC5}"/>
          </ac:cxnSpMkLst>
        </pc:cxnChg>
        <pc:cxnChg chg="add mod">
          <ac:chgData name="이 경오" userId="03d471aaec579ec3" providerId="LiveId" clId="{4ADE180D-344C-4DC6-B6EF-B924ABF9FB32}" dt="2020-05-11T00:38:47.345" v="3213" actId="1076"/>
          <ac:cxnSpMkLst>
            <pc:docMk/>
            <pc:sldMk cId="806664223" sldId="425"/>
            <ac:cxnSpMk id="27" creationId="{7AD697A1-F1A8-4AAC-B060-C10772CC7F44}"/>
          </ac:cxnSpMkLst>
        </pc:cxnChg>
        <pc:cxnChg chg="add mod">
          <ac:chgData name="이 경오" userId="03d471aaec579ec3" providerId="LiveId" clId="{4ADE180D-344C-4DC6-B6EF-B924ABF9FB32}" dt="2020-05-11T00:38:47.345" v="3213" actId="1076"/>
          <ac:cxnSpMkLst>
            <pc:docMk/>
            <pc:sldMk cId="806664223" sldId="425"/>
            <ac:cxnSpMk id="30" creationId="{A14B9047-472E-4063-AC67-BA3E43ADB13A}"/>
          </ac:cxnSpMkLst>
        </pc:cxnChg>
        <pc:cxnChg chg="add mod">
          <ac:chgData name="이 경오" userId="03d471aaec579ec3" providerId="LiveId" clId="{4ADE180D-344C-4DC6-B6EF-B924ABF9FB32}" dt="2020-05-11T00:38:47.345" v="3213" actId="1076"/>
          <ac:cxnSpMkLst>
            <pc:docMk/>
            <pc:sldMk cId="806664223" sldId="425"/>
            <ac:cxnSpMk id="34" creationId="{F8A44267-28F8-454B-A6DC-56A534464052}"/>
          </ac:cxnSpMkLst>
        </pc:cxnChg>
        <pc:cxnChg chg="add mod">
          <ac:chgData name="이 경오" userId="03d471aaec579ec3" providerId="LiveId" clId="{4ADE180D-344C-4DC6-B6EF-B924ABF9FB32}" dt="2020-05-11T00:38:47.345" v="3213" actId="1076"/>
          <ac:cxnSpMkLst>
            <pc:docMk/>
            <pc:sldMk cId="806664223" sldId="425"/>
            <ac:cxnSpMk id="37" creationId="{B30A5C70-AFD5-4121-9B47-8B0C25A65A06}"/>
          </ac:cxnSpMkLst>
        </pc:cxnChg>
        <pc:cxnChg chg="add mod">
          <ac:chgData name="이 경오" userId="03d471aaec579ec3" providerId="LiveId" clId="{4ADE180D-344C-4DC6-B6EF-B924ABF9FB32}" dt="2020-05-11T00:38:47.345" v="3213" actId="1076"/>
          <ac:cxnSpMkLst>
            <pc:docMk/>
            <pc:sldMk cId="806664223" sldId="425"/>
            <ac:cxnSpMk id="38" creationId="{A36E1FF9-0707-46BD-AC69-3FAA4192462A}"/>
          </ac:cxnSpMkLst>
        </pc:cxnChg>
      </pc:sldChg>
      <pc:sldChg chg="addSp delSp modSp add mod">
        <pc:chgData name="이 경오" userId="03d471aaec579ec3" providerId="LiveId" clId="{4ADE180D-344C-4DC6-B6EF-B924ABF9FB32}" dt="2020-05-12T04:24:15.349" v="8268" actId="113"/>
        <pc:sldMkLst>
          <pc:docMk/>
          <pc:sldMk cId="3637158097" sldId="426"/>
        </pc:sldMkLst>
        <pc:spChg chg="mod">
          <ac:chgData name="이 경오" userId="03d471aaec579ec3" providerId="LiveId" clId="{4ADE180D-344C-4DC6-B6EF-B924ABF9FB32}" dt="2020-05-12T04:24:05.562" v="8264" actId="1037"/>
          <ac:spMkLst>
            <pc:docMk/>
            <pc:sldMk cId="3637158097" sldId="426"/>
            <ac:spMk id="2" creationId="{00000000-0000-0000-0000-000000000000}"/>
          </ac:spMkLst>
        </pc:spChg>
        <pc:spChg chg="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10" creationId="{3F9791E5-C99E-44BF-9200-6F4FC5CD22A4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19" creationId="{5726C7F5-B601-4B0F-BF2D-4FC056DD941F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23" creationId="{EDBA9F5E-3A4D-48F4-812D-1A077EA50542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24" creationId="{73CDD2F0-2733-4C40-9D5F-83C41B0349B4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25" creationId="{E7012038-494E-4158-9301-E935DB2B55F0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26" creationId="{092BD39E-0ED5-4A35-B2FF-0F17EE1409CA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28" creationId="{86F53D88-7866-49CF-B375-9B53DA21FFF7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29" creationId="{DE5118F4-510F-4C6C-A2BB-9F38ABC9877D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31" creationId="{36DEF473-4310-4736-B78E-64CE4595EC54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32" creationId="{6C1ABA21-A643-4797-A9F7-52B7FEF9D72C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33" creationId="{229CBEFA-34AB-4A27-9916-98843005FD04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35" creationId="{FA26694F-5FDB-4940-9282-2C8BDD1BD5C1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36" creationId="{52ACBF68-8708-4242-95D4-6CAC67B7CB37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39" creationId="{14800B73-EB97-4EC2-8FE9-B9902891D993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0" creationId="{9E254DFD-1F36-4ED3-A3C8-9D63B3E61249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1" creationId="{B575EB9E-C642-4166-861E-E484D0B3494F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2" creationId="{A3E13710-0664-43EB-A83A-0135E02A8C43}"/>
          </ac:spMkLst>
        </pc:spChg>
        <pc:spChg chg="del">
          <ac:chgData name="이 경오" userId="03d471aaec579ec3" providerId="LiveId" clId="{4ADE180D-344C-4DC6-B6EF-B924ABF9FB32}" dt="2020-05-11T01:20:24.569" v="4077" actId="478"/>
          <ac:spMkLst>
            <pc:docMk/>
            <pc:sldMk cId="3637158097" sldId="426"/>
            <ac:spMk id="43" creationId="{AF51F10B-83ED-48EC-A539-7A67AF953C48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4" creationId="{21AEF053-9F21-4EBB-A8A8-9744328DC355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5" creationId="{9EA31EE3-F54D-4FC9-9F98-13757D4C6ABA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6" creationId="{666277E5-8387-465E-8CC7-4CC6782FF421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7" creationId="{E12EAE16-56A9-4C0B-BD16-9A7B4383B5F6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8" creationId="{81A0DA6C-6B82-4747-92D9-78CD2E63E61D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49" creationId="{0FA98983-02F0-42A5-930E-9783855B4C7A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50" creationId="{7A4406C5-736B-4E37-945D-603BCD3BE629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51" creationId="{FD53D4FA-BDA6-4128-9C73-B4A81658FC53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52" creationId="{D8F5402C-364A-48DB-8093-851315B51CD1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53" creationId="{08C0A6CE-F4B7-4F97-93EC-EC874B7335BB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54" creationId="{3B55B50D-AC4C-4CD4-8CEE-FC512D135430}"/>
          </ac:spMkLst>
        </pc:spChg>
        <pc:spChg chg="add mod">
          <ac:chgData name="이 경오" userId="03d471aaec579ec3" providerId="LiveId" clId="{4ADE180D-344C-4DC6-B6EF-B924ABF9FB32}" dt="2020-05-12T04:24:15.349" v="8268" actId="113"/>
          <ac:spMkLst>
            <pc:docMk/>
            <pc:sldMk cId="3637158097" sldId="426"/>
            <ac:spMk id="55" creationId="{8573FC8F-A1EC-4189-8CBA-D1A52D9F1298}"/>
          </ac:spMkLst>
        </pc:spChg>
        <pc:cxnChg chg="del">
          <ac:chgData name="이 경오" userId="03d471aaec579ec3" providerId="LiveId" clId="{4ADE180D-344C-4DC6-B6EF-B924ABF9FB32}" dt="2020-05-11T01:20:24.569" v="4077" actId="478"/>
          <ac:cxnSpMkLst>
            <pc:docMk/>
            <pc:sldMk cId="3637158097" sldId="426"/>
            <ac:cxnSpMk id="20" creationId="{868D36A7-3378-483A-B3EC-05DA74D2DC82}"/>
          </ac:cxnSpMkLst>
        </pc:cxnChg>
        <pc:cxnChg chg="del">
          <ac:chgData name="이 경오" userId="03d471aaec579ec3" providerId="LiveId" clId="{4ADE180D-344C-4DC6-B6EF-B924ABF9FB32}" dt="2020-05-11T01:20:24.569" v="4077" actId="478"/>
          <ac:cxnSpMkLst>
            <pc:docMk/>
            <pc:sldMk cId="3637158097" sldId="426"/>
            <ac:cxnSpMk id="21" creationId="{9BD2C6B4-BEF0-4469-BB2D-3395F7B0E5E8}"/>
          </ac:cxnSpMkLst>
        </pc:cxnChg>
        <pc:cxnChg chg="del">
          <ac:chgData name="이 경오" userId="03d471aaec579ec3" providerId="LiveId" clId="{4ADE180D-344C-4DC6-B6EF-B924ABF9FB32}" dt="2020-05-11T01:20:24.569" v="4077" actId="478"/>
          <ac:cxnSpMkLst>
            <pc:docMk/>
            <pc:sldMk cId="3637158097" sldId="426"/>
            <ac:cxnSpMk id="22" creationId="{08C8D3EB-5E2E-4985-B1EF-FBAEBC75BBC5}"/>
          </ac:cxnSpMkLst>
        </pc:cxnChg>
        <pc:cxnChg chg="del">
          <ac:chgData name="이 경오" userId="03d471aaec579ec3" providerId="LiveId" clId="{4ADE180D-344C-4DC6-B6EF-B924ABF9FB32}" dt="2020-05-11T01:20:24.569" v="4077" actId="478"/>
          <ac:cxnSpMkLst>
            <pc:docMk/>
            <pc:sldMk cId="3637158097" sldId="426"/>
            <ac:cxnSpMk id="27" creationId="{7AD697A1-F1A8-4AAC-B060-C10772CC7F44}"/>
          </ac:cxnSpMkLst>
        </pc:cxnChg>
        <pc:cxnChg chg="del">
          <ac:chgData name="이 경오" userId="03d471aaec579ec3" providerId="LiveId" clId="{4ADE180D-344C-4DC6-B6EF-B924ABF9FB32}" dt="2020-05-11T01:20:24.569" v="4077" actId="478"/>
          <ac:cxnSpMkLst>
            <pc:docMk/>
            <pc:sldMk cId="3637158097" sldId="426"/>
            <ac:cxnSpMk id="30" creationId="{A14B9047-472E-4063-AC67-BA3E43ADB13A}"/>
          </ac:cxnSpMkLst>
        </pc:cxnChg>
        <pc:cxnChg chg="del">
          <ac:chgData name="이 경오" userId="03d471aaec579ec3" providerId="LiveId" clId="{4ADE180D-344C-4DC6-B6EF-B924ABF9FB32}" dt="2020-05-11T01:20:24.569" v="4077" actId="478"/>
          <ac:cxnSpMkLst>
            <pc:docMk/>
            <pc:sldMk cId="3637158097" sldId="426"/>
            <ac:cxnSpMk id="34" creationId="{F8A44267-28F8-454B-A6DC-56A534464052}"/>
          </ac:cxnSpMkLst>
        </pc:cxnChg>
        <pc:cxnChg chg="del">
          <ac:chgData name="이 경오" userId="03d471aaec579ec3" providerId="LiveId" clId="{4ADE180D-344C-4DC6-B6EF-B924ABF9FB32}" dt="2020-05-11T01:20:24.569" v="4077" actId="478"/>
          <ac:cxnSpMkLst>
            <pc:docMk/>
            <pc:sldMk cId="3637158097" sldId="426"/>
            <ac:cxnSpMk id="37" creationId="{B30A5C70-AFD5-4121-9B47-8B0C25A65A06}"/>
          </ac:cxnSpMkLst>
        </pc:cxnChg>
        <pc:cxnChg chg="del">
          <ac:chgData name="이 경오" userId="03d471aaec579ec3" providerId="LiveId" clId="{4ADE180D-344C-4DC6-B6EF-B924ABF9FB32}" dt="2020-05-11T01:20:24.569" v="4077" actId="478"/>
          <ac:cxnSpMkLst>
            <pc:docMk/>
            <pc:sldMk cId="3637158097" sldId="426"/>
            <ac:cxnSpMk id="38" creationId="{A36E1FF9-0707-46BD-AC69-3FAA4192462A}"/>
          </ac:cxnSpMkLst>
        </pc:cxnChg>
      </pc:sldChg>
      <pc:sldChg chg="addSp delSp modSp add mod">
        <pc:chgData name="이 경오" userId="03d471aaec579ec3" providerId="LiveId" clId="{4ADE180D-344C-4DC6-B6EF-B924ABF9FB32}" dt="2020-05-12T04:26:27.625" v="8333" actId="2711"/>
        <pc:sldMkLst>
          <pc:docMk/>
          <pc:sldMk cId="2540000718" sldId="427"/>
        </pc:sldMkLst>
        <pc:spChg chg="mod">
          <ac:chgData name="이 경오" userId="03d471aaec579ec3" providerId="LiveId" clId="{4ADE180D-344C-4DC6-B6EF-B924ABF9FB32}" dt="2020-05-12T04:26:22.899" v="8332" actId="2711"/>
          <ac:spMkLst>
            <pc:docMk/>
            <pc:sldMk cId="2540000718" sldId="427"/>
            <ac:spMk id="2" creationId="{00000000-0000-0000-0000-000000000000}"/>
          </ac:spMkLst>
        </pc:spChg>
        <pc:spChg chg="del">
          <ac:chgData name="이 경오" userId="03d471aaec579ec3" providerId="LiveId" clId="{4ADE180D-344C-4DC6-B6EF-B924ABF9FB32}" dt="2020-05-11T01:32:54.973" v="4217" actId="478"/>
          <ac:spMkLst>
            <pc:docMk/>
            <pc:sldMk cId="2540000718" sldId="427"/>
            <ac:spMk id="3" creationId="{4DB09CD0-0A96-4471-87D4-021859CD17CC}"/>
          </ac:spMkLst>
        </pc:spChg>
        <pc:spChg chg="del">
          <ac:chgData name="이 경오" userId="03d471aaec579ec3" providerId="LiveId" clId="{4ADE180D-344C-4DC6-B6EF-B924ABF9FB32}" dt="2020-05-11T01:32:54.973" v="4217" actId="478"/>
          <ac:spMkLst>
            <pc:docMk/>
            <pc:sldMk cId="2540000718" sldId="427"/>
            <ac:spMk id="6" creationId="{2399B93B-095B-40FC-B42F-17B6CD9D8F22}"/>
          </ac:spMkLst>
        </pc:spChg>
        <pc:spChg chg="add mod topLvl">
          <ac:chgData name="이 경오" userId="03d471aaec579ec3" providerId="LiveId" clId="{4ADE180D-344C-4DC6-B6EF-B924ABF9FB32}" dt="2020-05-12T04:26:27.625" v="8333" actId="2711"/>
          <ac:spMkLst>
            <pc:docMk/>
            <pc:sldMk cId="2540000718" sldId="427"/>
            <ac:spMk id="7" creationId="{BEAEFAB8-4EE1-4EC3-B315-39728921D79F}"/>
          </ac:spMkLst>
        </pc:spChg>
        <pc:spChg chg="add mod topLvl">
          <ac:chgData name="이 경오" userId="03d471aaec579ec3" providerId="LiveId" clId="{4ADE180D-344C-4DC6-B6EF-B924ABF9FB32}" dt="2020-05-12T04:26:27.625" v="8333" actId="2711"/>
          <ac:spMkLst>
            <pc:docMk/>
            <pc:sldMk cId="2540000718" sldId="427"/>
            <ac:spMk id="8" creationId="{265930E0-7F75-4C3D-9733-E6EB433E3A5D}"/>
          </ac:spMkLst>
        </pc:spChg>
        <pc:spChg chg="add mod topLvl">
          <ac:chgData name="이 경오" userId="03d471aaec579ec3" providerId="LiveId" clId="{4ADE180D-344C-4DC6-B6EF-B924ABF9FB32}" dt="2020-05-12T04:26:27.625" v="8333" actId="2711"/>
          <ac:spMkLst>
            <pc:docMk/>
            <pc:sldMk cId="2540000718" sldId="427"/>
            <ac:spMk id="9" creationId="{39E14E85-DFB1-4D50-A9CE-1DA7A9265F27}"/>
          </ac:spMkLst>
        </pc:spChg>
        <pc:spChg chg="add del mod">
          <ac:chgData name="이 경오" userId="03d471aaec579ec3" providerId="LiveId" clId="{4ADE180D-344C-4DC6-B6EF-B924ABF9FB32}" dt="2020-05-11T01:39:55.642" v="4303" actId="478"/>
          <ac:spMkLst>
            <pc:docMk/>
            <pc:sldMk cId="2540000718" sldId="427"/>
            <ac:spMk id="17" creationId="{7138B160-B37A-453F-8E0A-F1EEFC9C23D6}"/>
          </ac:spMkLst>
        </pc:spChg>
        <pc:spChg chg="add mod topLvl">
          <ac:chgData name="이 경오" userId="03d471aaec579ec3" providerId="LiveId" clId="{4ADE180D-344C-4DC6-B6EF-B924ABF9FB32}" dt="2020-05-12T04:26:27.625" v="8333" actId="2711"/>
          <ac:spMkLst>
            <pc:docMk/>
            <pc:sldMk cId="2540000718" sldId="427"/>
            <ac:spMk id="21" creationId="{3E142EE4-62C8-4F54-9800-035EDB5FBB9D}"/>
          </ac:spMkLst>
        </pc:spChg>
        <pc:spChg chg="add mod topLvl">
          <ac:chgData name="이 경오" userId="03d471aaec579ec3" providerId="LiveId" clId="{4ADE180D-344C-4DC6-B6EF-B924ABF9FB32}" dt="2020-05-12T04:26:27.625" v="8333" actId="2711"/>
          <ac:spMkLst>
            <pc:docMk/>
            <pc:sldMk cId="2540000718" sldId="427"/>
            <ac:spMk id="22" creationId="{EF25EB1B-C0F0-4DBB-A3E0-F7BFAC3354E7}"/>
          </ac:spMkLst>
        </pc:spChg>
        <pc:spChg chg="add del mod">
          <ac:chgData name="이 경오" userId="03d471aaec579ec3" providerId="LiveId" clId="{4ADE180D-344C-4DC6-B6EF-B924ABF9FB32}" dt="2020-05-11T01:36:29.743" v="4260" actId="478"/>
          <ac:spMkLst>
            <pc:docMk/>
            <pc:sldMk cId="2540000718" sldId="427"/>
            <ac:spMk id="23" creationId="{3F17C39D-4977-4AEF-8E4F-F3BE51AAB00B}"/>
          </ac:spMkLst>
        </pc:spChg>
        <pc:spChg chg="add mod topLvl">
          <ac:chgData name="이 경오" userId="03d471aaec579ec3" providerId="LiveId" clId="{4ADE180D-344C-4DC6-B6EF-B924ABF9FB32}" dt="2020-05-12T04:26:27.625" v="8333" actId="2711"/>
          <ac:spMkLst>
            <pc:docMk/>
            <pc:sldMk cId="2540000718" sldId="427"/>
            <ac:spMk id="24" creationId="{63A46B3F-EE29-420D-B47A-FE9453951D37}"/>
          </ac:spMkLst>
        </pc:spChg>
        <pc:spChg chg="add mod topLvl">
          <ac:chgData name="이 경오" userId="03d471aaec579ec3" providerId="LiveId" clId="{4ADE180D-344C-4DC6-B6EF-B924ABF9FB32}" dt="2020-05-12T04:26:27.625" v="8333" actId="2711"/>
          <ac:spMkLst>
            <pc:docMk/>
            <pc:sldMk cId="2540000718" sldId="427"/>
            <ac:spMk id="25" creationId="{A7B27286-68C9-4556-8D50-28B524F7DC1F}"/>
          </ac:spMkLst>
        </pc:spChg>
        <pc:spChg chg="del">
          <ac:chgData name="이 경오" userId="03d471aaec579ec3" providerId="LiveId" clId="{4ADE180D-344C-4DC6-B6EF-B924ABF9FB32}" dt="2020-05-11T01:32:54.973" v="4217" actId="478"/>
          <ac:spMkLst>
            <pc:docMk/>
            <pc:sldMk cId="2540000718" sldId="427"/>
            <ac:spMk id="45" creationId="{73358367-844E-4F60-8755-FBA5A588001A}"/>
          </ac:spMkLst>
        </pc:spChg>
        <pc:spChg chg="del">
          <ac:chgData name="이 경오" userId="03d471aaec579ec3" providerId="LiveId" clId="{4ADE180D-344C-4DC6-B6EF-B924ABF9FB32}" dt="2020-05-11T01:32:54.973" v="4217" actId="478"/>
          <ac:spMkLst>
            <pc:docMk/>
            <pc:sldMk cId="2540000718" sldId="427"/>
            <ac:spMk id="48" creationId="{5ACF54CB-AEBB-4EEC-9869-57D0F3903F6E}"/>
          </ac:spMkLst>
        </pc:spChg>
        <pc:spChg chg="del">
          <ac:chgData name="이 경오" userId="03d471aaec579ec3" providerId="LiveId" clId="{4ADE180D-344C-4DC6-B6EF-B924ABF9FB32}" dt="2020-05-11T01:32:54.973" v="4217" actId="478"/>
          <ac:spMkLst>
            <pc:docMk/>
            <pc:sldMk cId="2540000718" sldId="427"/>
            <ac:spMk id="50" creationId="{AB2B3636-78A9-4FE8-96EC-CF72524809A3}"/>
          </ac:spMkLst>
        </pc:spChg>
        <pc:spChg chg="del">
          <ac:chgData name="이 경오" userId="03d471aaec579ec3" providerId="LiveId" clId="{4ADE180D-344C-4DC6-B6EF-B924ABF9FB32}" dt="2020-05-11T01:32:54.973" v="4217" actId="478"/>
          <ac:spMkLst>
            <pc:docMk/>
            <pc:sldMk cId="2540000718" sldId="427"/>
            <ac:spMk id="52" creationId="{D89A8B80-074B-4FAE-80C8-3FF5A8C5931B}"/>
          </ac:spMkLst>
        </pc:spChg>
        <pc:spChg chg="del">
          <ac:chgData name="이 경오" userId="03d471aaec579ec3" providerId="LiveId" clId="{4ADE180D-344C-4DC6-B6EF-B924ABF9FB32}" dt="2020-05-11T01:32:54.973" v="4217" actId="478"/>
          <ac:spMkLst>
            <pc:docMk/>
            <pc:sldMk cId="2540000718" sldId="427"/>
            <ac:spMk id="53" creationId="{447AA2A1-BAA9-4D03-8B95-6C06131BD449}"/>
          </ac:spMkLst>
        </pc:spChg>
        <pc:spChg chg="del">
          <ac:chgData name="이 경오" userId="03d471aaec579ec3" providerId="LiveId" clId="{4ADE180D-344C-4DC6-B6EF-B924ABF9FB32}" dt="2020-05-11T01:32:54.973" v="4217" actId="478"/>
          <ac:spMkLst>
            <pc:docMk/>
            <pc:sldMk cId="2540000718" sldId="427"/>
            <ac:spMk id="54" creationId="{27FD20EB-7867-47F8-AB45-AD71D5952494}"/>
          </ac:spMkLst>
        </pc:spChg>
        <pc:grpChg chg="add del mod">
          <ac:chgData name="이 경오" userId="03d471aaec579ec3" providerId="LiveId" clId="{4ADE180D-344C-4DC6-B6EF-B924ABF9FB32}" dt="2020-05-11T01:40:08.802" v="4306" actId="165"/>
          <ac:grpSpMkLst>
            <pc:docMk/>
            <pc:sldMk cId="2540000718" sldId="427"/>
            <ac:grpSpMk id="10" creationId="{4E88BD5A-96E1-491C-8BBB-25FC032364EA}"/>
          </ac:grpSpMkLst>
        </pc:grpChg>
        <pc:picChg chg="del">
          <ac:chgData name="이 경오" userId="03d471aaec579ec3" providerId="LiveId" clId="{4ADE180D-344C-4DC6-B6EF-B924ABF9FB32}" dt="2020-05-11T01:32:54.973" v="4217" actId="478"/>
          <ac:picMkLst>
            <pc:docMk/>
            <pc:sldMk cId="2540000718" sldId="427"/>
            <ac:picMk id="47" creationId="{02328D48-CEDE-4013-8C90-80F87ABFD66D}"/>
          </ac:picMkLst>
        </pc:picChg>
        <pc:picChg chg="del">
          <ac:chgData name="이 경오" userId="03d471aaec579ec3" providerId="LiveId" clId="{4ADE180D-344C-4DC6-B6EF-B924ABF9FB32}" dt="2020-05-11T01:32:54.973" v="4217" actId="478"/>
          <ac:picMkLst>
            <pc:docMk/>
            <pc:sldMk cId="2540000718" sldId="427"/>
            <ac:picMk id="49" creationId="{3393121B-B2FA-4160-BD3D-FB0FB382BF39}"/>
          </ac:picMkLst>
        </pc:picChg>
        <pc:picChg chg="del">
          <ac:chgData name="이 경오" userId="03d471aaec579ec3" providerId="LiveId" clId="{4ADE180D-344C-4DC6-B6EF-B924ABF9FB32}" dt="2020-05-11T01:32:54.973" v="4217" actId="478"/>
          <ac:picMkLst>
            <pc:docMk/>
            <pc:sldMk cId="2540000718" sldId="427"/>
            <ac:picMk id="51" creationId="{54835140-BD39-40EC-A149-417E971DCF5B}"/>
          </ac:picMkLst>
        </pc:picChg>
      </pc:sldChg>
      <pc:sldChg chg="addSp delSp modSp add mod">
        <pc:chgData name="이 경오" userId="03d471aaec579ec3" providerId="LiveId" clId="{4ADE180D-344C-4DC6-B6EF-B924ABF9FB32}" dt="2020-05-12T04:26:51.801" v="8346" actId="2711"/>
        <pc:sldMkLst>
          <pc:docMk/>
          <pc:sldMk cId="2165300428" sldId="428"/>
        </pc:sldMkLst>
        <pc:spChg chg="mod">
          <ac:chgData name="이 경오" userId="03d471aaec579ec3" providerId="LiveId" clId="{4ADE180D-344C-4DC6-B6EF-B924ABF9FB32}" dt="2020-05-12T04:26:44.412" v="8345" actId="1076"/>
          <ac:spMkLst>
            <pc:docMk/>
            <pc:sldMk cId="2165300428" sldId="428"/>
            <ac:spMk id="2" creationId="{00000000-0000-0000-0000-000000000000}"/>
          </ac:spMkLst>
        </pc:spChg>
        <pc:spChg chg="add del mod">
          <ac:chgData name="이 경오" userId="03d471aaec579ec3" providerId="LiveId" clId="{4ADE180D-344C-4DC6-B6EF-B924ABF9FB32}" dt="2020-05-11T01:43:30.981" v="4360" actId="478"/>
          <ac:spMkLst>
            <pc:docMk/>
            <pc:sldMk cId="2165300428" sldId="428"/>
            <ac:spMk id="3" creationId="{027FFB27-DE77-4E97-905E-3115896B3AFB}"/>
          </ac:spMkLst>
        </pc:spChg>
        <pc:spChg chg="del">
          <ac:chgData name="이 경오" userId="03d471aaec579ec3" providerId="LiveId" clId="{4ADE180D-344C-4DC6-B6EF-B924ABF9FB32}" dt="2020-05-11T01:42:17.218" v="4341" actId="478"/>
          <ac:spMkLst>
            <pc:docMk/>
            <pc:sldMk cId="2165300428" sldId="428"/>
            <ac:spMk id="7" creationId="{BEAEFAB8-4EE1-4EC3-B315-39728921D79F}"/>
          </ac:spMkLst>
        </pc:spChg>
        <pc:spChg chg="del">
          <ac:chgData name="이 경오" userId="03d471aaec579ec3" providerId="LiveId" clId="{4ADE180D-344C-4DC6-B6EF-B924ABF9FB32}" dt="2020-05-11T01:42:17.218" v="4341" actId="478"/>
          <ac:spMkLst>
            <pc:docMk/>
            <pc:sldMk cId="2165300428" sldId="428"/>
            <ac:spMk id="8" creationId="{265930E0-7F75-4C3D-9733-E6EB433E3A5D}"/>
          </ac:spMkLst>
        </pc:spChg>
        <pc:spChg chg="del">
          <ac:chgData name="이 경오" userId="03d471aaec579ec3" providerId="LiveId" clId="{4ADE180D-344C-4DC6-B6EF-B924ABF9FB32}" dt="2020-05-11T01:42:17.218" v="4341" actId="478"/>
          <ac:spMkLst>
            <pc:docMk/>
            <pc:sldMk cId="2165300428" sldId="428"/>
            <ac:spMk id="9" creationId="{39E14E85-DFB1-4D50-A9CE-1DA7A9265F27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14" creationId="{FB8B38EA-C69C-4C5D-BC7F-46AD23454214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15" creationId="{A2B928D4-95F4-4854-947B-EBCA31A87A81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16" creationId="{14066357-2259-483D-ABBD-1898E39DDC5C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17" creationId="{3430B435-E436-4096-82F7-A0B674B9BB3D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18" creationId="{A03267E7-DC91-4464-A707-4A6709007A77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19" creationId="{1B9FDBAF-46A6-4971-9F46-3637F9AB3FB3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20" creationId="{EA0D4D01-453E-4C4F-8A3E-6972D0F773C1}"/>
          </ac:spMkLst>
        </pc:spChg>
        <pc:spChg chg="del">
          <ac:chgData name="이 경오" userId="03d471aaec579ec3" providerId="LiveId" clId="{4ADE180D-344C-4DC6-B6EF-B924ABF9FB32}" dt="2020-05-11T01:42:17.218" v="4341" actId="478"/>
          <ac:spMkLst>
            <pc:docMk/>
            <pc:sldMk cId="2165300428" sldId="428"/>
            <ac:spMk id="21" creationId="{3E142EE4-62C8-4F54-9800-035EDB5FBB9D}"/>
          </ac:spMkLst>
        </pc:spChg>
        <pc:spChg chg="del">
          <ac:chgData name="이 경오" userId="03d471aaec579ec3" providerId="LiveId" clId="{4ADE180D-344C-4DC6-B6EF-B924ABF9FB32}" dt="2020-05-11T01:42:17.218" v="4341" actId="478"/>
          <ac:spMkLst>
            <pc:docMk/>
            <pc:sldMk cId="2165300428" sldId="428"/>
            <ac:spMk id="22" creationId="{EF25EB1B-C0F0-4DBB-A3E0-F7BFAC3354E7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23" creationId="{02AEC348-20FD-4B10-AF00-A882449DAFD7}"/>
          </ac:spMkLst>
        </pc:spChg>
        <pc:spChg chg="del">
          <ac:chgData name="이 경오" userId="03d471aaec579ec3" providerId="LiveId" clId="{4ADE180D-344C-4DC6-B6EF-B924ABF9FB32}" dt="2020-05-11T01:42:17.218" v="4341" actId="478"/>
          <ac:spMkLst>
            <pc:docMk/>
            <pc:sldMk cId="2165300428" sldId="428"/>
            <ac:spMk id="24" creationId="{63A46B3F-EE29-420D-B47A-FE9453951D37}"/>
          </ac:spMkLst>
        </pc:spChg>
        <pc:spChg chg="del">
          <ac:chgData name="이 경오" userId="03d471aaec579ec3" providerId="LiveId" clId="{4ADE180D-344C-4DC6-B6EF-B924ABF9FB32}" dt="2020-05-11T01:42:17.218" v="4341" actId="478"/>
          <ac:spMkLst>
            <pc:docMk/>
            <pc:sldMk cId="2165300428" sldId="428"/>
            <ac:spMk id="25" creationId="{A7B27286-68C9-4556-8D50-28B524F7DC1F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26" creationId="{3B460424-A57F-4A28-AED9-678FA16C2C76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27" creationId="{9304FD00-0E74-4D7C-B2CC-CDD3D650ACFE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28" creationId="{DD400E23-7AF5-48B3-8EF8-B7D10873D7F2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29" creationId="{F09A8453-BDAE-4EC4-A7E8-13A025B6247F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31" creationId="{ABD9DF57-620D-45C6-B94E-4D5991162516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32" creationId="{97A45F32-55E1-4CE5-80C2-62862EC66F9B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33" creationId="{4C7E4803-6102-4F77-A6F1-B9AD1AFF1ADD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35" creationId="{147B50F2-EBEB-495B-AD17-8A249FCD890D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36" creationId="{7273CF41-69F7-414B-9DA8-D1990D7A2521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37" creationId="{E4EA2B65-50D6-49D8-A04D-A0DCF1B14058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38" creationId="{3515E732-2CB4-494E-8921-CA0E36C9789A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51" creationId="{BACFEA34-89D5-4C18-B0B1-8CDA5778BAB2}"/>
          </ac:spMkLst>
        </pc:spChg>
        <pc:spChg chg="add mod">
          <ac:chgData name="이 경오" userId="03d471aaec579ec3" providerId="LiveId" clId="{4ADE180D-344C-4DC6-B6EF-B924ABF9FB32}" dt="2020-05-12T04:26:51.801" v="8346" actId="2711"/>
          <ac:spMkLst>
            <pc:docMk/>
            <pc:sldMk cId="2165300428" sldId="428"/>
            <ac:spMk id="54" creationId="{CE9C6E0B-2D44-4B0F-82F0-AC41B989630F}"/>
          </ac:spMkLst>
        </pc:sp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30" creationId="{680F7006-37CB-4EC3-801D-944F39B50DFA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34" creationId="{22CFCD9B-0F34-419B-B893-574ABB43CFDB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39" creationId="{250F2FC2-3BE5-486C-8DAE-9AD285B3E646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0" creationId="{01DBDB78-2201-4888-A212-683246989157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1" creationId="{8A891218-8C46-4FB3-AF99-FD6387CC9A7F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2" creationId="{3A7A5076-0A67-4DEB-8280-22C8BDE90026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3" creationId="{22A4B04D-251C-408B-A09E-968DE4D559DB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4" creationId="{36F949A0-7E22-4D2E-8C67-1F72FD428AAB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5" creationId="{8A2EF16E-769B-4DED-B6CB-F68178C90E1E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7" creationId="{C8A6C50D-9087-42DC-B813-44B6674F81B1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8" creationId="{30AC6A80-D6FC-4B76-8C65-B64672C089B6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49" creationId="{DEF6DA15-7C97-406E-99B6-75EAD49A6226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50" creationId="{9198B09D-E38C-498B-B39E-89AFE69389C3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52" creationId="{BA30CB4A-CEE5-4D3A-9155-6F9BF996CE3E}"/>
          </ac:cxnSpMkLst>
        </pc:cxnChg>
        <pc:cxnChg chg="add mod">
          <ac:chgData name="이 경오" userId="03d471aaec579ec3" providerId="LiveId" clId="{4ADE180D-344C-4DC6-B6EF-B924ABF9FB32}" dt="2020-05-11T01:43:37.732" v="4362" actId="1076"/>
          <ac:cxnSpMkLst>
            <pc:docMk/>
            <pc:sldMk cId="2165300428" sldId="428"/>
            <ac:cxnSpMk id="53" creationId="{898F2E2C-8A52-4975-8833-C493BEB36DDF}"/>
          </ac:cxnSpMkLst>
        </pc:cxnChg>
      </pc:sldChg>
      <pc:sldChg chg="addSp delSp modSp add mod">
        <pc:chgData name="이 경오" userId="03d471aaec579ec3" providerId="LiveId" clId="{4ADE180D-344C-4DC6-B6EF-B924ABF9FB32}" dt="2020-05-12T04:29:28.866" v="8400" actId="2711"/>
        <pc:sldMkLst>
          <pc:docMk/>
          <pc:sldMk cId="4111444886" sldId="429"/>
        </pc:sldMkLst>
        <pc:spChg chg="mod">
          <ac:chgData name="이 경오" userId="03d471aaec579ec3" providerId="LiveId" clId="{4ADE180D-344C-4DC6-B6EF-B924ABF9FB32}" dt="2020-05-12T04:28:50.843" v="8393" actId="2711"/>
          <ac:spMkLst>
            <pc:docMk/>
            <pc:sldMk cId="4111444886" sldId="429"/>
            <ac:spMk id="2" creationId="{00000000-0000-0000-0000-000000000000}"/>
          </ac:spMkLst>
        </pc:spChg>
        <pc:spChg chg="del">
          <ac:chgData name="이 경오" userId="03d471aaec579ec3" providerId="LiveId" clId="{4ADE180D-344C-4DC6-B6EF-B924ABF9FB32}" dt="2020-05-11T02:04:36.211" v="4661" actId="478"/>
          <ac:spMkLst>
            <pc:docMk/>
            <pc:sldMk cId="4111444886" sldId="429"/>
            <ac:spMk id="3" creationId="{0386A158-FEB8-41BB-BCD4-8C8A87034F08}"/>
          </ac:spMkLst>
        </pc:spChg>
        <pc:spChg chg="del">
          <ac:chgData name="이 경오" userId="03d471aaec579ec3" providerId="LiveId" clId="{4ADE180D-344C-4DC6-B6EF-B924ABF9FB32}" dt="2020-05-11T02:04:50.348" v="4667" actId="478"/>
          <ac:spMkLst>
            <pc:docMk/>
            <pc:sldMk cId="4111444886" sldId="429"/>
            <ac:spMk id="6" creationId="{54A997A8-D978-4A63-BD08-4B5400D6B374}"/>
          </ac:spMkLst>
        </pc:spChg>
        <pc:spChg chg="add mod">
          <ac:chgData name="이 경오" userId="03d471aaec579ec3" providerId="LiveId" clId="{4ADE180D-344C-4DC6-B6EF-B924ABF9FB32}" dt="2020-05-12T04:29:08.383" v="8396" actId="2711"/>
          <ac:spMkLst>
            <pc:docMk/>
            <pc:sldMk cId="4111444886" sldId="429"/>
            <ac:spMk id="7" creationId="{041BFE3D-E02E-4987-856A-3736CFF05176}"/>
          </ac:spMkLst>
        </pc:spChg>
        <pc:spChg chg="add mod">
          <ac:chgData name="이 경오" userId="03d471aaec579ec3" providerId="LiveId" clId="{4ADE180D-344C-4DC6-B6EF-B924ABF9FB32}" dt="2020-05-12T04:29:05.156" v="8395" actId="2711"/>
          <ac:spMkLst>
            <pc:docMk/>
            <pc:sldMk cId="4111444886" sldId="429"/>
            <ac:spMk id="8" creationId="{7AB4ECC7-5B5F-4D0C-AB69-4B247967072C}"/>
          </ac:spMkLst>
        </pc:spChg>
        <pc:spChg chg="add mod">
          <ac:chgData name="이 경오" userId="03d471aaec579ec3" providerId="LiveId" clId="{4ADE180D-344C-4DC6-B6EF-B924ABF9FB32}" dt="2020-05-12T04:29:16.670" v="8397" actId="2711"/>
          <ac:spMkLst>
            <pc:docMk/>
            <pc:sldMk cId="4111444886" sldId="429"/>
            <ac:spMk id="9" creationId="{6A06FA48-C524-4FBC-9F02-7B980372DF9E}"/>
          </ac:spMkLst>
        </pc:spChg>
        <pc:spChg chg="add del mod">
          <ac:chgData name="이 경오" userId="03d471aaec579ec3" providerId="LiveId" clId="{4ADE180D-344C-4DC6-B6EF-B924ABF9FB32}" dt="2020-05-11T02:19:33.148" v="4949" actId="478"/>
          <ac:spMkLst>
            <pc:docMk/>
            <pc:sldMk cId="4111444886" sldId="429"/>
            <ac:spMk id="10" creationId="{FD7D953B-9245-4081-AE0F-FAC5133501D5}"/>
          </ac:spMkLst>
        </pc:spChg>
        <pc:spChg chg="add mod">
          <ac:chgData name="이 경오" userId="03d471aaec579ec3" providerId="LiveId" clId="{4ADE180D-344C-4DC6-B6EF-B924ABF9FB32}" dt="2020-05-12T04:29:00.513" v="8394" actId="2711"/>
          <ac:spMkLst>
            <pc:docMk/>
            <pc:sldMk cId="4111444886" sldId="429"/>
            <ac:spMk id="11" creationId="{D917DF50-2D02-4CA1-9024-82377B65787D}"/>
          </ac:spMkLst>
        </pc:spChg>
        <pc:spChg chg="add mod">
          <ac:chgData name="이 경오" userId="03d471aaec579ec3" providerId="LiveId" clId="{4ADE180D-344C-4DC6-B6EF-B924ABF9FB32}" dt="2020-05-12T04:29:20.746" v="8398" actId="2711"/>
          <ac:spMkLst>
            <pc:docMk/>
            <pc:sldMk cId="4111444886" sldId="429"/>
            <ac:spMk id="14" creationId="{89FF7237-285C-496B-86E2-0F759C75E3D2}"/>
          </ac:spMkLst>
        </pc:spChg>
        <pc:spChg chg="del">
          <ac:chgData name="이 경오" userId="03d471aaec579ec3" providerId="LiveId" clId="{4ADE180D-344C-4DC6-B6EF-B924ABF9FB32}" dt="2020-05-11T02:05:30.408" v="4671" actId="478"/>
          <ac:spMkLst>
            <pc:docMk/>
            <pc:sldMk cId="4111444886" sldId="429"/>
            <ac:spMk id="15" creationId="{0E18CC81-38B5-46BB-BF9B-0F114EA2A5B8}"/>
          </ac:spMkLst>
        </pc:spChg>
        <pc:spChg chg="add mod">
          <ac:chgData name="이 경오" userId="03d471aaec579ec3" providerId="LiveId" clId="{4ADE180D-344C-4DC6-B6EF-B924ABF9FB32}" dt="2020-05-12T04:29:24.577" v="8399" actId="2711"/>
          <ac:spMkLst>
            <pc:docMk/>
            <pc:sldMk cId="4111444886" sldId="429"/>
            <ac:spMk id="16" creationId="{926943F1-0758-4516-8F1E-7A2CC43435D9}"/>
          </ac:spMkLst>
        </pc:spChg>
        <pc:spChg chg="add mod">
          <ac:chgData name="이 경오" userId="03d471aaec579ec3" providerId="LiveId" clId="{4ADE180D-344C-4DC6-B6EF-B924ABF9FB32}" dt="2020-05-12T04:29:00.513" v="8394" actId="2711"/>
          <ac:spMkLst>
            <pc:docMk/>
            <pc:sldMk cId="4111444886" sldId="429"/>
            <ac:spMk id="17" creationId="{B9739B2C-AFC2-43C2-84E4-CD3534DBA795}"/>
          </ac:spMkLst>
        </pc:spChg>
        <pc:spChg chg="add del mod">
          <ac:chgData name="이 경오" userId="03d471aaec579ec3" providerId="LiveId" clId="{4ADE180D-344C-4DC6-B6EF-B924ABF9FB32}" dt="2020-05-11T02:09:24.256" v="4874"/>
          <ac:spMkLst>
            <pc:docMk/>
            <pc:sldMk cId="4111444886" sldId="429"/>
            <ac:spMk id="18" creationId="{0915E5C4-083B-457B-B1F4-ADB63351C464}"/>
          </ac:spMkLst>
        </pc:spChg>
        <pc:spChg chg="add mod">
          <ac:chgData name="이 경오" userId="03d471aaec579ec3" providerId="LiveId" clId="{4ADE180D-344C-4DC6-B6EF-B924ABF9FB32}" dt="2020-05-12T04:29:28.866" v="8400" actId="2711"/>
          <ac:spMkLst>
            <pc:docMk/>
            <pc:sldMk cId="4111444886" sldId="429"/>
            <ac:spMk id="19" creationId="{43F5BAD9-28CE-4661-A0D1-BE6CC9881D4B}"/>
          </ac:spMkLst>
        </pc:spChg>
        <pc:spChg chg="add mod">
          <ac:chgData name="이 경오" userId="03d471aaec579ec3" providerId="LiveId" clId="{4ADE180D-344C-4DC6-B6EF-B924ABF9FB32}" dt="2020-05-12T04:29:00.513" v="8394" actId="2711"/>
          <ac:spMkLst>
            <pc:docMk/>
            <pc:sldMk cId="4111444886" sldId="429"/>
            <ac:spMk id="21" creationId="{A1B9483E-D2AA-4B7B-8B9E-DED8CFEE2078}"/>
          </ac:spMkLst>
        </pc:spChg>
        <pc:graphicFrameChg chg="add mod">
          <ac:chgData name="이 경오" userId="03d471aaec579ec3" providerId="LiveId" clId="{4ADE180D-344C-4DC6-B6EF-B924ABF9FB32}" dt="2020-05-11T02:20:38.490" v="4961" actId="1076"/>
          <ac:graphicFrameMkLst>
            <pc:docMk/>
            <pc:sldMk cId="4111444886" sldId="429"/>
            <ac:graphicFrameMk id="20" creationId="{3AA4B98D-5A54-43D6-B6A2-3E4779E9F2AC}"/>
          </ac:graphicFrameMkLst>
        </pc:graphicFrameChg>
        <pc:picChg chg="del">
          <ac:chgData name="이 경오" userId="03d471aaec579ec3" providerId="LiveId" clId="{4ADE180D-344C-4DC6-B6EF-B924ABF9FB32}" dt="2020-05-11T02:05:27.410" v="4670" actId="478"/>
          <ac:picMkLst>
            <pc:docMk/>
            <pc:sldMk cId="4111444886" sldId="429"/>
            <ac:picMk id="12" creationId="{0EAE7753-A3E8-4C26-85AF-2FD91CF407A1}"/>
          </ac:picMkLst>
        </pc:picChg>
        <pc:picChg chg="del">
          <ac:chgData name="이 경오" userId="03d471aaec579ec3" providerId="LiveId" clId="{4ADE180D-344C-4DC6-B6EF-B924ABF9FB32}" dt="2020-05-11T02:04:50.348" v="4667" actId="478"/>
          <ac:picMkLst>
            <pc:docMk/>
            <pc:sldMk cId="4111444886" sldId="429"/>
            <ac:picMk id="13" creationId="{0E075F0E-E368-4911-A2D8-39DA996A236C}"/>
          </ac:picMkLst>
        </pc:picChg>
      </pc:sldChg>
      <pc:sldChg chg="addSp delSp modSp add mod">
        <pc:chgData name="이 경오" userId="03d471aaec579ec3" providerId="LiveId" clId="{4ADE180D-344C-4DC6-B6EF-B924ABF9FB32}" dt="2020-05-12T04:30:14.007" v="8424" actId="1076"/>
        <pc:sldMkLst>
          <pc:docMk/>
          <pc:sldMk cId="2752301530" sldId="430"/>
        </pc:sldMkLst>
        <pc:spChg chg="mod">
          <ac:chgData name="이 경오" userId="03d471aaec579ec3" providerId="LiveId" clId="{4ADE180D-344C-4DC6-B6EF-B924ABF9FB32}" dt="2020-05-12T04:29:49.695" v="8421" actId="1076"/>
          <ac:spMkLst>
            <pc:docMk/>
            <pc:sldMk cId="2752301530" sldId="430"/>
            <ac:spMk id="2" creationId="{00000000-0000-0000-0000-000000000000}"/>
          </ac:spMkLst>
        </pc:spChg>
        <pc:spChg chg="add mod">
          <ac:chgData name="이 경오" userId="03d471aaec579ec3" providerId="LiveId" clId="{4ADE180D-344C-4DC6-B6EF-B924ABF9FB32}" dt="2020-05-11T02:22:09.889" v="4987" actId="1076"/>
          <ac:spMkLst>
            <pc:docMk/>
            <pc:sldMk cId="2752301530" sldId="430"/>
            <ac:spMk id="3" creationId="{0C30BD00-F8E4-44DB-8978-4EF66E09532F}"/>
          </ac:spMkLst>
        </pc:spChg>
        <pc:spChg chg="del">
          <ac:chgData name="이 경오" userId="03d471aaec579ec3" providerId="LiveId" clId="{4ADE180D-344C-4DC6-B6EF-B924ABF9FB32}" dt="2020-05-11T02:21:56.408" v="4980" actId="478"/>
          <ac:spMkLst>
            <pc:docMk/>
            <pc:sldMk cId="2752301530" sldId="430"/>
            <ac:spMk id="7" creationId="{041BFE3D-E02E-4987-856A-3736CFF05176}"/>
          </ac:spMkLst>
        </pc:spChg>
        <pc:spChg chg="del">
          <ac:chgData name="이 경오" userId="03d471aaec579ec3" providerId="LiveId" clId="{4ADE180D-344C-4DC6-B6EF-B924ABF9FB32}" dt="2020-05-11T02:21:56.408" v="4980" actId="478"/>
          <ac:spMkLst>
            <pc:docMk/>
            <pc:sldMk cId="2752301530" sldId="430"/>
            <ac:spMk id="8" creationId="{7AB4ECC7-5B5F-4D0C-AB69-4B247967072C}"/>
          </ac:spMkLst>
        </pc:spChg>
        <pc:spChg chg="mod">
          <ac:chgData name="이 경오" userId="03d471aaec579ec3" providerId="LiveId" clId="{4ADE180D-344C-4DC6-B6EF-B924ABF9FB32}" dt="2020-05-12T04:29:57.141" v="8422" actId="2711"/>
          <ac:spMkLst>
            <pc:docMk/>
            <pc:sldMk cId="2752301530" sldId="430"/>
            <ac:spMk id="9" creationId="{6A06FA48-C524-4FBC-9F02-7B980372DF9E}"/>
          </ac:spMkLst>
        </pc:spChg>
        <pc:spChg chg="del">
          <ac:chgData name="이 경오" userId="03d471aaec579ec3" providerId="LiveId" clId="{4ADE180D-344C-4DC6-B6EF-B924ABF9FB32}" dt="2020-05-11T02:21:56.408" v="4980" actId="478"/>
          <ac:spMkLst>
            <pc:docMk/>
            <pc:sldMk cId="2752301530" sldId="430"/>
            <ac:spMk id="10" creationId="{FD7D953B-9245-4081-AE0F-FAC5133501D5}"/>
          </ac:spMkLst>
        </pc:spChg>
        <pc:spChg chg="del">
          <ac:chgData name="이 경오" userId="03d471aaec579ec3" providerId="LiveId" clId="{4ADE180D-344C-4DC6-B6EF-B924ABF9FB32}" dt="2020-05-11T02:21:56.408" v="4980" actId="478"/>
          <ac:spMkLst>
            <pc:docMk/>
            <pc:sldMk cId="2752301530" sldId="430"/>
            <ac:spMk id="11" creationId="{D917DF50-2D02-4CA1-9024-82377B65787D}"/>
          </ac:spMkLst>
        </pc:spChg>
        <pc:spChg chg="add del mod">
          <ac:chgData name="이 경오" userId="03d471aaec579ec3" providerId="LiveId" clId="{4ADE180D-344C-4DC6-B6EF-B924ABF9FB32}" dt="2020-05-11T02:23:22.232" v="4993"/>
          <ac:spMkLst>
            <pc:docMk/>
            <pc:sldMk cId="2752301530" sldId="430"/>
            <ac:spMk id="12" creationId="{AC24C575-4832-4B80-97EB-21F2A81D5FED}"/>
          </ac:spMkLst>
        </pc:spChg>
        <pc:spChg chg="mod">
          <ac:chgData name="이 경오" userId="03d471aaec579ec3" providerId="LiveId" clId="{4ADE180D-344C-4DC6-B6EF-B924ABF9FB32}" dt="2020-05-12T04:30:14.007" v="8424" actId="1076"/>
          <ac:spMkLst>
            <pc:docMk/>
            <pc:sldMk cId="2752301530" sldId="430"/>
            <ac:spMk id="13" creationId="{8C5DA2FD-4913-43A4-8DC7-254DECC626B3}"/>
          </ac:spMkLst>
        </pc:spChg>
        <pc:spChg chg="del">
          <ac:chgData name="이 경오" userId="03d471aaec579ec3" providerId="LiveId" clId="{4ADE180D-344C-4DC6-B6EF-B924ABF9FB32}" dt="2020-05-11T02:21:56.408" v="4980" actId="478"/>
          <ac:spMkLst>
            <pc:docMk/>
            <pc:sldMk cId="2752301530" sldId="430"/>
            <ac:spMk id="14" creationId="{89FF7237-285C-496B-86E2-0F759C75E3D2}"/>
          </ac:spMkLst>
        </pc:spChg>
        <pc:spChg chg="add mod">
          <ac:chgData name="이 경오" userId="03d471aaec579ec3" providerId="LiveId" clId="{4ADE180D-344C-4DC6-B6EF-B924ABF9FB32}" dt="2020-05-11T02:28:48.300" v="5428" actId="1076"/>
          <ac:spMkLst>
            <pc:docMk/>
            <pc:sldMk cId="2752301530" sldId="430"/>
            <ac:spMk id="15" creationId="{38AC1EC4-A36E-41BD-B463-BD0E92985534}"/>
          </ac:spMkLst>
        </pc:spChg>
        <pc:spChg chg="del">
          <ac:chgData name="이 경오" userId="03d471aaec579ec3" providerId="LiveId" clId="{4ADE180D-344C-4DC6-B6EF-B924ABF9FB32}" dt="2020-05-11T02:21:56.408" v="4980" actId="478"/>
          <ac:spMkLst>
            <pc:docMk/>
            <pc:sldMk cId="2752301530" sldId="430"/>
            <ac:spMk id="16" creationId="{926943F1-0758-4516-8F1E-7A2CC43435D9}"/>
          </ac:spMkLst>
        </pc:spChg>
        <pc:spChg chg="del">
          <ac:chgData name="이 경오" userId="03d471aaec579ec3" providerId="LiveId" clId="{4ADE180D-344C-4DC6-B6EF-B924ABF9FB32}" dt="2020-05-11T02:21:56.408" v="4980" actId="478"/>
          <ac:spMkLst>
            <pc:docMk/>
            <pc:sldMk cId="2752301530" sldId="430"/>
            <ac:spMk id="17" creationId="{B9739B2C-AFC2-43C2-84E4-CD3534DBA795}"/>
          </ac:spMkLst>
        </pc:spChg>
        <pc:spChg chg="del">
          <ac:chgData name="이 경오" userId="03d471aaec579ec3" providerId="LiveId" clId="{4ADE180D-344C-4DC6-B6EF-B924ABF9FB32}" dt="2020-05-11T02:21:56.408" v="4980" actId="478"/>
          <ac:spMkLst>
            <pc:docMk/>
            <pc:sldMk cId="2752301530" sldId="430"/>
            <ac:spMk id="19" creationId="{43F5BAD9-28CE-4661-A0D1-BE6CC9881D4B}"/>
          </ac:spMkLst>
        </pc:spChg>
        <pc:spChg chg="add mod">
          <ac:chgData name="이 경오" userId="03d471aaec579ec3" providerId="LiveId" clId="{4ADE180D-344C-4DC6-B6EF-B924ABF9FB32}" dt="2020-05-12T04:30:07.728" v="8423" actId="2711"/>
          <ac:spMkLst>
            <pc:docMk/>
            <pc:sldMk cId="2752301530" sldId="430"/>
            <ac:spMk id="21" creationId="{FC62770E-19D7-4401-9A4A-DA3BB3494C2B}"/>
          </ac:spMkLst>
        </pc:spChg>
        <pc:spChg chg="add mod">
          <ac:chgData name="이 경오" userId="03d471aaec579ec3" providerId="LiveId" clId="{4ADE180D-344C-4DC6-B6EF-B924ABF9FB32}" dt="2020-05-12T04:29:57.141" v="8422" actId="2711"/>
          <ac:spMkLst>
            <pc:docMk/>
            <pc:sldMk cId="2752301530" sldId="430"/>
            <ac:spMk id="22" creationId="{4A093CC7-980E-4C9F-B77C-3EE8A8FAD4D2}"/>
          </ac:spMkLst>
        </pc:spChg>
        <pc:spChg chg="add del mod">
          <ac:chgData name="이 경오" userId="03d471aaec579ec3" providerId="LiveId" clId="{4ADE180D-344C-4DC6-B6EF-B924ABF9FB32}" dt="2020-05-11T02:26:57.542" v="5288" actId="478"/>
          <ac:spMkLst>
            <pc:docMk/>
            <pc:sldMk cId="2752301530" sldId="430"/>
            <ac:spMk id="23" creationId="{B938BB24-D6AC-4726-8260-F8CE18427C7C}"/>
          </ac:spMkLst>
        </pc:spChg>
        <pc:spChg chg="add del mod">
          <ac:chgData name="이 경오" userId="03d471aaec579ec3" providerId="LiveId" clId="{4ADE180D-344C-4DC6-B6EF-B924ABF9FB32}" dt="2020-05-11T02:28:32.966" v="5425" actId="478"/>
          <ac:spMkLst>
            <pc:docMk/>
            <pc:sldMk cId="2752301530" sldId="430"/>
            <ac:spMk id="25" creationId="{1294C2E2-3D48-41DD-9479-FDEAB9D78837}"/>
          </ac:spMkLst>
        </pc:spChg>
        <pc:spChg chg="add mod">
          <ac:chgData name="이 경오" userId="03d471aaec579ec3" providerId="LiveId" clId="{4ADE180D-344C-4DC6-B6EF-B924ABF9FB32}" dt="2020-05-12T04:30:07.728" v="8423" actId="2711"/>
          <ac:spMkLst>
            <pc:docMk/>
            <pc:sldMk cId="2752301530" sldId="430"/>
            <ac:spMk id="26" creationId="{D3598DD5-2552-4C2E-BF38-6A04439D7E1B}"/>
          </ac:spMkLst>
        </pc:spChg>
        <pc:spChg chg="add mod">
          <ac:chgData name="이 경오" userId="03d471aaec579ec3" providerId="LiveId" clId="{4ADE180D-344C-4DC6-B6EF-B924ABF9FB32}" dt="2020-05-11T02:31:26.961" v="5601" actId="1036"/>
          <ac:spMkLst>
            <pc:docMk/>
            <pc:sldMk cId="2752301530" sldId="430"/>
            <ac:spMk id="27" creationId="{BE6A78AF-295C-43F5-8FFC-F542C1F1D42C}"/>
          </ac:spMkLst>
        </pc:spChg>
        <pc:spChg chg="add mod">
          <ac:chgData name="이 경오" userId="03d471aaec579ec3" providerId="LiveId" clId="{4ADE180D-344C-4DC6-B6EF-B924ABF9FB32}" dt="2020-05-11T02:31:40.542" v="5604" actId="14100"/>
          <ac:spMkLst>
            <pc:docMk/>
            <pc:sldMk cId="2752301530" sldId="430"/>
            <ac:spMk id="28" creationId="{203E3669-BCE6-490C-B406-995CFF5A98B7}"/>
          </ac:spMkLst>
        </pc:spChg>
        <pc:graphicFrameChg chg="del">
          <ac:chgData name="이 경오" userId="03d471aaec579ec3" providerId="LiveId" clId="{4ADE180D-344C-4DC6-B6EF-B924ABF9FB32}" dt="2020-05-11T02:21:56.408" v="4980" actId="478"/>
          <ac:graphicFrameMkLst>
            <pc:docMk/>
            <pc:sldMk cId="2752301530" sldId="430"/>
            <ac:graphicFrameMk id="20" creationId="{3AA4B98D-5A54-43D6-B6A2-3E4779E9F2AC}"/>
          </ac:graphicFrameMkLst>
        </pc:graphicFrameChg>
        <pc:picChg chg="add mod">
          <ac:chgData name="이 경오" userId="03d471aaec579ec3" providerId="LiveId" clId="{4ADE180D-344C-4DC6-B6EF-B924ABF9FB32}" dt="2020-05-11T02:23:01.535" v="4991" actId="208"/>
          <ac:picMkLst>
            <pc:docMk/>
            <pc:sldMk cId="2752301530" sldId="430"/>
            <ac:picMk id="6" creationId="{FA58241D-F3D5-4F08-A75D-64405D2A641F}"/>
          </ac:picMkLst>
        </pc:picChg>
        <pc:picChg chg="add mod">
          <ac:chgData name="이 경오" userId="03d471aaec579ec3" providerId="LiveId" clId="{4ADE180D-344C-4DC6-B6EF-B924ABF9FB32}" dt="2020-05-11T02:28:48.300" v="5428" actId="1076"/>
          <ac:picMkLst>
            <pc:docMk/>
            <pc:sldMk cId="2752301530" sldId="430"/>
            <ac:picMk id="18" creationId="{17543B19-1C9F-4A78-A053-1036B90F3F40}"/>
          </ac:picMkLst>
        </pc:picChg>
        <pc:picChg chg="add del mod">
          <ac:chgData name="이 경오" userId="03d471aaec579ec3" providerId="LiveId" clId="{4ADE180D-344C-4DC6-B6EF-B924ABF9FB32}" dt="2020-05-11T02:28:07.486" v="5419" actId="478"/>
          <ac:picMkLst>
            <pc:docMk/>
            <pc:sldMk cId="2752301530" sldId="430"/>
            <ac:picMk id="24" creationId="{4D34F5AA-20C2-4945-B5C5-E8FF46A0FB36}"/>
          </ac:picMkLst>
        </pc:picChg>
      </pc:sldChg>
      <pc:sldChg chg="addSp delSp modSp add mod">
        <pc:chgData name="이 경오" userId="03d471aaec579ec3" providerId="LiveId" clId="{4ADE180D-344C-4DC6-B6EF-B924ABF9FB32}" dt="2020-05-12T04:32:26.305" v="8465" actId="2711"/>
        <pc:sldMkLst>
          <pc:docMk/>
          <pc:sldMk cId="1348200586" sldId="431"/>
        </pc:sldMkLst>
        <pc:spChg chg="mod">
          <ac:chgData name="이 경오" userId="03d471aaec579ec3" providerId="LiveId" clId="{4ADE180D-344C-4DC6-B6EF-B924ABF9FB32}" dt="2020-05-12T04:31:59.476" v="8460" actId="2711"/>
          <ac:spMkLst>
            <pc:docMk/>
            <pc:sldMk cId="1348200586" sldId="431"/>
            <ac:spMk id="2" creationId="{00000000-0000-0000-0000-000000000000}"/>
          </ac:spMkLst>
        </pc:spChg>
        <pc:spChg chg="add mod">
          <ac:chgData name="이 경오" userId="03d471aaec579ec3" providerId="LiveId" clId="{4ADE180D-344C-4DC6-B6EF-B924ABF9FB32}" dt="2020-05-12T04:32:14.680" v="8463" actId="2711"/>
          <ac:spMkLst>
            <pc:docMk/>
            <pc:sldMk cId="1348200586" sldId="431"/>
            <ac:spMk id="3" creationId="{F5C692A3-8EE4-4C87-890E-22A3065F8825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6" creationId="{EDED93C0-41F1-483C-8411-CF800FA6A733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7" creationId="{1DDDADF9-ED3A-4F8D-8F90-154C2766E4EE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12" creationId="{5DAC59CD-194E-4591-A099-75006FFD681B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43" creationId="{B5AD9D46-94AA-4C6E-B959-78C8967EF280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44" creationId="{0602FCFE-217B-45A4-9A90-0E7FD33A2C6C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45" creationId="{ED47C0DA-DAC3-4FEF-9F9A-7EC1BD8B315D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0" creationId="{D98E0789-F81C-4F71-895C-0BE1D3CC2561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1" creationId="{5C09D111-D1A5-4ECA-85A8-32D343369CF1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2" creationId="{9D4F48D8-D1EB-412A-9F7A-F8C6E6E6BF7B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3" creationId="{906F8543-6266-4488-B8E6-419205654239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4" creationId="{3DEAD888-1C5D-41A9-9488-C9DFFD958005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5" creationId="{DD6A8462-1E11-4AA2-8AC8-C097C01C82AC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6" creationId="{EECFC00B-640B-44E4-9FEE-A9B73424FFB4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7" creationId="{A0D55C79-146F-4ED5-94C5-B84FCA91F3FB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8" creationId="{57432AE3-98A0-4514-B8AA-67AB6FFED73C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59" creationId="{61780E3F-294C-4253-85D9-1877EA128EE5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60" creationId="{9A1476F0-20C5-4024-B2D8-914820538A3F}"/>
          </ac:spMkLst>
        </pc:spChg>
        <pc:spChg chg="del">
          <ac:chgData name="이 경오" userId="03d471aaec579ec3" providerId="LiveId" clId="{4ADE180D-344C-4DC6-B6EF-B924ABF9FB32}" dt="2020-05-11T04:06:38.819" v="6148" actId="478"/>
          <ac:spMkLst>
            <pc:docMk/>
            <pc:sldMk cId="1348200586" sldId="431"/>
            <ac:spMk id="61" creationId="{A4F9795D-AF36-4E47-8F9C-2732354C935E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62" creationId="{27928069-C026-4180-A023-C46E76B6FA0B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63" creationId="{BBB477C2-AD00-47C5-8AA4-26AD98B9CC3E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64" creationId="{A1F238AB-A530-4AB9-9B9E-00B3BD3791ED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66" creationId="{A156D280-A3D8-4EBF-AFA0-79E5D9B49C8E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67" creationId="{6CC43F38-DDD8-49AE-B623-CBABC9D53F02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68" creationId="{15509724-CB99-4EB8-BF83-C6BE548D3D67}"/>
          </ac:spMkLst>
        </pc:spChg>
        <pc:spChg chg="del">
          <ac:chgData name="이 경오" userId="03d471aaec579ec3" providerId="LiveId" clId="{4ADE180D-344C-4DC6-B6EF-B924ABF9FB32}" dt="2020-05-11T04:06:38.819" v="6148" actId="478"/>
          <ac:spMkLst>
            <pc:docMk/>
            <pc:sldMk cId="1348200586" sldId="431"/>
            <ac:spMk id="69" creationId="{EADF9B85-7A05-46CD-A112-E53F4237EE39}"/>
          </ac:spMkLst>
        </pc:spChg>
        <pc:spChg chg="del">
          <ac:chgData name="이 경오" userId="03d471aaec579ec3" providerId="LiveId" clId="{4ADE180D-344C-4DC6-B6EF-B924ABF9FB32}" dt="2020-05-11T04:06:38.819" v="6148" actId="478"/>
          <ac:spMkLst>
            <pc:docMk/>
            <pc:sldMk cId="1348200586" sldId="431"/>
            <ac:spMk id="70" creationId="{3F91941F-4433-442D-9063-951FFDA01DED}"/>
          </ac:spMkLst>
        </pc:spChg>
        <pc:spChg chg="del">
          <ac:chgData name="이 경오" userId="03d471aaec579ec3" providerId="LiveId" clId="{4ADE180D-344C-4DC6-B6EF-B924ABF9FB32}" dt="2020-05-11T04:06:38.819" v="6148" actId="478"/>
          <ac:spMkLst>
            <pc:docMk/>
            <pc:sldMk cId="1348200586" sldId="431"/>
            <ac:spMk id="71" creationId="{C8BA207C-113D-45F1-B4FE-C1D421410774}"/>
          </ac:spMkLst>
        </pc:spChg>
        <pc:spChg chg="del">
          <ac:chgData name="이 경오" userId="03d471aaec579ec3" providerId="LiveId" clId="{4ADE180D-344C-4DC6-B6EF-B924ABF9FB32}" dt="2020-05-11T04:06:38.819" v="6148" actId="478"/>
          <ac:spMkLst>
            <pc:docMk/>
            <pc:sldMk cId="1348200586" sldId="431"/>
            <ac:spMk id="72" creationId="{EFDB7696-3456-469B-AB1A-DA87E3266A28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73" creationId="{462D43B9-7AF4-4BB5-AC3D-8CCC92C648DF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74" creationId="{EDA8D0B6-FE97-42A9-B46D-1022D538550F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75" creationId="{44D2061E-E04F-4BE4-90CD-E5B868A55C30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88" creationId="{696338E5-080C-4A0C-BC5B-305639BB520A}"/>
          </ac:spMkLst>
        </pc:spChg>
        <pc:spChg chg="del">
          <ac:chgData name="이 경오" userId="03d471aaec579ec3" providerId="LiveId" clId="{4ADE180D-344C-4DC6-B6EF-B924ABF9FB32}" dt="2020-05-11T04:06:38.819" v="6148" actId="478"/>
          <ac:spMkLst>
            <pc:docMk/>
            <pc:sldMk cId="1348200586" sldId="431"/>
            <ac:spMk id="89" creationId="{8C2BFE80-3950-4273-840E-48C90EC7E601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91" creationId="{1B3DE48C-A09B-45B5-AC74-4959FE802B76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92" creationId="{5D7F0967-F5B9-4C6A-9BF3-9C43204E373F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93" creationId="{4C01056F-0FE9-4014-A307-3F4ABC2DBD95}"/>
          </ac:spMkLst>
        </pc:spChg>
        <pc:spChg chg="del">
          <ac:chgData name="이 경오" userId="03d471aaec579ec3" providerId="LiveId" clId="{4ADE180D-344C-4DC6-B6EF-B924ABF9FB32}" dt="2020-05-11T04:06:38.819" v="6148" actId="478"/>
          <ac:spMkLst>
            <pc:docMk/>
            <pc:sldMk cId="1348200586" sldId="431"/>
            <ac:spMk id="96" creationId="{21F46E83-4E7C-47FC-B0E5-0CF83D31D8E9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97" creationId="{88F5E170-1A85-4D05-A987-53D357F08302}"/>
          </ac:spMkLst>
        </pc:spChg>
        <pc:spChg chg="del">
          <ac:chgData name="이 경오" userId="03d471aaec579ec3" providerId="LiveId" clId="{4ADE180D-344C-4DC6-B6EF-B924ABF9FB32}" dt="2020-05-11T04:06:29.340" v="6147" actId="478"/>
          <ac:spMkLst>
            <pc:docMk/>
            <pc:sldMk cId="1348200586" sldId="431"/>
            <ac:spMk id="99" creationId="{8F979BDE-1692-4C19-9320-436E59D3B55B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109" creationId="{61FB61B7-A0D9-4928-8665-C826B39AF1FC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110" creationId="{AAC8B021-975F-4A7A-ACF0-FDB3A0226C83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112" creationId="{F8C95BA9-3456-46C9-8236-2B21505314A0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113" creationId="{98A014A4-A214-4DCE-B19E-AC4358082982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114" creationId="{09151216-FAD7-4327-B016-E0FBB5E3AD5C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117" creationId="{7736F99A-6816-4DE9-B11D-01BD51D62B31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118" creationId="{100FEE4E-9B6F-491A-AC4E-5EDDFE21A2D1}"/>
          </ac:spMkLst>
        </pc:spChg>
        <pc:spChg chg="del">
          <ac:chgData name="이 경오" userId="03d471aaec579ec3" providerId="LiveId" clId="{4ADE180D-344C-4DC6-B6EF-B924ABF9FB32}" dt="2020-05-11T03:52:28.538" v="6005" actId="478"/>
          <ac:spMkLst>
            <pc:docMk/>
            <pc:sldMk cId="1348200586" sldId="431"/>
            <ac:spMk id="119" creationId="{862043E5-CB52-4A77-861E-60C7B86E1D43}"/>
          </ac:spMkLst>
        </pc:spChg>
        <pc:spChg chg="add mod">
          <ac:chgData name="이 경오" userId="03d471aaec579ec3" providerId="LiveId" clId="{4ADE180D-344C-4DC6-B6EF-B924ABF9FB32}" dt="2020-05-12T04:32:26.305" v="8465" actId="2711"/>
          <ac:spMkLst>
            <pc:docMk/>
            <pc:sldMk cId="1348200586" sldId="431"/>
            <ac:spMk id="120" creationId="{C72EC15E-86FA-46E0-99C6-7212577FBD44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21" creationId="{01DBBB71-9CE9-49E7-B1CF-2139D03F0A51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22" creationId="{D5816400-8DE9-4AD7-B6E1-850FC486D1F1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23" creationId="{50C68FB8-FEE8-46A9-8BB0-E4FA44301065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24" creationId="{E4CA769D-8AF8-4591-A363-2B61441F409D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25" creationId="{A0B5AB2B-7541-412B-8AB7-776D0EBD6E3B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26" creationId="{0D1B9BF4-713C-447F-B3C4-355893C34ED9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27" creationId="{DA37F804-794D-4C0B-BB3C-0F576EA3CFAB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29" creationId="{A69658E7-2128-49F5-A795-478B6C35EA06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37" creationId="{0949BF78-9C11-47C0-BAA4-4E6151508C7E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38" creationId="{F4F299FA-C111-4342-ADC9-A1F27C7A7B9E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39" creationId="{D21C8D31-C62A-48FA-92A2-2B5B467E983C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40" creationId="{889A8580-C654-4D36-B3B8-E3DC3A92ADF3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41" creationId="{3B2EB915-C76A-4322-A117-2858E0CF83BB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43" creationId="{203D61DC-A4BD-446E-A084-B726092E59C3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44" creationId="{67036429-39F5-4125-B64D-3D2402F920F2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45" creationId="{2E7C5270-9E8C-44B2-BFA4-FBDF9E6E3551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46" creationId="{A0B46CB5-6588-4855-BB64-F3E55A4DF63A}"/>
          </ac:spMkLst>
        </pc:spChg>
        <pc:spChg chg="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47" creationId="{24D524CD-6631-4317-BC22-437C0B3BD887}"/>
          </ac:spMkLst>
        </pc:spChg>
        <pc:spChg chg="add del mod">
          <ac:chgData name="이 경오" userId="03d471aaec579ec3" providerId="LiveId" clId="{4ADE180D-344C-4DC6-B6EF-B924ABF9FB32}" dt="2020-05-11T03:53:38.200" v="6013" actId="478"/>
          <ac:spMkLst>
            <pc:docMk/>
            <pc:sldMk cId="1348200586" sldId="431"/>
            <ac:spMk id="148" creationId="{C4422B4C-BC3C-4283-893C-9EEEA79CCE23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49" creationId="{3867450A-EAA0-4264-AAB0-3A5CC12C48AF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50" creationId="{C3B2AE2A-C5AE-46E6-B578-5FE5308DACE4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51" creationId="{9F8058F1-703B-4CF7-B0A9-9D2771C4C59E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52" creationId="{EAABBA5F-4807-451A-99CD-F9B0D8A3F119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53" creationId="{42423B21-562A-4BDB-9CE3-477DB7A11686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54" creationId="{31EA12CE-B5E1-416A-98C8-21A5423F1920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55" creationId="{6F5A65F6-3B4A-4292-A1F1-46D6687185AE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56" creationId="{8CEB4398-1EC0-4FA8-82C1-67850DD68219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57" creationId="{FEC6D406-A740-4C87-BA78-2C5F46651A9B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60" creationId="{5E071EF4-55E2-478C-AAC9-F40C89EFFD0C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61" creationId="{1C4CF55D-F19C-42C0-8C58-99D26EF03311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62" creationId="{CF7BC753-EEE6-4E2B-8E1A-EBD342795636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63" creationId="{0033BE4A-B9BF-4D39-B87B-A055BF6DFCAC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64" creationId="{569713EF-FDA4-43DB-A658-C5D44C404FAA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65" creationId="{1FABE76B-C0E1-453F-B0D0-323704AABDDB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66" creationId="{D4322FF7-7BAF-47BB-9E18-595D979BFB77}"/>
          </ac:spMkLst>
        </pc:spChg>
        <pc:spChg chg="add mod">
          <ac:chgData name="이 경오" userId="03d471aaec579ec3" providerId="LiveId" clId="{4ADE180D-344C-4DC6-B6EF-B924ABF9FB32}" dt="2020-05-12T04:32:10.166" v="8462" actId="1076"/>
          <ac:spMkLst>
            <pc:docMk/>
            <pc:sldMk cId="1348200586" sldId="431"/>
            <ac:spMk id="167" creationId="{4BE6CB50-8E30-4AAC-9103-82238EAC7F19}"/>
          </ac:spMkLst>
        </pc:spChg>
        <pc:grpChg chg="add mod">
          <ac:chgData name="이 경오" userId="03d471aaec579ec3" providerId="LiveId" clId="{4ADE180D-344C-4DC6-B6EF-B924ABF9FB32}" dt="2020-05-12T04:32:10.166" v="8462" actId="1076"/>
          <ac:grpSpMkLst>
            <pc:docMk/>
            <pc:sldMk cId="1348200586" sldId="431"/>
            <ac:grpSpMk id="136" creationId="{323ECF34-31E0-46F7-B7D6-1FFA35E60436}"/>
          </ac:grpSpMkLst>
        </pc:grpChg>
        <pc:grpChg chg="add mod">
          <ac:chgData name="이 경오" userId="03d471aaec579ec3" providerId="LiveId" clId="{4ADE180D-344C-4DC6-B6EF-B924ABF9FB32}" dt="2020-05-12T04:32:10.166" v="8462" actId="1076"/>
          <ac:grpSpMkLst>
            <pc:docMk/>
            <pc:sldMk cId="1348200586" sldId="431"/>
            <ac:grpSpMk id="142" creationId="{DCF059DE-6F99-4884-B89E-505A12FF1BCA}"/>
          </ac:grpSpMkLst>
        </pc:grpChg>
        <pc:graphicFrameChg chg="del">
          <ac:chgData name="이 경오" userId="03d471aaec579ec3" providerId="LiveId" clId="{4ADE180D-344C-4DC6-B6EF-B924ABF9FB32}" dt="2020-05-11T03:52:28.538" v="6005" actId="478"/>
          <ac:graphicFrameMkLst>
            <pc:docMk/>
            <pc:sldMk cId="1348200586" sldId="431"/>
            <ac:graphicFrameMk id="46" creationId="{A201E492-E95B-46C4-979A-CAFE51985808}"/>
          </ac:graphicFrameMkLst>
        </pc:graphicFrameChg>
        <pc:graphicFrameChg chg="del">
          <ac:chgData name="이 경오" userId="03d471aaec579ec3" providerId="LiveId" clId="{4ADE180D-344C-4DC6-B6EF-B924ABF9FB32}" dt="2020-05-11T03:52:28.538" v="6005" actId="478"/>
          <ac:graphicFrameMkLst>
            <pc:docMk/>
            <pc:sldMk cId="1348200586" sldId="431"/>
            <ac:graphicFrameMk id="47" creationId="{CDB42F15-9B5B-4853-B56B-17E6C7F4F7AA}"/>
          </ac:graphicFrameMkLst>
        </pc:graphicFrameChg>
        <pc:graphicFrameChg chg="del">
          <ac:chgData name="이 경오" userId="03d471aaec579ec3" providerId="LiveId" clId="{4ADE180D-344C-4DC6-B6EF-B924ABF9FB32}" dt="2020-05-11T04:06:41.598" v="6149" actId="478"/>
          <ac:graphicFrameMkLst>
            <pc:docMk/>
            <pc:sldMk cId="1348200586" sldId="431"/>
            <ac:graphicFrameMk id="98" creationId="{3CD37801-AA4E-4863-BC2E-50287BC01414}"/>
          </ac:graphicFrameMkLst>
        </pc:graphicFrameChg>
        <pc:cxnChg chg="del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48" creationId="{F3A9D9F6-9F8D-47EE-A49D-804F57DEDA01}"/>
          </ac:cxnSpMkLst>
        </pc:cxnChg>
        <pc:cxnChg chg="del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49" creationId="{9F84BB87-E63F-45BE-AD19-47E62849463E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65" creationId="{88225384-1FE6-4BAE-8E9B-06B2CD6C4ABF}"/>
          </ac:cxnSpMkLst>
        </pc:cxnChg>
        <pc:cxnChg chg="del mod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76" creationId="{70DF7FF5-F311-46B4-9777-DA07FDDDF35D}"/>
          </ac:cxnSpMkLst>
        </pc:cxnChg>
        <pc:cxnChg chg="del mod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77" creationId="{A697C1E9-B171-4B4B-9DAD-D7FBFC63C0D8}"/>
          </ac:cxnSpMkLst>
        </pc:cxnChg>
        <pc:cxnChg chg="del mod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78" creationId="{D04C9B05-059E-47A0-BF6E-5B41FF80DAED}"/>
          </ac:cxnSpMkLst>
        </pc:cxnChg>
        <pc:cxnChg chg="del mod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79" creationId="{C45C3E53-2885-47C4-96E8-5A4B855525E4}"/>
          </ac:cxnSpMkLst>
        </pc:cxnChg>
        <pc:cxnChg chg="del mod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80" creationId="{847C65CB-4DE3-47C8-8211-94AD2839E176}"/>
          </ac:cxnSpMkLst>
        </pc:cxnChg>
        <pc:cxnChg chg="del mod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81" creationId="{EF28FB51-717D-4236-9D34-8E8A2DAB11EA}"/>
          </ac:cxnSpMkLst>
        </pc:cxnChg>
        <pc:cxnChg chg="del mod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82" creationId="{14D3FA84-CFE3-4D58-B2B3-560CA49C9357}"/>
          </ac:cxnSpMkLst>
        </pc:cxnChg>
        <pc:cxnChg chg="del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83" creationId="{055C7D2E-A2FF-4BFC-9572-AC566D920DE6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84" creationId="{C0ECA4A2-874A-4284-B814-E09B1450F986}"/>
          </ac:cxnSpMkLst>
        </pc:cxnChg>
        <pc:cxnChg chg="del mod">
          <ac:chgData name="이 경오" userId="03d471aaec579ec3" providerId="LiveId" clId="{4ADE180D-344C-4DC6-B6EF-B924ABF9FB32}" dt="2020-05-11T04:06:38.819" v="6148" actId="478"/>
          <ac:cxnSpMkLst>
            <pc:docMk/>
            <pc:sldMk cId="1348200586" sldId="431"/>
            <ac:cxnSpMk id="85" creationId="{CDADD12C-8FAD-4E44-87BD-0010BFF64C36}"/>
          </ac:cxnSpMkLst>
        </pc:cxnChg>
        <pc:cxnChg chg="del mod">
          <ac:chgData name="이 경오" userId="03d471aaec579ec3" providerId="LiveId" clId="{4ADE180D-344C-4DC6-B6EF-B924ABF9FB32}" dt="2020-05-11T04:06:38.819" v="6148" actId="478"/>
          <ac:cxnSpMkLst>
            <pc:docMk/>
            <pc:sldMk cId="1348200586" sldId="431"/>
            <ac:cxnSpMk id="86" creationId="{82E0BF5F-9AF0-4426-A4C4-7618BD439322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87" creationId="{55B2524F-3E04-4D8D-A062-8A12A348C405}"/>
          </ac:cxnSpMkLst>
        </pc:cxnChg>
        <pc:cxnChg chg="del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90" creationId="{C9A5CBB5-C681-4131-B850-BED6D84C8E62}"/>
          </ac:cxnSpMkLst>
        </pc:cxnChg>
        <pc:cxnChg chg="del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94" creationId="{627F826A-0A93-4911-A93B-EBA749C7A4DA}"/>
          </ac:cxnSpMkLst>
        </pc:cxnChg>
        <pc:cxnChg chg="del">
          <ac:chgData name="이 경오" userId="03d471aaec579ec3" providerId="LiveId" clId="{4ADE180D-344C-4DC6-B6EF-B924ABF9FB32}" dt="2020-05-11T04:06:29.340" v="6147" actId="478"/>
          <ac:cxnSpMkLst>
            <pc:docMk/>
            <pc:sldMk cId="1348200586" sldId="431"/>
            <ac:cxnSpMk id="95" creationId="{AA3C69B9-A87F-4267-A55E-5C4C1E94688A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0" creationId="{ABE8C36A-7D96-4A01-BFC2-56AB9B0F7EA4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1" creationId="{15A6E7DE-F687-4BE5-894D-F1B1BEC6B9D6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2" creationId="{35E9EF96-7CBC-4F75-8D80-C2ECDD031C68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3" creationId="{CEDB3CC0-D4AA-4963-A0E9-A5C07B8C5ED5}"/>
          </ac:cxnSpMkLst>
        </pc:cxnChg>
        <pc:cxnChg chg="del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4" creationId="{2A1DDEA7-946D-4455-9262-0F3DAD2118DD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5" creationId="{C7BE3229-79A6-42F6-BA6A-782B8EA1E1D2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6" creationId="{36A73991-A6DD-44AE-952B-6698A8CA16D3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7" creationId="{1BAF896B-18A9-435A-B8B8-85DB2785D59E}"/>
          </ac:cxnSpMkLst>
        </pc:cxnChg>
        <pc:cxnChg chg="del mod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08" creationId="{6ED2966A-3942-41D9-B6BB-E36712391A79}"/>
          </ac:cxnSpMkLst>
        </pc:cxnChg>
        <pc:cxnChg chg="del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11" creationId="{B89E1B29-A1CD-40DF-ADC8-034AC9A6194C}"/>
          </ac:cxnSpMkLst>
        </pc:cxnChg>
        <pc:cxnChg chg="del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15" creationId="{F513EA7A-25D2-45B1-9315-1198EDAC0438}"/>
          </ac:cxnSpMkLst>
        </pc:cxnChg>
        <pc:cxnChg chg="del">
          <ac:chgData name="이 경오" userId="03d471aaec579ec3" providerId="LiveId" clId="{4ADE180D-344C-4DC6-B6EF-B924ABF9FB32}" dt="2020-05-11T03:52:28.538" v="6005" actId="478"/>
          <ac:cxnSpMkLst>
            <pc:docMk/>
            <pc:sldMk cId="1348200586" sldId="431"/>
            <ac:cxnSpMk id="116" creationId="{8023A6DC-216B-415F-A7CB-8749787A0D04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28" creationId="{4C28E70E-8300-4833-B459-9FAA29F55213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30" creationId="{4D22C8D5-01AE-4404-A5E6-20D04049CCBF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31" creationId="{A2C819A2-AA1C-42C2-98E9-66A3DA6D7299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32" creationId="{CF9BEF44-DE64-4CE2-8A98-7DCBFDC7A12C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33" creationId="{0CC7AAAE-1EF1-4445-8412-4E713B5D7AF2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34" creationId="{30EDCB84-7452-49EA-BFDC-8DE787C1A6DF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35" creationId="{B17CA3E8-2005-4A4C-AAF6-C72379938D58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58" creationId="{9EED8AD6-5709-4865-AF8E-835321B60530}"/>
          </ac:cxnSpMkLst>
        </pc:cxnChg>
        <pc:cxnChg chg="add mod">
          <ac:chgData name="이 경오" userId="03d471aaec579ec3" providerId="LiveId" clId="{4ADE180D-344C-4DC6-B6EF-B924ABF9FB32}" dt="2020-05-12T04:32:10.166" v="8462" actId="1076"/>
          <ac:cxnSpMkLst>
            <pc:docMk/>
            <pc:sldMk cId="1348200586" sldId="431"/>
            <ac:cxnSpMk id="159" creationId="{0721ABBE-325C-4EA4-9BA0-FFF3B59CC1F8}"/>
          </ac:cxnSpMkLst>
        </pc:cxnChg>
      </pc:sldChg>
      <pc:sldChg chg="addSp delSp modSp add mod">
        <pc:chgData name="이 경오" userId="03d471aaec579ec3" providerId="LiveId" clId="{4ADE180D-344C-4DC6-B6EF-B924ABF9FB32}" dt="2020-05-12T04:33:22.023" v="8481" actId="2711"/>
        <pc:sldMkLst>
          <pc:docMk/>
          <pc:sldMk cId="1796363613" sldId="432"/>
        </pc:sldMkLst>
        <pc:spChg chg="mod">
          <ac:chgData name="이 경오" userId="03d471aaec579ec3" providerId="LiveId" clId="{4ADE180D-344C-4DC6-B6EF-B924ABF9FB32}" dt="2020-05-12T04:33:03.460" v="8477" actId="2711"/>
          <ac:spMkLst>
            <pc:docMk/>
            <pc:sldMk cId="1796363613" sldId="432"/>
            <ac:spMk id="2" creationId="{00000000-0000-0000-0000-000000000000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3" creationId="{F5C692A3-8EE4-4C87-890E-22A3065F8825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6" creationId="{EDED93C0-41F1-483C-8411-CF800FA6A733}"/>
          </ac:spMkLst>
        </pc:spChg>
        <pc:spChg chg="del mod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7" creationId="{1DDDADF9-ED3A-4F8D-8F90-154C2766E4EE}"/>
          </ac:spMkLst>
        </pc:spChg>
        <pc:spChg chg="del mod">
          <ac:chgData name="이 경오" userId="03d471aaec579ec3" providerId="LiveId" clId="{4ADE180D-344C-4DC6-B6EF-B924ABF9FB32}" dt="2020-05-11T03:59:45.113" v="6078" actId="478"/>
          <ac:spMkLst>
            <pc:docMk/>
            <pc:sldMk cId="1796363613" sldId="432"/>
            <ac:spMk id="8" creationId="{0AD41B7C-5C10-441F-B1E6-44C472B34FC9}"/>
          </ac:spMkLst>
        </pc:spChg>
        <pc:spChg chg="mod">
          <ac:chgData name="이 경오" userId="03d471aaec579ec3" providerId="LiveId" clId="{4ADE180D-344C-4DC6-B6EF-B924ABF9FB32}" dt="2020-05-12T04:33:22.023" v="8481" actId="2711"/>
          <ac:spMkLst>
            <pc:docMk/>
            <pc:sldMk cId="1796363613" sldId="432"/>
            <ac:spMk id="9" creationId="{FE894B7A-3823-4992-8359-885C623FED0F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12" creationId="{5DAC59CD-194E-4591-A099-75006FFD681B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61" creationId="{A4F9795D-AF36-4E47-8F9C-2732354C935E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62" creationId="{27928069-C026-4180-A023-C46E76B6FA0B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66" creationId="{A156D280-A3D8-4EBF-AFA0-79E5D9B49C8E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67" creationId="{6CC43F38-DDD8-49AE-B623-CBABC9D53F02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68" creationId="{15509724-CB99-4EB8-BF83-C6BE548D3D67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69" creationId="{EADF9B85-7A05-46CD-A112-E53F4237EE39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70" creationId="{3F91941F-4433-442D-9063-951FFDA01DED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71" creationId="{C8BA207C-113D-45F1-B4FE-C1D421410774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72" creationId="{EFDB7696-3456-469B-AB1A-DA87E3266A28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73" creationId="{462D43B9-7AF4-4BB5-AC3D-8CCC92C648DF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74" creationId="{EDA8D0B6-FE97-42A9-B46D-1022D538550F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75" creationId="{44D2061E-E04F-4BE4-90CD-E5B868A55C30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88" creationId="{696338E5-080C-4A0C-BC5B-305639BB520A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89" creationId="{8C2BFE80-3950-4273-840E-48C90EC7E601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91" creationId="{1B3DE48C-A09B-45B5-AC74-4959FE802B76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92" creationId="{5D7F0967-F5B9-4C6A-9BF3-9C43204E373F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93" creationId="{4C01056F-0FE9-4014-A307-3F4ABC2DBD95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96" creationId="{21F46E83-4E7C-47FC-B0E5-0CF83D31D8E9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97" creationId="{88F5E170-1A85-4D05-A987-53D357F08302}"/>
          </ac:spMkLst>
        </pc:spChg>
        <pc:spChg chg="del">
          <ac:chgData name="이 경오" userId="03d471aaec579ec3" providerId="LiveId" clId="{4ADE180D-344C-4DC6-B6EF-B924ABF9FB32}" dt="2020-05-11T04:07:34.390" v="6159" actId="21"/>
          <ac:spMkLst>
            <pc:docMk/>
            <pc:sldMk cId="1796363613" sldId="432"/>
            <ac:spMk id="99" creationId="{8F979BDE-1692-4C19-9320-436E59D3B55B}"/>
          </ac:spMkLst>
        </pc:spChg>
        <pc:spChg chg="add mod">
          <ac:chgData name="이 경오" userId="03d471aaec579ec3" providerId="LiveId" clId="{4ADE180D-344C-4DC6-B6EF-B924ABF9FB32}" dt="2020-05-12T04:33:16.210" v="8480" actId="1076"/>
          <ac:spMkLst>
            <pc:docMk/>
            <pc:sldMk cId="1796363613" sldId="432"/>
            <ac:spMk id="100" creationId="{086F1E1E-BF3D-46E4-9BC0-AD792B225FFF}"/>
          </ac:spMkLst>
        </pc:spChg>
        <pc:spChg chg="add mod">
          <ac:chgData name="이 경오" userId="03d471aaec579ec3" providerId="LiveId" clId="{4ADE180D-344C-4DC6-B6EF-B924ABF9FB32}" dt="2020-05-12T04:33:16.210" v="8480" actId="1076"/>
          <ac:spMkLst>
            <pc:docMk/>
            <pc:sldMk cId="1796363613" sldId="432"/>
            <ac:spMk id="102" creationId="{6C078369-B7FE-4812-9891-3FAD9CA62A5D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0" creationId="{C72EC15E-86FA-46E0-99C6-7212577FBD44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1" creationId="{01DBBB71-9CE9-49E7-B1CF-2139D03F0A51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2" creationId="{D5816400-8DE9-4AD7-B6E1-850FC486D1F1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3" creationId="{50C68FB8-FEE8-46A9-8BB0-E4FA44301065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4" creationId="{E4CA769D-8AF8-4591-A363-2B61441F409D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5" creationId="{A0B5AB2B-7541-412B-8AB7-776D0EBD6E3B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6" creationId="{0D1B9BF4-713C-447F-B3C4-355893C34ED9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7" creationId="{DA37F804-794D-4C0B-BB3C-0F576EA3CFAB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29" creationId="{A69658E7-2128-49F5-A795-478B6C35EA06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49" creationId="{3867450A-EAA0-4264-AAB0-3A5CC12C48AF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50" creationId="{C3B2AE2A-C5AE-46E6-B578-5FE5308DACE4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51" creationId="{9F8058F1-703B-4CF7-B0A9-9D2771C4C59E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52" creationId="{EAABBA5F-4807-451A-99CD-F9B0D8A3F119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53" creationId="{42423B21-562A-4BDB-9CE3-477DB7A11686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54" creationId="{31EA12CE-B5E1-416A-98C8-21A5423F1920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55" creationId="{6F5A65F6-3B4A-4292-A1F1-46D6687185AE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56" creationId="{8CEB4398-1EC0-4FA8-82C1-67850DD68219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57" creationId="{FEC6D406-A740-4C87-BA78-2C5F46651A9B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60" creationId="{5E071EF4-55E2-478C-AAC9-F40C89EFFD0C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61" creationId="{1C4CF55D-F19C-42C0-8C58-99D26EF03311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62" creationId="{CF7BC753-EEE6-4E2B-8E1A-EBD342795636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63" creationId="{0033BE4A-B9BF-4D39-B87B-A055BF6DFCAC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64" creationId="{569713EF-FDA4-43DB-A658-C5D44C404FAA}"/>
          </ac:spMkLst>
        </pc:spChg>
        <pc:spChg chg="del">
          <ac:chgData name="이 경오" userId="03d471aaec579ec3" providerId="LiveId" clId="{4ADE180D-344C-4DC6-B6EF-B924ABF9FB32}" dt="2020-05-11T03:56:53.977" v="6053" actId="478"/>
          <ac:spMkLst>
            <pc:docMk/>
            <pc:sldMk cId="1796363613" sldId="432"/>
            <ac:spMk id="165" creationId="{1FABE76B-C0E1-453F-B0D0-323704AABDDB}"/>
          </ac:spMkLst>
        </pc:spChg>
        <pc:spChg chg="del">
          <ac:chgData name="이 경오" userId="03d471aaec579ec3" providerId="LiveId" clId="{4ADE180D-344C-4DC6-B6EF-B924ABF9FB32}" dt="2020-05-11T03:56:59.037" v="6054" actId="478"/>
          <ac:spMkLst>
            <pc:docMk/>
            <pc:sldMk cId="1796363613" sldId="432"/>
            <ac:spMk id="166" creationId="{D4322FF7-7BAF-47BB-9E18-595D979BFB77}"/>
          </ac:spMkLst>
        </pc:spChg>
        <pc:spChg chg="del">
          <ac:chgData name="이 경오" userId="03d471aaec579ec3" providerId="LiveId" clId="{4ADE180D-344C-4DC6-B6EF-B924ABF9FB32}" dt="2020-05-11T03:56:59.037" v="6054" actId="478"/>
          <ac:spMkLst>
            <pc:docMk/>
            <pc:sldMk cId="1796363613" sldId="432"/>
            <ac:spMk id="167" creationId="{4BE6CB50-8E30-4AAC-9103-82238EAC7F19}"/>
          </ac:spMkLst>
        </pc:spChg>
        <pc:grpChg chg="del">
          <ac:chgData name="이 경오" userId="03d471aaec579ec3" providerId="LiveId" clId="{4ADE180D-344C-4DC6-B6EF-B924ABF9FB32}" dt="2020-05-11T03:56:53.977" v="6053" actId="478"/>
          <ac:grpSpMkLst>
            <pc:docMk/>
            <pc:sldMk cId="1796363613" sldId="432"/>
            <ac:grpSpMk id="136" creationId="{323ECF34-31E0-46F7-B7D6-1FFA35E60436}"/>
          </ac:grpSpMkLst>
        </pc:grpChg>
        <pc:grpChg chg="del">
          <ac:chgData name="이 경오" userId="03d471aaec579ec3" providerId="LiveId" clId="{4ADE180D-344C-4DC6-B6EF-B924ABF9FB32}" dt="2020-05-11T03:56:53.977" v="6053" actId="478"/>
          <ac:grpSpMkLst>
            <pc:docMk/>
            <pc:sldMk cId="1796363613" sldId="432"/>
            <ac:grpSpMk id="142" creationId="{DCF059DE-6F99-4884-B89E-505A12FF1BCA}"/>
          </ac:grpSpMkLst>
        </pc:grpChg>
        <pc:graphicFrameChg chg="del">
          <ac:chgData name="이 경오" userId="03d471aaec579ec3" providerId="LiveId" clId="{4ADE180D-344C-4DC6-B6EF-B924ABF9FB32}" dt="2020-05-11T04:07:34.390" v="6159" actId="21"/>
          <ac:graphicFrameMkLst>
            <pc:docMk/>
            <pc:sldMk cId="1796363613" sldId="432"/>
            <ac:graphicFrameMk id="98" creationId="{3CD37801-AA4E-4863-BC2E-50287BC01414}"/>
          </ac:graphicFrameMkLst>
        </pc:graphicFrameChg>
        <pc:graphicFrameChg chg="add mod modGraphic">
          <ac:chgData name="이 경오" userId="03d471aaec579ec3" providerId="LiveId" clId="{4ADE180D-344C-4DC6-B6EF-B924ABF9FB32}" dt="2020-05-12T04:33:16.210" v="8480" actId="1076"/>
          <ac:graphicFrameMkLst>
            <pc:docMk/>
            <pc:sldMk cId="1796363613" sldId="432"/>
            <ac:graphicFrameMk id="101" creationId="{40330BE9-2E63-4FEC-9BAC-8D264BAEA6EE}"/>
          </ac:graphicFrameMkLst>
        </pc:graphicFrame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76" creationId="{70DF7FF5-F311-46B4-9777-DA07FDDDF35D}"/>
          </ac:cxnSpMkLst>
        </pc:cxn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77" creationId="{A697C1E9-B171-4B4B-9DAD-D7FBFC63C0D8}"/>
          </ac:cxnSpMkLst>
        </pc:cxn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78" creationId="{D04C9B05-059E-47A0-BF6E-5B41FF80DAED}"/>
          </ac:cxnSpMkLst>
        </pc:cxn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79" creationId="{C45C3E53-2885-47C4-96E8-5A4B855525E4}"/>
          </ac:cxnSpMkLst>
        </pc:cxn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80" creationId="{847C65CB-4DE3-47C8-8211-94AD2839E176}"/>
          </ac:cxnSpMkLst>
        </pc:cxn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81" creationId="{EF28FB51-717D-4236-9D34-8E8A2DAB11EA}"/>
          </ac:cxnSpMkLst>
        </pc:cxn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82" creationId="{14D3FA84-CFE3-4D58-B2B3-560CA49C9357}"/>
          </ac:cxnSpMkLst>
        </pc:cxnChg>
        <pc:cxnChg chg="del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83" creationId="{055C7D2E-A2FF-4BFC-9572-AC566D920DE6}"/>
          </ac:cxnSpMkLst>
        </pc:cxn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85" creationId="{CDADD12C-8FAD-4E44-87BD-0010BFF64C36}"/>
          </ac:cxnSpMkLst>
        </pc:cxnChg>
        <pc:cxnChg chg="del mod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86" creationId="{82E0BF5F-9AF0-4426-A4C4-7618BD439322}"/>
          </ac:cxnSpMkLst>
        </pc:cxnChg>
        <pc:cxnChg chg="del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90" creationId="{C9A5CBB5-C681-4131-B850-BED6D84C8E62}"/>
          </ac:cxnSpMkLst>
        </pc:cxnChg>
        <pc:cxnChg chg="del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94" creationId="{627F826A-0A93-4911-A93B-EBA749C7A4DA}"/>
          </ac:cxnSpMkLst>
        </pc:cxnChg>
        <pc:cxnChg chg="del">
          <ac:chgData name="이 경오" userId="03d471aaec579ec3" providerId="LiveId" clId="{4ADE180D-344C-4DC6-B6EF-B924ABF9FB32}" dt="2020-05-11T04:07:34.390" v="6159" actId="21"/>
          <ac:cxnSpMkLst>
            <pc:docMk/>
            <pc:sldMk cId="1796363613" sldId="432"/>
            <ac:cxnSpMk id="95" creationId="{AA3C69B9-A87F-4267-A55E-5C4C1E94688A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28" creationId="{4C28E70E-8300-4833-B459-9FAA29F55213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30" creationId="{4D22C8D5-01AE-4404-A5E6-20D04049CCBF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31" creationId="{A2C819A2-AA1C-42C2-98E9-66A3DA6D7299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32" creationId="{CF9BEF44-DE64-4CE2-8A98-7DCBFDC7A12C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33" creationId="{0CC7AAAE-1EF1-4445-8412-4E713B5D7AF2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34" creationId="{30EDCB84-7452-49EA-BFDC-8DE787C1A6DF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35" creationId="{B17CA3E8-2005-4A4C-AAF6-C72379938D58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58" creationId="{9EED8AD6-5709-4865-AF8E-835321B60530}"/>
          </ac:cxnSpMkLst>
        </pc:cxnChg>
        <pc:cxnChg chg="del">
          <ac:chgData name="이 경오" userId="03d471aaec579ec3" providerId="LiveId" clId="{4ADE180D-344C-4DC6-B6EF-B924ABF9FB32}" dt="2020-05-11T03:56:53.977" v="6053" actId="478"/>
          <ac:cxnSpMkLst>
            <pc:docMk/>
            <pc:sldMk cId="1796363613" sldId="432"/>
            <ac:cxnSpMk id="159" creationId="{0721ABBE-325C-4EA4-9BA0-FFF3B59CC1F8}"/>
          </ac:cxnSpMkLst>
        </pc:cxnChg>
      </pc:sldChg>
      <pc:sldChg chg="addSp delSp modSp add mod">
        <pc:chgData name="이 경오" userId="03d471aaec579ec3" providerId="LiveId" clId="{4ADE180D-344C-4DC6-B6EF-B924ABF9FB32}" dt="2020-05-12T04:34:33.942" v="8502" actId="2711"/>
        <pc:sldMkLst>
          <pc:docMk/>
          <pc:sldMk cId="3791295323" sldId="433"/>
        </pc:sldMkLst>
        <pc:spChg chg="mod">
          <ac:chgData name="이 경오" userId="03d471aaec579ec3" providerId="LiveId" clId="{4ADE180D-344C-4DC6-B6EF-B924ABF9FB32}" dt="2020-05-12T04:33:55.877" v="8498" actId="1076"/>
          <ac:spMkLst>
            <pc:docMk/>
            <pc:sldMk cId="3791295323" sldId="433"/>
            <ac:spMk id="2" creationId="{00000000-0000-0000-0000-000000000000}"/>
          </ac:spMkLst>
        </pc:spChg>
        <pc:spChg chg="del">
          <ac:chgData name="이 경오" userId="03d471aaec579ec3" providerId="LiveId" clId="{4ADE180D-344C-4DC6-B6EF-B924ABF9FB32}" dt="2020-05-11T04:07:43.044" v="6161" actId="478"/>
          <ac:spMkLst>
            <pc:docMk/>
            <pc:sldMk cId="3791295323" sldId="433"/>
            <ac:spMk id="9" creationId="{FE894B7A-3823-4992-8359-885C623FED0F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0" creationId="{D42551C1-68FC-4960-89CB-F549F0F96259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1" creationId="{4B2D47CA-E779-4693-BC0C-64E4DA0D49D4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2" creationId="{9710EE8D-B91D-457D-B9A6-D4B5B89A0CEC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3" creationId="{DA9B9E8B-9AD2-428E-8884-44FC5B2740D8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4" creationId="{FF6A9E3E-5BFE-47C4-9131-2CB0DF433512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5" creationId="{216CBEBC-63D2-458D-923A-4C48D64D8878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6" creationId="{17094DC3-E58A-4601-854D-9B8436889680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7" creationId="{60123C49-5F61-4268-A4DC-362F8808CA9C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8" creationId="{D979C363-90B7-4B28-99F3-51B7CC0B47FE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19" creationId="{91D825E5-2BDC-4DBE-9997-330802D83D21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20" creationId="{A87BCA2A-F3A7-45DE-B26A-00E72B082D5C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21" creationId="{A1D3840E-C672-494A-AD2C-007290534180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22" creationId="{11B854C3-4660-4232-AE0B-7B46947B0E31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23" creationId="{54B7AA6F-96AC-4A59-A11E-56BECB0B4FAF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34" creationId="{CEA25184-22C9-4C79-A2C6-F2F06295D2DE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35" creationId="{4DD1FDC3-03AA-46E1-8620-79C3E728D196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37" creationId="{7632EFB1-1A3D-43F2-AACB-C1F6C9C6D762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38" creationId="{F3A3B4B9-B855-4FB1-A55B-D914581F4EC7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39" creationId="{B7DACDF6-BF28-499D-9490-4597E9526006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42" creationId="{0D4C4E65-1D50-490B-BC50-DE756E2CA88A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43" creationId="{5ADCDACE-FFB6-4991-87ED-98BC3E3D7726}"/>
          </ac:spMkLst>
        </pc:spChg>
        <pc:spChg chg="add del mod">
          <ac:chgData name="이 경오" userId="03d471aaec579ec3" providerId="LiveId" clId="{4ADE180D-344C-4DC6-B6EF-B924ABF9FB32}" dt="2020-05-11T04:07:50.209" v="6165"/>
          <ac:spMkLst>
            <pc:docMk/>
            <pc:sldMk cId="3791295323" sldId="433"/>
            <ac:spMk id="45" creationId="{757115CA-9776-40E4-8AAA-AA0EB8BB3145}"/>
          </ac:spMkLst>
        </pc:spChg>
        <pc:spChg chg="add mod">
          <ac:chgData name="이 경오" userId="03d471aaec579ec3" providerId="LiveId" clId="{4ADE180D-344C-4DC6-B6EF-B924ABF9FB32}" dt="2020-05-12T04:34:24.359" v="8500" actId="2711"/>
          <ac:spMkLst>
            <pc:docMk/>
            <pc:sldMk cId="3791295323" sldId="433"/>
            <ac:spMk id="46" creationId="{A35AE4AF-C32A-4887-B21B-56391E6E3258}"/>
          </ac:spMkLst>
        </pc:spChg>
        <pc:spChg chg="add mod">
          <ac:chgData name="이 경오" userId="03d471aaec579ec3" providerId="LiveId" clId="{4ADE180D-344C-4DC6-B6EF-B924ABF9FB32}" dt="2020-05-12T04:33:55.877" v="8498" actId="1076"/>
          <ac:spMkLst>
            <pc:docMk/>
            <pc:sldMk cId="3791295323" sldId="433"/>
            <ac:spMk id="47" creationId="{3A5BCFDB-A567-4B2E-B1FC-ED8BAE204316}"/>
          </ac:spMkLst>
        </pc:spChg>
        <pc:spChg chg="add mod">
          <ac:chgData name="이 경오" userId="03d471aaec579ec3" providerId="LiveId" clId="{4ADE180D-344C-4DC6-B6EF-B924ABF9FB32}" dt="2020-05-12T04:34:29.950" v="8501" actId="2711"/>
          <ac:spMkLst>
            <pc:docMk/>
            <pc:sldMk cId="3791295323" sldId="433"/>
            <ac:spMk id="48" creationId="{EE8623A3-B964-472E-92A9-E667FFA7954D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49" creationId="{0536D916-2809-4C61-8FB0-9A37A49120E9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0" creationId="{EF83BB73-AAA5-4FA3-AEF4-7539C781E5FD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1" creationId="{E68B0F85-BD05-4594-B278-2DFE1EA9542F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2" creationId="{218A8D8A-1EFC-4DAD-A220-658A30284FE3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3" creationId="{B6DA0F0E-9B1C-465B-BA55-0B7B108110C1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4" creationId="{59F5E18E-7F3C-46E5-8EC4-ED67592FF3F7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5" creationId="{ADF5AD6B-EA0A-4796-BD36-D5081BC9A983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6" creationId="{E84C73F7-D6EA-4CF1-A2C2-42B715061BD5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7" creationId="{E688ACFB-359C-45F8-AB03-84249871496D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8" creationId="{405817BE-D2E2-461B-9BAB-2DBD72C2243A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59" creationId="{51232B0E-721F-44C7-8B2C-B7D5A3CB934C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70" creationId="{32CE2FAF-B0F9-47CB-A96E-DC6812E19719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71" creationId="{87B4B909-49DE-4C02-B260-E7DD73E228F9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73" creationId="{2B1DA626-0E5E-4CA1-A4A9-5A508A1C8DC3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74" creationId="{A5240D81-7AC5-4C56-96EB-7087756FD521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75" creationId="{A314BAA1-9D4D-4F60-8FB1-A639040E0532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78" creationId="{01DB50A2-0F77-44A2-84C7-CD3CBA927291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79" creationId="{591094DC-4CF3-4255-A5CB-A0884E05459B}"/>
          </ac:spMkLst>
        </pc:spChg>
        <pc:spChg chg="add del mod">
          <ac:chgData name="이 경오" userId="03d471aaec579ec3" providerId="LiveId" clId="{4ADE180D-344C-4DC6-B6EF-B924ABF9FB32}" dt="2020-05-11T04:14:28.466" v="6668" actId="478"/>
          <ac:spMkLst>
            <pc:docMk/>
            <pc:sldMk cId="3791295323" sldId="433"/>
            <ac:spMk id="81" creationId="{BCC4E193-92D0-4BD9-B90F-7E97EB7C1D19}"/>
          </ac:spMkLst>
        </pc:spChg>
        <pc:spChg chg="del">
          <ac:chgData name="이 경오" userId="03d471aaec579ec3" providerId="LiveId" clId="{4ADE180D-344C-4DC6-B6EF-B924ABF9FB32}" dt="2020-05-11T04:07:43.044" v="6161" actId="478"/>
          <ac:spMkLst>
            <pc:docMk/>
            <pc:sldMk cId="3791295323" sldId="433"/>
            <ac:spMk id="100" creationId="{086F1E1E-BF3D-46E4-9BC0-AD792B225FFF}"/>
          </ac:spMkLst>
        </pc:spChg>
        <pc:spChg chg="del">
          <ac:chgData name="이 경오" userId="03d471aaec579ec3" providerId="LiveId" clId="{4ADE180D-344C-4DC6-B6EF-B924ABF9FB32}" dt="2020-05-11T04:07:43.044" v="6161" actId="478"/>
          <ac:spMkLst>
            <pc:docMk/>
            <pc:sldMk cId="3791295323" sldId="433"/>
            <ac:spMk id="102" creationId="{6C078369-B7FE-4812-9891-3FAD9CA62A5D}"/>
          </ac:spMkLst>
        </pc:spChg>
        <pc:graphicFrameChg chg="add del mod">
          <ac:chgData name="이 경오" userId="03d471aaec579ec3" providerId="LiveId" clId="{4ADE180D-344C-4DC6-B6EF-B924ABF9FB32}" dt="2020-05-11T04:07:50.209" v="6165"/>
          <ac:graphicFrameMkLst>
            <pc:docMk/>
            <pc:sldMk cId="3791295323" sldId="433"/>
            <ac:graphicFrameMk id="44" creationId="{A4FF7F14-8BA1-4981-97D6-AC33A9AA614B}"/>
          </ac:graphicFrameMkLst>
        </pc:graphicFrameChg>
        <pc:graphicFrameChg chg="add mod modGraphic">
          <ac:chgData name="이 경오" userId="03d471aaec579ec3" providerId="LiveId" clId="{4ADE180D-344C-4DC6-B6EF-B924ABF9FB32}" dt="2020-05-12T04:34:33.942" v="8502" actId="2711"/>
          <ac:graphicFrameMkLst>
            <pc:docMk/>
            <pc:sldMk cId="3791295323" sldId="433"/>
            <ac:graphicFrameMk id="80" creationId="{495ECB14-5EF0-450A-81B5-1D9CC0B2CBAC}"/>
          </ac:graphicFrameMkLst>
        </pc:graphicFrameChg>
        <pc:graphicFrameChg chg="del">
          <ac:chgData name="이 경오" userId="03d471aaec579ec3" providerId="LiveId" clId="{4ADE180D-344C-4DC6-B6EF-B924ABF9FB32}" dt="2020-05-11T04:07:43.044" v="6161" actId="478"/>
          <ac:graphicFrameMkLst>
            <pc:docMk/>
            <pc:sldMk cId="3791295323" sldId="433"/>
            <ac:graphicFrameMk id="101" creationId="{40330BE9-2E63-4FEC-9BAC-8D264BAEA6EE}"/>
          </ac:graphicFrameMkLst>
        </pc:graphicFrame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24" creationId="{20A3363A-B0CB-46E9-B595-FEEF6D6AC321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25" creationId="{1E97F895-F8F4-41D8-9531-D97FDBA4E76B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26" creationId="{46D86821-8926-4E33-9F12-5E63D370C0DE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27" creationId="{385D1546-3C7B-4928-BE46-D46AD65A48A5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28" creationId="{37790BA8-DDF7-4470-AB07-5E46BAD93F55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29" creationId="{3124BE38-41B0-4E13-A570-9283B68D5F1D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30" creationId="{C44CE0AC-EB64-4876-AB6C-2ADD3679A8DF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31" creationId="{C46DB564-4006-4800-98D9-75CEB012B338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32" creationId="{E12D1989-D2E4-4AE2-BBD4-B799495712A5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33" creationId="{C14DBC17-358A-4BEE-9AB3-2EB723634AB7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36" creationId="{9C77DAF9-6CCA-4A30-9EB5-1278B470F5A9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40" creationId="{1F61A888-C091-40B7-BB4F-B1E16EED53A2}"/>
          </ac:cxnSpMkLst>
        </pc:cxnChg>
        <pc:cxnChg chg="add del mod">
          <ac:chgData name="이 경오" userId="03d471aaec579ec3" providerId="LiveId" clId="{4ADE180D-344C-4DC6-B6EF-B924ABF9FB32}" dt="2020-05-11T04:07:50.209" v="6165"/>
          <ac:cxnSpMkLst>
            <pc:docMk/>
            <pc:sldMk cId="3791295323" sldId="433"/>
            <ac:cxnSpMk id="41" creationId="{86971C41-3608-46F5-A7A5-6A3D65CA4A33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0" creationId="{8EB41312-CCB3-4873-9808-F094AD4CB60F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1" creationId="{77787887-5215-46BB-A713-472905C3B61A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2" creationId="{65A7CFCC-4338-4125-B3EF-E076E65E632C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3" creationId="{7F493ABF-E5A9-480E-BF3C-2E76875FF8C2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4" creationId="{74526FA2-13E1-47CE-9C4E-C331C11F952B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5" creationId="{A38C2BD4-B165-45CF-9646-67EEA6D77498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6" creationId="{C2D5C485-BCD8-4403-8669-6E8191EF58C5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7" creationId="{2DDEAFD9-EA7C-41C2-9B05-E6A28F2AD8AA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8" creationId="{6C45AED5-D6D3-4E60-89C5-EB89E0380C36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69" creationId="{E698AB68-0D2D-488F-91E8-4E215F20CC2E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72" creationId="{9E6622FE-2941-42CB-BD8A-74091E6D09A1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76" creationId="{B44D245E-A89D-4EEB-B1F8-9226EEAAA342}"/>
          </ac:cxnSpMkLst>
        </pc:cxnChg>
        <pc:cxnChg chg="add del mod">
          <ac:chgData name="이 경오" userId="03d471aaec579ec3" providerId="LiveId" clId="{4ADE180D-344C-4DC6-B6EF-B924ABF9FB32}" dt="2020-05-11T04:14:28.466" v="6668" actId="478"/>
          <ac:cxnSpMkLst>
            <pc:docMk/>
            <pc:sldMk cId="3791295323" sldId="433"/>
            <ac:cxnSpMk id="77" creationId="{BD6DA274-97FD-43CF-9D2A-3F8A8956956F}"/>
          </ac:cxnSpMkLst>
        </pc:cxnChg>
      </pc:sldChg>
      <pc:sldChg chg="modSp add del mod">
        <pc:chgData name="이 경오" userId="03d471aaec579ec3" providerId="LiveId" clId="{4ADE180D-344C-4DC6-B6EF-B924ABF9FB32}" dt="2020-05-12T04:36:51.531" v="8537" actId="47"/>
        <pc:sldMkLst>
          <pc:docMk/>
          <pc:sldMk cId="4052210406" sldId="434"/>
        </pc:sldMkLst>
        <pc:spChg chg="mod">
          <ac:chgData name="이 경오" userId="03d471aaec579ec3" providerId="LiveId" clId="{4ADE180D-344C-4DC6-B6EF-B924ABF9FB32}" dt="2020-05-11T04:27:10.202" v="7290" actId="207"/>
          <ac:spMkLst>
            <pc:docMk/>
            <pc:sldMk cId="4052210406" sldId="434"/>
            <ac:spMk id="19" creationId="{2776E237-3469-41C1-ABA2-559B1D65E6F6}"/>
          </ac:spMkLst>
        </pc:spChg>
        <pc:spChg chg="mod">
          <ac:chgData name="이 경오" userId="03d471aaec579ec3" providerId="LiveId" clId="{4ADE180D-344C-4DC6-B6EF-B924ABF9FB32}" dt="2020-05-11T04:27:25.401" v="7306"/>
          <ac:spMkLst>
            <pc:docMk/>
            <pc:sldMk cId="4052210406" sldId="434"/>
            <ac:spMk id="20" creationId="{45F08036-2082-47B7-93B7-B6A09D6715EC}"/>
          </ac:spMkLst>
        </pc:spChg>
        <pc:spChg chg="mod">
          <ac:chgData name="이 경오" userId="03d471aaec579ec3" providerId="LiveId" clId="{4ADE180D-344C-4DC6-B6EF-B924ABF9FB32}" dt="2020-05-11T04:27:18.681" v="7291" actId="207"/>
          <ac:spMkLst>
            <pc:docMk/>
            <pc:sldMk cId="4052210406" sldId="434"/>
            <ac:spMk id="21" creationId="{9F103256-9293-40E7-91C2-CB5EBC2B9E71}"/>
          </ac:spMkLst>
        </pc:spChg>
        <pc:spChg chg="mod">
          <ac:chgData name="이 경오" userId="03d471aaec579ec3" providerId="LiveId" clId="{4ADE180D-344C-4DC6-B6EF-B924ABF9FB32}" dt="2020-05-11T04:27:30.681" v="7307" actId="207"/>
          <ac:spMkLst>
            <pc:docMk/>
            <pc:sldMk cId="4052210406" sldId="434"/>
            <ac:spMk id="23" creationId="{D6A92B7E-A5CD-484A-BBC7-C1DB91E188C9}"/>
          </ac:spMkLst>
        </pc:spChg>
      </pc:sldChg>
      <pc:sldChg chg="modSp add del mod">
        <pc:chgData name="이 경오" userId="03d471aaec579ec3" providerId="LiveId" clId="{4ADE180D-344C-4DC6-B6EF-B924ABF9FB32}" dt="2020-05-12T04:38:33.846" v="8546" actId="47"/>
        <pc:sldMkLst>
          <pc:docMk/>
          <pc:sldMk cId="686823089" sldId="435"/>
        </pc:sldMkLst>
        <pc:spChg chg="mod">
          <ac:chgData name="이 경오" userId="03d471aaec579ec3" providerId="LiveId" clId="{4ADE180D-344C-4DC6-B6EF-B924ABF9FB32}" dt="2020-05-11T04:40:44.864" v="8223" actId="207"/>
          <ac:spMkLst>
            <pc:docMk/>
            <pc:sldMk cId="686823089" sldId="435"/>
            <ac:spMk id="11" creationId="{8517C8F1-B30E-40A4-8573-75806B7A35E1}"/>
          </ac:spMkLst>
        </pc:spChg>
        <pc:spChg chg="mod">
          <ac:chgData name="이 경오" userId="03d471aaec579ec3" providerId="LiveId" clId="{4ADE180D-344C-4DC6-B6EF-B924ABF9FB32}" dt="2020-05-11T04:40:28.355" v="8217" actId="207"/>
          <ac:spMkLst>
            <pc:docMk/>
            <pc:sldMk cId="686823089" sldId="435"/>
            <ac:spMk id="19" creationId="{2776E237-3469-41C1-ABA2-559B1D65E6F6}"/>
          </ac:spMkLst>
        </pc:spChg>
        <pc:spChg chg="mod">
          <ac:chgData name="이 경오" userId="03d471aaec579ec3" providerId="LiveId" clId="{4ADE180D-344C-4DC6-B6EF-B924ABF9FB32}" dt="2020-05-11T04:40:31.715" v="8218" actId="207"/>
          <ac:spMkLst>
            <pc:docMk/>
            <pc:sldMk cId="686823089" sldId="435"/>
            <ac:spMk id="21" creationId="{9F103256-9293-40E7-91C2-CB5EBC2B9E71}"/>
          </ac:spMkLst>
        </pc:spChg>
      </pc:sldChg>
      <pc:sldChg chg="modSp add">
        <pc:chgData name="이 경오" userId="03d471aaec579ec3" providerId="LiveId" clId="{4ADE180D-344C-4DC6-B6EF-B924ABF9FB32}" dt="2020-05-12T04:37:10.755" v="8541" actId="207"/>
        <pc:sldMkLst>
          <pc:docMk/>
          <pc:sldMk cId="2958565753" sldId="436"/>
        </pc:sldMkLst>
        <pc:spChg chg="mod">
          <ac:chgData name="이 경오" userId="03d471aaec579ec3" providerId="LiveId" clId="{4ADE180D-344C-4DC6-B6EF-B924ABF9FB32}" dt="2020-05-12T04:37:01.305" v="8539" actId="207"/>
          <ac:spMkLst>
            <pc:docMk/>
            <pc:sldMk cId="2958565753" sldId="436"/>
            <ac:spMk id="19" creationId="{2776E237-3469-41C1-ABA2-559B1D65E6F6}"/>
          </ac:spMkLst>
        </pc:spChg>
        <pc:spChg chg="mod">
          <ac:chgData name="이 경오" userId="03d471aaec579ec3" providerId="LiveId" clId="{4ADE180D-344C-4DC6-B6EF-B924ABF9FB32}" dt="2020-05-12T04:37:04.146" v="8540" actId="207"/>
          <ac:spMkLst>
            <pc:docMk/>
            <pc:sldMk cId="2958565753" sldId="436"/>
            <ac:spMk id="21" creationId="{9F103256-9293-40E7-91C2-CB5EBC2B9E71}"/>
          </ac:spMkLst>
        </pc:spChg>
        <pc:spChg chg="mod">
          <ac:chgData name="이 경오" userId="03d471aaec579ec3" providerId="LiveId" clId="{4ADE180D-344C-4DC6-B6EF-B924ABF9FB32}" dt="2020-05-12T04:37:10.755" v="8541" actId="207"/>
          <ac:spMkLst>
            <pc:docMk/>
            <pc:sldMk cId="2958565753" sldId="436"/>
            <ac:spMk id="23" creationId="{D6A92B7E-A5CD-484A-BBC7-C1DB91E188C9}"/>
          </ac:spMkLst>
        </pc:spChg>
      </pc:sldChg>
      <pc:sldChg chg="add ord">
        <pc:chgData name="이 경오" userId="03d471aaec579ec3" providerId="LiveId" clId="{4ADE180D-344C-4DC6-B6EF-B924ABF9FB32}" dt="2020-05-12T04:37:34.397" v="8544"/>
        <pc:sldMkLst>
          <pc:docMk/>
          <pc:sldMk cId="489391870" sldId="437"/>
        </pc:sldMkLst>
      </pc:sldChg>
      <pc:sldChg chg="modSp add mod">
        <pc:chgData name="이 경오" userId="03d471aaec579ec3" providerId="LiveId" clId="{4ADE180D-344C-4DC6-B6EF-B924ABF9FB32}" dt="2020-05-12T04:38:51.640" v="8554" actId="20577"/>
        <pc:sldMkLst>
          <pc:docMk/>
          <pc:sldMk cId="4012841977" sldId="438"/>
        </pc:sldMkLst>
        <pc:spChg chg="mod">
          <ac:chgData name="이 경오" userId="03d471aaec579ec3" providerId="LiveId" clId="{4ADE180D-344C-4DC6-B6EF-B924ABF9FB32}" dt="2020-05-12T04:38:40.018" v="8548" actId="207"/>
          <ac:spMkLst>
            <pc:docMk/>
            <pc:sldMk cId="4012841977" sldId="438"/>
            <ac:spMk id="19" creationId="{2776E237-3469-41C1-ABA2-559B1D65E6F6}"/>
          </ac:spMkLst>
        </pc:spChg>
        <pc:spChg chg="mod">
          <ac:chgData name="이 경오" userId="03d471aaec579ec3" providerId="LiveId" clId="{4ADE180D-344C-4DC6-B6EF-B924ABF9FB32}" dt="2020-05-12T04:38:42.042" v="8549" actId="207"/>
          <ac:spMkLst>
            <pc:docMk/>
            <pc:sldMk cId="4012841977" sldId="438"/>
            <ac:spMk id="21" creationId="{9F103256-9293-40E7-91C2-CB5EBC2B9E71}"/>
          </ac:spMkLst>
        </pc:spChg>
        <pc:spChg chg="mod">
          <ac:chgData name="이 경오" userId="03d471aaec579ec3" providerId="LiveId" clId="{4ADE180D-344C-4DC6-B6EF-B924ABF9FB32}" dt="2020-05-12T04:38:51.640" v="8554" actId="20577"/>
          <ac:spMkLst>
            <pc:docMk/>
            <pc:sldMk cId="4012841977" sldId="438"/>
            <ac:spMk id="23" creationId="{D6A92B7E-A5CD-484A-BBC7-C1DB91E188C9}"/>
          </ac:spMkLst>
        </pc:spChg>
      </pc:sldChg>
    </pc:docChg>
  </pc:docChgLst>
  <pc:docChgLst>
    <pc:chgData name="이 경오" userId="03d471aaec579ec3" providerId="LiveId" clId="{2063B82A-B2CE-41AA-904A-AEDD30044022}"/>
    <pc:docChg chg="undo redo custSel addSld delSld modSld sldOrd">
      <pc:chgData name="이 경오" userId="03d471aaec579ec3" providerId="LiveId" clId="{2063B82A-B2CE-41AA-904A-AEDD30044022}" dt="2020-04-30T07:51:07.669" v="11804" actId="1076"/>
      <pc:docMkLst>
        <pc:docMk/>
      </pc:docMkLst>
      <pc:sldChg chg="modSp mod">
        <pc:chgData name="이 경오" userId="03d471aaec579ec3" providerId="LiveId" clId="{2063B82A-B2CE-41AA-904A-AEDD30044022}" dt="2020-04-30T03:44:00.557" v="0" actId="20577"/>
        <pc:sldMkLst>
          <pc:docMk/>
          <pc:sldMk cId="3639423075" sldId="260"/>
        </pc:sldMkLst>
        <pc:spChg chg="mod">
          <ac:chgData name="이 경오" userId="03d471aaec579ec3" providerId="LiveId" clId="{2063B82A-B2CE-41AA-904A-AEDD30044022}" dt="2020-04-30T03:44:00.557" v="0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2063B82A-B2CE-41AA-904A-AEDD30044022}" dt="2020-04-30T04:13:15.763" v="300" actId="1076"/>
        <pc:sldMkLst>
          <pc:docMk/>
          <pc:sldMk cId="3534683789" sldId="262"/>
        </pc:sldMkLst>
        <pc:spChg chg="mod">
          <ac:chgData name="이 경오" userId="03d471aaec579ec3" providerId="LiveId" clId="{2063B82A-B2CE-41AA-904A-AEDD30044022}" dt="2020-04-30T03:49:09.585" v="76" actId="20577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13:15.763" v="300" actId="1076"/>
          <ac:spMkLst>
            <pc:docMk/>
            <pc:sldMk cId="3534683789" sldId="262"/>
            <ac:spMk id="11" creationId="{9060B49F-6963-4034-98F7-5A89FDFCFD55}"/>
          </ac:spMkLst>
        </pc:spChg>
        <pc:spChg chg="mod">
          <ac:chgData name="이 경오" userId="03d471aaec579ec3" providerId="LiveId" clId="{2063B82A-B2CE-41AA-904A-AEDD30044022}" dt="2020-04-30T04:12:18.932" v="283" actId="1076"/>
          <ac:spMkLst>
            <pc:docMk/>
            <pc:sldMk cId="3534683789" sldId="262"/>
            <ac:spMk id="12" creationId="{DB70C7F5-AFC6-4883-8BDC-81050ECB3628}"/>
          </ac:spMkLst>
        </pc:spChg>
        <pc:spChg chg="add mod">
          <ac:chgData name="이 경오" userId="03d471aaec579ec3" providerId="LiveId" clId="{2063B82A-B2CE-41AA-904A-AEDD30044022}" dt="2020-04-30T04:13:08.042" v="299" actId="1076"/>
          <ac:spMkLst>
            <pc:docMk/>
            <pc:sldMk cId="3534683789" sldId="262"/>
            <ac:spMk id="13" creationId="{7BD2BE6F-3AFF-40A7-992B-8D66E5BF1B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4" creationId="{9504D57B-672F-4C1C-98BA-6CC7760FAE9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5" creationId="{15EAFEC7-92B5-44F9-A0C7-FAEBAE72AC98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8" creationId="{E105A27E-77CE-48C6-B920-75E6A340644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19" creationId="{1AF5FA14-3457-4BF3-ABF3-C880B56E72B3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0" creationId="{D5275D85-0EC5-4BF9-99C7-7471E36314CE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1" creationId="{BAE3DC2A-F580-41AD-BCC4-B3D21C644CE2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2" creationId="{7111EE14-E475-4985-A295-A4842A9672BF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3" creationId="{AEDBF2FB-4360-4269-ADA1-AE17F23A34AA}"/>
          </ac:spMkLst>
        </pc:spChg>
        <pc:spChg chg="del">
          <ac:chgData name="이 경오" userId="03d471aaec579ec3" providerId="LiveId" clId="{2063B82A-B2CE-41AA-904A-AEDD30044022}" dt="2020-04-30T03:49:14.458" v="77" actId="478"/>
          <ac:spMkLst>
            <pc:docMk/>
            <pc:sldMk cId="3534683789" sldId="262"/>
            <ac:spMk id="24" creationId="{2BCD5AC7-E25C-4BC3-BA3C-3C50982059D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6" creationId="{22A4E36F-E3B0-429C-A0EB-C0C79419DA5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7" creationId="{6D3A2343-A9E8-42F7-BED7-9854037EF8D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28" creationId="{75C2862A-1737-43E0-81D6-3E5DA3D10E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0" creationId="{ACF0A8D7-46A2-40BC-88F0-3F2F473B8E9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1" creationId="{702AD855-7632-4741-999E-B5657E92B33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2" creationId="{A6905B4F-1DFF-4546-AA18-1BDEC9BF8A77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4" creationId="{FEAA895B-D68A-4E24-88B5-D60FCF1E993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6" creationId="{33309905-6305-4D04-9E1C-FC90BCA76EC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39" creationId="{1A76B7DC-73F6-4EEB-A069-7EAE5AFF0D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0" creationId="{EDFAEC0A-2BEE-4897-9EF9-C8C464B42B11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1" creationId="{897BB9D9-B3B7-4CEF-8613-D3F454DDA52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3" creationId="{D23A8751-443B-4962-8F57-2D46AB3038C5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4" creationId="{C0BBCA61-F044-4D26-AFA5-B6334D738E92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6" creationId="{10861EB9-70AB-4A6F-8C8A-320E80CC43C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7" creationId="{E64E5C97-29F0-424A-89BA-1B5004643DD8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48" creationId="{3A7E937C-46CD-48A6-9BA5-25023841862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0" creationId="{B753D98D-B32E-4C1D-B4B3-80760665D49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1" creationId="{7F911CFF-EE92-474C-8D37-871372EDC47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2" creationId="{530F178D-52F5-419A-B390-12563D6C224E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4" creationId="{96FD8CC2-4F30-4482-83D6-C2251127E62D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5" creationId="{556BA776-EC2D-432F-97AA-845F782EE4D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6" creationId="{D9DF9521-D2E2-4624-8C2D-41C452F5B25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8" creationId="{E31B5239-DDEA-4565-8995-496E93C64E3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59" creationId="{C9168229-B8C3-47F0-BE2F-A1AC469268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0" creationId="{BC316593-5528-4209-A972-CE40B4F28EC6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2" creationId="{3C467AEF-2A42-4DA9-A6F3-69AF3D4BB4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5" creationId="{2F93012B-BAA3-4B46-B970-47D1B293E70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6" creationId="{29073696-5CA1-4B75-82EF-7A0D5D9DCF30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69" creationId="{C73FA778-C38B-4557-842F-E7CC83A0F184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1" creationId="{8A38D13D-D678-4F43-AFED-520D0773A835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2" creationId="{500DEBD6-5458-4D57-80A9-70A300DDC539}"/>
          </ac:spMkLst>
        </pc:spChg>
        <pc:spChg chg="del mod topLvl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73" creationId="{84A68D7B-B83A-4B6B-8BFC-082D97833D09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4" creationId="{E87E1AD5-E322-405E-9E7D-59365366627F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5" creationId="{CA3E3EBB-F3DB-497D-BBF8-711512A86D15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7" creationId="{44537F72-FCCD-4863-837C-621BE24B5B6B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8" creationId="{E5AE2E74-B5B7-41E5-B0F7-E8C64A1B760C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79" creationId="{A49C8C9F-C335-4F6F-AF99-F04BE2C71084}"/>
          </ac:spMkLst>
        </pc:spChg>
        <pc:spChg chg="mod topLvl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1" creationId="{7AE5CF43-8FA6-4A3C-8591-1641BE93AAA4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2" creationId="{C1C97E36-D48D-4F07-AAE1-C99B924C0B5C}"/>
          </ac:spMkLst>
        </pc:spChg>
        <pc:spChg chg="add del mod">
          <ac:chgData name="이 경오" userId="03d471aaec579ec3" providerId="LiveId" clId="{2063B82A-B2CE-41AA-904A-AEDD30044022}" dt="2020-04-30T04:02:28.416" v="125" actId="478"/>
          <ac:spMkLst>
            <pc:docMk/>
            <pc:sldMk cId="3534683789" sldId="262"/>
            <ac:spMk id="83" creationId="{5F678222-5773-421B-A07E-1E3AAB0E6626}"/>
          </ac:spMkLst>
        </pc:spChg>
        <pc:spChg chg="add mod">
          <ac:chgData name="이 경오" userId="03d471aaec579ec3" providerId="LiveId" clId="{2063B82A-B2CE-41AA-904A-AEDD30044022}" dt="2020-04-30T04:12:59.962" v="298" actId="1036"/>
          <ac:spMkLst>
            <pc:docMk/>
            <pc:sldMk cId="3534683789" sldId="262"/>
            <ac:spMk id="84" creationId="{4D6262A2-D8A2-4AD0-B090-EDE9ABC35BFD}"/>
          </ac:spMkLst>
        </pc:spChg>
        <pc:spChg chg="add del">
          <ac:chgData name="이 경오" userId="03d471aaec579ec3" providerId="LiveId" clId="{2063B82A-B2CE-41AA-904A-AEDD30044022}" dt="2020-04-30T04:10:31.043" v="233"/>
          <ac:spMkLst>
            <pc:docMk/>
            <pc:sldMk cId="3534683789" sldId="262"/>
            <ac:spMk id="85" creationId="{4CA60C43-4FBA-42F1-B880-2111AB626BC1}"/>
          </ac:spMkLst>
        </pc:spChg>
        <pc:spChg chg="add del">
          <ac:chgData name="이 경오" userId="03d471aaec579ec3" providerId="LiveId" clId="{2063B82A-B2CE-41AA-904A-AEDD30044022}" dt="2020-04-30T04:10:30.483" v="232"/>
          <ac:spMkLst>
            <pc:docMk/>
            <pc:sldMk cId="3534683789" sldId="262"/>
            <ac:spMk id="86" creationId="{07D57AB2-BD9F-4825-9301-33193BD5436C}"/>
          </ac:spMkLst>
        </pc:spChg>
        <pc:spChg chg="add mod">
          <ac:chgData name="이 경오" userId="03d471aaec579ec3" providerId="LiveId" clId="{2063B82A-B2CE-41AA-904A-AEDD30044022}" dt="2020-04-30T04:12:07.093" v="281" actId="1076"/>
          <ac:spMkLst>
            <pc:docMk/>
            <pc:sldMk cId="3534683789" sldId="262"/>
            <ac:spMk id="87" creationId="{91F24334-DE6C-4F84-BFD4-E97F85DA8475}"/>
          </ac:spMkLst>
        </pc:spChg>
        <pc:grpChg chg="add del mod">
          <ac:chgData name="이 경오" userId="03d471aaec579ec3" providerId="LiveId" clId="{2063B82A-B2CE-41AA-904A-AEDD30044022}" dt="2020-04-30T03:56:06.623" v="85" actId="165"/>
          <ac:grpSpMkLst>
            <pc:docMk/>
            <pc:sldMk cId="3534683789" sldId="262"/>
            <ac:grpSpMk id="17" creationId="{1FEFA98E-971D-4574-8799-F29E442862B4}"/>
          </ac:grpSpMkLst>
        </pc:grpChg>
        <pc:grpChg chg="del mod topLvl">
          <ac:chgData name="이 경오" userId="03d471aaec579ec3" providerId="LiveId" clId="{2063B82A-B2CE-41AA-904A-AEDD30044022}" dt="2020-04-30T03:56:20.715" v="86" actId="165"/>
          <ac:grpSpMkLst>
            <pc:docMk/>
            <pc:sldMk cId="3534683789" sldId="262"/>
            <ac:grpSpMk id="35" creationId="{3B8E9237-D27F-479E-8DFF-563DDC130202}"/>
          </ac:grpSpMkLst>
        </pc:grpChg>
        <pc:grpChg chg="add del mod">
          <ac:chgData name="이 경오" userId="03d471aaec579ec3" providerId="LiveId" clId="{2063B82A-B2CE-41AA-904A-AEDD30044022}" dt="2020-04-30T04:02:20.731" v="124" actId="165"/>
          <ac:grpSpMkLst>
            <pc:docMk/>
            <pc:sldMk cId="3534683789" sldId="262"/>
            <ac:grpSpMk id="45" creationId="{217331D0-507D-418F-BF07-5880CB162396}"/>
          </ac:grpSpMkLst>
        </pc:grpChg>
        <pc:grpChg chg="del mod topLvl">
          <ac:chgData name="이 경오" userId="03d471aaec579ec3" providerId="LiveId" clId="{2063B82A-B2CE-41AA-904A-AEDD30044022}" dt="2020-04-30T04:04:21.333" v="161" actId="165"/>
          <ac:grpSpMkLst>
            <pc:docMk/>
            <pc:sldMk cId="3534683789" sldId="262"/>
            <ac:grpSpMk id="63" creationId="{7D05F238-9B65-455B-BA28-820A8B5C648E}"/>
          </ac:grpSpMkLst>
        </pc:grpChg>
        <pc:grpChg chg="del mod topLvl">
          <ac:chgData name="이 경오" userId="03d471aaec579ec3" providerId="LiveId" clId="{2063B82A-B2CE-41AA-904A-AEDD30044022}" dt="2020-04-30T04:04:07.381" v="156" actId="165"/>
          <ac:grpSpMkLst>
            <pc:docMk/>
            <pc:sldMk cId="3534683789" sldId="262"/>
            <ac:grpSpMk id="64" creationId="{0D801627-4400-488E-9900-074A47CAE617}"/>
          </ac:grpSpMkLst>
        </pc:grpChg>
        <pc:picChg chg="del">
          <ac:chgData name="이 경오" userId="03d471aaec579ec3" providerId="LiveId" clId="{2063B82A-B2CE-41AA-904A-AEDD30044022}" dt="2020-04-30T03:49:14.458" v="77" actId="478"/>
          <ac:picMkLst>
            <pc:docMk/>
            <pc:sldMk cId="3534683789" sldId="262"/>
            <ac:picMk id="25" creationId="{7F645472-4F33-4132-8337-BA48BCBCE82E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29" creationId="{BE8BF7B0-FC6A-452B-822A-5B1914830C87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33" creationId="{FD6F65F1-140A-4EC1-938D-AF44A0AF7DE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2" creationId="{07C66C5E-43DD-4A8F-8EA1-86C105D4A138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49" creationId="{957A7E7F-B2F5-4F31-B61D-E847C60110A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3" creationId="{1193905F-2DC3-4200-8596-547D23041100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57" creationId="{4C9EDE58-1E41-4750-B0E1-B10425BB1903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61" creationId="{E0283B61-FB8A-4600-810F-5F46FE2EEDDB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76" creationId="{5EE7BE45-7C90-4B00-BE50-3494389681FD}"/>
          </ac:picMkLst>
        </pc:picChg>
        <pc:picChg chg="mod topLvl">
          <ac:chgData name="이 경오" userId="03d471aaec579ec3" providerId="LiveId" clId="{2063B82A-B2CE-41AA-904A-AEDD30044022}" dt="2020-04-30T04:12:59.962" v="298" actId="1036"/>
          <ac:picMkLst>
            <pc:docMk/>
            <pc:sldMk cId="3534683789" sldId="262"/>
            <ac:picMk id="80" creationId="{921FF31E-96AC-4822-8A81-19CF19FFCE4E}"/>
          </ac:picMkLst>
        </pc:pic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7" creationId="{B5474F9E-FD8F-4897-BCEE-0E02A3A0388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38" creationId="{B9284B68-3BC0-4AE2-B71B-6F265B3688E8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7" creationId="{D0D530FA-3FC4-474C-9178-D899CBC32707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68" creationId="{27937AA0-5995-4031-B15A-D8CA3990AF3D}"/>
          </ac:cxnSpMkLst>
        </pc:cxnChg>
        <pc:cxnChg chg="mod topLvl">
          <ac:chgData name="이 경오" userId="03d471aaec579ec3" providerId="LiveId" clId="{2063B82A-B2CE-41AA-904A-AEDD30044022}" dt="2020-04-30T04:12:59.962" v="298" actId="1036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del">
        <pc:chgData name="이 경오" userId="03d471aaec579ec3" providerId="LiveId" clId="{2063B82A-B2CE-41AA-904A-AEDD30044022}" dt="2020-04-30T04:14:38.893" v="301" actId="47"/>
        <pc:sldMkLst>
          <pc:docMk/>
          <pc:sldMk cId="1683056987" sldId="273"/>
        </pc:sldMkLst>
      </pc:sldChg>
      <pc:sldChg chg="del">
        <pc:chgData name="이 경오" userId="03d471aaec579ec3" providerId="LiveId" clId="{2063B82A-B2CE-41AA-904A-AEDD30044022}" dt="2020-04-30T04:49:22.548" v="3461" actId="47"/>
        <pc:sldMkLst>
          <pc:docMk/>
          <pc:sldMk cId="2558902933" sldId="274"/>
        </pc:sldMkLst>
      </pc:sldChg>
      <pc:sldChg chg="addSp delSp modSp mod ord">
        <pc:chgData name="이 경오" userId="03d471aaec579ec3" providerId="LiveId" clId="{2063B82A-B2CE-41AA-904A-AEDD30044022}" dt="2020-04-30T04:54:28.899" v="3562"/>
        <pc:sldMkLst>
          <pc:docMk/>
          <pc:sldMk cId="945171321" sldId="275"/>
        </pc:sldMkLst>
        <pc:spChg chg="mod">
          <ac:chgData name="이 경오" userId="03d471aaec579ec3" providerId="LiveId" clId="{2063B82A-B2CE-41AA-904A-AEDD30044022}" dt="2020-04-30T04:15:36.057" v="317" actId="20577"/>
          <ac:spMkLst>
            <pc:docMk/>
            <pc:sldMk cId="945171321" sldId="275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5" creationId="{70B5DCD9-4CFA-4026-8B24-EE74358E7D2B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7" creationId="{0B850DCA-B8B4-4003-9D83-54E3483BAE10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19" creationId="{061BE061-A6A4-4D13-8601-B4826C75F1F8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20" creationId="{2DF4C1B3-6671-4B56-80A7-84E8B66B272A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2" creationId="{F3EAC8D9-CCF6-4A86-83AC-6B9A052A4891}"/>
          </ac:spMkLst>
        </pc:spChg>
        <pc:spChg chg="add del mod">
          <ac:chgData name="이 경오" userId="03d471aaec579ec3" providerId="LiveId" clId="{2063B82A-B2CE-41AA-904A-AEDD30044022}" dt="2020-04-30T04:32:13.242" v="2104" actId="478"/>
          <ac:spMkLst>
            <pc:docMk/>
            <pc:sldMk cId="945171321" sldId="275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54:28.899" v="3562"/>
          <ac:spMkLst>
            <pc:docMk/>
            <pc:sldMk cId="945171321" sldId="275"/>
            <ac:spMk id="25" creationId="{4CA0B387-6F98-41B9-8D8D-B09C5AEC249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36" creationId="{BD899968-DA87-4447-BE19-0393AA79C84D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40" creationId="{BD33BADE-5DDC-436D-8443-0E40D4271856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8" creationId="{52EF21D8-2406-4FA4-B187-3F97D71D3A7F}"/>
          </ac:spMkLst>
        </pc:spChg>
        <pc:spChg chg="del">
          <ac:chgData name="이 경오" userId="03d471aaec579ec3" providerId="LiveId" clId="{2063B82A-B2CE-41AA-904A-AEDD30044022}" dt="2020-04-30T04:15:43.088" v="318" actId="478"/>
          <ac:spMkLst>
            <pc:docMk/>
            <pc:sldMk cId="945171321" sldId="275"/>
            <ac:spMk id="59" creationId="{2D271E05-3F71-4FAD-A6B2-E84862A1C8E6}"/>
          </ac:spMkLst>
        </pc:spChg>
        <pc:spChg chg="del">
          <ac:chgData name="이 경오" userId="03d471aaec579ec3" providerId="LiveId" clId="{2063B82A-B2CE-41AA-904A-AEDD30044022}" dt="2020-04-30T04:18:35.742" v="735" actId="478"/>
          <ac:spMkLst>
            <pc:docMk/>
            <pc:sldMk cId="945171321" sldId="275"/>
            <ac:spMk id="60" creationId="{96D17732-7D1E-4D66-B42A-D3117B3B123B}"/>
          </ac:spMkLst>
        </pc:spChg>
        <pc:spChg chg="del">
          <ac:chgData name="이 경오" userId="03d471aaec579ec3" providerId="LiveId" clId="{2063B82A-B2CE-41AA-904A-AEDD30044022}" dt="2020-04-30T04:15:30.922" v="307" actId="478"/>
          <ac:spMkLst>
            <pc:docMk/>
            <pc:sldMk cId="945171321" sldId="275"/>
            <ac:spMk id="61" creationId="{5914833D-5D1E-47C0-BAF4-933ED6716ABB}"/>
          </ac:spMkLst>
        </pc:spChg>
        <pc:graphicFrameChg chg="add mod modGraphic">
          <ac:chgData name="이 경오" userId="03d471aaec579ec3" providerId="LiveId" clId="{2063B82A-B2CE-41AA-904A-AEDD30044022}" dt="2020-04-30T04:18:18.384" v="734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graphicFrameChg chg="add del mod modGraphic">
          <ac:chgData name="이 경오" userId="03d471aaec579ec3" providerId="LiveId" clId="{2063B82A-B2CE-41AA-904A-AEDD30044022}" dt="2020-04-30T04:32:13.242" v="2104" actId="478"/>
          <ac:graphicFrameMkLst>
            <pc:docMk/>
            <pc:sldMk cId="945171321" sldId="275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4:29.680" v="2591" actId="14100"/>
          <ac:picMkLst>
            <pc:docMk/>
            <pc:sldMk cId="945171321" sldId="275"/>
            <ac:picMk id="1026" creationId="{C5647AAE-6DB4-4D85-A042-9993071E1526}"/>
          </ac:picMkLst>
        </pc:picChg>
        <pc:picChg chg="add mod">
          <ac:chgData name="이 경오" userId="03d471aaec579ec3" providerId="LiveId" clId="{2063B82A-B2CE-41AA-904A-AEDD30044022}" dt="2020-04-30T04:34:46.570" v="2594" actId="1076"/>
          <ac:picMkLst>
            <pc:docMk/>
            <pc:sldMk cId="945171321" sldId="275"/>
            <ac:picMk id="1028" creationId="{D8C430F9-303A-4344-95AA-8EEEC509C2A4}"/>
          </ac:picMkLst>
        </pc:picChg>
        <pc:picChg chg="add mod">
          <ac:chgData name="이 경오" userId="03d471aaec579ec3" providerId="LiveId" clId="{2063B82A-B2CE-41AA-904A-AEDD30044022}" dt="2020-04-30T04:35:05.090" v="2596" actId="1076"/>
          <ac:picMkLst>
            <pc:docMk/>
            <pc:sldMk cId="945171321" sldId="275"/>
            <ac:picMk id="1030" creationId="{7A8DAA60-4E93-4BF5-A706-B7DD71F99E28}"/>
          </ac:picMkLst>
        </pc:picChg>
        <pc:picChg chg="add mod">
          <ac:chgData name="이 경오" userId="03d471aaec579ec3" providerId="LiveId" clId="{2063B82A-B2CE-41AA-904A-AEDD30044022}" dt="2020-04-30T04:35:28.510" v="2600" actId="1076"/>
          <ac:picMkLst>
            <pc:docMk/>
            <pc:sldMk cId="945171321" sldId="275"/>
            <ac:picMk id="1032" creationId="{826A2193-3015-4C1F-94BD-F038E079C89E}"/>
          </ac:picMkLst>
        </pc:pic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12" creationId="{239A3703-B05D-445C-867E-0A71257D1863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28" creationId="{8DA7C417-11F8-4BFE-A278-4D409F7E5509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37" creationId="{A69275F0-AAE9-4F89-9071-0D147C04218A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2" creationId="{7DE9018D-8918-4C8D-8982-0D87E00FB43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4" creationId="{4FCE5BAE-2A31-42AD-A939-E232DA74B560}"/>
          </ac:cxnSpMkLst>
        </pc:cxnChg>
        <pc:cxnChg chg="del">
          <ac:chgData name="이 경오" userId="03d471aaec579ec3" providerId="LiveId" clId="{2063B82A-B2CE-41AA-904A-AEDD30044022}" dt="2020-04-30T04:15:43.088" v="318" actId="478"/>
          <ac:cxnSpMkLst>
            <pc:docMk/>
            <pc:sldMk cId="945171321" sldId="275"/>
            <ac:cxnSpMk id="56" creationId="{C568A412-813A-4209-B1CD-8DD97247D490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400105149" sldId="276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499769816" sldId="277"/>
        </pc:sldMkLst>
      </pc:sldChg>
      <pc:sldChg chg="addSp delSp modSp mod">
        <pc:chgData name="이 경오" userId="03d471aaec579ec3" providerId="LiveId" clId="{2063B82A-B2CE-41AA-904A-AEDD30044022}" dt="2020-04-30T07:51:07.669" v="11804" actId="1076"/>
        <pc:sldMkLst>
          <pc:docMk/>
          <pc:sldMk cId="21039606" sldId="278"/>
        </pc:sldMkLst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4:51:23.289" v="3491"/>
          <ac:spMkLst>
            <pc:docMk/>
            <pc:sldMk cId="21039606" sldId="278"/>
            <ac:spMk id="7" creationId="{CEA497CD-0946-4194-BCD5-BCAAFF50AED6}"/>
          </ac:spMkLst>
        </pc:spChg>
        <pc:spChg chg="add del">
          <ac:chgData name="이 경오" userId="03d471aaec579ec3" providerId="LiveId" clId="{2063B82A-B2CE-41AA-904A-AEDD30044022}" dt="2020-04-30T04:51:27.698" v="3493"/>
          <ac:spMkLst>
            <pc:docMk/>
            <pc:sldMk cId="21039606" sldId="278"/>
            <ac:spMk id="8" creationId="{95F0CED3-70A0-4681-B126-2D05CE0401D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9" creationId="{A1C82646-D8C3-4482-BC3C-9F29C7734C5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0" creationId="{49D62276-A078-4B06-9438-CBBAC54BBC9A}"/>
          </ac:spMkLst>
        </pc:spChg>
        <pc:spChg chg="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15" creationId="{70B5DCD9-4CFA-4026-8B24-EE74358E7D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6" creationId="{BF48E0BE-1997-4BB8-AE4A-4D9318B4D825}"/>
          </ac:spMkLst>
        </pc:spChg>
        <pc:spChg chg="add del mod">
          <ac:chgData name="이 경오" userId="03d471aaec579ec3" providerId="LiveId" clId="{2063B82A-B2CE-41AA-904A-AEDD30044022}" dt="2020-04-30T07:43:41.050" v="11651" actId="11529"/>
          <ac:spMkLst>
            <pc:docMk/>
            <pc:sldMk cId="21039606" sldId="278"/>
            <ac:spMk id="17" creationId="{787BAB97-327C-42E3-8626-5430A719AA33}"/>
          </ac:spMkLst>
        </pc:spChg>
        <pc:spChg chg="add del">
          <ac:chgData name="이 경오" userId="03d471aaec579ec3" providerId="LiveId" clId="{2063B82A-B2CE-41AA-904A-AEDD30044022}" dt="2020-04-30T07:43:58.270" v="11653" actId="11529"/>
          <ac:spMkLst>
            <pc:docMk/>
            <pc:sldMk cId="21039606" sldId="278"/>
            <ac:spMk id="18" creationId="{E52D4D0F-F14A-4372-B102-2F3DF26FCBE1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19" creationId="{BECCD5D7-CACC-40A6-BB41-590918ED63CC}"/>
          </ac:spMkLst>
        </pc:spChg>
        <pc:spChg chg="add del mod">
          <ac:chgData name="이 경오" userId="03d471aaec579ec3" providerId="LiveId" clId="{2063B82A-B2CE-41AA-904A-AEDD30044022}" dt="2020-04-30T07:45:00.559" v="11663" actId="478"/>
          <ac:spMkLst>
            <pc:docMk/>
            <pc:sldMk cId="21039606" sldId="278"/>
            <ac:spMk id="20" creationId="{E1095E6C-7E32-44B3-A99B-A10A710D8D6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2" creationId="{FEF18D7F-C52C-434F-9A61-6148CB05BEEF}"/>
          </ac:spMkLst>
        </pc:spChg>
        <pc:spChg chg="add del mod">
          <ac:chgData name="이 경오" userId="03d471aaec579ec3" providerId="LiveId" clId="{2063B82A-B2CE-41AA-904A-AEDD30044022}" dt="2020-04-30T07:45:16.632" v="11672" actId="478"/>
          <ac:spMkLst>
            <pc:docMk/>
            <pc:sldMk cId="21039606" sldId="278"/>
            <ac:spMk id="23" creationId="{9C97FB0D-53B1-4EC6-A0A0-BF234D188099}"/>
          </ac:spMkLst>
        </pc:spChg>
        <pc:spChg chg="add mod">
          <ac:chgData name="이 경오" userId="03d471aaec579ec3" providerId="LiveId" clId="{2063B82A-B2CE-41AA-904A-AEDD30044022}" dt="2020-04-30T07:51:07.669" v="11804" actId="1076"/>
          <ac:spMkLst>
            <pc:docMk/>
            <pc:sldMk cId="21039606" sldId="278"/>
            <ac:spMk id="24" creationId="{E0A9F86C-53FC-4072-8AE3-FB7223D7A74D}"/>
          </ac:spMkLst>
        </pc:spChg>
        <pc:spChg chg="add mod">
          <ac:chgData name="이 경오" userId="03d471aaec579ec3" providerId="LiveId" clId="{2063B82A-B2CE-41AA-904A-AEDD30044022}" dt="2020-04-30T04:59:37.709" v="4316" actId="1036"/>
          <ac:spMkLst>
            <pc:docMk/>
            <pc:sldMk cId="21039606" sldId="278"/>
            <ac:spMk id="25" creationId="{A2D298FD-0964-4B13-8595-18B34A0D207E}"/>
          </ac:spMkLst>
        </pc:spChg>
        <pc:spChg chg="add mod">
          <ac:chgData name="이 경오" userId="03d471aaec579ec3" providerId="LiveId" clId="{2063B82A-B2CE-41AA-904A-AEDD30044022}" dt="2020-04-30T07:48:38.874" v="11729" actId="1076"/>
          <ac:spMkLst>
            <pc:docMk/>
            <pc:sldMk cId="21039606" sldId="278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7" creationId="{061A6CC3-8819-4F5F-996B-C6214C8283DD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28" creationId="{80AA4299-E2E2-460B-8B94-18553F999838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29" creationId="{187163F4-E0AA-4488-AFB4-F820389FD10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0" creationId="{452DBA33-B893-41B1-B182-FC10E5719CA2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2" creationId="{22F4C988-9C6E-4C0A-A7AF-EC37091786FC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3" creationId="{F4FACCF1-D8B9-4081-8742-7E59EEBD718E}"/>
          </ac:spMkLst>
        </pc:spChg>
        <pc:spChg chg="del">
          <ac:chgData name="이 경오" userId="03d471aaec579ec3" providerId="LiveId" clId="{2063B82A-B2CE-41AA-904A-AEDD30044022}" dt="2020-04-30T04:50:44.677" v="3479" actId="478"/>
          <ac:spMkLst>
            <pc:docMk/>
            <pc:sldMk cId="21039606" sldId="278"/>
            <ac:spMk id="34" creationId="{AAB94A4A-E8ED-487C-89C7-97E7F3BD0BC5}"/>
          </ac:spMkLst>
        </pc:spChg>
        <pc:spChg chg="add del mod">
          <ac:chgData name="이 경오" userId="03d471aaec579ec3" providerId="LiveId" clId="{2063B82A-B2CE-41AA-904A-AEDD30044022}" dt="2020-04-30T07:47:46.684" v="11711"/>
          <ac:spMkLst>
            <pc:docMk/>
            <pc:sldMk cId="21039606" sldId="278"/>
            <ac:spMk id="37" creationId="{71557F1D-5483-40ED-B393-6C529680E1A4}"/>
          </ac:spMkLst>
        </pc:spChg>
        <pc:spChg chg="add mod">
          <ac:chgData name="이 경오" userId="03d471aaec579ec3" providerId="LiveId" clId="{2063B82A-B2CE-41AA-904A-AEDD30044022}" dt="2020-04-30T07:50:12.771" v="11793" actId="164"/>
          <ac:spMkLst>
            <pc:docMk/>
            <pc:sldMk cId="21039606" sldId="278"/>
            <ac:spMk id="38" creationId="{AA6A44DF-46BC-41A8-A2DE-CFE15E07E6AA}"/>
          </ac:spMkLst>
        </pc:spChg>
        <pc:spChg chg="add mod ord">
          <ac:chgData name="이 경오" userId="03d471aaec579ec3" providerId="LiveId" clId="{2063B82A-B2CE-41AA-904A-AEDD30044022}" dt="2020-04-30T07:50:54.547" v="11803" actId="208"/>
          <ac:spMkLst>
            <pc:docMk/>
            <pc:sldMk cId="21039606" sldId="278"/>
            <ac:spMk id="41" creationId="{D97C7826-65AC-4609-A579-8F586C6A3B4A}"/>
          </ac:spMkLst>
        </pc:spChg>
        <pc:grpChg chg="add mod">
          <ac:chgData name="이 경오" userId="03d471aaec579ec3" providerId="LiveId" clId="{2063B82A-B2CE-41AA-904A-AEDD30044022}" dt="2020-04-30T07:50:18.773" v="11794" actId="207"/>
          <ac:grpSpMkLst>
            <pc:docMk/>
            <pc:sldMk cId="21039606" sldId="278"/>
            <ac:grpSpMk id="40" creationId="{033E5CAC-24FD-4966-ADF3-213496FA662F}"/>
          </ac:grpSpMkLst>
        </pc:grpChg>
        <pc:graphicFrameChg chg="del">
          <ac:chgData name="이 경오" userId="03d471aaec579ec3" providerId="LiveId" clId="{2063B82A-B2CE-41AA-904A-AEDD30044022}" dt="2020-04-30T04:50:44.677" v="3479" actId="478"/>
          <ac:graphicFrameMkLst>
            <pc:docMk/>
            <pc:sldMk cId="21039606" sldId="278"/>
            <ac:graphicFrameMk id="21" creationId="{F03B6347-72CA-49DE-9AFD-E057F5F88C2E}"/>
          </ac:graphicFrameMkLst>
        </pc:graphicFrameChg>
        <pc:picChg chg="del">
          <ac:chgData name="이 경오" userId="03d471aaec579ec3" providerId="LiveId" clId="{2063B82A-B2CE-41AA-904A-AEDD30044022}" dt="2020-04-30T04:50:44.677" v="3479" actId="478"/>
          <ac:picMkLst>
            <pc:docMk/>
            <pc:sldMk cId="21039606" sldId="278"/>
            <ac:picMk id="6" creationId="{4AE49640-7690-402B-93F7-A33D28EF90D7}"/>
          </ac:picMkLst>
        </pc:picChg>
        <pc:picChg chg="add del mod">
          <ac:chgData name="이 경오" userId="03d471aaec579ec3" providerId="LiveId" clId="{2063B82A-B2CE-41AA-904A-AEDD30044022}" dt="2020-04-30T07:47:08.085" v="11694" actId="478"/>
          <ac:picMkLst>
            <pc:docMk/>
            <pc:sldMk cId="21039606" sldId="278"/>
            <ac:picMk id="35" creationId="{28191C6B-CF32-44B8-A37A-02A090C08E4D}"/>
          </ac:picMkLst>
        </pc:picChg>
        <pc:picChg chg="add del mod">
          <ac:chgData name="이 경오" userId="03d471aaec579ec3" providerId="LiveId" clId="{2063B82A-B2CE-41AA-904A-AEDD30044022}" dt="2020-04-30T07:47:05.899" v="11693" actId="478"/>
          <ac:picMkLst>
            <pc:docMk/>
            <pc:sldMk cId="21039606" sldId="278"/>
            <ac:picMk id="36" creationId="{595CEC6B-D94B-49B7-A297-B8D9739438F1}"/>
          </ac:picMkLst>
        </pc:picChg>
        <pc:picChg chg="add del mod">
          <ac:chgData name="이 경오" userId="03d471aaec579ec3" providerId="LiveId" clId="{2063B82A-B2CE-41AA-904A-AEDD30044022}" dt="2020-04-30T07:46:36.046" v="11685" actId="21"/>
          <ac:picMkLst>
            <pc:docMk/>
            <pc:sldMk cId="21039606" sldId="278"/>
            <ac:picMk id="2054" creationId="{F2178283-9099-4055-A409-505DFB76C391}"/>
          </ac:picMkLst>
        </pc:picChg>
        <pc:cxnChg chg="add mod">
          <ac:chgData name="이 경오" userId="03d471aaec579ec3" providerId="LiveId" clId="{2063B82A-B2CE-41AA-904A-AEDD30044022}" dt="2020-04-30T07:50:12.771" v="11793" actId="164"/>
          <ac:cxnSpMkLst>
            <pc:docMk/>
            <pc:sldMk cId="21039606" sldId="278"/>
            <ac:cxnSpMk id="12" creationId="{752821AA-A3D7-4720-87C8-9ADD99BEC60D}"/>
          </ac:cxnSpMkLst>
        </pc:cxnChg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2636452689" sldId="279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836176339" sldId="280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3301500057" sldId="281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935832874" sldId="282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4010149743" sldId="283"/>
        </pc:sldMkLst>
      </pc:sldChg>
      <pc:sldChg chg="del">
        <pc:chgData name="이 경오" userId="03d471aaec579ec3" providerId="LiveId" clId="{2063B82A-B2CE-41AA-904A-AEDD30044022}" dt="2020-04-30T07:38:35.665" v="11474" actId="47"/>
        <pc:sldMkLst>
          <pc:docMk/>
          <pc:sldMk cId="1977157617" sldId="284"/>
        </pc:sldMkLst>
      </pc:sldChg>
      <pc:sldChg chg="modSp mod ord">
        <pc:chgData name="이 경오" userId="03d471aaec579ec3" providerId="LiveId" clId="{2063B82A-B2CE-41AA-904A-AEDD30044022}" dt="2020-04-30T07:42:01.573" v="11627" actId="20577"/>
        <pc:sldMkLst>
          <pc:docMk/>
          <pc:sldMk cId="11132080" sldId="285"/>
        </pc:sldMkLst>
        <pc:spChg chg="mod">
          <ac:chgData name="이 경오" userId="03d471aaec579ec3" providerId="LiveId" clId="{2063B82A-B2CE-41AA-904A-AEDD30044022}" dt="2020-04-30T07:36:47.759" v="11158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2063B82A-B2CE-41AA-904A-AEDD30044022}" dt="2020-04-30T07:37:03.683" v="11224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2063B82A-B2CE-41AA-904A-AEDD30044022}" dt="2020-04-30T07:39:51.191" v="11600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2063B82A-B2CE-41AA-904A-AEDD30044022}" dt="2020-04-30T07:42:01.573" v="11627" actId="20577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2063B82A-B2CE-41AA-904A-AEDD30044022}" dt="2020-04-30T07:41:38.369" v="11624" actId="20577"/>
          <ac:spMkLst>
            <pc:docMk/>
            <pc:sldMk cId="11132080" sldId="285"/>
            <ac:spMk id="13" creationId="{C5463C1C-38CE-4ACA-88D5-129E82A71A9D}"/>
          </ac:spMkLst>
        </pc:spChg>
      </pc:sldChg>
      <pc:sldChg chg="add ord">
        <pc:chgData name="이 경오" userId="03d471aaec579ec3" providerId="LiveId" clId="{2063B82A-B2CE-41AA-904A-AEDD30044022}" dt="2020-04-30T04:14:43.386" v="304"/>
        <pc:sldMkLst>
          <pc:docMk/>
          <pc:sldMk cId="3064011844" sldId="286"/>
        </pc:sldMkLst>
      </pc:sldChg>
      <pc:sldChg chg="addSp delSp modSp add mod">
        <pc:chgData name="이 경오" userId="03d471aaec579ec3" providerId="LiveId" clId="{2063B82A-B2CE-41AA-904A-AEDD30044022}" dt="2020-04-30T04:38:05.870" v="2643" actId="1076"/>
        <pc:sldMkLst>
          <pc:docMk/>
          <pc:sldMk cId="3912637232" sldId="287"/>
        </pc:sldMkLst>
        <pc:spChg chg="del">
          <ac:chgData name="이 경오" userId="03d471aaec579ec3" providerId="LiveId" clId="{2063B82A-B2CE-41AA-904A-AEDD30044022}" dt="2020-04-30T04:23:51.068" v="1506" actId="478"/>
          <ac:spMkLst>
            <pc:docMk/>
            <pc:sldMk cId="3912637232" sldId="287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" creationId="{86D0CBF4-A1EF-447F-98E3-E74520EB9F79}"/>
          </ac:spMkLst>
        </pc:spChg>
        <pc:spChg chg="add del">
          <ac:chgData name="이 경오" userId="03d471aaec579ec3" providerId="LiveId" clId="{2063B82A-B2CE-41AA-904A-AEDD30044022}" dt="2020-04-30T04:31:00.978" v="2091" actId="11529"/>
          <ac:spMkLst>
            <pc:docMk/>
            <pc:sldMk cId="3912637232" sldId="287"/>
            <ac:spMk id="6" creationId="{E4357BD3-107C-461A-A772-2905DA14A3E4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0" creationId="{85D1715A-7390-445B-894C-E27B982BA2A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4" creationId="{CBD90245-7921-4F68-A09C-447BFAB276E6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24:32.823" v="1617" actId="20577"/>
          <ac:spMkLst>
            <pc:docMk/>
            <pc:sldMk cId="3912637232" sldId="287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25:06.341" v="1786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1" creationId="{A67A4C22-23F6-4F9C-967F-94AA8160576B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3" creationId="{BDCAA595-DFFE-4CFD-9BFA-67D4FC1763B8}"/>
          </ac:spMkLst>
        </pc:spChg>
        <pc:spChg chg="add mod">
          <ac:chgData name="이 경오" userId="03d471aaec579ec3" providerId="LiveId" clId="{2063B82A-B2CE-41AA-904A-AEDD30044022}" dt="2020-04-30T04:38:01.739" v="2642" actId="164"/>
          <ac:spMkLst>
            <pc:docMk/>
            <pc:sldMk cId="3912637232" sldId="287"/>
            <ac:spMk id="35" creationId="{C3381D2F-5CD2-4625-AE77-37499959D865}"/>
          </ac:spMkLst>
        </pc:spChg>
        <pc:grpChg chg="add mod">
          <ac:chgData name="이 경오" userId="03d471aaec579ec3" providerId="LiveId" clId="{2063B82A-B2CE-41AA-904A-AEDD30044022}" dt="2020-04-30T04:38:05.870" v="2643" actId="1076"/>
          <ac:grpSpMkLst>
            <pc:docMk/>
            <pc:sldMk cId="3912637232" sldId="287"/>
            <ac:grpSpMk id="45" creationId="{556F97E7-D907-469C-8D85-4D1EDD3FD5B8}"/>
          </ac:grpSpMkLst>
        </pc:grpChg>
        <pc:graphicFrameChg chg="del">
          <ac:chgData name="이 경오" userId="03d471aaec579ec3" providerId="LiveId" clId="{2063B82A-B2CE-41AA-904A-AEDD30044022}" dt="2020-04-30T04:23:48.397" v="1505" actId="478"/>
          <ac:graphicFrameMkLst>
            <pc:docMk/>
            <pc:sldMk cId="3912637232" sldId="287"/>
            <ac:graphicFrameMk id="21" creationId="{CAD515E6-2492-46A0-A1ED-44122B57BD81}"/>
          </ac:graphicFrameMkLst>
        </pc:graphicFrameChg>
        <pc:graphicFrameChg chg="mod modGraphic">
          <ac:chgData name="이 경오" userId="03d471aaec579ec3" providerId="LiveId" clId="{2063B82A-B2CE-41AA-904A-AEDD30044022}" dt="2020-04-30T04:28:04.824" v="2054" actId="20577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9" creationId="{9C613523-8C98-401A-900D-CB8E295A2639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1" creationId="{AA1933D5-BE79-4F22-A5D1-46E735A342E6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3" creationId="{872CE579-5A94-40D6-9986-EE2E0DA2A312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15" creationId="{66A1B26F-FC4D-4F08-B7FC-3873E674E27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0" creationId="{B1EA37B4-352B-4749-9547-BA6535EB2F04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2" creationId="{9E20C400-3C3B-403D-BA0C-DBC21191024E}"/>
          </ac:picMkLst>
        </pc:picChg>
        <pc:picChg chg="add mod">
          <ac:chgData name="이 경오" userId="03d471aaec579ec3" providerId="LiveId" clId="{2063B82A-B2CE-41AA-904A-AEDD30044022}" dt="2020-04-30T04:38:01.739" v="2642" actId="164"/>
          <ac:picMkLst>
            <pc:docMk/>
            <pc:sldMk cId="3912637232" sldId="287"/>
            <ac:picMk id="34" creationId="{BEC059E2-B048-4D84-9BDA-4AF0B88EEEC4}"/>
          </ac:picMkLst>
        </pc:pic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8" creationId="{98450960-DB3E-43C6-9F97-C0CB591DFBF1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0" creationId="{D8D3869A-C750-4E85-BD77-174279287C47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6" creationId="{1195407D-4442-4989-8F63-6FCC3396D63C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39" creationId="{A0D69B9F-2F0A-4446-B99E-A1409A538BF2}"/>
          </ac:cxnSpMkLst>
        </pc:cxnChg>
        <pc:cxnChg chg="add mod">
          <ac:chgData name="이 경오" userId="03d471aaec579ec3" providerId="LiveId" clId="{2063B82A-B2CE-41AA-904A-AEDD30044022}" dt="2020-04-30T04:38:01.739" v="2642" actId="164"/>
          <ac:cxnSpMkLst>
            <pc:docMk/>
            <pc:sldMk cId="3912637232" sldId="287"/>
            <ac:cxnSpMk id="42" creationId="{5AFBEA45-AEFA-42CE-AEA4-B97BB3F0AC20}"/>
          </ac:cxnSpMkLst>
        </pc:cxnChg>
      </pc:sldChg>
      <pc:sldChg chg="addSp delSp modSp add mod">
        <pc:chgData name="이 경오" userId="03d471aaec579ec3" providerId="LiveId" clId="{2063B82A-B2CE-41AA-904A-AEDD30044022}" dt="2020-04-30T04:36:22.690" v="2612" actId="1076"/>
        <pc:sldMkLst>
          <pc:docMk/>
          <pc:sldMk cId="3811407637" sldId="288"/>
        </pc:sldMkLst>
        <pc:spChg chg="del">
          <ac:chgData name="이 경오" userId="03d471aaec579ec3" providerId="LiveId" clId="{2063B82A-B2CE-41AA-904A-AEDD30044022}" dt="2020-04-30T04:32:22.321" v="2105" actId="478"/>
          <ac:spMkLst>
            <pc:docMk/>
            <pc:sldMk cId="3811407637" sldId="288"/>
            <ac:spMk id="2" creationId="{00000000-0000-0000-0000-000000000000}"/>
          </ac:spMkLst>
        </pc:spChg>
        <pc:spChg chg="add del">
          <ac:chgData name="이 경오" userId="03d471aaec579ec3" providerId="LiveId" clId="{2063B82A-B2CE-41AA-904A-AEDD30044022}" dt="2020-04-30T04:35:53.843" v="2604" actId="478"/>
          <ac:spMkLst>
            <pc:docMk/>
            <pc:sldMk cId="3811407637" sldId="288"/>
            <ac:spMk id="10" creationId="{6A3BFA52-81A9-4BDE-AE4E-BCA13E4522A1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2" creationId="{427A0094-BB27-45D7-B926-679A9A6ED598}"/>
          </ac:spMkLst>
        </pc:spChg>
        <pc:spChg chg="add del">
          <ac:chgData name="이 경오" userId="03d471aaec579ec3" providerId="LiveId" clId="{2063B82A-B2CE-41AA-904A-AEDD30044022}" dt="2020-04-30T04:35:55.224" v="2605" actId="478"/>
          <ac:spMkLst>
            <pc:docMk/>
            <pc:sldMk cId="3811407637" sldId="288"/>
            <ac:spMk id="14" creationId="{FCE58FEB-5E90-4CB1-B042-D8D4DAA8FCE3}"/>
          </ac:spMkLst>
        </pc:spChg>
        <pc:spChg chg="add mod">
          <ac:chgData name="이 경오" userId="03d471aaec579ec3" providerId="LiveId" clId="{2063B82A-B2CE-41AA-904A-AEDD30044022}" dt="2020-04-30T04:36:22.690" v="2612" actId="1076"/>
          <ac:spMkLst>
            <pc:docMk/>
            <pc:sldMk cId="3811407637" sldId="288"/>
            <ac:spMk id="16" creationId="{80A2E2BD-E8F4-4837-9F47-5EB180EEE7CF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2:34.360" v="2192" actId="1036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2063B82A-B2CE-41AA-904A-AEDD30044022}" dt="2020-04-30T04:32:22.321" v="2105" actId="478"/>
          <ac:graphicFrameMkLst>
            <pc:docMk/>
            <pc:sldMk cId="3811407637" sldId="288"/>
            <ac:graphicFrameMk id="21" creationId="{CAD515E6-2492-46A0-A1ED-44122B57BD81}"/>
          </ac:graphicFrameMkLst>
        </pc:graphicFrameChg>
        <pc:graphicFrameChg chg="mod">
          <ac:chgData name="이 경오" userId="03d471aaec579ec3" providerId="LiveId" clId="{2063B82A-B2CE-41AA-904A-AEDD30044022}" dt="2020-04-30T04:32:34.360" v="2192" actId="1036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add del">
          <ac:chgData name="이 경오" userId="03d471aaec579ec3" providerId="LiveId" clId="{2063B82A-B2CE-41AA-904A-AEDD30044022}" dt="2020-04-30T04:35:52.383" v="2603" actId="478"/>
          <ac:picMkLst>
            <pc:docMk/>
            <pc:sldMk cId="3811407637" sldId="288"/>
            <ac:picMk id="9" creationId="{34A3F887-C892-4E65-8957-F39CDCA2040C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1" creationId="{3E580D39-63FF-4C8D-A873-66701048D641}"/>
          </ac:picMkLst>
        </pc:picChg>
        <pc:picChg chg="add mod">
          <ac:chgData name="이 경오" userId="03d471aaec579ec3" providerId="LiveId" clId="{2063B82A-B2CE-41AA-904A-AEDD30044022}" dt="2020-04-30T04:36:22.690" v="2612" actId="1076"/>
          <ac:picMkLst>
            <pc:docMk/>
            <pc:sldMk cId="3811407637" sldId="288"/>
            <ac:picMk id="13" creationId="{971D2FE7-8126-4ABE-BE92-42F950BFD56A}"/>
          </ac:picMkLst>
        </pc:picChg>
        <pc:picChg chg="add del">
          <ac:chgData name="이 경오" userId="03d471aaec579ec3" providerId="LiveId" clId="{2063B82A-B2CE-41AA-904A-AEDD30044022}" dt="2020-04-30T04:35:57.081" v="2606" actId="478"/>
          <ac:picMkLst>
            <pc:docMk/>
            <pc:sldMk cId="3811407637" sldId="288"/>
            <ac:picMk id="15" creationId="{FA8428CB-F9FE-4178-BA19-8EF909E39A5B}"/>
          </ac:picMkLst>
        </pc:picChg>
        <pc:cxnChg chg="add del mod">
          <ac:chgData name="이 경오" userId="03d471aaec579ec3" providerId="LiveId" clId="{2063B82A-B2CE-41AA-904A-AEDD30044022}" dt="2020-04-30T04:35:50.521" v="2602" actId="478"/>
          <ac:cxnSpMkLst>
            <pc:docMk/>
            <pc:sldMk cId="3811407637" sldId="288"/>
            <ac:cxnSpMk id="17" creationId="{3AD84D3F-E634-45D8-A284-B8DB4BEDC5B8}"/>
          </ac:cxnSpMkLst>
        </pc:cxnChg>
        <pc:cxnChg chg="add del mod">
          <ac:chgData name="이 경오" userId="03d471aaec579ec3" providerId="LiveId" clId="{2063B82A-B2CE-41AA-904A-AEDD30044022}" dt="2020-04-30T04:36:07.115" v="2610" actId="478"/>
          <ac:cxnSpMkLst>
            <pc:docMk/>
            <pc:sldMk cId="3811407637" sldId="288"/>
            <ac:cxnSpMk id="18" creationId="{88E555EF-E458-4670-B4DA-BF6A12A851BE}"/>
          </ac:cxnSpMkLst>
        </pc:cxnChg>
        <pc:cxnChg chg="add del mod">
          <ac:chgData name="이 경오" userId="03d471aaec579ec3" providerId="LiveId" clId="{2063B82A-B2CE-41AA-904A-AEDD30044022}" dt="2020-04-30T04:35:58.089" v="2607" actId="478"/>
          <ac:cxnSpMkLst>
            <pc:docMk/>
            <pc:sldMk cId="3811407637" sldId="288"/>
            <ac:cxnSpMk id="19" creationId="{2433D4FC-FF91-4776-8233-B00096192CA7}"/>
          </ac:cxnSpMkLst>
        </pc:cxnChg>
      </pc:sldChg>
      <pc:sldChg chg="addSp delSp modSp add mod">
        <pc:chgData name="이 경오" userId="03d471aaec579ec3" providerId="LiveId" clId="{2063B82A-B2CE-41AA-904A-AEDD30044022}" dt="2020-04-30T04:48:10.343" v="3457" actId="1036"/>
        <pc:sldMkLst>
          <pc:docMk/>
          <pc:sldMk cId="647559659" sldId="289"/>
        </pc:sldMkLst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" creationId="{86D0CBF4-A1EF-447F-98E3-E74520EB9F79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0" creationId="{85D1715A-7390-445B-894C-E27B982BA2A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4" creationId="{CBD90245-7921-4F68-A09C-447BFAB276E6}"/>
          </ac:spMkLst>
        </pc:spChg>
        <pc:spChg chg="mod topLvl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16" creationId="{52FED610-A5EB-449D-8C23-D212857557AB}"/>
          </ac:spMkLst>
        </pc:spChg>
        <pc:spChg chg="mod">
          <ac:chgData name="이 경오" userId="03d471aaec579ec3" providerId="LiveId" clId="{2063B82A-B2CE-41AA-904A-AEDD30044022}" dt="2020-04-30T04:38:55.997" v="2676" actId="20577"/>
          <ac:spMkLst>
            <pc:docMk/>
            <pc:sldMk cId="647559659" sldId="289"/>
            <ac:spMk id="22" creationId="{F3EAC8D9-CCF6-4A86-83AC-6B9A052A4891}"/>
          </ac:spMkLst>
        </pc:spChg>
        <pc:spChg chg="mod">
          <ac:chgData name="이 경오" userId="03d471aaec579ec3" providerId="LiveId" clId="{2063B82A-B2CE-41AA-904A-AEDD30044022}" dt="2020-04-30T04:39:32.721" v="2835" actId="20577"/>
          <ac:spMkLst>
            <pc:docMk/>
            <pc:sldMk cId="647559659" sldId="289"/>
            <ac:spMk id="23" creationId="{3CCFDFF1-3C74-45F9-92A8-7B3817C31280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1" creationId="{A67A4C22-23F6-4F9C-967F-94AA8160576B}"/>
          </ac:spMkLst>
        </pc:spChg>
        <pc:spChg chg="del mod topLvl">
          <ac:chgData name="이 경오" userId="03d471aaec579ec3" providerId="LiveId" clId="{2063B82A-B2CE-41AA-904A-AEDD30044022}" dt="2020-04-30T04:40:14.862" v="2837" actId="478"/>
          <ac:spMkLst>
            <pc:docMk/>
            <pc:sldMk cId="647559659" sldId="289"/>
            <ac:spMk id="33" creationId="{BDCAA595-DFFE-4CFD-9BFA-67D4FC1763B8}"/>
          </ac:spMkLst>
        </pc:spChg>
        <pc:spChg chg="del mod topLvl">
          <ac:chgData name="이 경오" userId="03d471aaec579ec3" providerId="LiveId" clId="{2063B82A-B2CE-41AA-904A-AEDD30044022}" dt="2020-04-30T04:40:17.447" v="2838" actId="478"/>
          <ac:spMkLst>
            <pc:docMk/>
            <pc:sldMk cId="647559659" sldId="289"/>
            <ac:spMk id="35" creationId="{C3381D2F-5CD2-4625-AE77-37499959D86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38" creationId="{1F18C7F5-F0FC-4857-A2BD-CC24980AA4C5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41" creationId="{1CF2DE0E-EDAA-4AC0-8E3E-05DA3C3158BE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0" creationId="{B0115EE7-0EEF-4633-9E08-0614F88E78C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1" creationId="{6D103197-5041-45D3-B1C0-8BE9B39F0E2C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52" creationId="{D8E758C7-3C1C-40DA-ACAC-0B3195031B9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3" creationId="{E6762459-9A2E-428E-B5E6-FFFFCD8F1E64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4" creationId="{536DC3A4-4B88-41D5-9E52-1A0F1CD57519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5" creationId="{0FAB931C-B16F-4D6D-895E-E58AA7C73DC6}"/>
          </ac:spMkLst>
        </pc:spChg>
        <pc:spChg chg="add mod">
          <ac:chgData name="이 경오" userId="03d471aaec579ec3" providerId="LiveId" clId="{2063B82A-B2CE-41AA-904A-AEDD30044022}" dt="2020-04-30T04:48:10.343" v="3457" actId="1036"/>
          <ac:spMkLst>
            <pc:docMk/>
            <pc:sldMk cId="647559659" sldId="289"/>
            <ac:spMk id="66" creationId="{ABC20F91-FFAD-44C5-B636-A9578C8297BD}"/>
          </ac:spMkLst>
        </pc:spChg>
        <pc:grpChg chg="del">
          <ac:chgData name="이 경오" userId="03d471aaec579ec3" providerId="LiveId" clId="{2063B82A-B2CE-41AA-904A-AEDD30044022}" dt="2020-04-30T04:40:11.569" v="2836" actId="165"/>
          <ac:grpSpMkLst>
            <pc:docMk/>
            <pc:sldMk cId="647559659" sldId="289"/>
            <ac:grpSpMk id="45" creationId="{556F97E7-D907-469C-8D85-4D1EDD3FD5B8}"/>
          </ac:grpSpMkLst>
        </pc:grpChg>
        <pc:graphicFrameChg chg="mod modGraphic">
          <ac:chgData name="이 경오" userId="03d471aaec579ec3" providerId="LiveId" clId="{2063B82A-B2CE-41AA-904A-AEDD30044022}" dt="2020-04-30T04:48:00.749" v="3451"/>
          <ac:graphicFrameMkLst>
            <pc:docMk/>
            <pc:sldMk cId="647559659" sldId="289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9" creationId="{9C613523-8C98-401A-900D-CB8E295A2639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1" creationId="{AA1933D5-BE79-4F22-A5D1-46E735A342E6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3" creationId="{872CE579-5A94-40D6-9986-EE2E0DA2A312}"/>
          </ac:picMkLst>
        </pc:picChg>
        <pc:picChg chg="mod topLvl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15" creationId="{66A1B26F-FC4D-4F08-B7FC-3873E674E27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0" creationId="{B1EA37B4-352B-4749-9547-BA6535EB2F04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2" creationId="{9E20C400-3C3B-403D-BA0C-DBC21191024E}"/>
          </ac:picMkLst>
        </pc:picChg>
        <pc:picChg chg="del mod topLvl">
          <ac:chgData name="이 경오" userId="03d471aaec579ec3" providerId="LiveId" clId="{2063B82A-B2CE-41AA-904A-AEDD30044022}" dt="2020-04-30T04:40:14.862" v="2837" actId="478"/>
          <ac:picMkLst>
            <pc:docMk/>
            <pc:sldMk cId="647559659" sldId="289"/>
            <ac:picMk id="34" creationId="{BEC059E2-B048-4D84-9BDA-4AF0B88EEEC4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37" creationId="{6E28E1ED-BB40-4BC9-9CCE-25D0D2618148}"/>
          </ac:picMkLst>
        </pc:picChg>
        <pc:picChg chg="add mod">
          <ac:chgData name="이 경오" userId="03d471aaec579ec3" providerId="LiveId" clId="{2063B82A-B2CE-41AA-904A-AEDD30044022}" dt="2020-04-30T04:48:10.343" v="3457" actId="1036"/>
          <ac:picMkLst>
            <pc:docMk/>
            <pc:sldMk cId="647559659" sldId="289"/>
            <ac:picMk id="40" creationId="{C0D4CA44-03E3-4614-8EC6-B82333248E59}"/>
          </ac:picMkLst>
        </pc:picChg>
        <pc:cxnChg chg="del mod topLvl">
          <ac:chgData name="이 경오" userId="03d471aaec579ec3" providerId="LiveId" clId="{2063B82A-B2CE-41AA-904A-AEDD30044022}" dt="2020-04-30T04:44:12.595" v="2941" actId="478"/>
          <ac:cxnSpMkLst>
            <pc:docMk/>
            <pc:sldMk cId="647559659" sldId="289"/>
            <ac:cxnSpMk id="8" creationId="{98450960-DB3E-43C6-9F97-C0CB591DFBF1}"/>
          </ac:cxnSpMkLst>
        </pc:cxnChg>
        <pc:cxnChg chg="del mod topLvl">
          <ac:chgData name="이 경오" userId="03d471aaec579ec3" providerId="LiveId" clId="{2063B82A-B2CE-41AA-904A-AEDD30044022}" dt="2020-04-30T04:44:24.215" v="2944" actId="478"/>
          <ac:cxnSpMkLst>
            <pc:docMk/>
            <pc:sldMk cId="647559659" sldId="289"/>
            <ac:cxnSpMk id="20" creationId="{D8D3869A-C750-4E85-BD77-174279287C47}"/>
          </ac:cxnSpMkLst>
        </pc:cxnChg>
        <pc:cxnChg chg="del mod topLvl">
          <ac:chgData name="이 경오" userId="03d471aaec579ec3" providerId="LiveId" clId="{2063B82A-B2CE-41AA-904A-AEDD30044022}" dt="2020-04-30T04:44:36.278" v="2948" actId="478"/>
          <ac:cxnSpMkLst>
            <pc:docMk/>
            <pc:sldMk cId="647559659" sldId="289"/>
            <ac:cxnSpMk id="25" creationId="{8041B5D5-C056-441D-A1E2-C8890C1650F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6" creationId="{1195407D-4442-4989-8F63-6FCC3396D63C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39" creationId="{A0D69B9F-2F0A-4446-B99E-A1409A538BF2}"/>
          </ac:cxnSpMkLst>
        </pc:cxnChg>
        <pc:cxnChg chg="del mod topLvl">
          <ac:chgData name="이 경오" userId="03d471aaec579ec3" providerId="LiveId" clId="{2063B82A-B2CE-41AA-904A-AEDD30044022}" dt="2020-04-30T04:40:14.862" v="2837" actId="478"/>
          <ac:cxnSpMkLst>
            <pc:docMk/>
            <pc:sldMk cId="647559659" sldId="289"/>
            <ac:cxnSpMk id="42" creationId="{5AFBEA45-AEFA-42CE-AEA4-B97BB3F0AC20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3" creationId="{842988E7-FF6A-4A52-BDAC-07B07262B7BC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4" creationId="{1EF6F47C-4015-4AB6-B19A-EC26F824E57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8" creationId="{39E8BE64-2B69-4ADC-AE27-B014B3466415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49" creationId="{25F4A99E-5A4F-4D2A-9007-B22613DB868F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4" creationId="{3128D4DA-C2E0-426C-A12A-3A86FB73D9A9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57" creationId="{A4F77517-7510-4FF0-A60B-3007D5896D21}"/>
          </ac:cxnSpMkLst>
        </pc:cxnChg>
        <pc:cxnChg chg="add mod">
          <ac:chgData name="이 경오" userId="03d471aaec579ec3" providerId="LiveId" clId="{2063B82A-B2CE-41AA-904A-AEDD30044022}" dt="2020-04-30T04:48:10.343" v="3457" actId="1036"/>
          <ac:cxnSpMkLst>
            <pc:docMk/>
            <pc:sldMk cId="647559659" sldId="289"/>
            <ac:cxnSpMk id="60" creationId="{ECF8B3B9-2065-4D41-984B-938E389AF062}"/>
          </ac:cxnSpMkLst>
        </pc:cxnChg>
      </pc:sldChg>
      <pc:sldChg chg="add ord">
        <pc:chgData name="이 경오" userId="03d471aaec579ec3" providerId="LiveId" clId="{2063B82A-B2CE-41AA-904A-AEDD30044022}" dt="2020-04-30T04:49:20.650" v="3460"/>
        <pc:sldMkLst>
          <pc:docMk/>
          <pc:sldMk cId="2326561389" sldId="290"/>
        </pc:sldMkLst>
      </pc:sldChg>
      <pc:sldChg chg="addSp delSp modSp add mod">
        <pc:chgData name="이 경오" userId="03d471aaec579ec3" providerId="LiveId" clId="{2063B82A-B2CE-41AA-904A-AEDD30044022}" dt="2020-04-30T05:07:24.225" v="4933" actId="1076"/>
        <pc:sldMkLst>
          <pc:docMk/>
          <pc:sldMk cId="2411243370" sldId="291"/>
        </pc:sldMkLst>
        <pc:spChg chg="mod">
          <ac:chgData name="이 경오" userId="03d471aaec579ec3" providerId="LiveId" clId="{2063B82A-B2CE-41AA-904A-AEDD30044022}" dt="2020-04-30T04:59:58.038" v="4350"/>
          <ac:spMkLst>
            <pc:docMk/>
            <pc:sldMk cId="2411243370" sldId="29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4:59:46.790" v="4318" actId="478"/>
          <ac:spMkLst>
            <pc:docMk/>
            <pc:sldMk cId="2411243370" sldId="291"/>
            <ac:spMk id="3" creationId="{9719A17E-972A-4632-8140-2FC7F7AB453A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6" creationId="{D2539D27-F3C8-41BF-AF7F-3A29ED4194E9}"/>
          </ac:spMkLst>
        </pc:spChg>
        <pc:spChg chg="add mod">
          <ac:chgData name="이 경오" userId="03d471aaec579ec3" providerId="LiveId" clId="{2063B82A-B2CE-41AA-904A-AEDD30044022}" dt="2020-04-30T05:06:02.005" v="4840" actId="1076"/>
          <ac:spMkLst>
            <pc:docMk/>
            <pc:sldMk cId="2411243370" sldId="291"/>
            <ac:spMk id="7" creationId="{195F255D-B26D-46EA-BB40-416EBAFCC2AF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9" creationId="{A1C82646-D8C3-4482-BC3C-9F29C7734C5B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0" creationId="{49D62276-A078-4B06-9438-CBBAC54BBC9A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5" creationId="{70B5DCD9-4CFA-4026-8B24-EE74358E7D2B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6" creationId="{DD3F11E4-B19F-45A2-BA93-14D11363E222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7" creationId="{F1F2EE26-F4C7-4664-8832-98890497F79C}"/>
          </ac:spMkLst>
        </pc:spChg>
        <pc:spChg chg="add del mod">
          <ac:chgData name="이 경오" userId="03d471aaec579ec3" providerId="LiveId" clId="{2063B82A-B2CE-41AA-904A-AEDD30044022}" dt="2020-04-30T05:05:48.919" v="4838" actId="478"/>
          <ac:spMkLst>
            <pc:docMk/>
            <pc:sldMk cId="2411243370" sldId="291"/>
            <ac:spMk id="18" creationId="{553D82F7-74B4-4CEB-BD8F-BD7993C07DD0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19" creationId="{BECCD5D7-CACC-40A6-BB41-590918ED63CC}"/>
          </ac:spMkLst>
        </pc:spChg>
        <pc:spChg chg="add mod">
          <ac:chgData name="이 경오" userId="03d471aaec579ec3" providerId="LiveId" clId="{2063B82A-B2CE-41AA-904A-AEDD30044022}" dt="2020-04-30T05:07:05.355" v="4930" actId="1076"/>
          <ac:spMkLst>
            <pc:docMk/>
            <pc:sldMk cId="2411243370" sldId="291"/>
            <ac:spMk id="21" creationId="{AAF87746-E47E-44AD-86BD-266092BC3D72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4" creationId="{E0A9F86C-53FC-4072-8AE3-FB7223D7A74D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5" creationId="{A2D298FD-0964-4B13-8595-18B34A0D207E}"/>
          </ac:spMkLst>
        </pc:spChg>
        <pc:spChg chg="del">
          <ac:chgData name="이 경오" userId="03d471aaec579ec3" providerId="LiveId" clId="{2063B82A-B2CE-41AA-904A-AEDD30044022}" dt="2020-04-30T05:00:12.643" v="4351" actId="478"/>
          <ac:spMkLst>
            <pc:docMk/>
            <pc:sldMk cId="2411243370" sldId="291"/>
            <ac:spMk id="26" creationId="{741AE44C-B924-4292-8A7A-D9C24693612B}"/>
          </ac:spMkLst>
        </pc:spChg>
        <pc:spChg chg="add mod">
          <ac:chgData name="이 경오" userId="03d471aaec579ec3" providerId="LiveId" clId="{2063B82A-B2CE-41AA-904A-AEDD30044022}" dt="2020-04-30T05:07:24.225" v="4933" actId="1076"/>
          <ac:spMkLst>
            <pc:docMk/>
            <pc:sldMk cId="2411243370" sldId="291"/>
            <ac:spMk id="34" creationId="{6F19BCFC-4D4F-4652-B8B0-669ACDF99EFE}"/>
          </ac:spMkLst>
        </pc:spChg>
        <pc:spChg chg="add mod">
          <ac:chgData name="이 경오" userId="03d471aaec579ec3" providerId="LiveId" clId="{2063B82A-B2CE-41AA-904A-AEDD30044022}" dt="2020-04-30T05:07:12.675" v="4932" actId="14100"/>
          <ac:spMkLst>
            <pc:docMk/>
            <pc:sldMk cId="2411243370" sldId="291"/>
            <ac:spMk id="35" creationId="{A8D2E161-108B-4085-BC69-D8C56998B8E3}"/>
          </ac:spMkLst>
        </pc:spChg>
        <pc:grpChg chg="add mod">
          <ac:chgData name="이 경오" userId="03d471aaec579ec3" providerId="LiveId" clId="{2063B82A-B2CE-41AA-904A-AEDD30044022}" dt="2020-04-30T05:07:01.265" v="4929" actId="14100"/>
          <ac:grpSpMkLst>
            <pc:docMk/>
            <pc:sldMk cId="2411243370" sldId="291"/>
            <ac:grpSpMk id="8" creationId="{F5AA0169-4C20-4ABF-999B-D2EE2941AE03}"/>
          </ac:grpSpMkLst>
        </pc:grpChg>
        <pc:graphicFrameChg chg="add mod modGraphic">
          <ac:chgData name="이 경오" userId="03d471aaec579ec3" providerId="LiveId" clId="{2063B82A-B2CE-41AA-904A-AEDD30044022}" dt="2020-04-30T05:06:14.284" v="4842" actId="14734"/>
          <ac:graphicFrameMkLst>
            <pc:docMk/>
            <pc:sldMk cId="2411243370" sldId="291"/>
            <ac:graphicFrameMk id="33" creationId="{BC7BE7D4-8532-4A1D-9729-C2A8771E03B9}"/>
          </ac:graphicFrameMkLst>
        </pc:graphicFrameChg>
        <pc:picChg chg="add mod">
          <ac:chgData name="이 경오" userId="03d471aaec579ec3" providerId="LiveId" clId="{2063B82A-B2CE-41AA-904A-AEDD30044022}" dt="2020-04-30T05:06:02.005" v="4840" actId="1076"/>
          <ac:picMkLst>
            <pc:docMk/>
            <pc:sldMk cId="2411243370" sldId="291"/>
            <ac:picMk id="20" creationId="{94D22A34-46A0-41B9-B5BB-8D536E01BF1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2" creationId="{11B54AF9-29A0-4EE7-9F87-41ABDB2D9717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3" creationId="{39C45BCD-EF2F-4D1D-A795-229C4305C1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7" creationId="{BBD5BC6D-3A39-4447-84A3-77C79C92F734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8" creationId="{D4E6FDEB-F45B-40FE-93E6-F1A7FEDF44D8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29" creationId="{BA72C710-EF8D-486A-A967-19D39C7FF545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0" creationId="{3FFC5C47-50D8-44BB-B13A-79C7F13E993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1" creationId="{84ABC3DB-18A0-486C-B653-EE2FDF70394E}"/>
          </ac:picMkLst>
        </pc:picChg>
        <pc:picChg chg="add mod">
          <ac:chgData name="이 경오" userId="03d471aaec579ec3" providerId="LiveId" clId="{2063B82A-B2CE-41AA-904A-AEDD30044022}" dt="2020-04-30T05:06:53.208" v="4926" actId="164"/>
          <ac:picMkLst>
            <pc:docMk/>
            <pc:sldMk cId="2411243370" sldId="291"/>
            <ac:picMk id="32" creationId="{1C8F5E7F-F294-4BDC-A0CB-F1315D714881}"/>
          </ac:picMkLst>
        </pc:picChg>
        <pc:cxnChg chg="del">
          <ac:chgData name="이 경오" userId="03d471aaec579ec3" providerId="LiveId" clId="{2063B82A-B2CE-41AA-904A-AEDD30044022}" dt="2020-04-30T05:00:12.643" v="4351" actId="478"/>
          <ac:cxnSpMkLst>
            <pc:docMk/>
            <pc:sldMk cId="2411243370" sldId="291"/>
            <ac:cxnSpMk id="12" creationId="{752821AA-A3D7-4720-87C8-9ADD99BEC60D}"/>
          </ac:cxnSpMkLst>
        </pc:cxnChg>
      </pc:sldChg>
      <pc:sldChg chg="addSp delSp modSp add mod">
        <pc:chgData name="이 경오" userId="03d471aaec579ec3" providerId="LiveId" clId="{2063B82A-B2CE-41AA-904A-AEDD30044022}" dt="2020-04-30T05:23:41.603" v="5572" actId="1076"/>
        <pc:sldMkLst>
          <pc:docMk/>
          <pc:sldMk cId="3276220162" sldId="292"/>
        </pc:sldMkLst>
        <pc:spChg chg="mod">
          <ac:chgData name="이 경오" userId="03d471aaec579ec3" providerId="LiveId" clId="{2063B82A-B2CE-41AA-904A-AEDD30044022}" dt="2020-04-30T05:08:16.177" v="4968"/>
          <ac:spMkLst>
            <pc:docMk/>
            <pc:sldMk cId="3276220162" sldId="292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7" creationId="{195F255D-B26D-46EA-BB40-416EBAFCC2AF}"/>
          </ac:spMkLst>
        </pc:spChg>
        <pc:spChg chg="add mod">
          <ac:chgData name="이 경오" userId="03d471aaec579ec3" providerId="LiveId" clId="{2063B82A-B2CE-41AA-904A-AEDD30044022}" dt="2020-04-30T05:12:26.272" v="5354" actId="1076"/>
          <ac:spMkLst>
            <pc:docMk/>
            <pc:sldMk cId="3276220162" sldId="292"/>
            <ac:spMk id="11" creationId="{FE64E365-1081-4F65-8A75-6054AC51C00C}"/>
          </ac:spMkLst>
        </pc:spChg>
        <pc:spChg chg="add del mod">
          <ac:chgData name="이 경오" userId="03d471aaec579ec3" providerId="LiveId" clId="{2063B82A-B2CE-41AA-904A-AEDD30044022}" dt="2020-04-30T05:14:12.042" v="5389" actId="465"/>
          <ac:spMkLst>
            <pc:docMk/>
            <pc:sldMk cId="3276220162" sldId="292"/>
            <ac:spMk id="14" creationId="{204CAB54-6B6A-4C70-88CC-2727D2FA7DDD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21" creationId="{AAF87746-E47E-44AD-86BD-266092BC3D72}"/>
          </ac:spMkLst>
        </pc:spChg>
        <pc:spChg chg="add mod">
          <ac:chgData name="이 경오" userId="03d471aaec579ec3" providerId="LiveId" clId="{2063B82A-B2CE-41AA-904A-AEDD30044022}" dt="2020-04-30T05:09:29.216" v="5279"/>
          <ac:spMkLst>
            <pc:docMk/>
            <pc:sldMk cId="3276220162" sldId="292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5:20:15.306" v="5508" actId="1035"/>
          <ac:spMkLst>
            <pc:docMk/>
            <pc:sldMk cId="3276220162" sldId="292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4" creationId="{6F19BCFC-4D4F-4652-B8B0-669ACDF99EFE}"/>
          </ac:spMkLst>
        </pc:spChg>
        <pc:spChg chg="del">
          <ac:chgData name="이 경오" userId="03d471aaec579ec3" providerId="LiveId" clId="{2063B82A-B2CE-41AA-904A-AEDD30044022}" dt="2020-04-30T05:08:24.093" v="4969" actId="478"/>
          <ac:spMkLst>
            <pc:docMk/>
            <pc:sldMk cId="3276220162" sldId="292"/>
            <ac:spMk id="35" creationId="{A8D2E161-108B-4085-BC69-D8C56998B8E3}"/>
          </ac:spMkLst>
        </pc:spChg>
        <pc:spChg chg="add mod">
          <ac:chgData name="이 경오" userId="03d471aaec579ec3" providerId="LiveId" clId="{2063B82A-B2CE-41AA-904A-AEDD30044022}" dt="2020-04-30T05:10:42.174" v="5322"/>
          <ac:spMkLst>
            <pc:docMk/>
            <pc:sldMk cId="3276220162" sldId="292"/>
            <ac:spMk id="36" creationId="{91AF4C78-7E37-4C81-B2DC-D4B5B7F2B17A}"/>
          </ac:spMkLst>
        </pc:spChg>
        <pc:spChg chg="add mod">
          <ac:chgData name="이 경오" userId="03d471aaec579ec3" providerId="LiveId" clId="{2063B82A-B2CE-41AA-904A-AEDD30044022}" dt="2020-04-30T05:14:17.023" v="5391" actId="20577"/>
          <ac:spMkLst>
            <pc:docMk/>
            <pc:sldMk cId="3276220162" sldId="292"/>
            <ac:spMk id="46" creationId="{034CCE57-7047-4B93-8BCE-ADE409069BDA}"/>
          </ac:spMkLst>
        </pc:spChg>
        <pc:spChg chg="add mod">
          <ac:chgData name="이 경오" userId="03d471aaec579ec3" providerId="LiveId" clId="{2063B82A-B2CE-41AA-904A-AEDD30044022}" dt="2020-04-30T05:14:19.780" v="5393" actId="20577"/>
          <ac:spMkLst>
            <pc:docMk/>
            <pc:sldMk cId="3276220162" sldId="292"/>
            <ac:spMk id="47" creationId="{90BF1EE0-6874-424E-AA5D-AE336F8BB962}"/>
          </ac:spMkLst>
        </pc:spChg>
        <pc:spChg chg="add mod">
          <ac:chgData name="이 경오" userId="03d471aaec579ec3" providerId="LiveId" clId="{2063B82A-B2CE-41AA-904A-AEDD30044022}" dt="2020-04-30T05:14:22.730" v="5395" actId="20577"/>
          <ac:spMkLst>
            <pc:docMk/>
            <pc:sldMk cId="3276220162" sldId="292"/>
            <ac:spMk id="48" creationId="{1882F33D-3CE8-43BE-A3A0-10140B6FAE5C}"/>
          </ac:spMkLst>
        </pc:spChg>
        <pc:spChg chg="add mod">
          <ac:chgData name="이 경오" userId="03d471aaec579ec3" providerId="LiveId" clId="{2063B82A-B2CE-41AA-904A-AEDD30044022}" dt="2020-04-30T05:14:26.049" v="5397" actId="20577"/>
          <ac:spMkLst>
            <pc:docMk/>
            <pc:sldMk cId="3276220162" sldId="292"/>
            <ac:spMk id="49" creationId="{633040EC-CD36-4093-8D33-A0689FE406BE}"/>
          </ac:spMkLst>
        </pc:spChg>
        <pc:spChg chg="add mod">
          <ac:chgData name="이 경오" userId="03d471aaec579ec3" providerId="LiveId" clId="{2063B82A-B2CE-41AA-904A-AEDD30044022}" dt="2020-04-30T05:14:29.331" v="5399" actId="20577"/>
          <ac:spMkLst>
            <pc:docMk/>
            <pc:sldMk cId="3276220162" sldId="292"/>
            <ac:spMk id="50" creationId="{AA3ABA19-B994-45B9-83FC-9589A146408D}"/>
          </ac:spMkLst>
        </pc:spChg>
        <pc:spChg chg="add mod">
          <ac:chgData name="이 경오" userId="03d471aaec579ec3" providerId="LiveId" clId="{2063B82A-B2CE-41AA-904A-AEDD30044022}" dt="2020-04-30T05:14:32.651" v="5401" actId="20577"/>
          <ac:spMkLst>
            <pc:docMk/>
            <pc:sldMk cId="3276220162" sldId="292"/>
            <ac:spMk id="51" creationId="{2EABFE2C-C592-4D2F-969F-5B547457C8D2}"/>
          </ac:spMkLst>
        </pc:spChg>
        <pc:spChg chg="add mod">
          <ac:chgData name="이 경오" userId="03d471aaec579ec3" providerId="LiveId" clId="{2063B82A-B2CE-41AA-904A-AEDD30044022}" dt="2020-04-30T05:14:36.001" v="5403" actId="20577"/>
          <ac:spMkLst>
            <pc:docMk/>
            <pc:sldMk cId="3276220162" sldId="292"/>
            <ac:spMk id="52" creationId="{E2F6E5BD-BD2C-46AC-924B-07A33F9A5E0A}"/>
          </ac:spMkLst>
        </pc:spChg>
        <pc:spChg chg="add mod">
          <ac:chgData name="이 경오" userId="03d471aaec579ec3" providerId="LiveId" clId="{2063B82A-B2CE-41AA-904A-AEDD30044022}" dt="2020-04-30T05:14:39.172" v="5405" actId="20577"/>
          <ac:spMkLst>
            <pc:docMk/>
            <pc:sldMk cId="3276220162" sldId="292"/>
            <ac:spMk id="53" creationId="{BB1B417F-E579-425E-8484-0448C199D3B3}"/>
          </ac:spMkLst>
        </pc:spChg>
        <pc:spChg chg="add mod">
          <ac:chgData name="이 경오" userId="03d471aaec579ec3" providerId="LiveId" clId="{2063B82A-B2CE-41AA-904A-AEDD30044022}" dt="2020-04-30T05:16:58.689" v="5460" actId="408"/>
          <ac:spMkLst>
            <pc:docMk/>
            <pc:sldMk cId="3276220162" sldId="292"/>
            <ac:spMk id="62" creationId="{268185B8-F319-48ED-ADE6-FB003979513D}"/>
          </ac:spMkLst>
        </pc:spChg>
        <pc:spChg chg="add mod">
          <ac:chgData name="이 경오" userId="03d471aaec579ec3" providerId="LiveId" clId="{2063B82A-B2CE-41AA-904A-AEDD30044022}" dt="2020-04-30T05:17:03.094" v="5461" actId="20577"/>
          <ac:spMkLst>
            <pc:docMk/>
            <pc:sldMk cId="3276220162" sldId="292"/>
            <ac:spMk id="63" creationId="{13BFEA1E-CA52-4358-B5DE-BCBEF29B87E3}"/>
          </ac:spMkLst>
        </pc:spChg>
        <pc:spChg chg="add mod">
          <ac:chgData name="이 경오" userId="03d471aaec579ec3" providerId="LiveId" clId="{2063B82A-B2CE-41AA-904A-AEDD30044022}" dt="2020-04-30T05:17:05.070" v="5462" actId="20577"/>
          <ac:spMkLst>
            <pc:docMk/>
            <pc:sldMk cId="3276220162" sldId="292"/>
            <ac:spMk id="64" creationId="{8DCEAA12-DD5A-4B81-A440-CF28646F5792}"/>
          </ac:spMkLst>
        </pc:spChg>
        <pc:spChg chg="add mod">
          <ac:chgData name="이 경오" userId="03d471aaec579ec3" providerId="LiveId" clId="{2063B82A-B2CE-41AA-904A-AEDD30044022}" dt="2020-04-30T05:17:09.852" v="5464" actId="20577"/>
          <ac:spMkLst>
            <pc:docMk/>
            <pc:sldMk cId="3276220162" sldId="292"/>
            <ac:spMk id="65" creationId="{83FA54B2-10A3-4B98-A8F9-F85ED20B823B}"/>
          </ac:spMkLst>
        </pc:spChg>
        <pc:spChg chg="add mod">
          <ac:chgData name="이 경오" userId="03d471aaec579ec3" providerId="LiveId" clId="{2063B82A-B2CE-41AA-904A-AEDD30044022}" dt="2020-04-30T05:17:07.265" v="5463" actId="20577"/>
          <ac:spMkLst>
            <pc:docMk/>
            <pc:sldMk cId="3276220162" sldId="292"/>
            <ac:spMk id="66" creationId="{FD647956-A3F9-456E-8155-3FA444245CE0}"/>
          </ac:spMkLst>
        </pc:spChg>
        <pc:spChg chg="add mod">
          <ac:chgData name="이 경오" userId="03d471aaec579ec3" providerId="LiveId" clId="{2063B82A-B2CE-41AA-904A-AEDD30044022}" dt="2020-04-30T05:17:11.843" v="5465" actId="20577"/>
          <ac:spMkLst>
            <pc:docMk/>
            <pc:sldMk cId="3276220162" sldId="292"/>
            <ac:spMk id="67" creationId="{47018693-3DCC-48C8-819B-22DA1CC63E79}"/>
          </ac:spMkLst>
        </pc:spChg>
        <pc:spChg chg="add del mod">
          <ac:chgData name="이 경오" userId="03d471aaec579ec3" providerId="LiveId" clId="{2063B82A-B2CE-41AA-904A-AEDD30044022}" dt="2020-04-30T05:17:13.965" v="5466" actId="20577"/>
          <ac:spMkLst>
            <pc:docMk/>
            <pc:sldMk cId="3276220162" sldId="292"/>
            <ac:spMk id="68" creationId="{CCA71837-E049-4980-93CC-905CC89C3938}"/>
          </ac:spMkLst>
        </pc:spChg>
        <pc:spChg chg="add mod">
          <ac:chgData name="이 경오" userId="03d471aaec579ec3" providerId="LiveId" clId="{2063B82A-B2CE-41AA-904A-AEDD30044022}" dt="2020-04-30T05:17:16.216" v="5467" actId="20577"/>
          <ac:spMkLst>
            <pc:docMk/>
            <pc:sldMk cId="3276220162" sldId="292"/>
            <ac:spMk id="69" creationId="{FB129E99-29E8-4D63-A245-CA96EFA238AB}"/>
          </ac:spMkLst>
        </pc:spChg>
        <pc:spChg chg="add mod">
          <ac:chgData name="이 경오" userId="03d471aaec579ec3" providerId="LiveId" clId="{2063B82A-B2CE-41AA-904A-AEDD30044022}" dt="2020-04-30T05:20:12.234" v="5507" actId="1036"/>
          <ac:spMkLst>
            <pc:docMk/>
            <pc:sldMk cId="3276220162" sldId="292"/>
            <ac:spMk id="78" creationId="{ED05D65E-4CE4-4638-B4E5-8EFC9E54D8C7}"/>
          </ac:spMkLst>
        </pc:spChg>
        <pc:spChg chg="add mod">
          <ac:chgData name="이 경오" userId="03d471aaec579ec3" providerId="LiveId" clId="{2063B82A-B2CE-41AA-904A-AEDD30044022}" dt="2020-04-30T05:23:23.584" v="5566" actId="1076"/>
          <ac:spMkLst>
            <pc:docMk/>
            <pc:sldMk cId="3276220162" sldId="292"/>
            <ac:spMk id="79" creationId="{65648831-B7A4-4737-89B1-B1FBFF789E72}"/>
          </ac:spMkLst>
        </pc:spChg>
        <pc:spChg chg="add mod">
          <ac:chgData name="이 경오" userId="03d471aaec579ec3" providerId="LiveId" clId="{2063B82A-B2CE-41AA-904A-AEDD30044022}" dt="2020-04-30T05:23:25.994" v="5567" actId="1076"/>
          <ac:spMkLst>
            <pc:docMk/>
            <pc:sldMk cId="3276220162" sldId="292"/>
            <ac:spMk id="80" creationId="{DCC34C15-4123-4265-9855-D2D3D737C0DF}"/>
          </ac:spMkLst>
        </pc:spChg>
        <pc:spChg chg="add mod">
          <ac:chgData name="이 경오" userId="03d471aaec579ec3" providerId="LiveId" clId="{2063B82A-B2CE-41AA-904A-AEDD30044022}" dt="2020-04-30T05:23:28.513" v="5568" actId="1076"/>
          <ac:spMkLst>
            <pc:docMk/>
            <pc:sldMk cId="3276220162" sldId="292"/>
            <ac:spMk id="81" creationId="{EE4A6024-21F4-402D-B30E-B7DDA99073C4}"/>
          </ac:spMkLst>
        </pc:spChg>
        <pc:spChg chg="add mod">
          <ac:chgData name="이 경오" userId="03d471aaec579ec3" providerId="LiveId" clId="{2063B82A-B2CE-41AA-904A-AEDD30044022}" dt="2020-04-30T05:23:41.603" v="5572" actId="1076"/>
          <ac:spMkLst>
            <pc:docMk/>
            <pc:sldMk cId="3276220162" sldId="292"/>
            <ac:spMk id="82" creationId="{6694DDA9-9E99-4C34-8C13-EB103E35CEB9}"/>
          </ac:spMkLst>
        </pc:spChg>
        <pc:spChg chg="add mod">
          <ac:chgData name="이 경오" userId="03d471aaec579ec3" providerId="LiveId" clId="{2063B82A-B2CE-41AA-904A-AEDD30044022}" dt="2020-04-30T05:23:38.044" v="5571" actId="1076"/>
          <ac:spMkLst>
            <pc:docMk/>
            <pc:sldMk cId="3276220162" sldId="292"/>
            <ac:spMk id="83" creationId="{5A634AC9-EE19-44A2-8F8B-1C167D60C85E}"/>
          </ac:spMkLst>
        </pc:spChg>
        <pc:spChg chg="add mod">
          <ac:chgData name="이 경오" userId="03d471aaec579ec3" providerId="LiveId" clId="{2063B82A-B2CE-41AA-904A-AEDD30044022}" dt="2020-04-30T05:23:35.594" v="5570" actId="1076"/>
          <ac:spMkLst>
            <pc:docMk/>
            <pc:sldMk cId="3276220162" sldId="292"/>
            <ac:spMk id="84" creationId="{F391A671-F58E-4435-A279-E603BEDBBF53}"/>
          </ac:spMkLst>
        </pc:spChg>
        <pc:grpChg chg="del">
          <ac:chgData name="이 경오" userId="03d471aaec579ec3" providerId="LiveId" clId="{2063B82A-B2CE-41AA-904A-AEDD30044022}" dt="2020-04-30T05:08:24.093" v="4969" actId="478"/>
          <ac:grpSpMkLst>
            <pc:docMk/>
            <pc:sldMk cId="3276220162" sldId="292"/>
            <ac:grpSpMk id="8" creationId="{F5AA0169-4C20-4ABF-999B-D2EE2941AE03}"/>
          </ac:grpSpMkLst>
        </pc:grpChg>
        <pc:grpChg chg="add del mod">
          <ac:chgData name="이 경오" userId="03d471aaec579ec3" providerId="LiveId" clId="{2063B82A-B2CE-41AA-904A-AEDD30044022}" dt="2020-04-30T05:12:04.081" v="5348" actId="165"/>
          <ac:grpSpMkLst>
            <pc:docMk/>
            <pc:sldMk cId="3276220162" sldId="292"/>
            <ac:grpSpMk id="13" creationId="{CCF5255C-1F60-47C1-A61C-32B79EF0EF6A}"/>
          </ac:grpSpMkLst>
        </pc:grpChg>
        <pc:graphicFrameChg chg="del">
          <ac:chgData name="이 경오" userId="03d471aaec579ec3" providerId="LiveId" clId="{2063B82A-B2CE-41AA-904A-AEDD30044022}" dt="2020-04-30T05:08:24.093" v="4969" actId="478"/>
          <ac:graphicFrameMkLst>
            <pc:docMk/>
            <pc:sldMk cId="3276220162" sldId="292"/>
            <ac:graphicFrameMk id="33" creationId="{BC7BE7D4-8532-4A1D-9729-C2A8771E03B9}"/>
          </ac:graphicFrameMkLst>
        </pc:graphicFrameChg>
        <pc:picChg chg="del">
          <ac:chgData name="이 경오" userId="03d471aaec579ec3" providerId="LiveId" clId="{2063B82A-B2CE-41AA-904A-AEDD30044022}" dt="2020-04-30T05:08:24.093" v="4969" actId="478"/>
          <ac:picMkLst>
            <pc:docMk/>
            <pc:sldMk cId="3276220162" sldId="292"/>
            <ac:picMk id="20" creationId="{94D22A34-46A0-41B9-B5BB-8D536E01BF14}"/>
          </ac:picMkLst>
        </pc:pic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6" creationId="{8C84ECFC-7060-4471-831E-8690914C91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18" creationId="{9C32C82E-732A-4493-B794-1C15AF6E8477}"/>
          </ac:cxnSpMkLst>
        </pc:cxnChg>
        <pc:cxnChg chg="add mod">
          <ac:chgData name="이 경오" userId="03d471aaec579ec3" providerId="LiveId" clId="{2063B82A-B2CE-41AA-904A-AEDD30044022}" dt="2020-04-30T05:10:11.277" v="5295" actId="1036"/>
          <ac:cxnSpMkLst>
            <pc:docMk/>
            <pc:sldMk cId="3276220162" sldId="292"/>
            <ac:cxnSpMk id="25" creationId="{DD7FECCE-B505-4C2A-9B8B-16D7125EE4C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7" creationId="{C010F1EB-8A91-4762-86F2-837D66375B53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8" creationId="{29867076-9C46-4CBC-BD0E-A481943A4C2C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39" creationId="{680D61C0-E48B-49AC-8BAF-70B405D2AECD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0" creationId="{E256B149-465C-412A-AEA2-741C9CD61C38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1" creationId="{574CACEE-2916-4B9B-A6D8-D2BC486F11EA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2" creationId="{85879741-9999-4451-972F-79A3F038C276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3" creationId="{8D9B95A0-B355-4125-B873-5ACAC2A54A79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4" creationId="{4B6E09F4-0834-40B7-8529-F9C9A2B51412}"/>
          </ac:cxnSpMkLst>
        </pc:cxnChg>
        <pc:cxnChg chg="add mod topLvl">
          <ac:chgData name="이 경오" userId="03d471aaec579ec3" providerId="LiveId" clId="{2063B82A-B2CE-41AA-904A-AEDD30044022}" dt="2020-04-30T05:12:29.662" v="5355" actId="1038"/>
          <ac:cxnSpMkLst>
            <pc:docMk/>
            <pc:sldMk cId="3276220162" sldId="292"/>
            <ac:cxnSpMk id="45" creationId="{314DD031-9F56-4F48-A0F2-8AEF604F58FD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4" creationId="{D5253712-FA13-493E-B97A-35554D34154C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5" creationId="{E0352A78-F889-447E-AE36-03FEF8B1F252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6" creationId="{3F847A1F-0443-4A11-8263-9282CF64345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7" creationId="{8B4F066B-C019-4A92-BAC1-11451245775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8" creationId="{D96A217F-8F3C-41C9-AC25-8BBF94231937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59" creationId="{F0922703-B230-46A0-A551-410AAFB761E6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0" creationId="{C4FBC3BD-EDA5-4849-97D6-C9A34C26FBC1}"/>
          </ac:cxnSpMkLst>
        </pc:cxnChg>
        <pc:cxnChg chg="add mod">
          <ac:chgData name="이 경오" userId="03d471aaec579ec3" providerId="LiveId" clId="{2063B82A-B2CE-41AA-904A-AEDD30044022}" dt="2020-04-30T05:15:38.797" v="5429" actId="408"/>
          <ac:cxnSpMkLst>
            <pc:docMk/>
            <pc:sldMk cId="3276220162" sldId="292"/>
            <ac:cxnSpMk id="61" creationId="{0CC34C42-B051-486E-8389-4FB4C22A2B88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0" creationId="{31A7327F-C873-4A57-AEB7-EDBB0366204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1" creationId="{A4D79FEB-6627-4BC5-BD7A-29CFA3433A7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2" creationId="{6FB95D7F-3D20-4584-BA34-43DBD8D323C9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3" creationId="{FB24954B-C879-4EB9-80CB-8C5F19AEAFD3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4" creationId="{8FC98D2F-E880-4A67-AB80-53AD81EB775F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5" creationId="{B91FB71D-9325-46DF-A9D8-FE7A937EAB0C}"/>
          </ac:cxnSpMkLst>
        </pc:cxnChg>
        <pc:cxnChg chg="add mod ord">
          <ac:chgData name="이 경오" userId="03d471aaec579ec3" providerId="LiveId" clId="{2063B82A-B2CE-41AA-904A-AEDD30044022}" dt="2020-04-30T05:19:03.960" v="5499" actId="167"/>
          <ac:cxnSpMkLst>
            <pc:docMk/>
            <pc:sldMk cId="3276220162" sldId="292"/>
            <ac:cxnSpMk id="76" creationId="{6ACC50A3-0397-4374-A8F3-EF65A25D9BCB}"/>
          </ac:cxnSpMkLst>
        </pc:cxnChg>
        <pc:cxnChg chg="add mod ord">
          <ac:chgData name="이 경오" userId="03d471aaec579ec3" providerId="LiveId" clId="{2063B82A-B2CE-41AA-904A-AEDD30044022}" dt="2020-04-30T05:22:14.818" v="5549" actId="167"/>
          <ac:cxnSpMkLst>
            <pc:docMk/>
            <pc:sldMk cId="3276220162" sldId="292"/>
            <ac:cxnSpMk id="77" creationId="{744756A9-8A55-4D87-97B4-47E3959C349B}"/>
          </ac:cxnSpMkLst>
        </pc:cxnChg>
        <pc:cxnChg chg="add del mod">
          <ac:chgData name="이 경오" userId="03d471aaec579ec3" providerId="LiveId" clId="{2063B82A-B2CE-41AA-904A-AEDD30044022}" dt="2020-04-30T05:21:20.375" v="5528" actId="11529"/>
          <ac:cxnSpMkLst>
            <pc:docMk/>
            <pc:sldMk cId="3276220162" sldId="292"/>
            <ac:cxnSpMk id="86" creationId="{64CDEE4F-1222-416C-A94E-36A342D7A0D9}"/>
          </ac:cxnSpMkLst>
        </pc:cxnChg>
        <pc:cxnChg chg="add mod">
          <ac:chgData name="이 경오" userId="03d471aaec579ec3" providerId="LiveId" clId="{2063B82A-B2CE-41AA-904A-AEDD30044022}" dt="2020-04-30T05:22:35.893" v="5552" actId="14100"/>
          <ac:cxnSpMkLst>
            <pc:docMk/>
            <pc:sldMk cId="3276220162" sldId="292"/>
            <ac:cxnSpMk id="88" creationId="{19DEF1D9-23AE-4F1D-A4E7-2A80449736A7}"/>
          </ac:cxnSpMkLst>
        </pc:cxnChg>
        <pc:cxnChg chg="add mod">
          <ac:chgData name="이 경오" userId="03d471aaec579ec3" providerId="LiveId" clId="{2063B82A-B2CE-41AA-904A-AEDD30044022}" dt="2020-04-30T05:23:23.584" v="5566" actId="1076"/>
          <ac:cxnSpMkLst>
            <pc:docMk/>
            <pc:sldMk cId="3276220162" sldId="292"/>
            <ac:cxnSpMk id="89" creationId="{6FCAC0C6-5345-4386-AF19-8C7AECC5BD28}"/>
          </ac:cxnSpMkLst>
        </pc:cxnChg>
        <pc:cxnChg chg="add mod">
          <ac:chgData name="이 경오" userId="03d471aaec579ec3" providerId="LiveId" clId="{2063B82A-B2CE-41AA-904A-AEDD30044022}" dt="2020-04-30T05:23:25.994" v="5567" actId="1076"/>
          <ac:cxnSpMkLst>
            <pc:docMk/>
            <pc:sldMk cId="3276220162" sldId="292"/>
            <ac:cxnSpMk id="92" creationId="{9111F2DD-C755-4081-BFEA-1FA2EA412220}"/>
          </ac:cxnSpMkLst>
        </pc:cxnChg>
        <pc:cxnChg chg="add mod">
          <ac:chgData name="이 경오" userId="03d471aaec579ec3" providerId="LiveId" clId="{2063B82A-B2CE-41AA-904A-AEDD30044022}" dt="2020-04-30T05:23:28.513" v="5568" actId="1076"/>
          <ac:cxnSpMkLst>
            <pc:docMk/>
            <pc:sldMk cId="3276220162" sldId="292"/>
            <ac:cxnSpMk id="95" creationId="{01935493-AE3C-4B60-A1F0-CF08AEF6628E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99" creationId="{3073B193-36C3-4C50-ABD6-BD8758F14893}"/>
          </ac:cxnSpMkLst>
        </pc:cxnChg>
        <pc:cxnChg chg="add mod">
          <ac:chgData name="이 경오" userId="03d471aaec579ec3" providerId="LiveId" clId="{2063B82A-B2CE-41AA-904A-AEDD30044022}" dt="2020-04-30T05:23:41.603" v="5572" actId="1076"/>
          <ac:cxnSpMkLst>
            <pc:docMk/>
            <pc:sldMk cId="3276220162" sldId="292"/>
            <ac:cxnSpMk id="102" creationId="{D05C7B95-46A2-4F96-8D4C-A1F911E65B45}"/>
          </ac:cxnSpMkLst>
        </pc:cxnChg>
        <pc:cxnChg chg="add mod">
          <ac:chgData name="이 경오" userId="03d471aaec579ec3" providerId="LiveId" clId="{2063B82A-B2CE-41AA-904A-AEDD30044022}" dt="2020-04-30T05:23:38.044" v="5571" actId="1076"/>
          <ac:cxnSpMkLst>
            <pc:docMk/>
            <pc:sldMk cId="3276220162" sldId="292"/>
            <ac:cxnSpMk id="105" creationId="{A4A1DA6D-BD27-4A11-9183-760003252E18}"/>
          </ac:cxnSpMkLst>
        </pc:cxnChg>
      </pc:sldChg>
      <pc:sldChg chg="addSp delSp modSp add mod">
        <pc:chgData name="이 경오" userId="03d471aaec579ec3" providerId="LiveId" clId="{2063B82A-B2CE-41AA-904A-AEDD30044022}" dt="2020-04-30T05:29:02.286" v="5949" actId="20577"/>
        <pc:sldMkLst>
          <pc:docMk/>
          <pc:sldMk cId="1235721984" sldId="293"/>
        </pc:sldMkLst>
        <pc:spChg chg="mod">
          <ac:chgData name="이 경오" userId="03d471aaec579ec3" providerId="LiveId" clId="{2063B82A-B2CE-41AA-904A-AEDD30044022}" dt="2020-04-30T05:24:46.202" v="5623" actId="20577"/>
          <ac:spMkLst>
            <pc:docMk/>
            <pc:sldMk cId="1235721984" sldId="293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1" creationId="{FE64E365-1081-4F65-8A75-6054AC51C00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14" creationId="{204CAB54-6B6A-4C70-88CC-2727D2FA7DDD}"/>
          </ac:spMkLst>
        </pc:spChg>
        <pc:spChg chg="mod">
          <ac:chgData name="이 경오" userId="03d471aaec579ec3" providerId="LiveId" clId="{2063B82A-B2CE-41AA-904A-AEDD30044022}" dt="2020-04-30T05:26:13.757" v="5681" actId="20577"/>
          <ac:spMkLst>
            <pc:docMk/>
            <pc:sldMk cId="1235721984" sldId="293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26" creationId="{EE79B7D6-E003-47BF-9BC4-F9AE0F9F272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36" creationId="{91AF4C78-7E37-4C81-B2DC-D4B5B7F2B17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6" creationId="{034CCE57-7047-4B93-8BCE-ADE409069BD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7" creationId="{90BF1EE0-6874-424E-AA5D-AE336F8BB96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8" creationId="{1882F33D-3CE8-43BE-A3A0-10140B6FAE5C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49" creationId="{633040EC-CD36-4093-8D33-A0689FE406B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0" creationId="{AA3ABA19-B994-45B9-83FC-9589A146408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1" creationId="{2EABFE2C-C592-4D2F-969F-5B547457C8D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2" creationId="{E2F6E5BD-BD2C-46AC-924B-07A33F9A5E0A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53" creationId="{BB1B417F-E579-425E-8484-0448C199D3B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2" creationId="{268185B8-F319-48ED-ADE6-FB003979513D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3" creationId="{13BFEA1E-CA52-4358-B5DE-BCBEF29B87E3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4" creationId="{8DCEAA12-DD5A-4B81-A440-CF28646F579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5" creationId="{83FA54B2-10A3-4B98-A8F9-F85ED20B823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6" creationId="{FD647956-A3F9-456E-8155-3FA444245CE0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7" creationId="{47018693-3DCC-48C8-819B-22DA1CC63E7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8" creationId="{CCA71837-E049-4980-93CC-905CC89C3938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69" creationId="{FB129E99-29E8-4D63-A245-CA96EFA238AB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8" creationId="{ED05D65E-4CE4-4638-B4E5-8EFC9E54D8C7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79" creationId="{65648831-B7A4-4737-89B1-B1FBFF789E72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0" creationId="{DCC34C15-4123-4265-9855-D2D3D737C0DF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1" creationId="{EE4A6024-21F4-402D-B30E-B7DDA99073C4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2" creationId="{6694DDA9-9E99-4C34-8C13-EB103E35CEB9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3" creationId="{5A634AC9-EE19-44A2-8F8B-1C167D60C85E}"/>
          </ac:spMkLst>
        </pc:spChg>
        <pc:spChg chg="del">
          <ac:chgData name="이 경오" userId="03d471aaec579ec3" providerId="LiveId" clId="{2063B82A-B2CE-41AA-904A-AEDD30044022}" dt="2020-04-30T05:25:16.853" v="5624" actId="478"/>
          <ac:spMkLst>
            <pc:docMk/>
            <pc:sldMk cId="1235721984" sldId="293"/>
            <ac:spMk id="84" creationId="{F391A671-F58E-4435-A279-E603BEDBBF53}"/>
          </ac:spMkLst>
        </pc:spChg>
        <pc:spChg chg="add mod">
          <ac:chgData name="이 경오" userId="03d471aaec579ec3" providerId="LiveId" clId="{2063B82A-B2CE-41AA-904A-AEDD30044022}" dt="2020-04-30T05:27:09.034" v="5712"/>
          <ac:spMkLst>
            <pc:docMk/>
            <pc:sldMk cId="1235721984" sldId="293"/>
            <ac:spMk id="85" creationId="{A1CB6493-962C-47BD-BC62-120CB41AD08F}"/>
          </ac:spMkLst>
        </pc:spChg>
        <pc:spChg chg="add mod">
          <ac:chgData name="이 경오" userId="03d471aaec579ec3" providerId="LiveId" clId="{2063B82A-B2CE-41AA-904A-AEDD30044022}" dt="2020-04-30T05:29:02.286" v="5949" actId="20577"/>
          <ac:spMkLst>
            <pc:docMk/>
            <pc:sldMk cId="1235721984" sldId="293"/>
            <ac:spMk id="87" creationId="{ABD45B1F-43A0-43FC-B83F-EDD792EA24BA}"/>
          </ac:spMkLst>
        </pc:spChg>
        <pc:graphicFrameChg chg="add mod modGraphic">
          <ac:chgData name="이 경오" userId="03d471aaec579ec3" providerId="LiveId" clId="{2063B82A-B2CE-41AA-904A-AEDD30044022}" dt="2020-04-30T05:27:35.115" v="5743" actId="20577"/>
          <ac:graphicFrameMkLst>
            <pc:docMk/>
            <pc:sldMk cId="1235721984" sldId="293"/>
            <ac:graphicFrameMk id="86" creationId="{710C687A-62C5-4CED-8B50-E43416D13D51}"/>
          </ac:graphicFrameMkLst>
        </pc:graphicFrameChg>
        <pc:picChg chg="add del mod">
          <ac:chgData name="이 경오" userId="03d471aaec579ec3" providerId="LiveId" clId="{2063B82A-B2CE-41AA-904A-AEDD30044022}" dt="2020-04-30T05:26:28.292" v="5685"/>
          <ac:picMkLst>
            <pc:docMk/>
            <pc:sldMk cId="1235721984" sldId="293"/>
            <ac:picMk id="3074" creationId="{10FCA620-055B-4ABA-9575-FC11770CC241}"/>
          </ac:picMkLst>
        </pc:pic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" creationId="{8C84ECFC-7060-4471-831E-8690914C91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8" creationId="{9C32C82E-732A-4493-B794-1C15AF6E847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25" creationId="{DD7FECCE-B505-4C2A-9B8B-16D7125EE4C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7" creationId="{C010F1EB-8A91-4762-86F2-837D66375B5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8" creationId="{29867076-9C46-4CBC-BD0E-A481943A4C2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39" creationId="{680D61C0-E48B-49AC-8BAF-70B405D2AEC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0" creationId="{E256B149-465C-412A-AEA2-741C9CD61C3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1" creationId="{574CACEE-2916-4B9B-A6D8-D2BC486F11EA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2" creationId="{85879741-9999-4451-972F-79A3F038C27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3" creationId="{8D9B95A0-B355-4125-B873-5ACAC2A54A7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4" creationId="{4B6E09F4-0834-40B7-8529-F9C9A2B5141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45" creationId="{314DD031-9F56-4F48-A0F2-8AEF604F58FD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4" creationId="{D5253712-FA13-493E-B97A-35554D34154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5" creationId="{E0352A78-F889-447E-AE36-03FEF8B1F252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6" creationId="{3F847A1F-0443-4A11-8263-9282CF64345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7" creationId="{8B4F066B-C019-4A92-BAC1-11451245775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8" creationId="{D96A217F-8F3C-41C9-AC25-8BBF94231937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59" creationId="{F0922703-B230-46A0-A551-410AAFB761E6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0" creationId="{C4FBC3BD-EDA5-4849-97D6-C9A34C26FBC1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61" creationId="{0CC34C42-B051-486E-8389-4FB4C22A2B88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0" creationId="{31A7327F-C873-4A57-AEB7-EDBB0366204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1" creationId="{A4D79FEB-6627-4BC5-BD7A-29CFA3433A7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2" creationId="{6FB95D7F-3D20-4584-BA34-43DBD8D323C9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3" creationId="{FB24954B-C879-4EB9-80CB-8C5F19AEAFD3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4" creationId="{8FC98D2F-E880-4A67-AB80-53AD81EB775F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5" creationId="{B91FB71D-9325-46DF-A9D8-FE7A937EAB0C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6" creationId="{6ACC50A3-0397-4374-A8F3-EF65A25D9BCB}"/>
          </ac:cxnSpMkLst>
        </pc:cxnChg>
        <pc:cxnChg chg="del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77" creationId="{744756A9-8A55-4D87-97B4-47E3959C349B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8" creationId="{19DEF1D9-23AE-4F1D-A4E7-2A80449736A7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89" creationId="{6FCAC0C6-5345-4386-AF19-8C7AECC5BD28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2" creationId="{9111F2DD-C755-4081-BFEA-1FA2EA412220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5" creationId="{01935493-AE3C-4B60-A1F0-CF08AEF6628E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99" creationId="{3073B193-36C3-4C50-ABD6-BD8758F14893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2" creationId="{D05C7B95-46A2-4F96-8D4C-A1F911E65B45}"/>
          </ac:cxnSpMkLst>
        </pc:cxnChg>
        <pc:cxnChg chg="del mod">
          <ac:chgData name="이 경오" userId="03d471aaec579ec3" providerId="LiveId" clId="{2063B82A-B2CE-41AA-904A-AEDD30044022}" dt="2020-04-30T05:25:16.853" v="5624" actId="478"/>
          <ac:cxnSpMkLst>
            <pc:docMk/>
            <pc:sldMk cId="1235721984" sldId="293"/>
            <ac:cxnSpMk id="105" creationId="{A4A1DA6D-BD27-4A11-9183-760003252E18}"/>
          </ac:cxnSpMkLst>
        </pc:cxnChg>
      </pc:sldChg>
      <pc:sldChg chg="add ord">
        <pc:chgData name="이 경오" userId="03d471aaec579ec3" providerId="LiveId" clId="{2063B82A-B2CE-41AA-904A-AEDD30044022}" dt="2020-04-30T06:37:24.954" v="5952"/>
        <pc:sldMkLst>
          <pc:docMk/>
          <pc:sldMk cId="3211394283" sldId="294"/>
        </pc:sldMkLst>
      </pc:sldChg>
      <pc:sldChg chg="modSp add mod ord">
        <pc:chgData name="이 경오" userId="03d471aaec579ec3" providerId="LiveId" clId="{2063B82A-B2CE-41AA-904A-AEDD30044022}" dt="2020-04-30T06:44:42.530" v="6646" actId="20577"/>
        <pc:sldMkLst>
          <pc:docMk/>
          <pc:sldMk cId="724987056" sldId="295"/>
        </pc:sldMkLst>
        <pc:spChg chg="mod">
          <ac:chgData name="이 경오" userId="03d471aaec579ec3" providerId="LiveId" clId="{2063B82A-B2CE-41AA-904A-AEDD30044022}" dt="2020-04-30T06:39:50.964" v="5962" actId="179"/>
          <ac:spMkLst>
            <pc:docMk/>
            <pc:sldMk cId="724987056" sldId="295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41:22.853" v="5997"/>
          <ac:spMkLst>
            <pc:docMk/>
            <pc:sldMk cId="724987056" sldId="295"/>
            <ac:spMk id="85" creationId="{A1CB6493-962C-47BD-BC62-120CB41AD08F}"/>
          </ac:spMkLst>
        </pc:spChg>
        <pc:spChg chg="mod">
          <ac:chgData name="이 경오" userId="03d471aaec579ec3" providerId="LiveId" clId="{2063B82A-B2CE-41AA-904A-AEDD30044022}" dt="2020-04-30T06:44:42.530" v="6646" actId="20577"/>
          <ac:spMkLst>
            <pc:docMk/>
            <pc:sldMk cId="724987056" sldId="295"/>
            <ac:spMk id="87" creationId="{ABD45B1F-43A0-43FC-B83F-EDD792EA24BA}"/>
          </ac:spMkLst>
        </pc:spChg>
        <pc:graphicFrameChg chg="mod modGraphic">
          <ac:chgData name="이 경오" userId="03d471aaec579ec3" providerId="LiveId" clId="{2063B82A-B2CE-41AA-904A-AEDD30044022}" dt="2020-04-30T06:44:08.446" v="6500" actId="20577"/>
          <ac:graphicFrameMkLst>
            <pc:docMk/>
            <pc:sldMk cId="724987056" sldId="295"/>
            <ac:graphicFrameMk id="86" creationId="{710C687A-62C5-4CED-8B50-E43416D13D51}"/>
          </ac:graphicFrameMkLst>
        </pc:graphicFrameChg>
      </pc:sldChg>
      <pc:sldChg chg="addSp delSp modSp add mod">
        <pc:chgData name="이 경오" userId="03d471aaec579ec3" providerId="LiveId" clId="{2063B82A-B2CE-41AA-904A-AEDD30044022}" dt="2020-04-30T06:56:55.242" v="8598"/>
        <pc:sldMkLst>
          <pc:docMk/>
          <pc:sldMk cId="3479903826" sldId="296"/>
        </pc:sldMkLst>
        <pc:spChg chg="mod">
          <ac:chgData name="이 경오" userId="03d471aaec579ec3" providerId="LiveId" clId="{2063B82A-B2CE-41AA-904A-AEDD30044022}" dt="2020-04-30T06:45:26.354" v="6687"/>
          <ac:spMkLst>
            <pc:docMk/>
            <pc:sldMk cId="3479903826" sldId="296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3" creationId="{96A22718-84C9-42CA-96AC-0475CFA6C2FE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6" creationId="{1A4EBE7C-B9D0-490C-A4C1-238C35F01EA4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1" creationId="{AB1BE863-FB9B-40C9-A4C9-74BE2053EBCC}"/>
          </ac:spMkLst>
        </pc:spChg>
        <pc:spChg chg="add mod">
          <ac:chgData name="이 경오" userId="03d471aaec579ec3" providerId="LiveId" clId="{2063B82A-B2CE-41AA-904A-AEDD30044022}" dt="2020-04-30T06:56:55.242" v="8598"/>
          <ac:spMkLst>
            <pc:docMk/>
            <pc:sldMk cId="3479903826" sldId="296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46:41.300" v="7044" actId="20577"/>
          <ac:spMkLst>
            <pc:docMk/>
            <pc:sldMk cId="3479903826" sldId="296"/>
            <ac:spMk id="24" creationId="{90029665-E514-4E16-B167-07E4450F3183}"/>
          </ac:spMkLst>
        </pc:spChg>
        <pc:spChg chg="add mod">
          <ac:chgData name="이 경오" userId="03d471aaec579ec3" providerId="LiveId" clId="{2063B82A-B2CE-41AA-904A-AEDD30044022}" dt="2020-04-30T06:52:08.869" v="7634" actId="1076"/>
          <ac:spMkLst>
            <pc:docMk/>
            <pc:sldMk cId="3479903826" sldId="296"/>
            <ac:spMk id="26" creationId="{A5FB1CD8-703F-411A-8359-2A267F8AA1D1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5" creationId="{A1CB6493-962C-47BD-BC62-120CB41AD08F}"/>
          </ac:spMkLst>
        </pc:spChg>
        <pc:spChg chg="del">
          <ac:chgData name="이 경오" userId="03d471aaec579ec3" providerId="LiveId" clId="{2063B82A-B2CE-41AA-904A-AEDD30044022}" dt="2020-04-30T06:46:50.505" v="7045" actId="478"/>
          <ac:spMkLst>
            <pc:docMk/>
            <pc:sldMk cId="3479903826" sldId="296"/>
            <ac:spMk id="87" creationId="{ABD45B1F-43A0-43FC-B83F-EDD792EA24BA}"/>
          </ac:spMkLst>
        </pc:spChg>
        <pc:graphicFrameChg chg="del">
          <ac:chgData name="이 경오" userId="03d471aaec579ec3" providerId="LiveId" clId="{2063B82A-B2CE-41AA-904A-AEDD30044022}" dt="2020-04-30T06:46:50.505" v="7045" actId="478"/>
          <ac:graphicFrameMkLst>
            <pc:docMk/>
            <pc:sldMk cId="3479903826" sldId="296"/>
            <ac:graphicFrameMk id="86" creationId="{710C687A-62C5-4CED-8B50-E43416D13D51}"/>
          </ac:graphicFrameMkLst>
        </pc:graphicFrame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9" creationId="{F0A5B8D1-3DC6-4EE5-9D05-734125229BD9}"/>
          </ac:picMkLst>
        </pc:picChg>
        <pc:picChg chg="add mod">
          <ac:chgData name="이 경오" userId="03d471aaec579ec3" providerId="LiveId" clId="{2063B82A-B2CE-41AA-904A-AEDD30044022}" dt="2020-04-30T06:52:08.869" v="7634" actId="1076"/>
          <ac:picMkLst>
            <pc:docMk/>
            <pc:sldMk cId="3479903826" sldId="296"/>
            <ac:picMk id="10" creationId="{01FDE835-36C9-4EED-9AAB-8DBFE22BD474}"/>
          </ac:picMkLst>
        </pc:picChg>
        <pc:cxnChg chg="add del mod">
          <ac:chgData name="이 경오" userId="03d471aaec579ec3" providerId="LiveId" clId="{2063B82A-B2CE-41AA-904A-AEDD30044022}" dt="2020-04-30T06:48:11.035" v="7069" actId="478"/>
          <ac:cxnSpMkLst>
            <pc:docMk/>
            <pc:sldMk cId="3479903826" sldId="296"/>
            <ac:cxnSpMk id="7" creationId="{43116B7E-8145-46A0-BD1F-4944C46F999B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2" creationId="{ED75B0EA-E191-490A-AE25-1F2CE71ED01F}"/>
          </ac:cxnSpMkLst>
        </pc:cxnChg>
        <pc:cxnChg chg="add mod">
          <ac:chgData name="이 경오" userId="03d471aaec579ec3" providerId="LiveId" clId="{2063B82A-B2CE-41AA-904A-AEDD30044022}" dt="2020-04-30T06:52:08.869" v="7634" actId="1076"/>
          <ac:cxnSpMkLst>
            <pc:docMk/>
            <pc:sldMk cId="3479903826" sldId="296"/>
            <ac:cxnSpMk id="14" creationId="{E72D8122-2305-4C64-9024-F3A1770AF3AE}"/>
          </ac:cxnSpMkLst>
        </pc:cxnChg>
      </pc:sldChg>
      <pc:sldChg chg="modSp add mod">
        <pc:chgData name="이 경오" userId="03d471aaec579ec3" providerId="LiveId" clId="{2063B82A-B2CE-41AA-904A-AEDD30044022}" dt="2020-04-30T06:56:34.011" v="8487"/>
        <pc:sldMkLst>
          <pc:docMk/>
          <pc:sldMk cId="271063983" sldId="297"/>
        </pc:sldMkLst>
        <pc:spChg chg="mod">
          <ac:chgData name="이 경오" userId="03d471aaec579ec3" providerId="LiveId" clId="{2063B82A-B2CE-41AA-904A-AEDD30044022}" dt="2020-04-30T06:52:34.576" v="7642" actId="20577"/>
          <ac:spMkLst>
            <pc:docMk/>
            <pc:sldMk cId="271063983" sldId="297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6:56:34.011" v="8487"/>
          <ac:spMkLst>
            <pc:docMk/>
            <pc:sldMk cId="271063983" sldId="297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3:56.270" v="7918"/>
          <ac:spMkLst>
            <pc:docMk/>
            <pc:sldMk cId="271063983" sldId="297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6:54:01.344" v="7925" actId="20577"/>
          <ac:spMkLst>
            <pc:docMk/>
            <pc:sldMk cId="271063983" sldId="297"/>
            <ac:spMk id="26" creationId="{A5FB1CD8-703F-411A-8359-2A267F8AA1D1}"/>
          </ac:spMkLst>
        </pc:spChg>
      </pc:sldChg>
      <pc:sldChg chg="addSp delSp modSp add mod">
        <pc:chgData name="이 경오" userId="03d471aaec579ec3" providerId="LiveId" clId="{2063B82A-B2CE-41AA-904A-AEDD30044022}" dt="2020-04-30T07:04:20.388" v="9769"/>
        <pc:sldMkLst>
          <pc:docMk/>
          <pc:sldMk cId="1985308729" sldId="298"/>
        </pc:sldMkLst>
        <pc:spChg chg="mod">
          <ac:chgData name="이 경오" userId="03d471aaec579ec3" providerId="LiveId" clId="{2063B82A-B2CE-41AA-904A-AEDD30044022}" dt="2020-04-30T06:57:52.958" v="8650"/>
          <ac:spMkLst>
            <pc:docMk/>
            <pc:sldMk cId="1985308729" sldId="298"/>
            <ac:spMk id="2" creationId="{00000000-0000-0000-0000-000000000000}"/>
          </ac:spMkLst>
        </pc:spChg>
        <pc:spChg chg="mod">
          <ac:chgData name="이 경오" userId="03d471aaec579ec3" providerId="LiveId" clId="{2063B82A-B2CE-41AA-904A-AEDD30044022}" dt="2020-04-30T07:01:00.593" v="9076" actId="20577"/>
          <ac:spMkLst>
            <pc:docMk/>
            <pc:sldMk cId="1985308729" sldId="298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6:59:39.219" v="9057" actId="1076"/>
          <ac:spMkLst>
            <pc:docMk/>
            <pc:sldMk cId="1985308729" sldId="298"/>
            <ac:spMk id="16" creationId="{1A4EBE7C-B9D0-490C-A4C1-238C35F01EA4}"/>
          </ac:spMkLst>
        </pc:spChg>
        <pc:spChg chg="mod">
          <ac:chgData name="이 경오" userId="03d471aaec579ec3" providerId="LiveId" clId="{2063B82A-B2CE-41AA-904A-AEDD30044022}" dt="2020-04-30T07:00:46.538" v="9074" actId="1076"/>
          <ac:spMkLst>
            <pc:docMk/>
            <pc:sldMk cId="1985308729" sldId="298"/>
            <ac:spMk id="17" creationId="{73DBC6BF-240F-46BD-91E2-82A8A915B077}"/>
          </ac:spMkLst>
        </pc:spChg>
        <pc:spChg chg="add mod">
          <ac:chgData name="이 경오" userId="03d471aaec579ec3" providerId="LiveId" clId="{2063B82A-B2CE-41AA-904A-AEDD30044022}" dt="2020-04-30T07:01:01.773" v="9077" actId="20577"/>
          <ac:spMkLst>
            <pc:docMk/>
            <pc:sldMk cId="1985308729" sldId="298"/>
            <ac:spMk id="18" creationId="{3AB60A8C-BBB1-4B0F-A5C3-B5183CEB3B57}"/>
          </ac:spMkLst>
        </pc:spChg>
        <pc:spChg chg="mod">
          <ac:chgData name="이 경오" userId="03d471aaec579ec3" providerId="LiveId" clId="{2063B82A-B2CE-41AA-904A-AEDD30044022}" dt="2020-04-30T07:00:43.169" v="9073" actId="1076"/>
          <ac:spMkLst>
            <pc:docMk/>
            <pc:sldMk cId="1985308729" sldId="298"/>
            <ac:spMk id="21" creationId="{AB1BE863-FB9B-40C9-A4C9-74BE2053EBCC}"/>
          </ac:spMkLst>
        </pc:spChg>
        <pc:spChg chg="mod">
          <ac:chgData name="이 경오" userId="03d471aaec579ec3" providerId="LiveId" clId="{2063B82A-B2CE-41AA-904A-AEDD30044022}" dt="2020-04-30T07:04:20.388" v="9769"/>
          <ac:spMkLst>
            <pc:docMk/>
            <pc:sldMk cId="1985308729" sldId="298"/>
            <ac:spMk id="22" creationId="{247170FF-DD92-441C-B7CE-8BF0E2E9EC87}"/>
          </ac:spMkLst>
        </pc:spChg>
        <pc:spChg chg="mod">
          <ac:chgData name="이 경오" userId="03d471aaec579ec3" providerId="LiveId" clId="{2063B82A-B2CE-41AA-904A-AEDD30044022}" dt="2020-04-30T06:59:15.080" v="9054"/>
          <ac:spMkLst>
            <pc:docMk/>
            <pc:sldMk cId="1985308729" sldId="298"/>
            <ac:spMk id="24" creationId="{90029665-E514-4E16-B167-07E4450F3183}"/>
          </ac:spMkLst>
        </pc:spChg>
        <pc:spChg chg="mod">
          <ac:chgData name="이 경오" userId="03d471aaec579ec3" providerId="LiveId" clId="{2063B82A-B2CE-41AA-904A-AEDD30044022}" dt="2020-04-30T07:00:50.388" v="9075" actId="1076"/>
          <ac:spMkLst>
            <pc:docMk/>
            <pc:sldMk cId="1985308729" sldId="298"/>
            <ac:spMk id="26" creationId="{A5FB1CD8-703F-411A-8359-2A267F8AA1D1}"/>
          </ac:spMkLst>
        </pc:spChg>
        <pc:picChg chg="mod">
          <ac:chgData name="이 경오" userId="03d471aaec579ec3" providerId="LiveId" clId="{2063B82A-B2CE-41AA-904A-AEDD30044022}" dt="2020-04-30T06:59:39.219" v="9057" actId="1076"/>
          <ac:picMkLst>
            <pc:docMk/>
            <pc:sldMk cId="1985308729" sldId="298"/>
            <ac:picMk id="9" creationId="{F0A5B8D1-3DC6-4EE5-9D05-734125229BD9}"/>
          </ac:picMkLst>
        </pc:picChg>
        <pc:picChg chg="mod">
          <ac:chgData name="이 경오" userId="03d471aaec579ec3" providerId="LiveId" clId="{2063B82A-B2CE-41AA-904A-AEDD30044022}" dt="2020-04-30T07:00:43.169" v="9073" actId="1076"/>
          <ac:picMkLst>
            <pc:docMk/>
            <pc:sldMk cId="1985308729" sldId="298"/>
            <ac:picMk id="10" creationId="{01FDE835-36C9-4EED-9AAB-8DBFE22BD474}"/>
          </ac:picMkLst>
        </pc:picChg>
        <pc:cxnChg chg="del mod">
          <ac:chgData name="이 경오" userId="03d471aaec579ec3" providerId="LiveId" clId="{2063B82A-B2CE-41AA-904A-AEDD30044022}" dt="2020-04-30T07:00:20.986" v="9070" actId="478"/>
          <ac:cxnSpMkLst>
            <pc:docMk/>
            <pc:sldMk cId="1985308729" sldId="298"/>
            <ac:cxnSpMk id="12" creationId="{ED75B0EA-E191-490A-AE25-1F2CE71ED01F}"/>
          </ac:cxnSpMkLst>
        </pc:cxnChg>
        <pc:cxnChg chg="mod">
          <ac:chgData name="이 경오" userId="03d471aaec579ec3" providerId="LiveId" clId="{2063B82A-B2CE-41AA-904A-AEDD30044022}" dt="2020-04-30T07:00:37.659" v="9072" actId="1076"/>
          <ac:cxnSpMkLst>
            <pc:docMk/>
            <pc:sldMk cId="1985308729" sldId="298"/>
            <ac:cxnSpMk id="14" creationId="{E72D8122-2305-4C64-9024-F3A1770AF3AE}"/>
          </ac:cxnSpMkLst>
        </pc:cxnChg>
        <pc:cxnChg chg="add mod">
          <ac:chgData name="이 경오" userId="03d471aaec579ec3" providerId="LiveId" clId="{2063B82A-B2CE-41AA-904A-AEDD30044022}" dt="2020-04-30T07:00:43.169" v="9073" actId="1076"/>
          <ac:cxnSpMkLst>
            <pc:docMk/>
            <pc:sldMk cId="1985308729" sldId="298"/>
            <ac:cxnSpMk id="19" creationId="{DA9EDDBA-1E77-43B0-929E-E89046DA3FA0}"/>
          </ac:cxnSpMkLst>
        </pc:cxnChg>
      </pc:sldChg>
      <pc:sldChg chg="add ord">
        <pc:chgData name="이 경오" userId="03d471aaec579ec3" providerId="LiveId" clId="{2063B82A-B2CE-41AA-904A-AEDD30044022}" dt="2020-04-30T07:06:36.691" v="9772"/>
        <pc:sldMkLst>
          <pc:docMk/>
          <pc:sldMk cId="3258835272" sldId="299"/>
        </pc:sldMkLst>
      </pc:sldChg>
      <pc:sldChg chg="addSp delSp modSp add mod ord">
        <pc:chgData name="이 경오" userId="03d471aaec579ec3" providerId="LiveId" clId="{2063B82A-B2CE-41AA-904A-AEDD30044022}" dt="2020-04-30T07:17:19.056" v="10295" actId="1036"/>
        <pc:sldMkLst>
          <pc:docMk/>
          <pc:sldMk cId="3072103670" sldId="300"/>
        </pc:sldMkLst>
        <pc:spChg chg="mod">
          <ac:chgData name="이 경오" userId="03d471aaec579ec3" providerId="LiveId" clId="{2063B82A-B2CE-41AA-904A-AEDD30044022}" dt="2020-04-30T07:10:49.699" v="9800" actId="20577"/>
          <ac:spMkLst>
            <pc:docMk/>
            <pc:sldMk cId="3072103670" sldId="300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3" creationId="{96A22718-84C9-42CA-96AC-0475CFA6C2FE}"/>
          </ac:spMkLst>
        </pc:spChg>
        <pc:spChg chg="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6" creationId="{751A6645-5F87-4B36-B6A1-7DC40024C336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7" creationId="{75F56949-F769-445C-954F-3FC1DADC012C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6" creationId="{1A4EBE7C-B9D0-490C-A4C1-238C35F01EA4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7" creationId="{73DBC6BF-240F-46BD-91E2-82A8A915B07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18" creationId="{3AB60A8C-BBB1-4B0F-A5C3-B5183CEB3B57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1" creationId="{AB1BE863-FB9B-40C9-A4C9-74BE2053EBCC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2" creationId="{247170FF-DD92-441C-B7CE-8BF0E2E9EC87}"/>
          </ac:spMkLst>
        </pc:spChg>
        <pc:spChg chg="add mod">
          <ac:chgData name="이 경오" userId="03d471aaec579ec3" providerId="LiveId" clId="{2063B82A-B2CE-41AA-904A-AEDD30044022}" dt="2020-04-30T07:17:19.056" v="10295" actId="1036"/>
          <ac:spMkLst>
            <pc:docMk/>
            <pc:sldMk cId="3072103670" sldId="300"/>
            <ac:spMk id="23" creationId="{20B6911A-1290-4832-8F55-94F894BA8436}"/>
          </ac:spMkLst>
        </pc:spChg>
        <pc:spChg chg="del">
          <ac:chgData name="이 경오" userId="03d471aaec579ec3" providerId="LiveId" clId="{2063B82A-B2CE-41AA-904A-AEDD30044022}" dt="2020-04-30T07:11:13.423" v="9802" actId="478"/>
          <ac:spMkLst>
            <pc:docMk/>
            <pc:sldMk cId="3072103670" sldId="300"/>
            <ac:spMk id="24" creationId="{90029665-E514-4E16-B167-07E4450F3183}"/>
          </ac:spMkLst>
        </pc:spChg>
        <pc:spChg chg="del">
          <ac:chgData name="이 경오" userId="03d471aaec579ec3" providerId="LiveId" clId="{2063B82A-B2CE-41AA-904A-AEDD30044022}" dt="2020-04-30T07:11:09.140" v="9801" actId="478"/>
          <ac:spMkLst>
            <pc:docMk/>
            <pc:sldMk cId="3072103670" sldId="300"/>
            <ac:spMk id="26" creationId="{A5FB1CD8-703F-411A-8359-2A267F8AA1D1}"/>
          </ac:spMkLst>
        </pc:spChg>
        <pc:graphicFrameChg chg="add mod modGraphic">
          <ac:chgData name="이 경오" userId="03d471aaec579ec3" providerId="LiveId" clId="{2063B82A-B2CE-41AA-904A-AEDD30044022}" dt="2020-04-30T07:16:32.383" v="10266" actId="20577"/>
          <ac:graphicFrameMkLst>
            <pc:docMk/>
            <pc:sldMk cId="3072103670" sldId="300"/>
            <ac:graphicFrameMk id="20" creationId="{FFCFADDB-AA3F-44C6-9F0B-AF0AD773DA6D}"/>
          </ac:graphicFrameMkLst>
        </pc:graphicFrame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9" creationId="{F0A5B8D1-3DC6-4EE5-9D05-734125229BD9}"/>
          </ac:picMkLst>
        </pc:picChg>
        <pc:picChg chg="del">
          <ac:chgData name="이 경오" userId="03d471aaec579ec3" providerId="LiveId" clId="{2063B82A-B2CE-41AA-904A-AEDD30044022}" dt="2020-04-30T07:11:09.140" v="9801" actId="478"/>
          <ac:picMkLst>
            <pc:docMk/>
            <pc:sldMk cId="3072103670" sldId="300"/>
            <ac:picMk id="10" creationId="{01FDE835-36C9-4EED-9AAB-8DBFE22BD474}"/>
          </ac:picMkLst>
        </pc:pic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4" creationId="{E72D8122-2305-4C64-9024-F3A1770AF3AE}"/>
          </ac:cxnSpMkLst>
        </pc:cxnChg>
        <pc:cxnChg chg="del">
          <ac:chgData name="이 경오" userId="03d471aaec579ec3" providerId="LiveId" clId="{2063B82A-B2CE-41AA-904A-AEDD30044022}" dt="2020-04-30T07:11:09.140" v="9801" actId="478"/>
          <ac:cxnSpMkLst>
            <pc:docMk/>
            <pc:sldMk cId="3072103670" sldId="300"/>
            <ac:cxnSpMk id="19" creationId="{DA9EDDBA-1E77-43B0-929E-E89046DA3FA0}"/>
          </ac:cxnSpMkLst>
        </pc:cxnChg>
      </pc:sldChg>
      <pc:sldChg chg="addSp delSp modSp add mod">
        <pc:chgData name="이 경오" userId="03d471aaec579ec3" providerId="LiveId" clId="{2063B82A-B2CE-41AA-904A-AEDD30044022}" dt="2020-04-30T07:25:19.595" v="10453" actId="207"/>
        <pc:sldMkLst>
          <pc:docMk/>
          <pc:sldMk cId="891956284" sldId="301"/>
        </pc:sldMkLst>
        <pc:spChg chg="mod">
          <ac:chgData name="이 경오" userId="03d471aaec579ec3" providerId="LiveId" clId="{2063B82A-B2CE-41AA-904A-AEDD30044022}" dt="2020-04-30T07:17:38.557" v="10315"/>
          <ac:spMkLst>
            <pc:docMk/>
            <pc:sldMk cId="891956284" sldId="301"/>
            <ac:spMk id="2" creationId="{00000000-0000-0000-0000-000000000000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7" creationId="{75F56949-F769-445C-954F-3FC1DADC012C}"/>
          </ac:spMkLst>
        </pc:spChg>
        <pc:spChg chg="add mod topLvl">
          <ac:chgData name="이 경오" userId="03d471aaec579ec3" providerId="LiveId" clId="{2063B82A-B2CE-41AA-904A-AEDD30044022}" dt="2020-04-30T07:19:25.305" v="10351" actId="404"/>
          <ac:spMkLst>
            <pc:docMk/>
            <pc:sldMk cId="891956284" sldId="301"/>
            <ac:spMk id="10" creationId="{C60F52BD-802E-4604-9666-FBC4A1FAF3C7}"/>
          </ac:spMkLst>
        </pc:spChg>
        <pc:spChg chg="add mod">
          <ac:chgData name="이 경오" userId="03d471aaec579ec3" providerId="LiveId" clId="{2063B82A-B2CE-41AA-904A-AEDD30044022}" dt="2020-04-30T07:18:50.716" v="10337" actId="1076"/>
          <ac:spMkLst>
            <pc:docMk/>
            <pc:sldMk cId="891956284" sldId="301"/>
            <ac:spMk id="12" creationId="{9375ABC9-57AB-48A0-AC2D-503DCFC2CFF1}"/>
          </ac:spMkLst>
        </pc:spChg>
        <pc:spChg chg="add mod topLvl">
          <ac:chgData name="이 경오" userId="03d471aaec579ec3" providerId="LiveId" clId="{2063B82A-B2CE-41AA-904A-AEDD30044022}" dt="2020-04-30T07:19:28.019" v="10353" actId="404"/>
          <ac:spMkLst>
            <pc:docMk/>
            <pc:sldMk cId="891956284" sldId="301"/>
            <ac:spMk id="14" creationId="{62247A44-F366-4F6A-B4C7-46216D090BDA}"/>
          </ac:spMkLst>
        </pc:spChg>
        <pc:spChg chg="add mod topLvl">
          <ac:chgData name="이 경오" userId="03d471aaec579ec3" providerId="LiveId" clId="{2063B82A-B2CE-41AA-904A-AEDD30044022}" dt="2020-04-30T07:19:31.578" v="10355" actId="404"/>
          <ac:spMkLst>
            <pc:docMk/>
            <pc:sldMk cId="891956284" sldId="301"/>
            <ac:spMk id="17" creationId="{40F5AF89-60D2-499A-8978-09DC45086850}"/>
          </ac:spMkLst>
        </pc:spChg>
        <pc:spChg chg="add mod">
          <ac:chgData name="이 경오" userId="03d471aaec579ec3" providerId="LiveId" clId="{2063B82A-B2CE-41AA-904A-AEDD30044022}" dt="2020-04-30T07:19:45.924" v="10359" actId="1076"/>
          <ac:spMkLst>
            <pc:docMk/>
            <pc:sldMk cId="891956284" sldId="301"/>
            <ac:spMk id="21" creationId="{10E06FF2-6EAC-478C-B82E-CCF3CB5982CA}"/>
          </ac:spMkLst>
        </pc:spChg>
        <pc:spChg chg="add mod">
          <ac:chgData name="이 경오" userId="03d471aaec579ec3" providerId="LiveId" clId="{2063B82A-B2CE-41AA-904A-AEDD30044022}" dt="2020-04-30T07:20:03.257" v="10364" actId="20577"/>
          <ac:spMkLst>
            <pc:docMk/>
            <pc:sldMk cId="891956284" sldId="301"/>
            <ac:spMk id="22" creationId="{55EFD16B-78E2-4C20-B0B0-2D2D689AEBC7}"/>
          </ac:spMkLst>
        </pc:spChg>
        <pc:spChg chg="del">
          <ac:chgData name="이 경오" userId="03d471aaec579ec3" providerId="LiveId" clId="{2063B82A-B2CE-41AA-904A-AEDD30044022}" dt="2020-04-30T07:17:41.111" v="10316" actId="478"/>
          <ac:spMkLst>
            <pc:docMk/>
            <pc:sldMk cId="891956284" sldId="301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20:05.083" v="10365" actId="20577"/>
          <ac:spMkLst>
            <pc:docMk/>
            <pc:sldMk cId="891956284" sldId="301"/>
            <ac:spMk id="24" creationId="{2E20034E-E019-4AF2-B279-2556CCA4DC6E}"/>
          </ac:spMkLst>
        </pc:spChg>
        <pc:spChg chg="add mod">
          <ac:chgData name="이 경오" userId="03d471aaec579ec3" providerId="LiveId" clId="{2063B82A-B2CE-41AA-904A-AEDD30044022}" dt="2020-04-30T07:22:14.664" v="10395" actId="1076"/>
          <ac:spMkLst>
            <pc:docMk/>
            <pc:sldMk cId="891956284" sldId="301"/>
            <ac:spMk id="25" creationId="{22A5C30E-2744-4E2C-98E5-0052488AA58C}"/>
          </ac:spMkLst>
        </pc:spChg>
        <pc:spChg chg="add del mod">
          <ac:chgData name="이 경오" userId="03d471aaec579ec3" providerId="LiveId" clId="{2063B82A-B2CE-41AA-904A-AEDD30044022}" dt="2020-04-30T07:20:41.773" v="10381" actId="478"/>
          <ac:spMkLst>
            <pc:docMk/>
            <pc:sldMk cId="891956284" sldId="301"/>
            <ac:spMk id="27" creationId="{E8CD8233-5D71-4370-B581-4E7F00026EE7}"/>
          </ac:spMkLst>
        </pc:spChg>
        <pc:spChg chg="add mod">
          <ac:chgData name="이 경오" userId="03d471aaec579ec3" providerId="LiveId" clId="{2063B82A-B2CE-41AA-904A-AEDD30044022}" dt="2020-04-30T07:22:38.430" v="10401" actId="1076"/>
          <ac:spMkLst>
            <pc:docMk/>
            <pc:sldMk cId="891956284" sldId="301"/>
            <ac:spMk id="30" creationId="{65449299-1216-4082-A7C2-A1B6998A0258}"/>
          </ac:spMkLst>
        </pc:spChg>
        <pc:spChg chg="add del mod">
          <ac:chgData name="이 경오" userId="03d471aaec579ec3" providerId="LiveId" clId="{2063B82A-B2CE-41AA-904A-AEDD30044022}" dt="2020-04-30T07:20:39.607" v="10380" actId="478"/>
          <ac:spMkLst>
            <pc:docMk/>
            <pc:sldMk cId="891956284" sldId="301"/>
            <ac:spMk id="33" creationId="{27F5D28D-EE0A-47A6-9FB0-97C50B871FEA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5" creationId="{8D011F1C-B4CE-4C09-8B7A-C1C94F253B4D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6" creationId="{2F91D9A4-BF74-470A-BD8C-095A992D4E55}"/>
          </ac:spMkLst>
        </pc:spChg>
        <pc:spChg chg="add mod">
          <ac:chgData name="이 경오" userId="03d471aaec579ec3" providerId="LiveId" clId="{2063B82A-B2CE-41AA-904A-AEDD30044022}" dt="2020-04-30T07:22:21.395" v="10396" actId="1076"/>
          <ac:spMkLst>
            <pc:docMk/>
            <pc:sldMk cId="891956284" sldId="301"/>
            <ac:spMk id="37" creationId="{1794B8DF-0921-411C-994C-090FD3554538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49" creationId="{A5DA1C89-41C3-4045-8EEA-90270987B0C5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50" creationId="{7B6E4ED3-8140-4F04-9DD0-518044303F4A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0" creationId="{E1009CD1-6FCC-4AA8-A6F5-E04FE892AF6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1" creationId="{1C82414F-75B0-447B-8C5A-BCBBE7AC3E5C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2" creationId="{159B8C4D-6042-4E05-A14D-A9216E7B9E67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3" creationId="{DB599BB8-20DF-442C-ABC5-53781FFA289D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4" creationId="{EDBDC7F3-7C89-4498-8095-064C95A1A396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5" creationId="{521CF551-C756-4461-8338-93E704D7DB10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6" creationId="{0AEE4377-DD51-4D1C-870E-8EE203592AF3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7" creationId="{0DE3BC58-D669-4C46-9E4B-90AA4217A4C2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68" creationId="{EB2241BC-CFD6-4668-AEB2-6B8C3259BAAB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7" creationId="{585B693C-8406-49EE-AE27-15E5ECCB9393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8" creationId="{144EEB3D-415D-4139-A132-070D7D318F9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79" creationId="{FA5EFF97-6FA5-4CCC-B4DD-CE69E8EFC7D1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0" creationId="{95C8006D-77E4-4A09-936A-B2447A204F7D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1" creationId="{2D52133B-FAAC-40CD-9FBD-19872AA93E5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2" creationId="{1259D6A0-A347-4F57-AB71-C3900AF288A6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3" creationId="{3677C462-9825-4940-8E1F-14DC147B16BE}"/>
          </ac:spMkLst>
        </pc:spChg>
        <pc:spChg chg="add del mod topLvl">
          <ac:chgData name="이 경오" userId="03d471aaec579ec3" providerId="LiveId" clId="{2063B82A-B2CE-41AA-904A-AEDD30044022}" dt="2020-04-30T07:22:53.016" v="10405" actId="478"/>
          <ac:spMkLst>
            <pc:docMk/>
            <pc:sldMk cId="891956284" sldId="301"/>
            <ac:spMk id="84" creationId="{8E842185-9174-4C7B-8C31-8352667090CB}"/>
          </ac:spMkLst>
        </pc:spChg>
        <pc:spChg chg="add del mod topLvl">
          <ac:chgData name="이 경오" userId="03d471aaec579ec3" providerId="LiveId" clId="{2063B82A-B2CE-41AA-904A-AEDD30044022}" dt="2020-04-30T07:22:49.002" v="10404" actId="478"/>
          <ac:spMkLst>
            <pc:docMk/>
            <pc:sldMk cId="891956284" sldId="301"/>
            <ac:spMk id="85" creationId="{AC2AF6A2-6CEA-4637-A451-E84A11AECEA5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6" creationId="{7C180659-C878-41CD-BE55-A0E2B75A0C9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7" creationId="{0053F905-96EB-4F05-B22F-FB4A75AEE3AF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8" creationId="{AED7D093-4914-44A0-8703-F93355F1951A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89" creationId="{005076C0-4A39-4D1A-B6D4-F5C0E0334299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0" creationId="{9381A2A6-342E-41F0-BED3-190E52CF50FC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1" creationId="{29F8980B-4F2C-462E-928C-BA69D05A36D4}"/>
          </ac:spMkLst>
        </pc:spChg>
        <pc:spChg chg="add del mod topLvl">
          <ac:chgData name="이 경오" userId="03d471aaec579ec3" providerId="LiveId" clId="{2063B82A-B2CE-41AA-904A-AEDD30044022}" dt="2020-04-30T07:23:29.484" v="10439" actId="478"/>
          <ac:spMkLst>
            <pc:docMk/>
            <pc:sldMk cId="891956284" sldId="301"/>
            <ac:spMk id="92" creationId="{4B1FCE09-1EBC-4039-B155-36B47D33951D}"/>
          </ac:spMkLst>
        </pc:spChg>
        <pc:spChg chg="add mod">
          <ac:chgData name="이 경오" userId="03d471aaec579ec3" providerId="LiveId" clId="{2063B82A-B2CE-41AA-904A-AEDD30044022}" dt="2020-04-30T07:23:11.324" v="10421" actId="1076"/>
          <ac:spMkLst>
            <pc:docMk/>
            <pc:sldMk cId="891956284" sldId="301"/>
            <ac:spMk id="118" creationId="{61E59DEA-14C8-4467-BFEC-CC9E0AAB24A7}"/>
          </ac:spMkLst>
        </pc:spChg>
        <pc:spChg chg="add mod">
          <ac:chgData name="이 경오" userId="03d471aaec579ec3" providerId="LiveId" clId="{2063B82A-B2CE-41AA-904A-AEDD30044022}" dt="2020-04-30T07:23:20.876" v="10438"/>
          <ac:spMkLst>
            <pc:docMk/>
            <pc:sldMk cId="891956284" sldId="301"/>
            <ac:spMk id="119" creationId="{6863BA3C-87E7-4AC6-8B08-414039180306}"/>
          </ac:spMkLst>
        </pc:spChg>
        <pc:spChg chg="add del">
          <ac:chgData name="이 경오" userId="03d471aaec579ec3" providerId="LiveId" clId="{2063B82A-B2CE-41AA-904A-AEDD30044022}" dt="2020-04-30T07:24:08.263" v="10444" actId="11529"/>
          <ac:spMkLst>
            <pc:docMk/>
            <pc:sldMk cId="891956284" sldId="301"/>
            <ac:spMk id="122" creationId="{9906F10E-AAAB-482C-B35F-69F4EB9B86F6}"/>
          </ac:spMkLst>
        </pc:spChg>
        <pc:spChg chg="add mod">
          <ac:chgData name="이 경오" userId="03d471aaec579ec3" providerId="LiveId" clId="{2063B82A-B2CE-41AA-904A-AEDD30044022}" dt="2020-04-30T07:24:37.874" v="10447" actId="1582"/>
          <ac:spMkLst>
            <pc:docMk/>
            <pc:sldMk cId="891956284" sldId="301"/>
            <ac:spMk id="123" creationId="{CE0CD9E9-3C6B-4A9C-8F37-35CA030186C0}"/>
          </ac:spMkLst>
        </pc:spChg>
        <pc:spChg chg="add mod">
          <ac:chgData name="이 경오" userId="03d471aaec579ec3" providerId="LiveId" clId="{2063B82A-B2CE-41AA-904A-AEDD30044022}" dt="2020-04-30T07:24:58.234" v="10450" actId="207"/>
          <ac:spMkLst>
            <pc:docMk/>
            <pc:sldMk cId="891956284" sldId="301"/>
            <ac:spMk id="124" creationId="{2BD38906-54F3-450F-9295-14CE3A94F888}"/>
          </ac:spMkLst>
        </pc:spChg>
        <pc:spChg chg="add mod">
          <ac:chgData name="이 경오" userId="03d471aaec579ec3" providerId="LiveId" clId="{2063B82A-B2CE-41AA-904A-AEDD30044022}" dt="2020-04-30T07:25:19.595" v="10453" actId="207"/>
          <ac:spMkLst>
            <pc:docMk/>
            <pc:sldMk cId="891956284" sldId="301"/>
            <ac:spMk id="125" creationId="{77623691-2DC5-49F8-927A-B30A0CF61D79}"/>
          </ac:spMkLst>
        </pc:spChg>
        <pc:grpChg chg="add del mod">
          <ac:chgData name="이 경오" userId="03d471aaec579ec3" providerId="LiveId" clId="{2063B82A-B2CE-41AA-904A-AEDD30044022}" dt="2020-04-30T07:19:21.240" v="10349" actId="165"/>
          <ac:grpSpMkLst>
            <pc:docMk/>
            <pc:sldMk cId="891956284" sldId="301"/>
            <ac:grpSpMk id="3" creationId="{D14FC8C3-AEE4-40CC-84AC-9D7C3F8B84AE}"/>
          </ac:grpSpMkLst>
        </pc:grpChg>
        <pc:grpChg chg="add del mod">
          <ac:chgData name="이 경오" userId="03d471aaec579ec3" providerId="LiveId" clId="{2063B82A-B2CE-41AA-904A-AEDD30044022}" dt="2020-04-30T07:22:44.699" v="10403" actId="165"/>
          <ac:grpSpMkLst>
            <pc:docMk/>
            <pc:sldMk cId="891956284" sldId="301"/>
            <ac:grpSpMk id="100" creationId="{2865AF64-EB7F-4D84-9443-55586B1BF083}"/>
          </ac:grpSpMkLst>
        </pc:grpChg>
        <pc:graphicFrameChg chg="del">
          <ac:chgData name="이 경오" userId="03d471aaec579ec3" providerId="LiveId" clId="{2063B82A-B2CE-41AA-904A-AEDD30044022}" dt="2020-04-30T07:17:41.111" v="10316" actId="478"/>
          <ac:graphicFrameMkLst>
            <pc:docMk/>
            <pc:sldMk cId="891956284" sldId="301"/>
            <ac:graphicFrameMk id="20" creationId="{FFCFADDB-AA3F-44C6-9F0B-AF0AD773DA6D}"/>
          </ac:graphicFrameMkLst>
        </pc:graphicFrame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9" creationId="{BC357DAB-1399-471C-8162-0865AC07C5AA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3" creationId="{7915AD22-686A-4B84-9BAB-D070ECD471D4}"/>
          </ac:picMkLst>
        </pc:picChg>
        <pc:picChg chg="add mod topLvl">
          <ac:chgData name="이 경오" userId="03d471aaec579ec3" providerId="LiveId" clId="{2063B82A-B2CE-41AA-904A-AEDD30044022}" dt="2020-04-30T07:19:21.240" v="10349" actId="165"/>
          <ac:picMkLst>
            <pc:docMk/>
            <pc:sldMk cId="891956284" sldId="301"/>
            <ac:picMk id="16" creationId="{C94A3815-DA36-4961-99E5-550E7C07342E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6" creationId="{DC53D5BA-70A4-4929-9B3F-B1C57365B441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29" creationId="{B3AA8312-B4F0-4B52-AD86-A108988E8CC2}"/>
          </ac:picMkLst>
        </pc:picChg>
        <pc:picChg chg="add mod">
          <ac:chgData name="이 경오" userId="03d471aaec579ec3" providerId="LiveId" clId="{2063B82A-B2CE-41AA-904A-AEDD30044022}" dt="2020-04-30T07:22:21.395" v="10396" actId="1076"/>
          <ac:picMkLst>
            <pc:docMk/>
            <pc:sldMk cId="891956284" sldId="301"/>
            <ac:picMk id="32" creationId="{9153FF1A-32E4-4C19-AAAE-E6E132B3C894}"/>
          </ac:picMkLst>
        </pc:pic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1" creationId="{24DF7CFC-26D0-45F1-AF64-46A75E41A458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5" creationId="{C246EDA9-F814-4F00-B226-9BD2963FB9D4}"/>
          </ac:cxnSpMkLst>
        </pc:cxnChg>
        <pc:cxnChg chg="add mod topLvl">
          <ac:chgData name="이 경오" userId="03d471aaec579ec3" providerId="LiveId" clId="{2063B82A-B2CE-41AA-904A-AEDD30044022}" dt="2020-04-30T07:19:21.240" v="10349" actId="165"/>
          <ac:cxnSpMkLst>
            <pc:docMk/>
            <pc:sldMk cId="891956284" sldId="301"/>
            <ac:cxnSpMk id="18" creationId="{C8C4AEA3-2973-4B36-BA78-77ABAC33CB12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28" creationId="{0F0F8796-638D-47FB-ABA6-97F4C7B0EDC5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1" creationId="{4FE85EEC-BF45-475A-BB06-402637FADE6D}"/>
          </ac:cxnSpMkLst>
        </pc:cxnChg>
        <pc:cxnChg chg="add mod">
          <ac:chgData name="이 경오" userId="03d471aaec579ec3" providerId="LiveId" clId="{2063B82A-B2CE-41AA-904A-AEDD30044022}" dt="2020-04-30T07:22:38.430" v="10401" actId="1076"/>
          <ac:cxnSpMkLst>
            <pc:docMk/>
            <pc:sldMk cId="891956284" sldId="301"/>
            <ac:cxnSpMk id="34" creationId="{595EDA93-AC3D-4CE2-8E85-07C21941CDB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8" creationId="{2325D1AB-7887-4247-986D-DEED6460EF1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39" creationId="{024E81F6-DC07-45C9-844D-057F0BF414EA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0" creationId="{6E73DD65-F421-442E-94F1-871AB8B1873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1" creationId="{7C59EE18-A81E-460D-BEA9-C3B38B03A802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2" creationId="{CC7816F9-EF5A-49EF-98A7-F7C402F2EA2B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3" creationId="{3FC197E5-7A5A-4E5A-BE1E-3590B73021EE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4" creationId="{EA3A6801-1FCA-4FC7-BD82-241F088CE7A8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5" creationId="{DBFE6EF2-6C6B-4169-8D73-2493C39D4CC1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6" creationId="{2CAA0F06-5064-4778-BC9E-952277F0B5C6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7" creationId="{D61B6F03-5425-4EC3-B799-0A0C4980FC3D}"/>
          </ac:cxnSpMkLst>
        </pc:cxnChg>
        <pc:cxnChg chg="add mod topLvl">
          <ac:chgData name="이 경오" userId="03d471aaec579ec3" providerId="LiveId" clId="{2063B82A-B2CE-41AA-904A-AEDD30044022}" dt="2020-04-30T07:22:44.699" v="10403" actId="165"/>
          <ac:cxnSpMkLst>
            <pc:docMk/>
            <pc:sldMk cId="891956284" sldId="301"/>
            <ac:cxnSpMk id="48" creationId="{99013FFC-9E34-42EE-8017-C81CD6ED001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1" creationId="{6CA0EFD2-EB49-46F7-A5E0-C3C0CE22EE96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2" creationId="{B0B9227A-02FA-452A-B8E2-ED35C3FED959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3" creationId="{4FA542AC-A1A4-4767-B389-656FA328902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4" creationId="{3FD0D7A0-7D0B-455A-AB64-62DDDD1E0F2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5" creationId="{01B8C0D1-E772-4989-B3B3-E20D53CEC968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6" creationId="{C2A99C3B-0713-4A89-B1BD-4930999CFB47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7" creationId="{38D1C4C5-3D55-4620-9F1A-672379DDFF1A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8" creationId="{D9ACA884-ABDC-4B6B-BD40-0F8D90152D24}"/>
          </ac:cxnSpMkLst>
        </pc:cxnChg>
        <pc:cxnChg chg="add del mod topLvl">
          <ac:chgData name="이 경오" userId="03d471aaec579ec3" providerId="LiveId" clId="{2063B82A-B2CE-41AA-904A-AEDD30044022}" dt="2020-04-30T07:22:49.002" v="10404" actId="478"/>
          <ac:cxnSpMkLst>
            <pc:docMk/>
            <pc:sldMk cId="891956284" sldId="301"/>
            <ac:cxnSpMk id="59" creationId="{4F07617E-A874-4D1A-865D-FBF0857AF26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69" creationId="{27CA9114-7C75-41EC-84FC-E1E127502692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0" creationId="{AD6E9036-989C-43C4-9515-C288F90C0AB6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1" creationId="{CCD4AA8E-DD3E-4CC7-84CC-8F64BD65D373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2" creationId="{44489621-C3DE-4B7A-9046-16EAD2CF58C9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3" creationId="{173B9DE5-DECA-40D6-9C66-8EF27C40AE9A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4" creationId="{6684AB62-EAA7-42CC-8BEB-DBC3E5240FB1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5" creationId="{ACCC2A39-F3AB-4696-A965-C21DDB8C2280}"/>
          </ac:cxnSpMkLst>
        </pc:cxnChg>
        <pc:cxnChg chg="add del mod topLvl">
          <ac:chgData name="이 경오" userId="03d471aaec579ec3" providerId="LiveId" clId="{2063B82A-B2CE-41AA-904A-AEDD30044022}" dt="2020-04-30T07:22:53.016" v="10405" actId="478"/>
          <ac:cxnSpMkLst>
            <pc:docMk/>
            <pc:sldMk cId="891956284" sldId="301"/>
            <ac:cxnSpMk id="76" creationId="{FAB67395-DBB3-4DFD-A2EF-3939B5FF63B0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3" creationId="{FB285204-7E8F-426F-999F-E9EC261B4E3A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4" creationId="{11CED42E-124A-48CD-8BAA-B888D19E2993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5" creationId="{86D1DD42-AA1D-40E0-82B0-14F68021DE5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6" creationId="{17AA88E7-67D2-4519-9D48-4EC4275BFCD6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7" creationId="{79915F1D-129E-487A-A712-47F8368673FB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8" creationId="{7AED10D5-5B9A-41B5-873D-E23FD726F434}"/>
          </ac:cxnSpMkLst>
        </pc:cxnChg>
        <pc:cxnChg chg="add del mod topLvl">
          <ac:chgData name="이 경오" userId="03d471aaec579ec3" providerId="LiveId" clId="{2063B82A-B2CE-41AA-904A-AEDD30044022}" dt="2020-04-30T07:23:29.484" v="10439" actId="478"/>
          <ac:cxnSpMkLst>
            <pc:docMk/>
            <pc:sldMk cId="891956284" sldId="301"/>
            <ac:cxnSpMk id="99" creationId="{5B7425A6-6520-4FB4-A91C-5F204F0AC272}"/>
          </ac:cxnSpMkLst>
        </pc:cxnChg>
        <pc:cxnChg chg="add mod">
          <ac:chgData name="이 경오" userId="03d471aaec579ec3" providerId="LiveId" clId="{2063B82A-B2CE-41AA-904A-AEDD30044022}" dt="2020-04-30T07:24:37.874" v="10447" actId="1582"/>
          <ac:cxnSpMkLst>
            <pc:docMk/>
            <pc:sldMk cId="891956284" sldId="301"/>
            <ac:cxnSpMk id="121" creationId="{B0E04C58-49FC-4DE6-BF3A-E4A7B8071032}"/>
          </ac:cxnSpMkLst>
        </pc:cxnChg>
      </pc:sldChg>
      <pc:sldChg chg="modSp add mod ord">
        <pc:chgData name="이 경오" userId="03d471aaec579ec3" providerId="LiveId" clId="{2063B82A-B2CE-41AA-904A-AEDD30044022}" dt="2020-04-30T07:26:33.198" v="10466" actId="20577"/>
        <pc:sldMkLst>
          <pc:docMk/>
          <pc:sldMk cId="3651301226" sldId="302"/>
        </pc:sldMkLst>
        <pc:spChg chg="mod">
          <ac:chgData name="이 경오" userId="03d471aaec579ec3" providerId="LiveId" clId="{2063B82A-B2CE-41AA-904A-AEDD30044022}" dt="2020-04-30T07:26:33.198" v="10466" actId="20577"/>
          <ac:spMkLst>
            <pc:docMk/>
            <pc:sldMk cId="3651301226" sldId="302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2063B82A-B2CE-41AA-904A-AEDD30044022}" dt="2020-04-30T07:35:13.424" v="11127"/>
        <pc:sldMkLst>
          <pc:docMk/>
          <pc:sldMk cId="2229091048" sldId="303"/>
        </pc:sldMkLst>
        <pc:spChg chg="mod">
          <ac:chgData name="이 경오" userId="03d471aaec579ec3" providerId="LiveId" clId="{2063B82A-B2CE-41AA-904A-AEDD30044022}" dt="2020-04-30T07:27:20.070" v="10508" actId="20577"/>
          <ac:spMkLst>
            <pc:docMk/>
            <pc:sldMk cId="2229091048" sldId="303"/>
            <ac:spMk id="2" creationId="{00000000-0000-0000-0000-000000000000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3" creationId="{45264D5F-B21D-4DEC-A4B6-8B52585A855A}"/>
          </ac:spMkLst>
        </pc:spChg>
        <pc:spChg chg="mod">
          <ac:chgData name="이 경오" userId="03d471aaec579ec3" providerId="LiveId" clId="{2063B82A-B2CE-41AA-904A-AEDD30044022}" dt="2020-04-30T07:32:49.969" v="11017" actId="1076"/>
          <ac:spMkLst>
            <pc:docMk/>
            <pc:sldMk cId="2229091048" sldId="303"/>
            <ac:spMk id="5" creationId="{8F526FEE-CA73-440B-888F-BE51F1015EA2}"/>
          </ac:spMkLst>
        </pc:spChg>
        <pc:spChg chg="mod">
          <ac:chgData name="이 경오" userId="03d471aaec579ec3" providerId="LiveId" clId="{2063B82A-B2CE-41AA-904A-AEDD30044022}" dt="2020-04-30T07:28:50.866" v="10840"/>
          <ac:spMkLst>
            <pc:docMk/>
            <pc:sldMk cId="2229091048" sldId="303"/>
            <ac:spMk id="6" creationId="{751A6645-5F87-4B36-B6A1-7DC40024C336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7" creationId="{75F56949-F769-445C-954F-3FC1DADC012C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0" creationId="{E1BB0EC3-F20B-4950-8133-12B65682CFA6}"/>
          </ac:spMkLst>
        </pc:spChg>
        <pc:spChg chg="add mod">
          <ac:chgData name="이 경오" userId="03d471aaec579ec3" providerId="LiveId" clId="{2063B82A-B2CE-41AA-904A-AEDD30044022}" dt="2020-04-30T07:32:55.830" v="11032" actId="1038"/>
          <ac:spMkLst>
            <pc:docMk/>
            <pc:sldMk cId="2229091048" sldId="303"/>
            <ac:spMk id="11" creationId="{D8844EF5-853D-4588-80A9-816A9391A018}"/>
          </ac:spMkLst>
        </pc:spChg>
        <pc:spChg chg="add mod">
          <ac:chgData name="이 경오" userId="03d471aaec579ec3" providerId="LiveId" clId="{2063B82A-B2CE-41AA-904A-AEDD30044022}" dt="2020-04-30T07:31:40.533" v="10943" actId="1076"/>
          <ac:spMkLst>
            <pc:docMk/>
            <pc:sldMk cId="2229091048" sldId="303"/>
            <ac:spMk id="12" creationId="{F5AA960D-4DC5-41E1-A53F-0CFDB101D9F8}"/>
          </ac:spMkLst>
        </pc:spChg>
        <pc:spChg chg="add mod">
          <ac:chgData name="이 경오" userId="03d471aaec579ec3" providerId="LiveId" clId="{2063B82A-B2CE-41AA-904A-AEDD30044022}" dt="2020-04-30T07:31:36.174" v="10942" actId="1076"/>
          <ac:spMkLst>
            <pc:docMk/>
            <pc:sldMk cId="2229091048" sldId="303"/>
            <ac:spMk id="13" creationId="{C799BCC1-3148-4F89-B65B-8FF3AF360D2D}"/>
          </ac:spMkLst>
        </pc:spChg>
        <pc:spChg chg="add mod">
          <ac:chgData name="이 경오" userId="03d471aaec579ec3" providerId="LiveId" clId="{2063B82A-B2CE-41AA-904A-AEDD30044022}" dt="2020-04-30T07:31:48.800" v="10962" actId="20577"/>
          <ac:spMkLst>
            <pc:docMk/>
            <pc:sldMk cId="2229091048" sldId="303"/>
            <ac:spMk id="14" creationId="{7D6B73B9-4B46-4B38-A979-57537C013907}"/>
          </ac:spMkLst>
        </pc:spChg>
        <pc:spChg chg="add mod">
          <ac:chgData name="이 경오" userId="03d471aaec579ec3" providerId="LiveId" clId="{2063B82A-B2CE-41AA-904A-AEDD30044022}" dt="2020-04-30T07:31:56.325" v="10976" actId="20577"/>
          <ac:spMkLst>
            <pc:docMk/>
            <pc:sldMk cId="2229091048" sldId="303"/>
            <ac:spMk id="15" creationId="{3DE655F2-AECD-4667-8793-7868E873081E}"/>
          </ac:spMkLst>
        </pc:spChg>
        <pc:spChg chg="add mod">
          <ac:chgData name="이 경오" userId="03d471aaec579ec3" providerId="LiveId" clId="{2063B82A-B2CE-41AA-904A-AEDD30044022}" dt="2020-04-30T07:32:26.533" v="11012" actId="20577"/>
          <ac:spMkLst>
            <pc:docMk/>
            <pc:sldMk cId="2229091048" sldId="303"/>
            <ac:spMk id="16" creationId="{E95C59FA-78E1-4EFC-8E05-868AACE84339}"/>
          </ac:spMkLst>
        </pc:spChg>
        <pc:spChg chg="add mod">
          <ac:chgData name="이 경오" userId="03d471aaec579ec3" providerId="LiveId" clId="{2063B82A-B2CE-41AA-904A-AEDD30044022}" dt="2020-04-30T07:32:25.341" v="11011" actId="20577"/>
          <ac:spMkLst>
            <pc:docMk/>
            <pc:sldMk cId="2229091048" sldId="303"/>
            <ac:spMk id="17" creationId="{43CA0600-5E26-4FA0-8931-6E3C3ADC7F78}"/>
          </ac:spMkLst>
        </pc:spChg>
        <pc:spChg chg="del">
          <ac:chgData name="이 경오" userId="03d471aaec579ec3" providerId="LiveId" clId="{2063B82A-B2CE-41AA-904A-AEDD30044022}" dt="2020-04-30T07:28:53.741" v="10841" actId="478"/>
          <ac:spMkLst>
            <pc:docMk/>
            <pc:sldMk cId="2229091048" sldId="303"/>
            <ac:spMk id="23" creationId="{20B6911A-1290-4832-8F55-94F894BA8436}"/>
          </ac:spMkLst>
        </pc:spChg>
        <pc:spChg chg="add mod">
          <ac:chgData name="이 경오" userId="03d471aaec579ec3" providerId="LiveId" clId="{2063B82A-B2CE-41AA-904A-AEDD30044022}" dt="2020-04-30T07:35:07.824" v="11102"/>
          <ac:spMkLst>
            <pc:docMk/>
            <pc:sldMk cId="2229091048" sldId="303"/>
            <ac:spMk id="46" creationId="{E7F40807-CD8B-41CD-B8E2-231D14957592}"/>
          </ac:spMkLst>
        </pc:spChg>
        <pc:spChg chg="add mod">
          <ac:chgData name="이 경오" userId="03d471aaec579ec3" providerId="LiveId" clId="{2063B82A-B2CE-41AA-904A-AEDD30044022}" dt="2020-04-30T07:35:13.424" v="11127"/>
          <ac:spMkLst>
            <pc:docMk/>
            <pc:sldMk cId="2229091048" sldId="303"/>
            <ac:spMk id="47" creationId="{98F0D882-B322-4F1B-BE44-74668EA2007E}"/>
          </ac:spMkLst>
        </pc:spChg>
        <pc:graphicFrameChg chg="del">
          <ac:chgData name="이 경오" userId="03d471aaec579ec3" providerId="LiveId" clId="{2063B82A-B2CE-41AA-904A-AEDD30044022}" dt="2020-04-30T07:27:26.875" v="10509" actId="478"/>
          <ac:graphicFrameMkLst>
            <pc:docMk/>
            <pc:sldMk cId="2229091048" sldId="303"/>
            <ac:graphicFrameMk id="20" creationId="{FFCFADDB-AA3F-44C6-9F0B-AF0AD773DA6D}"/>
          </ac:graphicFrameMkLst>
        </pc:graphicFrameChg>
        <pc:cxnChg chg="add del">
          <ac:chgData name="이 경오" userId="03d471aaec579ec3" providerId="LiveId" clId="{2063B82A-B2CE-41AA-904A-AEDD30044022}" dt="2020-04-30T07:33:13.084" v="11034" actId="11529"/>
          <ac:cxnSpMkLst>
            <pc:docMk/>
            <pc:sldMk cId="2229091048" sldId="303"/>
            <ac:cxnSpMk id="9" creationId="{9030E5BD-6AE2-4616-B3EC-9C808C7EACD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19" creationId="{5CB731C8-EA8D-4567-9F0F-FB300C9D81A7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2" creationId="{7E3B6AC9-FC61-4081-B42E-A71C7A965A2E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25" creationId="{353BCDFB-A7DD-4BD3-99D1-5F6466B11F22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1" creationId="{BD27D3E4-451D-4232-9FFA-AD6763B9850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4" creationId="{B0A36652-BD1F-4AC6-9DF3-953B5A35D15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37" creationId="{486BD1D4-1FF6-48F1-924F-92A668F3DAF8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0" creationId="{BC7B03B7-9BB3-4FF8-88FF-C46E97686EF1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3" creationId="{01F9097C-1402-42E8-95CF-4A15D4E2E3BB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48" creationId="{F74FE2B8-81E8-4B2D-B122-FC362E219D36}"/>
          </ac:cxnSpMkLst>
        </pc:cxnChg>
        <pc:cxnChg chg="add mod">
          <ac:chgData name="이 경오" userId="03d471aaec579ec3" providerId="LiveId" clId="{2063B82A-B2CE-41AA-904A-AEDD30044022}" dt="2020-04-30T07:34:57.975" v="11072" actId="13822"/>
          <ac:cxnSpMkLst>
            <pc:docMk/>
            <pc:sldMk cId="2229091048" sldId="303"/>
            <ac:cxnSpMk id="51" creationId="{3C8B948E-AC6F-4905-A4D9-F4E62CC8E356}"/>
          </ac:cxnSpMkLst>
        </pc:cxnChg>
      </pc:sldChg>
      <pc:sldChg chg="modSp add mod ord">
        <pc:chgData name="이 경오" userId="03d471aaec579ec3" providerId="LiveId" clId="{2063B82A-B2CE-41AA-904A-AEDD30044022}" dt="2020-04-30T07:36:02.494" v="11155"/>
        <pc:sldMkLst>
          <pc:docMk/>
          <pc:sldMk cId="651454717" sldId="304"/>
        </pc:sldMkLst>
        <pc:spChg chg="mod">
          <ac:chgData name="이 경오" userId="03d471aaec579ec3" providerId="LiveId" clId="{2063B82A-B2CE-41AA-904A-AEDD30044022}" dt="2020-04-30T07:36:02.494" v="11155"/>
          <ac:spMkLst>
            <pc:docMk/>
            <pc:sldMk cId="651454717" sldId="304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D958927D-D7B9-48FD-B621-0828BF26C386}"/>
    <pc:docChg chg="undo custSel addSld delSld modSld sldOrd">
      <pc:chgData name="이 경오" userId="03d471aaec579ec3" providerId="LiveId" clId="{D958927D-D7B9-48FD-B621-0828BF26C386}" dt="2020-05-05T13:07:00.219" v="5652" actId="14100"/>
      <pc:docMkLst>
        <pc:docMk/>
      </pc:docMkLst>
      <pc:sldChg chg="modSp mod">
        <pc:chgData name="이 경오" userId="03d471aaec579ec3" providerId="LiveId" clId="{D958927D-D7B9-48FD-B621-0828BF26C386}" dt="2020-05-03T09:39:12.857" v="19"/>
        <pc:sldMkLst>
          <pc:docMk/>
          <pc:sldMk cId="3639423075" sldId="260"/>
        </pc:sldMkLst>
        <pc:spChg chg="mod">
          <ac:chgData name="이 경오" userId="03d471aaec579ec3" providerId="LiveId" clId="{D958927D-D7B9-48FD-B621-0828BF26C386}" dt="2020-05-03T09:39:12.857" v="19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D958927D-D7B9-48FD-B621-0828BF26C386}" dt="2020-05-03T10:09:20.231" v="1654" actId="1076"/>
        <pc:sldMkLst>
          <pc:docMk/>
          <pc:sldMk cId="3534683789" sldId="262"/>
        </pc:sldMkLst>
        <pc:spChg chg="mod">
          <ac:chgData name="이 경오" userId="03d471aaec579ec3" providerId="LiveId" clId="{D958927D-D7B9-48FD-B621-0828BF26C386}" dt="2020-05-03T09:43:38.278" v="42" actId="20577"/>
          <ac:spMkLst>
            <pc:docMk/>
            <pc:sldMk cId="3534683789" sldId="262"/>
            <ac:spMk id="2" creationId="{00000000-0000-0000-0000-00000000000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" creationId="{1DE1DAE7-FD4E-4899-A5A3-F3BC7FC33F3E}"/>
          </ac:spMkLst>
        </pc:spChg>
        <pc:spChg chg="add mod ord">
          <ac:chgData name="이 경오" userId="03d471aaec579ec3" providerId="LiveId" clId="{D958927D-D7B9-48FD-B621-0828BF26C386}" dt="2020-05-03T09:52:50.997" v="717" actId="14100"/>
          <ac:spMkLst>
            <pc:docMk/>
            <pc:sldMk cId="3534683789" sldId="262"/>
            <ac:spMk id="6" creationId="{C6DC1E7F-5563-42E8-A87A-BD1499AF5C33}"/>
          </ac:spMkLst>
        </pc:spChg>
        <pc:spChg chg="mod">
          <ac:chgData name="이 경오" userId="03d471aaec579ec3" providerId="LiveId" clId="{D958927D-D7B9-48FD-B621-0828BF26C386}" dt="2020-05-03T09:51:48.122" v="605"/>
          <ac:spMkLst>
            <pc:docMk/>
            <pc:sldMk cId="3534683789" sldId="262"/>
            <ac:spMk id="7" creationId="{D8AE385E-7734-4D7C-B811-682FCB17BCF5}"/>
          </ac:spMkLst>
        </pc:spChg>
        <pc:spChg chg="add mod">
          <ac:chgData name="이 경오" userId="03d471aaec579ec3" providerId="LiveId" clId="{D958927D-D7B9-48FD-B621-0828BF26C386}" dt="2020-05-03T09:49:48.288" v="579" actId="1076"/>
          <ac:spMkLst>
            <pc:docMk/>
            <pc:sldMk cId="3534683789" sldId="262"/>
            <ac:spMk id="8" creationId="{CE38E0B6-6EFE-4A07-93F8-627B33341353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9" creationId="{D098C199-A36E-433D-BCF6-1D4D5D827105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10" creationId="{C39D783B-0100-4CE1-8919-44ECDA0C17C5}"/>
          </ac:spMkLst>
        </pc:spChg>
        <pc:spChg chg="add mod">
          <ac:chgData name="이 경오" userId="03d471aaec579ec3" providerId="LiveId" clId="{D958927D-D7B9-48FD-B621-0828BF26C386}" dt="2020-05-03T09:50:37.977" v="604" actId="1076"/>
          <ac:spMkLst>
            <pc:docMk/>
            <pc:sldMk cId="3534683789" sldId="262"/>
            <ac:spMk id="11" creationId="{C663F7C0-E7B1-479E-8EAD-9594AE8E06FF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12" creationId="{7B53EFC9-E164-4978-99DA-FEBEC85E30DE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13" creationId="{2FC7F67F-D5F3-433C-8951-564F3AA3D9B4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4" creationId="{7EE74E23-B2D3-490B-97C4-11E26507EFD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5" creationId="{48329427-48F4-4B71-B551-970D941A3082}"/>
          </ac:spMkLst>
        </pc:spChg>
        <pc:spChg chg="del">
          <ac:chgData name="이 경오" userId="03d471aaec579ec3" providerId="LiveId" clId="{D958927D-D7B9-48FD-B621-0828BF26C386}" dt="2020-05-03T09:44:02.146" v="127" actId="478"/>
          <ac:spMkLst>
            <pc:docMk/>
            <pc:sldMk cId="3534683789" sldId="262"/>
            <ac:spMk id="16" creationId="{8A8D8117-5FC9-41F0-B462-1FBEE8A0900D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7" creationId="{CF37590D-45A7-4B52-B47B-3808A627D5A4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8" creationId="{8A062ABE-DB8A-4969-9465-791D3ED42FAD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19" creationId="{DBE5B60E-E4F8-4A21-B0B0-908CABF3FF0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0" creationId="{CA719F5A-ACA7-4229-ADCF-655124E733E6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1" creationId="{1A92736F-3D07-4400-B3D7-238D90A057D3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2" creationId="{6F27FA38-AF24-4924-8B1C-47C0BD337FAD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3" creationId="{A984BC0A-9706-49D3-B810-BEDE4CE6EC17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4" creationId="{1CB2DA78-5B05-42ED-8474-37A1604CFA26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5" creationId="{617A63AF-167B-4071-B3E4-8E8EAA2F9ED3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6" creationId="{35FD7717-E564-4829-8306-CADDF3B92E04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7" creationId="{527831AB-0369-4982-AF8A-621E2592C888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8" creationId="{A2FE76E6-E4E2-44D0-9F2A-A5B650634C66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29" creationId="{11EF512E-4002-48E3-A4D1-495344E5A41F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0" creationId="{E53E05F2-AB1E-499E-9A5A-B4B035D3ED5B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1" creationId="{77B924EB-8AED-45DB-B304-6A138364C0B9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2" creationId="{7B785B5D-F88B-4EEF-90DE-03B849AD6F0E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3" creationId="{81DCD60B-7812-47FE-A003-C42BBBE5ED13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4" creationId="{4072CC5D-5EE4-44FE-9DF2-3DF4E151DA8A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5" creationId="{3D22D420-0597-4BC3-A6AC-79EB6802C6B8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6" creationId="{76AB0D4F-0E91-4215-B81C-08E66F63E6DB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7" creationId="{6B67247A-7E7C-4B6C-8D68-6BC10E397D0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8" creationId="{CB9C18CA-D48C-4CBE-AE9F-41814FC92FA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39" creationId="{BE084822-C3BC-4048-84B3-6F01D96FAEBE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0" creationId="{84D8E169-318D-42AF-8993-7A36A50793B6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1" creationId="{FAC6B16E-B727-4E77-9C67-B7E9A094CFF8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2" creationId="{6EB21ABE-6C83-43B9-B7C6-8704590F8717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3" creationId="{D81442D8-32E2-40D8-9575-AF04F39C1F85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4" creationId="{437B94E4-B861-421C-900A-197A691A7CD8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5" creationId="{A435CF77-5DEB-4E43-985F-C9B427954311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6" creationId="{360EC8D6-FAA5-420E-B947-3D32C43B104E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7" creationId="{74E40BCE-1D36-4460-BDC2-1F232C12B1E0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8" creationId="{866F8360-3E01-4BC9-AFCC-5BA3D4D95443}"/>
          </ac:spMkLst>
        </pc:spChg>
        <pc:spChg chg="add mod">
          <ac:chgData name="이 경오" userId="03d471aaec579ec3" providerId="LiveId" clId="{D958927D-D7B9-48FD-B621-0828BF26C386}" dt="2020-05-03T09:49:34.522" v="557" actId="1036"/>
          <ac:spMkLst>
            <pc:docMk/>
            <pc:sldMk cId="3534683789" sldId="262"/>
            <ac:spMk id="49" creationId="{3DCD9198-24C4-498D-BE46-ED3FB0BC3CAD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0" creationId="{421443E6-8273-4D92-B963-0B094CEDC2DE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1" creationId="{57C047A9-80AC-4AB3-8518-EE3F60361EC8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2" creationId="{B814B1FC-8C5A-4F6C-9282-24D28F57CF0E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3" creationId="{8EFEB822-63F8-4109-B099-02DB2DEAE8D7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4" creationId="{855D9B49-B6FB-4010-A3ED-D3E14717A9CC}"/>
          </ac:spMkLst>
        </pc:spChg>
        <pc:spChg chg="add del mod">
          <ac:chgData name="이 경오" userId="03d471aaec579ec3" providerId="LiveId" clId="{D958927D-D7B9-48FD-B621-0828BF26C386}" dt="2020-05-03T09:52:57.489" v="718" actId="478"/>
          <ac:spMkLst>
            <pc:docMk/>
            <pc:sldMk cId="3534683789" sldId="262"/>
            <ac:spMk id="55" creationId="{9604E8B4-DF7A-4332-8AEE-300BBBD69091}"/>
          </ac:spMkLst>
        </pc:spChg>
        <pc:spChg chg="add mod">
          <ac:chgData name="이 경오" userId="03d471aaec579ec3" providerId="LiveId" clId="{D958927D-D7B9-48FD-B621-0828BF26C386}" dt="2020-05-03T09:50:01.947" v="583" actId="14100"/>
          <ac:spMkLst>
            <pc:docMk/>
            <pc:sldMk cId="3534683789" sldId="262"/>
            <ac:spMk id="56" creationId="{67A5EA05-29E4-4806-860B-2EAD241954E9}"/>
          </ac:spMkLst>
        </pc:spChg>
        <pc:spChg chg="add mod">
          <ac:chgData name="이 경오" userId="03d471aaec579ec3" providerId="LiveId" clId="{D958927D-D7B9-48FD-B621-0828BF26C386}" dt="2020-05-03T09:50:15.270" v="595"/>
          <ac:spMkLst>
            <pc:docMk/>
            <pc:sldMk cId="3534683789" sldId="262"/>
            <ac:spMk id="57" creationId="{1F6BCB67-B7B9-4E5C-98C4-7E860BB9CC79}"/>
          </ac:spMkLst>
        </pc:spChg>
        <pc:spChg chg="add del mod">
          <ac:chgData name="이 경오" userId="03d471aaec579ec3" providerId="LiveId" clId="{D958927D-D7B9-48FD-B621-0828BF26C386}" dt="2020-05-03T09:51:52.903" v="607"/>
          <ac:spMkLst>
            <pc:docMk/>
            <pc:sldMk cId="3534683789" sldId="262"/>
            <ac:spMk id="58" creationId="{3257439F-4C1B-4F79-B8B4-6C64BB64597E}"/>
          </ac:spMkLst>
        </pc:spChg>
        <pc:spChg chg="add mod">
          <ac:chgData name="이 경오" userId="03d471aaec579ec3" providerId="LiveId" clId="{D958927D-D7B9-48FD-B621-0828BF26C386}" dt="2020-05-03T09:54:17.593" v="829" actId="14100"/>
          <ac:spMkLst>
            <pc:docMk/>
            <pc:sldMk cId="3534683789" sldId="262"/>
            <ac:spMk id="59" creationId="{89C5EA78-D6A6-4BC4-B04D-666762BF7799}"/>
          </ac:spMkLst>
        </pc:spChg>
        <pc:spChg chg="add mod">
          <ac:chgData name="이 경오" userId="03d471aaec579ec3" providerId="LiveId" clId="{D958927D-D7B9-48FD-B621-0828BF26C386}" dt="2020-05-03T10:08:53.452" v="1625" actId="1076"/>
          <ac:spMkLst>
            <pc:docMk/>
            <pc:sldMk cId="3534683789" sldId="262"/>
            <ac:spMk id="62" creationId="{065EC3C5-5669-42A5-B2E6-231F5C890B0D}"/>
          </ac:spMkLst>
        </pc:spChg>
        <pc:spChg chg="add mod">
          <ac:chgData name="이 경오" userId="03d471aaec579ec3" providerId="LiveId" clId="{D958927D-D7B9-48FD-B621-0828BF26C386}" dt="2020-05-03T10:09:20.231" v="1654" actId="1076"/>
          <ac:spMkLst>
            <pc:docMk/>
            <pc:sldMk cId="3534683789" sldId="262"/>
            <ac:spMk id="63" creationId="{9E8A652D-288A-4953-ADB3-FD7BF6CD2CA5}"/>
          </ac:spMkLst>
        </pc:spChg>
        <pc:picChg chg="add del mod">
          <ac:chgData name="이 경오" userId="03d471aaec579ec3" providerId="LiveId" clId="{D958927D-D7B9-48FD-B621-0828BF26C386}" dt="2020-05-03T09:52:29.792" v="713"/>
          <ac:picMkLst>
            <pc:docMk/>
            <pc:sldMk cId="3534683789" sldId="262"/>
            <ac:picMk id="60" creationId="{99B176FC-DFE7-4294-8215-769B12E5C60A}"/>
          </ac:picMkLst>
        </pc:picChg>
        <pc:picChg chg="mod">
          <ac:chgData name="이 경오" userId="03d471aaec579ec3" providerId="LiveId" clId="{D958927D-D7B9-48FD-B621-0828BF26C386}" dt="2020-05-03T09:53:50.358" v="724" actId="1076"/>
          <ac:picMkLst>
            <pc:docMk/>
            <pc:sldMk cId="3534683789" sldId="262"/>
            <ac:picMk id="61" creationId="{32975F1E-C418-4AB0-A53B-9A0AEAE26F02}"/>
          </ac:picMkLst>
        </pc:picChg>
      </pc:sldChg>
      <pc:sldChg chg="addSp delSp modSp mod">
        <pc:chgData name="이 경오" userId="03d471aaec579ec3" providerId="LiveId" clId="{D958927D-D7B9-48FD-B621-0828BF26C386}" dt="2020-05-03T12:48:45.793" v="3359"/>
        <pc:sldMkLst>
          <pc:docMk/>
          <pc:sldMk cId="2727140356" sldId="352"/>
        </pc:sldMkLst>
        <pc:spChg chg="mod">
          <ac:chgData name="이 경오" userId="03d471aaec579ec3" providerId="LiveId" clId="{D958927D-D7B9-48FD-B621-0828BF26C386}" dt="2020-05-03T10:26:43.378" v="2565"/>
          <ac:spMkLst>
            <pc:docMk/>
            <pc:sldMk cId="2727140356" sldId="352"/>
            <ac:spMk id="2" creationId="{00000000-0000-0000-0000-000000000000}"/>
          </ac:spMkLst>
        </pc:spChg>
        <pc:spChg chg="add mod">
          <ac:chgData name="이 경오" userId="03d471aaec579ec3" providerId="LiveId" clId="{D958927D-D7B9-48FD-B621-0828BF26C386}" dt="2020-05-03T12:48:45.793" v="3359"/>
          <ac:spMkLst>
            <pc:docMk/>
            <pc:sldMk cId="2727140356" sldId="352"/>
            <ac:spMk id="6" creationId="{DFEE836C-FAF0-4381-9D5A-8C56E039974E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4" creationId="{D58F4237-9D9F-49C7-8E59-672FC9E3A685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5" creationId="{D2258372-3ACB-411D-AA58-486130F01B7B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7" creationId="{4ADB5EB1-A7E5-4621-8430-0B91A0283349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8" creationId="{4522B72A-0CA7-46D8-A7AE-82AA6FC76B79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19" creationId="{B8D56BDB-CC1F-4711-84C8-4F3FB6F0C72A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20" creationId="{709C883C-7F3C-4D15-B6E2-EB7701144214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21" creationId="{A2A8D716-580E-4282-823F-6F96D02F8EA5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0" creationId="{689183FA-450C-4C0A-B466-515272DECF8F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5" creationId="{3FC1D9B4-0B60-46BE-862F-6DBCC88902D5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6" creationId="{37935312-5F23-45A8-AD31-B393ED922CF6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7" creationId="{9F72C0F2-B59D-4693-BEF9-5CB05613F61B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48" creationId="{DB468C66-43E5-4794-A382-0954FCD527A9}"/>
          </ac:spMkLst>
        </pc:spChg>
        <pc:spChg chg="add mod">
          <ac:chgData name="이 경오" userId="03d471aaec579ec3" providerId="LiveId" clId="{D958927D-D7B9-48FD-B621-0828BF26C386}" dt="2020-05-03T10:28:23.421" v="3002"/>
          <ac:spMkLst>
            <pc:docMk/>
            <pc:sldMk cId="2727140356" sldId="352"/>
            <ac:spMk id="49" creationId="{F7E9082C-B252-4C74-B634-0B00649768F0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50" creationId="{A15BDF6B-E0DC-46D7-943F-BBD71ED6BB48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51" creationId="{1B98DBFC-7D45-49B1-BDA5-A7D85C118553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57" creationId="{A820D752-C7F6-4677-BF2B-FC4EE80E2C43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58" creationId="{4D310DDD-29D8-4198-805B-08DE03D7472E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59" creationId="{EEC2DFA2-05DF-4308-81C5-3768793EC353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0" creationId="{57482971-7A20-490B-A433-EE570E01431B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1" creationId="{62AFDDF7-A459-4D47-820F-460346CF1CF7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2" creationId="{2D1716DA-ECFE-4BDA-A0AA-F8D2C1A84015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4" creationId="{5309C94F-FEC6-4D33-BEFC-6B22DD8F40B1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5" creationId="{73E59D0D-9C61-4AEC-AE38-44FFE8AA5B08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66" creationId="{F44961BD-2F03-415F-B08C-8A901769D2C4}"/>
          </ac:spMkLst>
        </pc:spChg>
        <pc:spChg chg="del">
          <ac:chgData name="이 경오" userId="03d471aaec579ec3" providerId="LiveId" clId="{D958927D-D7B9-48FD-B621-0828BF26C386}" dt="2020-05-03T10:26:53.669" v="2567" actId="478"/>
          <ac:spMkLst>
            <pc:docMk/>
            <pc:sldMk cId="2727140356" sldId="352"/>
            <ac:spMk id="67" creationId="{7E2A0619-8D5F-499F-90E9-9C6F6C521C87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68" creationId="{52490970-605B-4F1C-BC3D-A48996D29A1C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69" creationId="{9617A58F-7FE4-44C3-AC59-09037375C579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0" creationId="{FD097ED8-6313-439C-9250-416466FDD4C8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1" creationId="{0C0BB74E-A648-4279-A129-5E2388EEEABF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2" creationId="{61EA289D-A973-41AE-A3F9-B55F3C8093A7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3" creationId="{48E0B23B-7277-4B84-A4F9-A7E2EAC078C0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4" creationId="{C07700F3-DCD4-471C-B2D7-44B39A023C47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5" creationId="{E159D369-BD07-471B-A05F-4C65E9F889B5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6" creationId="{C5931001-CB7E-4807-82EB-0A4FD48E01CC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7" creationId="{494DB17C-B8D9-4373-BCB9-65BBD95004D4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8" creationId="{C7FCB820-D2D2-4DB1-898B-AA99B34E1843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79" creationId="{C0F2B7E2-B8BF-46D5-A754-12949964C9EE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80" creationId="{5E49260C-48D8-470E-8785-BAD4B7B4A592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81" creationId="{19C27995-5A97-4D90-AA7A-33EB48215E0C}"/>
          </ac:spMkLst>
        </pc:spChg>
        <pc:spChg chg="del">
          <ac:chgData name="이 경오" userId="03d471aaec579ec3" providerId="LiveId" clId="{D958927D-D7B9-48FD-B621-0828BF26C386}" dt="2020-05-03T10:26:51.007" v="2566" actId="478"/>
          <ac:spMkLst>
            <pc:docMk/>
            <pc:sldMk cId="2727140356" sldId="352"/>
            <ac:spMk id="82" creationId="{C84AF244-F696-4294-A98E-6A3F4B84E702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3" creationId="{6789C268-F892-42A8-B423-6F10FA930228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4" creationId="{5FF40025-DC48-4F22-A9AA-578871671518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5" creationId="{5EB61BDC-1A73-4E7D-872F-CEF67B02CA06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6" creationId="{BADE24AE-CF88-42F2-90B4-3995BB9E0303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7" creationId="{CD9C1A88-A173-42DC-86E8-7B16CEEDE4FC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8" creationId="{9A18A806-BDB1-496A-A9EA-E6883E803A4C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89" creationId="{9AE55234-EB53-4F5F-B36B-7A63406281C4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0" creationId="{7D72444D-6D27-4122-B86F-E98E4725AE65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1" creationId="{21CDB297-725E-401C-9919-91AB817A304A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2" creationId="{CDA100F8-85B2-45F2-8106-CEAC9D2E43AE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3" creationId="{4F4CE7C9-ABE8-4618-9375-1DD55C7D9580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4" creationId="{76830FEE-F827-453F-9D0F-35791C11B805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5" creationId="{17BEC261-5288-47BF-91B5-F7C66F434F6C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6" creationId="{C3E06493-6654-4823-B111-E353C4E62338}"/>
          </ac:spMkLst>
        </pc:spChg>
        <pc:spChg chg="add mod">
          <ac:chgData name="이 경오" userId="03d471aaec579ec3" providerId="LiveId" clId="{D958927D-D7B9-48FD-B621-0828BF26C386}" dt="2020-05-03T10:30:16.972" v="3126" actId="1076"/>
          <ac:spMkLst>
            <pc:docMk/>
            <pc:sldMk cId="2727140356" sldId="352"/>
            <ac:spMk id="97" creationId="{C851F6C6-07C6-41A8-A5E4-0CE0E4DEBAC0}"/>
          </ac:spMkLst>
        </pc:spChg>
        <pc:spChg chg="add mod">
          <ac:chgData name="이 경오" userId="03d471aaec579ec3" providerId="LiveId" clId="{D958927D-D7B9-48FD-B621-0828BF26C386}" dt="2020-05-03T10:29:50.221" v="3035" actId="20577"/>
          <ac:spMkLst>
            <pc:docMk/>
            <pc:sldMk cId="2727140356" sldId="352"/>
            <ac:spMk id="98" creationId="{64B0BAE6-6854-4FA1-BE30-2AB9A0B5C2EE}"/>
          </ac:spMkLst>
        </pc:spChg>
        <pc:spChg chg="add mod">
          <ac:chgData name="이 경오" userId="03d471aaec579ec3" providerId="LiveId" clId="{D958927D-D7B9-48FD-B621-0828BF26C386}" dt="2020-05-03T10:30:08.182" v="3125" actId="20577"/>
          <ac:spMkLst>
            <pc:docMk/>
            <pc:sldMk cId="2727140356" sldId="352"/>
            <ac:spMk id="99" creationId="{5452A394-8F2E-4265-979B-FCE5B70F2BF3}"/>
          </ac:spMkLst>
        </pc:spChg>
        <pc:spChg chg="add mod">
          <ac:chgData name="이 경오" userId="03d471aaec579ec3" providerId="LiveId" clId="{D958927D-D7B9-48FD-B621-0828BF26C386}" dt="2020-05-03T10:30:44.602" v="3128" actId="1076"/>
          <ac:spMkLst>
            <pc:docMk/>
            <pc:sldMk cId="2727140356" sldId="352"/>
            <ac:spMk id="100" creationId="{631AD675-A7E3-4C57-AE09-8CA048A7058E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1" creationId="{CA110966-5211-46E9-B3A3-6547FE8FDF70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2" creationId="{41396FD9-44BF-4783-9040-7F8E97A00C64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3" creationId="{3DD173FF-4391-4E2F-B35E-DB76A3AAD37A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4" creationId="{33882554-6413-4423-A960-515420233909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5" creationId="{341EB421-28EE-4AFD-B963-E987DAA2C5EA}"/>
          </ac:spMkLst>
        </pc:spChg>
        <pc:spChg chg="add del mod">
          <ac:chgData name="이 경오" userId="03d471aaec579ec3" providerId="LiveId" clId="{D958927D-D7B9-48FD-B621-0828BF26C386}" dt="2020-05-03T12:45:40.281" v="3138" actId="478"/>
          <ac:spMkLst>
            <pc:docMk/>
            <pc:sldMk cId="2727140356" sldId="352"/>
            <ac:spMk id="106" creationId="{B9F78B4F-901D-48BE-867E-C17B84A7B8A9}"/>
          </ac:spMkLst>
        </pc:spChg>
        <pc:spChg chg="add mod topLvl">
          <ac:chgData name="이 경오" userId="03d471aaec579ec3" providerId="LiveId" clId="{D958927D-D7B9-48FD-B621-0828BF26C386}" dt="2020-05-03T12:47:38.431" v="3211" actId="165"/>
          <ac:spMkLst>
            <pc:docMk/>
            <pc:sldMk cId="2727140356" sldId="352"/>
            <ac:spMk id="107" creationId="{996B337C-6BBC-4D26-B926-3D4210FDF2F1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08" creationId="{9C67C56F-374B-4124-9DD6-37D9A1D29C3D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09" creationId="{659922CD-4518-46B5-B0F8-E0E99A14C6A9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10" creationId="{9E19AC83-6070-4453-832A-F719F2468AC3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11" creationId="{AEA4B554-0F1F-4AC8-B6F2-A73AD9085001}"/>
          </ac:spMkLst>
        </pc:spChg>
        <pc:spChg chg="add mod topLvl">
          <ac:chgData name="이 경오" userId="03d471aaec579ec3" providerId="LiveId" clId="{D958927D-D7B9-48FD-B621-0828BF26C386}" dt="2020-05-03T12:47:41.718" v="3212" actId="120"/>
          <ac:spMkLst>
            <pc:docMk/>
            <pc:sldMk cId="2727140356" sldId="352"/>
            <ac:spMk id="112" creationId="{DF4E375C-C7CB-444B-8DD2-0720F07A7B5C}"/>
          </ac:spMkLst>
        </pc:spChg>
        <pc:grpChg chg="add del mod">
          <ac:chgData name="이 경오" userId="03d471aaec579ec3" providerId="LiveId" clId="{D958927D-D7B9-48FD-B621-0828BF26C386}" dt="2020-05-03T12:47:38.431" v="3211" actId="165"/>
          <ac:grpSpMkLst>
            <pc:docMk/>
            <pc:sldMk cId="2727140356" sldId="352"/>
            <ac:grpSpMk id="3" creationId="{3DAAD4A3-ED6D-46A0-B3CC-B52CCC05A219}"/>
          </ac:grpSpMkLst>
        </pc:grp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8" creationId="{5E1A85F7-515A-47BC-B18F-11BA775FD299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22" creationId="{AB7B6FE0-7FB7-421B-91B3-E23EDACD126C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24" creationId="{77D97B79-16C6-414B-8205-57EE677D6FD1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31" creationId="{81ECF884-5F2D-4146-9843-2CA2B7A71ED2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34" creationId="{01D399EF-8B1E-46B8-A379-74993EE88F30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37" creationId="{F4E2748E-2502-4968-847A-64811A280EA2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41" creationId="{205F5A11-19CF-4E67-A014-0E0C90A4BC7A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2" creationId="{66910C8F-D82D-4D81-A217-BE48F638A29C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3" creationId="{7EEE6C07-6185-43B3-A5D9-E9C1978E82E2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4" creationId="{C39E58FB-F6E8-4F1E-82ED-11AA199119DB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5" creationId="{1274B652-6E8A-4000-B38D-3200C0F6905E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56" creationId="{437448B2-CEEA-482C-87E3-E0C388D0E16E}"/>
          </ac:cxnSpMkLst>
        </pc:cxnChg>
        <pc:cxnChg chg="del mod">
          <ac:chgData name="이 경오" userId="03d471aaec579ec3" providerId="LiveId" clId="{D958927D-D7B9-48FD-B621-0828BF26C386}" dt="2020-05-03T10:26:51.007" v="2566" actId="478"/>
          <ac:cxnSpMkLst>
            <pc:docMk/>
            <pc:sldMk cId="2727140356" sldId="352"/>
            <ac:cxnSpMk id="63" creationId="{6EFAE858-4E66-4DA1-BD7C-D13C5ADFFD70}"/>
          </ac:cxnSpMkLst>
        </pc:cxnChg>
      </pc:sldChg>
      <pc:sldChg chg="del">
        <pc:chgData name="이 경오" userId="03d471aaec579ec3" providerId="LiveId" clId="{D958927D-D7B9-48FD-B621-0828BF26C386}" dt="2020-05-03T10:26:32.579" v="2555" actId="47"/>
        <pc:sldMkLst>
          <pc:docMk/>
          <pc:sldMk cId="2332637559" sldId="360"/>
        </pc:sldMkLst>
      </pc:sldChg>
      <pc:sldChg chg="ord">
        <pc:chgData name="이 경오" userId="03d471aaec579ec3" providerId="LiveId" clId="{D958927D-D7B9-48FD-B621-0828BF26C386}" dt="2020-05-03T10:25:49.277" v="2540"/>
        <pc:sldMkLst>
          <pc:docMk/>
          <pc:sldMk cId="4275382435" sldId="361"/>
        </pc:sldMkLst>
      </pc:sldChg>
      <pc:sldChg chg="addSp delSp modSp add mod">
        <pc:chgData name="이 경오" userId="03d471aaec579ec3" providerId="LiveId" clId="{D958927D-D7B9-48FD-B621-0828BF26C386}" dt="2020-05-03T10:08:17.971" v="1623" actId="14100"/>
        <pc:sldMkLst>
          <pc:docMk/>
          <pc:sldMk cId="1452253188" sldId="371"/>
        </pc:sldMkLst>
        <pc:spChg chg="mod">
          <ac:chgData name="이 경오" userId="03d471aaec579ec3" providerId="LiveId" clId="{D958927D-D7B9-48FD-B621-0828BF26C386}" dt="2020-05-03T09:54:58.289" v="859"/>
          <ac:spMkLst>
            <pc:docMk/>
            <pc:sldMk cId="1452253188" sldId="371"/>
            <ac:spMk id="2" creationId="{00000000-0000-0000-0000-00000000000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" creationId="{1DE1DAE7-FD4E-4899-A5A3-F3BC7FC33F3E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6" creationId="{C6DC1E7F-5563-42E8-A87A-BD1499AF5C33}"/>
          </ac:spMkLst>
        </pc:spChg>
        <pc:spChg chg="mod">
          <ac:chgData name="이 경오" userId="03d471aaec579ec3" providerId="LiveId" clId="{D958927D-D7B9-48FD-B621-0828BF26C386}" dt="2020-05-03T09:55:19.069" v="967"/>
          <ac:spMkLst>
            <pc:docMk/>
            <pc:sldMk cId="1452253188" sldId="371"/>
            <ac:spMk id="7" creationId="{D8AE385E-7734-4D7C-B811-682FCB17BCF5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8" creationId="{CE38E0B6-6EFE-4A07-93F8-627B3334135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1" creationId="{C663F7C0-E7B1-479E-8EAD-9594AE8E06FF}"/>
          </ac:spMkLst>
        </pc:spChg>
        <pc:spChg chg="add mod">
          <ac:chgData name="이 경오" userId="03d471aaec579ec3" providerId="LiveId" clId="{D958927D-D7B9-48FD-B621-0828BF26C386}" dt="2020-05-03T10:08:00.821" v="1604" actId="14100"/>
          <ac:spMkLst>
            <pc:docMk/>
            <pc:sldMk cId="1452253188" sldId="371"/>
            <ac:spMk id="13" creationId="{7C048896-AAAB-473E-856B-0EEE458687D9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4" creationId="{7EE74E23-B2D3-490B-97C4-11E26507EFD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5" creationId="{48329427-48F4-4B71-B551-970D941A3082}"/>
          </ac:spMkLst>
        </pc:spChg>
        <pc:spChg chg="add mod">
          <ac:chgData name="이 경오" userId="03d471aaec579ec3" providerId="LiveId" clId="{D958927D-D7B9-48FD-B621-0828BF26C386}" dt="2020-05-03T10:07:10.862" v="1566" actId="14100"/>
          <ac:spMkLst>
            <pc:docMk/>
            <pc:sldMk cId="1452253188" sldId="371"/>
            <ac:spMk id="16" creationId="{16A94B74-C98B-4120-8B7D-62939F6B72FB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7" creationId="{CF37590D-45A7-4B52-B47B-3808A627D5A4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8" creationId="{8A062ABE-DB8A-4969-9465-791D3ED42FAD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19" creationId="{DBE5B60E-E4F8-4A21-B0B0-908CABF3FF0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0" creationId="{CA719F5A-ACA7-4229-ADCF-655124E733E6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1" creationId="{1A92736F-3D07-4400-B3D7-238D90A057D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2" creationId="{6F27FA38-AF24-4924-8B1C-47C0BD337FAD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3" creationId="{A984BC0A-9706-49D3-B810-BEDE4CE6EC17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4" creationId="{1CB2DA78-5B05-42ED-8474-37A1604CFA26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5" creationId="{617A63AF-167B-4071-B3E4-8E8EAA2F9ED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6" creationId="{35FD7717-E564-4829-8306-CADDF3B92E04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7" creationId="{527831AB-0369-4982-AF8A-621E2592C888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8" creationId="{A2FE76E6-E4E2-44D0-9F2A-A5B650634C66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29" creationId="{11EF512E-4002-48E3-A4D1-495344E5A41F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0" creationId="{E53E05F2-AB1E-499E-9A5A-B4B035D3ED5B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1" creationId="{77B924EB-8AED-45DB-B304-6A138364C0B9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2" creationId="{7B785B5D-F88B-4EEF-90DE-03B849AD6F0E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3" creationId="{81DCD60B-7812-47FE-A003-C42BBBE5ED1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4" creationId="{4072CC5D-5EE4-44FE-9DF2-3DF4E151DA8A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5" creationId="{3D22D420-0597-4BC3-A6AC-79EB6802C6B8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6" creationId="{76AB0D4F-0E91-4215-B81C-08E66F63E6DB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7" creationId="{6B67247A-7E7C-4B6C-8D68-6BC10E397D0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8" creationId="{CB9C18CA-D48C-4CBE-AE9F-41814FC92FA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39" creationId="{BE084822-C3BC-4048-84B3-6F01D96FAEBE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0" creationId="{84D8E169-318D-42AF-8993-7A36A50793B6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1" creationId="{FAC6B16E-B727-4E77-9C67-B7E9A094CFF8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2" creationId="{6EB21ABE-6C83-43B9-B7C6-8704590F8717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3" creationId="{D81442D8-32E2-40D8-9575-AF04F39C1F85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4" creationId="{437B94E4-B861-421C-900A-197A691A7CD8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5" creationId="{A435CF77-5DEB-4E43-985F-C9B427954311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6" creationId="{360EC8D6-FAA5-420E-B947-3D32C43B104E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7" creationId="{74E40BCE-1D36-4460-BDC2-1F232C12B1E0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8" creationId="{866F8360-3E01-4BC9-AFCC-5BA3D4D95443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49" creationId="{3DCD9198-24C4-498D-BE46-ED3FB0BC3CAD}"/>
          </ac:spMkLst>
        </pc:spChg>
        <pc:spChg chg="add mod">
          <ac:chgData name="이 경오" userId="03d471aaec579ec3" providerId="LiveId" clId="{D958927D-D7B9-48FD-B621-0828BF26C386}" dt="2020-05-03T10:06:40.542" v="1545" actId="14100"/>
          <ac:spMkLst>
            <pc:docMk/>
            <pc:sldMk cId="1452253188" sldId="371"/>
            <ac:spMk id="50" creationId="{86E4D7EF-4C80-41D1-B8AE-94283641AE4F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51" creationId="{3FF38006-AEC2-4AA7-9CF5-1686CF5FBCEE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52" creationId="{E6B885CB-57E4-47FD-AB5C-94EAB81F99D0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53" creationId="{441552B1-8B2A-4620-A455-F6BC0FAA2717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54" creationId="{84671C38-508A-4309-989C-20347DD91B4C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55" creationId="{170D8D82-BEBF-470B-8955-17F58BAA9B79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56" creationId="{67A5EA05-29E4-4806-860B-2EAD241954E9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57" creationId="{1F6BCB67-B7B9-4E5C-98C4-7E860BB9CC79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58" creationId="{47898940-B705-4742-ACFE-EF3870F46837}"/>
          </ac:spMkLst>
        </pc:spChg>
        <pc:spChg chg="del">
          <ac:chgData name="이 경오" userId="03d471aaec579ec3" providerId="LiveId" clId="{D958927D-D7B9-48FD-B621-0828BF26C386}" dt="2020-05-03T09:55:21.524" v="968" actId="478"/>
          <ac:spMkLst>
            <pc:docMk/>
            <pc:sldMk cId="1452253188" sldId="371"/>
            <ac:spMk id="59" creationId="{89C5EA78-D6A6-4BC4-B04D-666762BF7799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0" creationId="{6188E162-6217-4154-852D-A25B2C76C737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2" creationId="{3DD37910-3287-486D-A4AF-6F5C0F504E7E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3" creationId="{E86F32CE-1195-4062-8228-A3114DEC132E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64" creationId="{3F7FA36A-790E-4A27-A340-64C8BFF8F7DA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5" creationId="{E35CF5B8-260A-4DFE-9795-638AF3EA7C7B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66" creationId="{9813C2E0-D4DC-4555-A96D-EE359932A3D2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7" creationId="{8D5303FE-1D21-49D5-AC38-A1D6B69A36F3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8" creationId="{3CC7ECCF-CA94-4DAA-A28D-0CBEC9316383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69" creationId="{B22505A9-26CF-4AF7-A485-D6031A1ECF24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70" creationId="{99779AD1-C00E-44E3-8EC3-EE0253AFD95C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1" creationId="{41C8A1A7-8C83-44B8-868A-D6260E6737C4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72" creationId="{ED4CC224-44AD-4728-8C60-7C0C443680A3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3" creationId="{4D1D022B-BB36-4096-AA90-806B0D345566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4" creationId="{54E54F07-CACC-4B68-B1FB-84C7D57ADF27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5" creationId="{31B75093-983E-487C-8CFF-35216C1C85BA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76" creationId="{5B3CE0E8-E487-4F90-9F21-C6556E29245B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7" creationId="{E7DE70BE-5A07-4F44-BC91-55A2D5F7A96D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78" creationId="{01A31721-7B5C-4340-913D-4DDDCFE7A2A3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79" creationId="{1DB4A597-DF3C-48E1-A7DC-B700F95DE0EC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0" creationId="{FEE174CC-9E0F-4990-B03C-C28F518970CF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1" creationId="{76369B15-AE84-44FA-B562-40970A636B0C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82" creationId="{9EAF801B-E65A-42A3-BCB4-669580A96934}"/>
          </ac:spMkLst>
        </pc:spChg>
        <pc:spChg chg="add mod topLvl">
          <ac:chgData name="이 경오" userId="03d471aaec579ec3" providerId="LiveId" clId="{D958927D-D7B9-48FD-B621-0828BF26C386}" dt="2020-05-03T10:06:31.885" v="1543" actId="1076"/>
          <ac:spMkLst>
            <pc:docMk/>
            <pc:sldMk cId="1452253188" sldId="371"/>
            <ac:spMk id="83" creationId="{61C854BB-343E-44F7-B626-DD0F7CE64A06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84" creationId="{1FCC4870-050D-4F93-A3A1-AFB9661CDA55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5" creationId="{61230A1F-2835-4F40-A505-D3AF70A19F9A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6" creationId="{21ADC178-5075-45C5-A52A-B770E64C7EDD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7" creationId="{7BD30F3E-F127-4331-ABFC-D8188DA3F297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88" creationId="{DC5A05D3-9537-4329-8A9A-07CA9E0F314E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89" creationId="{D6608226-8DD2-4360-8B43-797212F52209}"/>
          </ac:spMkLst>
        </pc:spChg>
        <pc:spChg chg="add del mod">
          <ac:chgData name="이 경오" userId="03d471aaec579ec3" providerId="LiveId" clId="{D958927D-D7B9-48FD-B621-0828BF26C386}" dt="2020-05-03T09:56:48.664" v="1062" actId="478"/>
          <ac:spMkLst>
            <pc:docMk/>
            <pc:sldMk cId="1452253188" sldId="371"/>
            <ac:spMk id="90" creationId="{9ECC9959-4929-42CC-8A7C-E41B7504D323}"/>
          </ac:spMkLst>
        </pc:spChg>
        <pc:spChg chg="add del mod">
          <ac:chgData name="이 경오" userId="03d471aaec579ec3" providerId="LiveId" clId="{D958927D-D7B9-48FD-B621-0828BF26C386}" dt="2020-05-03T09:56:27.002" v="1009" actId="478"/>
          <ac:spMkLst>
            <pc:docMk/>
            <pc:sldMk cId="1452253188" sldId="371"/>
            <ac:spMk id="91" creationId="{31576C0C-4C63-486B-8BF1-069AFBC9DF0F}"/>
          </ac:spMkLst>
        </pc:spChg>
        <pc:spChg chg="add del mod">
          <ac:chgData name="이 경오" userId="03d471aaec579ec3" providerId="LiveId" clId="{D958927D-D7B9-48FD-B621-0828BF26C386}" dt="2020-05-03T09:56:28.106" v="1010" actId="478"/>
          <ac:spMkLst>
            <pc:docMk/>
            <pc:sldMk cId="1452253188" sldId="371"/>
            <ac:spMk id="92" creationId="{7B768C93-4737-4193-A35B-60DC7CC10070}"/>
          </ac:spMkLst>
        </pc:spChg>
        <pc:spChg chg="add del mod">
          <ac:chgData name="이 경오" userId="03d471aaec579ec3" providerId="LiveId" clId="{D958927D-D7B9-48FD-B621-0828BF26C386}" dt="2020-05-03T09:56:45.549" v="1061" actId="478"/>
          <ac:spMkLst>
            <pc:docMk/>
            <pc:sldMk cId="1452253188" sldId="371"/>
            <ac:spMk id="93" creationId="{31477AC2-DF71-473A-93E3-80AFCA100448}"/>
          </ac:spMkLst>
        </pc:spChg>
        <pc:spChg chg="add del mod">
          <ac:chgData name="이 경오" userId="03d471aaec579ec3" providerId="LiveId" clId="{D958927D-D7B9-48FD-B621-0828BF26C386}" dt="2020-05-03T09:56:44.044" v="1060" actId="478"/>
          <ac:spMkLst>
            <pc:docMk/>
            <pc:sldMk cId="1452253188" sldId="371"/>
            <ac:spMk id="94" creationId="{A2ADEDDD-1A6E-428D-B4B8-BF5CB6DE8421}"/>
          </ac:spMkLst>
        </pc:spChg>
        <pc:spChg chg="add mod topLvl">
          <ac:chgData name="이 경오" userId="03d471aaec579ec3" providerId="LiveId" clId="{D958927D-D7B9-48FD-B621-0828BF26C386}" dt="2020-05-03T10:01:16.883" v="1283" actId="165"/>
          <ac:spMkLst>
            <pc:docMk/>
            <pc:sldMk cId="1452253188" sldId="371"/>
            <ac:spMk id="95" creationId="{0DEDFC52-EB1F-4623-A702-C8DEDE2DF79E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96" creationId="{96EAD781-A080-45A6-AC2D-022D9BFE4C12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97" creationId="{CC64A66F-B5EC-4F88-A805-FA076D0DFC96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98" creationId="{178F8463-19FB-44D4-92F8-3594B7B14EEA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99" creationId="{FE026F5B-207B-4456-BF5E-F43BD8380036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0" creationId="{90AEE4CC-5591-4BB0-8BF1-25EA59B72203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1" creationId="{FBE2529F-AA51-48B6-847C-0174CB28EA41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2" creationId="{AD33C01E-C3BB-4973-BDFF-A16EF7F0A7B4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3" creationId="{A35568FD-477A-4431-B7EB-9CBD5AE78593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4" creationId="{E107E003-91CA-425D-A82E-6DC7D4234DBC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5" creationId="{60549707-1562-4DE0-9080-E0E108947A43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6" creationId="{B20535FE-FFD8-4D3A-A7FB-CDD9E4D0EA53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7" creationId="{753C8500-86A5-42CF-B28D-57A2534A9C57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8" creationId="{03BA89D5-A1A4-47F8-B353-0278BD80D7FC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09" creationId="{E457AC98-97C0-47B4-B242-CF99DE615C24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0" creationId="{47CEEE2D-28F7-4BF9-A4A7-E5BB5CC67D71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1" creationId="{3CA5FB01-E7C0-4A02-8BF2-21D81B297DD6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2" creationId="{4B09492B-8F27-4FE5-8811-0DA45441C5D8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3" creationId="{B54A81CD-520C-44E7-8B1C-CDF78B0BDDDF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4" creationId="{7391C5E8-E43E-40E0-8422-97911DB33A41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5" creationId="{97A841E6-4679-4F05-8549-62CD0A423F4C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6" creationId="{C48E56E0-82DD-4E3B-AA3F-41ED7DA754A9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7" creationId="{B5FB613B-640D-4CEA-92D3-8ECC23E6CAD7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8" creationId="{1090EA3E-F364-4D68-9195-15177FB9714B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19" creationId="{DB5FA9FB-00DA-43AC-8936-7A200A4C37D9}"/>
          </ac:spMkLst>
        </pc:spChg>
        <pc:spChg chg="add del mod">
          <ac:chgData name="이 경오" userId="03d471aaec579ec3" providerId="LiveId" clId="{D958927D-D7B9-48FD-B621-0828BF26C386}" dt="2020-05-03T10:00:03.932" v="1226"/>
          <ac:spMkLst>
            <pc:docMk/>
            <pc:sldMk cId="1452253188" sldId="371"/>
            <ac:spMk id="120" creationId="{75CEBA77-041E-460A-83CE-98D600A0E3A4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22" creationId="{6C046351-36B6-4957-BEDD-C5D7D520E92D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23" creationId="{CED840D9-E8E9-4BC3-953A-ADAF091A014A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24" creationId="{B53F1FAB-0CA8-4E19-A844-F0DC65E1CB42}"/>
          </ac:spMkLst>
        </pc:spChg>
        <pc:spChg chg="del mod topLvl">
          <ac:chgData name="이 경오" userId="03d471aaec579ec3" providerId="LiveId" clId="{D958927D-D7B9-48FD-B621-0828BF26C386}" dt="2020-05-03T10:02:32.508" v="1322" actId="478"/>
          <ac:spMkLst>
            <pc:docMk/>
            <pc:sldMk cId="1452253188" sldId="371"/>
            <ac:spMk id="125" creationId="{51061EED-6B78-4971-89E4-74092F430524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26" creationId="{8961B7D6-7224-4512-BD2E-4026F5E8FF7A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27" creationId="{D9DE48DA-5A5A-451A-9111-7385A1B6F892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28" creationId="{B4044A63-B676-4B97-8969-4DEB6899336E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29" creationId="{510F4261-353C-4881-AC38-A67B4C0BA818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30" creationId="{549F4241-B6F5-4221-A830-B24295C5D5C0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31" creationId="{91E64B1B-1B98-4C54-83D5-37D5CB50EBEE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32" creationId="{72579147-5004-42F9-B668-1528336D55E0}"/>
          </ac:spMkLst>
        </pc:spChg>
        <pc:spChg chg="del mod topLvl">
          <ac:chgData name="이 경오" userId="03d471aaec579ec3" providerId="LiveId" clId="{D958927D-D7B9-48FD-B621-0828BF26C386}" dt="2020-05-03T10:00:44.189" v="1265" actId="478"/>
          <ac:spMkLst>
            <pc:docMk/>
            <pc:sldMk cId="1452253188" sldId="371"/>
            <ac:spMk id="133" creationId="{E8F139D7-6899-456F-BE71-C25FAD7CC425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4" creationId="{D3C2DF56-E61E-4DE2-83EB-7CDEC26F089A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5" creationId="{F635B25F-F852-4452-A5B9-4B32FEAA6E77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6" creationId="{D2B36E5F-B947-430F-805C-7C7B210DE1C9}"/>
          </ac:spMkLst>
        </pc:spChg>
        <pc:spChg chg="del mod topLvl">
          <ac:chgData name="이 경오" userId="03d471aaec579ec3" providerId="LiveId" clId="{D958927D-D7B9-48FD-B621-0828BF26C386}" dt="2020-05-03T10:02:32.508" v="1322" actId="478"/>
          <ac:spMkLst>
            <pc:docMk/>
            <pc:sldMk cId="1452253188" sldId="371"/>
            <ac:spMk id="137" creationId="{0C47843E-0336-46AD-A010-BA5BCD6288D8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8" creationId="{001FC3AF-104B-43A4-AD5C-F97A7C85E671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39" creationId="{497576F1-7A56-4BA0-B80F-D41252E38D4C}"/>
          </ac:spMkLst>
        </pc:spChg>
        <pc:spChg chg="mod topLvl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40" creationId="{225F7A5B-9DE3-4AA7-835D-D519BF1C2881}"/>
          </ac:spMkLst>
        </pc:spChg>
        <pc:spChg chg="del mod topLvl">
          <ac:chgData name="이 경오" userId="03d471aaec579ec3" providerId="LiveId" clId="{D958927D-D7B9-48FD-B621-0828BF26C386}" dt="2020-05-03T10:02:32.508" v="1322" actId="478"/>
          <ac:spMkLst>
            <pc:docMk/>
            <pc:sldMk cId="1452253188" sldId="371"/>
            <ac:spMk id="141" creationId="{680EB4BE-5161-4C3C-BA73-EE914166A9E5}"/>
          </ac:spMkLst>
        </pc:spChg>
        <pc:spChg chg="del mod topLvl">
          <ac:chgData name="이 경오" userId="03d471aaec579ec3" providerId="LiveId" clId="{D958927D-D7B9-48FD-B621-0828BF26C386}" dt="2020-05-03T10:00:48.007" v="1266" actId="478"/>
          <ac:spMkLst>
            <pc:docMk/>
            <pc:sldMk cId="1452253188" sldId="371"/>
            <ac:spMk id="142" creationId="{7BC7836E-04EF-4777-9C1E-47D4629A4382}"/>
          </ac:spMkLst>
        </pc:spChg>
        <pc:spChg chg="del mod topLvl">
          <ac:chgData name="이 경오" userId="03d471aaec579ec3" providerId="LiveId" clId="{D958927D-D7B9-48FD-B621-0828BF26C386}" dt="2020-05-03T10:00:48.007" v="1266" actId="478"/>
          <ac:spMkLst>
            <pc:docMk/>
            <pc:sldMk cId="1452253188" sldId="371"/>
            <ac:spMk id="143" creationId="{26BE8F3A-BB95-4B03-95E1-C1F9DBF76C28}"/>
          </ac:spMkLst>
        </pc:spChg>
        <pc:spChg chg="del mod topLvl">
          <ac:chgData name="이 경오" userId="03d471aaec579ec3" providerId="LiveId" clId="{D958927D-D7B9-48FD-B621-0828BF26C386}" dt="2020-05-03T10:00:48.007" v="1266" actId="478"/>
          <ac:spMkLst>
            <pc:docMk/>
            <pc:sldMk cId="1452253188" sldId="371"/>
            <ac:spMk id="144" creationId="{1E1C496D-ADFA-49DB-9789-7D990BD76C22}"/>
          </ac:spMkLst>
        </pc:spChg>
        <pc:spChg chg="del mod topLvl">
          <ac:chgData name="이 경오" userId="03d471aaec579ec3" providerId="LiveId" clId="{D958927D-D7B9-48FD-B621-0828BF26C386}" dt="2020-05-03T10:00:48.007" v="1266" actId="478"/>
          <ac:spMkLst>
            <pc:docMk/>
            <pc:sldMk cId="1452253188" sldId="371"/>
            <ac:spMk id="145" creationId="{B0FD83BB-F115-4D44-9152-6F693C90D0B4}"/>
          </ac:spMkLst>
        </pc:spChg>
        <pc:spChg chg="mod topLvl">
          <ac:chgData name="이 경오" userId="03d471aaec579ec3" providerId="LiveId" clId="{D958927D-D7B9-48FD-B621-0828BF26C386}" dt="2020-05-03T10:08:17.971" v="1623" actId="14100"/>
          <ac:spMkLst>
            <pc:docMk/>
            <pc:sldMk cId="1452253188" sldId="371"/>
            <ac:spMk id="146" creationId="{9D24A9CC-F17D-4D92-BDD8-A21B4CA4450C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47" creationId="{0486CD10-CAD9-42F1-B00F-1E1EEDD947F4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48" creationId="{1E65DABE-D90E-4BB3-AF0C-FAB5981D0704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49" creationId="{966E43D9-438C-4D73-9E4F-22CD262B89BE}"/>
          </ac:spMkLst>
        </pc:spChg>
        <pc:spChg chg="add del mod">
          <ac:chgData name="이 경오" userId="03d471aaec579ec3" providerId="LiveId" clId="{D958927D-D7B9-48FD-B621-0828BF26C386}" dt="2020-05-03T10:02:37.815" v="1323" actId="478"/>
          <ac:spMkLst>
            <pc:docMk/>
            <pc:sldMk cId="1452253188" sldId="371"/>
            <ac:spMk id="150" creationId="{DE0EB56D-92EA-4E54-9EBA-4E5B3962A44E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1" creationId="{BC7124FC-2F02-4273-B7DF-A8D5E8308245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2" creationId="{3B68ABBD-2F4C-4257-B3E7-E19DEE9C8B11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3" creationId="{F3001C30-A39E-4230-A21B-B67B83347C03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4" creationId="{8397D64D-FB61-4AF7-B926-67629876757E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5" creationId="{0C4ABFED-3415-4BFD-A09E-92F7DE77F355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6" creationId="{90207F81-C919-40F0-A7FE-6E134D93B3DA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7" creationId="{8A673B9C-CFAE-444B-BADB-7FA1106A0398}"/>
          </ac:spMkLst>
        </pc:spChg>
        <pc:spChg chg="add del mod">
          <ac:chgData name="이 경오" userId="03d471aaec579ec3" providerId="LiveId" clId="{D958927D-D7B9-48FD-B621-0828BF26C386}" dt="2020-05-03T10:01:21.836" v="1284" actId="478"/>
          <ac:spMkLst>
            <pc:docMk/>
            <pc:sldMk cId="1452253188" sldId="371"/>
            <ac:spMk id="158" creationId="{47A0BF0D-6970-4969-A48F-9DDB727B370A}"/>
          </ac:spMkLst>
        </pc:spChg>
        <pc:spChg chg="add mod">
          <ac:chgData name="이 경오" userId="03d471aaec579ec3" providerId="LiveId" clId="{D958927D-D7B9-48FD-B621-0828BF26C386}" dt="2020-05-03T10:08:15.461" v="1622" actId="14100"/>
          <ac:spMkLst>
            <pc:docMk/>
            <pc:sldMk cId="1452253188" sldId="371"/>
            <ac:spMk id="159" creationId="{BF420DF1-3A5A-4F0C-86D7-23E07029C603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0" creationId="{6D9CCB9F-C371-4840-BC51-6E873E1C46FC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1" creationId="{43C61BF2-828E-4921-9CA2-40B973DBE696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2" creationId="{EEBD51D6-A1DB-444D-A9CD-563923C48DAD}"/>
          </ac:spMkLst>
        </pc:spChg>
        <pc:spChg chg="add del mod">
          <ac:chgData name="이 경오" userId="03d471aaec579ec3" providerId="LiveId" clId="{D958927D-D7B9-48FD-B621-0828BF26C386}" dt="2020-05-03T10:02:37.815" v="1323" actId="478"/>
          <ac:spMkLst>
            <pc:docMk/>
            <pc:sldMk cId="1452253188" sldId="371"/>
            <ac:spMk id="163" creationId="{4CF3A157-DF75-4C2C-9DB9-B68C951786A7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4" creationId="{3E58C97D-FC4F-46A2-A2E1-4647366E25F4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5" creationId="{62AE9A7C-29DE-4293-9709-614445836121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6" creationId="{F3B78D0A-2F2A-435D-9F44-AFE7E938FA9B}"/>
          </ac:spMkLst>
        </pc:spChg>
        <pc:spChg chg="add del mod">
          <ac:chgData name="이 경오" userId="03d471aaec579ec3" providerId="LiveId" clId="{D958927D-D7B9-48FD-B621-0828BF26C386}" dt="2020-05-03T10:02:37.815" v="1323" actId="478"/>
          <ac:spMkLst>
            <pc:docMk/>
            <pc:sldMk cId="1452253188" sldId="371"/>
            <ac:spMk id="167" creationId="{09F1F380-C1C9-47A8-B0C2-F309F5DC20DC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8" creationId="{9EF04968-D41C-4680-97D0-3BE33D52187F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69" creationId="{0849F661-2781-426B-A08E-23C115FD5272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70" creationId="{623BF95E-93DB-4D95-A5A5-64F5862FD03F}"/>
          </ac:spMkLst>
        </pc:spChg>
        <pc:spChg chg="add del mod">
          <ac:chgData name="이 경오" userId="03d471aaec579ec3" providerId="LiveId" clId="{D958927D-D7B9-48FD-B621-0828BF26C386}" dt="2020-05-03T10:02:37.815" v="1323" actId="478"/>
          <ac:spMkLst>
            <pc:docMk/>
            <pc:sldMk cId="1452253188" sldId="371"/>
            <ac:spMk id="171" creationId="{C7E59035-E87D-4D72-94BB-5326DBA94A0A}"/>
          </ac:spMkLst>
        </pc:spChg>
        <pc:spChg chg="add mod">
          <ac:chgData name="이 경오" userId="03d471aaec579ec3" providerId="LiveId" clId="{D958927D-D7B9-48FD-B621-0828BF26C386}" dt="2020-05-03T10:07:58.653" v="1603" actId="1076"/>
          <ac:spMkLst>
            <pc:docMk/>
            <pc:sldMk cId="1452253188" sldId="371"/>
            <ac:spMk id="172" creationId="{74B00070-01AD-47EB-A74D-F69F8AA9E065}"/>
          </ac:spMkLst>
        </pc:spChg>
        <pc:spChg chg="add mod">
          <ac:chgData name="이 경오" userId="03d471aaec579ec3" providerId="LiveId" clId="{D958927D-D7B9-48FD-B621-0828BF26C386}" dt="2020-05-03T10:07:39.051" v="1587" actId="14100"/>
          <ac:spMkLst>
            <pc:docMk/>
            <pc:sldMk cId="1452253188" sldId="371"/>
            <ac:spMk id="173" creationId="{97D770AE-87B6-4B8A-95BC-8461D34672C4}"/>
          </ac:spMkLst>
        </pc:spChg>
        <pc:spChg chg="add mod">
          <ac:chgData name="이 경오" userId="03d471aaec579ec3" providerId="LiveId" clId="{D958927D-D7B9-48FD-B621-0828BF26C386}" dt="2020-05-03T10:08:06.542" v="1619"/>
          <ac:spMkLst>
            <pc:docMk/>
            <pc:sldMk cId="1452253188" sldId="371"/>
            <ac:spMk id="174" creationId="{90001B61-D0FA-480F-A012-4D269BB2D1F1}"/>
          </ac:spMkLst>
        </pc:spChg>
        <pc:spChg chg="add mod">
          <ac:chgData name="이 경오" userId="03d471aaec579ec3" providerId="LiveId" clId="{D958927D-D7B9-48FD-B621-0828BF26C386}" dt="2020-05-03T10:07:35.964" v="1586" actId="14100"/>
          <ac:spMkLst>
            <pc:docMk/>
            <pc:sldMk cId="1452253188" sldId="371"/>
            <ac:spMk id="175" creationId="{E4029835-ABC2-452F-AFFC-C87500021602}"/>
          </ac:spMkLst>
        </pc:spChg>
        <pc:grpChg chg="add del mod">
          <ac:chgData name="이 경오" userId="03d471aaec579ec3" providerId="LiveId" clId="{D958927D-D7B9-48FD-B621-0828BF26C386}" dt="2020-05-03T10:01:16.883" v="1283" actId="165"/>
          <ac:grpSpMkLst>
            <pc:docMk/>
            <pc:sldMk cId="1452253188" sldId="371"/>
            <ac:grpSpMk id="12" creationId="{8E58B781-B7A8-4ED4-9731-CC811E96838E}"/>
          </ac:grpSpMkLst>
        </pc:grpChg>
        <pc:grpChg chg="add del mod">
          <ac:chgData name="이 경오" userId="03d471aaec579ec3" providerId="LiveId" clId="{D958927D-D7B9-48FD-B621-0828BF26C386}" dt="2020-05-03T10:00:41.397" v="1264" actId="165"/>
          <ac:grpSpMkLst>
            <pc:docMk/>
            <pc:sldMk cId="1452253188" sldId="371"/>
            <ac:grpSpMk id="121" creationId="{3BF4CAE8-701E-4D63-B0FB-B5D72A7C9A50}"/>
          </ac:grpSpMkLst>
        </pc:grpChg>
        <pc:picChg chg="del mod">
          <ac:chgData name="이 경오" userId="03d471aaec579ec3" providerId="LiveId" clId="{D958927D-D7B9-48FD-B621-0828BF26C386}" dt="2020-05-03T09:56:03.511" v="972" actId="478"/>
          <ac:picMkLst>
            <pc:docMk/>
            <pc:sldMk cId="1452253188" sldId="371"/>
            <ac:picMk id="9" creationId="{356E55E3-815B-43C2-A7F8-91C570EC8EB2}"/>
          </ac:picMkLst>
        </pc:picChg>
        <pc:picChg chg="del mod">
          <ac:chgData name="이 경오" userId="03d471aaec579ec3" providerId="LiveId" clId="{D958927D-D7B9-48FD-B621-0828BF26C386}" dt="2020-05-03T09:56:03.511" v="972" actId="478"/>
          <ac:picMkLst>
            <pc:docMk/>
            <pc:sldMk cId="1452253188" sldId="371"/>
            <ac:picMk id="10" creationId="{74749815-5B65-4CAC-AB97-72A869217276}"/>
          </ac:picMkLst>
        </pc:picChg>
        <pc:picChg chg="del">
          <ac:chgData name="이 경오" userId="03d471aaec579ec3" providerId="LiveId" clId="{D958927D-D7B9-48FD-B621-0828BF26C386}" dt="2020-05-03T09:55:23.640" v="969" actId="478"/>
          <ac:picMkLst>
            <pc:docMk/>
            <pc:sldMk cId="1452253188" sldId="371"/>
            <ac:picMk id="61" creationId="{32975F1E-C418-4AB0-A53B-9A0AEAE26F02}"/>
          </ac:picMkLst>
        </pc:picChg>
      </pc:sldChg>
      <pc:sldChg chg="addSp delSp modSp add mod">
        <pc:chgData name="이 경오" userId="03d471aaec579ec3" providerId="LiveId" clId="{D958927D-D7B9-48FD-B621-0828BF26C386}" dt="2020-05-03T10:21:23.144" v="2538"/>
        <pc:sldMkLst>
          <pc:docMk/>
          <pc:sldMk cId="143552295" sldId="372"/>
        </pc:sldMkLst>
        <pc:spChg chg="mod">
          <ac:chgData name="이 경오" userId="03d471aaec579ec3" providerId="LiveId" clId="{D958927D-D7B9-48FD-B621-0828BF26C386}" dt="2020-05-03T10:10:58.676" v="1766" actId="20577"/>
          <ac:spMkLst>
            <pc:docMk/>
            <pc:sldMk cId="143552295" sldId="372"/>
            <ac:spMk id="2" creationId="{00000000-0000-0000-0000-000000000000}"/>
          </ac:spMkLst>
        </pc:spChg>
        <pc:spChg chg="add mod">
          <ac:chgData name="이 경오" userId="03d471aaec579ec3" providerId="LiveId" clId="{D958927D-D7B9-48FD-B621-0828BF26C386}" dt="2020-05-03T10:19:41.900" v="2355" actId="1076"/>
          <ac:spMkLst>
            <pc:docMk/>
            <pc:sldMk cId="143552295" sldId="372"/>
            <ac:spMk id="3" creationId="{51024F5D-4B0C-4085-A7AE-3E5FA275D0BA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" creationId="{D8AE385E-7734-4D7C-B811-682FCB17BCF5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" creationId="{7C048896-AAAB-473E-856B-0EEE458687D9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" creationId="{16A94B74-C98B-4120-8B7D-62939F6B72F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0" creationId="{86E4D7EF-4C80-41D1-B8AE-94283641AE4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1" creationId="{3FF38006-AEC2-4AA7-9CF5-1686CF5FBCEE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2" creationId="{E6B885CB-57E4-47FD-AB5C-94EAB81F99D0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3" creationId="{441552B1-8B2A-4620-A455-F6BC0FAA2717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54" creationId="{84671C38-508A-4309-989C-20347DD91B4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0" creationId="{6188E162-6217-4154-852D-A25B2C76C737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2" creationId="{3DD37910-3287-486D-A4AF-6F5C0F504E7E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3" creationId="{E86F32CE-1195-4062-8228-A3114DEC132E}"/>
          </ac:spMkLst>
        </pc:spChg>
        <pc:spChg chg="add mod">
          <ac:chgData name="이 경오" userId="03d471aaec579ec3" providerId="LiveId" clId="{D958927D-D7B9-48FD-B621-0828BF26C386}" dt="2020-05-03T10:14:22.483" v="1888"/>
          <ac:spMkLst>
            <pc:docMk/>
            <pc:sldMk cId="143552295" sldId="372"/>
            <ac:spMk id="64" creationId="{3D81A901-733E-43DA-BEC6-6024EFF462B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5" creationId="{E35CF5B8-260A-4DFE-9795-638AF3EA7C7B}"/>
          </ac:spMkLst>
        </pc:spChg>
        <pc:spChg chg="add mod">
          <ac:chgData name="이 경오" userId="03d471aaec579ec3" providerId="LiveId" clId="{D958927D-D7B9-48FD-B621-0828BF26C386}" dt="2020-05-03T10:21:23.144" v="2538"/>
          <ac:spMkLst>
            <pc:docMk/>
            <pc:sldMk cId="143552295" sldId="372"/>
            <ac:spMk id="66" creationId="{83C38CB4-2999-44CB-BAB4-D832D879D2A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7" creationId="{8D5303FE-1D21-49D5-AC38-A1D6B69A36F3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8" creationId="{3CC7ECCF-CA94-4DAA-A28D-0CBEC9316383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69" creationId="{B22505A9-26CF-4AF7-A485-D6031A1ECF24}"/>
          </ac:spMkLst>
        </pc:spChg>
        <pc:spChg chg="add mod">
          <ac:chgData name="이 경오" userId="03d471aaec579ec3" providerId="LiveId" clId="{D958927D-D7B9-48FD-B621-0828BF26C386}" dt="2020-05-03T10:17:07.032" v="2278"/>
          <ac:spMkLst>
            <pc:docMk/>
            <pc:sldMk cId="143552295" sldId="372"/>
            <ac:spMk id="70" creationId="{B70ACDB9-8AA6-483F-A7C2-560CAF58CFD2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1" creationId="{41C8A1A7-8C83-44B8-868A-D6260E6737C4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72" creationId="{FD4B3D5D-5A45-44C8-8483-EBFF377CEC53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3" creationId="{4D1D022B-BB36-4096-AA90-806B0D345566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4" creationId="{54E54F07-CACC-4B68-B1FB-84C7D57ADF27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5" creationId="{31B75093-983E-487C-8CFF-35216C1C85BA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76" creationId="{D49E18CA-01C9-46D6-9EC7-06C717554B56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7" creationId="{E7DE70BE-5A07-4F44-BC91-55A2D5F7A96D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78" creationId="{EF984FAA-EC49-4A3E-9DE2-DA0783F2F919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79" creationId="{1DB4A597-DF3C-48E1-A7DC-B700F95DE0E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0" creationId="{FEE174CC-9E0F-4990-B03C-C28F518970C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1" creationId="{76369B15-AE84-44FA-B562-40970A636B0C}"/>
          </ac:spMkLst>
        </pc:spChg>
        <pc:spChg chg="add mod">
          <ac:chgData name="이 경오" userId="03d471aaec579ec3" providerId="LiveId" clId="{D958927D-D7B9-48FD-B621-0828BF26C386}" dt="2020-05-03T10:17:10.453" v="2287"/>
          <ac:spMkLst>
            <pc:docMk/>
            <pc:sldMk cId="143552295" sldId="372"/>
            <ac:spMk id="82" creationId="{8BDB1F91-CC60-4407-B3AE-4D196879F3D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3" creationId="{61C854BB-343E-44F7-B626-DD0F7CE64A06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84" creationId="{0E6B00A9-C322-4481-AD99-9FAC517305C0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5" creationId="{61230A1F-2835-4F40-A505-D3AF70A19F9A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6" creationId="{21ADC178-5075-45C5-A52A-B770E64C7ED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7" creationId="{7BD30F3E-F127-4331-ABFC-D8188DA3F297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88" creationId="{3C226A0E-6E42-4E82-A346-E3887B2F5C5E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89" creationId="{D6608226-8DD2-4360-8B43-797212F52209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0" creationId="{172E850A-B551-49E0-9BD8-1EC800DAE3F4}"/>
          </ac:spMkLst>
        </pc:spChg>
        <pc:spChg chg="add mod">
          <ac:chgData name="이 경오" userId="03d471aaec579ec3" providerId="LiveId" clId="{D958927D-D7B9-48FD-B621-0828BF26C386}" dt="2020-05-03T10:17:13.744" v="2296"/>
          <ac:spMkLst>
            <pc:docMk/>
            <pc:sldMk cId="143552295" sldId="372"/>
            <ac:spMk id="91" creationId="{652ACBBD-C1C5-49BA-A411-D3292EA213E2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2" creationId="{745F826F-D212-4B7D-BA3F-E4AE4731DF0E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3" creationId="{423640A9-F7B3-438C-8202-2AEBD65D4FB3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4" creationId="{C15D12C1-49E6-4FB6-ACCA-F670216C5851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95" creationId="{0DEDFC52-EB1F-4623-A702-C8DEDE2DF79E}"/>
          </ac:spMkLst>
        </pc:spChg>
        <pc:spChg chg="add mod">
          <ac:chgData name="이 경오" userId="03d471aaec579ec3" providerId="LiveId" clId="{D958927D-D7B9-48FD-B621-0828BF26C386}" dt="2020-05-03T10:17:18.554" v="2313"/>
          <ac:spMkLst>
            <pc:docMk/>
            <pc:sldMk cId="143552295" sldId="372"/>
            <ac:spMk id="96" creationId="{C5B374CB-CD97-4313-BECF-E58986D67025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7" creationId="{CC231E5C-067F-40F7-B794-B58EE2D8DFC7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8" creationId="{CC40EBDD-B509-4486-8B50-2302311FF9D6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99" creationId="{3EA5FC2F-C429-4335-85D5-47A550007C70}"/>
          </ac:spMkLst>
        </pc:spChg>
        <pc:spChg chg="add mod">
          <ac:chgData name="이 경오" userId="03d471aaec579ec3" providerId="LiveId" clId="{D958927D-D7B9-48FD-B621-0828BF26C386}" dt="2020-05-03T10:17:23.653" v="2324"/>
          <ac:spMkLst>
            <pc:docMk/>
            <pc:sldMk cId="143552295" sldId="372"/>
            <ac:spMk id="100" creationId="{5D62787F-315E-4ABA-9907-910ACB2EFE8E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1" creationId="{0B2E4A5D-50B8-4CC3-B6C2-B149EEAB2FC6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2" creationId="{AF1AE746-1BCF-420C-8FBD-592BC9266572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3" creationId="{BA371809-DB37-46B2-AF93-7483D1F5C6C2}"/>
          </ac:spMkLst>
        </pc:spChg>
        <pc:spChg chg="add mod">
          <ac:chgData name="이 경오" userId="03d471aaec579ec3" providerId="LiveId" clId="{D958927D-D7B9-48FD-B621-0828BF26C386}" dt="2020-05-03T10:17:27.982" v="2333"/>
          <ac:spMkLst>
            <pc:docMk/>
            <pc:sldMk cId="143552295" sldId="372"/>
            <ac:spMk id="104" creationId="{7909B6D2-2101-43A5-93B3-2AF0DA5946DA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5" creationId="{CC14F8CA-B5F0-436A-83F2-EE1C94D82955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6" creationId="{F01CEA08-6518-4652-A36C-769AB79487A4}"/>
          </ac:spMkLst>
        </pc:spChg>
        <pc:spChg chg="add mod">
          <ac:chgData name="이 경오" userId="03d471aaec579ec3" providerId="LiveId" clId="{D958927D-D7B9-48FD-B621-0828BF26C386}" dt="2020-05-03T10:17:02.396" v="2271" actId="1076"/>
          <ac:spMkLst>
            <pc:docMk/>
            <pc:sldMk cId="143552295" sldId="372"/>
            <ac:spMk id="107" creationId="{D7065FD5-DE43-4880-B3DA-86466455DA06}"/>
          </ac:spMkLst>
        </pc:spChg>
        <pc:spChg chg="add mod">
          <ac:chgData name="이 경오" userId="03d471aaec579ec3" providerId="LiveId" clId="{D958927D-D7B9-48FD-B621-0828BF26C386}" dt="2020-05-03T10:17:53.502" v="2337" actId="14100"/>
          <ac:spMkLst>
            <pc:docMk/>
            <pc:sldMk cId="143552295" sldId="372"/>
            <ac:spMk id="108" creationId="{ED565E74-0E2F-4385-8FEA-120F72C7CDD2}"/>
          </ac:spMkLst>
        </pc:spChg>
        <pc:spChg chg="add del mod">
          <ac:chgData name="이 경오" userId="03d471aaec579ec3" providerId="LiveId" clId="{D958927D-D7B9-48FD-B621-0828BF26C386}" dt="2020-05-03T10:18:04.862" v="2341"/>
          <ac:spMkLst>
            <pc:docMk/>
            <pc:sldMk cId="143552295" sldId="372"/>
            <ac:spMk id="109" creationId="{C457593C-1935-4E89-B6CC-C984A58BAFE4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10" creationId="{C01BC6C8-42DC-4E1C-91B5-8F4FBC5A37A6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1" creationId="{8CECA10F-DA37-4E8E-94D7-54931153FF9C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2" creationId="{127C82FE-0A75-48D6-9AF9-B678F2B59288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3" creationId="{57FCB3A0-9928-40BD-9F63-22837E47FB10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14" creationId="{94935EAE-B2CE-4C01-8187-DFD368D5B63E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5" creationId="{04C410BE-D634-4948-9BC2-A2DD2A7D862D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6" creationId="{DF56D5A5-7DDF-4D1B-BE99-5CB47D0EE582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7" creationId="{15C33C48-C1FF-48B5-A02C-4FC621813618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18" creationId="{8036E88E-52AE-47E4-9D04-0101DFEAC4B4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19" creationId="{D13362AC-BAE4-4E0F-B054-CDA3E137C6CB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0" creationId="{C9829D55-A856-4B34-9A98-22043172180A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1" creationId="{70EF859A-B50B-4F94-A026-41362CD64E5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22" creationId="{6C046351-36B6-4957-BEDD-C5D7D520E92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23" creationId="{CED840D9-E8E9-4BC3-953A-ADAF091A014A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24" creationId="{B53F1FAB-0CA8-4E19-A844-F0DC65E1CB42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25" creationId="{0FF28713-4FC0-4176-B635-067A235DCB76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6" creationId="{75A44CEF-E122-4FD6-87CD-C8C79EE4D7C4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7" creationId="{49636C8E-36DA-4C07-B851-68A1D7808BF6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28" creationId="{F91F783F-14C6-4E7A-90DF-6A2A5353F8AD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29" creationId="{57B51C4F-439E-4910-9419-303BF88AF085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30" creationId="{EF5C0F50-9712-43B1-9624-4A6CBF83B792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31" creationId="{444B9AAE-EBA5-4C25-AE67-6BD5AF147886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32" creationId="{027C35B0-2A43-4B1B-B26A-942E99FEB255}"/>
          </ac:spMkLst>
        </pc:spChg>
        <pc:spChg chg="add mod">
          <ac:chgData name="이 경오" userId="03d471aaec579ec3" providerId="LiveId" clId="{D958927D-D7B9-48FD-B621-0828BF26C386}" dt="2020-05-03T10:18:31.246" v="2343" actId="1076"/>
          <ac:spMkLst>
            <pc:docMk/>
            <pc:sldMk cId="143552295" sldId="372"/>
            <ac:spMk id="133" creationId="{2662E75A-13AC-400F-A16C-FE30327A79A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4" creationId="{D3C2DF56-E61E-4DE2-83EB-7CDEC26F089A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5" creationId="{F635B25F-F852-4452-A5B9-4B32FEAA6E77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6" creationId="{D2B36E5F-B947-430F-805C-7C7B210DE1C9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37" creationId="{75AF0C88-4B05-4142-A3B6-217E1239B6B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8" creationId="{001FC3AF-104B-43A4-AD5C-F97A7C85E671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39" creationId="{497576F1-7A56-4BA0-B80F-D41252E38D4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0" creationId="{225F7A5B-9DE3-4AA7-835D-D519BF1C2881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41" creationId="{460167B7-86C3-4EA8-98D8-8C1505FD5FC0}"/>
          </ac:spMkLst>
        </pc:spChg>
        <pc:spChg chg="add mod">
          <ac:chgData name="이 경오" userId="03d471aaec579ec3" providerId="LiveId" clId="{D958927D-D7B9-48FD-B621-0828BF26C386}" dt="2020-05-03T10:18:36.743" v="2344" actId="1076"/>
          <ac:spMkLst>
            <pc:docMk/>
            <pc:sldMk cId="143552295" sldId="372"/>
            <ac:spMk id="142" creationId="{514445E9-03D0-48F1-8AC0-CDC446B18041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43" creationId="{DD3B76B3-6035-4F03-9442-22546604475A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44" creationId="{E036B7BB-CF93-41EE-9999-1247EF18BEE3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45" creationId="{1CCECDE9-A87E-493F-B2AE-3E1A19EDC42E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6" creationId="{9D24A9CC-F17D-4D92-BDD8-A21B4CA4450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7" creationId="{0486CD10-CAD9-42F1-B00F-1E1EEDD947F4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8" creationId="{1E65DABE-D90E-4BB3-AF0C-FAB5981D0704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49" creationId="{966E43D9-438C-4D73-9E4F-22CD262B89BE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50" creationId="{8ECF3D83-AF56-426F-BCB3-24EB1E43C306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51" creationId="{3BA19176-6695-4032-B320-107EBA4CA376}"/>
          </ac:spMkLst>
        </pc:spChg>
        <pc:spChg chg="add mod">
          <ac:chgData name="이 경오" userId="03d471aaec579ec3" providerId="LiveId" clId="{D958927D-D7B9-48FD-B621-0828BF26C386}" dt="2020-05-03T10:18:46.033" v="2346" actId="1076"/>
          <ac:spMkLst>
            <pc:docMk/>
            <pc:sldMk cId="143552295" sldId="372"/>
            <ac:spMk id="152" creationId="{9AC6C393-1BE7-441B-9008-C983121BED8F}"/>
          </ac:spMkLst>
        </pc:spChg>
        <pc:spChg chg="add mod">
          <ac:chgData name="이 경오" userId="03d471aaec579ec3" providerId="LiveId" clId="{D958927D-D7B9-48FD-B621-0828BF26C386}" dt="2020-05-03T10:19:33.140" v="2354" actId="14100"/>
          <ac:spMkLst>
            <pc:docMk/>
            <pc:sldMk cId="143552295" sldId="372"/>
            <ac:spMk id="153" creationId="{AC847B66-DA33-4F0D-A213-C47FACFBE98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59" creationId="{BF420DF1-3A5A-4F0C-86D7-23E07029C603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0" creationId="{6D9CCB9F-C371-4840-BC51-6E873E1C46FC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1" creationId="{43C61BF2-828E-4921-9CA2-40B973DBE696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2" creationId="{EEBD51D6-A1DB-444D-A9CD-563923C48DAD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4" creationId="{3E58C97D-FC4F-46A2-A2E1-4647366E25F4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5" creationId="{62AE9A7C-29DE-4293-9709-614445836121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6" creationId="{F3B78D0A-2F2A-435D-9F44-AFE7E938FA9B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8" creationId="{9EF04968-D41C-4680-97D0-3BE33D52187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69" creationId="{0849F661-2781-426B-A08E-23C115FD5272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0" creationId="{623BF95E-93DB-4D95-A5A5-64F5862FD03F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2" creationId="{74B00070-01AD-47EB-A74D-F69F8AA9E065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3" creationId="{97D770AE-87B6-4B8A-95BC-8461D34672C4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4" creationId="{90001B61-D0FA-480F-A012-4D269BB2D1F1}"/>
          </ac:spMkLst>
        </pc:spChg>
        <pc:spChg chg="del">
          <ac:chgData name="이 경오" userId="03d471aaec579ec3" providerId="LiveId" clId="{D958927D-D7B9-48FD-B621-0828BF26C386}" dt="2020-05-03T10:09:51.701" v="1684" actId="478"/>
          <ac:spMkLst>
            <pc:docMk/>
            <pc:sldMk cId="143552295" sldId="372"/>
            <ac:spMk id="175" creationId="{E4029835-ABC2-452F-AFFC-C87500021602}"/>
          </ac:spMkLst>
        </pc:spChg>
        <pc:graphicFrameChg chg="add mod modGraphic">
          <ac:chgData name="이 경오" userId="03d471aaec579ec3" providerId="LiveId" clId="{D958927D-D7B9-48FD-B621-0828BF26C386}" dt="2020-05-03T10:12:01.813" v="1845"/>
          <ac:graphicFrameMkLst>
            <pc:docMk/>
            <pc:sldMk cId="143552295" sldId="372"/>
            <ac:graphicFrameMk id="61" creationId="{1C9D9AB6-E00F-41E3-89C0-C77BA68DDD2A}"/>
          </ac:graphicFrameMkLst>
        </pc:graphicFrameChg>
      </pc:sldChg>
      <pc:sldChg chg="modSp add mod ord">
        <pc:chgData name="이 경오" userId="03d471aaec579ec3" providerId="LiveId" clId="{D958927D-D7B9-48FD-B621-0828BF26C386}" dt="2020-05-03T10:13:04.923" v="1862"/>
        <pc:sldMkLst>
          <pc:docMk/>
          <pc:sldMk cId="3091045932" sldId="373"/>
        </pc:sldMkLst>
        <pc:spChg chg="mod">
          <ac:chgData name="이 경오" userId="03d471aaec579ec3" providerId="LiveId" clId="{D958927D-D7B9-48FD-B621-0828BF26C386}" dt="2020-05-03T10:13:04.923" v="1862"/>
          <ac:spMkLst>
            <pc:docMk/>
            <pc:sldMk cId="3091045932" sldId="373"/>
            <ac:spMk id="6" creationId="{97ABE4A9-0E2E-45E8-86C2-53BF8FA05A72}"/>
          </ac:spMkLst>
        </pc:spChg>
      </pc:sldChg>
      <pc:sldChg chg="modSp add mod ord">
        <pc:chgData name="이 경오" userId="03d471aaec579ec3" providerId="LiveId" clId="{D958927D-D7B9-48FD-B621-0828BF26C386}" dt="2020-05-03T10:26:17.160" v="2554"/>
        <pc:sldMkLst>
          <pc:docMk/>
          <pc:sldMk cId="1093699443" sldId="374"/>
        </pc:sldMkLst>
        <pc:spChg chg="mod">
          <ac:chgData name="이 경오" userId="03d471aaec579ec3" providerId="LiveId" clId="{D958927D-D7B9-48FD-B621-0828BF26C386}" dt="2020-05-03T10:26:17.160" v="2554"/>
          <ac:spMkLst>
            <pc:docMk/>
            <pc:sldMk cId="1093699443" sldId="374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D958927D-D7B9-48FD-B621-0828BF26C386}" dt="2020-05-03T13:00:26.400" v="3728" actId="20577"/>
        <pc:sldMkLst>
          <pc:docMk/>
          <pc:sldMk cId="988847653" sldId="375"/>
        </pc:sldMkLst>
        <pc:spChg chg="del">
          <ac:chgData name="이 경오" userId="03d471aaec579ec3" providerId="LiveId" clId="{D958927D-D7B9-48FD-B621-0828BF26C386}" dt="2020-05-03T12:49:30.250" v="3363" actId="478"/>
          <ac:spMkLst>
            <pc:docMk/>
            <pc:sldMk cId="988847653" sldId="375"/>
            <ac:spMk id="2" creationId="{00000000-0000-0000-0000-000000000000}"/>
          </ac:spMkLst>
        </pc:spChg>
        <pc:spChg chg="del mod">
          <ac:chgData name="이 경오" userId="03d471aaec579ec3" providerId="LiveId" clId="{D958927D-D7B9-48FD-B621-0828BF26C386}" dt="2020-05-03T13:00:18.224" v="3727" actId="478"/>
          <ac:spMkLst>
            <pc:docMk/>
            <pc:sldMk cId="988847653" sldId="375"/>
            <ac:spMk id="6" creationId="{DFEE836C-FAF0-4381-9D5A-8C56E039974E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0" creationId="{23CD6554-8F47-4AF9-B431-5C66EE2B00DF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1" creationId="{D9954170-6A29-4544-9A11-761E2DAED050}"/>
          </ac:spMkLst>
        </pc:spChg>
        <pc:spChg chg="add mod topLvl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2" creationId="{180ABE72-D0B5-42D0-B216-C201BB08C308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43" creationId="{84BCDAC4-B043-4D78-AEB8-7A6D9C2FCA9C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4" creationId="{DAFA76E8-D7AA-4237-A1E1-C9D0CFB68B69}"/>
          </ac:spMkLst>
        </pc:spChg>
        <pc:spChg chg="add mod">
          <ac:chgData name="이 경오" userId="03d471aaec579ec3" providerId="LiveId" clId="{D958927D-D7B9-48FD-B621-0828BF26C386}" dt="2020-05-03T12:57:13.304" v="3531"/>
          <ac:spMkLst>
            <pc:docMk/>
            <pc:sldMk cId="988847653" sldId="375"/>
            <ac:spMk id="45" creationId="{E100DD27-BD9F-41E4-81D7-54C735361676}"/>
          </ac:spMkLst>
        </pc:spChg>
        <pc:spChg chg="add mod topLvl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6" creationId="{22BACDE2-04DE-409D-8549-52A7191960A0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47" creationId="{7459F7C0-E6B2-4E44-A4F6-D2498D17FC25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48" creationId="{E35764A8-1BA3-46C3-AC64-1D99B8E0A59E}"/>
          </ac:spMkLst>
        </pc:spChg>
        <pc:spChg chg="del mod">
          <ac:chgData name="이 경오" userId="03d471aaec579ec3" providerId="LiveId" clId="{D958927D-D7B9-48FD-B621-0828BF26C386}" dt="2020-05-03T12:49:30.250" v="3363" actId="478"/>
          <ac:spMkLst>
            <pc:docMk/>
            <pc:sldMk cId="988847653" sldId="375"/>
            <ac:spMk id="49" creationId="{F7E9082C-B252-4C74-B634-0B00649768F0}"/>
          </ac:spMkLst>
        </pc:spChg>
        <pc:spChg chg="add mod">
          <ac:chgData name="이 경오" userId="03d471aaec579ec3" providerId="LiveId" clId="{D958927D-D7B9-48FD-B621-0828BF26C386}" dt="2020-05-03T12:57:19.184" v="3542"/>
          <ac:spMkLst>
            <pc:docMk/>
            <pc:sldMk cId="988847653" sldId="375"/>
            <ac:spMk id="50" creationId="{F32C883B-FE9D-4654-B0C0-A0E4665D0A87}"/>
          </ac:spMkLst>
        </pc:spChg>
        <pc:spChg chg="add mod topLvl">
          <ac:chgData name="이 경오" userId="03d471aaec579ec3" providerId="LiveId" clId="{D958927D-D7B9-48FD-B621-0828BF26C386}" dt="2020-05-03T12:54:54.920" v="3482"/>
          <ac:spMkLst>
            <pc:docMk/>
            <pc:sldMk cId="988847653" sldId="375"/>
            <ac:spMk id="51" creationId="{04350826-E677-484F-9477-EB5D27C55C89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52" creationId="{55D0B8EA-F98A-4032-A7B5-22B31109D0A7}"/>
          </ac:spMkLst>
        </pc:spChg>
        <pc:spChg chg="add mod">
          <ac:chgData name="이 경오" userId="03d471aaec579ec3" providerId="LiveId" clId="{D958927D-D7B9-48FD-B621-0828BF26C386}" dt="2020-05-03T12:53:03.254" v="3470" actId="1035"/>
          <ac:spMkLst>
            <pc:docMk/>
            <pc:sldMk cId="988847653" sldId="375"/>
            <ac:spMk id="53" creationId="{07F83583-F7A6-4314-B2A2-2E5279525A86}"/>
          </ac:spMkLst>
        </pc:spChg>
        <pc:spChg chg="add mod">
          <ac:chgData name="이 경오" userId="03d471aaec579ec3" providerId="LiveId" clId="{D958927D-D7B9-48FD-B621-0828BF26C386}" dt="2020-05-03T12:57:20.611" v="3543"/>
          <ac:spMkLst>
            <pc:docMk/>
            <pc:sldMk cId="988847653" sldId="375"/>
            <ac:spMk id="54" creationId="{ED46FDEE-2503-488E-B057-6E0DCE205F1C}"/>
          </ac:spMkLst>
        </pc:spChg>
        <pc:spChg chg="add mod topLvl">
          <ac:chgData name="이 경오" userId="03d471aaec579ec3" providerId="LiveId" clId="{D958927D-D7B9-48FD-B621-0828BF26C386}" dt="2020-05-03T12:55:34.085" v="3485"/>
          <ac:spMkLst>
            <pc:docMk/>
            <pc:sldMk cId="988847653" sldId="375"/>
            <ac:spMk id="55" creationId="{CDAE58FB-4D3C-46AA-9538-0FB362D2324C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56" creationId="{6CAA76A8-CC6C-4A8C-AF80-4436D999D256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57" creationId="{A820D752-C7F6-4677-BF2B-FC4EE80E2C43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58" creationId="{4D310DDD-29D8-4198-805B-08DE03D7472E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59" creationId="{EEC2DFA2-05DF-4308-81C5-3768793EC353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0" creationId="{57482971-7A20-490B-A433-EE570E01431B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1" creationId="{62AFDDF7-A459-4D47-820F-460346CF1CF7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2" creationId="{2D1716DA-ECFE-4BDA-A0AA-F8D2C1A84015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63" creationId="{115B607F-F9B2-456B-8877-DDB9B1024745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4" creationId="{5309C94F-FEC6-4D33-BEFC-6B22DD8F40B1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5" creationId="{73E59D0D-9C61-4AEC-AE38-44FFE8AA5B08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66" creationId="{F44961BD-2F03-415F-B08C-8A901769D2C4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67" creationId="{A5A6DFEC-EE48-419D-891E-43E120A076A1}"/>
          </ac:spMkLst>
        </pc:spChg>
        <pc:spChg chg="add mod topLvl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68" creationId="{89CE2DAB-945F-44DA-BB26-9AF46E88E10F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69" creationId="{5F0B94B1-606E-44E3-AB42-E81CD1C497D9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70" creationId="{DD969A96-5F5C-4EBF-BF52-CB5A9FB44734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71" creationId="{131D7E12-391C-47C8-9CE9-10151F793EC6}"/>
          </ac:spMkLst>
        </pc:spChg>
        <pc:spChg chg="add mod topLvl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72" creationId="{4ED4A3CD-4A4F-4460-8323-818613AEA36C}"/>
          </ac:spMkLst>
        </pc:spChg>
        <pc:spChg chg="add del mod">
          <ac:chgData name="이 경오" userId="03d471aaec579ec3" providerId="LiveId" clId="{D958927D-D7B9-48FD-B621-0828BF26C386}" dt="2020-05-03T12:50:28.168" v="3446" actId="478"/>
          <ac:spMkLst>
            <pc:docMk/>
            <pc:sldMk cId="988847653" sldId="375"/>
            <ac:spMk id="73" creationId="{3647D6EE-B14C-4FA5-A5F8-EF126E000D2E}"/>
          </ac:spMkLst>
        </pc:spChg>
        <pc:spChg chg="add mod">
          <ac:chgData name="이 경오" userId="03d471aaec579ec3" providerId="LiveId" clId="{D958927D-D7B9-48FD-B621-0828BF26C386}" dt="2020-05-03T12:50:11.812" v="3420"/>
          <ac:spMkLst>
            <pc:docMk/>
            <pc:sldMk cId="988847653" sldId="375"/>
            <ac:spMk id="74" creationId="{98F9EBBC-7B7D-4E7C-8FAC-2F090500A496}"/>
          </ac:spMkLst>
        </pc:spChg>
        <pc:spChg chg="add mod">
          <ac:chgData name="이 경오" userId="03d471aaec579ec3" providerId="LiveId" clId="{D958927D-D7B9-48FD-B621-0828BF26C386}" dt="2020-05-03T12:52:13.311" v="3465" actId="1076"/>
          <ac:spMkLst>
            <pc:docMk/>
            <pc:sldMk cId="988847653" sldId="375"/>
            <ac:spMk id="75" creationId="{8F883076-D161-4F4B-8C91-5E78A0808CF9}"/>
          </ac:spMkLst>
        </pc:spChg>
        <pc:spChg chg="add mod">
          <ac:chgData name="이 경오" userId="03d471aaec579ec3" providerId="LiveId" clId="{D958927D-D7B9-48FD-B621-0828BF26C386}" dt="2020-05-03T12:57:17.273" v="3541"/>
          <ac:spMkLst>
            <pc:docMk/>
            <pc:sldMk cId="988847653" sldId="375"/>
            <ac:spMk id="76" creationId="{5F7CD7ED-0832-42FF-8ADB-06A547E15EE4}"/>
          </ac:spMkLst>
        </pc:spChg>
        <pc:spChg chg="add mod">
          <ac:chgData name="이 경오" userId="03d471aaec579ec3" providerId="LiveId" clId="{D958927D-D7B9-48FD-B621-0828BF26C386}" dt="2020-05-03T12:54:45.563" v="3480"/>
          <ac:spMkLst>
            <pc:docMk/>
            <pc:sldMk cId="988847653" sldId="375"/>
            <ac:spMk id="77" creationId="{50B30658-0205-4B57-8D7E-8CA9A2590B6A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78" creationId="{ABF7FA01-7219-4070-A007-9C7DEE088F74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79" creationId="{406C7096-E77B-4BA5-890E-EBD67A89E454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80" creationId="{C4FE5582-5877-4A3E-8A74-CB8D5AD4BD97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81" creationId="{1DB1DAF5-99B1-48DA-855B-D1EED21CA0B4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82" creationId="{D263C005-458A-489C-8711-35A9815E85E4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3" creationId="{6789C268-F892-42A8-B423-6F10FA930228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4" creationId="{5FF40025-DC48-4F22-A9AA-578871671518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5" creationId="{5EB61BDC-1A73-4E7D-872F-CEF67B02CA06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6" creationId="{BADE24AE-CF88-42F2-90B4-3995BB9E0303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7" creationId="{CD9C1A88-A173-42DC-86E8-7B16CEEDE4FC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8" creationId="{9A18A806-BDB1-496A-A9EA-E6883E803A4C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89" creationId="{9AE55234-EB53-4F5F-B36B-7A63406281C4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0" creationId="{7D72444D-6D27-4122-B86F-E98E4725AE65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1" creationId="{21CDB297-725E-401C-9919-91AB817A304A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2" creationId="{CDA100F8-85B2-45F2-8106-CEAC9D2E43AE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3" creationId="{4F4CE7C9-ABE8-4618-9375-1DD55C7D9580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4" creationId="{76830FEE-F827-453F-9D0F-35791C11B805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5" creationId="{17BEC261-5288-47BF-91B5-F7C66F434F6C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6" creationId="{C3E06493-6654-4823-B111-E353C4E62338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97" creationId="{C851F6C6-07C6-41A8-A5E4-0CE0E4DEBAC0}"/>
          </ac:spMkLst>
        </pc:spChg>
        <pc:spChg chg="mod">
          <ac:chgData name="이 경오" userId="03d471aaec579ec3" providerId="LiveId" clId="{D958927D-D7B9-48FD-B621-0828BF26C386}" dt="2020-05-03T12:49:48.680" v="3380"/>
          <ac:spMkLst>
            <pc:docMk/>
            <pc:sldMk cId="988847653" sldId="375"/>
            <ac:spMk id="98" creationId="{64B0BAE6-6854-4FA1-BE30-2AB9A0B5C2EE}"/>
          </ac:spMkLst>
        </pc:spChg>
        <pc:spChg chg="mod">
          <ac:chgData name="이 경오" userId="03d471aaec579ec3" providerId="LiveId" clId="{D958927D-D7B9-48FD-B621-0828BF26C386}" dt="2020-05-03T13:00:26.400" v="3728" actId="20577"/>
          <ac:spMkLst>
            <pc:docMk/>
            <pc:sldMk cId="988847653" sldId="375"/>
            <ac:spMk id="99" creationId="{5452A394-8F2E-4265-979B-FCE5B70F2BF3}"/>
          </ac:spMkLst>
        </pc:spChg>
        <pc:spChg chg="mod">
          <ac:chgData name="이 경오" userId="03d471aaec579ec3" providerId="LiveId" clId="{D958927D-D7B9-48FD-B621-0828BF26C386}" dt="2020-05-03T12:49:38.814" v="3364" actId="1076"/>
          <ac:spMkLst>
            <pc:docMk/>
            <pc:sldMk cId="988847653" sldId="375"/>
            <ac:spMk id="100" creationId="{631AD675-A7E3-4C57-AE09-8CA048A7058E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101" creationId="{490D4AF4-BB82-4256-BEB5-F3ED0A83264D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102" creationId="{1FB4F110-7529-4FCB-8CD8-CFA490955D5F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103" creationId="{443DA794-7E86-451C-AD5E-46505D5B0FC2}"/>
          </ac:spMkLst>
        </pc:spChg>
        <pc:spChg chg="add del mod">
          <ac:chgData name="이 경오" userId="03d471aaec579ec3" providerId="LiveId" clId="{D958927D-D7B9-48FD-B621-0828BF26C386}" dt="2020-05-03T12:51:45.750" v="3461"/>
          <ac:spMkLst>
            <pc:docMk/>
            <pc:sldMk cId="988847653" sldId="375"/>
            <ac:spMk id="104" creationId="{A9EEC982-F4E1-4205-B2D8-F013E1A881FC}"/>
          </ac:spMkLst>
        </pc:spChg>
        <pc:spChg chg="add mod">
          <ac:chgData name="이 경오" userId="03d471aaec579ec3" providerId="LiveId" clId="{D958927D-D7B9-48FD-B621-0828BF26C386}" dt="2020-05-03T12:52:27.782" v="3468" actId="1076"/>
          <ac:spMkLst>
            <pc:docMk/>
            <pc:sldMk cId="988847653" sldId="375"/>
            <ac:spMk id="105" creationId="{57CC2EB9-9101-48E3-9C62-EAAD6DB0FFAF}"/>
          </ac:spMkLst>
        </pc:spChg>
        <pc:spChg chg="add mod">
          <ac:chgData name="이 경오" userId="03d471aaec579ec3" providerId="LiveId" clId="{D958927D-D7B9-48FD-B621-0828BF26C386}" dt="2020-05-03T12:57:26.541" v="3546"/>
          <ac:spMkLst>
            <pc:docMk/>
            <pc:sldMk cId="988847653" sldId="375"/>
            <ac:spMk id="106" creationId="{27441D48-72E9-44FF-9800-36C68C29E41E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07" creationId="{996B337C-6BBC-4D26-B926-3D4210FDF2F1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08" creationId="{9C67C56F-374B-4124-9DD6-37D9A1D29C3D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09" creationId="{659922CD-4518-46B5-B0F8-E0E99A14C6A9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10" creationId="{9E19AC83-6070-4453-832A-F719F2468AC3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11" creationId="{AEA4B554-0F1F-4AC8-B6F2-A73AD9085001}"/>
          </ac:spMkLst>
        </pc:spChg>
        <pc:spChg chg="del mod">
          <ac:chgData name="이 경오" userId="03d471aaec579ec3" providerId="LiveId" clId="{D958927D-D7B9-48FD-B621-0828BF26C386}" dt="2020-05-03T12:56:05.484" v="3496" actId="478"/>
          <ac:spMkLst>
            <pc:docMk/>
            <pc:sldMk cId="988847653" sldId="375"/>
            <ac:spMk id="112" creationId="{DF4E375C-C7CB-444B-8DD2-0720F07A7B5C}"/>
          </ac:spMkLst>
        </pc:spChg>
        <pc:spChg chg="add mod">
          <ac:chgData name="이 경오" userId="03d471aaec579ec3" providerId="LiveId" clId="{D958927D-D7B9-48FD-B621-0828BF26C386}" dt="2020-05-03T12:55:01.863" v="3483"/>
          <ac:spMkLst>
            <pc:docMk/>
            <pc:sldMk cId="988847653" sldId="375"/>
            <ac:spMk id="113" creationId="{52784247-E6B5-4831-83A8-60E73837007F}"/>
          </ac:spMkLst>
        </pc:spChg>
        <pc:spChg chg="add mod">
          <ac:chgData name="이 경오" userId="03d471aaec579ec3" providerId="LiveId" clId="{D958927D-D7B9-48FD-B621-0828BF26C386}" dt="2020-05-03T12:53:11.262" v="3472" actId="1076"/>
          <ac:spMkLst>
            <pc:docMk/>
            <pc:sldMk cId="988847653" sldId="375"/>
            <ac:spMk id="114" creationId="{122C8FD6-04D8-4B6E-B493-577EEA29CD63}"/>
          </ac:spMkLst>
        </pc:spChg>
        <pc:spChg chg="add mod">
          <ac:chgData name="이 경오" userId="03d471aaec579ec3" providerId="LiveId" clId="{D958927D-D7B9-48FD-B621-0828BF26C386}" dt="2020-05-03T12:57:27.562" v="3547"/>
          <ac:spMkLst>
            <pc:docMk/>
            <pc:sldMk cId="988847653" sldId="375"/>
            <ac:spMk id="115" creationId="{85113EA8-0F3A-43D9-99CD-96ACFE2050B9}"/>
          </ac:spMkLst>
        </pc:spChg>
        <pc:spChg chg="add mod">
          <ac:chgData name="이 경오" userId="03d471aaec579ec3" providerId="LiveId" clId="{D958927D-D7B9-48FD-B621-0828BF26C386}" dt="2020-05-03T12:55:27.932" v="3484"/>
          <ac:spMkLst>
            <pc:docMk/>
            <pc:sldMk cId="988847653" sldId="375"/>
            <ac:spMk id="116" creationId="{42590901-317F-4F6D-8634-BBBA28A71D81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17" creationId="{DAD9D838-FA23-4982-910A-7E7B380FCC44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18" creationId="{D1C78B91-497A-4F8F-AA12-823BB223B737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19" creationId="{5A55A568-7320-4523-ABEA-361C038503A8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20" creationId="{2E0347AB-8364-4BF8-B231-7CFBAEDBEF73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21" creationId="{3468C1CB-9B78-4353-9D9B-675D246865AC}"/>
          </ac:spMkLst>
        </pc:spChg>
        <pc:spChg chg="add mod">
          <ac:chgData name="이 경오" userId="03d471aaec579ec3" providerId="LiveId" clId="{D958927D-D7B9-48FD-B621-0828BF26C386}" dt="2020-05-03T12:58:42.567" v="3556" actId="1035"/>
          <ac:spMkLst>
            <pc:docMk/>
            <pc:sldMk cId="988847653" sldId="375"/>
            <ac:spMk id="122" creationId="{722C040B-9206-40C6-9E57-AA9C26625AD8}"/>
          </ac:spMkLst>
        </pc:spChg>
        <pc:grpChg chg="add del mod">
          <ac:chgData name="이 경오" userId="03d471aaec579ec3" providerId="LiveId" clId="{D958927D-D7B9-48FD-B621-0828BF26C386}" dt="2020-05-03T12:50:48.985" v="3450" actId="165"/>
          <ac:grpSpMkLst>
            <pc:docMk/>
            <pc:sldMk cId="988847653" sldId="375"/>
            <ac:grpSpMk id="3" creationId="{E3E6091A-4F90-4355-8312-D017F3A82588}"/>
          </ac:grpSpMkLst>
        </pc:grpChg>
      </pc:sldChg>
      <pc:sldChg chg="modSp mod">
        <pc:chgData name="이 경오" userId="03d471aaec579ec3" providerId="LiveId" clId="{D958927D-D7B9-48FD-B621-0828BF26C386}" dt="2020-05-05T13:06:34.298" v="5641" actId="20577"/>
        <pc:sldMkLst>
          <pc:docMk/>
          <pc:sldMk cId="2386344015" sldId="376"/>
        </pc:sldMkLst>
        <pc:spChg chg="mod">
          <ac:chgData name="이 경오" userId="03d471aaec579ec3" providerId="LiveId" clId="{D958927D-D7B9-48FD-B621-0828BF26C386}" dt="2020-05-05T13:06:31.914" v="5637" actId="20577"/>
          <ac:spMkLst>
            <pc:docMk/>
            <pc:sldMk cId="2386344015" sldId="376"/>
            <ac:spMk id="137" creationId="{134C1D3A-91DC-40B1-A27C-D88C382EA1F2}"/>
          </ac:spMkLst>
        </pc:spChg>
        <pc:spChg chg="mod">
          <ac:chgData name="이 경오" userId="03d471aaec579ec3" providerId="LiveId" clId="{D958927D-D7B9-48FD-B621-0828BF26C386}" dt="2020-05-05T13:06:32.568" v="5638" actId="20577"/>
          <ac:spMkLst>
            <pc:docMk/>
            <pc:sldMk cId="2386344015" sldId="376"/>
            <ac:spMk id="141" creationId="{643A5486-66C6-4C42-BED4-281CE8AB0470}"/>
          </ac:spMkLst>
        </pc:spChg>
        <pc:spChg chg="mod">
          <ac:chgData name="이 경오" userId="03d471aaec579ec3" providerId="LiveId" clId="{D958927D-D7B9-48FD-B621-0828BF26C386}" dt="2020-05-05T13:06:33.166" v="5639" actId="20577"/>
          <ac:spMkLst>
            <pc:docMk/>
            <pc:sldMk cId="2386344015" sldId="376"/>
            <ac:spMk id="145" creationId="{3C326F6A-DF11-494F-9CF2-A5BC0C3BA453}"/>
          </ac:spMkLst>
        </pc:spChg>
        <pc:spChg chg="mod">
          <ac:chgData name="이 경오" userId="03d471aaec579ec3" providerId="LiveId" clId="{D958927D-D7B9-48FD-B621-0828BF26C386}" dt="2020-05-05T13:06:33.735" v="5640" actId="20577"/>
          <ac:spMkLst>
            <pc:docMk/>
            <pc:sldMk cId="2386344015" sldId="376"/>
            <ac:spMk id="149" creationId="{6E927DBE-034E-4037-99D7-903F266E5610}"/>
          </ac:spMkLst>
        </pc:spChg>
        <pc:spChg chg="mod">
          <ac:chgData name="이 경오" userId="03d471aaec579ec3" providerId="LiveId" clId="{D958927D-D7B9-48FD-B621-0828BF26C386}" dt="2020-05-05T13:06:34.298" v="5641" actId="20577"/>
          <ac:spMkLst>
            <pc:docMk/>
            <pc:sldMk cId="2386344015" sldId="376"/>
            <ac:spMk id="153" creationId="{FEB2E05F-1019-4ADA-AE00-5A8880752700}"/>
          </ac:spMkLst>
        </pc:spChg>
      </pc:sldChg>
      <pc:sldChg chg="modSp mod">
        <pc:chgData name="이 경오" userId="03d471aaec579ec3" providerId="LiveId" clId="{D958927D-D7B9-48FD-B621-0828BF26C386}" dt="2020-05-05T13:07:00.219" v="5652" actId="14100"/>
        <pc:sldMkLst>
          <pc:docMk/>
          <pc:sldMk cId="2373468945" sldId="377"/>
        </pc:sldMkLst>
        <pc:spChg chg="mod">
          <ac:chgData name="이 경오" userId="03d471aaec579ec3" providerId="LiveId" clId="{D958927D-D7B9-48FD-B621-0828BF26C386}" dt="2020-05-05T13:07:00.219" v="5652" actId="14100"/>
          <ac:spMkLst>
            <pc:docMk/>
            <pc:sldMk cId="2373468945" sldId="377"/>
            <ac:spMk id="124" creationId="{09381DE3-8096-4546-B651-2E606653BBB0}"/>
          </ac:spMkLst>
        </pc:spChg>
      </pc:sldChg>
      <pc:sldChg chg="modSp mod">
        <pc:chgData name="이 경오" userId="03d471aaec579ec3" providerId="LiveId" clId="{D958927D-D7B9-48FD-B621-0828BF26C386}" dt="2020-05-05T13:06:44.724" v="5646" actId="20577"/>
        <pc:sldMkLst>
          <pc:docMk/>
          <pc:sldMk cId="2733503172" sldId="378"/>
        </pc:sldMkLst>
        <pc:spChg chg="mod">
          <ac:chgData name="이 경오" userId="03d471aaec579ec3" providerId="LiveId" clId="{D958927D-D7B9-48FD-B621-0828BF26C386}" dt="2020-05-05T13:06:41.746" v="5642" actId="20577"/>
          <ac:spMkLst>
            <pc:docMk/>
            <pc:sldMk cId="2733503172" sldId="378"/>
            <ac:spMk id="137" creationId="{134C1D3A-91DC-40B1-A27C-D88C382EA1F2}"/>
          </ac:spMkLst>
        </pc:spChg>
        <pc:spChg chg="mod">
          <ac:chgData name="이 경오" userId="03d471aaec579ec3" providerId="LiveId" clId="{D958927D-D7B9-48FD-B621-0828BF26C386}" dt="2020-05-05T13:06:42.526" v="5643" actId="20577"/>
          <ac:spMkLst>
            <pc:docMk/>
            <pc:sldMk cId="2733503172" sldId="378"/>
            <ac:spMk id="141" creationId="{643A5486-66C6-4C42-BED4-281CE8AB0470}"/>
          </ac:spMkLst>
        </pc:spChg>
        <pc:spChg chg="mod">
          <ac:chgData name="이 경오" userId="03d471aaec579ec3" providerId="LiveId" clId="{D958927D-D7B9-48FD-B621-0828BF26C386}" dt="2020-05-05T13:06:43.290" v="5644" actId="20577"/>
          <ac:spMkLst>
            <pc:docMk/>
            <pc:sldMk cId="2733503172" sldId="378"/>
            <ac:spMk id="145" creationId="{3C326F6A-DF11-494F-9CF2-A5BC0C3BA453}"/>
          </ac:spMkLst>
        </pc:spChg>
        <pc:spChg chg="mod">
          <ac:chgData name="이 경오" userId="03d471aaec579ec3" providerId="LiveId" clId="{D958927D-D7B9-48FD-B621-0828BF26C386}" dt="2020-05-05T13:06:44.161" v="5645" actId="20577"/>
          <ac:spMkLst>
            <pc:docMk/>
            <pc:sldMk cId="2733503172" sldId="378"/>
            <ac:spMk id="149" creationId="{6E927DBE-034E-4037-99D7-903F266E5610}"/>
          </ac:spMkLst>
        </pc:spChg>
        <pc:spChg chg="mod">
          <ac:chgData name="이 경오" userId="03d471aaec579ec3" providerId="LiveId" clId="{D958927D-D7B9-48FD-B621-0828BF26C386}" dt="2020-05-05T13:06:44.724" v="5646" actId="20577"/>
          <ac:spMkLst>
            <pc:docMk/>
            <pc:sldMk cId="2733503172" sldId="378"/>
            <ac:spMk id="153" creationId="{FEB2E05F-1019-4ADA-AE00-5A8880752700}"/>
          </ac:spMkLst>
        </pc:spChg>
      </pc:sldChg>
      <pc:sldChg chg="modSp mod">
        <pc:chgData name="이 경오" userId="03d471aaec579ec3" providerId="LiveId" clId="{D958927D-D7B9-48FD-B621-0828BF26C386}" dt="2020-05-05T13:06:27.017" v="5636" actId="20577"/>
        <pc:sldMkLst>
          <pc:docMk/>
          <pc:sldMk cId="959073498" sldId="379"/>
        </pc:sldMkLst>
        <pc:spChg chg="mod">
          <ac:chgData name="이 경오" userId="03d471aaec579ec3" providerId="LiveId" clId="{D958927D-D7B9-48FD-B621-0828BF26C386}" dt="2020-05-05T13:06:24.060" v="5632" actId="20577"/>
          <ac:spMkLst>
            <pc:docMk/>
            <pc:sldMk cId="959073498" sldId="379"/>
            <ac:spMk id="185" creationId="{49137242-2AE5-46FC-8B94-66591423BDF8}"/>
          </ac:spMkLst>
        </pc:spChg>
        <pc:spChg chg="mod">
          <ac:chgData name="이 경오" userId="03d471aaec579ec3" providerId="LiveId" clId="{D958927D-D7B9-48FD-B621-0828BF26C386}" dt="2020-05-05T13:06:25.115" v="5633" actId="20577"/>
          <ac:spMkLst>
            <pc:docMk/>
            <pc:sldMk cId="959073498" sldId="379"/>
            <ac:spMk id="186" creationId="{4E9282E8-6788-46C8-9C6A-B4D09B4739D3}"/>
          </ac:spMkLst>
        </pc:spChg>
        <pc:spChg chg="mod">
          <ac:chgData name="이 경오" userId="03d471aaec579ec3" providerId="LiveId" clId="{D958927D-D7B9-48FD-B621-0828BF26C386}" dt="2020-05-05T13:06:25.804" v="5634" actId="20577"/>
          <ac:spMkLst>
            <pc:docMk/>
            <pc:sldMk cId="959073498" sldId="379"/>
            <ac:spMk id="187" creationId="{341E9282-CD64-4983-891A-64D99B8984FE}"/>
          </ac:spMkLst>
        </pc:spChg>
        <pc:spChg chg="mod">
          <ac:chgData name="이 경오" userId="03d471aaec579ec3" providerId="LiveId" clId="{D958927D-D7B9-48FD-B621-0828BF26C386}" dt="2020-05-05T13:06:26.427" v="5635" actId="20577"/>
          <ac:spMkLst>
            <pc:docMk/>
            <pc:sldMk cId="959073498" sldId="379"/>
            <ac:spMk id="188" creationId="{A886F98E-97B9-4634-B44F-AF160E2B6140}"/>
          </ac:spMkLst>
        </pc:spChg>
        <pc:spChg chg="mod">
          <ac:chgData name="이 경오" userId="03d471aaec579ec3" providerId="LiveId" clId="{D958927D-D7B9-48FD-B621-0828BF26C386}" dt="2020-05-05T13:06:27.017" v="5636" actId="20577"/>
          <ac:spMkLst>
            <pc:docMk/>
            <pc:sldMk cId="959073498" sldId="379"/>
            <ac:spMk id="189" creationId="{EA931D2B-D7F1-4790-82E2-EAE86A2E16B5}"/>
          </ac:spMkLst>
        </pc:spChg>
      </pc:sldChg>
      <pc:sldChg chg="del">
        <pc:chgData name="이 경오" userId="03d471aaec579ec3" providerId="LiveId" clId="{D958927D-D7B9-48FD-B621-0828BF26C386}" dt="2020-05-05T12:48:29.636" v="4595" actId="47"/>
        <pc:sldMkLst>
          <pc:docMk/>
          <pc:sldMk cId="2187678006" sldId="400"/>
        </pc:sldMkLst>
      </pc:sldChg>
      <pc:sldChg chg="del">
        <pc:chgData name="이 경오" userId="03d471aaec579ec3" providerId="LiveId" clId="{D958927D-D7B9-48FD-B621-0828BF26C386}" dt="2020-05-05T12:48:41.994" v="4596" actId="47"/>
        <pc:sldMkLst>
          <pc:docMk/>
          <pc:sldMk cId="2088713234" sldId="401"/>
        </pc:sldMkLst>
      </pc:sldChg>
      <pc:sldChg chg="add ord">
        <pc:chgData name="이 경오" userId="03d471aaec579ec3" providerId="LiveId" clId="{D958927D-D7B9-48FD-B621-0828BF26C386}" dt="2020-05-05T12:21:32.376" v="3731"/>
        <pc:sldMkLst>
          <pc:docMk/>
          <pc:sldMk cId="1949935937" sldId="402"/>
        </pc:sldMkLst>
      </pc:sldChg>
      <pc:sldChg chg="addSp delSp modSp add mod ord">
        <pc:chgData name="이 경오" userId="03d471aaec579ec3" providerId="LiveId" clId="{D958927D-D7B9-48FD-B621-0828BF26C386}" dt="2020-05-05T12:48:18.904" v="4594" actId="1036"/>
        <pc:sldMkLst>
          <pc:docMk/>
          <pc:sldMk cId="3778065525" sldId="403"/>
        </pc:sldMkLst>
        <pc:spChg chg="add mod">
          <ac:chgData name="이 경오" userId="03d471aaec579ec3" providerId="LiveId" clId="{D958927D-D7B9-48FD-B621-0828BF26C386}" dt="2020-05-05T12:25:48.912" v="3751" actId="14100"/>
          <ac:spMkLst>
            <pc:docMk/>
            <pc:sldMk cId="3778065525" sldId="403"/>
            <ac:spMk id="2" creationId="{F183481D-CBD5-45B1-A855-29C4992910F7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6" creationId="{4B50F889-8904-45B9-873C-ED46A2910D4B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0" creationId="{BEDC9B43-39F7-416E-AFA6-8CA9A7A8DADA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1" creationId="{387F8B30-F055-44AA-8FB3-C5C6BB7E537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2" creationId="{429970CA-9CDF-44F9-9232-C36B0A07E55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3" creationId="{6C03D5E9-7A66-4180-ABE8-70AA877923B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4" creationId="{D6E99781-E55A-4169-B0BF-9699A4ED020E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5" creationId="{EF709BE1-118F-4C48-9506-9D5FC1C516B0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6" creationId="{86E4812C-60B1-444A-8366-326882C0687D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47" creationId="{4AF15751-F68F-404A-B54A-13D6BB8CCA44}"/>
          </ac:spMkLst>
        </pc:spChg>
        <pc:spChg chg="add mod">
          <ac:chgData name="이 경오" userId="03d471aaec579ec3" providerId="LiveId" clId="{D958927D-D7B9-48FD-B621-0828BF26C386}" dt="2020-05-05T12:27:12.462" v="3784"/>
          <ac:spMkLst>
            <pc:docMk/>
            <pc:sldMk cId="3778065525" sldId="403"/>
            <ac:spMk id="48" creationId="{BA01F352-7BD0-4274-8E02-9180D5DA4203}"/>
          </ac:spMkLst>
        </pc:spChg>
        <pc:spChg chg="add mod">
          <ac:chgData name="이 경오" userId="03d471aaec579ec3" providerId="LiveId" clId="{D958927D-D7B9-48FD-B621-0828BF26C386}" dt="2020-05-05T12:27:32.573" v="3790" actId="6549"/>
          <ac:spMkLst>
            <pc:docMk/>
            <pc:sldMk cId="3778065525" sldId="403"/>
            <ac:spMk id="49" creationId="{7B02BB1C-5648-40A8-B601-838FA60CB7AF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2" creationId="{C48034F6-D794-44EE-AD80-42DFFA3F29C9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3" creationId="{6F2816E6-9D03-4573-B634-F6F51955CA97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4" creationId="{42866847-57E0-4C38-A701-DC6AA557A24E}"/>
          </ac:spMkLst>
        </pc:spChg>
        <pc:spChg chg="add del mod">
          <ac:chgData name="이 경오" userId="03d471aaec579ec3" providerId="LiveId" clId="{D958927D-D7B9-48FD-B621-0828BF26C386}" dt="2020-05-05T12:47:40.080" v="4581" actId="478"/>
          <ac:spMkLst>
            <pc:docMk/>
            <pc:sldMk cId="3778065525" sldId="403"/>
            <ac:spMk id="55" creationId="{15AB13D4-A030-4B85-9AFC-5E06297C5406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6" creationId="{F26D7BF4-BEA1-4B92-BCAF-5981263075B6}"/>
          </ac:spMkLst>
        </pc:spChg>
        <pc:spChg chg="add del mod">
          <ac:chgData name="이 경오" userId="03d471aaec579ec3" providerId="LiveId" clId="{D958927D-D7B9-48FD-B621-0828BF26C386}" dt="2020-05-05T12:30:32.897" v="3900"/>
          <ac:spMkLst>
            <pc:docMk/>
            <pc:sldMk cId="3778065525" sldId="403"/>
            <ac:spMk id="57" creationId="{06E716E9-89B0-45C0-909A-5FD3589FE6F3}"/>
          </ac:spMkLst>
        </pc:spChg>
        <pc:spChg chg="add mod">
          <ac:chgData name="이 경오" userId="03d471aaec579ec3" providerId="LiveId" clId="{D958927D-D7B9-48FD-B621-0828BF26C386}" dt="2020-05-05T12:48:18.904" v="4594" actId="1036"/>
          <ac:spMkLst>
            <pc:docMk/>
            <pc:sldMk cId="3778065525" sldId="403"/>
            <ac:spMk id="58" creationId="{339D94A8-59A7-49C1-A79A-B061909589D6}"/>
          </ac:spMkLst>
        </pc:spChg>
        <pc:spChg chg="add mod">
          <ac:chgData name="이 경오" userId="03d471aaec579ec3" providerId="LiveId" clId="{D958927D-D7B9-48FD-B621-0828BF26C386}" dt="2020-05-05T12:32:39.032" v="3968" actId="179"/>
          <ac:spMkLst>
            <pc:docMk/>
            <pc:sldMk cId="3778065525" sldId="403"/>
            <ac:spMk id="59" creationId="{50B44B85-9769-4D4F-A2F8-7166768B2A28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0" creationId="{B0C98CCA-9297-459C-9E07-CA51254890D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1" creationId="{5ECDE6D9-D75C-43D2-98B5-312B77C5611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2" creationId="{3FEB28CD-52F3-4CB0-B373-541A63D5E8F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3" creationId="{50FAA01B-2EF1-4F14-8A79-65F8B8AD7F3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4" creationId="{7548C3B6-0174-4E39-AC32-B5991BD9BAA9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5" creationId="{07B1A656-558B-4554-A94F-6757BC28198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6" creationId="{255914D2-7979-43F4-8D15-85EE8D8B61E7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7" creationId="{C959C251-5B41-4167-8253-9F70A0322626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8" creationId="{9343AC46-3E02-4845-A9A2-EFEF9BD041FA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69" creationId="{93B6E574-9AE2-4A05-9CB1-21B5214C0B6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70" creationId="{87B818DB-6E68-4162-9279-7E8F12242204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71" creationId="{A7CD2752-6B38-4387-908B-983AF79ED64C}"/>
          </ac:spMkLst>
        </pc:spChg>
        <pc:spChg chg="add del mod">
          <ac:chgData name="이 경오" userId="03d471aaec579ec3" providerId="LiveId" clId="{D958927D-D7B9-48FD-B621-0828BF26C386}" dt="2020-05-05T12:32:15.578" v="3963"/>
          <ac:spMkLst>
            <pc:docMk/>
            <pc:sldMk cId="3778065525" sldId="403"/>
            <ac:spMk id="72" creationId="{B712FA83-ABDC-4A58-95E0-04148C92C5C2}"/>
          </ac:spMkLst>
        </pc:spChg>
        <pc:spChg chg="add mod">
          <ac:chgData name="이 경오" userId="03d471aaec579ec3" providerId="LiveId" clId="{D958927D-D7B9-48FD-B621-0828BF26C386}" dt="2020-05-05T12:35:23.883" v="4236"/>
          <ac:spMkLst>
            <pc:docMk/>
            <pc:sldMk cId="3778065525" sldId="403"/>
            <ac:spMk id="73" creationId="{50EA8426-C704-4C2B-A184-8ABAF96CD7F7}"/>
          </ac:spMkLst>
        </pc:spChg>
        <pc:spChg chg="mod">
          <ac:chgData name="이 경오" userId="03d471aaec579ec3" providerId="LiveId" clId="{D958927D-D7B9-48FD-B621-0828BF26C386}" dt="2020-05-05T12:24:14.753" v="3745" actId="6549"/>
          <ac:spMkLst>
            <pc:docMk/>
            <pc:sldMk cId="3778065525" sldId="403"/>
            <ac:spMk id="99" creationId="{5452A394-8F2E-4265-979B-FCE5B70F2BF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2" creationId="{559C54DB-0A4B-440D-9686-17F07BB15A0A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3" creationId="{367D2E1C-AC5D-400F-AC83-CD169A517E60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4" creationId="{AB2FF216-14AA-4F24-AA12-6040F61E2CC0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5" creationId="{EEF42DE0-A39F-4CA3-BF92-DFA84C5E3798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6" creationId="{CD2321FA-D032-413E-A9A7-67CB665259D1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7" creationId="{14279CA1-4651-448A-AF30-464AB709BF6E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8" creationId="{A4D44F2B-79F2-472C-BA0D-9F45DC20470F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79" creationId="{D4EBE7A8-374C-418F-A9E3-759BE90D203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0" creationId="{9948BB87-B137-4AF5-8D80-C6EED13BE851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1" creationId="{A06B0C3B-29CD-4B4B-B9F6-69E23D1AC67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2" creationId="{3F2F3FC2-2BE5-42D0-BE0A-825E053599C1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3" creationId="{72267224-8946-48A5-A66F-E4A22C110892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4" creationId="{046B2ADD-3152-470B-AC0B-5B51F76B581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5" creationId="{49137242-2AE5-46FC-8B94-66591423BDF8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6" creationId="{4E9282E8-6788-46C8-9C6A-B4D09B4739D3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7" creationId="{341E9282-CD64-4983-891A-64D99B8984FE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8" creationId="{A886F98E-97B9-4634-B44F-AF160E2B6140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89" creationId="{EA931D2B-D7F1-4790-82E2-EAE86A2E16B5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90" creationId="{63519352-DA8D-4708-B2FD-CDF876096BE8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91" creationId="{669601AC-93FC-4052-A09B-407EE6FF776A}"/>
          </ac:spMkLst>
        </pc:spChg>
        <pc:spChg chg="del">
          <ac:chgData name="이 경오" userId="03d471aaec579ec3" providerId="LiveId" clId="{D958927D-D7B9-48FD-B621-0828BF26C386}" dt="2020-05-05T12:23:26.088" v="3735" actId="478"/>
          <ac:spMkLst>
            <pc:docMk/>
            <pc:sldMk cId="3778065525" sldId="403"/>
            <ac:spMk id="194" creationId="{1B2B0BD0-A1F2-4AA6-BD5C-BA08A7B259C6}"/>
          </ac:spMkLst>
        </pc:spChg>
        <pc:picChg chg="add del mod">
          <ac:chgData name="이 경오" userId="03d471aaec579ec3" providerId="LiveId" clId="{D958927D-D7B9-48FD-B621-0828BF26C386}" dt="2020-05-05T12:47:24.144" v="4578" actId="478"/>
          <ac:picMkLst>
            <pc:docMk/>
            <pc:sldMk cId="3778065525" sldId="403"/>
            <ac:picMk id="3" creationId="{D14E711A-F529-4495-BF80-87777910CE81}"/>
          </ac:picMkLst>
        </pc:picChg>
        <pc:picChg chg="mod ord">
          <ac:chgData name="이 경오" userId="03d471aaec579ec3" providerId="LiveId" clId="{D958927D-D7B9-48FD-B621-0828BF26C386}" dt="2020-05-05T12:48:18.904" v="4594" actId="1036"/>
          <ac:picMkLst>
            <pc:docMk/>
            <pc:sldMk cId="3778065525" sldId="403"/>
            <ac:picMk id="7" creationId="{27B2CE8C-67B5-401B-89ED-3F2B5BC8F5FD}"/>
          </ac:picMkLst>
        </pc:picChg>
      </pc:sldChg>
      <pc:sldChg chg="addSp delSp modSp add mod">
        <pc:chgData name="이 경오" userId="03d471aaec579ec3" providerId="LiveId" clId="{D958927D-D7B9-48FD-B621-0828BF26C386}" dt="2020-05-05T12:55:29.923" v="5192" actId="1035"/>
        <pc:sldMkLst>
          <pc:docMk/>
          <pc:sldMk cId="761251196" sldId="404"/>
        </pc:sldMkLst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2" creationId="{F183481D-CBD5-45B1-A855-29C4992910F7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6" creationId="{4B50F889-8904-45B9-873C-ED46A2910D4B}"/>
          </ac:spMkLst>
        </pc:spChg>
        <pc:spChg chg="add mo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10" creationId="{1010A7B7-AA06-4797-9405-6321F110E4C1}"/>
          </ac:spMkLst>
        </pc:spChg>
        <pc:spChg chg="add mo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11" creationId="{7D0CBA3A-1018-454B-88CC-FAF042B7EA30}"/>
          </ac:spMkLst>
        </pc:spChg>
        <pc:spChg chg="add mod or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20" creationId="{32506628-0AC0-48F1-850D-F1F28FC85967}"/>
          </ac:spMkLst>
        </pc:spChg>
        <pc:spChg chg="add mod or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21" creationId="{F3A1D5D8-2C3B-4A31-8E6C-A5D8C22CE538}"/>
          </ac:spMkLst>
        </pc:spChg>
        <pc:spChg chg="add del mod">
          <ac:chgData name="이 경오" userId="03d471aaec579ec3" providerId="LiveId" clId="{D958927D-D7B9-48FD-B621-0828BF26C386}" dt="2020-05-05T12:49:54.412" v="4605" actId="478"/>
          <ac:spMkLst>
            <pc:docMk/>
            <pc:sldMk cId="761251196" sldId="404"/>
            <ac:spMk id="22" creationId="{451F6B45-71D2-41E1-BC7E-B03867D7B8A7}"/>
          </ac:spMkLst>
        </pc:spChg>
        <pc:spChg chg="add del mod">
          <ac:chgData name="이 경오" userId="03d471aaec579ec3" providerId="LiveId" clId="{D958927D-D7B9-48FD-B621-0828BF26C386}" dt="2020-05-05T12:49:47.064" v="4604" actId="478"/>
          <ac:spMkLst>
            <pc:docMk/>
            <pc:sldMk cId="761251196" sldId="404"/>
            <ac:spMk id="23" creationId="{738E20C1-8247-41CE-A25D-6731D12BF217}"/>
          </ac:spMkLst>
        </pc:spChg>
        <pc:spChg chg="add mod">
          <ac:chgData name="이 경오" userId="03d471aaec579ec3" providerId="LiveId" clId="{D958927D-D7B9-48FD-B621-0828BF26C386}" dt="2020-05-05T12:55:29.923" v="5192" actId="1035"/>
          <ac:spMkLst>
            <pc:docMk/>
            <pc:sldMk cId="761251196" sldId="404"/>
            <ac:spMk id="27" creationId="{A3C11B28-9CA0-4C25-B2D9-B604996117C1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48" creationId="{BA01F352-7BD0-4274-8E02-9180D5DA4203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49" creationId="{7B02BB1C-5648-40A8-B601-838FA60CB7AF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2" creationId="{C48034F6-D794-44EE-AD80-42DFFA3F29C9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3" creationId="{6F2816E6-9D03-4573-B634-F6F51955CA97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4" creationId="{42866847-57E0-4C38-A701-DC6AA557A24E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5" creationId="{15AB13D4-A030-4B85-9AFC-5E06297C5406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6" creationId="{F26D7BF4-BEA1-4B92-BCAF-5981263075B6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8" creationId="{339D94A8-59A7-49C1-A79A-B061909589D6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59" creationId="{50B44B85-9769-4D4F-A2F8-7166768B2A28}"/>
          </ac:spMkLst>
        </pc:spChg>
        <pc:spChg chg="del">
          <ac:chgData name="이 경오" userId="03d471aaec579ec3" providerId="LiveId" clId="{D958927D-D7B9-48FD-B621-0828BF26C386}" dt="2020-05-05T12:42:20.905" v="4290" actId="478"/>
          <ac:spMkLst>
            <pc:docMk/>
            <pc:sldMk cId="761251196" sldId="404"/>
            <ac:spMk id="73" creationId="{50EA8426-C704-4C2B-A184-8ABAF96CD7F7}"/>
          </ac:spMkLst>
        </pc:spChg>
        <pc:spChg chg="mod">
          <ac:chgData name="이 경오" userId="03d471aaec579ec3" providerId="LiveId" clId="{D958927D-D7B9-48FD-B621-0828BF26C386}" dt="2020-05-05T12:41:34.950" v="4248" actId="20577"/>
          <ac:spMkLst>
            <pc:docMk/>
            <pc:sldMk cId="761251196" sldId="404"/>
            <ac:spMk id="98" creationId="{64B0BAE6-6854-4FA1-BE30-2AB9A0B5C2EE}"/>
          </ac:spMkLst>
        </pc:spChg>
        <pc:spChg chg="mod">
          <ac:chgData name="이 경오" userId="03d471aaec579ec3" providerId="LiveId" clId="{D958927D-D7B9-48FD-B621-0828BF26C386}" dt="2020-05-05T12:54:52.569" v="5167" actId="20577"/>
          <ac:spMkLst>
            <pc:docMk/>
            <pc:sldMk cId="761251196" sldId="404"/>
            <ac:spMk id="99" creationId="{5452A394-8F2E-4265-979B-FCE5B70F2BF3}"/>
          </ac:spMkLst>
        </pc:spChg>
        <pc:picChg chg="del mod">
          <ac:chgData name="이 경오" userId="03d471aaec579ec3" providerId="LiveId" clId="{D958927D-D7B9-48FD-B621-0828BF26C386}" dt="2020-05-05T12:43:34.343" v="4292" actId="478"/>
          <ac:picMkLst>
            <pc:docMk/>
            <pc:sldMk cId="761251196" sldId="404"/>
            <ac:picMk id="3" creationId="{D14E711A-F529-4495-BF80-87777910CE81}"/>
          </ac:picMkLst>
        </pc:picChg>
        <pc:picChg chg="add del mod">
          <ac:chgData name="이 경오" userId="03d471aaec579ec3" providerId="LiveId" clId="{D958927D-D7B9-48FD-B621-0828BF26C386}" dt="2020-05-05T12:49:03.676" v="4597" actId="478"/>
          <ac:picMkLst>
            <pc:docMk/>
            <pc:sldMk cId="761251196" sldId="404"/>
            <ac:picMk id="7" creationId="{88649DDB-FD5B-4E00-9D5A-4710C9FFF244}"/>
          </ac:picMkLst>
        </pc:picChg>
        <pc:picChg chg="add del mod ord">
          <ac:chgData name="이 경오" userId="03d471aaec579ec3" providerId="LiveId" clId="{D958927D-D7B9-48FD-B621-0828BF26C386}" dt="2020-05-05T12:49:37.605" v="4601" actId="478"/>
          <ac:picMkLst>
            <pc:docMk/>
            <pc:sldMk cId="761251196" sldId="404"/>
            <ac:picMk id="8" creationId="{A020A318-20BA-461A-870F-5F5CE5C76FAB}"/>
          </ac:picMkLst>
        </pc:picChg>
        <pc:picChg chg="mod ord">
          <ac:chgData name="이 경오" userId="03d471aaec579ec3" providerId="LiveId" clId="{D958927D-D7B9-48FD-B621-0828BF26C386}" dt="2020-05-05T12:55:29.923" v="5192" actId="1035"/>
          <ac:picMkLst>
            <pc:docMk/>
            <pc:sldMk cId="761251196" sldId="404"/>
            <ac:picMk id="9" creationId="{6C5B4DA6-1CCE-4F5A-83E2-19C19D449EC2}"/>
          </ac:picMkLst>
        </pc:picChg>
      </pc:sldChg>
      <pc:sldChg chg="modSp add mod ord">
        <pc:chgData name="이 경오" userId="03d471aaec579ec3" providerId="LiveId" clId="{D958927D-D7B9-48FD-B621-0828BF26C386}" dt="2020-05-05T12:56:28.413" v="5226"/>
        <pc:sldMkLst>
          <pc:docMk/>
          <pc:sldMk cId="3227009505" sldId="405"/>
        </pc:sldMkLst>
        <pc:spChg chg="mod">
          <ac:chgData name="이 경오" userId="03d471aaec579ec3" providerId="LiveId" clId="{D958927D-D7B9-48FD-B621-0828BF26C386}" dt="2020-05-05T12:56:28.413" v="5226"/>
          <ac:spMkLst>
            <pc:docMk/>
            <pc:sldMk cId="3227009505" sldId="405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D958927D-D7B9-48FD-B621-0828BF26C386}" dt="2020-05-05T13:04:41.563" v="5631" actId="20577"/>
        <pc:sldMkLst>
          <pc:docMk/>
          <pc:sldMk cId="3106242271" sldId="406"/>
        </pc:sldMkLst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2" creationId="{F183481D-CBD5-45B1-A855-29C4992910F7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6" creationId="{4B50F889-8904-45B9-873C-ED46A2910D4B}"/>
          </ac:spMkLst>
        </pc:spChg>
        <pc:spChg chg="add mod">
          <ac:chgData name="이 경오" userId="03d471aaec579ec3" providerId="LiveId" clId="{D958927D-D7B9-48FD-B621-0828BF26C386}" dt="2020-05-05T12:58:41.826" v="5357" actId="20577"/>
          <ac:spMkLst>
            <pc:docMk/>
            <pc:sldMk cId="3106242271" sldId="406"/>
            <ac:spMk id="18" creationId="{2763EFF1-B48D-45D7-89EA-509DF24FFE69}"/>
          </ac:spMkLst>
        </pc:spChg>
        <pc:spChg chg="add mod">
          <ac:chgData name="이 경오" userId="03d471aaec579ec3" providerId="LiveId" clId="{D958927D-D7B9-48FD-B621-0828BF26C386}" dt="2020-05-05T12:58:28.633" v="5306" actId="20577"/>
          <ac:spMkLst>
            <pc:docMk/>
            <pc:sldMk cId="3106242271" sldId="406"/>
            <ac:spMk id="19" creationId="{2776E237-3469-41C1-ABA2-559B1D65E6F6}"/>
          </ac:spMkLst>
        </pc:spChg>
        <pc:spChg chg="add mod">
          <ac:chgData name="이 경오" userId="03d471aaec579ec3" providerId="LiveId" clId="{D958927D-D7B9-48FD-B621-0828BF26C386}" dt="2020-05-05T12:58:52.132" v="5358" actId="20577"/>
          <ac:spMkLst>
            <pc:docMk/>
            <pc:sldMk cId="3106242271" sldId="406"/>
            <ac:spMk id="20" creationId="{45F08036-2082-47B7-93B7-B6A09D6715EC}"/>
          </ac:spMkLst>
        </pc:spChg>
        <pc:spChg chg="add mod">
          <ac:chgData name="이 경오" userId="03d471aaec579ec3" providerId="LiveId" clId="{D958927D-D7B9-48FD-B621-0828BF26C386}" dt="2020-05-05T13:00:35.075" v="5493" actId="20577"/>
          <ac:spMkLst>
            <pc:docMk/>
            <pc:sldMk cId="3106242271" sldId="406"/>
            <ac:spMk id="21" creationId="{9F103256-9293-40E7-91C2-CB5EBC2B9E71}"/>
          </ac:spMkLst>
        </pc:spChg>
        <pc:spChg chg="add mod">
          <ac:chgData name="이 경오" userId="03d471aaec579ec3" providerId="LiveId" clId="{D958927D-D7B9-48FD-B621-0828BF26C386}" dt="2020-05-05T13:00:14.217" v="5476" actId="1076"/>
          <ac:spMkLst>
            <pc:docMk/>
            <pc:sldMk cId="3106242271" sldId="406"/>
            <ac:spMk id="22" creationId="{AD2BF999-E5D1-4ADB-AFF7-3B1A8F7CB07F}"/>
          </ac:spMkLst>
        </pc:spChg>
        <pc:spChg chg="add mod">
          <ac:chgData name="이 경오" userId="03d471aaec579ec3" providerId="LiveId" clId="{D958927D-D7B9-48FD-B621-0828BF26C386}" dt="2020-05-05T13:04:41.563" v="5631" actId="20577"/>
          <ac:spMkLst>
            <pc:docMk/>
            <pc:sldMk cId="3106242271" sldId="406"/>
            <ac:spMk id="23" creationId="{D6A92B7E-A5CD-484A-BBC7-C1DB91E188C9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48" creationId="{BA01F352-7BD0-4274-8E02-9180D5DA4203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49" creationId="{7B02BB1C-5648-40A8-B601-838FA60CB7AF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2" creationId="{C48034F6-D794-44EE-AD80-42DFFA3F29C9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3" creationId="{6F2816E6-9D03-4573-B634-F6F51955CA97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4" creationId="{42866847-57E0-4C38-A701-DC6AA557A24E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6" creationId="{F26D7BF4-BEA1-4B92-BCAF-5981263075B6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8" creationId="{339D94A8-59A7-49C1-A79A-B061909589D6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59" creationId="{50B44B85-9769-4D4F-A2F8-7166768B2A28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73" creationId="{50EA8426-C704-4C2B-A184-8ABAF96CD7F7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98" creationId="{64B0BAE6-6854-4FA1-BE30-2AB9A0B5C2EE}"/>
          </ac:spMkLst>
        </pc:spChg>
        <pc:spChg chg="del">
          <ac:chgData name="이 경오" userId="03d471aaec579ec3" providerId="LiveId" clId="{D958927D-D7B9-48FD-B621-0828BF26C386}" dt="2020-05-05T12:56:58.073" v="5230" actId="478"/>
          <ac:spMkLst>
            <pc:docMk/>
            <pc:sldMk cId="3106242271" sldId="406"/>
            <ac:spMk id="99" creationId="{5452A394-8F2E-4265-979B-FCE5B70F2BF3}"/>
          </ac:spMkLst>
        </pc:spChg>
        <pc:picChg chg="del">
          <ac:chgData name="이 경오" userId="03d471aaec579ec3" providerId="LiveId" clId="{D958927D-D7B9-48FD-B621-0828BF26C386}" dt="2020-05-05T12:56:58.073" v="5230" actId="478"/>
          <ac:picMkLst>
            <pc:docMk/>
            <pc:sldMk cId="3106242271" sldId="406"/>
            <ac:picMk id="7" creationId="{27B2CE8C-67B5-401B-89ED-3F2B5BC8F5FD}"/>
          </ac:picMkLst>
        </pc:picChg>
      </pc:sldChg>
    </pc:docChg>
  </pc:docChgLst>
  <pc:docChgLst>
    <pc:chgData name="이 경오" userId="03d471aaec579ec3" providerId="LiveId" clId="{E68241FD-7FCF-44E0-8869-2CE68C84EC76}"/>
    <pc:docChg chg="undo custSel addSld delSld modSld sldOrd">
      <pc:chgData name="이 경오" userId="03d471aaec579ec3" providerId="LiveId" clId="{E68241FD-7FCF-44E0-8869-2CE68C84EC76}" dt="2020-04-30T17:24:41.184" v="6612" actId="20577"/>
      <pc:docMkLst>
        <pc:docMk/>
      </pc:docMkLst>
      <pc:sldChg chg="modSp mod">
        <pc:chgData name="이 경오" userId="03d471aaec579ec3" providerId="LiveId" clId="{E68241FD-7FCF-44E0-8869-2CE68C84EC76}" dt="2020-04-30T08:02:22.330" v="2" actId="20577"/>
        <pc:sldMkLst>
          <pc:docMk/>
          <pc:sldMk cId="3639423075" sldId="260"/>
        </pc:sldMkLst>
        <pc:spChg chg="mod">
          <ac:chgData name="이 경오" userId="03d471aaec579ec3" providerId="LiveId" clId="{E68241FD-7FCF-44E0-8869-2CE68C84EC76}" dt="2020-04-30T08:02:22.330" v="2" actId="20577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E68241FD-7FCF-44E0-8869-2CE68C84EC76}" dt="2020-04-30T08:40:01.347" v="937" actId="20577"/>
        <pc:sldMkLst>
          <pc:docMk/>
          <pc:sldMk cId="3534683789" sldId="262"/>
        </pc:sldMkLst>
        <pc:spChg chg="mod">
          <ac:chgData name="이 경오" userId="03d471aaec579ec3" providerId="LiveId" clId="{E68241FD-7FCF-44E0-8869-2CE68C84EC76}" dt="2020-04-30T08:20:32.738" v="90" actId="21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E68241FD-7FCF-44E0-8869-2CE68C84EC76}" dt="2020-04-30T08:08:01.724" v="88" actId="478"/>
          <ac:spMkLst>
            <pc:docMk/>
            <pc:sldMk cId="3534683789" sldId="262"/>
            <ac:spMk id="3" creationId="{00000000-0000-0000-0000-000000000000}"/>
          </ac:spMkLst>
        </pc:spChg>
        <pc:spChg chg="add mod">
          <ac:chgData name="이 경오" userId="03d471aaec579ec3" providerId="LiveId" clId="{E68241FD-7FCF-44E0-8869-2CE68C84EC76}" dt="2020-04-30T08:21:21.913" v="180" actId="1076"/>
          <ac:spMkLst>
            <pc:docMk/>
            <pc:sldMk cId="3534683789" sldId="262"/>
            <ac:spMk id="6" creationId="{C2EBE39D-3484-47CC-8574-359E45600958}"/>
          </ac:spMkLst>
        </pc:spChg>
        <pc:spChg chg="add del mod">
          <ac:chgData name="이 경오" userId="03d471aaec579ec3" providerId="LiveId" clId="{E68241FD-7FCF-44E0-8869-2CE68C84EC76}" dt="2020-04-30T08:23:35.841" v="189" actId="478"/>
          <ac:spMkLst>
            <pc:docMk/>
            <pc:sldMk cId="3534683789" sldId="262"/>
            <ac:spMk id="7" creationId="{018A31EE-8CF4-4568-BFA5-F96F38C7DA0E}"/>
          </ac:spMkLst>
        </pc:spChg>
        <pc:spChg chg="add mod">
          <ac:chgData name="이 경오" userId="03d471aaec579ec3" providerId="LiveId" clId="{E68241FD-7FCF-44E0-8869-2CE68C84EC76}" dt="2020-04-30T08:23:55.884" v="194" actId="1076"/>
          <ac:spMkLst>
            <pc:docMk/>
            <pc:sldMk cId="3534683789" sldId="262"/>
            <ac:spMk id="8" creationId="{8C971447-5425-456C-B25E-3E8140EA5D96}"/>
          </ac:spMkLst>
        </pc:spChg>
        <pc:spChg chg="add mod">
          <ac:chgData name="이 경오" userId="03d471aaec579ec3" providerId="LiveId" clId="{E68241FD-7FCF-44E0-8869-2CE68C84EC76}" dt="2020-04-30T08:36:57.151" v="752" actId="1076"/>
          <ac:spMkLst>
            <pc:docMk/>
            <pc:sldMk cId="3534683789" sldId="262"/>
            <ac:spMk id="9" creationId="{670BBA19-FE82-403D-A386-C285CCEFE0E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1" creationId="{9060B49F-6963-4034-98F7-5A89FDFCFD5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2" creationId="{DB70C7F5-AFC6-4883-8BDC-81050ECB3628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3" creationId="{7BD2BE6F-3AFF-40A7-992B-8D66E5BF1BB3}"/>
          </ac:spMkLst>
        </pc:spChg>
        <pc:spChg chg="add mod">
          <ac:chgData name="이 경오" userId="03d471aaec579ec3" providerId="LiveId" clId="{E68241FD-7FCF-44E0-8869-2CE68C84EC76}" dt="2020-04-30T08:27:34.695" v="568" actId="14100"/>
          <ac:spMkLst>
            <pc:docMk/>
            <pc:sldMk cId="3534683789" sldId="262"/>
            <ac:spMk id="14" creationId="{514BA4C7-BB07-4150-803A-F2112A15B19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16" creationId="{BDE1EBE0-0A3A-4178-995B-B45BEBCF3AC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6" creationId="{22A4E36F-E3B0-429C-A0EB-C0C79419DA51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7" creationId="{6D3A2343-A9E8-42F7-BED7-9854037EF8D7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28" creationId="{75C2862A-1737-43E0-81D6-3E5DA3D10E3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0" creationId="{ACF0A8D7-46A2-40BC-88F0-3F2F473B8E9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1" creationId="{702AD855-7632-4741-999E-B5657E92B33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2" creationId="{A6905B4F-1DFF-4546-AA18-1BDEC9BF8A77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4" creationId="{FEAA895B-D68A-4E24-88B5-D60FCF1E993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6" creationId="{33309905-6305-4D04-9E1C-FC90BCA76EC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39" creationId="{1A76B7DC-73F6-4EEB-A069-7EAE5AFF0DC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0" creationId="{EDFAEC0A-2BEE-4897-9EF9-C8C464B42B11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1" creationId="{897BB9D9-B3B7-4CEF-8613-D3F454DDA52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3" creationId="{D23A8751-443B-4962-8F57-2D46AB3038C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4" creationId="{C0BBCA61-F044-4D26-AFA5-B6334D738E92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6" creationId="{10861EB9-70AB-4A6F-8C8A-320E80CC43C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7" creationId="{E64E5C97-29F0-424A-89BA-1B5004643DD8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48" creationId="{3A7E937C-46CD-48A6-9BA5-25023841862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0" creationId="{B753D98D-B32E-4C1D-B4B3-80760665D499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1" creationId="{7F911CFF-EE92-474C-8D37-871372EDC47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2" creationId="{530F178D-52F5-419A-B390-12563D6C224E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4" creationId="{96FD8CC2-4F30-4482-83D6-C2251127E62D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5" creationId="{556BA776-EC2D-432F-97AA-845F782EE4D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6" creationId="{D9DF9521-D2E2-4624-8C2D-41C452F5B259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8" creationId="{E31B5239-DDEA-4565-8995-496E93C64E3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59" creationId="{C9168229-B8C3-47F0-BE2F-A1AC4692686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0" creationId="{BC316593-5528-4209-A972-CE40B4F28EC6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2" creationId="{3C467AEF-2A42-4DA9-A6F3-69AF3D4BB484}"/>
          </ac:spMkLst>
        </pc:spChg>
        <pc:spChg chg="add mod">
          <ac:chgData name="이 경오" userId="03d471aaec579ec3" providerId="LiveId" clId="{E68241FD-7FCF-44E0-8869-2CE68C84EC76}" dt="2020-04-30T08:40:01.347" v="937" actId="20577"/>
          <ac:spMkLst>
            <pc:docMk/>
            <pc:sldMk cId="3534683789" sldId="262"/>
            <ac:spMk id="64" creationId="{8CF92692-1BD7-4BB3-9E72-7CD36CB333E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5" creationId="{2F93012B-BAA3-4B46-B970-47D1B293E700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6" creationId="{29073696-5CA1-4B75-82EF-7A0D5D9DCF30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69" creationId="{C73FA778-C38B-4557-842F-E7CC83A0F18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4" creationId="{E87E1AD5-E322-405E-9E7D-59365366627F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5" creationId="{CA3E3EBB-F3DB-497D-BBF8-711512A86D15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7" creationId="{44537F72-FCCD-4863-837C-621BE24B5B6B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8" creationId="{E5AE2E74-B5B7-41E5-B0F7-E8C64A1B760C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79" creationId="{A49C8C9F-C335-4F6F-AF99-F04BE2C7108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1" creationId="{7AE5CF43-8FA6-4A3C-8591-1641BE93AAA4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4" creationId="{4D6262A2-D8A2-4AD0-B090-EDE9ABC35BFD}"/>
          </ac:spMkLst>
        </pc:spChg>
        <pc:spChg chg="del">
          <ac:chgData name="이 경오" userId="03d471aaec579ec3" providerId="LiveId" clId="{E68241FD-7FCF-44E0-8869-2CE68C84EC76}" dt="2020-04-30T08:08:06.398" v="89" actId="478"/>
          <ac:spMkLst>
            <pc:docMk/>
            <pc:sldMk cId="3534683789" sldId="262"/>
            <ac:spMk id="87" creationId="{91F24334-DE6C-4F84-BFD4-E97F85DA8475}"/>
          </ac:spMkLst>
        </pc:spChg>
        <pc:picChg chg="add mod">
          <ac:chgData name="이 경오" userId="03d471aaec579ec3" providerId="LiveId" clId="{E68241FD-7FCF-44E0-8869-2CE68C84EC76}" dt="2020-04-30T08:26:55.034" v="480" actId="208"/>
          <ac:picMkLst>
            <pc:docMk/>
            <pc:sldMk cId="3534683789" sldId="262"/>
            <ac:picMk id="10" creationId="{B5F0688E-9196-4923-B46C-76EE2A58C222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29" creationId="{BE8BF7B0-FC6A-452B-822A-5B1914830C87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33" creationId="{FD6F65F1-140A-4EC1-938D-AF44A0AF7DEB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42" creationId="{07C66C5E-43DD-4A8F-8EA1-86C105D4A138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49" creationId="{957A7E7F-B2F5-4F31-B61D-E847C60110A3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53" creationId="{1193905F-2DC3-4200-8596-547D23041100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57" creationId="{4C9EDE58-1E41-4750-B0E1-B10425BB1903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61" creationId="{E0283B61-FB8A-4600-810F-5F46FE2EEDDB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76" creationId="{5EE7BE45-7C90-4B00-BE50-3494389681FD}"/>
          </ac:picMkLst>
        </pc:picChg>
        <pc:picChg chg="del">
          <ac:chgData name="이 경오" userId="03d471aaec579ec3" providerId="LiveId" clId="{E68241FD-7FCF-44E0-8869-2CE68C84EC76}" dt="2020-04-30T08:08:06.398" v="89" actId="478"/>
          <ac:picMkLst>
            <pc:docMk/>
            <pc:sldMk cId="3534683789" sldId="262"/>
            <ac:picMk id="80" creationId="{921FF31E-96AC-4822-8A81-19CF19FFCE4E}"/>
          </ac:picMkLst>
        </pc:pic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37" creationId="{B5474F9E-FD8F-4897-BCEE-0E02A3A03888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38" creationId="{B9284B68-3BC0-4AE2-B71B-6F265B3688E8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67" creationId="{D0D530FA-3FC4-474C-9178-D899CBC32707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68" creationId="{27937AA0-5995-4031-B15A-D8CA3990AF3D}"/>
          </ac:cxnSpMkLst>
        </pc:cxnChg>
        <pc:cxnChg chg="del">
          <ac:chgData name="이 경오" userId="03d471aaec579ec3" providerId="LiveId" clId="{E68241FD-7FCF-44E0-8869-2CE68C84EC76}" dt="2020-04-30T08:08:06.398" v="89" actId="478"/>
          <ac:cxnSpMkLst>
            <pc:docMk/>
            <pc:sldMk cId="3534683789" sldId="262"/>
            <ac:cxnSpMk id="70" creationId="{053479C3-17B6-4463-9498-382FD43F910F}"/>
          </ac:cxnSpMkLst>
        </pc:cxnChg>
      </pc:sldChg>
      <pc:sldChg chg="addSp delSp modSp mod">
        <pc:chgData name="이 경오" userId="03d471aaec579ec3" providerId="LiveId" clId="{E68241FD-7FCF-44E0-8869-2CE68C84EC76}" dt="2020-04-30T11:26:14.458" v="1849" actId="14100"/>
        <pc:sldMkLst>
          <pc:docMk/>
          <pc:sldMk cId="945171321" sldId="275"/>
        </pc:sldMkLst>
        <pc:spChg chg="mod">
          <ac:chgData name="이 경오" userId="03d471aaec579ec3" providerId="LiveId" clId="{E68241FD-7FCF-44E0-8869-2CE68C84EC76}" dt="2020-04-30T11:15:19.336" v="1696" actId="20577"/>
          <ac:spMkLst>
            <pc:docMk/>
            <pc:sldMk cId="945171321" sldId="275"/>
            <ac:spMk id="2" creationId="{00000000-0000-0000-0000-000000000000}"/>
          </ac:spMkLst>
        </pc:spChg>
        <pc:spChg chg="add mod">
          <ac:chgData name="이 경오" userId="03d471aaec579ec3" providerId="LiveId" clId="{E68241FD-7FCF-44E0-8869-2CE68C84EC76}" dt="2020-04-30T11:23:51.509" v="1705" actId="1076"/>
          <ac:spMkLst>
            <pc:docMk/>
            <pc:sldMk cId="945171321" sldId="275"/>
            <ac:spMk id="3" creationId="{4740ED04-CA0D-4F54-BC73-2C60CC9E8508}"/>
          </ac:spMkLst>
        </pc:spChg>
        <pc:spChg chg="add mod">
          <ac:chgData name="이 경오" userId="03d471aaec579ec3" providerId="LiveId" clId="{E68241FD-7FCF-44E0-8869-2CE68C84EC76}" dt="2020-04-30T11:24:22.708" v="1765" actId="20577"/>
          <ac:spMkLst>
            <pc:docMk/>
            <pc:sldMk cId="945171321" sldId="275"/>
            <ac:spMk id="12" creationId="{66812302-F60B-4FD0-BFC5-A8FEC630A678}"/>
          </ac:spMkLst>
        </pc:spChg>
        <pc:spChg chg="add mod">
          <ac:chgData name="이 경오" userId="03d471aaec579ec3" providerId="LiveId" clId="{E68241FD-7FCF-44E0-8869-2CE68C84EC76}" dt="2020-04-30T11:25:03.048" v="1828" actId="11"/>
          <ac:spMkLst>
            <pc:docMk/>
            <pc:sldMk cId="945171321" sldId="275"/>
            <ac:spMk id="13" creationId="{5DE3D8CE-B1C7-40F6-9757-1EFFD6766569}"/>
          </ac:spMkLst>
        </pc:spChg>
        <pc:spChg chg="add del mod">
          <ac:chgData name="이 경오" userId="03d471aaec579ec3" providerId="LiveId" clId="{E68241FD-7FCF-44E0-8869-2CE68C84EC76}" dt="2020-04-30T11:25:20.733" v="1833" actId="478"/>
          <ac:spMkLst>
            <pc:docMk/>
            <pc:sldMk cId="945171321" sldId="275"/>
            <ac:spMk id="15" creationId="{EBABC42C-7012-48EC-B8C2-CAD6B6E48382}"/>
          </ac:spMkLst>
        </pc:spChg>
        <pc:spChg chg="add mod">
          <ac:chgData name="이 경오" userId="03d471aaec579ec3" providerId="LiveId" clId="{E68241FD-7FCF-44E0-8869-2CE68C84EC76}" dt="2020-04-30T11:25:57.396" v="1841" actId="14100"/>
          <ac:spMkLst>
            <pc:docMk/>
            <pc:sldMk cId="945171321" sldId="275"/>
            <ac:spMk id="18" creationId="{3D5D719C-AF8B-4C95-9B47-1458FF804390}"/>
          </ac:spMkLst>
        </pc:spChg>
        <pc:spChg chg="add mod">
          <ac:chgData name="이 경오" userId="03d471aaec579ec3" providerId="LiveId" clId="{E68241FD-7FCF-44E0-8869-2CE68C84EC76}" dt="2020-04-30T11:26:06.755" v="1847" actId="1037"/>
          <ac:spMkLst>
            <pc:docMk/>
            <pc:sldMk cId="945171321" sldId="275"/>
            <ac:spMk id="22" creationId="{E8782E22-6714-42DC-A9E7-2FD71E662692}"/>
          </ac:spMkLst>
        </pc:spChg>
        <pc:spChg chg="del">
          <ac:chgData name="이 경오" userId="03d471aaec579ec3" providerId="LiveId" clId="{E68241FD-7FCF-44E0-8869-2CE68C84EC76}" dt="2020-04-30T11:25:24.548" v="1834" actId="478"/>
          <ac:spMkLst>
            <pc:docMk/>
            <pc:sldMk cId="945171321" sldId="275"/>
            <ac:spMk id="25" creationId="{4CA0B387-6F98-41B9-8D8D-B09C5AEC249D}"/>
          </ac:spMkLst>
        </pc:spChg>
        <pc:graphicFrameChg chg="del">
          <ac:chgData name="이 경오" userId="03d471aaec579ec3" providerId="LiveId" clId="{E68241FD-7FCF-44E0-8869-2CE68C84EC76}" dt="2020-04-30T11:19:39.626" v="1697" actId="478"/>
          <ac:graphicFrameMkLst>
            <pc:docMk/>
            <pc:sldMk cId="945171321" sldId="275"/>
            <ac:graphicFrameMk id="21" creationId="{CAD515E6-2492-46A0-A1ED-44122B57BD81}"/>
          </ac:graphicFrameMkLst>
        </pc:graphicFrameChg>
        <pc:picChg chg="add mod">
          <ac:chgData name="이 경오" userId="03d471aaec579ec3" providerId="LiveId" clId="{E68241FD-7FCF-44E0-8869-2CE68C84EC76}" dt="2020-04-30T11:25:17.007" v="1831" actId="1076"/>
          <ac:picMkLst>
            <pc:docMk/>
            <pc:sldMk cId="945171321" sldId="275"/>
            <ac:picMk id="6" creationId="{F9BB1785-31CE-4BED-B5C0-FA8618C84B5E}"/>
          </ac:picMkLst>
        </pc:picChg>
        <pc:picChg chg="add mod">
          <ac:chgData name="이 경오" userId="03d471aaec579ec3" providerId="LiveId" clId="{E68241FD-7FCF-44E0-8869-2CE68C84EC76}" dt="2020-04-30T11:25:34.996" v="1836" actId="1076"/>
          <ac:picMkLst>
            <pc:docMk/>
            <pc:sldMk cId="945171321" sldId="275"/>
            <ac:picMk id="7" creationId="{A713B024-3307-46E3-915F-8DC1F375ADDA}"/>
          </ac:picMkLst>
        </pc:picChg>
        <pc:picChg chg="add del mod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6" creationId="{1B9E6E7B-7033-4D3A-A844-1E6C77619A6B}"/>
          </ac:picMkLst>
        </pc:picChg>
        <pc:picChg chg="del">
          <ac:chgData name="이 경오" userId="03d471aaec579ec3" providerId="LiveId" clId="{E68241FD-7FCF-44E0-8869-2CE68C84EC76}" dt="2020-04-30T11:25:24.548" v="1834" actId="478"/>
          <ac:picMkLst>
            <pc:docMk/>
            <pc:sldMk cId="945171321" sldId="275"/>
            <ac:picMk id="1026" creationId="{C5647AAE-6DB4-4D85-A042-9993071E1526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28" creationId="{D8C430F9-303A-4344-95AA-8EEEC509C2A4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30" creationId="{7A8DAA60-4E93-4BF5-A706-B7DD71F99E28}"/>
          </ac:picMkLst>
        </pc:picChg>
        <pc:picChg chg="del">
          <ac:chgData name="이 경오" userId="03d471aaec579ec3" providerId="LiveId" clId="{E68241FD-7FCF-44E0-8869-2CE68C84EC76}" dt="2020-04-30T11:25:20.733" v="1833" actId="478"/>
          <ac:picMkLst>
            <pc:docMk/>
            <pc:sldMk cId="945171321" sldId="275"/>
            <ac:picMk id="1032" creationId="{826A2193-3015-4C1F-94BD-F038E079C89E}"/>
          </ac:picMkLst>
        </pc:picChg>
        <pc:cxnChg chg="add mod">
          <ac:chgData name="이 경오" userId="03d471aaec579ec3" providerId="LiveId" clId="{E68241FD-7FCF-44E0-8869-2CE68C84EC76}" dt="2020-04-30T11:26:14.458" v="1849" actId="14100"/>
          <ac:cxnSpMkLst>
            <pc:docMk/>
            <pc:sldMk cId="945171321" sldId="275"/>
            <ac:cxnSpMk id="19" creationId="{F77D9413-D3CE-424C-9EC1-33337F4C1EB5}"/>
          </ac:cxnSpMkLst>
        </pc:cxnChg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1039606" sldId="278"/>
        </pc:sldMkLst>
      </pc:sldChg>
      <pc:sldChg chg="addSp modSp mod">
        <pc:chgData name="이 경오" userId="03d471aaec579ec3" providerId="LiveId" clId="{E68241FD-7FCF-44E0-8869-2CE68C84EC76}" dt="2020-04-30T17:24:41.184" v="6612" actId="20577"/>
        <pc:sldMkLst>
          <pc:docMk/>
          <pc:sldMk cId="11132080" sldId="285"/>
        </pc:sldMkLst>
        <pc:spChg chg="mod">
          <ac:chgData name="이 경오" userId="03d471aaec579ec3" providerId="LiveId" clId="{E68241FD-7FCF-44E0-8869-2CE68C84EC76}" dt="2020-04-30T17:15:51.468" v="5882" actId="20577"/>
          <ac:spMkLst>
            <pc:docMk/>
            <pc:sldMk cId="11132080" sldId="285"/>
            <ac:spMk id="8" creationId="{ED2B39C9-560C-447E-87D6-2BA318F84884}"/>
          </ac:spMkLst>
        </pc:spChg>
        <pc:spChg chg="mod">
          <ac:chgData name="이 경오" userId="03d471aaec579ec3" providerId="LiveId" clId="{E68241FD-7FCF-44E0-8869-2CE68C84EC76}" dt="2020-04-30T17:24:41.184" v="6612" actId="20577"/>
          <ac:spMkLst>
            <pc:docMk/>
            <pc:sldMk cId="11132080" sldId="285"/>
            <ac:spMk id="9" creationId="{6ADAE079-902C-4088-BD44-EF826E6D8309}"/>
          </ac:spMkLst>
        </pc:spChg>
        <pc:spChg chg="mod">
          <ac:chgData name="이 경오" userId="03d471aaec579ec3" providerId="LiveId" clId="{E68241FD-7FCF-44E0-8869-2CE68C84EC76}" dt="2020-04-30T17:21:04.072" v="6566" actId="1076"/>
          <ac:spMkLst>
            <pc:docMk/>
            <pc:sldMk cId="11132080" sldId="285"/>
            <ac:spMk id="10" creationId="{76ED4519-CC29-41DB-A7DC-ACCB177711A4}"/>
          </ac:spMkLst>
        </pc:spChg>
        <pc:spChg chg="mod">
          <ac:chgData name="이 경오" userId="03d471aaec579ec3" providerId="LiveId" clId="{E68241FD-7FCF-44E0-8869-2CE68C84EC76}" dt="2020-04-30T17:21:04.072" v="6566" actId="1076"/>
          <ac:spMkLst>
            <pc:docMk/>
            <pc:sldMk cId="11132080" sldId="285"/>
            <ac:spMk id="11" creationId="{9C0DE886-A1AD-4175-8653-F26EB818E55E}"/>
          </ac:spMkLst>
        </pc:spChg>
        <pc:spChg chg="mod">
          <ac:chgData name="이 경오" userId="03d471aaec579ec3" providerId="LiveId" clId="{E68241FD-7FCF-44E0-8869-2CE68C84EC76}" dt="2020-04-30T17:20:58.592" v="6563" actId="1076"/>
          <ac:spMkLst>
            <pc:docMk/>
            <pc:sldMk cId="11132080" sldId="285"/>
            <ac:spMk id="12" creationId="{ECC4A39C-CA53-4624-982C-41ACFA8CB008}"/>
          </ac:spMkLst>
        </pc:spChg>
        <pc:spChg chg="mod">
          <ac:chgData name="이 경오" userId="03d471aaec579ec3" providerId="LiveId" clId="{E68241FD-7FCF-44E0-8869-2CE68C84EC76}" dt="2020-04-30T17:24:29.073" v="6610" actId="20577"/>
          <ac:spMkLst>
            <pc:docMk/>
            <pc:sldMk cId="11132080" sldId="285"/>
            <ac:spMk id="13" creationId="{C5463C1C-38CE-4ACA-88D5-129E82A71A9D}"/>
          </ac:spMkLst>
        </pc:spChg>
        <pc:spChg chg="add mod">
          <ac:chgData name="이 경오" userId="03d471aaec579ec3" providerId="LiveId" clId="{E68241FD-7FCF-44E0-8869-2CE68C84EC76}" dt="2020-04-30T17:21:01.474" v="6565" actId="571"/>
          <ac:spMkLst>
            <pc:docMk/>
            <pc:sldMk cId="11132080" sldId="285"/>
            <ac:spMk id="14" creationId="{C63232D0-DDB2-408D-B3EA-4C7998988279}"/>
          </ac:spMkLst>
        </pc:spChg>
        <pc:spChg chg="add mod">
          <ac:chgData name="이 경오" userId="03d471aaec579ec3" providerId="LiveId" clId="{E68241FD-7FCF-44E0-8869-2CE68C84EC76}" dt="2020-04-30T17:21:01.474" v="6565" actId="571"/>
          <ac:spMkLst>
            <pc:docMk/>
            <pc:sldMk cId="11132080" sldId="285"/>
            <ac:spMk id="15" creationId="{88EE0352-26C9-4BDF-8DB8-3462BAAA7DD2}"/>
          </ac:spMkLst>
        </pc:spChg>
      </pc:sldChg>
      <pc:sldChg chg="del">
        <pc:chgData name="이 경오" userId="03d471aaec579ec3" providerId="LiveId" clId="{E68241FD-7FCF-44E0-8869-2CE68C84EC76}" dt="2020-04-30T11:14:50.965" v="1680" actId="47"/>
        <pc:sldMkLst>
          <pc:docMk/>
          <pc:sldMk cId="3064011844" sldId="286"/>
        </pc:sldMkLst>
      </pc:sldChg>
      <pc:sldChg chg="addSp delSp modSp mod">
        <pc:chgData name="이 경오" userId="03d471aaec579ec3" providerId="LiveId" clId="{E68241FD-7FCF-44E0-8869-2CE68C84EC76}" dt="2020-04-30T17:13:11.393" v="5715" actId="14100"/>
        <pc:sldMkLst>
          <pc:docMk/>
          <pc:sldMk cId="3912637232" sldId="287"/>
        </pc:sldMkLst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" creationId="{86D0CBF4-A1EF-447F-98E3-E74520EB9F79}"/>
          </ac:spMkLst>
        </pc:spChg>
        <pc:spChg chg="add del mod">
          <ac:chgData name="이 경오" userId="03d471aaec579ec3" providerId="LiveId" clId="{E68241FD-7FCF-44E0-8869-2CE68C84EC76}" dt="2020-04-30T16:49:01.737" v="5050" actId="478"/>
          <ac:spMkLst>
            <pc:docMk/>
            <pc:sldMk cId="3912637232" sldId="287"/>
            <ac:spMk id="7" creationId="{032ED7C0-7F15-407C-83FA-CFCCED40ACFE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0" creationId="{85D1715A-7390-445B-894C-E27B982BA2A6}"/>
          </ac:spMkLst>
        </pc:spChg>
        <pc:spChg chg="add mod topLvl">
          <ac:chgData name="이 경오" userId="03d471aaec579ec3" providerId="LiveId" clId="{E68241FD-7FCF-44E0-8869-2CE68C84EC76}" dt="2020-04-30T17:06:13.106" v="5581" actId="14100"/>
          <ac:spMkLst>
            <pc:docMk/>
            <pc:sldMk cId="3912637232" sldId="287"/>
            <ac:spMk id="12" creationId="{E4633AA9-F935-4820-BCD7-EAB2BF6AAE5B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4" creationId="{CBD90245-7921-4F68-A09C-447BFAB276E6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16" creationId="{52FED610-A5EB-449D-8C23-D212857557AB}"/>
          </ac:spMkLst>
        </pc:spChg>
        <pc:spChg chg="add mod topLvl">
          <ac:chgData name="이 경오" userId="03d471aaec579ec3" providerId="LiveId" clId="{E68241FD-7FCF-44E0-8869-2CE68C84EC76}" dt="2020-04-30T17:03:33.364" v="5492" actId="1076"/>
          <ac:spMkLst>
            <pc:docMk/>
            <pc:sldMk cId="3912637232" sldId="287"/>
            <ac:spMk id="17" creationId="{1C8B7F64-8102-4178-898C-F6834AFDDE24}"/>
          </ac:spMkLst>
        </pc:spChg>
        <pc:spChg chg="mod">
          <ac:chgData name="이 경오" userId="03d471aaec579ec3" providerId="LiveId" clId="{E68241FD-7FCF-44E0-8869-2CE68C84EC76}" dt="2020-04-30T16:48:01.086" v="5037"/>
          <ac:spMkLst>
            <pc:docMk/>
            <pc:sldMk cId="3912637232" sldId="287"/>
            <ac:spMk id="22" creationId="{F3EAC8D9-CCF6-4A86-83AC-6B9A052A4891}"/>
          </ac:spMkLst>
        </pc:spChg>
        <pc:spChg chg="del">
          <ac:chgData name="이 경오" userId="03d471aaec579ec3" providerId="LiveId" clId="{E68241FD-7FCF-44E0-8869-2CE68C84EC76}" dt="2020-04-30T16:48:04.081" v="5038" actId="478"/>
          <ac:spMkLst>
            <pc:docMk/>
            <pc:sldMk cId="3912637232" sldId="287"/>
            <ac:spMk id="23" creationId="{3CCFDFF1-3C74-45F9-92A8-7B3817C31280}"/>
          </ac:spMkLst>
        </pc:spChg>
        <pc:spChg chg="add mod">
          <ac:chgData name="이 경오" userId="03d471aaec579ec3" providerId="LiveId" clId="{E68241FD-7FCF-44E0-8869-2CE68C84EC76}" dt="2020-04-30T17:09:27.205" v="5669" actId="207"/>
          <ac:spMkLst>
            <pc:docMk/>
            <pc:sldMk cId="3912637232" sldId="287"/>
            <ac:spMk id="27" creationId="{47891065-2263-4576-BC91-EDF6A21C7BCC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1" creationId="{A67A4C22-23F6-4F9C-967F-94AA8160576B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3" creationId="{BDCAA595-DFFE-4CFD-9BFA-67D4FC1763B8}"/>
          </ac:spMkLst>
        </pc:spChg>
        <pc:spChg chg="del mod topLvl">
          <ac:chgData name="이 경오" userId="03d471aaec579ec3" providerId="LiveId" clId="{E68241FD-7FCF-44E0-8869-2CE68C84EC76}" dt="2020-04-30T16:48:22.681" v="5044" actId="478"/>
          <ac:spMkLst>
            <pc:docMk/>
            <pc:sldMk cId="3912637232" sldId="287"/>
            <ac:spMk id="35" creationId="{C3381D2F-5CD2-4625-AE77-37499959D865}"/>
          </ac:spMkLst>
        </pc:spChg>
        <pc:spChg chg="add mod topLvl">
          <ac:chgData name="이 경오" userId="03d471aaec579ec3" providerId="LiveId" clId="{E68241FD-7FCF-44E0-8869-2CE68C84EC76}" dt="2020-04-30T17:06:22.484" v="5582" actId="14100"/>
          <ac:spMkLst>
            <pc:docMk/>
            <pc:sldMk cId="3912637232" sldId="287"/>
            <ac:spMk id="37" creationId="{DB0DEA0F-A720-485A-8C95-E656581EBA5C}"/>
          </ac:spMkLst>
        </pc:spChg>
        <pc:spChg chg="add mod topLvl">
          <ac:chgData name="이 경오" userId="03d471aaec579ec3" providerId="LiveId" clId="{E68241FD-7FCF-44E0-8869-2CE68C84EC76}" dt="2020-04-30T17:03:40.546" v="5494" actId="1076"/>
          <ac:spMkLst>
            <pc:docMk/>
            <pc:sldMk cId="3912637232" sldId="287"/>
            <ac:spMk id="38" creationId="{FF47A44D-6801-4842-9AEA-37DA50189FED}"/>
          </ac:spMkLst>
        </pc:spChg>
        <pc:spChg chg="add mod">
          <ac:chgData name="이 경오" userId="03d471aaec579ec3" providerId="LiveId" clId="{E68241FD-7FCF-44E0-8869-2CE68C84EC76}" dt="2020-04-30T16:54:45.492" v="5238" actId="164"/>
          <ac:spMkLst>
            <pc:docMk/>
            <pc:sldMk cId="3912637232" sldId="287"/>
            <ac:spMk id="40" creationId="{196204F9-903B-4C14-9B7D-BF555AB46B66}"/>
          </ac:spMkLst>
        </pc:spChg>
        <pc:spChg chg="add mod">
          <ac:chgData name="이 경오" userId="03d471aaec579ec3" providerId="LiveId" clId="{E68241FD-7FCF-44E0-8869-2CE68C84EC76}" dt="2020-04-30T16:54:45.492" v="5238" actId="164"/>
          <ac:spMkLst>
            <pc:docMk/>
            <pc:sldMk cId="3912637232" sldId="287"/>
            <ac:spMk id="41" creationId="{1CD97963-6B3E-484E-89CA-B8321F51F03D}"/>
          </ac:spMkLst>
        </pc:spChg>
        <pc:spChg chg="add mod">
          <ac:chgData name="이 경오" userId="03d471aaec579ec3" providerId="LiveId" clId="{E68241FD-7FCF-44E0-8869-2CE68C84EC76}" dt="2020-04-30T16:54:52.799" v="5240" actId="164"/>
          <ac:spMkLst>
            <pc:docMk/>
            <pc:sldMk cId="3912637232" sldId="287"/>
            <ac:spMk id="43" creationId="{01945595-9A24-4DA7-B630-7526664E90EE}"/>
          </ac:spMkLst>
        </pc:spChg>
        <pc:spChg chg="add mod">
          <ac:chgData name="이 경오" userId="03d471aaec579ec3" providerId="LiveId" clId="{E68241FD-7FCF-44E0-8869-2CE68C84EC76}" dt="2020-04-30T16:57:52.565" v="5347" actId="1076"/>
          <ac:spMkLst>
            <pc:docMk/>
            <pc:sldMk cId="3912637232" sldId="287"/>
            <ac:spMk id="44" creationId="{6B858C5D-71B5-4B09-9DD8-AFFF4F17BC3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6" creationId="{31FEB4E7-AA0F-4FEF-864A-F57C1CAE9CC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7" creationId="{0FB9F493-6AAB-4A9F-9AF0-B0F8D524ADC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8" creationId="{16A17E9A-6ED4-4B1E-A9C5-4C7FC2AA5672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49" creationId="{54DF39E6-1468-449D-BE52-653AF5CC5016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0" creationId="{6C67B5EE-638E-45E1-A36E-B6FE4E3C5889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1" creationId="{774E2FA0-233A-4E53-BFBC-D857775B50B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2" creationId="{8171F77A-70FA-4752-9018-0D39BFF48033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3" creationId="{5D870C52-7EA4-4801-BDEC-530A2A7048BF}"/>
          </ac:spMkLst>
        </pc:spChg>
        <pc:spChg chg="add mod topLvl">
          <ac:chgData name="이 경오" userId="03d471aaec579ec3" providerId="LiveId" clId="{E68241FD-7FCF-44E0-8869-2CE68C84EC76}" dt="2020-04-30T17:03:54.727" v="5495" actId="1076"/>
          <ac:spMkLst>
            <pc:docMk/>
            <pc:sldMk cId="3912637232" sldId="287"/>
            <ac:spMk id="54" creationId="{DBBF5704-CE41-44CD-B472-A060EBA187A6}"/>
          </ac:spMkLst>
        </pc:spChg>
        <pc:spChg chg="mod">
          <ac:chgData name="이 경오" userId="03d471aaec579ec3" providerId="LiveId" clId="{E68241FD-7FCF-44E0-8869-2CE68C84EC76}" dt="2020-04-30T16:57:56.387" v="5348" actId="1076"/>
          <ac:spMkLst>
            <pc:docMk/>
            <pc:sldMk cId="3912637232" sldId="287"/>
            <ac:spMk id="57" creationId="{04AB2E64-4445-4AA7-85B3-E86B4ED43F19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58" creationId="{DB5B4762-00FA-4783-925F-21AD6E19D2B3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59" creationId="{9531E13B-9B8C-43B8-9ACF-2A87D7576A9B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0" creationId="{3B03A72F-C1BE-433F-9C84-A52469E341CA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1" creationId="{045DD6AC-5F59-4ADF-9F34-6E8DAC989A34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2" creationId="{0D43BF79-8089-46BC-9E59-1B9913AE394D}"/>
          </ac:spMkLst>
        </pc:spChg>
        <pc:spChg chg="add mod topLvl">
          <ac:chgData name="이 경오" userId="03d471aaec579ec3" providerId="LiveId" clId="{E68241FD-7FCF-44E0-8869-2CE68C84EC76}" dt="2020-04-30T17:11:20.219" v="5709" actId="1036"/>
          <ac:spMkLst>
            <pc:docMk/>
            <pc:sldMk cId="3912637232" sldId="287"/>
            <ac:spMk id="63" creationId="{CE354169-57FD-479C-A9F3-8A5391E5490C}"/>
          </ac:spMkLst>
        </pc:spChg>
        <pc:spChg chg="mod">
          <ac:chgData name="이 경오" userId="03d471aaec579ec3" providerId="LiveId" clId="{E68241FD-7FCF-44E0-8869-2CE68C84EC76}" dt="2020-04-30T17:04:45.639" v="5543" actId="1036"/>
          <ac:spMkLst>
            <pc:docMk/>
            <pc:sldMk cId="3912637232" sldId="287"/>
            <ac:spMk id="66" creationId="{CA91E0CA-C383-473C-A9D3-686CBAAECAD9}"/>
          </ac:spMkLst>
        </pc:spChg>
        <pc:spChg chg="add mod">
          <ac:chgData name="이 경오" userId="03d471aaec579ec3" providerId="LiveId" clId="{E68241FD-7FCF-44E0-8869-2CE68C84EC76}" dt="2020-04-30T17:04:18.757" v="5511" actId="207"/>
          <ac:spMkLst>
            <pc:docMk/>
            <pc:sldMk cId="3912637232" sldId="287"/>
            <ac:spMk id="67" creationId="{63CCC38D-A02D-4A6F-9DA5-8B6BCF660374}"/>
          </ac:spMkLst>
        </pc:spChg>
        <pc:spChg chg="add mod">
          <ac:chgData name="이 경오" userId="03d471aaec579ec3" providerId="LiveId" clId="{E68241FD-7FCF-44E0-8869-2CE68C84EC76}" dt="2020-04-30T17:04:27.985" v="5528" actId="20577"/>
          <ac:spMkLst>
            <pc:docMk/>
            <pc:sldMk cId="3912637232" sldId="287"/>
            <ac:spMk id="68" creationId="{0E5C8E52-82EE-43EC-BAD0-D915E2AB3E02}"/>
          </ac:spMkLst>
        </pc:spChg>
        <pc:spChg chg="add mod">
          <ac:chgData name="이 경오" userId="03d471aaec579ec3" providerId="LiveId" clId="{E68241FD-7FCF-44E0-8869-2CE68C84EC76}" dt="2020-04-30T17:04:37.881" v="5540" actId="20577"/>
          <ac:spMkLst>
            <pc:docMk/>
            <pc:sldMk cId="3912637232" sldId="287"/>
            <ac:spMk id="69" creationId="{1C9CED6C-DCDA-4A39-ABEC-5DA8308CD07C}"/>
          </ac:spMkLst>
        </pc:spChg>
        <pc:spChg chg="add mod">
          <ac:chgData name="이 경오" userId="03d471aaec579ec3" providerId="LiveId" clId="{E68241FD-7FCF-44E0-8869-2CE68C84EC76}" dt="2020-04-30T17:10:16.151" v="5697" actId="14100"/>
          <ac:spMkLst>
            <pc:docMk/>
            <pc:sldMk cId="3912637232" sldId="287"/>
            <ac:spMk id="70" creationId="{8BF9EF28-57F2-4FE7-BF61-35F19B33CDA3}"/>
          </ac:spMkLst>
        </pc:spChg>
        <pc:spChg chg="add mod">
          <ac:chgData name="이 경오" userId="03d471aaec579ec3" providerId="LiveId" clId="{E68241FD-7FCF-44E0-8869-2CE68C84EC76}" dt="2020-04-30T17:10:18.745" v="5698" actId="14100"/>
          <ac:spMkLst>
            <pc:docMk/>
            <pc:sldMk cId="3912637232" sldId="287"/>
            <ac:spMk id="71" creationId="{69EED96A-D180-469A-9D75-88E789040A20}"/>
          </ac:spMkLst>
        </pc:spChg>
        <pc:spChg chg="add mod">
          <ac:chgData name="이 경오" userId="03d471aaec579ec3" providerId="LiveId" clId="{E68241FD-7FCF-44E0-8869-2CE68C84EC76}" dt="2020-04-30T17:10:24.591" v="5699" actId="1076"/>
          <ac:spMkLst>
            <pc:docMk/>
            <pc:sldMk cId="3912637232" sldId="287"/>
            <ac:spMk id="81" creationId="{603A81BE-548C-4557-90E4-4C4988F5A58E}"/>
          </ac:spMkLst>
        </pc:spChg>
        <pc:spChg chg="add mod">
          <ac:chgData name="이 경오" userId="03d471aaec579ec3" providerId="LiveId" clId="{E68241FD-7FCF-44E0-8869-2CE68C84EC76}" dt="2020-04-30T17:11:02.837" v="5707" actId="404"/>
          <ac:spMkLst>
            <pc:docMk/>
            <pc:sldMk cId="3912637232" sldId="287"/>
            <ac:spMk id="96" creationId="{ADBEE149-D9DA-4A57-A086-66090FC2B02D}"/>
          </ac:spMkLst>
        </pc:spChg>
        <pc:grpChg chg="add mod topLvl">
          <ac:chgData name="이 경오" userId="03d471aaec579ec3" providerId="LiveId" clId="{E68241FD-7FCF-44E0-8869-2CE68C84EC76}" dt="2020-04-30T17:06:27.895" v="5583" actId="14100"/>
          <ac:grpSpMkLst>
            <pc:docMk/>
            <pc:sldMk cId="3912637232" sldId="287"/>
            <ac:grpSpMk id="18" creationId="{4070802A-F2E6-41ED-8976-67CD0B189047}"/>
          </ac:grpSpMkLst>
        </pc:grpChg>
        <pc:grpChg chg="add mod topLvl">
          <ac:chgData name="이 경오" userId="03d471aaec579ec3" providerId="LiveId" clId="{E68241FD-7FCF-44E0-8869-2CE68C84EC76}" dt="2020-04-30T17:03:54.727" v="5495" actId="1076"/>
          <ac:grpSpMkLst>
            <pc:docMk/>
            <pc:sldMk cId="3912637232" sldId="287"/>
            <ac:grpSpMk id="19" creationId="{09A6023F-96DC-42EA-AD86-30C4B04523E2}"/>
          </ac:grpSpMkLst>
        </pc:grpChg>
        <pc:grpChg chg="add del mod">
          <ac:chgData name="이 경오" userId="03d471aaec579ec3" providerId="LiveId" clId="{E68241FD-7FCF-44E0-8869-2CE68C84EC76}" dt="2020-04-30T16:59:51.087" v="5400" actId="165"/>
          <ac:grpSpMkLst>
            <pc:docMk/>
            <pc:sldMk cId="3912637232" sldId="287"/>
            <ac:grpSpMk id="21" creationId="{00666643-8C42-453E-A3C3-66FB0D7EFC10}"/>
          </ac:grpSpMkLst>
        </pc:grpChg>
        <pc:grpChg chg="add mod">
          <ac:chgData name="이 경오" userId="03d471aaec579ec3" providerId="LiveId" clId="{E68241FD-7FCF-44E0-8869-2CE68C84EC76}" dt="2020-04-30T17:01:50.729" v="5452" actId="164"/>
          <ac:grpSpMkLst>
            <pc:docMk/>
            <pc:sldMk cId="3912637232" sldId="287"/>
            <ac:grpSpMk id="26" creationId="{C73D1A96-855E-4303-918B-F2C6D047D269}"/>
          </ac:grpSpMkLst>
        </pc:grpChg>
        <pc:grpChg chg="del">
          <ac:chgData name="이 경오" userId="03d471aaec579ec3" providerId="LiveId" clId="{E68241FD-7FCF-44E0-8869-2CE68C84EC76}" dt="2020-04-30T16:48:10.673" v="5039" actId="165"/>
          <ac:grpSpMkLst>
            <pc:docMk/>
            <pc:sldMk cId="3912637232" sldId="287"/>
            <ac:grpSpMk id="45" creationId="{556F97E7-D907-469C-8D85-4D1EDD3FD5B8}"/>
          </ac:grpSpMkLst>
        </pc:grpChg>
        <pc:grpChg chg="add mod topLvl">
          <ac:chgData name="이 경오" userId="03d471aaec579ec3" providerId="LiveId" clId="{E68241FD-7FCF-44E0-8869-2CE68C84EC76}" dt="2020-04-30T17:03:54.727" v="5495" actId="1076"/>
          <ac:grpSpMkLst>
            <pc:docMk/>
            <pc:sldMk cId="3912637232" sldId="287"/>
            <ac:grpSpMk id="55" creationId="{A2F3AAFE-B8C8-4E3E-93FA-681DDD9430D4}"/>
          </ac:grpSpMkLst>
        </pc:grpChg>
        <pc:grpChg chg="add mod">
          <ac:chgData name="이 경오" userId="03d471aaec579ec3" providerId="LiveId" clId="{E68241FD-7FCF-44E0-8869-2CE68C84EC76}" dt="2020-04-30T17:03:58.702" v="5496" actId="14100"/>
          <ac:grpSpMkLst>
            <pc:docMk/>
            <pc:sldMk cId="3912637232" sldId="287"/>
            <ac:grpSpMk id="64" creationId="{FE32FB45-B0A6-4CDD-BE26-38DCB7DDFEA5}"/>
          </ac:grpSpMkLst>
        </pc:grpChg>
        <pc:graphicFrameChg chg="del">
          <ac:chgData name="이 경오" userId="03d471aaec579ec3" providerId="LiveId" clId="{E68241FD-7FCF-44E0-8869-2CE68C84EC76}" dt="2020-04-30T16:48:04.081" v="5038" actId="478"/>
          <ac:graphicFrameMkLst>
            <pc:docMk/>
            <pc:sldMk cId="3912637232" sldId="287"/>
            <ac:graphicFrameMk id="24" creationId="{721A43C3-F2C6-474C-A8A8-2C9159BFEAEB}"/>
          </ac:graphicFrameMkLst>
        </pc:graphicFrameChg>
        <pc:picChg chg="mod topLvl">
          <ac:chgData name="이 경오" userId="03d471aaec579ec3" providerId="LiveId" clId="{E68241FD-7FCF-44E0-8869-2CE68C84EC76}" dt="2020-04-30T17:09:10.276" v="5666" actId="1076"/>
          <ac:picMkLst>
            <pc:docMk/>
            <pc:sldMk cId="3912637232" sldId="287"/>
            <ac:picMk id="9" creationId="{9C613523-8C98-401A-900D-CB8E295A2639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1" creationId="{AA1933D5-BE79-4F22-A5D1-46E735A342E6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3" creationId="{872CE579-5A94-40D6-9986-EE2E0DA2A312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15" creationId="{66A1B26F-FC4D-4F08-B7FC-3873E674E274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0" creationId="{B1EA37B4-352B-4749-9547-BA6535EB2F04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2" creationId="{9E20C400-3C3B-403D-BA0C-DBC21191024E}"/>
          </ac:picMkLst>
        </pc:picChg>
        <pc:picChg chg="del mod topLvl">
          <ac:chgData name="이 경오" userId="03d471aaec579ec3" providerId="LiveId" clId="{E68241FD-7FCF-44E0-8869-2CE68C84EC76}" dt="2020-04-30T16:48:22.681" v="5044" actId="478"/>
          <ac:picMkLst>
            <pc:docMk/>
            <pc:sldMk cId="3912637232" sldId="287"/>
            <ac:picMk id="34" creationId="{BEC059E2-B048-4D84-9BDA-4AF0B88EEEC4}"/>
          </ac:picMkLst>
        </pc:picChg>
        <pc:cxnChg chg="del mod topLvl">
          <ac:chgData name="이 경오" userId="03d471aaec579ec3" providerId="LiveId" clId="{E68241FD-7FCF-44E0-8869-2CE68C84EC76}" dt="2020-04-30T16:48:18.731" v="5043" actId="478"/>
          <ac:cxnSpMkLst>
            <pc:docMk/>
            <pc:sldMk cId="3912637232" sldId="287"/>
            <ac:cxnSpMk id="8" creationId="{98450960-DB3E-43C6-9F97-C0CB591DFBF1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20" creationId="{D8D3869A-C750-4E85-BD77-174279287C47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25" creationId="{8041B5D5-C056-441D-A1E2-C8890C1650FC}"/>
          </ac:cxnSpMkLst>
        </pc:cxnChg>
        <pc:cxnChg chg="add mod">
          <ac:chgData name="이 경오" userId="03d471aaec579ec3" providerId="LiveId" clId="{E68241FD-7FCF-44E0-8869-2CE68C84EC76}" dt="2020-04-30T17:10:16.151" v="5697" actId="14100"/>
          <ac:cxnSpMkLst>
            <pc:docMk/>
            <pc:sldMk cId="3912637232" sldId="287"/>
            <ac:cxnSpMk id="29" creationId="{9133B62D-D1D3-4F46-9A34-8DB6CF9E4E2D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36" creationId="{1195407D-4442-4989-8F63-6FCC3396D63C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39" creationId="{A0D69B9F-2F0A-4446-B99E-A1409A538BF2}"/>
          </ac:cxnSpMkLst>
        </pc:cxnChg>
        <pc:cxnChg chg="del mod topLvl">
          <ac:chgData name="이 경오" userId="03d471aaec579ec3" providerId="LiveId" clId="{E68241FD-7FCF-44E0-8869-2CE68C84EC76}" dt="2020-04-30T16:48:22.681" v="5044" actId="478"/>
          <ac:cxnSpMkLst>
            <pc:docMk/>
            <pc:sldMk cId="3912637232" sldId="287"/>
            <ac:cxnSpMk id="42" creationId="{5AFBEA45-AEFA-42CE-AEA4-B97BB3F0AC20}"/>
          </ac:cxnSpMkLst>
        </pc:cxnChg>
        <pc:cxnChg chg="add mod">
          <ac:chgData name="이 경오" userId="03d471aaec579ec3" providerId="LiveId" clId="{E68241FD-7FCF-44E0-8869-2CE68C84EC76}" dt="2020-04-30T17:10:18.745" v="5698" actId="14100"/>
          <ac:cxnSpMkLst>
            <pc:docMk/>
            <pc:sldMk cId="3912637232" sldId="287"/>
            <ac:cxnSpMk id="72" creationId="{F222B5F3-3895-4083-9215-893EC1BA320B}"/>
          </ac:cxnSpMkLst>
        </pc:cxnChg>
        <pc:cxnChg chg="add mod">
          <ac:chgData name="이 경오" userId="03d471aaec579ec3" providerId="LiveId" clId="{E68241FD-7FCF-44E0-8869-2CE68C84EC76}" dt="2020-04-30T17:10:16.151" v="5697" actId="14100"/>
          <ac:cxnSpMkLst>
            <pc:docMk/>
            <pc:sldMk cId="3912637232" sldId="287"/>
            <ac:cxnSpMk id="75" creationId="{F904CD30-716A-4494-BBD0-E9C982547351}"/>
          </ac:cxnSpMkLst>
        </pc:cxnChg>
        <pc:cxnChg chg="add mod">
          <ac:chgData name="이 경오" userId="03d471aaec579ec3" providerId="LiveId" clId="{E68241FD-7FCF-44E0-8869-2CE68C84EC76}" dt="2020-04-30T17:10:18.745" v="5698" actId="14100"/>
          <ac:cxnSpMkLst>
            <pc:docMk/>
            <pc:sldMk cId="3912637232" sldId="287"/>
            <ac:cxnSpMk id="78" creationId="{C7762B54-A964-4E3F-B941-79685509CBB9}"/>
          </ac:cxnSpMkLst>
        </pc:cxnChg>
        <pc:cxnChg chg="add mod">
          <ac:chgData name="이 경오" userId="03d471aaec579ec3" providerId="LiveId" clId="{E68241FD-7FCF-44E0-8869-2CE68C84EC76}" dt="2020-04-30T17:10:24.591" v="5699" actId="1076"/>
          <ac:cxnSpMkLst>
            <pc:docMk/>
            <pc:sldMk cId="3912637232" sldId="287"/>
            <ac:cxnSpMk id="82" creationId="{EB9F812B-76B1-4A4A-AB8B-DB5569F4C022}"/>
          </ac:cxnSpMkLst>
        </pc:cxnChg>
        <pc:cxnChg chg="add mod">
          <ac:chgData name="이 경오" userId="03d471aaec579ec3" providerId="LiveId" clId="{E68241FD-7FCF-44E0-8869-2CE68C84EC76}" dt="2020-04-30T17:10:27.586" v="5700" actId="14100"/>
          <ac:cxnSpMkLst>
            <pc:docMk/>
            <pc:sldMk cId="3912637232" sldId="287"/>
            <ac:cxnSpMk id="85" creationId="{4319E15A-C297-4420-9999-FE36B73FA5D8}"/>
          </ac:cxnSpMkLst>
        </pc:cxnChg>
        <pc:cxnChg chg="add mod">
          <ac:chgData name="이 경오" userId="03d471aaec579ec3" providerId="LiveId" clId="{E68241FD-7FCF-44E0-8869-2CE68C84EC76}" dt="2020-04-30T17:12:59.868" v="5712" actId="14100"/>
          <ac:cxnSpMkLst>
            <pc:docMk/>
            <pc:sldMk cId="3912637232" sldId="287"/>
            <ac:cxnSpMk id="97" creationId="{E6C46515-9923-42FB-9186-F6D4FB269F84}"/>
          </ac:cxnSpMkLst>
        </pc:cxnChg>
        <pc:cxnChg chg="add mod">
          <ac:chgData name="이 경오" userId="03d471aaec579ec3" providerId="LiveId" clId="{E68241FD-7FCF-44E0-8869-2CE68C84EC76}" dt="2020-04-30T17:13:11.393" v="5715" actId="14100"/>
          <ac:cxnSpMkLst>
            <pc:docMk/>
            <pc:sldMk cId="3912637232" sldId="287"/>
            <ac:cxnSpMk id="100" creationId="{50B5FEDE-73AE-490D-B6F5-A7E181E9334D}"/>
          </ac:cxnSpMkLst>
        </pc:cxnChg>
      </pc:sldChg>
      <pc:sldChg chg="addSp delSp modSp mod">
        <pc:chgData name="이 경오" userId="03d471aaec579ec3" providerId="LiveId" clId="{E68241FD-7FCF-44E0-8869-2CE68C84EC76}" dt="2020-04-30T14:19:16.035" v="3261" actId="179"/>
        <pc:sldMkLst>
          <pc:docMk/>
          <pc:sldMk cId="3811407637" sldId="288"/>
        </pc:sldMkLst>
        <pc:spChg chg="add mod">
          <ac:chgData name="이 경오" userId="03d471aaec579ec3" providerId="LiveId" clId="{E68241FD-7FCF-44E0-8869-2CE68C84EC76}" dt="2020-04-30T14:13:37.436" v="2842" actId="208"/>
          <ac:spMkLst>
            <pc:docMk/>
            <pc:sldMk cId="3811407637" sldId="288"/>
            <ac:spMk id="2" creationId="{BE5AEC42-1BAB-4C9F-B1FF-6EF2278B5619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12" creationId="{427A0094-BB27-45D7-B926-679A9A6ED598}"/>
          </ac:spMkLst>
        </pc:spChg>
        <pc:spChg chg="add mod">
          <ac:chgData name="이 경오" userId="03d471aaec579ec3" providerId="LiveId" clId="{E68241FD-7FCF-44E0-8869-2CE68C84EC76}" dt="2020-04-30T14:19:16.035" v="3261" actId="179"/>
          <ac:spMkLst>
            <pc:docMk/>
            <pc:sldMk cId="3811407637" sldId="288"/>
            <ac:spMk id="14" creationId="{2DD52E85-2FF1-4237-9D48-8ED220941B5D}"/>
          </ac:spMkLst>
        </pc:spChg>
        <pc:spChg chg="add del">
          <ac:chgData name="이 경오" userId="03d471aaec579ec3" providerId="LiveId" clId="{E68241FD-7FCF-44E0-8869-2CE68C84EC76}" dt="2020-04-30T14:13:22.633" v="2836"/>
          <ac:spMkLst>
            <pc:docMk/>
            <pc:sldMk cId="3811407637" sldId="288"/>
            <ac:spMk id="15" creationId="{F4203E5E-2315-4FCE-A7C5-DFF1D9DBD23C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16" creationId="{80A2E2BD-E8F4-4837-9F47-5EB180EEE7CF}"/>
          </ac:spMkLst>
        </pc:spChg>
        <pc:spChg chg="add mod">
          <ac:chgData name="이 경오" userId="03d471aaec579ec3" providerId="LiveId" clId="{E68241FD-7FCF-44E0-8869-2CE68C84EC76}" dt="2020-04-30T14:17:27.452" v="3218" actId="1076"/>
          <ac:spMkLst>
            <pc:docMk/>
            <pc:sldMk cId="3811407637" sldId="288"/>
            <ac:spMk id="17" creationId="{11DA0B77-B3F0-4B8C-B5AC-42AC6C5C27DE}"/>
          </ac:spMkLst>
        </pc:spChg>
        <pc:spChg chg="add mod">
          <ac:chgData name="이 경오" userId="03d471aaec579ec3" providerId="LiveId" clId="{E68241FD-7FCF-44E0-8869-2CE68C84EC76}" dt="2020-04-30T14:17:24.562" v="3217" actId="1076"/>
          <ac:spMkLst>
            <pc:docMk/>
            <pc:sldMk cId="3811407637" sldId="288"/>
            <ac:spMk id="18" creationId="{3D80C9F3-981A-4AC2-AB32-14B4BB3A4EC1}"/>
          </ac:spMkLst>
        </pc:spChg>
        <pc:spChg chg="add mod">
          <ac:chgData name="이 경오" userId="03d471aaec579ec3" providerId="LiveId" clId="{E68241FD-7FCF-44E0-8869-2CE68C84EC76}" dt="2020-04-30T14:17:40.962" v="3255" actId="1076"/>
          <ac:spMkLst>
            <pc:docMk/>
            <pc:sldMk cId="3811407637" sldId="288"/>
            <ac:spMk id="19" creationId="{826F6DAE-AEE9-4578-B00E-424AEB9AA8E2}"/>
          </ac:spMkLst>
        </pc:spChg>
        <pc:spChg chg="add del mod">
          <ac:chgData name="이 경오" userId="03d471aaec579ec3" providerId="LiveId" clId="{E68241FD-7FCF-44E0-8869-2CE68C84EC76}" dt="2020-04-30T14:19:11.647" v="3260" actId="478"/>
          <ac:spMkLst>
            <pc:docMk/>
            <pc:sldMk cId="3811407637" sldId="288"/>
            <ac:spMk id="20" creationId="{B16CE534-7369-4DEA-8AB9-5F5E398DBB91}"/>
          </ac:spMkLst>
        </pc:spChg>
        <pc:spChg chg="mod">
          <ac:chgData name="이 경오" userId="03d471aaec579ec3" providerId="LiveId" clId="{E68241FD-7FCF-44E0-8869-2CE68C84EC76}" dt="2020-04-30T14:11:42.456" v="2790"/>
          <ac:spMkLst>
            <pc:docMk/>
            <pc:sldMk cId="3811407637" sldId="288"/>
            <ac:spMk id="22" creationId="{F3EAC8D9-CCF6-4A86-83AC-6B9A052A4891}"/>
          </ac:spMkLst>
        </pc:spChg>
        <pc:spChg chg="del">
          <ac:chgData name="이 경오" userId="03d471aaec579ec3" providerId="LiveId" clId="{E68241FD-7FCF-44E0-8869-2CE68C84EC76}" dt="2020-04-30T14:11:45.496" v="2791" actId="478"/>
          <ac:spMkLst>
            <pc:docMk/>
            <pc:sldMk cId="3811407637" sldId="288"/>
            <ac:spMk id="23" creationId="{3CCFDFF1-3C74-45F9-92A8-7B3817C31280}"/>
          </ac:spMkLst>
        </pc:spChg>
        <pc:graphicFrameChg chg="del">
          <ac:chgData name="이 경오" userId="03d471aaec579ec3" providerId="LiveId" clId="{E68241FD-7FCF-44E0-8869-2CE68C84EC76}" dt="2020-04-30T14:11:45.496" v="2791" actId="478"/>
          <ac:graphicFrameMkLst>
            <pc:docMk/>
            <pc:sldMk cId="3811407637" sldId="288"/>
            <ac:graphicFrameMk id="24" creationId="{721A43C3-F2C6-474C-A8A8-2C9159BFEAEB}"/>
          </ac:graphicFrameMkLst>
        </pc:graphicFrameChg>
        <pc:picChg chg="del">
          <ac:chgData name="이 경오" userId="03d471aaec579ec3" providerId="LiveId" clId="{E68241FD-7FCF-44E0-8869-2CE68C84EC76}" dt="2020-04-30T14:11:45.496" v="2791" actId="478"/>
          <ac:picMkLst>
            <pc:docMk/>
            <pc:sldMk cId="3811407637" sldId="288"/>
            <ac:picMk id="11" creationId="{3E580D39-63FF-4C8D-A873-66701048D641}"/>
          </ac:picMkLst>
        </pc:picChg>
        <pc:picChg chg="del">
          <ac:chgData name="이 경오" userId="03d471aaec579ec3" providerId="LiveId" clId="{E68241FD-7FCF-44E0-8869-2CE68C84EC76}" dt="2020-04-30T14:11:45.496" v="2791" actId="478"/>
          <ac:picMkLst>
            <pc:docMk/>
            <pc:sldMk cId="3811407637" sldId="288"/>
            <ac:picMk id="13" creationId="{971D2FE7-8126-4ABE-BE92-42F950BFD56A}"/>
          </ac:picMkLst>
        </pc:picChg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647559659" sldId="289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326561389" sldId="290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411243370" sldId="291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76220162" sldId="292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1235721984" sldId="293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11394283" sldId="294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724987056" sldId="295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479903826" sldId="296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71063983" sldId="297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1985308729" sldId="298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258835272" sldId="299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072103670" sldId="300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891956284" sldId="301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3651301226" sldId="302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2229091048" sldId="303"/>
        </pc:sldMkLst>
      </pc:sldChg>
      <pc:sldChg chg="del">
        <pc:chgData name="이 경오" userId="03d471aaec579ec3" providerId="LiveId" clId="{E68241FD-7FCF-44E0-8869-2CE68C84EC76}" dt="2020-04-30T17:14:37.204" v="5722" actId="47"/>
        <pc:sldMkLst>
          <pc:docMk/>
          <pc:sldMk cId="651454717" sldId="304"/>
        </pc:sldMkLst>
      </pc:sldChg>
      <pc:sldChg chg="addSp delSp modSp add mod">
        <pc:chgData name="이 경오" userId="03d471aaec579ec3" providerId="LiveId" clId="{E68241FD-7FCF-44E0-8869-2CE68C84EC76}" dt="2020-04-30T08:37:07.231" v="753" actId="11"/>
        <pc:sldMkLst>
          <pc:docMk/>
          <pc:sldMk cId="614749273" sldId="305"/>
        </pc:sldMkLst>
        <pc:spChg chg="mod">
          <ac:chgData name="이 경오" userId="03d471aaec579ec3" providerId="LiveId" clId="{E68241FD-7FCF-44E0-8869-2CE68C84EC76}" dt="2020-04-30T08:37:07.231" v="753" actId="11"/>
          <ac:spMkLst>
            <pc:docMk/>
            <pc:sldMk cId="614749273" sldId="305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3:21.776" v="651" actId="164"/>
          <ac:spMkLst>
            <pc:docMk/>
            <pc:sldMk cId="614749273" sldId="305"/>
            <ac:spMk id="7" creationId="{4049ED0A-5978-4B29-8182-C4D683C62FB6}"/>
          </ac:spMkLst>
        </pc:spChg>
        <pc:spChg chg="del">
          <ac:chgData name="이 경오" userId="03d471aaec579ec3" providerId="LiveId" clId="{E68241FD-7FCF-44E0-8869-2CE68C84EC76}" dt="2020-04-30T08:31:34.321" v="635" actId="478"/>
          <ac:spMkLst>
            <pc:docMk/>
            <pc:sldMk cId="614749273" sldId="305"/>
            <ac:spMk id="8" creationId="{8C971447-5425-456C-B25E-3E8140EA5D96}"/>
          </ac:spMkLst>
        </pc:spChg>
        <pc:spChg chg="del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9" creationId="{670BBA19-FE82-403D-A386-C285CCEFE0EE}"/>
          </ac:spMkLst>
        </pc:spChg>
        <pc:spChg chg="del mod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14" creationId="{514BA4C7-BB07-4150-803A-F2112A15B196}"/>
          </ac:spMkLst>
        </pc:spChg>
        <pc:spChg chg="add mod">
          <ac:chgData name="이 경오" userId="03d471aaec579ec3" providerId="LiveId" clId="{E68241FD-7FCF-44E0-8869-2CE68C84EC76}" dt="2020-04-30T08:34:36.079" v="673" actId="1035"/>
          <ac:spMkLst>
            <pc:docMk/>
            <pc:sldMk cId="614749273" sldId="305"/>
            <ac:spMk id="18" creationId="{6D12188A-0733-47F4-B821-46FCAC503291}"/>
          </ac:spMkLst>
        </pc:spChg>
        <pc:spChg chg="del">
          <ac:chgData name="이 경오" userId="03d471aaec579ec3" providerId="LiveId" clId="{E68241FD-7FCF-44E0-8869-2CE68C84EC76}" dt="2020-04-30T08:31:31.742" v="634" actId="478"/>
          <ac:spMkLst>
            <pc:docMk/>
            <pc:sldMk cId="614749273" sldId="305"/>
            <ac:spMk id="64" creationId="{8CF92692-1BD7-4BB3-9E72-7CD36CB333EF}"/>
          </ac:spMkLst>
        </pc:spChg>
        <pc:grpChg chg="add mod">
          <ac:chgData name="이 경오" userId="03d471aaec579ec3" providerId="LiveId" clId="{E68241FD-7FCF-44E0-8869-2CE68C84EC76}" dt="2020-04-30T08:33:46.141" v="660" actId="1076"/>
          <ac:grpSpMkLst>
            <pc:docMk/>
            <pc:sldMk cId="614749273" sldId="305"/>
            <ac:grpSpMk id="13" creationId="{9B685F4C-E603-4AEB-B5FE-C21FBBB5D795}"/>
          </ac:grpSpMkLst>
        </pc:grpChg>
        <pc:picChg chg="add mod">
          <ac:chgData name="이 경오" userId="03d471aaec579ec3" providerId="LiveId" clId="{E68241FD-7FCF-44E0-8869-2CE68C84EC76}" dt="2020-04-30T08:33:21.776" v="651" actId="164"/>
          <ac:picMkLst>
            <pc:docMk/>
            <pc:sldMk cId="614749273" sldId="305"/>
            <ac:picMk id="3" creationId="{C5A1D976-3C4B-41B0-B4B8-E848BF8BE308}"/>
          </ac:picMkLst>
        </pc:picChg>
        <pc:picChg chg="del">
          <ac:chgData name="이 경오" userId="03d471aaec579ec3" providerId="LiveId" clId="{E68241FD-7FCF-44E0-8869-2CE68C84EC76}" dt="2020-04-30T08:31:31.742" v="634" actId="478"/>
          <ac:picMkLst>
            <pc:docMk/>
            <pc:sldMk cId="614749273" sldId="305"/>
            <ac:picMk id="10" creationId="{B5F0688E-9196-4923-B46C-76EE2A58C222}"/>
          </ac:picMkLst>
        </pc:picChg>
        <pc:picChg chg="add mod">
          <ac:chgData name="이 경오" userId="03d471aaec579ec3" providerId="LiveId" clId="{E68241FD-7FCF-44E0-8869-2CE68C84EC76}" dt="2020-04-30T08:33:53.522" v="662" actId="14100"/>
          <ac:picMkLst>
            <pc:docMk/>
            <pc:sldMk cId="614749273" sldId="305"/>
            <ac:picMk id="11" creationId="{16BB2D32-6D42-4273-B6D8-7357487C4CFF}"/>
          </ac:picMkLst>
        </pc:picChg>
        <pc:picChg chg="add del mod">
          <ac:chgData name="이 경오" userId="03d471aaec579ec3" providerId="LiveId" clId="{E68241FD-7FCF-44E0-8869-2CE68C84EC76}" dt="2020-04-30T08:33:32.954" v="656" actId="21"/>
          <ac:picMkLst>
            <pc:docMk/>
            <pc:sldMk cId="614749273" sldId="305"/>
            <ac:picMk id="12" creationId="{75B008A5-7E77-4A14-88AC-6EAD38E8D4F8}"/>
          </ac:picMkLst>
        </pc:picChg>
        <pc:cxnChg chg="add mod">
          <ac:chgData name="이 경오" userId="03d471aaec579ec3" providerId="LiveId" clId="{E68241FD-7FCF-44E0-8869-2CE68C84EC76}" dt="2020-04-30T08:34:50.711" v="675" actId="208"/>
          <ac:cxnSpMkLst>
            <pc:docMk/>
            <pc:sldMk cId="614749273" sldId="305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37:14.861" v="754" actId="11"/>
        <pc:sldMkLst>
          <pc:docMk/>
          <pc:sldMk cId="3683672835" sldId="306"/>
        </pc:sldMkLst>
        <pc:spChg chg="mod">
          <ac:chgData name="이 경오" userId="03d471aaec579ec3" providerId="LiveId" clId="{E68241FD-7FCF-44E0-8869-2CE68C84EC76}" dt="2020-04-30T08:37:14.861" v="754" actId="11"/>
          <ac:spMkLst>
            <pc:docMk/>
            <pc:sldMk cId="3683672835" sldId="306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6:22.343" v="747" actId="1076"/>
          <ac:spMkLst>
            <pc:docMk/>
            <pc:sldMk cId="3683672835" sldId="306"/>
            <ac:spMk id="14" creationId="{ADC2F9DB-0BEB-4547-9259-807174E8A39B}"/>
          </ac:spMkLst>
        </pc:spChg>
        <pc:spChg chg="mod ord">
          <ac:chgData name="이 경오" userId="03d471aaec579ec3" providerId="LiveId" clId="{E68241FD-7FCF-44E0-8869-2CE68C84EC76}" dt="2020-04-30T08:36:17.231" v="745" actId="1076"/>
          <ac:spMkLst>
            <pc:docMk/>
            <pc:sldMk cId="3683672835" sldId="306"/>
            <ac:spMk id="18" creationId="{6D12188A-0733-47F4-B821-46FCAC503291}"/>
          </ac:spMkLst>
        </pc:spChg>
        <pc:grpChg chg="del mod">
          <ac:chgData name="이 경오" userId="03d471aaec579ec3" providerId="LiveId" clId="{E68241FD-7FCF-44E0-8869-2CE68C84EC76}" dt="2020-04-30T08:35:20.743" v="678" actId="478"/>
          <ac:grpSpMkLst>
            <pc:docMk/>
            <pc:sldMk cId="3683672835" sldId="306"/>
            <ac:grpSpMk id="13" creationId="{9B685F4C-E603-4AEB-B5FE-C21FBBB5D795}"/>
          </ac:grpSpMkLst>
        </pc:grpChg>
        <pc:picChg chg="add mod">
          <ac:chgData name="이 경오" userId="03d471aaec579ec3" providerId="LiveId" clId="{E68241FD-7FCF-44E0-8869-2CE68C84EC76}" dt="2020-04-30T08:35:25.691" v="680" actId="1076"/>
          <ac:picMkLst>
            <pc:docMk/>
            <pc:sldMk cId="3683672835" sldId="306"/>
            <ac:picMk id="8" creationId="{FD4398F7-7707-4B35-9652-6A98D27E6B2F}"/>
          </ac:picMkLst>
        </pc:picChg>
        <pc:picChg chg="add mod">
          <ac:chgData name="이 경오" userId="03d471aaec579ec3" providerId="LiveId" clId="{E68241FD-7FCF-44E0-8869-2CE68C84EC76}" dt="2020-04-30T08:36:00.232" v="740" actId="1076"/>
          <ac:picMkLst>
            <pc:docMk/>
            <pc:sldMk cId="3683672835" sldId="306"/>
            <ac:picMk id="9" creationId="{FDA193ED-839E-408F-9E64-37776228C53B}"/>
          </ac:picMkLst>
        </pc:picChg>
        <pc:picChg chg="del">
          <ac:chgData name="이 경오" userId="03d471aaec579ec3" providerId="LiveId" clId="{E68241FD-7FCF-44E0-8869-2CE68C84EC76}" dt="2020-04-30T08:35:47.196" v="737" actId="478"/>
          <ac:picMkLst>
            <pc:docMk/>
            <pc:sldMk cId="3683672835" sldId="306"/>
            <ac:picMk id="11" creationId="{16BB2D32-6D42-4273-B6D8-7357487C4CFF}"/>
          </ac:picMkLst>
        </pc:picChg>
        <pc:cxnChg chg="mod ord">
          <ac:chgData name="이 경오" userId="03d471aaec579ec3" providerId="LiveId" clId="{E68241FD-7FCF-44E0-8869-2CE68C84EC76}" dt="2020-04-30T08:36:39.211" v="751" actId="14100"/>
          <ac:cxnSpMkLst>
            <pc:docMk/>
            <pc:sldMk cId="3683672835" sldId="306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40:15.811" v="976"/>
        <pc:sldMkLst>
          <pc:docMk/>
          <pc:sldMk cId="3723998842" sldId="307"/>
        </pc:sldMkLst>
        <pc:spChg chg="mod">
          <ac:chgData name="이 경오" userId="03d471aaec579ec3" providerId="LiveId" clId="{E68241FD-7FCF-44E0-8869-2CE68C84EC76}" dt="2020-04-30T08:39:51.893" v="932"/>
          <ac:spMkLst>
            <pc:docMk/>
            <pc:sldMk cId="3723998842" sldId="307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8:38:44.191" v="815" actId="1036"/>
          <ac:spMkLst>
            <pc:docMk/>
            <pc:sldMk cId="3723998842" sldId="307"/>
            <ac:spMk id="13" creationId="{0B3CA2A1-C694-4767-B98E-CC5F95259944}"/>
          </ac:spMkLst>
        </pc:spChg>
        <pc:spChg chg="mod ord">
          <ac:chgData name="이 경오" userId="03d471aaec579ec3" providerId="LiveId" clId="{E68241FD-7FCF-44E0-8869-2CE68C84EC76}" dt="2020-04-30T08:39:40.021" v="904" actId="1037"/>
          <ac:spMkLst>
            <pc:docMk/>
            <pc:sldMk cId="3723998842" sldId="307"/>
            <ac:spMk id="14" creationId="{ADC2F9DB-0BEB-4547-9259-807174E8A39B}"/>
          </ac:spMkLst>
        </pc:spChg>
        <pc:spChg chg="add mod">
          <ac:chgData name="이 경오" userId="03d471aaec579ec3" providerId="LiveId" clId="{E68241FD-7FCF-44E0-8869-2CE68C84EC76}" dt="2020-04-30T08:40:15.811" v="976"/>
          <ac:spMkLst>
            <pc:docMk/>
            <pc:sldMk cId="3723998842" sldId="307"/>
            <ac:spMk id="19" creationId="{CD3E0CD4-F487-4F19-9FB5-FE03200A2B39}"/>
          </ac:spMkLst>
        </pc:spChg>
        <pc:picChg chg="add mod">
          <ac:chgData name="이 경오" userId="03d471aaec579ec3" providerId="LiveId" clId="{E68241FD-7FCF-44E0-8869-2CE68C84EC76}" dt="2020-04-30T08:38:13.391" v="781" actId="1076"/>
          <ac:picMkLst>
            <pc:docMk/>
            <pc:sldMk cId="3723998842" sldId="307"/>
            <ac:picMk id="3" creationId="{7DBCDDAB-82FD-4AB5-B63E-0C42FB8CAE61}"/>
          </ac:picMkLst>
        </pc:picChg>
        <pc:picChg chg="add mod">
          <ac:chgData name="이 경오" userId="03d471aaec579ec3" providerId="LiveId" clId="{E68241FD-7FCF-44E0-8869-2CE68C84EC76}" dt="2020-04-30T08:39:43.722" v="912" actId="1035"/>
          <ac:picMkLst>
            <pc:docMk/>
            <pc:sldMk cId="3723998842" sldId="307"/>
            <ac:picMk id="7" creationId="{BBAAAB9D-1A99-4168-B5B9-5C4260AD0477}"/>
          </ac:picMkLst>
        </pc:picChg>
        <pc:picChg chg="del">
          <ac:chgData name="이 경오" userId="03d471aaec579ec3" providerId="LiveId" clId="{E68241FD-7FCF-44E0-8869-2CE68C84EC76}" dt="2020-04-30T08:38:08.540" v="779" actId="478"/>
          <ac:picMkLst>
            <pc:docMk/>
            <pc:sldMk cId="3723998842" sldId="307"/>
            <ac:picMk id="8" creationId="{FD4398F7-7707-4B35-9652-6A98D27E6B2F}"/>
          </ac:picMkLst>
        </pc:picChg>
        <pc:picChg chg="del">
          <ac:chgData name="이 경오" userId="03d471aaec579ec3" providerId="LiveId" clId="{E68241FD-7FCF-44E0-8869-2CE68C84EC76}" dt="2020-04-30T08:38:08.540" v="779" actId="478"/>
          <ac:picMkLst>
            <pc:docMk/>
            <pc:sldMk cId="3723998842" sldId="307"/>
            <ac:picMk id="9" creationId="{FDA193ED-839E-408F-9E64-37776228C53B}"/>
          </ac:picMkLst>
        </pc:picChg>
        <pc:cxnChg chg="mod ord">
          <ac:chgData name="이 경오" userId="03d471aaec579ec3" providerId="LiveId" clId="{E68241FD-7FCF-44E0-8869-2CE68C84EC76}" dt="2020-04-30T08:39:40.021" v="904" actId="1037"/>
          <ac:cxnSpMkLst>
            <pc:docMk/>
            <pc:sldMk cId="3723998842" sldId="307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8:45:37.300" v="1153"/>
        <pc:sldMkLst>
          <pc:docMk/>
          <pc:sldMk cId="208904525" sldId="308"/>
        </pc:sldMkLst>
        <pc:spChg chg="mod">
          <ac:chgData name="이 경오" userId="03d471aaec579ec3" providerId="LiveId" clId="{E68241FD-7FCF-44E0-8869-2CE68C84EC76}" dt="2020-04-30T08:45:37.300" v="1153"/>
          <ac:spMkLst>
            <pc:docMk/>
            <pc:sldMk cId="208904525" sldId="308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3" creationId="{0B3CA2A1-C694-4767-B98E-CC5F95259944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4" creationId="{ADC2F9DB-0BEB-4547-9259-807174E8A39B}"/>
          </ac:spMkLst>
        </pc:spChg>
        <pc:spChg chg="add mod">
          <ac:chgData name="이 경오" userId="03d471aaec579ec3" providerId="LiveId" clId="{E68241FD-7FCF-44E0-8869-2CE68C84EC76}" dt="2020-04-30T08:42:24.025" v="1029" actId="1037"/>
          <ac:spMkLst>
            <pc:docMk/>
            <pc:sldMk cId="208904525" sldId="308"/>
            <ac:spMk id="15" creationId="{5B6721A4-6FBF-4BED-AAC6-4A43EA81BA95}"/>
          </ac:spMkLst>
        </pc:spChg>
        <pc:spChg chg="add mod">
          <ac:chgData name="이 경오" userId="03d471aaec579ec3" providerId="LiveId" clId="{E68241FD-7FCF-44E0-8869-2CE68C84EC76}" dt="2020-04-30T08:42:48.721" v="1139" actId="14100"/>
          <ac:spMkLst>
            <pc:docMk/>
            <pc:sldMk cId="208904525" sldId="308"/>
            <ac:spMk id="17" creationId="{15435895-4070-4088-8A26-065135C416CB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8" creationId="{6D12188A-0733-47F4-B821-46FCAC503291}"/>
          </ac:spMkLst>
        </pc:spChg>
        <pc:spChg chg="del">
          <ac:chgData name="이 경오" userId="03d471aaec579ec3" providerId="LiveId" clId="{E68241FD-7FCF-44E0-8869-2CE68C84EC76}" dt="2020-04-30T08:40:48.909" v="1007" actId="478"/>
          <ac:spMkLst>
            <pc:docMk/>
            <pc:sldMk cId="208904525" sldId="308"/>
            <ac:spMk id="19" creationId="{CD3E0CD4-F487-4F19-9FB5-FE03200A2B39}"/>
          </ac:spMkLst>
        </pc:spChg>
        <pc:picChg chg="del">
          <ac:chgData name="이 경오" userId="03d471aaec579ec3" providerId="LiveId" clId="{E68241FD-7FCF-44E0-8869-2CE68C84EC76}" dt="2020-04-30T08:40:48.909" v="1007" actId="478"/>
          <ac:picMkLst>
            <pc:docMk/>
            <pc:sldMk cId="208904525" sldId="308"/>
            <ac:picMk id="3" creationId="{7DBCDDAB-82FD-4AB5-B63E-0C42FB8CAE61}"/>
          </ac:picMkLst>
        </pc:picChg>
        <pc:picChg chg="del">
          <ac:chgData name="이 경오" userId="03d471aaec579ec3" providerId="LiveId" clId="{E68241FD-7FCF-44E0-8869-2CE68C84EC76}" dt="2020-04-30T08:40:48.909" v="1007" actId="478"/>
          <ac:picMkLst>
            <pc:docMk/>
            <pc:sldMk cId="208904525" sldId="308"/>
            <ac:picMk id="7" creationId="{BBAAAB9D-1A99-4168-B5B9-5C4260AD0477}"/>
          </ac:picMkLst>
        </pc:picChg>
        <pc:picChg chg="add mod">
          <ac:chgData name="이 경오" userId="03d471aaec579ec3" providerId="LiveId" clId="{E68241FD-7FCF-44E0-8869-2CE68C84EC76}" dt="2020-04-30T08:40:54.368" v="1009" actId="1076"/>
          <ac:picMkLst>
            <pc:docMk/>
            <pc:sldMk cId="208904525" sldId="308"/>
            <ac:picMk id="8" creationId="{2003296E-4A94-4EB2-8E6B-AB08E847FBCE}"/>
          </ac:picMkLst>
        </pc:picChg>
        <pc:picChg chg="add mod">
          <ac:chgData name="이 경오" userId="03d471aaec579ec3" providerId="LiveId" clId="{E68241FD-7FCF-44E0-8869-2CE68C84EC76}" dt="2020-04-30T08:42:10.859" v="1012" actId="14100"/>
          <ac:picMkLst>
            <pc:docMk/>
            <pc:sldMk cId="208904525" sldId="308"/>
            <ac:picMk id="9" creationId="{4AD4787D-30B4-46D4-AF5E-AAF106FCFC6C}"/>
          </ac:picMkLst>
        </pc:picChg>
        <pc:cxnChg chg="del mod">
          <ac:chgData name="이 경오" userId="03d471aaec579ec3" providerId="LiveId" clId="{E68241FD-7FCF-44E0-8869-2CE68C84EC76}" dt="2020-04-30T08:40:48.909" v="1007" actId="478"/>
          <ac:cxnSpMkLst>
            <pc:docMk/>
            <pc:sldMk cId="208904525" sldId="308"/>
            <ac:cxnSpMk id="16" creationId="{3C41E5B4-6F79-431A-917D-63AEC71C5D72}"/>
          </ac:cxnSpMkLst>
        </pc:cxnChg>
      </pc:sldChg>
      <pc:sldChg chg="addSp delSp modSp add mod">
        <pc:chgData name="이 경오" userId="03d471aaec579ec3" providerId="LiveId" clId="{E68241FD-7FCF-44E0-8869-2CE68C84EC76}" dt="2020-04-30T09:19:34.383" v="1647" actId="1076"/>
        <pc:sldMkLst>
          <pc:docMk/>
          <pc:sldMk cId="1991680698" sldId="309"/>
        </pc:sldMkLst>
        <pc:spChg chg="mod">
          <ac:chgData name="이 경오" userId="03d471aaec579ec3" providerId="LiveId" clId="{E68241FD-7FCF-44E0-8869-2CE68C84EC76}" dt="2020-04-30T09:03:10.308" v="1202"/>
          <ac:spMkLst>
            <pc:docMk/>
            <pc:sldMk cId="1991680698" sldId="309"/>
            <ac:spMk id="6" creationId="{C2EBE39D-3484-47CC-8574-359E45600958}"/>
          </ac:spMkLst>
        </pc:spChg>
        <pc:spChg chg="add mod">
          <ac:chgData name="이 경오" userId="03d471aaec579ec3" providerId="LiveId" clId="{E68241FD-7FCF-44E0-8869-2CE68C84EC76}" dt="2020-04-30T09:04:43.296" v="1207" actId="1076"/>
          <ac:spMkLst>
            <pc:docMk/>
            <pc:sldMk cId="1991680698" sldId="309"/>
            <ac:spMk id="7" creationId="{33D20AF8-B2DB-4E6E-9B9E-BDCF1A87A8D4}"/>
          </ac:spMkLst>
        </pc:spChg>
        <pc:spChg chg="add mod">
          <ac:chgData name="이 경오" userId="03d471aaec579ec3" providerId="LiveId" clId="{E68241FD-7FCF-44E0-8869-2CE68C84EC76}" dt="2020-04-30T09:09:37.015" v="1383" actId="14100"/>
          <ac:spMkLst>
            <pc:docMk/>
            <pc:sldMk cId="1991680698" sldId="309"/>
            <ac:spMk id="14" creationId="{8CC9E1B3-4762-4D7A-95C9-62E134E3C801}"/>
          </ac:spMkLst>
        </pc:spChg>
        <pc:spChg chg="del mod ord">
          <ac:chgData name="이 경오" userId="03d471aaec579ec3" providerId="LiveId" clId="{E68241FD-7FCF-44E0-8869-2CE68C84EC76}" dt="2020-04-30T09:08:15.352" v="1218" actId="478"/>
          <ac:spMkLst>
            <pc:docMk/>
            <pc:sldMk cId="1991680698" sldId="309"/>
            <ac:spMk id="15" creationId="{5B6721A4-6FBF-4BED-AAC6-4A43EA81BA95}"/>
          </ac:spMkLst>
        </pc:spChg>
        <pc:spChg chg="mod">
          <ac:chgData name="이 경오" userId="03d471aaec579ec3" providerId="LiveId" clId="{E68241FD-7FCF-44E0-8869-2CE68C84EC76}" dt="2020-04-30T09:09:41.434" v="1384" actId="1076"/>
          <ac:spMkLst>
            <pc:docMk/>
            <pc:sldMk cId="1991680698" sldId="309"/>
            <ac:spMk id="17" creationId="{15435895-4070-4088-8A26-065135C416CB}"/>
          </ac:spMkLst>
        </pc:spChg>
        <pc:picChg chg="add mod">
          <ac:chgData name="이 경오" userId="03d471aaec579ec3" providerId="LiveId" clId="{E68241FD-7FCF-44E0-8869-2CE68C84EC76}" dt="2020-04-30T09:03:26.835" v="1205" actId="1076"/>
          <ac:picMkLst>
            <pc:docMk/>
            <pc:sldMk cId="1991680698" sldId="309"/>
            <ac:picMk id="3" creationId="{D22F0B1B-2B5C-40A1-A992-E719C56AD1D9}"/>
          </ac:picMkLst>
        </pc:picChg>
        <pc:picChg chg="del">
          <ac:chgData name="이 경오" userId="03d471aaec579ec3" providerId="LiveId" clId="{E68241FD-7FCF-44E0-8869-2CE68C84EC76}" dt="2020-04-30T09:03:22.024" v="1203" actId="478"/>
          <ac:picMkLst>
            <pc:docMk/>
            <pc:sldMk cId="1991680698" sldId="309"/>
            <ac:picMk id="8" creationId="{2003296E-4A94-4EB2-8E6B-AB08E847FBCE}"/>
          </ac:picMkLst>
        </pc:picChg>
        <pc:picChg chg="del">
          <ac:chgData name="이 경오" userId="03d471aaec579ec3" providerId="LiveId" clId="{E68241FD-7FCF-44E0-8869-2CE68C84EC76}" dt="2020-04-30T09:03:22.024" v="1203" actId="478"/>
          <ac:picMkLst>
            <pc:docMk/>
            <pc:sldMk cId="1991680698" sldId="309"/>
            <ac:picMk id="9" creationId="{4AD4787D-30B4-46D4-AF5E-AAF106FCFC6C}"/>
          </ac:picMkLst>
        </pc:picChg>
        <pc:picChg chg="add del mod">
          <ac:chgData name="이 경오" userId="03d471aaec579ec3" providerId="LiveId" clId="{E68241FD-7FCF-44E0-8869-2CE68C84EC76}" dt="2020-04-30T09:08:13.200" v="1217" actId="478"/>
          <ac:picMkLst>
            <pc:docMk/>
            <pc:sldMk cId="1991680698" sldId="309"/>
            <ac:picMk id="10" creationId="{53D598F4-9A27-46C2-924D-EF41F0B632C9}"/>
          </ac:picMkLst>
        </pc:picChg>
        <pc:picChg chg="add mod">
          <ac:chgData name="이 경오" userId="03d471aaec579ec3" providerId="LiveId" clId="{E68241FD-7FCF-44E0-8869-2CE68C84EC76}" dt="2020-04-30T09:19:34.383" v="1647" actId="1076"/>
          <ac:picMkLst>
            <pc:docMk/>
            <pc:sldMk cId="1991680698" sldId="309"/>
            <ac:picMk id="11" creationId="{87EF69A2-B89C-4E6F-98F2-74E3528E4A0F}"/>
          </ac:picMkLst>
        </pc:picChg>
      </pc:sldChg>
      <pc:sldChg chg="addSp delSp modSp add mod">
        <pc:chgData name="이 경오" userId="03d471aaec579ec3" providerId="LiveId" clId="{E68241FD-7FCF-44E0-8869-2CE68C84EC76}" dt="2020-04-30T09:19:53.462" v="1648" actId="1076"/>
        <pc:sldMkLst>
          <pc:docMk/>
          <pc:sldMk cId="3027182189" sldId="310"/>
        </pc:sldMkLst>
        <pc:spChg chg="mod">
          <ac:chgData name="이 경오" userId="03d471aaec579ec3" providerId="LiveId" clId="{E68241FD-7FCF-44E0-8869-2CE68C84EC76}" dt="2020-04-30T09:10:18.885" v="1398"/>
          <ac:spMkLst>
            <pc:docMk/>
            <pc:sldMk cId="3027182189" sldId="310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7" creationId="{33D20AF8-B2DB-4E6E-9B9E-BDCF1A87A8D4}"/>
          </ac:spMkLst>
        </pc:spChg>
        <pc:spChg chg="add mod">
          <ac:chgData name="이 경오" userId="03d471aaec579ec3" providerId="LiveId" clId="{E68241FD-7FCF-44E0-8869-2CE68C84EC76}" dt="2020-04-30T09:12:46.634" v="1409" actId="1076"/>
          <ac:spMkLst>
            <pc:docMk/>
            <pc:sldMk cId="3027182189" sldId="310"/>
            <ac:spMk id="9" creationId="{98DB702E-7DEF-482C-A94E-C28C77E825C1}"/>
          </ac:spMkLst>
        </pc:spChg>
        <pc:spChg chg="add mod">
          <ac:chgData name="이 경오" userId="03d471aaec579ec3" providerId="LiveId" clId="{E68241FD-7FCF-44E0-8869-2CE68C84EC76}" dt="2020-04-30T09:16:24.365" v="1626" actId="14100"/>
          <ac:spMkLst>
            <pc:docMk/>
            <pc:sldMk cId="3027182189" sldId="310"/>
            <ac:spMk id="13" creationId="{4CFA7B29-CF93-470D-98C1-ECBB1EA8B26B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14" creationId="{8CC9E1B3-4762-4D7A-95C9-62E134E3C801}"/>
          </ac:spMkLst>
        </pc:spChg>
        <pc:spChg chg="add del">
          <ac:chgData name="이 경오" userId="03d471aaec579ec3" providerId="LiveId" clId="{E68241FD-7FCF-44E0-8869-2CE68C84EC76}" dt="2020-04-30T09:14:23.071" v="1581"/>
          <ac:spMkLst>
            <pc:docMk/>
            <pc:sldMk cId="3027182189" sldId="310"/>
            <ac:spMk id="15" creationId="{A91C3357-BDAB-4FB6-9218-583DB9569872}"/>
          </ac:spMkLst>
        </pc:spChg>
        <pc:spChg chg="add mod">
          <ac:chgData name="이 경오" userId="03d471aaec579ec3" providerId="LiveId" clId="{E68241FD-7FCF-44E0-8869-2CE68C84EC76}" dt="2020-04-30T09:19:53.462" v="1648" actId="1076"/>
          <ac:spMkLst>
            <pc:docMk/>
            <pc:sldMk cId="3027182189" sldId="310"/>
            <ac:spMk id="16" creationId="{060B89F2-2E93-4B69-A58C-2BEF2719E1BC}"/>
          </ac:spMkLst>
        </pc:spChg>
        <pc:spChg chg="del">
          <ac:chgData name="이 경오" userId="03d471aaec579ec3" providerId="LiveId" clId="{E68241FD-7FCF-44E0-8869-2CE68C84EC76}" dt="2020-04-30T09:11:17.019" v="1399" actId="478"/>
          <ac:spMkLst>
            <pc:docMk/>
            <pc:sldMk cId="3027182189" sldId="310"/>
            <ac:spMk id="17" creationId="{15435895-4070-4088-8A26-065135C416CB}"/>
          </ac:spMkLst>
        </pc:spChg>
        <pc:picChg chg="del">
          <ac:chgData name="이 경오" userId="03d471aaec579ec3" providerId="LiveId" clId="{E68241FD-7FCF-44E0-8869-2CE68C84EC76}" dt="2020-04-30T09:11:17.019" v="1399" actId="478"/>
          <ac:picMkLst>
            <pc:docMk/>
            <pc:sldMk cId="3027182189" sldId="310"/>
            <ac:picMk id="3" creationId="{D22F0B1B-2B5C-40A1-A992-E719C56AD1D9}"/>
          </ac:picMkLst>
        </pc:picChg>
        <pc:picChg chg="add del mod">
          <ac:chgData name="이 경오" userId="03d471aaec579ec3" providerId="LiveId" clId="{E68241FD-7FCF-44E0-8869-2CE68C84EC76}" dt="2020-04-30T09:12:29.702" v="1403" actId="478"/>
          <ac:picMkLst>
            <pc:docMk/>
            <pc:sldMk cId="3027182189" sldId="310"/>
            <ac:picMk id="8" creationId="{42A88613-D10D-4E56-838A-AEBC99D640CF}"/>
          </ac:picMkLst>
        </pc:picChg>
        <pc:picChg chg="add mod">
          <ac:chgData name="이 경오" userId="03d471aaec579ec3" providerId="LiveId" clId="{E68241FD-7FCF-44E0-8869-2CE68C84EC76}" dt="2020-04-30T09:16:20.712" v="1625" actId="1076"/>
          <ac:picMkLst>
            <pc:docMk/>
            <pc:sldMk cId="3027182189" sldId="310"/>
            <ac:picMk id="10" creationId="{E0322D14-D96B-4934-98CC-E1E902FB8596}"/>
          </ac:picMkLst>
        </pc:picChg>
        <pc:picChg chg="del">
          <ac:chgData name="이 경오" userId="03d471aaec579ec3" providerId="LiveId" clId="{E68241FD-7FCF-44E0-8869-2CE68C84EC76}" dt="2020-04-30T09:11:17.019" v="1399" actId="478"/>
          <ac:picMkLst>
            <pc:docMk/>
            <pc:sldMk cId="3027182189" sldId="310"/>
            <ac:picMk id="11" creationId="{87EF69A2-B89C-4E6F-98F2-74E3528E4A0F}"/>
          </ac:picMkLst>
        </pc:picChg>
      </pc:sldChg>
      <pc:sldChg chg="addSp delSp modSp add mod">
        <pc:chgData name="이 경오" userId="03d471aaec579ec3" providerId="LiveId" clId="{E68241FD-7FCF-44E0-8869-2CE68C84EC76}" dt="2020-04-30T09:17:26.235" v="1646" actId="478"/>
        <pc:sldMkLst>
          <pc:docMk/>
          <pc:sldMk cId="3213109803" sldId="311"/>
        </pc:sldMkLst>
        <pc:spChg chg="mod">
          <ac:chgData name="이 경오" userId="03d471aaec579ec3" providerId="LiveId" clId="{E68241FD-7FCF-44E0-8869-2CE68C84EC76}" dt="2020-04-30T09:16:34.206" v="1637"/>
          <ac:spMkLst>
            <pc:docMk/>
            <pc:sldMk cId="3213109803" sldId="311"/>
            <ac:spMk id="6" creationId="{C2EBE39D-3484-47CC-8574-359E45600958}"/>
          </ac:spMkLst>
        </pc:spChg>
        <pc:spChg chg="del">
          <ac:chgData name="이 경오" userId="03d471aaec579ec3" providerId="LiveId" clId="{E68241FD-7FCF-44E0-8869-2CE68C84EC76}" dt="2020-04-30T09:16:42.428" v="1638" actId="478"/>
          <ac:spMkLst>
            <pc:docMk/>
            <pc:sldMk cId="3213109803" sldId="311"/>
            <ac:spMk id="9" creationId="{98DB702E-7DEF-482C-A94E-C28C77E825C1}"/>
          </ac:spMkLst>
        </pc:spChg>
        <pc:spChg chg="del mod">
          <ac:chgData name="이 경오" userId="03d471aaec579ec3" providerId="LiveId" clId="{E68241FD-7FCF-44E0-8869-2CE68C84EC76}" dt="2020-04-30T09:17:26.235" v="1646" actId="478"/>
          <ac:spMkLst>
            <pc:docMk/>
            <pc:sldMk cId="3213109803" sldId="311"/>
            <ac:spMk id="13" creationId="{4CFA7B29-CF93-470D-98C1-ECBB1EA8B26B}"/>
          </ac:spMkLst>
        </pc:spChg>
        <pc:spChg chg="del">
          <ac:chgData name="이 경오" userId="03d471aaec579ec3" providerId="LiveId" clId="{E68241FD-7FCF-44E0-8869-2CE68C84EC76}" dt="2020-04-30T09:17:17.143" v="1642" actId="478"/>
          <ac:spMkLst>
            <pc:docMk/>
            <pc:sldMk cId="3213109803" sldId="311"/>
            <ac:spMk id="16" creationId="{060B89F2-2E93-4B69-A58C-2BEF2719E1BC}"/>
          </ac:spMkLst>
        </pc:spChg>
        <pc:picChg chg="add mod">
          <ac:chgData name="이 경오" userId="03d471aaec579ec3" providerId="LiveId" clId="{E68241FD-7FCF-44E0-8869-2CE68C84EC76}" dt="2020-04-30T09:17:21.632" v="1644" actId="1076"/>
          <ac:picMkLst>
            <pc:docMk/>
            <pc:sldMk cId="3213109803" sldId="311"/>
            <ac:picMk id="3" creationId="{65DDA332-7A1B-44BD-9286-C48381582C93}"/>
          </ac:picMkLst>
        </pc:picChg>
        <pc:picChg chg="del">
          <ac:chgData name="이 경오" userId="03d471aaec579ec3" providerId="LiveId" clId="{E68241FD-7FCF-44E0-8869-2CE68C84EC76}" dt="2020-04-30T09:17:17.143" v="1642" actId="478"/>
          <ac:picMkLst>
            <pc:docMk/>
            <pc:sldMk cId="3213109803" sldId="311"/>
            <ac:picMk id="10" creationId="{E0322D14-D96B-4934-98CC-E1E902FB8596}"/>
          </ac:picMkLst>
        </pc:picChg>
      </pc:sldChg>
      <pc:sldChg chg="add ord">
        <pc:chgData name="이 경오" userId="03d471aaec579ec3" providerId="LiveId" clId="{E68241FD-7FCF-44E0-8869-2CE68C84EC76}" dt="2020-04-30T09:20:14.028" v="1651"/>
        <pc:sldMkLst>
          <pc:docMk/>
          <pc:sldMk cId="3928279580" sldId="312"/>
        </pc:sldMkLst>
      </pc:sldChg>
      <pc:sldChg chg="modSp add del mod">
        <pc:chgData name="이 경오" userId="03d471aaec579ec3" providerId="LiveId" clId="{E68241FD-7FCF-44E0-8869-2CE68C84EC76}" dt="2020-04-30T09:21:01.241" v="1679" actId="47"/>
        <pc:sldMkLst>
          <pc:docMk/>
          <pc:sldMk cId="424897151" sldId="313"/>
        </pc:sldMkLst>
        <pc:spChg chg="mod">
          <ac:chgData name="이 경오" userId="03d471aaec579ec3" providerId="LiveId" clId="{E68241FD-7FCF-44E0-8869-2CE68C84EC76}" dt="2020-04-30T09:20:36.706" v="1678"/>
          <ac:spMkLst>
            <pc:docMk/>
            <pc:sldMk cId="424897151" sldId="313"/>
            <ac:spMk id="2" creationId="{00000000-0000-0000-0000-000000000000}"/>
          </ac:spMkLst>
        </pc:spChg>
      </pc:sldChg>
      <pc:sldChg chg="addSp delSp modSp add mod">
        <pc:chgData name="이 경오" userId="03d471aaec579ec3" providerId="LiveId" clId="{E68241FD-7FCF-44E0-8869-2CE68C84EC76}" dt="2020-04-30T11:32:07.525" v="1995" actId="14100"/>
        <pc:sldMkLst>
          <pc:docMk/>
          <pc:sldMk cId="3526229784" sldId="313"/>
        </pc:sldMkLst>
        <pc:spChg chg="del">
          <ac:chgData name="이 경오" userId="03d471aaec579ec3" providerId="LiveId" clId="{E68241FD-7FCF-44E0-8869-2CE68C84EC76}" dt="2020-04-30T11:27:01.278" v="1926" actId="478"/>
          <ac:spMkLst>
            <pc:docMk/>
            <pc:sldMk cId="3526229784" sldId="313"/>
            <ac:spMk id="3" creationId="{4740ED04-CA0D-4F54-BC73-2C60CC9E8508}"/>
          </ac:spMkLst>
        </pc:spChg>
        <pc:spChg chg="mod">
          <ac:chgData name="이 경오" userId="03d471aaec579ec3" providerId="LiveId" clId="{E68241FD-7FCF-44E0-8869-2CE68C84EC76}" dt="2020-04-30T11:26:53.698" v="1925" actId="11"/>
          <ac:spMkLst>
            <pc:docMk/>
            <pc:sldMk cId="3526229784" sldId="313"/>
            <ac:spMk id="12" creationId="{66812302-F60B-4FD0-BFC5-A8FEC630A678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13" creationId="{5DE3D8CE-B1C7-40F6-9757-1EFFD6766569}"/>
          </ac:spMkLst>
        </pc:spChg>
        <pc:spChg chg="add mod">
          <ac:chgData name="이 경오" userId="03d471aaec579ec3" providerId="LiveId" clId="{E68241FD-7FCF-44E0-8869-2CE68C84EC76}" dt="2020-04-30T11:31:45.162" v="1987" actId="1076"/>
          <ac:spMkLst>
            <pc:docMk/>
            <pc:sldMk cId="3526229784" sldId="313"/>
            <ac:spMk id="15" creationId="{E491685A-A7FA-46F8-A477-B0E70F0A6D2A}"/>
          </ac:spMkLst>
        </pc:spChg>
        <pc:spChg chg="add mod">
          <ac:chgData name="이 경오" userId="03d471aaec579ec3" providerId="LiveId" clId="{E68241FD-7FCF-44E0-8869-2CE68C84EC76}" dt="2020-04-30T11:28:12.637" v="1949" actId="554"/>
          <ac:spMkLst>
            <pc:docMk/>
            <pc:sldMk cId="3526229784" sldId="313"/>
            <ac:spMk id="17" creationId="{0EF566FE-3CB7-48BF-8CF4-FB48C4E828E4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18" creationId="{3D5D719C-AF8B-4C95-9B47-1458FF804390}"/>
          </ac:spMkLst>
        </pc:spChg>
        <pc:spChg chg="del">
          <ac:chgData name="이 경오" userId="03d471aaec579ec3" providerId="LiveId" clId="{E68241FD-7FCF-44E0-8869-2CE68C84EC76}" dt="2020-04-30T11:27:04.994" v="1927" actId="478"/>
          <ac:spMkLst>
            <pc:docMk/>
            <pc:sldMk cId="3526229784" sldId="313"/>
            <ac:spMk id="22" creationId="{E8782E22-6714-42DC-A9E7-2FD71E662692}"/>
          </ac:spMkLst>
        </pc:spChg>
        <pc:spChg chg="add mod">
          <ac:chgData name="이 경오" userId="03d471aaec579ec3" providerId="LiveId" clId="{E68241FD-7FCF-44E0-8869-2CE68C84EC76}" dt="2020-04-30T11:31:43.418" v="1986" actId="1076"/>
          <ac:spMkLst>
            <pc:docMk/>
            <pc:sldMk cId="3526229784" sldId="313"/>
            <ac:spMk id="23" creationId="{57921E04-96AD-4D0C-99B7-FF850731F4C5}"/>
          </ac:spMkLst>
        </pc:spChg>
        <pc:spChg chg="add mod">
          <ac:chgData name="이 경오" userId="03d471aaec579ec3" providerId="LiveId" clId="{E68241FD-7FCF-44E0-8869-2CE68C84EC76}" dt="2020-04-30T11:31:50.376" v="1989" actId="1076"/>
          <ac:spMkLst>
            <pc:docMk/>
            <pc:sldMk cId="3526229784" sldId="313"/>
            <ac:spMk id="24" creationId="{B5E67DEF-FB33-4163-946F-B62BE0791A6F}"/>
          </ac:spMkLst>
        </pc:spChg>
        <pc:picChg chg="del">
          <ac:chgData name="이 경오" userId="03d471aaec579ec3" providerId="LiveId" clId="{E68241FD-7FCF-44E0-8869-2CE68C84EC76}" dt="2020-04-30T11:27:04.994" v="1927" actId="478"/>
          <ac:picMkLst>
            <pc:docMk/>
            <pc:sldMk cId="3526229784" sldId="313"/>
            <ac:picMk id="6" creationId="{F9BB1785-31CE-4BED-B5C0-FA8618C84B5E}"/>
          </ac:picMkLst>
        </pc:picChg>
        <pc:picChg chg="del">
          <ac:chgData name="이 경오" userId="03d471aaec579ec3" providerId="LiveId" clId="{E68241FD-7FCF-44E0-8869-2CE68C84EC76}" dt="2020-04-30T11:27:04.994" v="1927" actId="478"/>
          <ac:picMkLst>
            <pc:docMk/>
            <pc:sldMk cId="3526229784" sldId="313"/>
            <ac:picMk id="7" creationId="{A713B024-3307-46E3-915F-8DC1F375ADDA}"/>
          </ac:picMkLst>
        </pc:picChg>
        <pc:picChg chg="add mod">
          <ac:chgData name="이 경오" userId="03d471aaec579ec3" providerId="LiveId" clId="{E68241FD-7FCF-44E0-8869-2CE68C84EC76}" dt="2020-04-30T11:27:48.738" v="1938" actId="1076"/>
          <ac:picMkLst>
            <pc:docMk/>
            <pc:sldMk cId="3526229784" sldId="313"/>
            <ac:picMk id="8" creationId="{BE7E3DF6-F812-4272-8EF6-F911B689A397}"/>
          </ac:picMkLst>
        </pc:picChg>
        <pc:picChg chg="add mod">
          <ac:chgData name="이 경오" userId="03d471aaec579ec3" providerId="LiveId" clId="{E68241FD-7FCF-44E0-8869-2CE68C84EC76}" dt="2020-04-30T11:27:26.527" v="1935" actId="14100"/>
          <ac:picMkLst>
            <pc:docMk/>
            <pc:sldMk cId="3526229784" sldId="313"/>
            <ac:picMk id="9" creationId="{393336A7-B0C2-4D1A-82D5-599B4789EE5D}"/>
          </ac:picMkLst>
        </pc:picChg>
        <pc:picChg chg="add mod">
          <ac:chgData name="이 경오" userId="03d471aaec579ec3" providerId="LiveId" clId="{E68241FD-7FCF-44E0-8869-2CE68C84EC76}" dt="2020-04-30T11:29:28.657" v="1951" actId="1076"/>
          <ac:picMkLst>
            <pc:docMk/>
            <pc:sldMk cId="3526229784" sldId="313"/>
            <ac:picMk id="14" creationId="{9BF7462D-568D-45D5-82A1-B90368413353}"/>
          </ac:picMkLst>
        </pc:picChg>
        <pc:picChg chg="add mod">
          <ac:chgData name="이 경오" userId="03d471aaec579ec3" providerId="LiveId" clId="{E68241FD-7FCF-44E0-8869-2CE68C84EC76}" dt="2020-04-30T11:29:43.395" v="1954" actId="14100"/>
          <ac:picMkLst>
            <pc:docMk/>
            <pc:sldMk cId="3526229784" sldId="313"/>
            <ac:picMk id="20" creationId="{49BAD89F-0D67-4C9A-B137-6AEA155FA7EF}"/>
          </ac:picMkLst>
        </pc:picChg>
        <pc:cxnChg chg="add mod">
          <ac:chgData name="이 경오" userId="03d471aaec579ec3" providerId="LiveId" clId="{E68241FD-7FCF-44E0-8869-2CE68C84EC76}" dt="2020-04-30T11:31:45.162" v="1987" actId="1076"/>
          <ac:cxnSpMkLst>
            <pc:docMk/>
            <pc:sldMk cId="3526229784" sldId="313"/>
            <ac:cxnSpMk id="16" creationId="{C9315C35-0217-485C-A454-B76DFC45837C}"/>
          </ac:cxnSpMkLst>
        </pc:cxnChg>
        <pc:cxnChg chg="del mod">
          <ac:chgData name="이 경오" userId="03d471aaec579ec3" providerId="LiveId" clId="{E68241FD-7FCF-44E0-8869-2CE68C84EC76}" dt="2020-04-30T11:27:04.994" v="1927" actId="478"/>
          <ac:cxnSpMkLst>
            <pc:docMk/>
            <pc:sldMk cId="3526229784" sldId="313"/>
            <ac:cxnSpMk id="19" creationId="{F77D9413-D3CE-424C-9EC1-33337F4C1EB5}"/>
          </ac:cxnSpMkLst>
        </pc:cxnChg>
        <pc:cxnChg chg="add mod">
          <ac:chgData name="이 경오" userId="03d471aaec579ec3" providerId="LiveId" clId="{E68241FD-7FCF-44E0-8869-2CE68C84EC76}" dt="2020-04-30T11:31:58.976" v="1992" actId="14100"/>
          <ac:cxnSpMkLst>
            <pc:docMk/>
            <pc:sldMk cId="3526229784" sldId="313"/>
            <ac:cxnSpMk id="25" creationId="{EA696F06-5F57-460F-B02D-1F88BEA6D267}"/>
          </ac:cxnSpMkLst>
        </pc:cxnChg>
        <pc:cxnChg chg="add mod">
          <ac:chgData name="이 경오" userId="03d471aaec579ec3" providerId="LiveId" clId="{E68241FD-7FCF-44E0-8869-2CE68C84EC76}" dt="2020-04-30T11:32:07.525" v="1995" actId="14100"/>
          <ac:cxnSpMkLst>
            <pc:docMk/>
            <pc:sldMk cId="3526229784" sldId="313"/>
            <ac:cxnSpMk id="28" creationId="{8949C7EE-63CC-4047-9E40-AF40DFCF2A26}"/>
          </ac:cxnSpMkLst>
        </pc:cxnChg>
      </pc:sldChg>
      <pc:sldChg chg="addSp delSp modSp add mod">
        <pc:chgData name="이 경오" userId="03d471aaec579ec3" providerId="LiveId" clId="{E68241FD-7FCF-44E0-8869-2CE68C84EC76}" dt="2020-04-30T11:33:02.696" v="2018" actId="14100"/>
        <pc:sldMkLst>
          <pc:docMk/>
          <pc:sldMk cId="2997274749" sldId="314"/>
        </pc:sldMkLst>
        <pc:spChg chg="del">
          <ac:chgData name="이 경오" userId="03d471aaec579ec3" providerId="LiveId" clId="{E68241FD-7FCF-44E0-8869-2CE68C84EC76}" dt="2020-04-30T11:29:58.551" v="1957" actId="478"/>
          <ac:spMkLst>
            <pc:docMk/>
            <pc:sldMk cId="2997274749" sldId="314"/>
            <ac:spMk id="15" creationId="{E491685A-A7FA-46F8-A477-B0E70F0A6D2A}"/>
          </ac:spMkLst>
        </pc:spChg>
        <pc:spChg chg="del">
          <ac:chgData name="이 경오" userId="03d471aaec579ec3" providerId="LiveId" clId="{E68241FD-7FCF-44E0-8869-2CE68C84EC76}" dt="2020-04-30T11:29:58.551" v="1957" actId="478"/>
          <ac:spMkLst>
            <pc:docMk/>
            <pc:sldMk cId="2997274749" sldId="314"/>
            <ac:spMk id="17" creationId="{0EF566FE-3CB7-48BF-8CF4-FB48C4E828E4}"/>
          </ac:spMkLst>
        </pc:spChg>
        <pc:spChg chg="add mod">
          <ac:chgData name="이 경오" userId="03d471aaec579ec3" providerId="LiveId" clId="{E68241FD-7FCF-44E0-8869-2CE68C84EC76}" dt="2020-04-30T11:32:25.036" v="2005" actId="1037"/>
          <ac:spMkLst>
            <pc:docMk/>
            <pc:sldMk cId="2997274749" sldId="314"/>
            <ac:spMk id="18" creationId="{37B4826C-6769-4665-9083-66636B607726}"/>
          </ac:spMkLst>
        </pc:spChg>
        <pc:spChg chg="add mod">
          <ac:chgData name="이 경오" userId="03d471aaec579ec3" providerId="LiveId" clId="{E68241FD-7FCF-44E0-8869-2CE68C84EC76}" dt="2020-04-30T11:32:29.607" v="2007" actId="1076"/>
          <ac:spMkLst>
            <pc:docMk/>
            <pc:sldMk cId="2997274749" sldId="314"/>
            <ac:spMk id="21" creationId="{97AF2823-FB09-44CA-A0B0-3ABDD2FB3BE3}"/>
          </ac:spMkLst>
        </pc:spChg>
        <pc:spChg chg="add mod">
          <ac:chgData name="이 경오" userId="03d471aaec579ec3" providerId="LiveId" clId="{E68241FD-7FCF-44E0-8869-2CE68C84EC76}" dt="2020-04-30T11:32:38.189" v="2010" actId="1076"/>
          <ac:spMkLst>
            <pc:docMk/>
            <pc:sldMk cId="2997274749" sldId="314"/>
            <ac:spMk id="22" creationId="{02D07392-A822-4FBB-B0D8-A4C9B2D4EF3E}"/>
          </ac:spMkLst>
        </pc:spChg>
        <pc:spChg chg="add mod">
          <ac:chgData name="이 경오" userId="03d471aaec579ec3" providerId="LiveId" clId="{E68241FD-7FCF-44E0-8869-2CE68C84EC76}" dt="2020-04-30T11:32:53.347" v="2015" actId="1076"/>
          <ac:spMkLst>
            <pc:docMk/>
            <pc:sldMk cId="2997274749" sldId="314"/>
            <ac:spMk id="25" creationId="{6CED8692-72CC-4E92-9563-E6D64AF49DF3}"/>
          </ac:spMkLst>
        </pc:spChg>
        <pc:picChg chg="add mod">
          <ac:chgData name="이 경오" userId="03d471aaec579ec3" providerId="LiveId" clId="{E68241FD-7FCF-44E0-8869-2CE68C84EC76}" dt="2020-04-30T11:30:22.316" v="1964" actId="14100"/>
          <ac:picMkLst>
            <pc:docMk/>
            <pc:sldMk cId="2997274749" sldId="314"/>
            <ac:picMk id="3" creationId="{C09F7362-10C3-4610-8DB7-447AF9592470}"/>
          </ac:picMkLst>
        </pc:picChg>
        <pc:picChg chg="add mod">
          <ac:chgData name="이 경오" userId="03d471aaec579ec3" providerId="LiveId" clId="{E68241FD-7FCF-44E0-8869-2CE68C84EC76}" dt="2020-04-30T11:30:25.586" v="1966" actId="14100"/>
          <ac:picMkLst>
            <pc:docMk/>
            <pc:sldMk cId="2997274749" sldId="314"/>
            <ac:picMk id="6" creationId="{3F700947-043F-4F2B-8490-982C807856ED}"/>
          </ac:picMkLst>
        </pc:picChg>
        <pc:picChg chg="add mod">
          <ac:chgData name="이 경오" userId="03d471aaec579ec3" providerId="LiveId" clId="{E68241FD-7FCF-44E0-8869-2CE68C84EC76}" dt="2020-04-30T11:30:36.845" v="1969" actId="14100"/>
          <ac:picMkLst>
            <pc:docMk/>
            <pc:sldMk cId="2997274749" sldId="314"/>
            <ac:picMk id="7" creationId="{A4529FD9-4219-4180-A6A0-2CA6AF8802A7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8" creationId="{BE7E3DF6-F812-4272-8EF6-F911B689A397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9" creationId="{393336A7-B0C2-4D1A-82D5-599B4789EE5D}"/>
          </ac:picMkLst>
        </pc:picChg>
        <pc:picChg chg="add mod">
          <ac:chgData name="이 경오" userId="03d471aaec579ec3" providerId="LiveId" clId="{E68241FD-7FCF-44E0-8869-2CE68C84EC76}" dt="2020-04-30T11:30:53.518" v="1972" actId="14100"/>
          <ac:picMkLst>
            <pc:docMk/>
            <pc:sldMk cId="2997274749" sldId="314"/>
            <ac:picMk id="10" creationId="{427CC501-B2E5-4814-8899-8F5C8228EC0B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14" creationId="{9BF7462D-568D-45D5-82A1-B90368413353}"/>
          </ac:picMkLst>
        </pc:picChg>
        <pc:picChg chg="del">
          <ac:chgData name="이 경오" userId="03d471aaec579ec3" providerId="LiveId" clId="{E68241FD-7FCF-44E0-8869-2CE68C84EC76}" dt="2020-04-30T11:29:56.068" v="1956" actId="478"/>
          <ac:picMkLst>
            <pc:docMk/>
            <pc:sldMk cId="2997274749" sldId="314"/>
            <ac:picMk id="20" creationId="{49BAD89F-0D67-4C9A-B137-6AEA155FA7EF}"/>
          </ac:picMkLst>
        </pc:picChg>
        <pc:cxnChg chg="del mod">
          <ac:chgData name="이 경오" userId="03d471aaec579ec3" providerId="LiveId" clId="{E68241FD-7FCF-44E0-8869-2CE68C84EC76}" dt="2020-04-30T11:29:58.551" v="1957" actId="478"/>
          <ac:cxnSpMkLst>
            <pc:docMk/>
            <pc:sldMk cId="2997274749" sldId="314"/>
            <ac:cxnSpMk id="16" creationId="{C9315C35-0217-485C-A454-B76DFC45837C}"/>
          </ac:cxnSpMkLst>
        </pc:cxnChg>
        <pc:cxnChg chg="add mod">
          <ac:chgData name="이 경오" userId="03d471aaec579ec3" providerId="LiveId" clId="{E68241FD-7FCF-44E0-8869-2CE68C84EC76}" dt="2020-04-30T11:32:33.016" v="2008" actId="14100"/>
          <ac:cxnSpMkLst>
            <pc:docMk/>
            <pc:sldMk cId="2997274749" sldId="314"/>
            <ac:cxnSpMk id="19" creationId="{D343EC07-2FD9-4E12-A7C1-2ADB8A1A8003}"/>
          </ac:cxnSpMkLst>
        </pc:cxnChg>
        <pc:cxnChg chg="add mod">
          <ac:chgData name="이 경오" userId="03d471aaec579ec3" providerId="LiveId" clId="{E68241FD-7FCF-44E0-8869-2CE68C84EC76}" dt="2020-04-30T11:32:47.556" v="2013" actId="14100"/>
          <ac:cxnSpMkLst>
            <pc:docMk/>
            <pc:sldMk cId="2997274749" sldId="314"/>
            <ac:cxnSpMk id="23" creationId="{40657873-E3B6-4DEE-96D2-61C15872A38A}"/>
          </ac:cxnSpMkLst>
        </pc:cxnChg>
        <pc:cxnChg chg="add mod">
          <ac:chgData name="이 경오" userId="03d471aaec579ec3" providerId="LiveId" clId="{E68241FD-7FCF-44E0-8869-2CE68C84EC76}" dt="2020-04-30T11:33:02.696" v="2018" actId="14100"/>
          <ac:cxnSpMkLst>
            <pc:docMk/>
            <pc:sldMk cId="2997274749" sldId="314"/>
            <ac:cxnSpMk id="26" creationId="{5CFA0E51-12C4-4209-AE75-E4D643301A12}"/>
          </ac:cxnSpMkLst>
        </pc:cxnChg>
      </pc:sldChg>
      <pc:sldChg chg="addSp delSp modSp add mod">
        <pc:chgData name="이 경오" userId="03d471aaec579ec3" providerId="LiveId" clId="{E68241FD-7FCF-44E0-8869-2CE68C84EC76}" dt="2020-04-30T11:33:21.236" v="2021" actId="1076"/>
        <pc:sldMkLst>
          <pc:docMk/>
          <pc:sldMk cId="1421965379" sldId="315"/>
        </pc:sldMkLst>
        <pc:spChg chg="add mod">
          <ac:chgData name="이 경오" userId="03d471aaec579ec3" providerId="LiveId" clId="{E68241FD-7FCF-44E0-8869-2CE68C84EC76}" dt="2020-04-30T11:33:21.236" v="2021" actId="1076"/>
          <ac:spMkLst>
            <pc:docMk/>
            <pc:sldMk cId="1421965379" sldId="315"/>
            <ac:spMk id="15" creationId="{5A03AB59-C872-45AD-8CC4-14012382E18B}"/>
          </ac:spMkLst>
        </pc:spChg>
        <pc:picChg chg="del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3" creationId="{C09F7362-10C3-4610-8DB7-447AF9592470}"/>
          </ac:picMkLst>
        </pc:picChg>
        <pc:picChg chg="del mod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6" creationId="{3F700947-043F-4F2B-8490-982C807856ED}"/>
          </ac:picMkLst>
        </pc:picChg>
        <pc:picChg chg="del">
          <ac:chgData name="이 경오" userId="03d471aaec579ec3" providerId="LiveId" clId="{E68241FD-7FCF-44E0-8869-2CE68C84EC76}" dt="2020-04-30T11:31:10.199" v="1978" actId="478"/>
          <ac:picMkLst>
            <pc:docMk/>
            <pc:sldMk cId="1421965379" sldId="315"/>
            <ac:picMk id="7" creationId="{A4529FD9-4219-4180-A6A0-2CA6AF8802A7}"/>
          </ac:picMkLst>
        </pc:picChg>
        <pc:picChg chg="add mod">
          <ac:chgData name="이 경오" userId="03d471aaec579ec3" providerId="LiveId" clId="{E68241FD-7FCF-44E0-8869-2CE68C84EC76}" dt="2020-04-30T11:31:18.596" v="1981" actId="14100"/>
          <ac:picMkLst>
            <pc:docMk/>
            <pc:sldMk cId="1421965379" sldId="315"/>
            <ac:picMk id="8" creationId="{02756502-A6EC-46FF-A63B-06FE61CED776}"/>
          </ac:picMkLst>
        </pc:picChg>
        <pc:picChg chg="add mod">
          <ac:chgData name="이 경오" userId="03d471aaec579ec3" providerId="LiveId" clId="{E68241FD-7FCF-44E0-8869-2CE68C84EC76}" dt="2020-04-30T11:31:31.814" v="1984" actId="14100"/>
          <ac:picMkLst>
            <pc:docMk/>
            <pc:sldMk cId="1421965379" sldId="315"/>
            <ac:picMk id="9" creationId="{9C4B335D-9953-4B49-A123-E2D79A76C2D4}"/>
          </ac:picMkLst>
        </pc:picChg>
        <pc:picChg chg="del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0" creationId="{427CC501-B2E5-4814-8899-8F5C8228EC0B}"/>
          </ac:picMkLst>
        </pc:picChg>
        <pc:picChg chg="add del mod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1" creationId="{85EBB9EB-0AE5-4B56-AB17-D4F97E317BDF}"/>
          </ac:picMkLst>
        </pc:picChg>
        <pc:picChg chg="add del mod">
          <ac:chgData name="이 경오" userId="03d471aaec579ec3" providerId="LiveId" clId="{E68241FD-7FCF-44E0-8869-2CE68C84EC76}" dt="2020-04-30T11:31:06.498" v="1975" actId="478"/>
          <ac:picMkLst>
            <pc:docMk/>
            <pc:sldMk cId="1421965379" sldId="315"/>
            <ac:picMk id="13" creationId="{F0A99816-6B9A-45C6-99D2-6127F8465D25}"/>
          </ac:picMkLst>
        </pc:picChg>
        <pc:picChg chg="add del mod">
          <ac:chgData name="이 경오" userId="03d471aaec579ec3" providerId="LiveId" clId="{E68241FD-7FCF-44E0-8869-2CE68C84EC76}" dt="2020-04-30T11:31:08.618" v="1977" actId="478"/>
          <ac:picMkLst>
            <pc:docMk/>
            <pc:sldMk cId="1421965379" sldId="315"/>
            <ac:picMk id="14" creationId="{8AF3BC91-84F5-4293-B563-4BAB94BB534C}"/>
          </ac:picMkLst>
        </pc:picChg>
        <pc:cxnChg chg="add del mod">
          <ac:chgData name="이 경오" userId="03d471aaec579ec3" providerId="LiveId" clId="{E68241FD-7FCF-44E0-8869-2CE68C84EC76}" dt="2020-04-30T11:33:15.885" v="2020" actId="478"/>
          <ac:cxnSpMkLst>
            <pc:docMk/>
            <pc:sldMk cId="1421965379" sldId="315"/>
            <ac:cxnSpMk id="16" creationId="{ADBBF99C-5769-4502-86B7-867D7F7C0B5C}"/>
          </ac:cxnSpMkLst>
        </pc:cxnChg>
      </pc:sldChg>
      <pc:sldChg chg="addSp delSp modSp add mod">
        <pc:chgData name="이 경오" userId="03d471aaec579ec3" providerId="LiveId" clId="{E68241FD-7FCF-44E0-8869-2CE68C84EC76}" dt="2020-04-30T11:37:38.637" v="2187"/>
        <pc:sldMkLst>
          <pc:docMk/>
          <pc:sldMk cId="1155329877" sldId="316"/>
        </pc:sldMkLst>
        <pc:spChg chg="mod">
          <ac:chgData name="이 경오" userId="03d471aaec579ec3" providerId="LiveId" clId="{E68241FD-7FCF-44E0-8869-2CE68C84EC76}" dt="2020-04-30T11:33:35.377" v="2044"/>
          <ac:spMkLst>
            <pc:docMk/>
            <pc:sldMk cId="1155329877" sldId="316"/>
            <ac:spMk id="2" creationId="{00000000-0000-0000-0000-000000000000}"/>
          </ac:spMkLst>
        </pc:spChg>
        <pc:spChg chg="add del">
          <ac:chgData name="이 경오" userId="03d471aaec579ec3" providerId="LiveId" clId="{E68241FD-7FCF-44E0-8869-2CE68C84EC76}" dt="2020-04-30T11:34:46.526" v="2081"/>
          <ac:spMkLst>
            <pc:docMk/>
            <pc:sldMk cId="1155329877" sldId="316"/>
            <ac:spMk id="3" creationId="{C7DFDF73-2571-4C33-BD45-E6EA28AA70D2}"/>
          </ac:spMkLst>
        </pc:spChg>
        <pc:spChg chg="add mod">
          <ac:chgData name="이 경오" userId="03d471aaec579ec3" providerId="LiveId" clId="{E68241FD-7FCF-44E0-8869-2CE68C84EC76}" dt="2020-04-30T11:36:00.407" v="2105" actId="113"/>
          <ac:spMkLst>
            <pc:docMk/>
            <pc:sldMk cId="1155329877" sldId="316"/>
            <ac:spMk id="7" creationId="{EF1C5BCC-3C7B-403C-987A-5D5F47FE067D}"/>
          </ac:spMkLst>
        </pc:spChg>
        <pc:spChg chg="add mod">
          <ac:chgData name="이 경오" userId="03d471aaec579ec3" providerId="LiveId" clId="{E68241FD-7FCF-44E0-8869-2CE68C84EC76}" dt="2020-04-30T11:35:16.871" v="2091" actId="1037"/>
          <ac:spMkLst>
            <pc:docMk/>
            <pc:sldMk cId="1155329877" sldId="316"/>
            <ac:spMk id="11" creationId="{61D75DB5-9394-4657-8886-A48CDF76D068}"/>
          </ac:spMkLst>
        </pc:spChg>
        <pc:spChg chg="mod">
          <ac:chgData name="이 경오" userId="03d471aaec579ec3" providerId="LiveId" clId="{E68241FD-7FCF-44E0-8869-2CE68C84EC76}" dt="2020-04-30T11:37:38.637" v="2187"/>
          <ac:spMkLst>
            <pc:docMk/>
            <pc:sldMk cId="1155329877" sldId="316"/>
            <ac:spMk id="12" creationId="{66812302-F60B-4FD0-BFC5-A8FEC630A678}"/>
          </ac:spMkLst>
        </pc:spChg>
        <pc:spChg chg="add mod">
          <ac:chgData name="이 경오" userId="03d471aaec579ec3" providerId="LiveId" clId="{E68241FD-7FCF-44E0-8869-2CE68C84EC76}" dt="2020-04-30T11:36:36.295" v="2111" actId="14100"/>
          <ac:spMkLst>
            <pc:docMk/>
            <pc:sldMk cId="1155329877" sldId="316"/>
            <ac:spMk id="14" creationId="{E1D5EBF8-7EE1-417C-8E8E-B3DEDA4F173B}"/>
          </ac:spMkLst>
        </pc:spChg>
        <pc:spChg chg="del">
          <ac:chgData name="이 경오" userId="03d471aaec579ec3" providerId="LiveId" clId="{E68241FD-7FCF-44E0-8869-2CE68C84EC76}" dt="2020-04-30T11:34:32.206" v="2079" actId="478"/>
          <ac:spMkLst>
            <pc:docMk/>
            <pc:sldMk cId="1155329877" sldId="316"/>
            <ac:spMk id="15" creationId="{5A03AB59-C872-45AD-8CC4-14012382E18B}"/>
          </ac:spMkLst>
        </pc:spChg>
        <pc:spChg chg="add mod">
          <ac:chgData name="이 경오" userId="03d471aaec579ec3" providerId="LiveId" clId="{E68241FD-7FCF-44E0-8869-2CE68C84EC76}" dt="2020-04-30T11:36:50.372" v="2119" actId="1036"/>
          <ac:spMkLst>
            <pc:docMk/>
            <pc:sldMk cId="1155329877" sldId="316"/>
            <ac:spMk id="16" creationId="{B415A335-C5AC-4AD8-ACA4-F73F72D662AD}"/>
          </ac:spMkLst>
        </pc:spChg>
        <pc:picChg chg="add mod">
          <ac:chgData name="이 경오" userId="03d471aaec579ec3" providerId="LiveId" clId="{E68241FD-7FCF-44E0-8869-2CE68C84EC76}" dt="2020-04-30T11:35:05.622" v="2086" actId="1076"/>
          <ac:picMkLst>
            <pc:docMk/>
            <pc:sldMk cId="1155329877" sldId="316"/>
            <ac:picMk id="6" creationId="{C8338AD8-5370-4AE9-BB78-3BF7E097A332}"/>
          </ac:picMkLst>
        </pc:picChg>
        <pc:picChg chg="del">
          <ac:chgData name="이 경오" userId="03d471aaec579ec3" providerId="LiveId" clId="{E68241FD-7FCF-44E0-8869-2CE68C84EC76}" dt="2020-04-30T11:34:32.206" v="2079" actId="478"/>
          <ac:picMkLst>
            <pc:docMk/>
            <pc:sldMk cId="1155329877" sldId="316"/>
            <ac:picMk id="8" creationId="{02756502-A6EC-46FF-A63B-06FE61CED776}"/>
          </ac:picMkLst>
        </pc:picChg>
        <pc:picChg chg="del">
          <ac:chgData name="이 경오" userId="03d471aaec579ec3" providerId="LiveId" clId="{E68241FD-7FCF-44E0-8869-2CE68C84EC76}" dt="2020-04-30T11:34:32.206" v="2079" actId="478"/>
          <ac:picMkLst>
            <pc:docMk/>
            <pc:sldMk cId="1155329877" sldId="316"/>
            <ac:picMk id="9" creationId="{9C4B335D-9953-4B49-A123-E2D79A76C2D4}"/>
          </ac:picMkLst>
        </pc:picChg>
        <pc:picChg chg="add mod">
          <ac:chgData name="이 경오" userId="03d471aaec579ec3" providerId="LiveId" clId="{E68241FD-7FCF-44E0-8869-2CE68C84EC76}" dt="2020-04-30T11:36:20.786" v="2108" actId="1076"/>
          <ac:picMkLst>
            <pc:docMk/>
            <pc:sldMk cId="1155329877" sldId="316"/>
            <ac:picMk id="10" creationId="{BDE857E1-6672-496C-929E-094F1CC60FD7}"/>
          </ac:picMkLst>
        </pc:picChg>
        <pc:cxnChg chg="add mod">
          <ac:chgData name="이 경오" userId="03d471aaec579ec3" providerId="LiveId" clId="{E68241FD-7FCF-44E0-8869-2CE68C84EC76}" dt="2020-04-30T11:37:06.195" v="2122" actId="14100"/>
          <ac:cxnSpMkLst>
            <pc:docMk/>
            <pc:sldMk cId="1155329877" sldId="316"/>
            <ac:cxnSpMk id="17" creationId="{15038219-7ED1-4393-B6E6-3A222635AA4B}"/>
          </ac:cxnSpMkLst>
        </pc:cxnChg>
        <pc:cxnChg chg="add mod">
          <ac:chgData name="이 경오" userId="03d471aaec579ec3" providerId="LiveId" clId="{E68241FD-7FCF-44E0-8869-2CE68C84EC76}" dt="2020-04-30T11:37:13.556" v="2125" actId="14100"/>
          <ac:cxnSpMkLst>
            <pc:docMk/>
            <pc:sldMk cId="1155329877" sldId="316"/>
            <ac:cxnSpMk id="19" creationId="{8C354F1A-379B-4D24-9CDF-F9D551381B70}"/>
          </ac:cxnSpMkLst>
        </pc:cxnChg>
      </pc:sldChg>
      <pc:sldChg chg="addSp delSp modSp add mod">
        <pc:chgData name="이 경오" userId="03d471aaec579ec3" providerId="LiveId" clId="{E68241FD-7FCF-44E0-8869-2CE68C84EC76}" dt="2020-04-30T11:45:01.454" v="2627" actId="1076"/>
        <pc:sldMkLst>
          <pc:docMk/>
          <pc:sldMk cId="2607342884" sldId="317"/>
        </pc:sldMkLst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7" creationId="{EF1C5BCC-3C7B-403C-987A-5D5F47FE067D}"/>
          </ac:spMkLst>
        </pc:spChg>
        <pc:spChg chg="add mod">
          <ac:chgData name="이 경오" userId="03d471aaec579ec3" providerId="LiveId" clId="{E68241FD-7FCF-44E0-8869-2CE68C84EC76}" dt="2020-04-30T11:43:26.924" v="2576" actId="1076"/>
          <ac:spMkLst>
            <pc:docMk/>
            <pc:sldMk cId="2607342884" sldId="317"/>
            <ac:spMk id="9" creationId="{408D3C6E-8FB6-48E5-9AD6-C0FC3BBCE7B2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1" creationId="{61D75DB5-9394-4657-8886-A48CDF76D068}"/>
          </ac:spMkLst>
        </pc:spChg>
        <pc:spChg chg="mod">
          <ac:chgData name="이 경오" userId="03d471aaec579ec3" providerId="LiveId" clId="{E68241FD-7FCF-44E0-8869-2CE68C84EC76}" dt="2020-04-30T11:37:46.937" v="2197"/>
          <ac:spMkLst>
            <pc:docMk/>
            <pc:sldMk cId="2607342884" sldId="317"/>
            <ac:spMk id="12" creationId="{66812302-F60B-4FD0-BFC5-A8FEC630A678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4" creationId="{E1D5EBF8-7EE1-417C-8E8E-B3DEDA4F173B}"/>
          </ac:spMkLst>
        </pc:spChg>
        <pc:spChg chg="del">
          <ac:chgData name="이 경오" userId="03d471aaec579ec3" providerId="LiveId" clId="{E68241FD-7FCF-44E0-8869-2CE68C84EC76}" dt="2020-04-30T11:37:50.250" v="2198" actId="478"/>
          <ac:spMkLst>
            <pc:docMk/>
            <pc:sldMk cId="2607342884" sldId="317"/>
            <ac:spMk id="16" creationId="{B415A335-C5AC-4AD8-ACA4-F73F72D662AD}"/>
          </ac:spMkLst>
        </pc:spChg>
        <pc:spChg chg="add mod">
          <ac:chgData name="이 경오" userId="03d471aaec579ec3" providerId="LiveId" clId="{E68241FD-7FCF-44E0-8869-2CE68C84EC76}" dt="2020-04-30T11:44:46.482" v="2624" actId="20577"/>
          <ac:spMkLst>
            <pc:docMk/>
            <pc:sldMk cId="2607342884" sldId="317"/>
            <ac:spMk id="18" creationId="{C1C3F4E9-7634-48C3-84FF-882716AFC688}"/>
          </ac:spMkLst>
        </pc:spChg>
        <pc:spChg chg="add mod">
          <ac:chgData name="이 경오" userId="03d471aaec579ec3" providerId="LiveId" clId="{E68241FD-7FCF-44E0-8869-2CE68C84EC76}" dt="2020-04-30T11:40:47.610" v="2548" actId="1035"/>
          <ac:spMkLst>
            <pc:docMk/>
            <pc:sldMk cId="2607342884" sldId="317"/>
            <ac:spMk id="20" creationId="{4025BB77-0AED-45F2-864F-184066C87ABF}"/>
          </ac:spMkLst>
        </pc:spChg>
        <pc:spChg chg="add mod">
          <ac:chgData name="이 경오" userId="03d471aaec579ec3" providerId="LiveId" clId="{E68241FD-7FCF-44E0-8869-2CE68C84EC76}" dt="2020-04-30T11:40:55.407" v="2550" actId="1076"/>
          <ac:spMkLst>
            <pc:docMk/>
            <pc:sldMk cId="2607342884" sldId="317"/>
            <ac:spMk id="21" creationId="{B527C11F-C2EE-45D6-ADEB-D15389E8DF99}"/>
          </ac:spMkLst>
        </pc:spChg>
        <pc:spChg chg="add mod">
          <ac:chgData name="이 경오" userId="03d471aaec579ec3" providerId="LiveId" clId="{E68241FD-7FCF-44E0-8869-2CE68C84EC76}" dt="2020-04-30T11:41:04.002" v="2555" actId="1035"/>
          <ac:spMkLst>
            <pc:docMk/>
            <pc:sldMk cId="2607342884" sldId="317"/>
            <ac:spMk id="22" creationId="{3BFF833C-D62C-4257-BA27-C2350D89E97E}"/>
          </ac:spMkLst>
        </pc:spChg>
        <pc:spChg chg="add mod">
          <ac:chgData name="이 경오" userId="03d471aaec579ec3" providerId="LiveId" clId="{E68241FD-7FCF-44E0-8869-2CE68C84EC76}" dt="2020-04-30T11:41:10.047" v="2557" actId="1076"/>
          <ac:spMkLst>
            <pc:docMk/>
            <pc:sldMk cId="2607342884" sldId="317"/>
            <ac:spMk id="23" creationId="{A072243F-1623-467B-B881-E9FD41E49445}"/>
          </ac:spMkLst>
        </pc:spChg>
        <pc:spChg chg="add mod">
          <ac:chgData name="이 경오" userId="03d471aaec579ec3" providerId="LiveId" clId="{E68241FD-7FCF-44E0-8869-2CE68C84EC76}" dt="2020-04-30T11:41:19.616" v="2562" actId="14100"/>
          <ac:spMkLst>
            <pc:docMk/>
            <pc:sldMk cId="2607342884" sldId="317"/>
            <ac:spMk id="24" creationId="{03A6417A-2F06-4863-B8BC-71C465AE4260}"/>
          </ac:spMkLst>
        </pc:spChg>
        <pc:spChg chg="add mod">
          <ac:chgData name="이 경오" userId="03d471aaec579ec3" providerId="LiveId" clId="{E68241FD-7FCF-44E0-8869-2CE68C84EC76}" dt="2020-04-30T11:41:30.207" v="2564" actId="1076"/>
          <ac:spMkLst>
            <pc:docMk/>
            <pc:sldMk cId="2607342884" sldId="317"/>
            <ac:spMk id="25" creationId="{984ADCFB-3679-4CA9-B74E-3E4958412E56}"/>
          </ac:spMkLst>
        </pc:spChg>
        <pc:spChg chg="add mod">
          <ac:chgData name="이 경오" userId="03d471aaec579ec3" providerId="LiveId" clId="{E68241FD-7FCF-44E0-8869-2CE68C84EC76}" dt="2020-04-30T11:44:29.945" v="2580" actId="14100"/>
          <ac:spMkLst>
            <pc:docMk/>
            <pc:sldMk cId="2607342884" sldId="317"/>
            <ac:spMk id="26" creationId="{024B9E4C-F610-42F7-B6FC-4F1202E6632A}"/>
          </ac:spMkLst>
        </pc:spChg>
        <pc:picChg chg="add del mod">
          <ac:chgData name="이 경오" userId="03d471aaec579ec3" providerId="LiveId" clId="{E68241FD-7FCF-44E0-8869-2CE68C84EC76}" dt="2020-04-30T11:38:27.688" v="2202" actId="478"/>
          <ac:picMkLst>
            <pc:docMk/>
            <pc:sldMk cId="2607342884" sldId="317"/>
            <ac:picMk id="3" creationId="{703EE6D3-73A2-4960-8B45-5246E4F13E45}"/>
          </ac:picMkLst>
        </pc:picChg>
        <pc:picChg chg="del">
          <ac:chgData name="이 경오" userId="03d471aaec579ec3" providerId="LiveId" clId="{E68241FD-7FCF-44E0-8869-2CE68C84EC76}" dt="2020-04-30T11:37:50.250" v="2198" actId="478"/>
          <ac:picMkLst>
            <pc:docMk/>
            <pc:sldMk cId="2607342884" sldId="317"/>
            <ac:picMk id="6" creationId="{C8338AD8-5370-4AE9-BB78-3BF7E097A332}"/>
          </ac:picMkLst>
        </pc:picChg>
        <pc:picChg chg="add mod">
          <ac:chgData name="이 경오" userId="03d471aaec579ec3" providerId="LiveId" clId="{E68241FD-7FCF-44E0-8869-2CE68C84EC76}" dt="2020-04-30T11:43:14.474" v="2573" actId="1076"/>
          <ac:picMkLst>
            <pc:docMk/>
            <pc:sldMk cId="2607342884" sldId="317"/>
            <ac:picMk id="8" creationId="{13042164-AC00-4A3B-B668-89826B0680D4}"/>
          </ac:picMkLst>
        </pc:picChg>
        <pc:picChg chg="del">
          <ac:chgData name="이 경오" userId="03d471aaec579ec3" providerId="LiveId" clId="{E68241FD-7FCF-44E0-8869-2CE68C84EC76}" dt="2020-04-30T11:37:50.250" v="2198" actId="478"/>
          <ac:picMkLst>
            <pc:docMk/>
            <pc:sldMk cId="2607342884" sldId="317"/>
            <ac:picMk id="10" creationId="{BDE857E1-6672-496C-929E-094F1CC60FD7}"/>
          </ac:picMkLst>
        </pc:picChg>
        <pc:picChg chg="add mod">
          <ac:chgData name="이 경오" userId="03d471aaec579ec3" providerId="LiveId" clId="{E68241FD-7FCF-44E0-8869-2CE68C84EC76}" dt="2020-04-30T11:45:01.454" v="2627" actId="1076"/>
          <ac:picMkLst>
            <pc:docMk/>
            <pc:sldMk cId="2607342884" sldId="317"/>
            <ac:picMk id="13" creationId="{17300FE1-0BD5-425D-BDB2-6129CE47401B}"/>
          </ac:picMkLst>
        </pc:picChg>
        <pc:cxnChg chg="del mod">
          <ac:chgData name="이 경오" userId="03d471aaec579ec3" providerId="LiveId" clId="{E68241FD-7FCF-44E0-8869-2CE68C84EC76}" dt="2020-04-30T11:37:50.250" v="2198" actId="478"/>
          <ac:cxnSpMkLst>
            <pc:docMk/>
            <pc:sldMk cId="2607342884" sldId="317"/>
            <ac:cxnSpMk id="17" creationId="{15038219-7ED1-4393-B6E6-3A222635AA4B}"/>
          </ac:cxnSpMkLst>
        </pc:cxnChg>
        <pc:cxnChg chg="del mod">
          <ac:chgData name="이 경오" userId="03d471aaec579ec3" providerId="LiveId" clId="{E68241FD-7FCF-44E0-8869-2CE68C84EC76}" dt="2020-04-30T11:37:50.250" v="2198" actId="478"/>
          <ac:cxnSpMkLst>
            <pc:docMk/>
            <pc:sldMk cId="2607342884" sldId="317"/>
            <ac:cxnSpMk id="19" creationId="{8C354F1A-379B-4D24-9CDF-F9D551381B70}"/>
          </ac:cxnSpMkLst>
        </pc:cxnChg>
      </pc:sldChg>
      <pc:sldChg chg="addSp delSp modSp add mod">
        <pc:chgData name="이 경오" userId="03d471aaec579ec3" providerId="LiveId" clId="{E68241FD-7FCF-44E0-8869-2CE68C84EC76}" dt="2020-04-30T11:47:21.824" v="2751" actId="1076"/>
        <pc:sldMkLst>
          <pc:docMk/>
          <pc:sldMk cId="4132889191" sldId="318"/>
        </pc:sldMkLst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9" creationId="{408D3C6E-8FB6-48E5-9AD6-C0FC3BBCE7B2}"/>
          </ac:spMkLst>
        </pc:spChg>
        <pc:spChg chg="mod">
          <ac:chgData name="이 경오" userId="03d471aaec579ec3" providerId="LiveId" clId="{E68241FD-7FCF-44E0-8869-2CE68C84EC76}" dt="2020-04-30T11:46:28.674" v="2683" actId="11"/>
          <ac:spMkLst>
            <pc:docMk/>
            <pc:sldMk cId="4132889191" sldId="318"/>
            <ac:spMk id="12" creationId="{66812302-F60B-4FD0-BFC5-A8FEC630A678}"/>
          </ac:spMkLst>
        </pc:spChg>
        <pc:spChg chg="add del mod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17" creationId="{55A93DE2-23F0-4F47-B573-C185F2610A48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18" creationId="{C1C3F4E9-7634-48C3-84FF-882716AFC688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0" creationId="{4025BB77-0AED-45F2-864F-184066C87ABF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1" creationId="{B527C11F-C2EE-45D6-ADEB-D15389E8DF99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2" creationId="{3BFF833C-D62C-4257-BA27-C2350D89E97E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3" creationId="{A072243F-1623-467B-B881-E9FD41E49445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4" creationId="{03A6417A-2F06-4863-B8BC-71C465AE4260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5" creationId="{984ADCFB-3679-4CA9-B74E-3E4958412E56}"/>
          </ac:spMkLst>
        </pc:spChg>
        <pc:spChg chg="del">
          <ac:chgData name="이 경오" userId="03d471aaec579ec3" providerId="LiveId" clId="{E68241FD-7FCF-44E0-8869-2CE68C84EC76}" dt="2020-04-30T11:47:17.238" v="2749" actId="478"/>
          <ac:spMkLst>
            <pc:docMk/>
            <pc:sldMk cId="4132889191" sldId="318"/>
            <ac:spMk id="26" creationId="{024B9E4C-F610-42F7-B6FC-4F1202E6632A}"/>
          </ac:spMkLst>
        </pc:spChg>
        <pc:picChg chg="add mod">
          <ac:chgData name="이 경오" userId="03d471aaec579ec3" providerId="LiveId" clId="{E68241FD-7FCF-44E0-8869-2CE68C84EC76}" dt="2020-04-30T11:47:21.824" v="2751" actId="1076"/>
          <ac:picMkLst>
            <pc:docMk/>
            <pc:sldMk cId="4132889191" sldId="318"/>
            <ac:picMk id="3" creationId="{AAD5AFF2-880D-4A1B-AA10-FEBEB7D05C94}"/>
          </ac:picMkLst>
        </pc:picChg>
        <pc:picChg chg="del">
          <ac:chgData name="이 경오" userId="03d471aaec579ec3" providerId="LiveId" clId="{E68241FD-7FCF-44E0-8869-2CE68C84EC76}" dt="2020-04-30T11:47:17.238" v="2749" actId="478"/>
          <ac:picMkLst>
            <pc:docMk/>
            <pc:sldMk cId="4132889191" sldId="318"/>
            <ac:picMk id="8" creationId="{13042164-AC00-4A3B-B668-89826B0680D4}"/>
          </ac:picMkLst>
        </pc:picChg>
        <pc:picChg chg="del">
          <ac:chgData name="이 경오" userId="03d471aaec579ec3" providerId="LiveId" clId="{E68241FD-7FCF-44E0-8869-2CE68C84EC76}" dt="2020-04-30T11:47:17.238" v="2749" actId="478"/>
          <ac:picMkLst>
            <pc:docMk/>
            <pc:sldMk cId="4132889191" sldId="318"/>
            <ac:picMk id="13" creationId="{17300FE1-0BD5-425D-BDB2-6129CE47401B}"/>
          </ac:picMkLst>
        </pc:picChg>
      </pc:sldChg>
      <pc:sldChg chg="add del">
        <pc:chgData name="이 경오" userId="03d471aaec579ec3" providerId="LiveId" clId="{E68241FD-7FCF-44E0-8869-2CE68C84EC76}" dt="2020-04-30T12:53:20.902" v="2753"/>
        <pc:sldMkLst>
          <pc:docMk/>
          <pc:sldMk cId="1529366675" sldId="319"/>
        </pc:sldMkLst>
      </pc:sldChg>
      <pc:sldChg chg="modSp add mod ord">
        <pc:chgData name="이 경오" userId="03d471aaec579ec3" providerId="LiveId" clId="{E68241FD-7FCF-44E0-8869-2CE68C84EC76}" dt="2020-04-30T16:40:20.481" v="4586" actId="20577"/>
        <pc:sldMkLst>
          <pc:docMk/>
          <pc:sldMk cId="2229294732" sldId="319"/>
        </pc:sldMkLst>
        <pc:spChg chg="mod">
          <ac:chgData name="이 경오" userId="03d471aaec579ec3" providerId="LiveId" clId="{E68241FD-7FCF-44E0-8869-2CE68C84EC76}" dt="2020-04-30T16:40:20.481" v="4586" actId="20577"/>
          <ac:spMkLst>
            <pc:docMk/>
            <pc:sldMk cId="2229294732" sldId="319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E68241FD-7FCF-44E0-8869-2CE68C84EC76}" dt="2020-04-30T16:20:01.355" v="4112" actId="403"/>
        <pc:sldMkLst>
          <pc:docMk/>
          <pc:sldMk cId="1930087035" sldId="320"/>
        </pc:sldMkLst>
        <pc:spChg chg="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" creationId="{BE5AEC42-1BAB-4C9F-B1FF-6EF2278B5619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3" creationId="{38ADDE88-3523-4169-A695-805C575EE0BF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6" creationId="{92A2C115-0A04-45E1-BC50-64013F95D82B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7" creationId="{5A951D9C-67BE-4E19-ACE8-2EBADBC48F8E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8" creationId="{D6B74C7A-0DFF-4573-9633-D54F33829D02}"/>
          </ac:spMkLst>
        </pc:spChg>
        <pc:spChg chg="add mod">
          <ac:chgData name="이 경오" userId="03d471aaec579ec3" providerId="LiveId" clId="{E68241FD-7FCF-44E0-8869-2CE68C84EC76}" dt="2020-04-30T16:13:33.793" v="3997" actId="14100"/>
          <ac:spMkLst>
            <pc:docMk/>
            <pc:sldMk cId="1930087035" sldId="320"/>
            <ac:spMk id="9" creationId="{E050C306-C4E1-42EF-923D-5079FA405367}"/>
          </ac:spMkLst>
        </pc:spChg>
        <pc:spChg chg="add del mod">
          <ac:chgData name="이 경오" userId="03d471aaec579ec3" providerId="LiveId" clId="{E68241FD-7FCF-44E0-8869-2CE68C84EC76}" dt="2020-04-30T14:22:39.660" v="3359" actId="478"/>
          <ac:spMkLst>
            <pc:docMk/>
            <pc:sldMk cId="1930087035" sldId="320"/>
            <ac:spMk id="10" creationId="{319C04A8-F040-4826-8814-0A0221148167}"/>
          </ac:spMkLst>
        </pc:spChg>
        <pc:spChg chg="add del mod">
          <ac:chgData name="이 경오" userId="03d471aaec579ec3" providerId="LiveId" clId="{E68241FD-7FCF-44E0-8869-2CE68C84EC76}" dt="2020-04-30T14:22:39.660" v="3359" actId="478"/>
          <ac:spMkLst>
            <pc:docMk/>
            <pc:sldMk cId="1930087035" sldId="320"/>
            <ac:spMk id="11" creationId="{960BF3E5-86F3-4A5F-A667-40499D6E6147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2" creationId="{8C7CEFB3-A12F-4AE0-B7C6-526682FF4AB7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3" creationId="{640C5DA5-6055-4D1E-9E83-8528F888EE67}"/>
          </ac:spMkLst>
        </pc:spChg>
        <pc:spChg chg="del mod">
          <ac:chgData name="이 경오" userId="03d471aaec579ec3" providerId="LiveId" clId="{E68241FD-7FCF-44E0-8869-2CE68C84EC76}" dt="2020-04-30T16:13:23.427" v="3991" actId="478"/>
          <ac:spMkLst>
            <pc:docMk/>
            <pc:sldMk cId="1930087035" sldId="320"/>
            <ac:spMk id="14" creationId="{2DD52E85-2FF1-4237-9D48-8ED220941B5D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15" creationId="{91B1654F-B61D-437F-A7EC-E179135BEF8A}"/>
          </ac:spMkLst>
        </pc:spChg>
        <pc:spChg chg="add mod">
          <ac:chgData name="이 경오" userId="03d471aaec579ec3" providerId="LiveId" clId="{E68241FD-7FCF-44E0-8869-2CE68C84EC76}" dt="2020-04-30T16:20:01.355" v="4112" actId="403"/>
          <ac:spMkLst>
            <pc:docMk/>
            <pc:sldMk cId="1930087035" sldId="320"/>
            <ac:spMk id="16" creationId="{6F4BF667-F208-49FD-8758-5A88D3527AD7}"/>
          </ac:spMkLst>
        </pc:spChg>
        <pc:spChg chg="del">
          <ac:chgData name="이 경오" userId="03d471aaec579ec3" providerId="LiveId" clId="{E68241FD-7FCF-44E0-8869-2CE68C84EC76}" dt="2020-04-30T14:22:42.170" v="3360" actId="478"/>
          <ac:spMkLst>
            <pc:docMk/>
            <pc:sldMk cId="1930087035" sldId="320"/>
            <ac:spMk id="17" creationId="{11DA0B77-B3F0-4B8C-B5AC-42AC6C5C27DE}"/>
          </ac:spMkLst>
        </pc:spChg>
        <pc:spChg chg="del mod">
          <ac:chgData name="이 경오" userId="03d471aaec579ec3" providerId="LiveId" clId="{E68241FD-7FCF-44E0-8869-2CE68C84EC76}" dt="2020-04-30T14:27:55.777" v="3513" actId="478"/>
          <ac:spMkLst>
            <pc:docMk/>
            <pc:sldMk cId="1930087035" sldId="320"/>
            <ac:spMk id="18" creationId="{3D80C9F3-981A-4AC2-AB32-14B4BB3A4EC1}"/>
          </ac:spMkLst>
        </pc:spChg>
        <pc:spChg chg="del">
          <ac:chgData name="이 경오" userId="03d471aaec579ec3" providerId="LiveId" clId="{E68241FD-7FCF-44E0-8869-2CE68C84EC76}" dt="2020-04-30T14:22:42.170" v="3360" actId="478"/>
          <ac:spMkLst>
            <pc:docMk/>
            <pc:sldMk cId="1930087035" sldId="320"/>
            <ac:spMk id="19" creationId="{826F6DAE-AEE9-4578-B00E-424AEB9AA8E2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0" creationId="{3266D2AF-3431-47E9-906B-88B24DB10F0D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1" creationId="{CD1BC235-56C9-4C93-B330-0BFBA3F61F81}"/>
          </ac:spMkLst>
        </pc:spChg>
        <pc:spChg chg="mod">
          <ac:chgData name="이 경오" userId="03d471aaec579ec3" providerId="LiveId" clId="{E68241FD-7FCF-44E0-8869-2CE68C84EC76}" dt="2020-04-30T16:11:44.725" v="3986"/>
          <ac:spMkLst>
            <pc:docMk/>
            <pc:sldMk cId="1930087035" sldId="320"/>
            <ac:spMk id="22" creationId="{F3EAC8D9-CCF6-4A86-83AC-6B9A052A4891}"/>
          </ac:spMkLst>
        </pc:spChg>
        <pc:spChg chg="add del mod">
          <ac:chgData name="이 경오" userId="03d471aaec579ec3" providerId="LiveId" clId="{E68241FD-7FCF-44E0-8869-2CE68C84EC76}" dt="2020-04-30T16:13:16.643" v="3987" actId="478"/>
          <ac:spMkLst>
            <pc:docMk/>
            <pc:sldMk cId="1930087035" sldId="320"/>
            <ac:spMk id="23" creationId="{C72B2F6C-568F-407F-9D0C-6307F1F51FA0}"/>
          </ac:spMkLst>
        </pc:spChg>
        <pc:spChg chg="add del">
          <ac:chgData name="이 경오" userId="03d471aaec579ec3" providerId="LiveId" clId="{E68241FD-7FCF-44E0-8869-2CE68C84EC76}" dt="2020-04-30T16:16:13.385" v="4066"/>
          <ac:spMkLst>
            <pc:docMk/>
            <pc:sldMk cId="1930087035" sldId="320"/>
            <ac:spMk id="25" creationId="{6BA2D0A2-4129-4148-97B7-E756A386BAEE}"/>
          </ac:spMkLst>
        </pc:spChg>
        <pc:spChg chg="add del">
          <ac:chgData name="이 경오" userId="03d471aaec579ec3" providerId="LiveId" clId="{E68241FD-7FCF-44E0-8869-2CE68C84EC76}" dt="2020-04-30T16:16:20.739" v="4068"/>
          <ac:spMkLst>
            <pc:docMk/>
            <pc:sldMk cId="1930087035" sldId="320"/>
            <ac:spMk id="26" creationId="{562CB713-805E-4446-87E4-4F3A7FDD9440}"/>
          </ac:spMkLst>
        </pc:spChg>
        <pc:graphicFrameChg chg="add mod modGraphic">
          <ac:chgData name="이 경오" userId="03d471aaec579ec3" providerId="LiveId" clId="{E68241FD-7FCF-44E0-8869-2CE68C84EC76}" dt="2020-04-30T16:18:31.866" v="4095" actId="2161"/>
          <ac:graphicFrameMkLst>
            <pc:docMk/>
            <pc:sldMk cId="1930087035" sldId="320"/>
            <ac:graphicFrameMk id="27" creationId="{3F3C60A2-A214-429B-9B83-2C41C3047749}"/>
          </ac:graphicFrameMkLst>
        </pc:graphicFrameChg>
        <pc:picChg chg="add mod">
          <ac:chgData name="이 경오" userId="03d471aaec579ec3" providerId="LiveId" clId="{E68241FD-7FCF-44E0-8869-2CE68C84EC76}" dt="2020-04-30T16:19:45.982" v="4108" actId="1076"/>
          <ac:picMkLst>
            <pc:docMk/>
            <pc:sldMk cId="1930087035" sldId="320"/>
            <ac:picMk id="24" creationId="{B899D4A6-E2DE-4FA4-8C1C-A5168D85EF6F}"/>
          </ac:picMkLst>
        </pc:picChg>
      </pc:sldChg>
      <pc:sldChg chg="addSp delSp modSp add mod ord">
        <pc:chgData name="이 경오" userId="03d471aaec579ec3" providerId="LiveId" clId="{E68241FD-7FCF-44E0-8869-2CE68C84EC76}" dt="2020-04-30T16:11:30.935" v="3951"/>
        <pc:sldMkLst>
          <pc:docMk/>
          <pc:sldMk cId="2547144186" sldId="321"/>
        </pc:sldMkLst>
        <pc:spChg chg="del mod">
          <ac:chgData name="이 경오" userId="03d471aaec579ec3" providerId="LiveId" clId="{E68241FD-7FCF-44E0-8869-2CE68C84EC76}" dt="2020-04-30T16:09:03.343" v="3910" actId="478"/>
          <ac:spMkLst>
            <pc:docMk/>
            <pc:sldMk cId="2547144186" sldId="321"/>
            <ac:spMk id="2" creationId="{BE5AEC42-1BAB-4C9F-B1FF-6EF2278B5619}"/>
          </ac:spMkLst>
        </pc:spChg>
        <pc:spChg chg="mod">
          <ac:chgData name="이 경오" userId="03d471aaec579ec3" providerId="LiveId" clId="{E68241FD-7FCF-44E0-8869-2CE68C84EC76}" dt="2020-04-30T16:10:50.453" v="3944" actId="1076"/>
          <ac:spMkLst>
            <pc:docMk/>
            <pc:sldMk cId="2547144186" sldId="321"/>
            <ac:spMk id="3" creationId="{38ADDE88-3523-4169-A695-805C575EE0BF}"/>
          </ac:spMkLst>
        </pc:spChg>
        <pc:spChg chg="mod">
          <ac:chgData name="이 경오" userId="03d471aaec579ec3" providerId="LiveId" clId="{E68241FD-7FCF-44E0-8869-2CE68C84EC76}" dt="2020-04-30T16:08:06.987" v="3832" actId="1076"/>
          <ac:spMkLst>
            <pc:docMk/>
            <pc:sldMk cId="2547144186" sldId="321"/>
            <ac:spMk id="5" creationId="{8F526FEE-CA73-440B-888F-BE51F1015EA2}"/>
          </ac:spMkLst>
        </pc:spChg>
        <pc:spChg chg="mod">
          <ac:chgData name="이 경오" userId="03d471aaec579ec3" providerId="LiveId" clId="{E68241FD-7FCF-44E0-8869-2CE68C84EC76}" dt="2020-04-30T16:10:55.993" v="3946" actId="1076"/>
          <ac:spMkLst>
            <pc:docMk/>
            <pc:sldMk cId="2547144186" sldId="321"/>
            <ac:spMk id="6" creationId="{92A2C115-0A04-45E1-BC50-64013F95D82B}"/>
          </ac:spMkLst>
        </pc:spChg>
        <pc:spChg chg="del mod">
          <ac:chgData name="이 경오" userId="03d471aaec579ec3" providerId="LiveId" clId="{E68241FD-7FCF-44E0-8869-2CE68C84EC76}" dt="2020-04-30T16:07:51.257" v="3825" actId="478"/>
          <ac:spMkLst>
            <pc:docMk/>
            <pc:sldMk cId="2547144186" sldId="321"/>
            <ac:spMk id="7" creationId="{5A951D9C-67BE-4E19-ACE8-2EBADBC48F8E}"/>
          </ac:spMkLst>
        </pc:spChg>
        <pc:spChg chg="mod">
          <ac:chgData name="이 경오" userId="03d471aaec579ec3" providerId="LiveId" clId="{E68241FD-7FCF-44E0-8869-2CE68C84EC76}" dt="2020-04-30T16:10:58.843" v="3947" actId="1076"/>
          <ac:spMkLst>
            <pc:docMk/>
            <pc:sldMk cId="2547144186" sldId="321"/>
            <ac:spMk id="8" creationId="{D6B74C7A-0DFF-4573-9633-D54F33829D02}"/>
          </ac:spMkLst>
        </pc:spChg>
        <pc:spChg chg="add del mod">
          <ac:chgData name="이 경오" userId="03d471aaec579ec3" providerId="LiveId" clId="{E68241FD-7FCF-44E0-8869-2CE68C84EC76}" dt="2020-04-30T16:08:00.792" v="3828" actId="21"/>
          <ac:spMkLst>
            <pc:docMk/>
            <pc:sldMk cId="2547144186" sldId="321"/>
            <ac:spMk id="9" creationId="{E426D68C-41F4-4A59-AFBE-191CEC3E3E1C}"/>
          </ac:spMkLst>
        </pc:spChg>
        <pc:spChg chg="add mod">
          <ac:chgData name="이 경오" userId="03d471aaec579ec3" providerId="LiveId" clId="{E68241FD-7FCF-44E0-8869-2CE68C84EC76}" dt="2020-04-30T16:10:30.883" v="3939" actId="1076"/>
          <ac:spMkLst>
            <pc:docMk/>
            <pc:sldMk cId="2547144186" sldId="321"/>
            <ac:spMk id="10" creationId="{6402AFA4-34A0-47D4-AB5F-E22372984C0A}"/>
          </ac:spMkLst>
        </pc:spChg>
        <pc:spChg chg="add mod">
          <ac:chgData name="이 경오" userId="03d471aaec579ec3" providerId="LiveId" clId="{E68241FD-7FCF-44E0-8869-2CE68C84EC76}" dt="2020-04-30T16:10:39.083" v="3941" actId="1076"/>
          <ac:spMkLst>
            <pc:docMk/>
            <pc:sldMk cId="2547144186" sldId="321"/>
            <ac:spMk id="11" creationId="{3316A98A-EDC2-4A99-B3F3-BFC3C226CF88}"/>
          </ac:spMkLst>
        </pc:spChg>
        <pc:spChg chg="mod">
          <ac:chgData name="이 경오" userId="03d471aaec579ec3" providerId="LiveId" clId="{E68241FD-7FCF-44E0-8869-2CE68C84EC76}" dt="2020-04-30T16:10:43.753" v="3942" actId="1076"/>
          <ac:spMkLst>
            <pc:docMk/>
            <pc:sldMk cId="2547144186" sldId="321"/>
            <ac:spMk id="12" creationId="{8C7CEFB3-A12F-4AE0-B7C6-526682FF4AB7}"/>
          </ac:spMkLst>
        </pc:spChg>
        <pc:spChg chg="del mod">
          <ac:chgData name="이 경오" userId="03d471aaec579ec3" providerId="LiveId" clId="{E68241FD-7FCF-44E0-8869-2CE68C84EC76}" dt="2020-04-30T16:09:21.734" v="3916" actId="478"/>
          <ac:spMkLst>
            <pc:docMk/>
            <pc:sldMk cId="2547144186" sldId="321"/>
            <ac:spMk id="13" creationId="{640C5DA5-6055-4D1E-9E83-8528F888EE67}"/>
          </ac:spMkLst>
        </pc:spChg>
        <pc:spChg chg="mod">
          <ac:chgData name="이 경오" userId="03d471aaec579ec3" providerId="LiveId" clId="{E68241FD-7FCF-44E0-8869-2CE68C84EC76}" dt="2020-04-30T16:10:28.494" v="3938" actId="1076"/>
          <ac:spMkLst>
            <pc:docMk/>
            <pc:sldMk cId="2547144186" sldId="321"/>
            <ac:spMk id="14" creationId="{2DD52E85-2FF1-4237-9D48-8ED220941B5D}"/>
          </ac:spMkLst>
        </pc:spChg>
        <pc:spChg chg="mod">
          <ac:chgData name="이 경오" userId="03d471aaec579ec3" providerId="LiveId" clId="{E68241FD-7FCF-44E0-8869-2CE68C84EC76}" dt="2020-04-30T16:10:47.913" v="3943" actId="1076"/>
          <ac:spMkLst>
            <pc:docMk/>
            <pc:sldMk cId="2547144186" sldId="321"/>
            <ac:spMk id="15" creationId="{91B1654F-B61D-437F-A7EC-E179135BEF8A}"/>
          </ac:spMkLst>
        </pc:spChg>
        <pc:spChg chg="add mod">
          <ac:chgData name="이 경오" userId="03d471aaec579ec3" providerId="LiveId" clId="{E68241FD-7FCF-44E0-8869-2CE68C84EC76}" dt="2020-04-30T16:10:22.423" v="3936" actId="1076"/>
          <ac:spMkLst>
            <pc:docMk/>
            <pc:sldMk cId="2547144186" sldId="321"/>
            <ac:spMk id="18" creationId="{F823BAB7-C54D-4389-8FC9-2B412B78D35D}"/>
          </ac:spMkLst>
        </pc:spChg>
        <pc:spChg chg="add mod">
          <ac:chgData name="이 경오" userId="03d471aaec579ec3" providerId="LiveId" clId="{E68241FD-7FCF-44E0-8869-2CE68C84EC76}" dt="2020-04-30T16:10:24.812" v="3937" actId="1076"/>
          <ac:spMkLst>
            <pc:docMk/>
            <pc:sldMk cId="2547144186" sldId="321"/>
            <ac:spMk id="19" creationId="{23DA8939-963A-4728-B6AA-C322EBE633B8}"/>
          </ac:spMkLst>
        </pc:spChg>
        <pc:spChg chg="del mod">
          <ac:chgData name="이 경오" userId="03d471aaec579ec3" providerId="LiveId" clId="{E68241FD-7FCF-44E0-8869-2CE68C84EC76}" dt="2020-04-30T16:07:51.257" v="3825" actId="478"/>
          <ac:spMkLst>
            <pc:docMk/>
            <pc:sldMk cId="2547144186" sldId="321"/>
            <ac:spMk id="20" creationId="{3266D2AF-3431-47E9-906B-88B24DB10F0D}"/>
          </ac:spMkLst>
        </pc:spChg>
        <pc:spChg chg="mod">
          <ac:chgData name="이 경오" userId="03d471aaec579ec3" providerId="LiveId" clId="{E68241FD-7FCF-44E0-8869-2CE68C84EC76}" dt="2020-04-30T16:10:52.363" v="3945" actId="1076"/>
          <ac:spMkLst>
            <pc:docMk/>
            <pc:sldMk cId="2547144186" sldId="321"/>
            <ac:spMk id="21" creationId="{CD1BC235-56C9-4C93-B330-0BFBA3F61F81}"/>
          </ac:spMkLst>
        </pc:spChg>
        <pc:spChg chg="mod">
          <ac:chgData name="이 경오" userId="03d471aaec579ec3" providerId="LiveId" clId="{E68241FD-7FCF-44E0-8869-2CE68C84EC76}" dt="2020-04-30T16:11:30.935" v="3951"/>
          <ac:spMkLst>
            <pc:docMk/>
            <pc:sldMk cId="2547144186" sldId="321"/>
            <ac:spMk id="22" creationId="{F3EAC8D9-CCF6-4A86-83AC-6B9A052A4891}"/>
          </ac:spMkLst>
        </pc:spChg>
        <pc:spChg chg="mod">
          <ac:chgData name="이 경오" userId="03d471aaec579ec3" providerId="LiveId" clId="{E68241FD-7FCF-44E0-8869-2CE68C84EC76}" dt="2020-04-30T16:11:02.053" v="3948" actId="1076"/>
          <ac:spMkLst>
            <pc:docMk/>
            <pc:sldMk cId="2547144186" sldId="321"/>
            <ac:spMk id="23" creationId="{C72B2F6C-568F-407F-9D0C-6307F1F51FA0}"/>
          </ac:spMkLst>
        </pc:spChg>
      </pc:sldChg>
      <pc:sldChg chg="addSp delSp modSp add mod">
        <pc:chgData name="이 경오" userId="03d471aaec579ec3" providerId="LiveId" clId="{E68241FD-7FCF-44E0-8869-2CE68C84EC76}" dt="2020-04-30T16:26:06.462" v="4349" actId="14100"/>
        <pc:sldMkLst>
          <pc:docMk/>
          <pc:sldMk cId="2832486657" sldId="322"/>
        </pc:sldMkLst>
        <pc:spChg chg="add mod">
          <ac:chgData name="이 경오" userId="03d471aaec579ec3" providerId="LiveId" clId="{E68241FD-7FCF-44E0-8869-2CE68C84EC76}" dt="2020-04-30T16:25:14.201" v="4248" actId="207"/>
          <ac:spMkLst>
            <pc:docMk/>
            <pc:sldMk cId="2832486657" sldId="322"/>
            <ac:spMk id="2" creationId="{C5B50A4A-DA8E-492D-B669-2364C741D536}"/>
          </ac:spMkLst>
        </pc:spChg>
        <pc:spChg chg="del">
          <ac:chgData name="이 경오" userId="03d471aaec579ec3" providerId="LiveId" clId="{E68241FD-7FCF-44E0-8869-2CE68C84EC76}" dt="2020-04-30T16:20:42.736" v="4141" actId="478"/>
          <ac:spMkLst>
            <pc:docMk/>
            <pc:sldMk cId="2832486657" sldId="322"/>
            <ac:spMk id="9" creationId="{E050C306-C4E1-42EF-923D-5079FA405367}"/>
          </ac:spMkLst>
        </pc:spChg>
        <pc:spChg chg="add mod">
          <ac:chgData name="이 경오" userId="03d471aaec579ec3" providerId="LiveId" clId="{E68241FD-7FCF-44E0-8869-2CE68C84EC76}" dt="2020-04-30T16:25:29.622" v="4286"/>
          <ac:spMkLst>
            <pc:docMk/>
            <pc:sldMk cId="2832486657" sldId="322"/>
            <ac:spMk id="10" creationId="{D9C70CA4-1CB6-41A3-A980-4C70E510DA56}"/>
          </ac:spMkLst>
        </pc:spChg>
        <pc:spChg chg="add mod">
          <ac:chgData name="이 경오" userId="03d471aaec579ec3" providerId="LiveId" clId="{E68241FD-7FCF-44E0-8869-2CE68C84EC76}" dt="2020-04-30T16:25:44.824" v="4312"/>
          <ac:spMkLst>
            <pc:docMk/>
            <pc:sldMk cId="2832486657" sldId="322"/>
            <ac:spMk id="11" creationId="{F0DC5F7F-78D7-4C1B-8530-69A8E6BDA492}"/>
          </ac:spMkLst>
        </pc:spChg>
        <pc:spChg chg="add mod">
          <ac:chgData name="이 경오" userId="03d471aaec579ec3" providerId="LiveId" clId="{E68241FD-7FCF-44E0-8869-2CE68C84EC76}" dt="2020-04-30T16:26:06.462" v="4349" actId="14100"/>
          <ac:spMkLst>
            <pc:docMk/>
            <pc:sldMk cId="2832486657" sldId="322"/>
            <ac:spMk id="12" creationId="{37F346AE-C39B-4662-A3DB-FCA4A58DAD16}"/>
          </ac:spMkLst>
        </pc:spChg>
        <pc:spChg chg="mod">
          <ac:chgData name="이 경오" userId="03d471aaec579ec3" providerId="LiveId" clId="{E68241FD-7FCF-44E0-8869-2CE68C84EC76}" dt="2020-04-30T16:21:14.531" v="4222"/>
          <ac:spMkLst>
            <pc:docMk/>
            <pc:sldMk cId="2832486657" sldId="322"/>
            <ac:spMk id="16" creationId="{6F4BF667-F208-49FD-8758-5A88D3527AD7}"/>
          </ac:spMkLst>
        </pc:spChg>
        <pc:spChg chg="mod">
          <ac:chgData name="이 경오" userId="03d471aaec579ec3" providerId="LiveId" clId="{E68241FD-7FCF-44E0-8869-2CE68C84EC76}" dt="2020-04-30T16:20:30.545" v="4139"/>
          <ac:spMkLst>
            <pc:docMk/>
            <pc:sldMk cId="2832486657" sldId="322"/>
            <ac:spMk id="22" creationId="{F3EAC8D9-CCF6-4A86-83AC-6B9A052A4891}"/>
          </ac:spMkLst>
        </pc:spChg>
        <pc:graphicFrameChg chg="del">
          <ac:chgData name="이 경오" userId="03d471aaec579ec3" providerId="LiveId" clId="{E68241FD-7FCF-44E0-8869-2CE68C84EC76}" dt="2020-04-30T16:20:40.193" v="4140" actId="478"/>
          <ac:graphicFrameMkLst>
            <pc:docMk/>
            <pc:sldMk cId="2832486657" sldId="322"/>
            <ac:graphicFrameMk id="27" creationId="{3F3C60A2-A214-429B-9B83-2C41C3047749}"/>
          </ac:graphicFrameMkLst>
        </pc:graphicFrameChg>
        <pc:picChg chg="del">
          <ac:chgData name="이 경오" userId="03d471aaec579ec3" providerId="LiveId" clId="{E68241FD-7FCF-44E0-8869-2CE68C84EC76}" dt="2020-04-30T16:20:40.193" v="4140" actId="478"/>
          <ac:picMkLst>
            <pc:docMk/>
            <pc:sldMk cId="2832486657" sldId="322"/>
            <ac:picMk id="24" creationId="{B899D4A6-E2DE-4FA4-8C1C-A5168D85EF6F}"/>
          </ac:picMkLst>
        </pc:picChg>
      </pc:sldChg>
      <pc:sldChg chg="addSp modSp add mod">
        <pc:chgData name="이 경오" userId="03d471aaec579ec3" providerId="LiveId" clId="{E68241FD-7FCF-44E0-8869-2CE68C84EC76}" dt="2020-04-30T16:39:41.110" v="4507" actId="207"/>
        <pc:sldMkLst>
          <pc:docMk/>
          <pc:sldMk cId="4121830967" sldId="323"/>
        </pc:sldMkLst>
        <pc:spChg chg="mod">
          <ac:chgData name="이 경오" userId="03d471aaec579ec3" providerId="LiveId" clId="{E68241FD-7FCF-44E0-8869-2CE68C84EC76}" dt="2020-04-30T16:39:41.110" v="4507" actId="207"/>
          <ac:spMkLst>
            <pc:docMk/>
            <pc:sldMk cId="4121830967" sldId="323"/>
            <ac:spMk id="2" creationId="{C5B50A4A-DA8E-492D-B669-2364C741D536}"/>
          </ac:spMkLst>
        </pc:spChg>
        <pc:spChg chg="mod">
          <ac:chgData name="이 경오" userId="03d471aaec579ec3" providerId="LiveId" clId="{E68241FD-7FCF-44E0-8869-2CE68C84EC76}" dt="2020-04-30T16:37:03.930" v="4431" actId="14100"/>
          <ac:spMkLst>
            <pc:docMk/>
            <pc:sldMk cId="4121830967" sldId="323"/>
            <ac:spMk id="10" creationId="{D9C70CA4-1CB6-41A3-A980-4C70E510DA56}"/>
          </ac:spMkLst>
        </pc:spChg>
        <pc:spChg chg="mod">
          <ac:chgData name="이 경오" userId="03d471aaec579ec3" providerId="LiveId" clId="{E68241FD-7FCF-44E0-8869-2CE68C84EC76}" dt="2020-04-30T16:37:34.820" v="4467" actId="14100"/>
          <ac:spMkLst>
            <pc:docMk/>
            <pc:sldMk cId="4121830967" sldId="323"/>
            <ac:spMk id="11" creationId="{F0DC5F7F-78D7-4C1B-8530-69A8E6BDA492}"/>
          </ac:spMkLst>
        </pc:spChg>
        <pc:spChg chg="mod">
          <ac:chgData name="이 경오" userId="03d471aaec579ec3" providerId="LiveId" clId="{E68241FD-7FCF-44E0-8869-2CE68C84EC76}" dt="2020-04-30T16:37:29.222" v="4466" actId="20577"/>
          <ac:spMkLst>
            <pc:docMk/>
            <pc:sldMk cId="4121830967" sldId="323"/>
            <ac:spMk id="12" creationId="{37F346AE-C39B-4662-A3DB-FCA4A58DAD16}"/>
          </ac:spMkLst>
        </pc:spChg>
        <pc:spChg chg="add mod">
          <ac:chgData name="이 경오" userId="03d471aaec579ec3" providerId="LiveId" clId="{E68241FD-7FCF-44E0-8869-2CE68C84EC76}" dt="2020-04-30T16:39:20.622" v="4503"/>
          <ac:spMkLst>
            <pc:docMk/>
            <pc:sldMk cId="4121830967" sldId="323"/>
            <ac:spMk id="13" creationId="{1DA51A62-B106-4FC7-8C27-1BFF75BB734D}"/>
          </ac:spMkLst>
        </pc:spChg>
        <pc:spChg chg="mod">
          <ac:chgData name="이 경오" userId="03d471aaec579ec3" providerId="LiveId" clId="{E68241FD-7FCF-44E0-8869-2CE68C84EC76}" dt="2020-04-30T16:27:22.874" v="4360"/>
          <ac:spMkLst>
            <pc:docMk/>
            <pc:sldMk cId="4121830967" sldId="323"/>
            <ac:spMk id="16" creationId="{6F4BF667-F208-49FD-8758-5A88D3527AD7}"/>
          </ac:spMkLst>
        </pc:spChg>
      </pc:sldChg>
      <pc:sldChg chg="addSp delSp modSp add mod ord">
        <pc:chgData name="이 경오" userId="03d471aaec579ec3" providerId="LiveId" clId="{E68241FD-7FCF-44E0-8869-2CE68C84EC76}" dt="2020-04-30T16:47:41.451" v="4977"/>
        <pc:sldMkLst>
          <pc:docMk/>
          <pc:sldMk cId="1153917390" sldId="324"/>
        </pc:sldMkLst>
        <pc:spChg chg="del">
          <ac:chgData name="이 경오" userId="03d471aaec579ec3" providerId="LiveId" clId="{E68241FD-7FCF-44E0-8869-2CE68C84EC76}" dt="2020-04-30T16:41:50.463" v="4641" actId="478"/>
          <ac:spMkLst>
            <pc:docMk/>
            <pc:sldMk cId="1153917390" sldId="324"/>
            <ac:spMk id="2" creationId="{C5B50A4A-DA8E-492D-B669-2364C741D53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0" creationId="{D9C70CA4-1CB6-41A3-A980-4C70E510DA5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1" creationId="{F0DC5F7F-78D7-4C1B-8530-69A8E6BDA492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2" creationId="{37F346AE-C39B-4662-A3DB-FCA4A58DAD16}"/>
          </ac:spMkLst>
        </pc:spChg>
        <pc:spChg chg="del">
          <ac:chgData name="이 경오" userId="03d471aaec579ec3" providerId="LiveId" clId="{E68241FD-7FCF-44E0-8869-2CE68C84EC76}" dt="2020-04-30T16:41:53.699" v="4642" actId="478"/>
          <ac:spMkLst>
            <pc:docMk/>
            <pc:sldMk cId="1153917390" sldId="324"/>
            <ac:spMk id="13" creationId="{1DA51A62-B106-4FC7-8C27-1BFF75BB734D}"/>
          </ac:spMkLst>
        </pc:spChg>
        <pc:spChg chg="add mod">
          <ac:chgData name="이 경오" userId="03d471aaec579ec3" providerId="LiveId" clId="{E68241FD-7FCF-44E0-8869-2CE68C84EC76}" dt="2020-04-30T16:45:23.428" v="4971"/>
          <ac:spMkLst>
            <pc:docMk/>
            <pc:sldMk cId="1153917390" sldId="324"/>
            <ac:spMk id="15" creationId="{7C9FBBB9-782B-408F-8A5A-6E3F97916A70}"/>
          </ac:spMkLst>
        </pc:spChg>
        <pc:spChg chg="del">
          <ac:chgData name="이 경오" userId="03d471aaec579ec3" providerId="LiveId" clId="{E68241FD-7FCF-44E0-8869-2CE68C84EC76}" dt="2020-04-30T16:41:50.463" v="4641" actId="478"/>
          <ac:spMkLst>
            <pc:docMk/>
            <pc:sldMk cId="1153917390" sldId="324"/>
            <ac:spMk id="16" creationId="{6F4BF667-F208-49FD-8758-5A88D3527AD7}"/>
          </ac:spMkLst>
        </pc:spChg>
        <pc:spChg chg="mod">
          <ac:chgData name="이 경오" userId="03d471aaec579ec3" providerId="LiveId" clId="{E68241FD-7FCF-44E0-8869-2CE68C84EC76}" dt="2020-04-30T16:41:48.402" v="4640"/>
          <ac:spMkLst>
            <pc:docMk/>
            <pc:sldMk cId="1153917390" sldId="324"/>
            <ac:spMk id="22" creationId="{F3EAC8D9-CCF6-4A86-83AC-6B9A052A4891}"/>
          </ac:spMkLst>
        </pc:spChg>
        <pc:graphicFrameChg chg="add del mod">
          <ac:chgData name="이 경오" userId="03d471aaec579ec3" providerId="LiveId" clId="{E68241FD-7FCF-44E0-8869-2CE68C84EC76}" dt="2020-04-30T16:43:09.598" v="4648" actId="21"/>
          <ac:graphicFrameMkLst>
            <pc:docMk/>
            <pc:sldMk cId="1153917390" sldId="324"/>
            <ac:graphicFrameMk id="3" creationId="{5BA0AF5E-1065-450C-BFEB-16B821525C56}"/>
          </ac:graphicFrameMkLst>
        </pc:graphicFrameChg>
        <pc:picChg chg="del mod">
          <ac:chgData name="이 경오" userId="03d471aaec579ec3" providerId="LiveId" clId="{E68241FD-7FCF-44E0-8869-2CE68C84EC76}" dt="2020-04-30T16:43:39.718" v="4650" actId="478"/>
          <ac:picMkLst>
            <pc:docMk/>
            <pc:sldMk cId="1153917390" sldId="324"/>
            <ac:picMk id="6" creationId="{B5B34BCB-92E7-4604-AB63-F1E1545FA170}"/>
          </ac:picMkLst>
        </pc:picChg>
        <pc:picChg chg="mod">
          <ac:chgData name="이 경오" userId="03d471aaec579ec3" providerId="LiveId" clId="{E68241FD-7FCF-44E0-8869-2CE68C84EC76}" dt="2020-04-30T16:43:47.508" v="4652" actId="14100"/>
          <ac:picMkLst>
            <pc:docMk/>
            <pc:sldMk cId="1153917390" sldId="324"/>
            <ac:picMk id="7" creationId="{9924B55A-68B0-436F-A53F-1CDF81F150ED}"/>
          </ac:picMkLst>
        </pc:picChg>
        <pc:picChg chg="add mod">
          <ac:chgData name="이 경오" userId="03d471aaec579ec3" providerId="LiveId" clId="{E68241FD-7FCF-44E0-8869-2CE68C84EC76}" dt="2020-04-30T16:42:03.069" v="4645" actId="1076"/>
          <ac:picMkLst>
            <pc:docMk/>
            <pc:sldMk cId="1153917390" sldId="324"/>
            <ac:picMk id="2050" creationId="{708F26D7-BE3A-43AC-887F-40DEAE48626A}"/>
          </ac:picMkLst>
        </pc:picChg>
      </pc:sldChg>
      <pc:sldChg chg="modSp add mod ord">
        <pc:chgData name="이 경오" userId="03d471aaec579ec3" providerId="LiveId" clId="{E68241FD-7FCF-44E0-8869-2CE68C84EC76}" dt="2020-04-30T16:46:31.765" v="4975" actId="20577"/>
        <pc:sldMkLst>
          <pc:docMk/>
          <pc:sldMk cId="3925210235" sldId="325"/>
        </pc:sldMkLst>
        <pc:spChg chg="mod">
          <ac:chgData name="이 경오" userId="03d471aaec579ec3" providerId="LiveId" clId="{E68241FD-7FCF-44E0-8869-2CE68C84EC76}" dt="2020-04-30T16:46:31.765" v="4975" actId="20577"/>
          <ac:spMkLst>
            <pc:docMk/>
            <pc:sldMk cId="3925210235" sldId="325"/>
            <ac:spMk id="6" creationId="{97ABE4A9-0E2E-45E8-86C2-53BF8FA05A72}"/>
          </ac:spMkLst>
        </pc:spChg>
      </pc:sldChg>
      <pc:sldChg chg="modSp add mod ord">
        <pc:chgData name="이 경오" userId="03d471aaec579ec3" providerId="LiveId" clId="{E68241FD-7FCF-44E0-8869-2CE68C84EC76}" dt="2020-04-30T17:14:24.467" v="5721" actId="20577"/>
        <pc:sldMkLst>
          <pc:docMk/>
          <pc:sldMk cId="2488584439" sldId="326"/>
        </pc:sldMkLst>
        <pc:spChg chg="mod">
          <ac:chgData name="이 경오" userId="03d471aaec579ec3" providerId="LiveId" clId="{E68241FD-7FCF-44E0-8869-2CE68C84EC76}" dt="2020-04-30T17:14:24.467" v="5721" actId="20577"/>
          <ac:spMkLst>
            <pc:docMk/>
            <pc:sldMk cId="2488584439" sldId="326"/>
            <ac:spMk id="6" creationId="{97ABE4A9-0E2E-45E8-86C2-53BF8FA05A72}"/>
          </ac:spMkLst>
        </pc:spChg>
      </pc:sldChg>
    </pc:docChg>
  </pc:docChgLst>
  <pc:docChgLst>
    <pc:chgData name="이 경오" userId="03d471aaec579ec3" providerId="LiveId" clId="{733C863F-C7A7-4AA5-8FE8-72A825B58056}"/>
    <pc:docChg chg="undo custSel addSld delSld modSld sldOrd">
      <pc:chgData name="이 경오" userId="03d471aaec579ec3" providerId="LiveId" clId="{733C863F-C7A7-4AA5-8FE8-72A825B58056}" dt="2020-05-09T17:36:55.727" v="2716" actId="20577"/>
      <pc:docMkLst>
        <pc:docMk/>
      </pc:docMkLst>
      <pc:sldChg chg="modSp mod">
        <pc:chgData name="이 경오" userId="03d471aaec579ec3" providerId="LiveId" clId="{733C863F-C7A7-4AA5-8FE8-72A825B58056}" dt="2020-05-09T16:00:35.107" v="19" actId="404"/>
        <pc:sldMkLst>
          <pc:docMk/>
          <pc:sldMk cId="3639423075" sldId="260"/>
        </pc:sldMkLst>
        <pc:spChg chg="mod">
          <ac:chgData name="이 경오" userId="03d471aaec579ec3" providerId="LiveId" clId="{733C863F-C7A7-4AA5-8FE8-72A825B58056}" dt="2020-05-09T16:00:35.107" v="19" actId="404"/>
          <ac:spMkLst>
            <pc:docMk/>
            <pc:sldMk cId="3639423075" sldId="260"/>
            <ac:spMk id="6" creationId="{97ABE4A9-0E2E-45E8-86C2-53BF8FA05A72}"/>
          </ac:spMkLst>
        </pc:spChg>
        <pc:spChg chg="mod">
          <ac:chgData name="이 경오" userId="03d471aaec579ec3" providerId="LiveId" clId="{733C863F-C7A7-4AA5-8FE8-72A825B58056}" dt="2020-05-09T16:00:22.993" v="18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733C863F-C7A7-4AA5-8FE8-72A825B58056}" dt="2020-05-09T16:18:26.623" v="156" actId="208"/>
        <pc:sldMkLst>
          <pc:docMk/>
          <pc:sldMk cId="3534683789" sldId="262"/>
        </pc:sldMkLst>
        <pc:spChg chg="mod">
          <ac:chgData name="이 경오" userId="03d471aaec579ec3" providerId="LiveId" clId="{733C863F-C7A7-4AA5-8FE8-72A825B58056}" dt="2020-05-09T16:06:27.081" v="50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" creationId="{1DE1DAE7-FD4E-4899-A5A3-F3BC7FC33F3E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6" creationId="{C6DC1E7F-5563-42E8-A87A-BD1499AF5C3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7" creationId="{D8AE385E-7734-4D7C-B811-682FCB17BCF5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8" creationId="{CE38E0B6-6EFE-4A07-93F8-627B33341353}"/>
          </ac:spMkLst>
        </pc:spChg>
        <pc:spChg chg="add del mod">
          <ac:chgData name="이 경오" userId="03d471aaec579ec3" providerId="LiveId" clId="{733C863F-C7A7-4AA5-8FE8-72A825B58056}" dt="2020-05-09T16:06:55.593" v="53"/>
          <ac:spMkLst>
            <pc:docMk/>
            <pc:sldMk cId="3534683789" sldId="262"/>
            <ac:spMk id="9" creationId="{AD9C9C6E-2CBD-4860-B0F1-7771F3D3BB91}"/>
          </ac:spMkLst>
        </pc:spChg>
        <pc:spChg chg="mod">
          <ac:chgData name="이 경오" userId="03d471aaec579ec3" providerId="LiveId" clId="{733C863F-C7A7-4AA5-8FE8-72A825B58056}" dt="2020-05-09T16:08:32.660" v="79" actId="1076"/>
          <ac:spMkLst>
            <pc:docMk/>
            <pc:sldMk cId="3534683789" sldId="262"/>
            <ac:spMk id="10" creationId="{5214D58B-7C80-4A27-9D9F-37BB6F191F8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1" creationId="{C663F7C0-E7B1-479E-8EAD-9594AE8E06FF}"/>
          </ac:spMkLst>
        </pc:spChg>
        <pc:spChg chg="add mod">
          <ac:chgData name="이 경오" userId="03d471aaec579ec3" providerId="LiveId" clId="{733C863F-C7A7-4AA5-8FE8-72A825B58056}" dt="2020-05-09T16:08:39.314" v="81" actId="14100"/>
          <ac:spMkLst>
            <pc:docMk/>
            <pc:sldMk cId="3534683789" sldId="262"/>
            <ac:spMk id="12" creationId="{63AC2FF1-D120-4471-8D64-F0B2C1C4C8D0}"/>
          </ac:spMkLst>
        </pc:spChg>
        <pc:spChg chg="add mod">
          <ac:chgData name="이 경오" userId="03d471aaec579ec3" providerId="LiveId" clId="{733C863F-C7A7-4AA5-8FE8-72A825B58056}" dt="2020-05-09T16:12:13.261" v="98" actId="20577"/>
          <ac:spMkLst>
            <pc:docMk/>
            <pc:sldMk cId="3534683789" sldId="262"/>
            <ac:spMk id="13" creationId="{2C5CEF0B-5DEE-4EC3-AA14-C74275EBDDFC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4" creationId="{7EE74E23-B2D3-490B-97C4-11E26507EFD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5" creationId="{48329427-48F4-4B71-B551-970D941A3082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7" creationId="{CF37590D-45A7-4B52-B47B-3808A627D5A4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8" creationId="{8A062ABE-DB8A-4969-9465-791D3ED42FAD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19" creationId="{DBE5B60E-E4F8-4A21-B0B0-908CABF3FF0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0" creationId="{CA719F5A-ACA7-4229-ADCF-655124E733E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1" creationId="{1A92736F-3D07-4400-B3D7-238D90A057D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2" creationId="{6F27FA38-AF24-4924-8B1C-47C0BD337FAD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3" creationId="{A984BC0A-9706-49D3-B810-BEDE4CE6EC17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4" creationId="{1CB2DA78-5B05-42ED-8474-37A1604CFA2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5" creationId="{617A63AF-167B-4071-B3E4-8E8EAA2F9ED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6" creationId="{35FD7717-E564-4829-8306-CADDF3B92E04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7" creationId="{527831AB-0369-4982-AF8A-621E2592C88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8" creationId="{A2FE76E6-E4E2-44D0-9F2A-A5B650634C6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29" creationId="{11EF512E-4002-48E3-A4D1-495344E5A41F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0" creationId="{E53E05F2-AB1E-499E-9A5A-B4B035D3ED5B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1" creationId="{77B924EB-8AED-45DB-B304-6A138364C0B9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2" creationId="{7B785B5D-F88B-4EEF-90DE-03B849AD6F0E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3" creationId="{81DCD60B-7812-47FE-A003-C42BBBE5ED1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4" creationId="{4072CC5D-5EE4-44FE-9DF2-3DF4E151DA8A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5" creationId="{3D22D420-0597-4BC3-A6AC-79EB6802C6B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6" creationId="{76AB0D4F-0E91-4215-B81C-08E66F63E6DB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7" creationId="{6B67247A-7E7C-4B6C-8D68-6BC10E397D0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8" creationId="{CB9C18CA-D48C-4CBE-AE9F-41814FC92FA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39" creationId="{BE084822-C3BC-4048-84B3-6F01D96FAEBE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0" creationId="{84D8E169-318D-42AF-8993-7A36A50793B6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1" creationId="{FAC6B16E-B727-4E77-9C67-B7E9A094CFF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2" creationId="{6EB21ABE-6C83-43B9-B7C6-8704590F8717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3" creationId="{D81442D8-32E2-40D8-9575-AF04F39C1F85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4" creationId="{437B94E4-B861-421C-900A-197A691A7CD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5" creationId="{A435CF77-5DEB-4E43-985F-C9B427954311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6" creationId="{360EC8D6-FAA5-420E-B947-3D32C43B104E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7" creationId="{74E40BCE-1D36-4460-BDC2-1F232C12B1E0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8" creationId="{866F8360-3E01-4BC9-AFCC-5BA3D4D95443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49" creationId="{3DCD9198-24C4-498D-BE46-ED3FB0BC3CAD}"/>
          </ac:spMkLst>
        </pc:spChg>
        <pc:spChg chg="add mod">
          <ac:chgData name="이 경오" userId="03d471aaec579ec3" providerId="LiveId" clId="{733C863F-C7A7-4AA5-8FE8-72A825B58056}" dt="2020-05-09T16:12:05.498" v="96" actId="1076"/>
          <ac:spMkLst>
            <pc:docMk/>
            <pc:sldMk cId="3534683789" sldId="262"/>
            <ac:spMk id="55" creationId="{BD9D9FAA-86F8-4069-B6EE-6B57087FDDB1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56" creationId="{67A5EA05-29E4-4806-860B-2EAD241954E9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57" creationId="{1F6BCB67-B7B9-4E5C-98C4-7E860BB9CC79}"/>
          </ac:spMkLst>
        </pc:spChg>
        <pc:spChg chg="add mod">
          <ac:chgData name="이 경오" userId="03d471aaec579ec3" providerId="LiveId" clId="{733C863F-C7A7-4AA5-8FE8-72A825B58056}" dt="2020-05-09T16:13:14.416" v="103" actId="20577"/>
          <ac:spMkLst>
            <pc:docMk/>
            <pc:sldMk cId="3534683789" sldId="262"/>
            <ac:spMk id="58" creationId="{2CD43BD6-F34E-4677-BC24-6450E7CC6FBA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59" creationId="{89C5EA78-D6A6-4BC4-B04D-666762BF7799}"/>
          </ac:spMkLst>
        </pc:spChg>
        <pc:spChg chg="add mod">
          <ac:chgData name="이 경오" userId="03d471aaec579ec3" providerId="LiveId" clId="{733C863F-C7A7-4AA5-8FE8-72A825B58056}" dt="2020-05-09T16:13:47.465" v="106" actId="14100"/>
          <ac:spMkLst>
            <pc:docMk/>
            <pc:sldMk cId="3534683789" sldId="262"/>
            <ac:spMk id="60" creationId="{09628319-9ACA-4852-89F2-37F13286A1A8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62" creationId="{065EC3C5-5669-42A5-B2E6-231F5C890B0D}"/>
          </ac:spMkLst>
        </pc:spChg>
        <pc:spChg chg="del">
          <ac:chgData name="이 경오" userId="03d471aaec579ec3" providerId="LiveId" clId="{733C863F-C7A7-4AA5-8FE8-72A825B58056}" dt="2020-05-09T16:06:30.507" v="51" actId="478"/>
          <ac:spMkLst>
            <pc:docMk/>
            <pc:sldMk cId="3534683789" sldId="262"/>
            <ac:spMk id="63" creationId="{9E8A652D-288A-4953-ADB3-FD7BF6CD2CA5}"/>
          </ac:spMkLst>
        </pc:spChg>
        <pc:spChg chg="add mod">
          <ac:chgData name="이 경오" userId="03d471aaec579ec3" providerId="LiveId" clId="{733C863F-C7A7-4AA5-8FE8-72A825B58056}" dt="2020-05-09T16:13:53.639" v="108" actId="1076"/>
          <ac:spMkLst>
            <pc:docMk/>
            <pc:sldMk cId="3534683789" sldId="262"/>
            <ac:spMk id="64" creationId="{406E5A3E-E84D-441D-8731-A1B926D796BE}"/>
          </ac:spMkLst>
        </pc:spChg>
        <pc:spChg chg="add mod">
          <ac:chgData name="이 경오" userId="03d471aaec579ec3" providerId="LiveId" clId="{733C863F-C7A7-4AA5-8FE8-72A825B58056}" dt="2020-05-09T16:17:02.035" v="127" actId="14100"/>
          <ac:spMkLst>
            <pc:docMk/>
            <pc:sldMk cId="3534683789" sldId="262"/>
            <ac:spMk id="65" creationId="{C5182C5A-6C10-42B8-B2A3-DB0C55B0B460}"/>
          </ac:spMkLst>
        </pc:spChg>
        <pc:spChg chg="add mod">
          <ac:chgData name="이 경오" userId="03d471aaec579ec3" providerId="LiveId" clId="{733C863F-C7A7-4AA5-8FE8-72A825B58056}" dt="2020-05-09T16:17:04.170" v="128" actId="14100"/>
          <ac:spMkLst>
            <pc:docMk/>
            <pc:sldMk cId="3534683789" sldId="262"/>
            <ac:spMk id="66" creationId="{E1F2E3AB-CC5E-4235-92CE-E1ADB84F85D7}"/>
          </ac:spMkLst>
        </pc:spChg>
        <pc:spChg chg="add mod">
          <ac:chgData name="이 경오" userId="03d471aaec579ec3" providerId="LiveId" clId="{733C863F-C7A7-4AA5-8FE8-72A825B58056}" dt="2020-05-09T16:18:04.341" v="154" actId="1076"/>
          <ac:spMkLst>
            <pc:docMk/>
            <pc:sldMk cId="3534683789" sldId="262"/>
            <ac:spMk id="67" creationId="{D175FD10-421C-49F5-AAB0-85607F7D37ED}"/>
          </ac:spMkLst>
        </pc:spChg>
        <pc:spChg chg="add mod">
          <ac:chgData name="이 경오" userId="03d471aaec579ec3" providerId="LiveId" clId="{733C863F-C7A7-4AA5-8FE8-72A825B58056}" dt="2020-05-09T16:18:01.131" v="153" actId="1076"/>
          <ac:spMkLst>
            <pc:docMk/>
            <pc:sldMk cId="3534683789" sldId="262"/>
            <ac:spMk id="68" creationId="{A4BCBB8F-4B25-4692-977B-2DFE7091EB19}"/>
          </ac:spMkLst>
        </pc:spChg>
        <pc:spChg chg="add mod">
          <ac:chgData name="이 경오" userId="03d471aaec579ec3" providerId="LiveId" clId="{733C863F-C7A7-4AA5-8FE8-72A825B58056}" dt="2020-05-09T16:16:47.650" v="124" actId="1076"/>
          <ac:spMkLst>
            <pc:docMk/>
            <pc:sldMk cId="3534683789" sldId="262"/>
            <ac:spMk id="69" creationId="{F15B8C79-6ECC-493B-AD5E-D4D5964C571E}"/>
          </ac:spMkLst>
        </pc:spChg>
        <pc:spChg chg="add mod">
          <ac:chgData name="이 경오" userId="03d471aaec579ec3" providerId="LiveId" clId="{733C863F-C7A7-4AA5-8FE8-72A825B58056}" dt="2020-05-09T16:16:42.204" v="123" actId="1076"/>
          <ac:spMkLst>
            <pc:docMk/>
            <pc:sldMk cId="3534683789" sldId="262"/>
            <ac:spMk id="70" creationId="{8B4B2684-A8EE-4E20-A65B-88721BDD8206}"/>
          </ac:spMkLst>
        </pc:spChg>
        <pc:picChg chg="del">
          <ac:chgData name="이 경오" userId="03d471aaec579ec3" providerId="LiveId" clId="{733C863F-C7A7-4AA5-8FE8-72A825B58056}" dt="2020-05-09T16:06:30.507" v="51" actId="478"/>
          <ac:picMkLst>
            <pc:docMk/>
            <pc:sldMk cId="3534683789" sldId="262"/>
            <ac:picMk id="61" creationId="{32975F1E-C418-4AB0-A53B-9A0AEAE26F02}"/>
          </ac:picMkLst>
        </pc:picChg>
        <pc:cxnChg chg="add mod">
          <ac:chgData name="이 경오" userId="03d471aaec579ec3" providerId="LiveId" clId="{733C863F-C7A7-4AA5-8FE8-72A825B58056}" dt="2020-05-09T16:18:14.918" v="155" actId="13822"/>
          <ac:cxnSpMkLst>
            <pc:docMk/>
            <pc:sldMk cId="3534683789" sldId="262"/>
            <ac:cxnSpMk id="50" creationId="{A576AD59-F805-4ECD-9F0F-8A7D77E0154B}"/>
          </ac:cxnSpMkLst>
        </pc:cxnChg>
        <pc:cxnChg chg="add mod">
          <ac:chgData name="이 경오" userId="03d471aaec579ec3" providerId="LiveId" clId="{733C863F-C7A7-4AA5-8FE8-72A825B58056}" dt="2020-05-09T16:18:14.918" v="155" actId="13822"/>
          <ac:cxnSpMkLst>
            <pc:docMk/>
            <pc:sldMk cId="3534683789" sldId="262"/>
            <ac:cxnSpMk id="71" creationId="{16AFB43D-A353-4F7F-9356-2FDEEE3695CC}"/>
          </ac:cxnSpMkLst>
        </pc:cxnChg>
        <pc:cxnChg chg="add mod">
          <ac:chgData name="이 경오" userId="03d471aaec579ec3" providerId="LiveId" clId="{733C863F-C7A7-4AA5-8FE8-72A825B58056}" dt="2020-05-09T16:18:14.918" v="155" actId="13822"/>
          <ac:cxnSpMkLst>
            <pc:docMk/>
            <pc:sldMk cId="3534683789" sldId="262"/>
            <ac:cxnSpMk id="72" creationId="{5A1C7EBA-1B4B-4C9C-AE5D-DCEEF1D8BF81}"/>
          </ac:cxnSpMkLst>
        </pc:cxnChg>
        <pc:cxnChg chg="add mod">
          <ac:chgData name="이 경오" userId="03d471aaec579ec3" providerId="LiveId" clId="{733C863F-C7A7-4AA5-8FE8-72A825B58056}" dt="2020-05-09T16:18:26.623" v="156" actId="208"/>
          <ac:cxnSpMkLst>
            <pc:docMk/>
            <pc:sldMk cId="3534683789" sldId="262"/>
            <ac:cxnSpMk id="73" creationId="{8D40B4D6-F389-426A-81CF-5BB148BC2448}"/>
          </ac:cxnSpMkLst>
        </pc:cxnChg>
        <pc:cxnChg chg="add mod">
          <ac:chgData name="이 경오" userId="03d471aaec579ec3" providerId="LiveId" clId="{733C863F-C7A7-4AA5-8FE8-72A825B58056}" dt="2020-05-09T16:18:14.918" v="155" actId="13822"/>
          <ac:cxnSpMkLst>
            <pc:docMk/>
            <pc:sldMk cId="3534683789" sldId="262"/>
            <ac:cxnSpMk id="76" creationId="{96B5F804-567C-4C10-AC88-79DE2DFDD85A}"/>
          </ac:cxnSpMkLst>
        </pc:cxnChg>
        <pc:cxnChg chg="add mod">
          <ac:chgData name="이 경오" userId="03d471aaec579ec3" providerId="LiveId" clId="{733C863F-C7A7-4AA5-8FE8-72A825B58056}" dt="2020-05-09T16:18:14.918" v="155" actId="13822"/>
          <ac:cxnSpMkLst>
            <pc:docMk/>
            <pc:sldMk cId="3534683789" sldId="262"/>
            <ac:cxnSpMk id="79" creationId="{1CD6E8B1-0499-407D-9EF8-B5A9A3B47D87}"/>
          </ac:cxnSpMkLst>
        </pc:cxnChg>
        <pc:cxnChg chg="add mod">
          <ac:chgData name="이 경오" userId="03d471aaec579ec3" providerId="LiveId" clId="{733C863F-C7A7-4AA5-8FE8-72A825B58056}" dt="2020-05-09T16:18:14.918" v="155" actId="13822"/>
          <ac:cxnSpMkLst>
            <pc:docMk/>
            <pc:sldMk cId="3534683789" sldId="262"/>
            <ac:cxnSpMk id="83" creationId="{0366B291-2DD1-482A-968C-34B360685F41}"/>
          </ac:cxnSpMkLst>
        </pc:cxnChg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727140356" sldId="352"/>
        </pc:sldMkLst>
      </pc:sldChg>
      <pc:sldChg chg="addSp delSp modSp mod">
        <pc:chgData name="이 경오" userId="03d471aaec579ec3" providerId="LiveId" clId="{733C863F-C7A7-4AA5-8FE8-72A825B58056}" dt="2020-05-09T17:04:04.970" v="1277" actId="1037"/>
        <pc:sldMkLst>
          <pc:docMk/>
          <pc:sldMk cId="1452253188" sldId="371"/>
        </pc:sldMkLst>
        <pc:spChg chg="mod">
          <ac:chgData name="이 경오" userId="03d471aaec579ec3" providerId="LiveId" clId="{733C863F-C7A7-4AA5-8FE8-72A825B58056}" dt="2020-05-09T16:58:58.305" v="1139"/>
          <ac:spMkLst>
            <pc:docMk/>
            <pc:sldMk cId="1452253188" sldId="371"/>
            <ac:spMk id="2" creationId="{00000000-0000-0000-0000-000000000000}"/>
          </ac:spMkLst>
        </pc:spChg>
        <pc:spChg chg="add del mod">
          <ac:chgData name="이 경오" userId="03d471aaec579ec3" providerId="LiveId" clId="{733C863F-C7A7-4AA5-8FE8-72A825B58056}" dt="2020-05-09T16:59:33.739" v="1145"/>
          <ac:spMkLst>
            <pc:docMk/>
            <pc:sldMk cId="1452253188" sldId="371"/>
            <ac:spMk id="3" creationId="{DFE8E61B-74A0-481A-89DE-7B1727938905}"/>
          </ac:spMkLst>
        </pc:spChg>
        <pc:spChg chg="mod">
          <ac:chgData name="이 경오" userId="03d471aaec579ec3" providerId="LiveId" clId="{733C863F-C7A7-4AA5-8FE8-72A825B58056}" dt="2020-05-09T16:59:41.864" v="1147" actId="11"/>
          <ac:spMkLst>
            <pc:docMk/>
            <pc:sldMk cId="1452253188" sldId="371"/>
            <ac:spMk id="6" creationId="{DC00E028-8190-4E95-A4CC-5CD5381B3333}"/>
          </ac:spMkLst>
        </pc:spChg>
        <pc:spChg chg="mod">
          <ac:chgData name="이 경오" userId="03d471aaec579ec3" providerId="LiveId" clId="{733C863F-C7A7-4AA5-8FE8-72A825B58056}" dt="2020-05-09T16:59:20.920" v="1143" actId="20577"/>
          <ac:spMkLst>
            <pc:docMk/>
            <pc:sldMk cId="1452253188" sldId="371"/>
            <ac:spMk id="7" creationId="{D8AE385E-7734-4D7C-B811-682FCB17BCF5}"/>
          </ac:spMkLst>
        </pc:spChg>
        <pc:spChg chg="mod">
          <ac:chgData name="이 경오" userId="03d471aaec579ec3" providerId="LiveId" clId="{733C863F-C7A7-4AA5-8FE8-72A825B58056}" dt="2020-05-09T17:00:22.792" v="1153" actId="6549"/>
          <ac:spMkLst>
            <pc:docMk/>
            <pc:sldMk cId="1452253188" sldId="371"/>
            <ac:spMk id="8" creationId="{FE1A3E63-BE7D-44AC-BA94-386D4D9D8326}"/>
          </ac:spMkLst>
        </pc:spChg>
        <pc:spChg chg="mod">
          <ac:chgData name="이 경오" userId="03d471aaec579ec3" providerId="LiveId" clId="{733C863F-C7A7-4AA5-8FE8-72A825B58056}" dt="2020-05-09T17:00:50.466" v="1162" actId="6549"/>
          <ac:spMkLst>
            <pc:docMk/>
            <pc:sldMk cId="1452253188" sldId="371"/>
            <ac:spMk id="9" creationId="{C81AC9E2-B127-429F-A80A-21FAF91FAE47}"/>
          </ac:spMkLst>
        </pc:spChg>
        <pc:spChg chg="add mod">
          <ac:chgData name="이 경오" userId="03d471aaec579ec3" providerId="LiveId" clId="{733C863F-C7A7-4AA5-8FE8-72A825B58056}" dt="2020-05-09T17:03:12.495" v="1210" actId="14100"/>
          <ac:spMkLst>
            <pc:docMk/>
            <pc:sldMk cId="1452253188" sldId="371"/>
            <ac:spMk id="10" creationId="{5C17F31A-645E-44C9-AD92-3A6C81F41519}"/>
          </ac:spMkLst>
        </pc:spChg>
        <pc:spChg chg="add mod">
          <ac:chgData name="이 경오" userId="03d471aaec579ec3" providerId="LiveId" clId="{733C863F-C7A7-4AA5-8FE8-72A825B58056}" dt="2020-05-09T17:03:28.897" v="1240" actId="1037"/>
          <ac:spMkLst>
            <pc:docMk/>
            <pc:sldMk cId="1452253188" sldId="371"/>
            <ac:spMk id="11" creationId="{2FC3A50B-D97B-4623-A650-D824C3D1E91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" creationId="{7C048896-AAAB-473E-856B-0EEE458687D9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" creationId="{16A94B74-C98B-4120-8B7D-62939F6B72FB}"/>
          </ac:spMkLst>
        </pc:spChg>
        <pc:spChg chg="add mod">
          <ac:chgData name="이 경오" userId="03d471aaec579ec3" providerId="LiveId" clId="{733C863F-C7A7-4AA5-8FE8-72A825B58056}" dt="2020-05-09T17:03:28.897" v="1240" actId="1037"/>
          <ac:spMkLst>
            <pc:docMk/>
            <pc:sldMk cId="1452253188" sldId="371"/>
            <ac:spMk id="19" creationId="{76AED14A-0CC2-4F4D-B171-F449EC060B7A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0" creationId="{86E4D7EF-4C80-41D1-B8AE-94283641AE4F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1" creationId="{3FF38006-AEC2-4AA7-9CF5-1686CF5FBCEE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2" creationId="{E6B885CB-57E4-47FD-AB5C-94EAB81F99D0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3" creationId="{441552B1-8B2A-4620-A455-F6BC0FAA271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54" creationId="{84671C38-508A-4309-989C-20347DD91B4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0" creationId="{6188E162-6217-4154-852D-A25B2C76C73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2" creationId="{3DD37910-3287-486D-A4AF-6F5C0F504E7E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3" creationId="{E86F32CE-1195-4062-8228-A3114DEC132E}"/>
          </ac:spMkLst>
        </pc:spChg>
        <pc:spChg chg="add mod">
          <ac:chgData name="이 경오" userId="03d471aaec579ec3" providerId="LiveId" clId="{733C863F-C7A7-4AA5-8FE8-72A825B58056}" dt="2020-05-09T16:59:59.486" v="1149" actId="1076"/>
          <ac:spMkLst>
            <pc:docMk/>
            <pc:sldMk cId="1452253188" sldId="371"/>
            <ac:spMk id="64" creationId="{EE2872BE-D5B1-4560-9F59-5253D43C7C00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5" creationId="{E35CF5B8-260A-4DFE-9795-638AF3EA7C7B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7" creationId="{8D5303FE-1D21-49D5-AC38-A1D6B69A36F3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8" creationId="{3CC7ECCF-CA94-4DAA-A28D-0CBEC9316383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69" creationId="{B22505A9-26CF-4AF7-A485-D6031A1ECF2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1" creationId="{41C8A1A7-8C83-44B8-868A-D6260E6737C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3" creationId="{4D1D022B-BB36-4096-AA90-806B0D345566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4" creationId="{54E54F07-CACC-4B68-B1FB-84C7D57ADF2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5" creationId="{31B75093-983E-487C-8CFF-35216C1C85BA}"/>
          </ac:spMkLst>
        </pc:spChg>
        <pc:spChg chg="add mod">
          <ac:chgData name="이 경오" userId="03d471aaec579ec3" providerId="LiveId" clId="{733C863F-C7A7-4AA5-8FE8-72A825B58056}" dt="2020-05-09T17:03:19.109" v="1211" actId="1076"/>
          <ac:spMkLst>
            <pc:docMk/>
            <pc:sldMk cId="1452253188" sldId="371"/>
            <ac:spMk id="76" creationId="{F1D9E643-BD82-4CE7-BA67-F107271261F5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7" creationId="{E7DE70BE-5A07-4F44-BC91-55A2D5F7A96D}"/>
          </ac:spMkLst>
        </pc:spChg>
        <pc:spChg chg="add mod">
          <ac:chgData name="이 경오" userId="03d471aaec579ec3" providerId="LiveId" clId="{733C863F-C7A7-4AA5-8FE8-72A825B58056}" dt="2020-05-09T17:03:54.763" v="1260" actId="1037"/>
          <ac:spMkLst>
            <pc:docMk/>
            <pc:sldMk cId="1452253188" sldId="371"/>
            <ac:spMk id="78" creationId="{A8300791-C344-4EA9-9FAB-0275FB1E4BE2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79" creationId="{1DB4A597-DF3C-48E1-A7DC-B700F95DE0E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0" creationId="{FEE174CC-9E0F-4990-B03C-C28F518970CF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1" creationId="{76369B15-AE84-44FA-B562-40970A636B0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3" creationId="{61C854BB-343E-44F7-B626-DD0F7CE64A06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5" creationId="{61230A1F-2835-4F40-A505-D3AF70A19F9A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6" creationId="{21ADC178-5075-45C5-A52A-B770E64C7EDD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7" creationId="{7BD30F3E-F127-4331-ABFC-D8188DA3F29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89" creationId="{D6608226-8DD2-4360-8B43-797212F52209}"/>
          </ac:spMkLst>
        </pc:spChg>
        <pc:spChg chg="add mod">
          <ac:chgData name="이 경오" userId="03d471aaec579ec3" providerId="LiveId" clId="{733C863F-C7A7-4AA5-8FE8-72A825B58056}" dt="2020-05-09T17:04:01.015" v="1266"/>
          <ac:spMkLst>
            <pc:docMk/>
            <pc:sldMk cId="1452253188" sldId="371"/>
            <ac:spMk id="90" creationId="{B76CCCD4-D226-4D43-BB95-67D0BB47B138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95" creationId="{0DEDFC52-EB1F-4623-A702-C8DEDE2DF79E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22" creationId="{6C046351-36B6-4957-BEDD-C5D7D520E92D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23" creationId="{CED840D9-E8E9-4BC3-953A-ADAF091A014A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24" creationId="{B53F1FAB-0CA8-4E19-A844-F0DC65E1CB42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4" creationId="{D3C2DF56-E61E-4DE2-83EB-7CDEC26F089A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5" creationId="{F635B25F-F852-4452-A5B9-4B32FEAA6E77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6" creationId="{D2B36E5F-B947-430F-805C-7C7B210DE1C9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8" creationId="{001FC3AF-104B-43A4-AD5C-F97A7C85E671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39" creationId="{497576F1-7A56-4BA0-B80F-D41252E38D4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0" creationId="{225F7A5B-9DE3-4AA7-835D-D519BF1C2881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6" creationId="{9D24A9CC-F17D-4D92-BDD8-A21B4CA4450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7" creationId="{0486CD10-CAD9-42F1-B00F-1E1EEDD947F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8" creationId="{1E65DABE-D90E-4BB3-AF0C-FAB5981D070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49" creationId="{966E43D9-438C-4D73-9E4F-22CD262B89BE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59" creationId="{BF420DF1-3A5A-4F0C-86D7-23E07029C603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0" creationId="{6D9CCB9F-C371-4840-BC51-6E873E1C46FC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1" creationId="{43C61BF2-828E-4921-9CA2-40B973DBE696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2" creationId="{EEBD51D6-A1DB-444D-A9CD-563923C48DAD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4" creationId="{3E58C97D-FC4F-46A2-A2E1-4647366E25F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5" creationId="{62AE9A7C-29DE-4293-9709-614445836121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6" creationId="{F3B78D0A-2F2A-435D-9F44-AFE7E938FA9B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8" creationId="{9EF04968-D41C-4680-97D0-3BE33D52187F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69" creationId="{0849F661-2781-426B-A08E-23C115FD5272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0" creationId="{623BF95E-93DB-4D95-A5A5-64F5862FD03F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2" creationId="{74B00070-01AD-47EB-A74D-F69F8AA9E065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3" creationId="{97D770AE-87B6-4B8A-95BC-8461D34672C4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4" creationId="{90001B61-D0FA-480F-A012-4D269BB2D1F1}"/>
          </ac:spMkLst>
        </pc:spChg>
        <pc:spChg chg="del">
          <ac:chgData name="이 경오" userId="03d471aaec579ec3" providerId="LiveId" clId="{733C863F-C7A7-4AA5-8FE8-72A825B58056}" dt="2020-05-09T16:59:01.529" v="1140" actId="478"/>
          <ac:spMkLst>
            <pc:docMk/>
            <pc:sldMk cId="1452253188" sldId="371"/>
            <ac:spMk id="175" creationId="{E4029835-ABC2-452F-AFFC-C87500021602}"/>
          </ac:spMkLst>
        </pc:spChg>
        <pc:cxnChg chg="add mod">
          <ac:chgData name="이 경오" userId="03d471aaec579ec3" providerId="LiveId" clId="{733C863F-C7A7-4AA5-8FE8-72A825B58056}" dt="2020-05-09T17:03:28.897" v="1240" actId="1037"/>
          <ac:cxnSpMkLst>
            <pc:docMk/>
            <pc:sldMk cId="1452253188" sldId="371"/>
            <ac:cxnSpMk id="14" creationId="{5C62B8C1-DA63-4693-BDAE-76FE6F55AD30}"/>
          </ac:cxnSpMkLst>
        </pc:cxnChg>
        <pc:cxnChg chg="add mod">
          <ac:chgData name="이 경오" userId="03d471aaec579ec3" providerId="LiveId" clId="{733C863F-C7A7-4AA5-8FE8-72A825B58056}" dt="2020-05-09T17:03:28.897" v="1240" actId="1037"/>
          <ac:cxnSpMkLst>
            <pc:docMk/>
            <pc:sldMk cId="1452253188" sldId="371"/>
            <ac:cxnSpMk id="18" creationId="{80113546-5204-486F-9A95-63E75840A5BC}"/>
          </ac:cxnSpMkLst>
        </pc:cxnChg>
        <pc:cxnChg chg="add mod">
          <ac:chgData name="이 경오" userId="03d471aaec579ec3" providerId="LiveId" clId="{733C863F-C7A7-4AA5-8FE8-72A825B58056}" dt="2020-05-09T17:03:28.897" v="1240" actId="1037"/>
          <ac:cxnSpMkLst>
            <pc:docMk/>
            <pc:sldMk cId="1452253188" sldId="371"/>
            <ac:cxnSpMk id="72" creationId="{46E31660-AEA1-4DAD-9F31-9AB81B43221B}"/>
          </ac:cxnSpMkLst>
        </pc:cxnChg>
        <pc:cxnChg chg="add mod">
          <ac:chgData name="이 경오" userId="03d471aaec579ec3" providerId="LiveId" clId="{733C863F-C7A7-4AA5-8FE8-72A825B58056}" dt="2020-05-09T17:03:38.464" v="1242" actId="1076"/>
          <ac:cxnSpMkLst>
            <pc:docMk/>
            <pc:sldMk cId="1452253188" sldId="371"/>
            <ac:cxnSpMk id="82" creationId="{D50D7EF5-DF4E-44D9-A83B-19D471D17C34}"/>
          </ac:cxnSpMkLst>
        </pc:cxnChg>
        <pc:cxnChg chg="add mod">
          <ac:chgData name="이 경오" userId="03d471aaec579ec3" providerId="LiveId" clId="{733C863F-C7A7-4AA5-8FE8-72A825B58056}" dt="2020-05-09T17:04:04.970" v="1277" actId="1037"/>
          <ac:cxnSpMkLst>
            <pc:docMk/>
            <pc:sldMk cId="1452253188" sldId="371"/>
            <ac:cxnSpMk id="84" creationId="{23A6EFFD-6300-42BD-8F96-4C60F624E8E0}"/>
          </ac:cxnSpMkLst>
        </pc:cxnChg>
        <pc:cxnChg chg="add mod">
          <ac:chgData name="이 경오" userId="03d471aaec579ec3" providerId="LiveId" clId="{733C863F-C7A7-4AA5-8FE8-72A825B58056}" dt="2020-05-09T17:03:54.763" v="1260" actId="1037"/>
          <ac:cxnSpMkLst>
            <pc:docMk/>
            <pc:sldMk cId="1452253188" sldId="371"/>
            <ac:cxnSpMk id="88" creationId="{21B2DDA8-4B3B-47EF-B973-347322B53077}"/>
          </ac:cxnSpMkLst>
        </pc:cxnChg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43552295" sldId="372"/>
        </pc:sldMkLst>
      </pc:sldChg>
      <pc:sldChg chg="del">
        <pc:chgData name="이 경오" userId="03d471aaec579ec3" providerId="LiveId" clId="{733C863F-C7A7-4AA5-8FE8-72A825B58056}" dt="2020-05-09T16:58:39.526" v="1101" actId="47"/>
        <pc:sldMkLst>
          <pc:docMk/>
          <pc:sldMk cId="3091045932" sldId="373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093699443" sldId="374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988847653" sldId="375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386344015" sldId="376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373468945" sldId="377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733503172" sldId="378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959073498" sldId="379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598838126" sldId="380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413020256" sldId="381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766151783" sldId="382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376528182" sldId="383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760638403" sldId="384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474642747" sldId="385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216321399" sldId="386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441185136" sldId="387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357953171" sldId="388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587614177" sldId="389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477288310" sldId="390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446576183" sldId="391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842701398" sldId="392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598847405" sldId="393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188683588" sldId="394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2609444192" sldId="395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600703295" sldId="396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478878111" sldId="397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142970857" sldId="398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376543753" sldId="399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1949935937" sldId="402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3778065525" sldId="403"/>
        </pc:sldMkLst>
      </pc:sldChg>
      <pc:sldChg chg="del">
        <pc:chgData name="이 경오" userId="03d471aaec579ec3" providerId="LiveId" clId="{733C863F-C7A7-4AA5-8FE8-72A825B58056}" dt="2020-05-09T17:32:41.971" v="2688" actId="47"/>
        <pc:sldMkLst>
          <pc:docMk/>
          <pc:sldMk cId="761251196" sldId="404"/>
        </pc:sldMkLst>
      </pc:sldChg>
      <pc:sldChg chg="modSp mod">
        <pc:chgData name="이 경오" userId="03d471aaec579ec3" providerId="LiveId" clId="{733C863F-C7A7-4AA5-8FE8-72A825B58056}" dt="2020-05-09T17:35:12.854" v="2711"/>
        <pc:sldMkLst>
          <pc:docMk/>
          <pc:sldMk cId="3106242271" sldId="406"/>
        </pc:sldMkLst>
        <pc:spChg chg="mod">
          <ac:chgData name="이 경오" userId="03d471aaec579ec3" providerId="LiveId" clId="{733C863F-C7A7-4AA5-8FE8-72A825B58056}" dt="2020-05-09T17:33:44.919" v="2689" actId="14100"/>
          <ac:spMkLst>
            <pc:docMk/>
            <pc:sldMk cId="3106242271" sldId="406"/>
            <ac:spMk id="18" creationId="{2763EFF1-B48D-45D7-89EA-509DF24FFE69}"/>
          </ac:spMkLst>
        </pc:spChg>
        <pc:spChg chg="mod">
          <ac:chgData name="이 경오" userId="03d471aaec579ec3" providerId="LiveId" clId="{733C863F-C7A7-4AA5-8FE8-72A825B58056}" dt="2020-05-09T17:33:54.113" v="2706" actId="1035"/>
          <ac:spMkLst>
            <pc:docMk/>
            <pc:sldMk cId="3106242271" sldId="406"/>
            <ac:spMk id="19" creationId="{2776E237-3469-41C1-ABA2-559B1D65E6F6}"/>
          </ac:spMkLst>
        </pc:spChg>
        <pc:spChg chg="mod">
          <ac:chgData name="이 경오" userId="03d471aaec579ec3" providerId="LiveId" clId="{733C863F-C7A7-4AA5-8FE8-72A825B58056}" dt="2020-05-09T17:33:54.113" v="2706" actId="1035"/>
          <ac:spMkLst>
            <pc:docMk/>
            <pc:sldMk cId="3106242271" sldId="406"/>
            <ac:spMk id="20" creationId="{45F08036-2082-47B7-93B7-B6A09D6715EC}"/>
          </ac:spMkLst>
        </pc:spChg>
        <pc:spChg chg="mod">
          <ac:chgData name="이 경오" userId="03d471aaec579ec3" providerId="LiveId" clId="{733C863F-C7A7-4AA5-8FE8-72A825B58056}" dt="2020-05-09T17:33:54.113" v="2706" actId="1035"/>
          <ac:spMkLst>
            <pc:docMk/>
            <pc:sldMk cId="3106242271" sldId="406"/>
            <ac:spMk id="21" creationId="{9F103256-9293-40E7-91C2-CB5EBC2B9E71}"/>
          </ac:spMkLst>
        </pc:spChg>
        <pc:spChg chg="mod">
          <ac:chgData name="이 경오" userId="03d471aaec579ec3" providerId="LiveId" clId="{733C863F-C7A7-4AA5-8FE8-72A825B58056}" dt="2020-05-09T17:34:57.946" v="2710" actId="20577"/>
          <ac:spMkLst>
            <pc:docMk/>
            <pc:sldMk cId="3106242271" sldId="406"/>
            <ac:spMk id="22" creationId="{AD2BF999-E5D1-4ADB-AFF7-3B1A8F7CB07F}"/>
          </ac:spMkLst>
        </pc:spChg>
        <pc:spChg chg="mod">
          <ac:chgData name="이 경오" userId="03d471aaec579ec3" providerId="LiveId" clId="{733C863F-C7A7-4AA5-8FE8-72A825B58056}" dt="2020-05-09T17:35:12.854" v="2711"/>
          <ac:spMkLst>
            <pc:docMk/>
            <pc:sldMk cId="3106242271" sldId="406"/>
            <ac:spMk id="23" creationId="{D6A92B7E-A5CD-484A-BBC7-C1DB91E188C9}"/>
          </ac:spMkLst>
        </pc:spChg>
      </pc:sldChg>
      <pc:sldChg chg="addSp delSp modSp add mod">
        <pc:chgData name="이 경오" userId="03d471aaec579ec3" providerId="LiveId" clId="{733C863F-C7A7-4AA5-8FE8-72A825B58056}" dt="2020-05-09T16:46:59.058" v="692"/>
        <pc:sldMkLst>
          <pc:docMk/>
          <pc:sldMk cId="1660368250" sldId="407"/>
        </pc:sldMkLst>
        <pc:spChg chg="mod">
          <ac:chgData name="이 경오" userId="03d471aaec579ec3" providerId="LiveId" clId="{733C863F-C7A7-4AA5-8FE8-72A825B58056}" dt="2020-05-09T16:19:34.646" v="168"/>
          <ac:spMkLst>
            <pc:docMk/>
            <pc:sldMk cId="1660368250" sldId="407"/>
            <ac:spMk id="2" creationId="{00000000-0000-0000-0000-000000000000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7" creationId="{8FFC3C2D-AB61-4556-8473-C437303D9943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" creationId="{E3657CCD-594C-46BE-A3CD-B67D27CC50BA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10" creationId="{5214D58B-7C80-4A27-9D9F-37BB6F191F86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12" creationId="{63AC2FF1-D120-4471-8D64-F0B2C1C4C8D0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13" creationId="{2C5CEF0B-5DEE-4EC3-AA14-C74275EBDDFC}"/>
          </ac:spMkLst>
        </pc:spChg>
        <pc:spChg chg="add mod">
          <ac:chgData name="이 경오" userId="03d471aaec579ec3" providerId="LiveId" clId="{733C863F-C7A7-4AA5-8FE8-72A825B58056}" dt="2020-05-09T16:42:45.317" v="622" actId="1076"/>
          <ac:spMkLst>
            <pc:docMk/>
            <pc:sldMk cId="1660368250" sldId="407"/>
            <ac:spMk id="19" creationId="{FA022172-5F70-4978-AE6A-4F87D30C9E4A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28" creationId="{3499EB08-066F-4967-BA48-3B2A5AAEB552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29" creationId="{F358EB1B-D707-48BB-8654-1C1EA9A03B23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30" creationId="{69997B17-EF5E-4A81-B292-A637726CA73F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33" creationId="{6CCA417B-2480-4DF8-8115-940812F6F9A6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34" creationId="{C021B054-4680-45B7-B1AF-62ADF4D24A5A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35" creationId="{8D90AE58-6158-4E4E-A5A0-B4BFB2679858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36" creationId="{6FD7340A-E9C5-430B-9F3C-ADF3E540E5E6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38" creationId="{E8E54D24-63F7-475B-A4A3-76DB83011187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39" creationId="{28614433-AB11-4C2B-9A24-4A6FD4265A4D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40" creationId="{329A12B2-162C-4C1A-9665-9E269E704B26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41" creationId="{1BCD8969-07AC-433C-A1B4-F091618F71F6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43" creationId="{5F94A948-C853-441E-ACF3-F57EE021DC0A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44" creationId="{3BF968D4-40FD-4559-B184-F275A7A8BC6E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45" creationId="{EB1489E6-4A6B-4BCC-9DBF-807DE60BE377}"/>
          </ac:spMkLst>
        </pc:spChg>
        <pc:spChg chg="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46" creationId="{9AA68DDF-1CD4-496E-9303-90DA3835A2B7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55" creationId="{BD9D9FAA-86F8-4069-B6EE-6B57087FDDB1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58" creationId="{2CD43BD6-F34E-4677-BC24-6450E7CC6FBA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0" creationId="{09628319-9ACA-4852-89F2-37F13286A1A8}"/>
          </ac:spMkLst>
        </pc:spChg>
        <pc:spChg chg="add mod ord topLvl">
          <ac:chgData name="이 경오" userId="03d471aaec579ec3" providerId="LiveId" clId="{733C863F-C7A7-4AA5-8FE8-72A825B58056}" dt="2020-05-09T16:40:53.265" v="543" actId="552"/>
          <ac:spMkLst>
            <pc:docMk/>
            <pc:sldMk cId="1660368250" sldId="407"/>
            <ac:spMk id="61" creationId="{94F7AA65-48B0-498A-9E5F-97EF9E456A77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4" creationId="{406E5A3E-E84D-441D-8731-A1B926D796BE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5" creationId="{C5182C5A-6C10-42B8-B2A3-DB0C55B0B460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6" creationId="{E1F2E3AB-CC5E-4235-92CE-E1ADB84F85D7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7" creationId="{D175FD10-421C-49F5-AAB0-85607F7D37ED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8" creationId="{A4BCBB8F-4B25-4692-977B-2DFE7091EB19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69" creationId="{F15B8C79-6ECC-493B-AD5E-D4D5964C571E}"/>
          </ac:spMkLst>
        </pc:spChg>
        <pc:spChg chg="del">
          <ac:chgData name="이 경오" userId="03d471aaec579ec3" providerId="LiveId" clId="{733C863F-C7A7-4AA5-8FE8-72A825B58056}" dt="2020-05-09T16:19:37.888" v="169" actId="478"/>
          <ac:spMkLst>
            <pc:docMk/>
            <pc:sldMk cId="1660368250" sldId="407"/>
            <ac:spMk id="70" creationId="{8B4B2684-A8EE-4E20-A65B-88721BDD8206}"/>
          </ac:spMkLst>
        </pc:spChg>
        <pc:spChg chg="add del mod ord topLvl">
          <ac:chgData name="이 경오" userId="03d471aaec579ec3" providerId="LiveId" clId="{733C863F-C7A7-4AA5-8FE8-72A825B58056}" dt="2020-05-09T16:29:57.253" v="336" actId="478"/>
          <ac:spMkLst>
            <pc:docMk/>
            <pc:sldMk cId="1660368250" sldId="407"/>
            <ac:spMk id="74" creationId="{319FB1CE-135A-4043-9F25-BDEB8FDC901B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86" creationId="{E662219C-83BF-4E4D-AFB1-0FD54CA3FE60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87" creationId="{AE4219FF-7C9E-4AA2-911B-20D8204C4C90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88" creationId="{A6C0726E-AACA-4267-858F-9F9A21C5839B}"/>
          </ac:spMkLst>
        </pc:spChg>
        <pc:spChg chg="add mod topLvl">
          <ac:chgData name="이 경오" userId="03d471aaec579ec3" providerId="LiveId" clId="{733C863F-C7A7-4AA5-8FE8-72A825B58056}" dt="2020-05-09T16:40:53.265" v="543" actId="552"/>
          <ac:spMkLst>
            <pc:docMk/>
            <pc:sldMk cId="1660368250" sldId="407"/>
            <ac:spMk id="91" creationId="{8F635215-C4C9-4967-8F55-12681E16AC59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2" creationId="{B34E0CBA-62B8-4A2C-9E34-65AD083AE267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3" creationId="{D08A89EB-8ED3-414A-AB8E-1BA9444F9B33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4" creationId="{89A8B074-13F9-4311-9129-D991E1B1D486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5" creationId="{81195A64-735A-42C7-8799-1C37E1727773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6" creationId="{932353EB-3FEC-4355-9EC4-0BB7F8866BFA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7" creationId="{727D7BC9-7861-48AE-A9C9-5CC2BC5DFAF7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8" creationId="{84ED5577-F087-4273-AB79-7560E76FAEF4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99" creationId="{2B681F40-431A-4F14-A2A4-7C0D9A2CFC88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0" creationId="{EEAEA5E3-CEF8-4CC0-81E6-52FDC69E9193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1" creationId="{0CE6EEDE-2FB0-48F3-AA66-0595812A38AD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2" creationId="{6EC7F8DF-A955-4E3B-8220-75B4700F5628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3" creationId="{38B6B697-B4FA-474E-8842-36EFA666A46B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4" creationId="{B410D620-7A37-4E7D-A0B8-A7218EAF8251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5" creationId="{196B28E5-38EA-4D3F-831F-643B93B5C730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6" creationId="{9E64780B-7E61-4F10-84A5-24E2CC8FD7C0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7" creationId="{E71997CB-3806-4ACD-A28D-C2727D110BC7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08" creationId="{70739F92-A386-4159-880C-9EA343EDFE9D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11" creationId="{BA5E1213-C30B-4F5A-A6CB-85B9AF8836E6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12" creationId="{1F53B98C-68EF-4E3B-95DC-9D89C81AD282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13" creationId="{9B947880-BF14-488E-AE6D-E8D0C9DBE1C0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14" creationId="{4824C5F6-2615-4DC4-83EA-226AE7662854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15" creationId="{7BEF9F8E-86DC-4510-A444-148CC9FF812A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16" creationId="{D786FEF2-BA38-4984-B719-09B9DA2D5038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17" creationId="{03411112-BABB-426A-9995-54A2699B1D93}"/>
          </ac:spMkLst>
        </pc:spChg>
        <pc:spChg chg="add mod topLvl">
          <ac:chgData name="이 경오" userId="03d471aaec579ec3" providerId="LiveId" clId="{733C863F-C7A7-4AA5-8FE8-72A825B58056}" dt="2020-05-09T16:40:35.127" v="540" actId="165"/>
          <ac:spMkLst>
            <pc:docMk/>
            <pc:sldMk cId="1660368250" sldId="407"/>
            <ac:spMk id="122" creationId="{7A6CBF46-257A-4087-BC71-C677FFCAD716}"/>
          </ac:spMkLst>
        </pc:spChg>
        <pc:spChg chg="add mod topLvl">
          <ac:chgData name="이 경오" userId="03d471aaec579ec3" providerId="LiveId" clId="{733C863F-C7A7-4AA5-8FE8-72A825B58056}" dt="2020-05-09T16:42:26.887" v="610" actId="1076"/>
          <ac:spMkLst>
            <pc:docMk/>
            <pc:sldMk cId="1660368250" sldId="407"/>
            <ac:spMk id="125" creationId="{3BCF764A-8B87-434D-AEA5-2BE87310D07E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26" creationId="{91DDEBDA-7A81-46FC-AF61-090B5F6403A8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27" creationId="{1D01D7C4-90AC-489A-AF45-DDDF201F747A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28" creationId="{41833E05-F020-4474-954A-856C0C2C70DC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29" creationId="{CE31B31B-D2D8-426E-B85C-FC54949B85EC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30" creationId="{6FE8FCF8-2E85-4BC0-9209-6ED91E5731E4}"/>
          </ac:spMkLst>
        </pc:spChg>
        <pc:spChg chg="add mod topLvl">
          <ac:chgData name="이 경오" userId="03d471aaec579ec3" providerId="LiveId" clId="{733C863F-C7A7-4AA5-8FE8-72A825B58056}" dt="2020-05-09T16:46:23.774" v="659" actId="207"/>
          <ac:spMkLst>
            <pc:docMk/>
            <pc:sldMk cId="1660368250" sldId="407"/>
            <ac:spMk id="131" creationId="{96198AAA-4C5C-4E85-A072-143EAF1EA4D1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32" creationId="{78F4CF14-5219-40B1-A44B-409F4DB79C79}"/>
          </ac:spMkLst>
        </pc:spChg>
        <pc:spChg chg="add mod topLvl">
          <ac:chgData name="이 경오" userId="03d471aaec579ec3" providerId="LiveId" clId="{733C863F-C7A7-4AA5-8FE8-72A825B58056}" dt="2020-05-09T16:46:23.774" v="659" actId="207"/>
          <ac:spMkLst>
            <pc:docMk/>
            <pc:sldMk cId="1660368250" sldId="407"/>
            <ac:spMk id="133" creationId="{739923E9-177D-41C2-B722-15469E153032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34" creationId="{B5418E93-9DA4-41D9-8266-333CC4D0A8CD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35" creationId="{A9A13D90-5961-48C0-BC61-8D41D02410FE}"/>
          </ac:spMkLst>
        </pc:spChg>
        <pc:spChg chg="add mod topLvl">
          <ac:chgData name="이 경오" userId="03d471aaec579ec3" providerId="LiveId" clId="{733C863F-C7A7-4AA5-8FE8-72A825B58056}" dt="2020-05-09T16:46:23.774" v="659" actId="207"/>
          <ac:spMkLst>
            <pc:docMk/>
            <pc:sldMk cId="1660368250" sldId="407"/>
            <ac:spMk id="136" creationId="{FC866836-7CD5-408E-98C0-2458F18370B9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37" creationId="{476E6438-E6FD-49E4-947A-0AF9C779DE39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38" creationId="{8A6DA008-EA17-4BFA-8C77-D1A5CF4ACACD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39" creationId="{076FBC91-94A5-4EA1-9DAC-F36BCAC43E10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40" creationId="{1B7FB14C-BFF7-483B-81B4-F131E1F7A536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41" creationId="{E3CC64B6-0224-4682-AAF9-060AA796E098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42" creationId="{5178BAFF-2394-4843-99C5-42C52A41E413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45" creationId="{70C53474-1C71-4BA8-A563-2215760527FF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46" creationId="{946CDEF6-C400-49BB-B5DC-AFB8BDF9FA0D}"/>
          </ac:spMkLst>
        </pc:spChg>
        <pc:spChg chg="add mod topLvl">
          <ac:chgData name="이 경오" userId="03d471aaec579ec3" providerId="LiveId" clId="{733C863F-C7A7-4AA5-8FE8-72A825B58056}" dt="2020-05-09T16:42:02.589" v="576" actId="207"/>
          <ac:spMkLst>
            <pc:docMk/>
            <pc:sldMk cId="1660368250" sldId="407"/>
            <ac:spMk id="147" creationId="{ADE05F5F-82C3-43A6-AB34-00257DFC0609}"/>
          </ac:spMkLst>
        </pc:spChg>
        <pc:spChg chg="add mod topLvl">
          <ac:chgData name="이 경오" userId="03d471aaec579ec3" providerId="LiveId" clId="{733C863F-C7A7-4AA5-8FE8-72A825B58056}" dt="2020-05-09T16:42:02.589" v="576" actId="207"/>
          <ac:spMkLst>
            <pc:docMk/>
            <pc:sldMk cId="1660368250" sldId="407"/>
            <ac:spMk id="148" creationId="{2724657B-1835-40A2-8D6B-B60520F879FF}"/>
          </ac:spMkLst>
        </pc:spChg>
        <pc:spChg chg="add mod topLvl">
          <ac:chgData name="이 경오" userId="03d471aaec579ec3" providerId="LiveId" clId="{733C863F-C7A7-4AA5-8FE8-72A825B58056}" dt="2020-05-09T16:42:02.589" v="576" actId="207"/>
          <ac:spMkLst>
            <pc:docMk/>
            <pc:sldMk cId="1660368250" sldId="407"/>
            <ac:spMk id="149" creationId="{01836303-74FC-4388-B594-8C97748704DB}"/>
          </ac:spMkLst>
        </pc:spChg>
        <pc:spChg chg="add mod topLvl">
          <ac:chgData name="이 경오" userId="03d471aaec579ec3" providerId="LiveId" clId="{733C863F-C7A7-4AA5-8FE8-72A825B58056}" dt="2020-05-09T16:41:16.723" v="548" actId="1076"/>
          <ac:spMkLst>
            <pc:docMk/>
            <pc:sldMk cId="1660368250" sldId="407"/>
            <ac:spMk id="150" creationId="{26D4BA87-C9D8-4691-ACF1-D42A5D5FEEF6}"/>
          </ac:spMkLst>
        </pc:spChg>
        <pc:spChg chg="add mod topLvl">
          <ac:chgData name="이 경오" userId="03d471aaec579ec3" providerId="LiveId" clId="{733C863F-C7A7-4AA5-8FE8-72A825B58056}" dt="2020-05-09T16:42:40.017" v="621"/>
          <ac:spMkLst>
            <pc:docMk/>
            <pc:sldMk cId="1660368250" sldId="407"/>
            <ac:spMk id="151" creationId="{8D9670EF-F3AE-4277-A596-F31E2D43F86E}"/>
          </ac:spMkLst>
        </pc:spChg>
        <pc:spChg chg="add mod topLvl">
          <ac:chgData name="이 경오" userId="03d471aaec579ec3" providerId="LiveId" clId="{733C863F-C7A7-4AA5-8FE8-72A825B58056}" dt="2020-05-09T16:42:14.647" v="606"/>
          <ac:spMkLst>
            <pc:docMk/>
            <pc:sldMk cId="1660368250" sldId="407"/>
            <ac:spMk id="154" creationId="{A7E32975-B5E8-4D30-A23C-EA1755934E41}"/>
          </ac:spMkLst>
        </pc:spChg>
        <pc:spChg chg="add mod">
          <ac:chgData name="이 경오" userId="03d471aaec579ec3" providerId="LiveId" clId="{733C863F-C7A7-4AA5-8FE8-72A825B58056}" dt="2020-05-09T16:41:42.218" v="575" actId="20577"/>
          <ac:spMkLst>
            <pc:docMk/>
            <pc:sldMk cId="1660368250" sldId="407"/>
            <ac:spMk id="155" creationId="{591AD425-D3D3-42A7-8DE5-4EE8937CAE2E}"/>
          </ac:spMkLst>
        </pc:spChg>
        <pc:spChg chg="add mod">
          <ac:chgData name="이 경오" userId="03d471aaec579ec3" providerId="LiveId" clId="{733C863F-C7A7-4AA5-8FE8-72A825B58056}" dt="2020-05-09T16:46:59.058" v="692"/>
          <ac:spMkLst>
            <pc:docMk/>
            <pc:sldMk cId="1660368250" sldId="407"/>
            <ac:spMk id="200" creationId="{D91E28DE-FB49-4688-A124-346B47783B1D}"/>
          </ac:spMkLst>
        </pc:spChg>
        <pc:grpChg chg="add del mod topLvl">
          <ac:chgData name="이 경오" userId="03d471aaec579ec3" providerId="LiveId" clId="{733C863F-C7A7-4AA5-8FE8-72A825B58056}" dt="2020-05-09T16:26:53.976" v="286" actId="165"/>
          <ac:grpSpMkLst>
            <pc:docMk/>
            <pc:sldMk cId="1660368250" sldId="407"/>
            <ac:grpSpMk id="8" creationId="{6809F3D8-750B-4573-A96F-E03BE7CEB73C}"/>
          </ac:grpSpMkLst>
        </pc:grpChg>
        <pc:grpChg chg="add del mod">
          <ac:chgData name="이 경오" userId="03d471aaec579ec3" providerId="LiveId" clId="{733C863F-C7A7-4AA5-8FE8-72A825B58056}" dt="2020-05-09T16:26:48.558" v="285" actId="165"/>
          <ac:grpSpMkLst>
            <pc:docMk/>
            <pc:sldMk cId="1660368250" sldId="407"/>
            <ac:grpSpMk id="15" creationId="{7E9C0ACA-994E-4269-B6A0-C5B0FFBC4C2D}"/>
          </ac:grpSpMkLst>
        </pc:grpChg>
        <pc:grpChg chg="add del mod topLvl">
          <ac:chgData name="이 경오" userId="03d471aaec579ec3" providerId="LiveId" clId="{733C863F-C7A7-4AA5-8FE8-72A825B58056}" dt="2020-05-09T16:26:53.976" v="286" actId="165"/>
          <ac:grpSpMkLst>
            <pc:docMk/>
            <pc:sldMk cId="1660368250" sldId="407"/>
            <ac:grpSpMk id="32" creationId="{323E8BDD-040A-40A9-AC00-C3C80F9BDEAD}"/>
          </ac:grpSpMkLst>
        </pc:grpChg>
        <pc:grpChg chg="add del mod topLvl">
          <ac:chgData name="이 경오" userId="03d471aaec579ec3" providerId="LiveId" clId="{733C863F-C7A7-4AA5-8FE8-72A825B58056}" dt="2020-05-09T16:26:53.976" v="286" actId="165"/>
          <ac:grpSpMkLst>
            <pc:docMk/>
            <pc:sldMk cId="1660368250" sldId="407"/>
            <ac:grpSpMk id="37" creationId="{AD87538D-56F4-477C-B80C-BF27576DD37B}"/>
          </ac:grpSpMkLst>
        </pc:grpChg>
        <pc:grpChg chg="add del mod topLvl">
          <ac:chgData name="이 경오" userId="03d471aaec579ec3" providerId="LiveId" clId="{733C863F-C7A7-4AA5-8FE8-72A825B58056}" dt="2020-05-09T16:26:53.976" v="286" actId="165"/>
          <ac:grpSpMkLst>
            <pc:docMk/>
            <pc:sldMk cId="1660368250" sldId="407"/>
            <ac:grpSpMk id="42" creationId="{3030E3EE-7F1A-4688-A652-D90770A006A7}"/>
          </ac:grpSpMkLst>
        </pc:grpChg>
        <pc:grpChg chg="add del mod">
          <ac:chgData name="이 경오" userId="03d471aaec579ec3" providerId="LiveId" clId="{733C863F-C7A7-4AA5-8FE8-72A825B58056}" dt="2020-05-09T16:29:43.175" v="331" actId="165"/>
          <ac:grpSpMkLst>
            <pc:docMk/>
            <pc:sldMk cId="1660368250" sldId="407"/>
            <ac:grpSpMk id="52" creationId="{95A9CD6F-3922-4A0D-BC22-2ABC86FE0CC7}"/>
          </ac:grpSpMkLst>
        </pc:grpChg>
        <pc:grpChg chg="add del mod">
          <ac:chgData name="이 경오" userId="03d471aaec579ec3" providerId="LiveId" clId="{733C863F-C7A7-4AA5-8FE8-72A825B58056}" dt="2020-05-09T16:40:35.127" v="540" actId="165"/>
          <ac:grpSpMkLst>
            <pc:docMk/>
            <pc:sldMk cId="1660368250" sldId="407"/>
            <ac:grpSpMk id="157" creationId="{BD7ED575-2CC2-4642-ABB9-21240EE0EA7A}"/>
          </ac:grpSpMkLst>
        </pc:grpChg>
        <pc:grpChg chg="add del mod">
          <ac:chgData name="이 경오" userId="03d471aaec579ec3" providerId="LiveId" clId="{733C863F-C7A7-4AA5-8FE8-72A825B58056}" dt="2020-05-09T16:40:35.127" v="540" actId="165"/>
          <ac:grpSpMkLst>
            <pc:docMk/>
            <pc:sldMk cId="1660368250" sldId="407"/>
            <ac:grpSpMk id="158" creationId="{F9368601-B24F-4B58-A716-50A1A14A9894}"/>
          </ac:grpSpMkLst>
        </pc:grpChg>
        <pc:grpChg chg="add del mod">
          <ac:chgData name="이 경오" userId="03d471aaec579ec3" providerId="LiveId" clId="{733C863F-C7A7-4AA5-8FE8-72A825B58056}" dt="2020-05-09T16:40:35.127" v="540" actId="165"/>
          <ac:grpSpMkLst>
            <pc:docMk/>
            <pc:sldMk cId="1660368250" sldId="407"/>
            <ac:grpSpMk id="161" creationId="{C4CE7A81-FDA7-4A6B-A7CA-587CC68BDCFA}"/>
          </ac:grpSpMkLst>
        </pc:grpChg>
        <pc:picChg chg="add del mod topLvl">
          <ac:chgData name="이 경오" userId="03d471aaec579ec3" providerId="LiveId" clId="{733C863F-C7A7-4AA5-8FE8-72A825B58056}" dt="2020-05-09T16:37:28.716" v="502" actId="478"/>
          <ac:picMkLst>
            <pc:docMk/>
            <pc:sldMk cId="1660368250" sldId="407"/>
            <ac:picMk id="6" creationId="{6FDFC98F-F3BF-4A73-B217-F92638EF859A}"/>
          </ac:picMkLst>
        </pc:picChg>
        <pc:picChg chg="add mod topLvl">
          <ac:chgData name="이 경오" userId="03d471aaec579ec3" providerId="LiveId" clId="{733C863F-C7A7-4AA5-8FE8-72A825B58056}" dt="2020-05-09T16:43:07.331" v="627" actId="552"/>
          <ac:picMkLst>
            <pc:docMk/>
            <pc:sldMk cId="1660368250" sldId="407"/>
            <ac:picMk id="23" creationId="{496A3CFC-86D2-4D01-8514-B9FD6920514D}"/>
          </ac:picMkLst>
        </pc:picChg>
        <pc:picChg chg="add del mod topLvl">
          <ac:chgData name="이 경오" userId="03d471aaec579ec3" providerId="LiveId" clId="{733C863F-C7A7-4AA5-8FE8-72A825B58056}" dt="2020-05-09T16:46:42.389" v="660" actId="478"/>
          <ac:picMkLst>
            <pc:docMk/>
            <pc:sldMk cId="1660368250" sldId="407"/>
            <ac:picMk id="109" creationId="{07C10AF0-C675-4212-88F0-405C88E5C66D}"/>
          </ac:picMkLst>
        </pc:picChg>
        <pc:picChg chg="add mod topLvl">
          <ac:chgData name="이 경오" userId="03d471aaec579ec3" providerId="LiveId" clId="{733C863F-C7A7-4AA5-8FE8-72A825B58056}" dt="2020-05-09T16:46:09.704" v="658" actId="1076"/>
          <ac:picMkLst>
            <pc:docMk/>
            <pc:sldMk cId="1660368250" sldId="407"/>
            <ac:picMk id="143" creationId="{79C53D88-864C-4391-A8CB-5193A2DD9FC2}"/>
          </ac:picMkLst>
        </pc:picChg>
        <pc:cxnChg chg="add del mod">
          <ac:chgData name="이 경오" userId="03d471aaec579ec3" providerId="LiveId" clId="{733C863F-C7A7-4AA5-8FE8-72A825B58056}" dt="2020-05-09T16:33:31.165" v="396" actId="478"/>
          <ac:cxnSpMkLst>
            <pc:docMk/>
            <pc:sldMk cId="1660368250" sldId="407"/>
            <ac:cxnSpMk id="14" creationId="{C37E7007-8A26-4963-99DA-3A90EB2892EC}"/>
          </ac:cxnSpMkLst>
        </pc:cxnChg>
        <pc:cxnChg chg="add mod topLvl">
          <ac:chgData name="이 경오" userId="03d471aaec579ec3" providerId="LiveId" clId="{733C863F-C7A7-4AA5-8FE8-72A825B58056}" dt="2020-05-09T16:43:07.331" v="627" actId="552"/>
          <ac:cxnSpMkLst>
            <pc:docMk/>
            <pc:sldMk cId="1660368250" sldId="407"/>
            <ac:cxnSpMk id="25" creationId="{3B04D044-E78F-4394-88D6-D88AC435B1AE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50" creationId="{A576AD59-F805-4ECD-9F0F-8A7D77E0154B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1" creationId="{16AFB43D-A353-4F7F-9356-2FDEEE3695CC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2" creationId="{5A1C7EBA-1B4B-4C9C-AE5D-DCEEF1D8BF81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3" creationId="{8D40B4D6-F389-426A-81CF-5BB148BC2448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6" creationId="{96B5F804-567C-4C10-AC88-79DE2DFDD85A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79" creationId="{1CD6E8B1-0499-407D-9EF8-B5A9A3B47D87}"/>
          </ac:cxnSpMkLst>
        </pc:cxnChg>
        <pc:cxnChg chg="del mod">
          <ac:chgData name="이 경오" userId="03d471aaec579ec3" providerId="LiveId" clId="{733C863F-C7A7-4AA5-8FE8-72A825B58056}" dt="2020-05-09T16:19:37.888" v="169" actId="478"/>
          <ac:cxnSpMkLst>
            <pc:docMk/>
            <pc:sldMk cId="1660368250" sldId="407"/>
            <ac:cxnSpMk id="83" creationId="{0366B291-2DD1-482A-968C-34B360685F41}"/>
          </ac:cxnSpMkLst>
        </pc:cxnChg>
        <pc:cxnChg chg="add del mod topLvl">
          <ac:chgData name="이 경오" userId="03d471aaec579ec3" providerId="LiveId" clId="{733C863F-C7A7-4AA5-8FE8-72A825B58056}" dt="2020-05-09T16:46:44.753" v="661" actId="478"/>
          <ac:cxnSpMkLst>
            <pc:docMk/>
            <pc:sldMk cId="1660368250" sldId="407"/>
            <ac:cxnSpMk id="110" creationId="{06BD4BC3-CD70-4933-8E1F-44EC4B4BA45D}"/>
          </ac:cxnSpMkLst>
        </pc:cxnChg>
        <pc:cxnChg chg="add mod topLvl">
          <ac:chgData name="이 경오" userId="03d471aaec579ec3" providerId="LiveId" clId="{733C863F-C7A7-4AA5-8FE8-72A825B58056}" dt="2020-05-09T16:40:35.127" v="540" actId="165"/>
          <ac:cxnSpMkLst>
            <pc:docMk/>
            <pc:sldMk cId="1660368250" sldId="407"/>
            <ac:cxnSpMk id="119" creationId="{E88CCFEB-8083-4291-A237-EF6FA15C7B76}"/>
          </ac:cxnSpMkLst>
        </pc:cxnChg>
        <pc:cxnChg chg="add mod topLvl">
          <ac:chgData name="이 경오" userId="03d471aaec579ec3" providerId="LiveId" clId="{733C863F-C7A7-4AA5-8FE8-72A825B58056}" dt="2020-05-09T16:40:35.127" v="540" actId="165"/>
          <ac:cxnSpMkLst>
            <pc:docMk/>
            <pc:sldMk cId="1660368250" sldId="407"/>
            <ac:cxnSpMk id="120" creationId="{9B3ECEC7-FDD6-4AF7-A401-C7C53923F271}"/>
          </ac:cxnSpMkLst>
        </pc:cxnChg>
        <pc:cxnChg chg="add mod topLvl">
          <ac:chgData name="이 경오" userId="03d471aaec579ec3" providerId="LiveId" clId="{733C863F-C7A7-4AA5-8FE8-72A825B58056}" dt="2020-05-09T16:40:53.265" v="543" actId="552"/>
          <ac:cxnSpMkLst>
            <pc:docMk/>
            <pc:sldMk cId="1660368250" sldId="407"/>
            <ac:cxnSpMk id="124" creationId="{AE8B7CAD-261A-4475-ABFD-A3D202B51B66}"/>
          </ac:cxnSpMkLst>
        </pc:cxnChg>
        <pc:cxnChg chg="add del mod topLvl">
          <ac:chgData name="이 경오" userId="03d471aaec579ec3" providerId="LiveId" clId="{733C863F-C7A7-4AA5-8FE8-72A825B58056}" dt="2020-05-09T16:44:57.734" v="640" actId="478"/>
          <ac:cxnSpMkLst>
            <pc:docMk/>
            <pc:sldMk cId="1660368250" sldId="407"/>
            <ac:cxnSpMk id="144" creationId="{E0DA43E0-8AC7-4E3E-8401-B55A7D4B081A}"/>
          </ac:cxnSpMkLst>
        </pc:cxnChg>
        <pc:cxnChg chg="add del mod topLvl">
          <ac:chgData name="이 경오" userId="03d471aaec579ec3" providerId="LiveId" clId="{733C863F-C7A7-4AA5-8FE8-72A825B58056}" dt="2020-05-09T16:42:31.950" v="612" actId="1038"/>
          <ac:cxnSpMkLst>
            <pc:docMk/>
            <pc:sldMk cId="1660368250" sldId="407"/>
            <ac:cxnSpMk id="152" creationId="{571B33EE-115C-49B7-9326-31CEA923F7C4}"/>
          </ac:cxnSpMkLst>
        </pc:cxnChg>
        <pc:cxnChg chg="add mod topLvl">
          <ac:chgData name="이 경오" userId="03d471aaec579ec3" providerId="LiveId" clId="{733C863F-C7A7-4AA5-8FE8-72A825B58056}" dt="2020-05-09T16:41:16.723" v="548" actId="1076"/>
          <ac:cxnSpMkLst>
            <pc:docMk/>
            <pc:sldMk cId="1660368250" sldId="407"/>
            <ac:cxnSpMk id="153" creationId="{20D340D5-9C42-449D-AA00-336BED3AAEAB}"/>
          </ac:cxnSpMkLst>
        </pc:cxnChg>
        <pc:cxnChg chg="add mod topLvl">
          <ac:chgData name="이 경오" userId="03d471aaec579ec3" providerId="LiveId" clId="{733C863F-C7A7-4AA5-8FE8-72A825B58056}" dt="2020-05-09T16:42:26.887" v="610" actId="1076"/>
          <ac:cxnSpMkLst>
            <pc:docMk/>
            <pc:sldMk cId="1660368250" sldId="407"/>
            <ac:cxnSpMk id="156" creationId="{6DAB74FD-0184-43BF-B6DC-B07A8DA81271}"/>
          </ac:cxnSpMkLst>
        </pc:cxnChg>
        <pc:cxnChg chg="add del mod">
          <ac:chgData name="이 경오" userId="03d471aaec579ec3" providerId="LiveId" clId="{733C863F-C7A7-4AA5-8FE8-72A825B58056}" dt="2020-05-09T16:44:10.947" v="630" actId="478"/>
          <ac:cxnSpMkLst>
            <pc:docMk/>
            <pc:sldMk cId="1660368250" sldId="407"/>
            <ac:cxnSpMk id="177" creationId="{7B994611-3B30-4494-8A85-25977A96B282}"/>
          </ac:cxnSpMkLst>
        </pc:cxnChg>
        <pc:cxnChg chg="add del mod">
          <ac:chgData name="이 경오" userId="03d471aaec579ec3" providerId="LiveId" clId="{733C863F-C7A7-4AA5-8FE8-72A825B58056}" dt="2020-05-09T16:44:59.996" v="641" actId="478"/>
          <ac:cxnSpMkLst>
            <pc:docMk/>
            <pc:sldMk cId="1660368250" sldId="407"/>
            <ac:cxnSpMk id="182" creationId="{40B9BCD1-49DD-40AA-8966-B1AB73EA8070}"/>
          </ac:cxnSpMkLst>
        </pc:cxnChg>
        <pc:cxnChg chg="add del mod">
          <ac:chgData name="이 경오" userId="03d471aaec579ec3" providerId="LiveId" clId="{733C863F-C7A7-4AA5-8FE8-72A825B58056}" dt="2020-05-09T16:45:01.957" v="642" actId="478"/>
          <ac:cxnSpMkLst>
            <pc:docMk/>
            <pc:sldMk cId="1660368250" sldId="407"/>
            <ac:cxnSpMk id="184" creationId="{DA2B797F-7671-49F8-AA9F-C0BEFF0A8D57}"/>
          </ac:cxnSpMkLst>
        </pc:cxnChg>
        <pc:cxnChg chg="add mod">
          <ac:chgData name="이 경오" userId="03d471aaec579ec3" providerId="LiveId" clId="{733C863F-C7A7-4AA5-8FE8-72A825B58056}" dt="2020-05-09T16:46:06.563" v="657" actId="14100"/>
          <ac:cxnSpMkLst>
            <pc:docMk/>
            <pc:sldMk cId="1660368250" sldId="407"/>
            <ac:cxnSpMk id="187" creationId="{2B973DFC-707A-4F76-BB48-7D24397ECD9E}"/>
          </ac:cxnSpMkLst>
        </pc:cxnChg>
        <pc:cxnChg chg="add mod">
          <ac:chgData name="이 경오" userId="03d471aaec579ec3" providerId="LiveId" clId="{733C863F-C7A7-4AA5-8FE8-72A825B58056}" dt="2020-05-09T16:46:03.011" v="656" actId="14100"/>
          <ac:cxnSpMkLst>
            <pc:docMk/>
            <pc:sldMk cId="1660368250" sldId="407"/>
            <ac:cxnSpMk id="191" creationId="{C03885E1-85D1-47B5-AA65-6544AD399360}"/>
          </ac:cxnSpMkLst>
        </pc:cxnChg>
        <pc:cxnChg chg="add mod">
          <ac:chgData name="이 경오" userId="03d471aaec579ec3" providerId="LiveId" clId="{733C863F-C7A7-4AA5-8FE8-72A825B58056}" dt="2020-05-09T16:46:00.491" v="655" actId="14100"/>
          <ac:cxnSpMkLst>
            <pc:docMk/>
            <pc:sldMk cId="1660368250" sldId="407"/>
            <ac:cxnSpMk id="195" creationId="{EB4730BE-ECB8-4751-9CA8-9374759E710F}"/>
          </ac:cxnSpMkLst>
        </pc:cxnChg>
      </pc:sldChg>
      <pc:sldChg chg="addSp delSp modSp add mod">
        <pc:chgData name="이 경오" userId="03d471aaec579ec3" providerId="LiveId" clId="{733C863F-C7A7-4AA5-8FE8-72A825B58056}" dt="2020-05-09T16:51:37.639" v="803" actId="1076"/>
        <pc:sldMkLst>
          <pc:docMk/>
          <pc:sldMk cId="339004504" sldId="408"/>
        </pc:sldMkLst>
        <pc:spChg chg="mod">
          <ac:chgData name="이 경오" userId="03d471aaec579ec3" providerId="LiveId" clId="{733C863F-C7A7-4AA5-8FE8-72A825B58056}" dt="2020-05-09T16:47:30.072" v="717"/>
          <ac:spMkLst>
            <pc:docMk/>
            <pc:sldMk cId="339004504" sldId="408"/>
            <ac:spMk id="2" creationId="{00000000-0000-0000-0000-000000000000}"/>
          </ac:spMkLst>
        </pc:spChg>
        <pc:spChg chg="add del mod">
          <ac:chgData name="이 경오" userId="03d471aaec579ec3" providerId="LiveId" clId="{733C863F-C7A7-4AA5-8FE8-72A825B58056}" dt="2020-05-09T16:47:40.976" v="720"/>
          <ac:spMkLst>
            <pc:docMk/>
            <pc:sldMk cId="339004504" sldId="408"/>
            <ac:spMk id="3" creationId="{26364218-E244-4999-9095-387A5BE01DB1}"/>
          </ac:spMkLst>
        </pc:spChg>
        <pc:spChg chg="mod">
          <ac:chgData name="이 경오" userId="03d471aaec579ec3" providerId="LiveId" clId="{733C863F-C7A7-4AA5-8FE8-72A825B58056}" dt="2020-05-09T16:47:51.968" v="726" actId="404"/>
          <ac:spMkLst>
            <pc:docMk/>
            <pc:sldMk cId="339004504" sldId="408"/>
            <ac:spMk id="6" creationId="{3238D619-7C6A-488F-9EBD-F489826D94D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7" creationId="{8FFC3C2D-AB61-4556-8473-C437303D9943}"/>
          </ac:spMkLst>
        </pc:spChg>
        <pc:spChg chg="mod">
          <ac:chgData name="이 경오" userId="03d471aaec579ec3" providerId="LiveId" clId="{733C863F-C7A7-4AA5-8FE8-72A825B58056}" dt="2020-05-09T16:48:16.940" v="730"/>
          <ac:spMkLst>
            <pc:docMk/>
            <pc:sldMk cId="339004504" sldId="408"/>
            <ac:spMk id="8" creationId="{D1910FCD-EF79-4FE0-977F-897291CFECD2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" creationId="{E3657CCD-594C-46BE-A3CD-B67D27CC50BA}"/>
          </ac:spMkLst>
        </pc:spChg>
        <pc:spChg chg="mod">
          <ac:chgData name="이 경오" userId="03d471aaec579ec3" providerId="LiveId" clId="{733C863F-C7A7-4AA5-8FE8-72A825B58056}" dt="2020-05-09T16:48:30.261" v="734" actId="404"/>
          <ac:spMkLst>
            <pc:docMk/>
            <pc:sldMk cId="339004504" sldId="408"/>
            <ac:spMk id="10" creationId="{2A688161-121A-494B-A92C-4FFB6282351C}"/>
          </ac:spMkLst>
        </pc:spChg>
        <pc:spChg chg="mod">
          <ac:chgData name="이 경오" userId="03d471aaec579ec3" providerId="LiveId" clId="{733C863F-C7A7-4AA5-8FE8-72A825B58056}" dt="2020-05-09T16:51:15.597" v="801"/>
          <ac:spMkLst>
            <pc:docMk/>
            <pc:sldMk cId="339004504" sldId="408"/>
            <ac:spMk id="11" creationId="{4B23545F-1B4A-4535-8931-6C96C4E85562}"/>
          </ac:spMkLst>
        </pc:spChg>
        <pc:spChg chg="mod">
          <ac:chgData name="이 경오" userId="03d471aaec579ec3" providerId="LiveId" clId="{733C863F-C7A7-4AA5-8FE8-72A825B58056}" dt="2020-05-09T16:51:26.595" v="802" actId="1076"/>
          <ac:spMkLst>
            <pc:docMk/>
            <pc:sldMk cId="339004504" sldId="408"/>
            <ac:spMk id="12" creationId="{8FEA86F0-37A3-4DA1-8DF9-30E927EBF7F0}"/>
          </ac:spMkLst>
        </pc:spChg>
        <pc:spChg chg="mod">
          <ac:chgData name="이 경오" userId="03d471aaec579ec3" providerId="LiveId" clId="{733C863F-C7A7-4AA5-8FE8-72A825B58056}" dt="2020-05-09T16:51:37.639" v="803" actId="1076"/>
          <ac:spMkLst>
            <pc:docMk/>
            <pc:sldMk cId="339004504" sldId="408"/>
            <ac:spMk id="13" creationId="{5FC45619-F5F3-4425-8BA1-14E9B6E5373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9" creationId="{FA022172-5F70-4978-AE6A-4F87D30C9E4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28" creationId="{3499EB08-066F-4967-BA48-3B2A5AAEB552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29" creationId="{F358EB1B-D707-48BB-8654-1C1EA9A03B2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0" creationId="{69997B17-EF5E-4A81-B292-A637726CA73F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3" creationId="{6CCA417B-2480-4DF8-8115-940812F6F9A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4" creationId="{C021B054-4680-45B7-B1AF-62ADF4D24A5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5" creationId="{8D90AE58-6158-4E4E-A5A0-B4BFB267985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6" creationId="{6FD7340A-E9C5-430B-9F3C-ADF3E540E5E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8" creationId="{E8E54D24-63F7-475B-A4A3-76DB8301118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39" creationId="{28614433-AB11-4C2B-9A24-4A6FD4265A4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0" creationId="{329A12B2-162C-4C1A-9665-9E269E704B2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1" creationId="{1BCD8969-07AC-433C-A1B4-F091618F71F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3" creationId="{5F94A948-C853-441E-ACF3-F57EE021DC0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4" creationId="{3BF968D4-40FD-4559-B184-F275A7A8BC6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5" creationId="{EB1489E6-4A6B-4BCC-9DBF-807DE60BE37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46" creationId="{9AA68DDF-1CD4-496E-9303-90DA3835A2B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61" creationId="{94F7AA65-48B0-498A-9E5F-97EF9E456A7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86" creationId="{E662219C-83BF-4E4D-AFB1-0FD54CA3FE6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87" creationId="{AE4219FF-7C9E-4AA2-911B-20D8204C4C9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88" creationId="{A6C0726E-AACA-4267-858F-9F9A21C5839B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1" creationId="{8F635215-C4C9-4967-8F55-12681E16AC5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2" creationId="{B34E0CBA-62B8-4A2C-9E34-65AD083AE26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3" creationId="{D08A89EB-8ED3-414A-AB8E-1BA9444F9B3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4" creationId="{89A8B074-13F9-4311-9129-D991E1B1D48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5" creationId="{81195A64-735A-42C7-8799-1C37E172777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6" creationId="{932353EB-3FEC-4355-9EC4-0BB7F8866BF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7" creationId="{727D7BC9-7861-48AE-A9C9-5CC2BC5DFAF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8" creationId="{84ED5577-F087-4273-AB79-7560E76FAEF4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99" creationId="{2B681F40-431A-4F14-A2A4-7C0D9A2CFC8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0" creationId="{EEAEA5E3-CEF8-4CC0-81E6-52FDC69E919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1" creationId="{0CE6EEDE-2FB0-48F3-AA66-0595812A38A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2" creationId="{6EC7F8DF-A955-4E3B-8220-75B4700F562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3" creationId="{38B6B697-B4FA-474E-8842-36EFA666A46B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4" creationId="{B410D620-7A37-4E7D-A0B8-A7218EAF8251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5" creationId="{196B28E5-38EA-4D3F-831F-643B93B5C73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6" creationId="{9E64780B-7E61-4F10-84A5-24E2CC8FD7C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7" creationId="{E71997CB-3806-4ACD-A28D-C2727D110BC7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08" creationId="{70739F92-A386-4159-880C-9EA343EDFE9D}"/>
          </ac:spMkLst>
        </pc:spChg>
        <pc:spChg chg="add mod">
          <ac:chgData name="이 경오" userId="03d471aaec579ec3" providerId="LiveId" clId="{733C863F-C7A7-4AA5-8FE8-72A825B58056}" dt="2020-05-09T16:50:32.651" v="774"/>
          <ac:spMkLst>
            <pc:docMk/>
            <pc:sldMk cId="339004504" sldId="408"/>
            <ac:spMk id="109" creationId="{075E8FF2-169E-48DA-8EB3-47FB0607D275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1" creationId="{BA5E1213-C30B-4F5A-A6CB-85B9AF8836E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2" creationId="{1F53B98C-68EF-4E3B-95DC-9D89C81AD282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3" creationId="{9B947880-BF14-488E-AE6D-E8D0C9DBE1C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4" creationId="{4824C5F6-2615-4DC4-83EA-226AE7662854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5" creationId="{7BEF9F8E-86DC-4510-A444-148CC9FF812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6" creationId="{D786FEF2-BA38-4984-B719-09B9DA2D503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17" creationId="{03411112-BABB-426A-9995-54A2699B1D9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2" creationId="{7A6CBF46-257A-4087-BC71-C677FFCAD71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5" creationId="{3BCF764A-8B87-434D-AEA5-2BE87310D07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6" creationId="{91DDEBDA-7A81-46FC-AF61-090B5F6403A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7" creationId="{1D01D7C4-90AC-489A-AF45-DDDF201F747A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8" creationId="{41833E05-F020-4474-954A-856C0C2C70DC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29" creationId="{CE31B31B-D2D8-426E-B85C-FC54949B85EC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0" creationId="{6FE8FCF8-2E85-4BC0-9209-6ED91E5731E4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1" creationId="{96198AAA-4C5C-4E85-A072-143EAF1EA4D1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2" creationId="{78F4CF14-5219-40B1-A44B-409F4DB79C7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3" creationId="{739923E9-177D-41C2-B722-15469E153032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4" creationId="{B5418E93-9DA4-41D9-8266-333CC4D0A8C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5" creationId="{A9A13D90-5961-48C0-BC61-8D41D02410F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6" creationId="{FC866836-7CD5-408E-98C0-2458F18370B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7" creationId="{476E6438-E6FD-49E4-947A-0AF9C779DE3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8" creationId="{8A6DA008-EA17-4BFA-8C77-D1A5CF4ACAC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39" creationId="{076FBC91-94A5-4EA1-9DAC-F36BCAC43E10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0" creationId="{1B7FB14C-BFF7-483B-81B4-F131E1F7A53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1" creationId="{E3CC64B6-0224-4682-AAF9-060AA796E098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2" creationId="{5178BAFF-2394-4843-99C5-42C52A41E413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5" creationId="{70C53474-1C71-4BA8-A563-2215760527FF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6" creationId="{946CDEF6-C400-49BB-B5DC-AFB8BDF9FA0D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7" creationId="{ADE05F5F-82C3-43A6-AB34-00257DFC0609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8" creationId="{2724657B-1835-40A2-8D6B-B60520F879FF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49" creationId="{01836303-74FC-4388-B594-8C97748704DB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50" creationId="{26D4BA87-C9D8-4691-ACF1-D42A5D5FEEF6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51" creationId="{8D9670EF-F3AE-4277-A596-F31E2D43F86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54" creationId="{A7E32975-B5E8-4D30-A23C-EA1755934E41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155" creationId="{591AD425-D3D3-42A7-8DE5-4EE8937CAE2E}"/>
          </ac:spMkLst>
        </pc:spChg>
        <pc:spChg chg="del">
          <ac:chgData name="이 경오" userId="03d471aaec579ec3" providerId="LiveId" clId="{733C863F-C7A7-4AA5-8FE8-72A825B58056}" dt="2020-05-09T16:47:33.173" v="718" actId="478"/>
          <ac:spMkLst>
            <pc:docMk/>
            <pc:sldMk cId="339004504" sldId="408"/>
            <ac:spMk id="200" creationId="{D91E28DE-FB49-4688-A124-346B47783B1D}"/>
          </ac:spMkLst>
        </pc:spChg>
        <pc:picChg chg="del">
          <ac:chgData name="이 경오" userId="03d471aaec579ec3" providerId="LiveId" clId="{733C863F-C7A7-4AA5-8FE8-72A825B58056}" dt="2020-05-09T16:47:33.173" v="718" actId="478"/>
          <ac:picMkLst>
            <pc:docMk/>
            <pc:sldMk cId="339004504" sldId="408"/>
            <ac:picMk id="23" creationId="{496A3CFC-86D2-4D01-8514-B9FD6920514D}"/>
          </ac:picMkLst>
        </pc:picChg>
        <pc:picChg chg="del">
          <ac:chgData name="이 경오" userId="03d471aaec579ec3" providerId="LiveId" clId="{733C863F-C7A7-4AA5-8FE8-72A825B58056}" dt="2020-05-09T16:47:33.173" v="718" actId="478"/>
          <ac:picMkLst>
            <pc:docMk/>
            <pc:sldMk cId="339004504" sldId="408"/>
            <ac:picMk id="143" creationId="{79C53D88-864C-4391-A8CB-5193A2DD9FC2}"/>
          </ac:picMkLst>
        </pc:pic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25" creationId="{3B04D044-E78F-4394-88D6-D88AC435B1AE}"/>
          </ac:cxnSpMkLst>
        </pc:cxnChg>
        <pc:cxnChg chg="del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19" creationId="{E88CCFEB-8083-4291-A237-EF6FA15C7B76}"/>
          </ac:cxnSpMkLst>
        </pc:cxnChg>
        <pc:cxnChg chg="del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20" creationId="{9B3ECEC7-FDD6-4AF7-A401-C7C53923F271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24" creationId="{AE8B7CAD-261A-4475-ABFD-A3D202B51B66}"/>
          </ac:cxnSpMkLst>
        </pc:cxnChg>
        <pc:cxnChg chg="del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52" creationId="{571B33EE-115C-49B7-9326-31CEA923F7C4}"/>
          </ac:cxnSpMkLst>
        </pc:cxnChg>
        <pc:cxnChg chg="del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53" creationId="{20D340D5-9C42-449D-AA00-336BED3AAEAB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56" creationId="{6DAB74FD-0184-43BF-B6DC-B07A8DA81271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87" creationId="{2B973DFC-707A-4F76-BB48-7D24397ECD9E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91" creationId="{C03885E1-85D1-47B5-AA65-6544AD399360}"/>
          </ac:cxnSpMkLst>
        </pc:cxnChg>
        <pc:cxnChg chg="del mod">
          <ac:chgData name="이 경오" userId="03d471aaec579ec3" providerId="LiveId" clId="{733C863F-C7A7-4AA5-8FE8-72A825B58056}" dt="2020-05-09T16:47:33.173" v="718" actId="478"/>
          <ac:cxnSpMkLst>
            <pc:docMk/>
            <pc:sldMk cId="339004504" sldId="408"/>
            <ac:cxnSpMk id="195" creationId="{EB4730BE-ECB8-4751-9CA8-9374759E710F}"/>
          </ac:cxnSpMkLst>
        </pc:cxnChg>
      </pc:sldChg>
      <pc:sldChg chg="addSp delSp modSp add mod">
        <pc:chgData name="이 경오" userId="03d471aaec579ec3" providerId="LiveId" clId="{733C863F-C7A7-4AA5-8FE8-72A825B58056}" dt="2020-05-09T16:57:03.886" v="1076" actId="1076"/>
        <pc:sldMkLst>
          <pc:docMk/>
          <pc:sldMk cId="2160040231" sldId="409"/>
        </pc:sldMkLst>
        <pc:spChg chg="mod">
          <ac:chgData name="이 경오" userId="03d471aaec579ec3" providerId="LiveId" clId="{733C863F-C7A7-4AA5-8FE8-72A825B58056}" dt="2020-05-09T16:53:15.108" v="816"/>
          <ac:spMkLst>
            <pc:docMk/>
            <pc:sldMk cId="2160040231" sldId="409"/>
            <ac:spMk id="2" creationId="{00000000-0000-0000-0000-000000000000}"/>
          </ac:spMkLst>
        </pc:spChg>
        <pc:spChg chg="del">
          <ac:chgData name="이 경오" userId="03d471aaec579ec3" providerId="LiveId" clId="{733C863F-C7A7-4AA5-8FE8-72A825B58056}" dt="2020-05-09T16:53:09.830" v="806" actId="478"/>
          <ac:spMkLst>
            <pc:docMk/>
            <pc:sldMk cId="2160040231" sldId="409"/>
            <ac:spMk id="6" creationId="{3238D619-7C6A-488F-9EBD-F489826D94DE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8" creationId="{D1910FCD-EF79-4FE0-977F-897291CFECD2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0" creationId="{2A688161-121A-494B-A92C-4FFB6282351C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1" creationId="{4B23545F-1B4A-4535-8931-6C96C4E85562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2" creationId="{8FEA86F0-37A3-4DA1-8DF9-30E927EBF7F0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3" creationId="{5FC45619-F5F3-4425-8BA1-14E9B6E53738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14" creationId="{2B184B9E-5C6A-419F-937A-199A6176DECF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15" creationId="{64BA70CC-EBFF-4E15-9192-269F3EA15F3A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16" creationId="{B0B1F7AD-70AE-4851-AC29-0A7857F2D04C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17" creationId="{5D202CCB-7BCC-42E1-8599-A0F7117276C7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18" creationId="{ABE0C605-72C4-4B7E-8388-C424C26A69CE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19" creationId="{96DF2EC8-3F6F-4DD0-B89C-46A69FCEF5A3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0" creationId="{E77BC22D-9071-4C68-A831-2050578D834E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1" creationId="{5883A779-129A-4E88-9D12-4C1118AC3FF8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2" creationId="{22C0F06A-268C-40B3-838A-FC00423426D8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3" creationId="{7244AF2F-3446-4540-9AED-ECF9B38C9754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4" creationId="{A29A36A8-B2A7-4DF3-8613-8786A4365060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5" creationId="{D35B6675-A5B2-4808-AD4E-00B694ADEB26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6" creationId="{469D072E-2FA4-4129-A148-B8277F80D879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7" creationId="{2D2DC3C9-8771-44C8-A67D-0996E28A67F7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8" creationId="{2AED1D43-55AF-4F45-98B8-B087ACAABEBD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29" creationId="{EF41C588-0627-488D-92B7-98FCB3CAE7F8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0" creationId="{724ADA73-6BE4-4D0D-BCFE-37BA2CB8C027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1" creationId="{3DFC8FE2-6AC2-4BB6-A47E-146781ED9E00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2" creationId="{D8987BEA-E33A-4393-94E4-419A4697E773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3" creationId="{93DFA30F-A177-4E41-8473-0864F834AEDF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4" creationId="{4EF82DA4-0BE7-496A-9D2F-5F0833A856FF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5" creationId="{E7BF400E-4743-4EFC-9CEE-DCFC052B8106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6" creationId="{C3C38F9B-DADD-4C5D-BA37-926D363D3F01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7" creationId="{2D893D60-97D8-43F8-83D4-0123E7010CE1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38" creationId="{5133B62F-7A7E-4852-B22C-C31A48CFF0D3}"/>
          </ac:spMkLst>
        </pc:spChg>
        <pc:spChg chg="add mod">
          <ac:chgData name="이 경오" userId="03d471aaec579ec3" providerId="LiveId" clId="{733C863F-C7A7-4AA5-8FE8-72A825B58056}" dt="2020-05-09T16:53:25.788" v="818" actId="1076"/>
          <ac:spMkLst>
            <pc:docMk/>
            <pc:sldMk cId="2160040231" sldId="409"/>
            <ac:spMk id="41" creationId="{049AE9F6-DD57-4239-BF50-001FF8454527}"/>
          </ac:spMkLst>
        </pc:spChg>
        <pc:spChg chg="add mod">
          <ac:chgData name="이 경오" userId="03d471aaec579ec3" providerId="LiveId" clId="{733C863F-C7A7-4AA5-8FE8-72A825B58056}" dt="2020-05-09T16:53:55.908" v="837"/>
          <ac:spMkLst>
            <pc:docMk/>
            <pc:sldMk cId="2160040231" sldId="409"/>
            <ac:spMk id="42" creationId="{04DEDFA9-070C-4DE3-B824-39462479DE3D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44" creationId="{E389B66C-CB27-49DF-844D-26A9EC96EB02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45" creationId="{3C86719D-B545-47DE-A46D-AC241E39870B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46" creationId="{59A7F3B9-7311-4B0C-B883-0DC78AAF01C7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47" creationId="{95A7708E-E388-4605-8FA5-CE54DF52E5D8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48" creationId="{4AEFB994-5999-490D-A55B-6AB0A63C7A3F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49" creationId="{17D080D6-039F-477B-A786-2EA11E28AEBE}"/>
          </ac:spMkLst>
        </pc:spChg>
        <pc:spChg chg="add mod">
          <ac:chgData name="이 경오" userId="03d471aaec579ec3" providerId="LiveId" clId="{733C863F-C7A7-4AA5-8FE8-72A825B58056}" dt="2020-05-09T16:55:44.886" v="917" actId="207"/>
          <ac:spMkLst>
            <pc:docMk/>
            <pc:sldMk cId="2160040231" sldId="409"/>
            <ac:spMk id="50" creationId="{264C4259-CDF6-4302-BF38-DA78F8C7A388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51" creationId="{9F5886A9-A172-4ECE-81FB-5B32957439F8}"/>
          </ac:spMkLst>
        </pc:spChg>
        <pc:spChg chg="add mod">
          <ac:chgData name="이 경오" userId="03d471aaec579ec3" providerId="LiveId" clId="{733C863F-C7A7-4AA5-8FE8-72A825B58056}" dt="2020-05-09T16:55:44.886" v="917" actId="207"/>
          <ac:spMkLst>
            <pc:docMk/>
            <pc:sldMk cId="2160040231" sldId="409"/>
            <ac:spMk id="52" creationId="{689EE45F-D405-48B1-8977-0B13F4496AFC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53" creationId="{9736944B-BA25-4454-8501-1ED57BA690D2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54" creationId="{BA6CECD1-07DF-45E2-91C9-4C0FAA07FC2C}"/>
          </ac:spMkLst>
        </pc:spChg>
        <pc:spChg chg="add mod">
          <ac:chgData name="이 경오" userId="03d471aaec579ec3" providerId="LiveId" clId="{733C863F-C7A7-4AA5-8FE8-72A825B58056}" dt="2020-05-09T16:55:44.886" v="917" actId="207"/>
          <ac:spMkLst>
            <pc:docMk/>
            <pc:sldMk cId="2160040231" sldId="409"/>
            <ac:spMk id="55" creationId="{58D9F2BC-E1F0-4095-B96B-5E9998E6AEF8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56" creationId="{9E5C25BC-D235-4E25-98F0-05C655496B5B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57" creationId="{9015855C-2EFE-4B94-B466-507CAD104211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58" creationId="{70C580AD-7D57-4EB6-BDF2-313F92B73445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59" creationId="{9937F884-37B1-47E3-B49B-FEFE3ECC88CF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60" creationId="{444D4C43-33DC-4FFC-86A0-AA8C468E2CB8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61" creationId="{4E667772-4053-4D25-8A95-DC5DEFECD9F3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63" creationId="{3823B99F-3376-41B4-A5D8-D6ED35B43580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64" creationId="{8DBF22B7-C450-4498-AA82-6B467955A1A2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65" creationId="{47FF0876-2737-44E6-AED7-E846479CCB82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66" creationId="{6ACC5ED1-8172-42DC-BD16-6703D51FD343}"/>
          </ac:spMkLst>
        </pc:spChg>
        <pc:spChg chg="add mod">
          <ac:chgData name="이 경오" userId="03d471aaec579ec3" providerId="LiveId" clId="{733C863F-C7A7-4AA5-8FE8-72A825B58056}" dt="2020-05-09T16:56:03.303" v="920" actId="207"/>
          <ac:spMkLst>
            <pc:docMk/>
            <pc:sldMk cId="2160040231" sldId="409"/>
            <ac:spMk id="67" creationId="{A951E547-3575-4CAB-A8EC-86B8280F6CB3}"/>
          </ac:spMkLst>
        </pc:spChg>
        <pc:spChg chg="add mod">
          <ac:chgData name="이 경오" userId="03d471aaec579ec3" providerId="LiveId" clId="{733C863F-C7A7-4AA5-8FE8-72A825B58056}" dt="2020-05-09T16:54:17.938" v="839" actId="1076"/>
          <ac:spMkLst>
            <pc:docMk/>
            <pc:sldMk cId="2160040231" sldId="409"/>
            <ac:spMk id="68" creationId="{C2296659-FC23-405D-989B-F10566D6BFA4}"/>
          </ac:spMkLst>
        </pc:spChg>
        <pc:spChg chg="add mod">
          <ac:chgData name="이 경오" userId="03d471aaec579ec3" providerId="LiveId" clId="{733C863F-C7A7-4AA5-8FE8-72A825B58056}" dt="2020-05-09T16:55:13.965" v="911" actId="1076"/>
          <ac:spMkLst>
            <pc:docMk/>
            <pc:sldMk cId="2160040231" sldId="409"/>
            <ac:spMk id="69" creationId="{73C22E93-9C0B-47ED-B33F-DC25C3E5774C}"/>
          </ac:spMkLst>
        </pc:spChg>
        <pc:spChg chg="add del mod">
          <ac:chgData name="이 경오" userId="03d471aaec579ec3" providerId="LiveId" clId="{733C863F-C7A7-4AA5-8FE8-72A825B58056}" dt="2020-05-09T16:55:16.459" v="912" actId="478"/>
          <ac:spMkLst>
            <pc:docMk/>
            <pc:sldMk cId="2160040231" sldId="409"/>
            <ac:spMk id="72" creationId="{8430D1AA-2D6A-47D0-8945-E77D92AA8A33}"/>
          </ac:spMkLst>
        </pc:spChg>
        <pc:spChg chg="add mod">
          <ac:chgData name="이 경오" userId="03d471aaec579ec3" providerId="LiveId" clId="{733C863F-C7A7-4AA5-8FE8-72A825B58056}" dt="2020-05-09T16:57:03.886" v="1076" actId="1076"/>
          <ac:spMkLst>
            <pc:docMk/>
            <pc:sldMk cId="2160040231" sldId="409"/>
            <ac:spMk id="76" creationId="{99C54A2B-3F32-4FFE-83E3-7C8991E99B0F}"/>
          </ac:spMkLst>
        </pc:spChg>
        <pc:spChg chg="del">
          <ac:chgData name="이 경오" userId="03d471aaec579ec3" providerId="LiveId" clId="{733C863F-C7A7-4AA5-8FE8-72A825B58056}" dt="2020-05-09T16:53:06.817" v="805" actId="478"/>
          <ac:spMkLst>
            <pc:docMk/>
            <pc:sldMk cId="2160040231" sldId="409"/>
            <ac:spMk id="109" creationId="{075E8FF2-169E-48DA-8EB3-47FB0607D275}"/>
          </ac:spMkLst>
        </pc:spChg>
        <pc:picChg chg="add mod">
          <ac:chgData name="이 경오" userId="03d471aaec579ec3" providerId="LiveId" clId="{733C863F-C7A7-4AA5-8FE8-72A825B58056}" dt="2020-05-09T16:56:16.195" v="921" actId="1076"/>
          <ac:picMkLst>
            <pc:docMk/>
            <pc:sldMk cId="2160040231" sldId="409"/>
            <ac:picMk id="62" creationId="{9ADBE1F1-66D4-4819-980D-0574703D1E6A}"/>
          </ac:picMkLst>
        </pc:picChg>
        <pc:cxnChg chg="add">
          <ac:chgData name="이 경오" userId="03d471aaec579ec3" providerId="LiveId" clId="{733C863F-C7A7-4AA5-8FE8-72A825B58056}" dt="2020-05-09T16:56:26.853" v="922" actId="11529"/>
          <ac:cxnSpMkLst>
            <pc:docMk/>
            <pc:sldMk cId="2160040231" sldId="409"/>
            <ac:cxnSpMk id="7" creationId="{5B15DF37-8C53-438E-A974-B47EE4F0904D}"/>
          </ac:cxnSpMkLst>
        </pc:cxnChg>
        <pc:cxnChg chg="add mod">
          <ac:chgData name="이 경오" userId="03d471aaec579ec3" providerId="LiveId" clId="{733C863F-C7A7-4AA5-8FE8-72A825B58056}" dt="2020-05-09T16:53:25.788" v="818" actId="1076"/>
          <ac:cxnSpMkLst>
            <pc:docMk/>
            <pc:sldMk cId="2160040231" sldId="409"/>
            <ac:cxnSpMk id="39" creationId="{05EFE47A-ED8D-48B3-917A-49A4A6C82FA2}"/>
          </ac:cxnSpMkLst>
        </pc:cxnChg>
        <pc:cxnChg chg="add mod">
          <ac:chgData name="이 경오" userId="03d471aaec579ec3" providerId="LiveId" clId="{733C863F-C7A7-4AA5-8FE8-72A825B58056}" dt="2020-05-09T16:53:25.788" v="818" actId="1076"/>
          <ac:cxnSpMkLst>
            <pc:docMk/>
            <pc:sldMk cId="2160040231" sldId="409"/>
            <ac:cxnSpMk id="40" creationId="{527E8578-37EA-4EAF-96CA-48B00E25E840}"/>
          </ac:cxnSpMkLst>
        </pc:cxnChg>
        <pc:cxnChg chg="add mod">
          <ac:chgData name="이 경오" userId="03d471aaec579ec3" providerId="LiveId" clId="{733C863F-C7A7-4AA5-8FE8-72A825B58056}" dt="2020-05-09T16:53:49.095" v="819"/>
          <ac:cxnSpMkLst>
            <pc:docMk/>
            <pc:sldMk cId="2160040231" sldId="409"/>
            <ac:cxnSpMk id="43" creationId="{DE8FECAE-26BE-4455-A28F-F630BA405119}"/>
          </ac:cxnSpMkLst>
        </pc:cxnChg>
        <pc:cxnChg chg="add mod">
          <ac:chgData name="이 경오" userId="03d471aaec579ec3" providerId="LiveId" clId="{733C863F-C7A7-4AA5-8FE8-72A825B58056}" dt="2020-05-09T16:54:17.938" v="839" actId="1076"/>
          <ac:cxnSpMkLst>
            <pc:docMk/>
            <pc:sldMk cId="2160040231" sldId="409"/>
            <ac:cxnSpMk id="70" creationId="{B9F778BD-F764-4D93-A398-53148CFC7DE3}"/>
          </ac:cxnSpMkLst>
        </pc:cxnChg>
        <pc:cxnChg chg="add del mod">
          <ac:chgData name="이 경오" userId="03d471aaec579ec3" providerId="LiveId" clId="{733C863F-C7A7-4AA5-8FE8-72A825B58056}" dt="2020-05-09T16:55:18.655" v="913" actId="478"/>
          <ac:cxnSpMkLst>
            <pc:docMk/>
            <pc:sldMk cId="2160040231" sldId="409"/>
            <ac:cxnSpMk id="71" creationId="{4DC78015-6F32-4233-AAE3-351762525CAC}"/>
          </ac:cxnSpMkLst>
        </pc:cxnChg>
        <pc:cxnChg chg="add del mod">
          <ac:chgData name="이 경오" userId="03d471aaec579ec3" providerId="LiveId" clId="{733C863F-C7A7-4AA5-8FE8-72A825B58056}" dt="2020-05-09T16:55:33.580" v="914" actId="478"/>
          <ac:cxnSpMkLst>
            <pc:docMk/>
            <pc:sldMk cId="2160040231" sldId="409"/>
            <ac:cxnSpMk id="73" creationId="{560316DE-2642-4A93-A6E5-8EABF578A86E}"/>
          </ac:cxnSpMkLst>
        </pc:cxnChg>
        <pc:cxnChg chg="add del mod">
          <ac:chgData name="이 경오" userId="03d471aaec579ec3" providerId="LiveId" clId="{733C863F-C7A7-4AA5-8FE8-72A825B58056}" dt="2020-05-09T16:55:35.914" v="915" actId="478"/>
          <ac:cxnSpMkLst>
            <pc:docMk/>
            <pc:sldMk cId="2160040231" sldId="409"/>
            <ac:cxnSpMk id="74" creationId="{D40328E3-9A98-4DEE-84D6-C88A4AC3B001}"/>
          </ac:cxnSpMkLst>
        </pc:cxnChg>
        <pc:cxnChg chg="add del mod">
          <ac:chgData name="이 경오" userId="03d471aaec579ec3" providerId="LiveId" clId="{733C863F-C7A7-4AA5-8FE8-72A825B58056}" dt="2020-05-09T16:55:38.286" v="916" actId="478"/>
          <ac:cxnSpMkLst>
            <pc:docMk/>
            <pc:sldMk cId="2160040231" sldId="409"/>
            <ac:cxnSpMk id="75" creationId="{3CC59BD7-D025-4473-85F0-CE096A34CDC6}"/>
          </ac:cxnSpMkLst>
        </pc:cxnChg>
      </pc:sldChg>
      <pc:sldChg chg="modSp add mod ord">
        <pc:chgData name="이 경오" userId="03d471aaec579ec3" providerId="LiveId" clId="{733C863F-C7A7-4AA5-8FE8-72A825B58056}" dt="2020-05-09T16:58:36.587" v="1100"/>
        <pc:sldMkLst>
          <pc:docMk/>
          <pc:sldMk cId="2954431821" sldId="410"/>
        </pc:sldMkLst>
        <pc:spChg chg="mod">
          <ac:chgData name="이 경오" userId="03d471aaec579ec3" providerId="LiveId" clId="{733C863F-C7A7-4AA5-8FE8-72A825B58056}" dt="2020-05-09T16:58:36.587" v="1100"/>
          <ac:spMkLst>
            <pc:docMk/>
            <pc:sldMk cId="2954431821" sldId="410"/>
            <ac:spMk id="6" creationId="{97ABE4A9-0E2E-45E8-86C2-53BF8FA05A72}"/>
          </ac:spMkLst>
        </pc:spChg>
      </pc:sldChg>
      <pc:sldChg chg="addSp delSp modSp add mod">
        <pc:chgData name="이 경오" userId="03d471aaec579ec3" providerId="LiveId" clId="{733C863F-C7A7-4AA5-8FE8-72A825B58056}" dt="2020-05-09T17:09:15.713" v="1923"/>
        <pc:sldMkLst>
          <pc:docMk/>
          <pc:sldMk cId="943979892" sldId="411"/>
        </pc:sldMkLst>
        <pc:spChg chg="mod">
          <ac:chgData name="이 경오" userId="03d471aaec579ec3" providerId="LiveId" clId="{733C863F-C7A7-4AA5-8FE8-72A825B58056}" dt="2020-05-09T17:04:32.654" v="1310"/>
          <ac:spMkLst>
            <pc:docMk/>
            <pc:sldMk cId="943979892" sldId="411"/>
            <ac:spMk id="2" creationId="{00000000-0000-0000-0000-000000000000}"/>
          </ac:spMkLst>
        </pc:spChg>
        <pc:spChg chg="del">
          <ac:chgData name="이 경오" userId="03d471aaec579ec3" providerId="LiveId" clId="{733C863F-C7A7-4AA5-8FE8-72A825B58056}" dt="2020-05-09T17:04:34.970" v="1311" actId="478"/>
          <ac:spMkLst>
            <pc:docMk/>
            <pc:sldMk cId="943979892" sldId="411"/>
            <ac:spMk id="6" creationId="{DC00E028-8190-4E95-A4CC-5CD5381B3333}"/>
          </ac:spMkLst>
        </pc:spChg>
        <pc:spChg chg="del">
          <ac:chgData name="이 경오" userId="03d471aaec579ec3" providerId="LiveId" clId="{733C863F-C7A7-4AA5-8FE8-72A825B58056}" dt="2020-05-09T17:04:34.970" v="1311" actId="478"/>
          <ac:spMkLst>
            <pc:docMk/>
            <pc:sldMk cId="943979892" sldId="411"/>
            <ac:spMk id="7" creationId="{D8AE385E-7734-4D7C-B811-682FCB17BCF5}"/>
          </ac:spMkLst>
        </pc:spChg>
        <pc:spChg chg="mod">
          <ac:chgData name="이 경오" userId="03d471aaec579ec3" providerId="LiveId" clId="{733C863F-C7A7-4AA5-8FE8-72A825B58056}" dt="2020-05-09T17:05:07.885" v="1369" actId="6549"/>
          <ac:spMkLst>
            <pc:docMk/>
            <pc:sldMk cId="943979892" sldId="411"/>
            <ac:spMk id="8" creationId="{FE1A3E63-BE7D-44AC-BA94-386D4D9D8326}"/>
          </ac:spMkLst>
        </pc:spChg>
        <pc:spChg chg="mod">
          <ac:chgData name="이 경오" userId="03d471aaec579ec3" providerId="LiveId" clId="{733C863F-C7A7-4AA5-8FE8-72A825B58056}" dt="2020-05-09T17:05:38.928" v="1399" actId="1035"/>
          <ac:spMkLst>
            <pc:docMk/>
            <pc:sldMk cId="943979892" sldId="411"/>
            <ac:spMk id="9" creationId="{C81AC9E2-B127-429F-A80A-21FAF91FAE47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10" creationId="{5C17F31A-645E-44C9-AD92-3A6C81F41519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11" creationId="{2FC3A50B-D97B-4623-A650-D824C3D1E91C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19" creationId="{76AED14A-0CC2-4F4D-B171-F449EC060B7A}"/>
          </ac:spMkLst>
        </pc:spChg>
        <pc:spChg chg="del">
          <ac:chgData name="이 경오" userId="03d471aaec579ec3" providerId="LiveId" clId="{733C863F-C7A7-4AA5-8FE8-72A825B58056}" dt="2020-05-09T17:04:37.304" v="1312" actId="478"/>
          <ac:spMkLst>
            <pc:docMk/>
            <pc:sldMk cId="943979892" sldId="411"/>
            <ac:spMk id="64" creationId="{EE2872BE-D5B1-4560-9F59-5253D43C7C00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76" creationId="{F1D9E643-BD82-4CE7-BA67-F107271261F5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78" creationId="{A8300791-C344-4EA9-9FAB-0275FB1E4BE2}"/>
          </ac:spMkLst>
        </pc:spChg>
        <pc:spChg chg="del mod">
          <ac:chgData name="이 경오" userId="03d471aaec579ec3" providerId="LiveId" clId="{733C863F-C7A7-4AA5-8FE8-72A825B58056}" dt="2020-05-09T17:05:45.114" v="1400" actId="478"/>
          <ac:spMkLst>
            <pc:docMk/>
            <pc:sldMk cId="943979892" sldId="411"/>
            <ac:spMk id="90" creationId="{B76CCCD4-D226-4D43-BB95-67D0BB47B138}"/>
          </ac:spMkLst>
        </pc:spChg>
        <pc:graphicFrameChg chg="add mod modGraphic">
          <ac:chgData name="이 경오" userId="03d471aaec579ec3" providerId="LiveId" clId="{733C863F-C7A7-4AA5-8FE8-72A825B58056}" dt="2020-05-09T17:09:15.713" v="1923"/>
          <ac:graphicFrameMkLst>
            <pc:docMk/>
            <pc:sldMk cId="943979892" sldId="411"/>
            <ac:graphicFrameMk id="22" creationId="{5692B319-B550-4CFC-8031-A158CF66C4AD}"/>
          </ac:graphicFrameMkLst>
        </pc:graphicFrame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14" creationId="{5C62B8C1-DA63-4693-BDAE-76FE6F55AD30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18" creationId="{80113546-5204-486F-9A95-63E75840A5BC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72" creationId="{46E31660-AEA1-4DAD-9F31-9AB81B43221B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82" creationId="{D50D7EF5-DF4E-44D9-A83B-19D471D17C34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84" creationId="{23A6EFFD-6300-42BD-8F96-4C60F624E8E0}"/>
          </ac:cxnSpMkLst>
        </pc:cxnChg>
        <pc:cxnChg chg="del mod">
          <ac:chgData name="이 경오" userId="03d471aaec579ec3" providerId="LiveId" clId="{733C863F-C7A7-4AA5-8FE8-72A825B58056}" dt="2020-05-09T17:05:45.114" v="1400" actId="478"/>
          <ac:cxnSpMkLst>
            <pc:docMk/>
            <pc:sldMk cId="943979892" sldId="411"/>
            <ac:cxnSpMk id="88" creationId="{21B2DDA8-4B3B-47EF-B973-347322B53077}"/>
          </ac:cxnSpMkLst>
        </pc:cxnChg>
      </pc:sldChg>
      <pc:sldChg chg="addSp delSp modSp add mod">
        <pc:chgData name="이 경오" userId="03d471aaec579ec3" providerId="LiveId" clId="{733C863F-C7A7-4AA5-8FE8-72A825B58056}" dt="2020-05-09T17:22:51.656" v="2505" actId="1076"/>
        <pc:sldMkLst>
          <pc:docMk/>
          <pc:sldMk cId="2607346328" sldId="412"/>
        </pc:sldMkLst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3" creationId="{D792B9B6-0A02-4D67-895F-8737122D3940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6" creationId="{6029F4A1-F065-47BA-A837-9DAFB79298B4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7" creationId="{E291CCF4-519A-4C39-839C-6607EE6A093B}"/>
          </ac:spMkLst>
        </pc:spChg>
        <pc:spChg chg="mod">
          <ac:chgData name="이 경오" userId="03d471aaec579ec3" providerId="LiveId" clId="{733C863F-C7A7-4AA5-8FE8-72A825B58056}" dt="2020-05-09T17:09:46.516" v="1926" actId="20577"/>
          <ac:spMkLst>
            <pc:docMk/>
            <pc:sldMk cId="2607346328" sldId="412"/>
            <ac:spMk id="8" creationId="{FE1A3E63-BE7D-44AC-BA94-386D4D9D8326}"/>
          </ac:spMkLst>
        </pc:spChg>
        <pc:spChg chg="mod">
          <ac:chgData name="이 경오" userId="03d471aaec579ec3" providerId="LiveId" clId="{733C863F-C7A7-4AA5-8FE8-72A825B58056}" dt="2020-05-09T17:10:14.460" v="1929" actId="20577"/>
          <ac:spMkLst>
            <pc:docMk/>
            <pc:sldMk cId="2607346328" sldId="412"/>
            <ac:spMk id="9" creationId="{C81AC9E2-B127-429F-A80A-21FAF91FAE47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10" creationId="{7980AF74-3611-4C14-8581-7F7500BC19A9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11" creationId="{7E9E2923-1673-4C13-997D-422F686C6C3F}"/>
          </ac:spMkLst>
        </pc:spChg>
        <pc:spChg chg="add del mod">
          <ac:chgData name="이 경오" userId="03d471aaec579ec3" providerId="LiveId" clId="{733C863F-C7A7-4AA5-8FE8-72A825B58056}" dt="2020-05-09T17:17:35.742" v="2383" actId="478"/>
          <ac:spMkLst>
            <pc:docMk/>
            <pc:sldMk cId="2607346328" sldId="412"/>
            <ac:spMk id="12" creationId="{F456381A-6AB1-484F-9594-3E6FC1E913D0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14" creationId="{0D86F20D-625F-4831-AE5A-41DA1BFA6745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15" creationId="{A6EBE11A-CC66-4311-A560-236FE0DA9B36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16" creationId="{5D913423-D52B-4881-9B65-4A0D3AC5DD87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17" creationId="{0BB999F0-FCED-40EB-BA9B-BB2A3B5108A6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18" creationId="{5F2E3931-2AEF-491D-BD59-04F114DAD311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19" creationId="{35A2491F-19BC-4685-91D9-FF4AB84C7C68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25" creationId="{BCAC4D30-B6C3-4E65-AC1A-6DA46A40B5F0}"/>
          </ac:spMkLst>
        </pc:spChg>
        <pc:spChg chg="add mod">
          <ac:chgData name="이 경오" userId="03d471aaec579ec3" providerId="LiveId" clId="{733C863F-C7A7-4AA5-8FE8-72A825B58056}" dt="2020-05-09T17:22:42.847" v="2503" actId="1076"/>
          <ac:spMkLst>
            <pc:docMk/>
            <pc:sldMk cId="2607346328" sldId="412"/>
            <ac:spMk id="26" creationId="{D3E797E9-76B4-4209-9262-4556D011085D}"/>
          </ac:spMkLst>
        </pc:spChg>
        <pc:spChg chg="add mod">
          <ac:chgData name="이 경오" userId="03d471aaec579ec3" providerId="LiveId" clId="{733C863F-C7A7-4AA5-8FE8-72A825B58056}" dt="2020-05-09T17:22:51.656" v="2505" actId="1076"/>
          <ac:spMkLst>
            <pc:docMk/>
            <pc:sldMk cId="2607346328" sldId="412"/>
            <ac:spMk id="28" creationId="{D2BE1488-791F-4002-98A0-323855DC4C71}"/>
          </ac:spMkLst>
        </pc:spChg>
        <pc:graphicFrameChg chg="mod modGraphic">
          <ac:chgData name="이 경오" userId="03d471aaec579ec3" providerId="LiveId" clId="{733C863F-C7A7-4AA5-8FE8-72A825B58056}" dt="2020-05-09T17:22:00.890" v="2426" actId="14734"/>
          <ac:graphicFrameMkLst>
            <pc:docMk/>
            <pc:sldMk cId="2607346328" sldId="412"/>
            <ac:graphicFrameMk id="22" creationId="{5692B319-B550-4CFC-8031-A158CF66C4AD}"/>
          </ac:graphicFrameMkLst>
        </pc:graphicFrameChg>
        <pc:cxnChg chg="add mod">
          <ac:chgData name="이 경오" userId="03d471aaec579ec3" providerId="LiveId" clId="{733C863F-C7A7-4AA5-8FE8-72A825B58056}" dt="2020-05-09T17:22:42.847" v="2503" actId="1076"/>
          <ac:cxnSpMkLst>
            <pc:docMk/>
            <pc:sldMk cId="2607346328" sldId="412"/>
            <ac:cxnSpMk id="20" creationId="{DE6F1EF2-9ACF-4DD8-8BFB-458641EB4ED3}"/>
          </ac:cxnSpMkLst>
        </pc:cxnChg>
        <pc:cxnChg chg="add mod">
          <ac:chgData name="이 경오" userId="03d471aaec579ec3" providerId="LiveId" clId="{733C863F-C7A7-4AA5-8FE8-72A825B58056}" dt="2020-05-09T17:22:42.847" v="2503" actId="1076"/>
          <ac:cxnSpMkLst>
            <pc:docMk/>
            <pc:sldMk cId="2607346328" sldId="412"/>
            <ac:cxnSpMk id="23" creationId="{DFF68B83-D751-43DB-860B-E37EBE68B043}"/>
          </ac:cxnSpMkLst>
        </pc:cxnChg>
      </pc:sldChg>
      <pc:sldChg chg="addSp delSp modSp add mod">
        <pc:chgData name="이 경오" userId="03d471aaec579ec3" providerId="LiveId" clId="{733C863F-C7A7-4AA5-8FE8-72A825B58056}" dt="2020-05-09T17:30:15.343" v="2673" actId="478"/>
        <pc:sldMkLst>
          <pc:docMk/>
          <pc:sldMk cId="213928099" sldId="413"/>
        </pc:sldMkLst>
        <pc:spChg chg="mod">
          <ac:chgData name="이 경오" userId="03d471aaec579ec3" providerId="LiveId" clId="{733C863F-C7A7-4AA5-8FE8-72A825B58056}" dt="2020-05-09T17:23:36.014" v="2521"/>
          <ac:spMkLst>
            <pc:docMk/>
            <pc:sldMk cId="213928099" sldId="413"/>
            <ac:spMk id="2" creationId="{00000000-0000-0000-0000-000000000000}"/>
          </ac:spMkLst>
        </pc:spChg>
        <pc:spChg chg="mod">
          <ac:chgData name="이 경오" userId="03d471aaec579ec3" providerId="LiveId" clId="{733C863F-C7A7-4AA5-8FE8-72A825B58056}" dt="2020-05-09T17:24:03.655" v="2523" actId="1076"/>
          <ac:spMkLst>
            <pc:docMk/>
            <pc:sldMk cId="213928099" sldId="413"/>
            <ac:spMk id="3" creationId="{D792B9B6-0A02-4D67-895F-8737122D3940}"/>
          </ac:spMkLst>
        </pc:spChg>
        <pc:spChg chg="mod">
          <ac:chgData name="이 경오" userId="03d471aaec579ec3" providerId="LiveId" clId="{733C863F-C7A7-4AA5-8FE8-72A825B58056}" dt="2020-05-09T17:24:03.655" v="2523" actId="1076"/>
          <ac:spMkLst>
            <pc:docMk/>
            <pc:sldMk cId="213928099" sldId="413"/>
            <ac:spMk id="6" creationId="{6029F4A1-F065-47BA-A837-9DAFB79298B4}"/>
          </ac:spMkLst>
        </pc:spChg>
        <pc:spChg chg="mod">
          <ac:chgData name="이 경오" userId="03d471aaec579ec3" providerId="LiveId" clId="{733C863F-C7A7-4AA5-8FE8-72A825B58056}" dt="2020-05-09T17:24:03.655" v="2523" actId="1076"/>
          <ac:spMkLst>
            <pc:docMk/>
            <pc:sldMk cId="213928099" sldId="413"/>
            <ac:spMk id="7" creationId="{E291CCF4-519A-4C39-839C-6607EE6A093B}"/>
          </ac:spMkLst>
        </pc:spChg>
        <pc:spChg chg="del">
          <ac:chgData name="이 경오" userId="03d471aaec579ec3" providerId="LiveId" clId="{733C863F-C7A7-4AA5-8FE8-72A825B58056}" dt="2020-05-09T17:23:57.325" v="2522" actId="478"/>
          <ac:spMkLst>
            <pc:docMk/>
            <pc:sldMk cId="213928099" sldId="413"/>
            <ac:spMk id="8" creationId="{FE1A3E63-BE7D-44AC-BA94-386D4D9D8326}"/>
          </ac:spMkLst>
        </pc:spChg>
        <pc:spChg chg="del">
          <ac:chgData name="이 경오" userId="03d471aaec579ec3" providerId="LiveId" clId="{733C863F-C7A7-4AA5-8FE8-72A825B58056}" dt="2020-05-09T17:23:57.325" v="2522" actId="478"/>
          <ac:spMkLst>
            <pc:docMk/>
            <pc:sldMk cId="213928099" sldId="413"/>
            <ac:spMk id="9" creationId="{C81AC9E2-B127-429F-A80A-21FAF91FAE47}"/>
          </ac:spMkLst>
        </pc:spChg>
        <pc:spChg chg="del mod">
          <ac:chgData name="이 경오" userId="03d471aaec579ec3" providerId="LiveId" clId="{733C863F-C7A7-4AA5-8FE8-72A825B58056}" dt="2020-05-09T17:24:20.690" v="2560" actId="478"/>
          <ac:spMkLst>
            <pc:docMk/>
            <pc:sldMk cId="213928099" sldId="413"/>
            <ac:spMk id="10" creationId="{7980AF74-3611-4C14-8581-7F7500BC19A9}"/>
          </ac:spMkLst>
        </pc:spChg>
        <pc:spChg chg="del mod">
          <ac:chgData name="이 경오" userId="03d471aaec579ec3" providerId="LiveId" clId="{733C863F-C7A7-4AA5-8FE8-72A825B58056}" dt="2020-05-09T17:24:21.419" v="2561" actId="478"/>
          <ac:spMkLst>
            <pc:docMk/>
            <pc:sldMk cId="213928099" sldId="413"/>
            <ac:spMk id="11" creationId="{7E9E2923-1673-4C13-997D-422F686C6C3F}"/>
          </ac:spMkLst>
        </pc:spChg>
        <pc:spChg chg="add mod">
          <ac:chgData name="이 경오" userId="03d471aaec579ec3" providerId="LiveId" clId="{733C863F-C7A7-4AA5-8FE8-72A825B58056}" dt="2020-05-09T17:25:19.176" v="2596" actId="20577"/>
          <ac:spMkLst>
            <pc:docMk/>
            <pc:sldMk cId="213928099" sldId="413"/>
            <ac:spMk id="12" creationId="{355C8ACD-6F66-47AA-835F-B434764F5AA2}"/>
          </ac:spMkLst>
        </pc:spChg>
        <pc:spChg chg="add del mod">
          <ac:chgData name="이 경오" userId="03d471aaec579ec3" providerId="LiveId" clId="{733C863F-C7A7-4AA5-8FE8-72A825B58056}" dt="2020-05-09T17:26:08.954" v="2628" actId="478"/>
          <ac:spMkLst>
            <pc:docMk/>
            <pc:sldMk cId="213928099" sldId="413"/>
            <ac:spMk id="13" creationId="{54788004-8239-4265-B9C3-40B2A3B3187E}"/>
          </ac:spMkLst>
        </pc:spChg>
        <pc:spChg chg="mod">
          <ac:chgData name="이 경오" userId="03d471aaec579ec3" providerId="LiveId" clId="{733C863F-C7A7-4AA5-8FE8-72A825B58056}" dt="2020-05-09T17:24:03.655" v="2523" actId="1076"/>
          <ac:spMkLst>
            <pc:docMk/>
            <pc:sldMk cId="213928099" sldId="413"/>
            <ac:spMk id="14" creationId="{0D86F20D-625F-4831-AE5A-41DA1BFA6745}"/>
          </ac:spMkLst>
        </pc:spChg>
        <pc:spChg chg="mod">
          <ac:chgData name="이 경오" userId="03d471aaec579ec3" providerId="LiveId" clId="{733C863F-C7A7-4AA5-8FE8-72A825B58056}" dt="2020-05-09T17:24:03.655" v="2523" actId="1076"/>
          <ac:spMkLst>
            <pc:docMk/>
            <pc:sldMk cId="213928099" sldId="413"/>
            <ac:spMk id="15" creationId="{A6EBE11A-CC66-4311-A560-236FE0DA9B36}"/>
          </ac:spMkLst>
        </pc:spChg>
        <pc:spChg chg="del mod">
          <ac:chgData name="이 경오" userId="03d471aaec579ec3" providerId="LiveId" clId="{733C863F-C7A7-4AA5-8FE8-72A825B58056}" dt="2020-05-09T17:24:23.302" v="2562" actId="478"/>
          <ac:spMkLst>
            <pc:docMk/>
            <pc:sldMk cId="213928099" sldId="413"/>
            <ac:spMk id="16" creationId="{5D913423-D52B-4881-9B65-4A0D3AC5DD87}"/>
          </ac:spMkLst>
        </pc:spChg>
        <pc:spChg chg="mod">
          <ac:chgData name="이 경오" userId="03d471aaec579ec3" providerId="LiveId" clId="{733C863F-C7A7-4AA5-8FE8-72A825B58056}" dt="2020-05-09T17:24:03.655" v="2523" actId="1076"/>
          <ac:spMkLst>
            <pc:docMk/>
            <pc:sldMk cId="213928099" sldId="413"/>
            <ac:spMk id="17" creationId="{0BB999F0-FCED-40EB-BA9B-BB2A3B5108A6}"/>
          </ac:spMkLst>
        </pc:spChg>
        <pc:spChg chg="mod">
          <ac:chgData name="이 경오" userId="03d471aaec579ec3" providerId="LiveId" clId="{733C863F-C7A7-4AA5-8FE8-72A825B58056}" dt="2020-05-09T17:24:03.655" v="2523" actId="1076"/>
          <ac:spMkLst>
            <pc:docMk/>
            <pc:sldMk cId="213928099" sldId="413"/>
            <ac:spMk id="18" creationId="{5F2E3931-2AEF-491D-BD59-04F114DAD311}"/>
          </ac:spMkLst>
        </pc:spChg>
        <pc:spChg chg="del mod">
          <ac:chgData name="이 경오" userId="03d471aaec579ec3" providerId="LiveId" clId="{733C863F-C7A7-4AA5-8FE8-72A825B58056}" dt="2020-05-09T17:24:25.859" v="2563" actId="478"/>
          <ac:spMkLst>
            <pc:docMk/>
            <pc:sldMk cId="213928099" sldId="413"/>
            <ac:spMk id="19" creationId="{35A2491F-19BC-4685-91D9-FF4AB84C7C68}"/>
          </ac:spMkLst>
        </pc:spChg>
        <pc:spChg chg="add del mod">
          <ac:chgData name="이 경오" userId="03d471aaec579ec3" providerId="LiveId" clId="{733C863F-C7A7-4AA5-8FE8-72A825B58056}" dt="2020-05-09T17:25:00.135" v="2570" actId="478"/>
          <ac:spMkLst>
            <pc:docMk/>
            <pc:sldMk cId="213928099" sldId="413"/>
            <ac:spMk id="24" creationId="{4B9185C8-D643-4740-BBB3-93127FFFCB4B}"/>
          </ac:spMkLst>
        </pc:spChg>
        <pc:spChg chg="del mod">
          <ac:chgData name="이 경오" userId="03d471aaec579ec3" providerId="LiveId" clId="{733C863F-C7A7-4AA5-8FE8-72A825B58056}" dt="2020-05-09T17:24:31.497" v="2565" actId="478"/>
          <ac:spMkLst>
            <pc:docMk/>
            <pc:sldMk cId="213928099" sldId="413"/>
            <ac:spMk id="25" creationId="{BCAC4D30-B6C3-4E65-AC1A-6DA46A40B5F0}"/>
          </ac:spMkLst>
        </pc:spChg>
        <pc:spChg chg="del mod">
          <ac:chgData name="이 경오" userId="03d471aaec579ec3" providerId="LiveId" clId="{733C863F-C7A7-4AA5-8FE8-72A825B58056}" dt="2020-05-09T17:24:34.108" v="2566" actId="478"/>
          <ac:spMkLst>
            <pc:docMk/>
            <pc:sldMk cId="213928099" sldId="413"/>
            <ac:spMk id="26" creationId="{D3E797E9-76B4-4209-9262-4556D011085D}"/>
          </ac:spMkLst>
        </pc:spChg>
        <pc:spChg chg="add del mod">
          <ac:chgData name="이 경오" userId="03d471aaec579ec3" providerId="LiveId" clId="{733C863F-C7A7-4AA5-8FE8-72A825B58056}" dt="2020-05-09T17:25:00.135" v="2570" actId="478"/>
          <ac:spMkLst>
            <pc:docMk/>
            <pc:sldMk cId="213928099" sldId="413"/>
            <ac:spMk id="27" creationId="{015CBA57-6BF3-4C93-A8FA-D6914C93DC3C}"/>
          </ac:spMkLst>
        </pc:spChg>
        <pc:spChg chg="mod">
          <ac:chgData name="이 경오" userId="03d471aaec579ec3" providerId="LiveId" clId="{733C863F-C7A7-4AA5-8FE8-72A825B58056}" dt="2020-05-09T17:24:13.856" v="2559"/>
          <ac:spMkLst>
            <pc:docMk/>
            <pc:sldMk cId="213928099" sldId="413"/>
            <ac:spMk id="28" creationId="{D2BE1488-791F-4002-98A0-323855DC4C71}"/>
          </ac:spMkLst>
        </pc:spChg>
        <pc:spChg chg="add mod">
          <ac:chgData name="이 경오" userId="03d471aaec579ec3" providerId="LiveId" clId="{733C863F-C7A7-4AA5-8FE8-72A825B58056}" dt="2020-05-09T17:28:37.816" v="2649" actId="1037"/>
          <ac:spMkLst>
            <pc:docMk/>
            <pc:sldMk cId="213928099" sldId="413"/>
            <ac:spMk id="29" creationId="{C16C8FDB-DAC6-4888-9B25-3CF2D9AE8CD7}"/>
          </ac:spMkLst>
        </pc:spChg>
        <pc:spChg chg="add mod">
          <ac:chgData name="이 경오" userId="03d471aaec579ec3" providerId="LiveId" clId="{733C863F-C7A7-4AA5-8FE8-72A825B58056}" dt="2020-05-09T17:28:48.554" v="2650" actId="14100"/>
          <ac:spMkLst>
            <pc:docMk/>
            <pc:sldMk cId="213928099" sldId="413"/>
            <ac:spMk id="30" creationId="{8BBD34F6-661A-4158-97B6-5EC80909F39B}"/>
          </ac:spMkLst>
        </pc:spChg>
        <pc:spChg chg="add mod">
          <ac:chgData name="이 경오" userId="03d471aaec579ec3" providerId="LiveId" clId="{733C863F-C7A7-4AA5-8FE8-72A825B58056}" dt="2020-05-09T17:28:16.074" v="2638" actId="1076"/>
          <ac:spMkLst>
            <pc:docMk/>
            <pc:sldMk cId="213928099" sldId="413"/>
            <ac:spMk id="34" creationId="{37D5627A-96BE-404B-B3FE-5DAC053084B5}"/>
          </ac:spMkLst>
        </pc:spChg>
        <pc:spChg chg="add mod">
          <ac:chgData name="이 경오" userId="03d471aaec579ec3" providerId="LiveId" clId="{733C863F-C7A7-4AA5-8FE8-72A825B58056}" dt="2020-05-09T17:28:16.074" v="2638" actId="1076"/>
          <ac:spMkLst>
            <pc:docMk/>
            <pc:sldMk cId="213928099" sldId="413"/>
            <ac:spMk id="35" creationId="{F615CBD1-18BE-465B-B9C8-FABA83E569E2}"/>
          </ac:spMkLst>
        </pc:spChg>
        <pc:spChg chg="add del mod">
          <ac:chgData name="이 경오" userId="03d471aaec579ec3" providerId="LiveId" clId="{733C863F-C7A7-4AA5-8FE8-72A825B58056}" dt="2020-05-09T17:28:04.667" v="2637"/>
          <ac:spMkLst>
            <pc:docMk/>
            <pc:sldMk cId="213928099" sldId="413"/>
            <ac:spMk id="36" creationId="{08C68ED0-8362-4D74-AE50-98D0EFF2D59A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45" creationId="{3AF6B12A-184B-43DD-BDE2-7E169DE36B73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46" creationId="{69A7D4DA-DCF5-472D-B914-5F1F4E81D792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47" creationId="{0870A9A3-AA70-4BBB-9AD7-695208B26003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48" creationId="{CE0C647E-E945-4D00-A38E-682F70CD4601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49" creationId="{40B8372C-2F68-4DD9-9065-84A083137CB9}"/>
          </ac:spMkLst>
        </pc:spChg>
        <pc:spChg chg="add del mod">
          <ac:chgData name="이 경오" userId="03d471aaec579ec3" providerId="LiveId" clId="{733C863F-C7A7-4AA5-8FE8-72A825B58056}" dt="2020-05-09T17:29:50.397" v="2668" actId="478"/>
          <ac:spMkLst>
            <pc:docMk/>
            <pc:sldMk cId="213928099" sldId="413"/>
            <ac:spMk id="50" creationId="{EA74697D-0EA0-415A-8B64-91D131228694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51" creationId="{D14A3825-8255-4207-A67A-BEE4641FE378}"/>
          </ac:spMkLst>
        </pc:spChg>
        <pc:spChg chg="add mod">
          <ac:chgData name="이 경오" userId="03d471aaec579ec3" providerId="LiveId" clId="{733C863F-C7A7-4AA5-8FE8-72A825B58056}" dt="2020-05-09T17:29:18.795" v="2667"/>
          <ac:spMkLst>
            <pc:docMk/>
            <pc:sldMk cId="213928099" sldId="413"/>
            <ac:spMk id="52" creationId="{8C076F61-5BF9-4296-9029-C181D0B045D1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53" creationId="{6AFB75E4-BE0C-49C1-9E43-864A8025DD01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54" creationId="{85F2B8FA-5987-4D4F-8504-4BA8A27BEEC4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55" creationId="{A4EEE689-A6DF-4970-96CD-D1ABC7D0A116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58" creationId="{947F61DD-CBFC-4C2D-B8FD-2CB06574A328}"/>
          </ac:spMkLst>
        </pc:spChg>
        <pc:spChg chg="add mod">
          <ac:chgData name="이 경오" userId="03d471aaec579ec3" providerId="LiveId" clId="{733C863F-C7A7-4AA5-8FE8-72A825B58056}" dt="2020-05-09T17:29:10.448" v="2653" actId="1076"/>
          <ac:spMkLst>
            <pc:docMk/>
            <pc:sldMk cId="213928099" sldId="413"/>
            <ac:spMk id="59" creationId="{742BDDE0-989B-4317-81B0-B3C5E757481F}"/>
          </ac:spMkLst>
        </pc:spChg>
        <pc:graphicFrameChg chg="del">
          <ac:chgData name="이 경오" userId="03d471aaec579ec3" providerId="LiveId" clId="{733C863F-C7A7-4AA5-8FE8-72A825B58056}" dt="2020-05-09T17:23:57.325" v="2522" actId="478"/>
          <ac:graphicFrameMkLst>
            <pc:docMk/>
            <pc:sldMk cId="213928099" sldId="413"/>
            <ac:graphicFrameMk id="22" creationId="{5692B319-B550-4CFC-8031-A158CF66C4AD}"/>
          </ac:graphicFrameMkLst>
        </pc:graphicFrameChg>
        <pc:cxnChg chg="del mod">
          <ac:chgData name="이 경오" userId="03d471aaec579ec3" providerId="LiveId" clId="{733C863F-C7A7-4AA5-8FE8-72A825B58056}" dt="2020-05-09T17:24:30.296" v="2564" actId="478"/>
          <ac:cxnSpMkLst>
            <pc:docMk/>
            <pc:sldMk cId="213928099" sldId="413"/>
            <ac:cxnSpMk id="20" creationId="{DE6F1EF2-9ACF-4DD8-8BFB-458641EB4ED3}"/>
          </ac:cxnSpMkLst>
        </pc:cxnChg>
        <pc:cxnChg chg="del mod">
          <ac:chgData name="이 경오" userId="03d471aaec579ec3" providerId="LiveId" clId="{733C863F-C7A7-4AA5-8FE8-72A825B58056}" dt="2020-05-09T17:24:34.931" v="2567" actId="478"/>
          <ac:cxnSpMkLst>
            <pc:docMk/>
            <pc:sldMk cId="213928099" sldId="413"/>
            <ac:cxnSpMk id="23" creationId="{DFF68B83-D751-43DB-860B-E37EBE68B043}"/>
          </ac:cxnSpMkLst>
        </pc:cxnChg>
        <pc:cxnChg chg="add mod">
          <ac:chgData name="이 경오" userId="03d471aaec579ec3" providerId="LiveId" clId="{733C863F-C7A7-4AA5-8FE8-72A825B58056}" dt="2020-05-09T17:28:57.561" v="2651" actId="14100"/>
          <ac:cxnSpMkLst>
            <pc:docMk/>
            <pc:sldMk cId="213928099" sldId="413"/>
            <ac:cxnSpMk id="31" creationId="{9951F5B1-B25A-4B66-9CD7-5F3C8058109C}"/>
          </ac:cxnSpMkLst>
        </pc:cxnChg>
        <pc:cxnChg chg="add mod">
          <ac:chgData name="이 경오" userId="03d471aaec579ec3" providerId="LiveId" clId="{733C863F-C7A7-4AA5-8FE8-72A825B58056}" dt="2020-05-09T17:28:48.554" v="2650" actId="14100"/>
          <ac:cxnSpMkLst>
            <pc:docMk/>
            <pc:sldMk cId="213928099" sldId="413"/>
            <ac:cxnSpMk id="33" creationId="{76163923-3C0D-499A-A431-4ADF5B1EF1EC}"/>
          </ac:cxnSpMkLst>
        </pc:cxnChg>
        <pc:cxnChg chg="add mod">
          <ac:chgData name="이 경오" userId="03d471aaec579ec3" providerId="LiveId" clId="{733C863F-C7A7-4AA5-8FE8-72A825B58056}" dt="2020-05-09T17:29:10.448" v="2653" actId="1076"/>
          <ac:cxnSpMkLst>
            <pc:docMk/>
            <pc:sldMk cId="213928099" sldId="413"/>
            <ac:cxnSpMk id="56" creationId="{43C9A91F-108A-4E65-96B6-59D711EED4D0}"/>
          </ac:cxnSpMkLst>
        </pc:cxnChg>
        <pc:cxnChg chg="add del mod">
          <ac:chgData name="이 경오" userId="03d471aaec579ec3" providerId="LiveId" clId="{733C863F-C7A7-4AA5-8FE8-72A825B58056}" dt="2020-05-09T17:30:15.343" v="2673" actId="478"/>
          <ac:cxnSpMkLst>
            <pc:docMk/>
            <pc:sldMk cId="213928099" sldId="413"/>
            <ac:cxnSpMk id="57" creationId="{4C4A5F25-2D83-4902-958E-F12A83EAD128}"/>
          </ac:cxnSpMkLst>
        </pc:cxnChg>
        <pc:cxnChg chg="add mod">
          <ac:chgData name="이 경오" userId="03d471aaec579ec3" providerId="LiveId" clId="{733C863F-C7A7-4AA5-8FE8-72A825B58056}" dt="2020-05-09T17:30:06.376" v="2671" actId="14100"/>
          <ac:cxnSpMkLst>
            <pc:docMk/>
            <pc:sldMk cId="213928099" sldId="413"/>
            <ac:cxnSpMk id="60" creationId="{262F3126-9B68-4435-90BD-83BFC4082ED4}"/>
          </ac:cxnSpMkLst>
        </pc:cxnChg>
      </pc:sldChg>
      <pc:sldChg chg="delSp modSp add mod">
        <pc:chgData name="이 경오" userId="03d471aaec579ec3" providerId="LiveId" clId="{733C863F-C7A7-4AA5-8FE8-72A825B58056}" dt="2020-05-09T17:32:25.222" v="2687" actId="14100"/>
        <pc:sldMkLst>
          <pc:docMk/>
          <pc:sldMk cId="3324714783" sldId="414"/>
        </pc:sldMkLst>
        <pc:spChg chg="mod">
          <ac:chgData name="이 경오" userId="03d471aaec579ec3" providerId="LiveId" clId="{733C863F-C7A7-4AA5-8FE8-72A825B58056}" dt="2020-05-09T17:32:05.856" v="2683"/>
          <ac:spMkLst>
            <pc:docMk/>
            <pc:sldMk cId="3324714783" sldId="414"/>
            <ac:spMk id="2" creationId="{00000000-0000-0000-0000-000000000000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3" creationId="{D792B9B6-0A02-4D67-895F-8737122D3940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6" creationId="{6029F4A1-F065-47BA-A837-9DAFB79298B4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7" creationId="{E291CCF4-519A-4C39-839C-6607EE6A093B}"/>
          </ac:spMkLst>
        </pc:spChg>
        <pc:spChg chg="mod">
          <ac:chgData name="이 경오" userId="03d471aaec579ec3" providerId="LiveId" clId="{733C863F-C7A7-4AA5-8FE8-72A825B58056}" dt="2020-05-09T17:32:25.222" v="2687" actId="14100"/>
          <ac:spMkLst>
            <pc:docMk/>
            <pc:sldMk cId="3324714783" sldId="414"/>
            <ac:spMk id="10" creationId="{1CB6F98D-16B6-4CF0-BA26-00771E169008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2" creationId="{355C8ACD-6F66-47AA-835F-B434764F5AA2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4" creationId="{0D86F20D-625F-4831-AE5A-41DA1BFA6745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5" creationId="{A6EBE11A-CC66-4311-A560-236FE0DA9B36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7" creationId="{0BB999F0-FCED-40EB-BA9B-BB2A3B5108A6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18" creationId="{5F2E3931-2AEF-491D-BD59-04F114DAD311}"/>
          </ac:spMkLst>
        </pc:spChg>
        <pc:spChg chg="del">
          <ac:chgData name="이 경오" userId="03d471aaec579ec3" providerId="LiveId" clId="{733C863F-C7A7-4AA5-8FE8-72A825B58056}" dt="2020-05-09T17:30:46.984" v="2676" actId="478"/>
          <ac:spMkLst>
            <pc:docMk/>
            <pc:sldMk cId="3324714783" sldId="414"/>
            <ac:spMk id="28" creationId="{D2BE1488-791F-4002-98A0-323855DC4C71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29" creationId="{C16C8FDB-DAC6-4888-9B25-3CF2D9AE8CD7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30" creationId="{8BBD34F6-661A-4158-97B6-5EC80909F39B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34" creationId="{37D5627A-96BE-404B-B3FE-5DAC053084B5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35" creationId="{F615CBD1-18BE-465B-B9C8-FABA83E569E2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5" creationId="{3AF6B12A-184B-43DD-BDE2-7E169DE36B73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6" creationId="{69A7D4DA-DCF5-472D-B914-5F1F4E81D792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7" creationId="{0870A9A3-AA70-4BBB-9AD7-695208B26003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8" creationId="{CE0C647E-E945-4D00-A38E-682F70CD4601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49" creationId="{40B8372C-2F68-4DD9-9065-84A083137CB9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1" creationId="{D14A3825-8255-4207-A67A-BEE4641FE378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2" creationId="{8C076F61-5BF9-4296-9029-C181D0B045D1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3" creationId="{6AFB75E4-BE0C-49C1-9E43-864A8025DD01}"/>
          </ac:spMkLst>
        </pc:spChg>
        <pc:spChg chg="del">
          <ac:chgData name="이 경오" userId="03d471aaec579ec3" providerId="LiveId" clId="{733C863F-C7A7-4AA5-8FE8-72A825B58056}" dt="2020-05-09T17:30:46.984" v="2676" actId="478"/>
          <ac:spMkLst>
            <pc:docMk/>
            <pc:sldMk cId="3324714783" sldId="414"/>
            <ac:spMk id="54" creationId="{85F2B8FA-5987-4D4F-8504-4BA8A27BEEC4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5" creationId="{A4EEE689-A6DF-4970-96CD-D1ABC7D0A116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8" creationId="{947F61DD-CBFC-4C2D-B8FD-2CB06574A328}"/>
          </ac:spMkLst>
        </pc:spChg>
        <pc:spChg chg="del">
          <ac:chgData name="이 경오" userId="03d471aaec579ec3" providerId="LiveId" clId="{733C863F-C7A7-4AA5-8FE8-72A825B58056}" dt="2020-05-09T17:30:43.048" v="2675" actId="478"/>
          <ac:spMkLst>
            <pc:docMk/>
            <pc:sldMk cId="3324714783" sldId="414"/>
            <ac:spMk id="59" creationId="{742BDDE0-989B-4317-81B0-B3C5E757481F}"/>
          </ac:spMkLst>
        </pc:spChg>
        <pc:picChg chg="del">
          <ac:chgData name="이 경오" userId="03d471aaec579ec3" providerId="LiveId" clId="{733C863F-C7A7-4AA5-8FE8-72A825B58056}" dt="2020-05-09T17:30:54.318" v="2677"/>
          <ac:picMkLst>
            <pc:docMk/>
            <pc:sldMk cId="3324714783" sldId="414"/>
            <ac:picMk id="8" creationId="{99274A6C-1079-4E5D-8C8C-ABAE6756C87A}"/>
          </ac:picMkLst>
        </pc:picChg>
        <pc:picChg chg="del mod">
          <ac:chgData name="이 경오" userId="03d471aaec579ec3" providerId="LiveId" clId="{733C863F-C7A7-4AA5-8FE8-72A825B58056}" dt="2020-05-09T17:32:11.969" v="2685" actId="478"/>
          <ac:picMkLst>
            <pc:docMk/>
            <pc:sldMk cId="3324714783" sldId="414"/>
            <ac:picMk id="9" creationId="{52BE2C28-8566-4DD8-9EC5-E1856D7458C9}"/>
          </ac:picMkLst>
        </pc:pic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31" creationId="{9951F5B1-B25A-4B66-9CD7-5F3C8058109C}"/>
          </ac:cxnSpMkLst>
        </pc:cxn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33" creationId="{76163923-3C0D-499A-A431-4ADF5B1EF1EC}"/>
          </ac:cxnSpMkLst>
        </pc:cxn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56" creationId="{43C9A91F-108A-4E65-96B6-59D711EED4D0}"/>
          </ac:cxnSpMkLst>
        </pc:cxn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57" creationId="{4C4A5F25-2D83-4902-958E-F12A83EAD128}"/>
          </ac:cxnSpMkLst>
        </pc:cxnChg>
        <pc:cxnChg chg="del mod">
          <ac:chgData name="이 경오" userId="03d471aaec579ec3" providerId="LiveId" clId="{733C863F-C7A7-4AA5-8FE8-72A825B58056}" dt="2020-05-09T17:30:43.048" v="2675" actId="478"/>
          <ac:cxnSpMkLst>
            <pc:docMk/>
            <pc:sldMk cId="3324714783" sldId="414"/>
            <ac:cxnSpMk id="60" creationId="{262F3126-9B68-4435-90BD-83BFC4082ED4}"/>
          </ac:cxnSpMkLst>
        </pc:cxnChg>
      </pc:sldChg>
      <pc:sldChg chg="delSp modSp add mod">
        <pc:chgData name="이 경오" userId="03d471aaec579ec3" providerId="LiveId" clId="{733C863F-C7A7-4AA5-8FE8-72A825B58056}" dt="2020-05-09T17:36:55.727" v="2716" actId="20577"/>
        <pc:sldMkLst>
          <pc:docMk/>
          <pc:sldMk cId="3513125345" sldId="415"/>
        </pc:sldMkLst>
        <pc:spChg chg="mod">
          <ac:chgData name="이 경오" userId="03d471aaec579ec3" providerId="LiveId" clId="{733C863F-C7A7-4AA5-8FE8-72A825B58056}" dt="2020-05-09T17:36:52.695" v="2715" actId="20577"/>
          <ac:spMkLst>
            <pc:docMk/>
            <pc:sldMk cId="3513125345" sldId="415"/>
            <ac:spMk id="18" creationId="{2763EFF1-B48D-45D7-89EA-509DF24FFE69}"/>
          </ac:spMkLst>
        </pc:spChg>
        <pc:spChg chg="mod">
          <ac:chgData name="이 경오" userId="03d471aaec579ec3" providerId="LiveId" clId="{733C863F-C7A7-4AA5-8FE8-72A825B58056}" dt="2020-05-09T17:36:55.727" v="2716" actId="20577"/>
          <ac:spMkLst>
            <pc:docMk/>
            <pc:sldMk cId="3513125345" sldId="415"/>
            <ac:spMk id="20" creationId="{45F08036-2082-47B7-93B7-B6A09D6715EC}"/>
          </ac:spMkLst>
        </pc:spChg>
        <pc:spChg chg="del">
          <ac:chgData name="이 경오" userId="03d471aaec579ec3" providerId="LiveId" clId="{733C863F-C7A7-4AA5-8FE8-72A825B58056}" dt="2020-05-09T17:36:47.174" v="2714" actId="478"/>
          <ac:spMkLst>
            <pc:docMk/>
            <pc:sldMk cId="3513125345" sldId="415"/>
            <ac:spMk id="22" creationId="{AD2BF999-E5D1-4ADB-AFF7-3B1A8F7CB07F}"/>
          </ac:spMkLst>
        </pc:spChg>
        <pc:spChg chg="del">
          <ac:chgData name="이 경오" userId="03d471aaec579ec3" providerId="LiveId" clId="{733C863F-C7A7-4AA5-8FE8-72A825B58056}" dt="2020-05-09T17:36:47.174" v="2714" actId="478"/>
          <ac:spMkLst>
            <pc:docMk/>
            <pc:sldMk cId="3513125345" sldId="415"/>
            <ac:spMk id="23" creationId="{D6A92B7E-A5CD-484A-BBC7-C1DB91E188C9}"/>
          </ac:spMkLst>
        </pc:spChg>
      </pc:sldChg>
    </pc:docChg>
  </pc:docChgLst>
  <pc:docChgLst>
    <pc:chgData name="이 경오" userId="03d471aaec579ec3" providerId="LiveId" clId="{14D9E178-0302-40BF-9892-151075496A37}"/>
    <pc:docChg chg="undo custSel addSld delSld modSld sldOrd">
      <pc:chgData name="이 경오" userId="03d471aaec579ec3" providerId="LiveId" clId="{14D9E178-0302-40BF-9892-151075496A37}" dt="2020-05-02T16:42:10.084" v="7610" actId="478"/>
      <pc:docMkLst>
        <pc:docMk/>
      </pc:docMkLst>
      <pc:sldChg chg="modSp mod">
        <pc:chgData name="이 경오" userId="03d471aaec579ec3" providerId="LiveId" clId="{14D9E178-0302-40BF-9892-151075496A37}" dt="2020-05-02T08:39:41.714" v="16"/>
        <pc:sldMkLst>
          <pc:docMk/>
          <pc:sldMk cId="3639423075" sldId="260"/>
        </pc:sldMkLst>
        <pc:spChg chg="mod">
          <ac:chgData name="이 경오" userId="03d471aaec579ec3" providerId="LiveId" clId="{14D9E178-0302-40BF-9892-151075496A37}" dt="2020-05-02T08:39:41.714" v="16"/>
          <ac:spMkLst>
            <pc:docMk/>
            <pc:sldMk cId="3639423075" sldId="260"/>
            <ac:spMk id="7" creationId="{F0536D08-3177-4204-9E1A-503C2FAC8BF1}"/>
          </ac:spMkLst>
        </pc:spChg>
      </pc:sldChg>
      <pc:sldChg chg="addSp delSp modSp mod">
        <pc:chgData name="이 경오" userId="03d471aaec579ec3" providerId="LiveId" clId="{14D9E178-0302-40BF-9892-151075496A37}" dt="2020-05-02T15:11:46.438" v="3402" actId="1076"/>
        <pc:sldMkLst>
          <pc:docMk/>
          <pc:sldMk cId="3534683789" sldId="262"/>
        </pc:sldMkLst>
        <pc:spChg chg="mod">
          <ac:chgData name="이 경오" userId="03d471aaec579ec3" providerId="LiveId" clId="{14D9E178-0302-40BF-9892-151075496A37}" dt="2020-05-02T08:44:55.748" v="172" actId="1076"/>
          <ac:spMkLst>
            <pc:docMk/>
            <pc:sldMk cId="3534683789" sldId="262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08:40:52.475" v="17" actId="478"/>
          <ac:spMkLst>
            <pc:docMk/>
            <pc:sldMk cId="3534683789" sldId="262"/>
            <ac:spMk id="3" creationId="{E7200C85-F0CC-49C6-A7C6-56F73EA7660C}"/>
          </ac:spMkLst>
        </pc:spChg>
        <pc:spChg chg="add del mod">
          <ac:chgData name="이 경오" userId="03d471aaec579ec3" providerId="LiveId" clId="{14D9E178-0302-40BF-9892-151075496A37}" dt="2020-05-02T08:41:12.892" v="33" actId="478"/>
          <ac:spMkLst>
            <pc:docMk/>
            <pc:sldMk cId="3534683789" sldId="262"/>
            <ac:spMk id="6" creationId="{89C0DD50-DBD7-4B98-9D11-4B8E3A66F211}"/>
          </ac:spMkLst>
        </pc:spChg>
        <pc:spChg chg="mod">
          <ac:chgData name="이 경오" userId="03d471aaec579ec3" providerId="LiveId" clId="{14D9E178-0302-40BF-9892-151075496A37}" dt="2020-05-02T08:46:47.957" v="187" actId="6549"/>
          <ac:spMkLst>
            <pc:docMk/>
            <pc:sldMk cId="3534683789" sldId="262"/>
            <ac:spMk id="7" creationId="{D8AE385E-7734-4D7C-B811-682FCB17BCF5}"/>
          </ac:spMkLst>
        </pc:spChg>
        <pc:spChg chg="add del mod">
          <ac:chgData name="이 경오" userId="03d471aaec579ec3" providerId="LiveId" clId="{14D9E178-0302-40BF-9892-151075496A37}" dt="2020-05-02T08:42:37.666" v="52" actId="478"/>
          <ac:spMkLst>
            <pc:docMk/>
            <pc:sldMk cId="3534683789" sldId="262"/>
            <ac:spMk id="8" creationId="{69559055-B3A7-4AA9-B96A-4734C2A58359}"/>
          </ac:spMkLst>
        </pc:spChg>
        <pc:spChg chg="add mod">
          <ac:chgData name="이 경오" userId="03d471aaec579ec3" providerId="LiveId" clId="{14D9E178-0302-40BF-9892-151075496A37}" dt="2020-05-02T15:11:46.438" v="3402" actId="1076"/>
          <ac:spMkLst>
            <pc:docMk/>
            <pc:sldMk cId="3534683789" sldId="262"/>
            <ac:spMk id="9" creationId="{D098C199-A36E-433D-BCF6-1D4D5D827105}"/>
          </ac:spMkLst>
        </pc:spChg>
        <pc:spChg chg="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0" creationId="{C39D783B-0100-4CE1-8919-44ECDA0C17C5}"/>
          </ac:spMkLst>
        </pc:spChg>
        <pc:spChg chg="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2" creationId="{7B53EFC9-E164-4978-99DA-FEBEC85E30DE}"/>
          </ac:spMkLst>
        </pc:spChg>
        <pc:spChg chg="add 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3" creationId="{2FC7F67F-D5F3-433C-8951-564F3AA3D9B4}"/>
          </ac:spMkLst>
        </pc:spChg>
        <pc:spChg chg="del">
          <ac:chgData name="이 경오" userId="03d471aaec579ec3" providerId="LiveId" clId="{14D9E178-0302-40BF-9892-151075496A37}" dt="2020-05-02T08:41:00.024" v="27" actId="478"/>
          <ac:spMkLst>
            <pc:docMk/>
            <pc:sldMk cId="3534683789" sldId="262"/>
            <ac:spMk id="15" creationId="{33567D56-BD3C-4F22-A59B-3CC6D5C639F3}"/>
          </ac:spMkLst>
        </pc:spChg>
        <pc:spChg chg="add mod">
          <ac:chgData name="이 경오" userId="03d471aaec579ec3" providerId="LiveId" clId="{14D9E178-0302-40BF-9892-151075496A37}" dt="2020-05-02T08:47:02.051" v="189" actId="1076"/>
          <ac:spMkLst>
            <pc:docMk/>
            <pc:sldMk cId="3534683789" sldId="262"/>
            <ac:spMk id="16" creationId="{8A8D8117-5FC9-41F0-B462-1FBEE8A0900D}"/>
          </ac:spMkLst>
        </pc:spChg>
        <pc:picChg chg="del">
          <ac:chgData name="이 경오" userId="03d471aaec579ec3" providerId="LiveId" clId="{14D9E178-0302-40BF-9892-151075496A37}" dt="2020-05-02T08:40:52.475" v="17" actId="478"/>
          <ac:picMkLst>
            <pc:docMk/>
            <pc:sldMk cId="3534683789" sldId="262"/>
            <ac:picMk id="11" creationId="{2A5759ED-790E-4F09-BF6F-DAADFB80373A}"/>
          </ac:picMkLst>
        </pc:picChg>
        <pc:picChg chg="del">
          <ac:chgData name="이 경오" userId="03d471aaec579ec3" providerId="LiveId" clId="{14D9E178-0302-40BF-9892-151075496A37}" dt="2020-05-02T08:41:00.024" v="27" actId="478"/>
          <ac:picMkLst>
            <pc:docMk/>
            <pc:sldMk cId="3534683789" sldId="262"/>
            <ac:picMk id="1026" creationId="{FF1CAC38-F41F-4B33-82F9-699EA806E381}"/>
          </ac:picMkLst>
        </pc:picChg>
      </pc:sldChg>
      <pc:sldChg chg="addSp delSp modSp mod">
        <pc:chgData name="이 경오" userId="03d471aaec579ec3" providerId="LiveId" clId="{14D9E178-0302-40BF-9892-151075496A37}" dt="2020-05-02T16:34:08.747" v="6731" actId="20577"/>
        <pc:sldMkLst>
          <pc:docMk/>
          <pc:sldMk cId="11132080" sldId="285"/>
        </pc:sldMkLst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2" creationId="{32F30259-E3B5-4BFE-BBE5-9DDA4EED9FBD}"/>
          </ac:spMkLst>
        </pc:spChg>
        <pc:spChg chg="add mod">
          <ac:chgData name="이 경오" userId="03d471aaec579ec3" providerId="LiveId" clId="{14D9E178-0302-40BF-9892-151075496A37}" dt="2020-05-02T16:32:00.081" v="6562" actId="20577"/>
          <ac:spMkLst>
            <pc:docMk/>
            <pc:sldMk cId="11132080" sldId="285"/>
            <ac:spMk id="11" creationId="{6305EA82-9CE8-4D6B-B805-568D05E43F6C}"/>
          </ac:spMkLst>
        </pc:spChg>
        <pc:spChg chg="add mod">
          <ac:chgData name="이 경오" userId="03d471aaec579ec3" providerId="LiveId" clId="{14D9E178-0302-40BF-9892-151075496A37}" dt="2020-05-02T16:31:57.698" v="6561" actId="20577"/>
          <ac:spMkLst>
            <pc:docMk/>
            <pc:sldMk cId="11132080" sldId="285"/>
            <ac:spMk id="12" creationId="{6A1F59F6-200C-4516-8E80-8C4292419078}"/>
          </ac:spMkLst>
        </pc:spChg>
        <pc:spChg chg="add mod">
          <ac:chgData name="이 경오" userId="03d471aaec579ec3" providerId="LiveId" clId="{14D9E178-0302-40BF-9892-151075496A37}" dt="2020-05-02T16:32:17.761" v="6566" actId="20577"/>
          <ac:spMkLst>
            <pc:docMk/>
            <pc:sldMk cId="11132080" sldId="285"/>
            <ac:spMk id="13" creationId="{B1B645F2-7442-4875-BF8B-65505EF8AEA6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4" creationId="{5925FB3C-474D-47EB-A6A8-18D59597839B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5" creationId="{A8A010BA-DB26-4E48-AC1E-E639BC2266CB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6" creationId="{AAE5A607-DFFA-47BA-8230-C662B2BA9921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7" creationId="{949D9DA6-47C0-46CD-9FC8-7AA2C1DC4758}"/>
          </ac:spMkLst>
        </pc:spChg>
        <pc:spChg chg="del">
          <ac:chgData name="이 경오" userId="03d471aaec579ec3" providerId="LiveId" clId="{14D9E178-0302-40BF-9892-151075496A37}" dt="2020-05-02T16:31:21.286" v="6533" actId="478"/>
          <ac:spMkLst>
            <pc:docMk/>
            <pc:sldMk cId="11132080" sldId="285"/>
            <ac:spMk id="18" creationId="{64D5636B-E3F2-4D73-9275-E747C78FC9E1}"/>
          </ac:spMkLst>
        </pc:spChg>
        <pc:spChg chg="add mod">
          <ac:chgData name="이 경오" userId="03d471aaec579ec3" providerId="LiveId" clId="{14D9E178-0302-40BF-9892-151075496A37}" dt="2020-05-02T16:32:35.728" v="6596" actId="20577"/>
          <ac:spMkLst>
            <pc:docMk/>
            <pc:sldMk cId="11132080" sldId="285"/>
            <ac:spMk id="19" creationId="{BCB09372-5200-4252-AC1A-E587EDDE19B6}"/>
          </ac:spMkLst>
        </pc:spChg>
        <pc:spChg chg="add mod">
          <ac:chgData name="이 경오" userId="03d471aaec579ec3" providerId="LiveId" clId="{14D9E178-0302-40BF-9892-151075496A37}" dt="2020-05-02T16:34:08.747" v="6731" actId="20577"/>
          <ac:spMkLst>
            <pc:docMk/>
            <pc:sldMk cId="11132080" sldId="285"/>
            <ac:spMk id="20" creationId="{EC71B353-9A94-4666-BF4D-6DD13D247DD5}"/>
          </ac:spMkLst>
        </pc:spChg>
        <pc:spChg chg="add mod">
          <ac:chgData name="이 경오" userId="03d471aaec579ec3" providerId="LiveId" clId="{14D9E178-0302-40BF-9892-151075496A37}" dt="2020-05-02T16:34:03.204" v="6730" actId="20577"/>
          <ac:spMkLst>
            <pc:docMk/>
            <pc:sldMk cId="11132080" sldId="285"/>
            <ac:spMk id="21" creationId="{2C8F4E6A-7895-4435-BFB9-A4850A8986B0}"/>
          </ac:spMkLst>
        </pc:spChg>
        <pc:picChg chg="del">
          <ac:chgData name="이 경오" userId="03d471aaec579ec3" providerId="LiveId" clId="{14D9E178-0302-40BF-9892-151075496A37}" dt="2020-05-02T16:31:21.286" v="6533" actId="478"/>
          <ac:picMkLst>
            <pc:docMk/>
            <pc:sldMk cId="11132080" sldId="285"/>
            <ac:picMk id="24578" creationId="{3BFEA377-6168-4D36-8B37-55050EE2EF72}"/>
          </ac:picMkLst>
        </pc:picChg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614749273" sldId="30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683672835" sldId="30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058514119" sldId="32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780209505" sldId="32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666769570" sldId="32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980104915" sldId="330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331070589" sldId="331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827164445" sldId="332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020970847" sldId="333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125607780" sldId="334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589549085" sldId="33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074469478" sldId="33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532033505" sldId="33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902497394" sldId="33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566570962" sldId="33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983154196" sldId="340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039676129" sldId="341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4220032521" sldId="342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700850317" sldId="343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738773413" sldId="344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2842524829" sldId="345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189493981" sldId="346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383534239" sldId="347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1900563014" sldId="348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22549066" sldId="349"/>
        </pc:sldMkLst>
      </pc:sldChg>
      <pc:sldChg chg="del">
        <pc:chgData name="이 경오" userId="03d471aaec579ec3" providerId="LiveId" clId="{14D9E178-0302-40BF-9892-151075496A37}" dt="2020-05-02T16:31:00.156" v="6531" actId="47"/>
        <pc:sldMkLst>
          <pc:docMk/>
          <pc:sldMk cId="3501522063" sldId="350"/>
        </pc:sldMkLst>
      </pc:sldChg>
      <pc:sldChg chg="del">
        <pc:chgData name="이 경오" userId="03d471aaec579ec3" providerId="LiveId" clId="{14D9E178-0302-40BF-9892-151075496A37}" dt="2020-05-02T16:31:04.077" v="6532" actId="47"/>
        <pc:sldMkLst>
          <pc:docMk/>
          <pc:sldMk cId="2232071534" sldId="351"/>
        </pc:sldMkLst>
      </pc:sldChg>
      <pc:sldChg chg="addSp delSp modSp add mod">
        <pc:chgData name="이 경오" userId="03d471aaec579ec3" providerId="LiveId" clId="{14D9E178-0302-40BF-9892-151075496A37}" dt="2020-05-02T15:17:08.730" v="3703"/>
        <pc:sldMkLst>
          <pc:docMk/>
          <pc:sldMk cId="2727140356" sldId="352"/>
        </pc:sldMkLst>
        <pc:spChg chg="add del mod">
          <ac:chgData name="이 경오" userId="03d471aaec579ec3" providerId="LiveId" clId="{14D9E178-0302-40BF-9892-151075496A37}" dt="2020-05-02T15:16:02.030" v="3546"/>
          <ac:spMkLst>
            <pc:docMk/>
            <pc:sldMk cId="2727140356" sldId="352"/>
            <ac:spMk id="2" creationId="{00000000-0000-0000-0000-000000000000}"/>
          </ac:spMkLst>
        </pc:spChg>
        <pc:spChg chg="add del mod">
          <ac:chgData name="이 경오" userId="03d471aaec579ec3" providerId="LiveId" clId="{14D9E178-0302-40BF-9892-151075496A37}" dt="2020-05-02T08:53:45.919" v="465" actId="478"/>
          <ac:spMkLst>
            <pc:docMk/>
            <pc:sldMk cId="2727140356" sldId="352"/>
            <ac:spMk id="3" creationId="{EFAC95E1-BB8B-4B8D-B017-293C3BE7D49D}"/>
          </ac:spMkLst>
        </pc:spChg>
        <pc:spChg chg="add del mod">
          <ac:chgData name="이 경오" userId="03d471aaec579ec3" providerId="LiveId" clId="{14D9E178-0302-40BF-9892-151075496A37}" dt="2020-05-02T15:16:06.412" v="3547" actId="478"/>
          <ac:spMkLst>
            <pc:docMk/>
            <pc:sldMk cId="2727140356" sldId="352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08:48:01.583" v="194" actId="478"/>
          <ac:spMkLst>
            <pc:docMk/>
            <pc:sldMk cId="2727140356" sldId="352"/>
            <ac:spMk id="9" creationId="{D098C199-A36E-433D-BCF6-1D4D5D827105}"/>
          </ac:spMkLst>
        </pc:spChg>
        <pc:spChg chg="del">
          <ac:chgData name="이 경오" userId="03d471aaec579ec3" providerId="LiveId" clId="{14D9E178-0302-40BF-9892-151075496A37}" dt="2020-05-02T08:48:07.981" v="196" actId="478"/>
          <ac:spMkLst>
            <pc:docMk/>
            <pc:sldMk cId="2727140356" sldId="352"/>
            <ac:spMk id="10" creationId="{C39D783B-0100-4CE1-8919-44ECDA0C17C5}"/>
          </ac:spMkLst>
        </pc:spChg>
        <pc:spChg chg="del">
          <ac:chgData name="이 경오" userId="03d471aaec579ec3" providerId="LiveId" clId="{14D9E178-0302-40BF-9892-151075496A37}" dt="2020-05-02T08:47:53.835" v="193" actId="478"/>
          <ac:spMkLst>
            <pc:docMk/>
            <pc:sldMk cId="2727140356" sldId="352"/>
            <ac:spMk id="12" creationId="{7B53EFC9-E164-4978-99DA-FEBEC85E30DE}"/>
          </ac:spMkLst>
        </pc:spChg>
        <pc:spChg chg="del">
          <ac:chgData name="이 경오" userId="03d471aaec579ec3" providerId="LiveId" clId="{14D9E178-0302-40BF-9892-151075496A37}" dt="2020-05-02T08:48:05.401" v="195" actId="478"/>
          <ac:spMkLst>
            <pc:docMk/>
            <pc:sldMk cId="2727140356" sldId="352"/>
            <ac:spMk id="13" creationId="{2FC7F67F-D5F3-433C-8951-564F3AA3D9B4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4" creationId="{D58F4237-9D9F-49C7-8E59-672FC9E3A685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08:47:50.756" v="192" actId="478"/>
          <ac:spMkLst>
            <pc:docMk/>
            <pc:sldMk cId="2727140356" sldId="352"/>
            <ac:spMk id="16" creationId="{8A8D8117-5FC9-41F0-B462-1FBEE8A0900D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7" creationId="{4ADB5EB1-A7E5-4621-8430-0B91A028334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8" creationId="{4522B72A-0CA7-46D8-A7AE-82AA6FC76B7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19" creationId="{B8D56BDB-CC1F-4711-84C8-4F3FB6F0C72A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20" creationId="{709C883C-7F3C-4D15-B6E2-EB7701144214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21" creationId="{A2A8D716-580E-4282-823F-6F96D02F8EA5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40" creationId="{689183FA-450C-4C0A-B466-515272DECF8F}"/>
          </ac:spMkLst>
        </pc:spChg>
        <pc:spChg chg="add del mod">
          <ac:chgData name="이 경오" userId="03d471aaec579ec3" providerId="LiveId" clId="{14D9E178-0302-40BF-9892-151075496A37}" dt="2020-05-02T08:54:04.244" v="502" actId="478"/>
          <ac:spMkLst>
            <pc:docMk/>
            <pc:sldMk cId="2727140356" sldId="352"/>
            <ac:spMk id="44" creationId="{B6496BBB-16C4-466B-BEB7-9BB737B4D22C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5" creationId="{3FC1D9B4-0B60-46BE-862F-6DBCC88902D5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6" creationId="{37935312-5F23-45A8-AD31-B393ED922CF6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7" creationId="{9F72C0F2-B59D-4693-BEF9-5CB05613F61B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48" creationId="{DB468C66-43E5-4794-A382-0954FCD527A9}"/>
          </ac:spMkLst>
        </pc:spChg>
        <pc:spChg chg="add del mod">
          <ac:chgData name="이 경오" userId="03d471aaec579ec3" providerId="LiveId" clId="{14D9E178-0302-40BF-9892-151075496A37}" dt="2020-05-02T08:52:54.697" v="455" actId="478"/>
          <ac:spMkLst>
            <pc:docMk/>
            <pc:sldMk cId="2727140356" sldId="352"/>
            <ac:spMk id="49" creationId="{D67164E6-F5A2-4AB6-8791-2CD126D74C46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50" creationId="{A15BDF6B-E0DC-46D7-943F-BBD71ED6BB48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51" creationId="{1B98DBFC-7D45-49B1-BDA5-A7D85C118553}"/>
          </ac:spMkLst>
        </pc:spChg>
        <pc:spChg chg="add del mod">
          <ac:chgData name="이 경오" userId="03d471aaec579ec3" providerId="LiveId" clId="{14D9E178-0302-40BF-9892-151075496A37}" dt="2020-05-02T08:52:54.697" v="455" actId="478"/>
          <ac:spMkLst>
            <pc:docMk/>
            <pc:sldMk cId="2727140356" sldId="352"/>
            <ac:spMk id="58" creationId="{AB12697E-2FAD-4CBB-BF95-B086713A167C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67" creationId="{7E2A0619-8D5F-499F-90E9-9C6F6C521C87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68" creationId="{52490970-605B-4F1C-BC3D-A48996D29A1C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69" creationId="{9617A58F-7FE4-44C3-AC59-09037375C579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0" creationId="{FD097ED8-6313-439C-9250-416466FDD4C8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1" creationId="{0C0BB74E-A648-4279-A129-5E2388EEEABF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2" creationId="{61EA289D-A973-41AE-A3F9-B55F3C8093A7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3" creationId="{48E0B23B-7277-4B84-A4F9-A7E2EAC078C0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4" creationId="{C07700F3-DCD4-471C-B2D7-44B39A023C47}"/>
          </ac:spMkLst>
        </pc:spChg>
        <pc:spChg chg="add mod">
          <ac:chgData name="이 경오" userId="03d471aaec579ec3" providerId="LiveId" clId="{14D9E178-0302-40BF-9892-151075496A37}" dt="2020-05-02T15:16:14.641" v="3548" actId="1076"/>
          <ac:spMkLst>
            <pc:docMk/>
            <pc:sldMk cId="2727140356" sldId="352"/>
            <ac:spMk id="75" creationId="{E159D369-BD07-471B-A05F-4C65E9F889B5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6" creationId="{C5931001-CB7E-4807-82EB-0A4FD48E01CC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7" creationId="{494DB17C-B8D9-4373-BCB9-65BBD95004D4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8" creationId="{C7FCB820-D2D2-4DB1-898B-AA99B34E1843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79" creationId="{C0F2B7E2-B8BF-46D5-A754-12949964C9EE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80" creationId="{5E49260C-48D8-470E-8785-BAD4B7B4A592}"/>
          </ac:spMkLst>
        </pc:spChg>
        <pc:spChg chg="add mod">
          <ac:chgData name="이 경오" userId="03d471aaec579ec3" providerId="LiveId" clId="{14D9E178-0302-40BF-9892-151075496A37}" dt="2020-05-02T15:16:35.261" v="3549" actId="1076"/>
          <ac:spMkLst>
            <pc:docMk/>
            <pc:sldMk cId="2727140356" sldId="352"/>
            <ac:spMk id="81" creationId="{19C27995-5A97-4D90-AA7A-33EB48215E0C}"/>
          </ac:spMkLst>
        </pc:spChg>
        <pc:spChg chg="add mod">
          <ac:chgData name="이 경오" userId="03d471aaec579ec3" providerId="LiveId" clId="{14D9E178-0302-40BF-9892-151075496A37}" dt="2020-05-02T15:17:08.730" v="3703"/>
          <ac:spMkLst>
            <pc:docMk/>
            <pc:sldMk cId="2727140356" sldId="352"/>
            <ac:spMk id="82" creationId="{C84AF244-F696-4294-A98E-6A3F4B84E702}"/>
          </ac:spMkLst>
        </pc:sp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8" creationId="{5E1A85F7-515A-47BC-B18F-11BA775FD299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22" creationId="{AB7B6FE0-7FB7-421B-91B3-E23EDACD126C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24" creationId="{77D97B79-16C6-414B-8205-57EE677D6FD1}"/>
          </ac:cxnSpMkLst>
        </pc:cxnChg>
        <pc:cxnChg chg="add del mod">
          <ac:chgData name="이 경오" userId="03d471aaec579ec3" providerId="LiveId" clId="{14D9E178-0302-40BF-9892-151075496A37}" dt="2020-05-02T08:50:49.427" v="362" actId="478"/>
          <ac:cxnSpMkLst>
            <pc:docMk/>
            <pc:sldMk cId="2727140356" sldId="352"/>
            <ac:cxnSpMk id="27" creationId="{850CD293-1634-4858-83E2-CF7181511E20}"/>
          </ac:cxnSpMkLst>
        </pc:cxnChg>
        <pc:cxnChg chg="add del mod">
          <ac:chgData name="이 경오" userId="03d471aaec579ec3" providerId="LiveId" clId="{14D9E178-0302-40BF-9892-151075496A37}" dt="2020-05-02T08:51:14.452" v="364" actId="478"/>
          <ac:cxnSpMkLst>
            <pc:docMk/>
            <pc:sldMk cId="2727140356" sldId="352"/>
            <ac:cxnSpMk id="30" creationId="{C380A51A-680E-4678-A224-A598E96281E8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1" creationId="{81ECF884-5F2D-4146-9843-2CA2B7A71ED2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4" creationId="{01D399EF-8B1E-46B8-A379-74993EE88F30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37" creationId="{F4E2748E-2502-4968-847A-64811A280EA2}"/>
          </ac:cxnSpMkLst>
        </pc:cxnChg>
        <pc:cxnChg chg="add mod">
          <ac:chgData name="이 경오" userId="03d471aaec579ec3" providerId="LiveId" clId="{14D9E178-0302-40BF-9892-151075496A37}" dt="2020-05-02T15:16:14.641" v="3548" actId="1076"/>
          <ac:cxnSpMkLst>
            <pc:docMk/>
            <pc:sldMk cId="2727140356" sldId="352"/>
            <ac:cxnSpMk id="41" creationId="{205F5A11-19CF-4E67-A014-0E0C90A4BC7A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2" creationId="{66910C8F-D82D-4D81-A217-BE48F638A29C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3" creationId="{7EEE6C07-6185-43B3-A5D9-E9C1978E82E2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4" creationId="{C39E58FB-F6E8-4F1E-82ED-11AA199119DB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5" creationId="{1274B652-6E8A-4000-B38D-3200C0F6905E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56" creationId="{437448B2-CEEA-482C-87E3-E0C388D0E16E}"/>
          </ac:cxnSpMkLst>
        </pc:cxnChg>
        <pc:cxnChg chg="add del mod">
          <ac:chgData name="이 경오" userId="03d471aaec579ec3" providerId="LiveId" clId="{14D9E178-0302-40BF-9892-151075496A37}" dt="2020-05-02T08:52:54.697" v="455" actId="478"/>
          <ac:cxnSpMkLst>
            <pc:docMk/>
            <pc:sldMk cId="2727140356" sldId="352"/>
            <ac:cxnSpMk id="57" creationId="{6B6E9A57-0069-4735-B291-F4143FA2D81A}"/>
          </ac:cxnSpMkLst>
        </pc:cxnChg>
        <pc:cxnChg chg="add del mod">
          <ac:chgData name="이 경오" userId="03d471aaec579ec3" providerId="LiveId" clId="{14D9E178-0302-40BF-9892-151075496A37}" dt="2020-05-02T08:52:54.697" v="455" actId="478"/>
          <ac:cxnSpMkLst>
            <pc:docMk/>
            <pc:sldMk cId="2727140356" sldId="352"/>
            <ac:cxnSpMk id="59" creationId="{B19120C2-7E88-4E20-A614-7165F8B099BD}"/>
          </ac:cxnSpMkLst>
        </pc:cxnChg>
        <pc:cxnChg chg="add del mod">
          <ac:chgData name="이 경오" userId="03d471aaec579ec3" providerId="LiveId" clId="{14D9E178-0302-40BF-9892-151075496A37}" dt="2020-05-02T08:53:07.837" v="459" actId="478"/>
          <ac:cxnSpMkLst>
            <pc:docMk/>
            <pc:sldMk cId="2727140356" sldId="352"/>
            <ac:cxnSpMk id="60" creationId="{267777E7-877F-4DD8-A1AD-A5C6539ABF39}"/>
          </ac:cxnSpMkLst>
        </pc:cxnChg>
        <pc:cxnChg chg="add mod">
          <ac:chgData name="이 경오" userId="03d471aaec579ec3" providerId="LiveId" clId="{14D9E178-0302-40BF-9892-151075496A37}" dt="2020-05-02T15:16:35.261" v="3549" actId="1076"/>
          <ac:cxnSpMkLst>
            <pc:docMk/>
            <pc:sldMk cId="2727140356" sldId="352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4" creationId="{DADCD4F6-C1AE-4806-AABC-1E1C23C29329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5" creationId="{E295FDB8-3AF0-4391-86C3-210A0B974704}"/>
          </ac:cxnSpMkLst>
        </pc:cxnChg>
        <pc:cxnChg chg="add mod">
          <ac:chgData name="이 경오" userId="03d471aaec579ec3" providerId="LiveId" clId="{14D9E178-0302-40BF-9892-151075496A37}" dt="2020-05-02T08:53:18.108" v="462" actId="571"/>
          <ac:cxnSpMkLst>
            <pc:docMk/>
            <pc:sldMk cId="2727140356" sldId="352"/>
            <ac:cxnSpMk id="66" creationId="{5C579204-A1DB-4749-93EB-9489D6A9F37B}"/>
          </ac:cxnSpMkLst>
        </pc:cxnChg>
      </pc:sldChg>
      <pc:sldChg chg="addSp delSp modSp add del mod">
        <pc:chgData name="이 경오" userId="03d471aaec579ec3" providerId="LiveId" clId="{14D9E178-0302-40BF-9892-151075496A37}" dt="2020-05-02T15:20:02.352" v="4287" actId="47"/>
        <pc:sldMkLst>
          <pc:docMk/>
          <pc:sldMk cId="782313729" sldId="353"/>
        </pc:sldMkLst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" creationId="{1FCB4459-2509-405F-AC40-79DC5BAF65F4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" creationId="{BE60ADAC-BB5C-49E5-A60D-F474993B9C83}"/>
          </ac:spMkLst>
        </pc:spChg>
        <pc:spChg chg="mod">
          <ac:chgData name="이 경오" userId="03d471aaec579ec3" providerId="LiveId" clId="{14D9E178-0302-40BF-9892-151075496A37}" dt="2020-05-02T09:06:36.015" v="786" actId="6549"/>
          <ac:spMkLst>
            <pc:docMk/>
            <pc:sldMk cId="782313729" sldId="353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4" creationId="{D58F4237-9D9F-49C7-8E59-672FC9E3A68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7" creationId="{4ADB5EB1-A7E5-4621-8430-0B91A028334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8" creationId="{4522B72A-0CA7-46D8-A7AE-82AA6FC76B7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19" creationId="{B8D56BDB-CC1F-4711-84C8-4F3FB6F0C72A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20" creationId="{709C883C-7F3C-4D15-B6E2-EB7701144214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21" creationId="{A2A8D716-580E-4282-823F-6F96D02F8EA5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6" creationId="{C4CE74AA-70D9-46C8-BB4E-6AF94A0F7708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8" creationId="{F2C37C5B-4580-4B66-8A28-3A686B7DE279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39" creationId="{D6724BBB-F7C6-4FF9-93F9-36AF3157A330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0" creationId="{689183FA-450C-4C0A-B466-515272DECF8F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42" creationId="{DF52E58F-A799-478E-962B-90ADDE407A16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43" creationId="{CE15035A-0468-46F1-8720-7CDC2772932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5" creationId="{3FC1D9B4-0B60-46BE-862F-6DBCC88902D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6" creationId="{37935312-5F23-45A8-AD31-B393ED922CF6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7" creationId="{9F72C0F2-B59D-4693-BEF9-5CB05613F61B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48" creationId="{DB468C66-43E5-4794-A382-0954FCD527A9}"/>
          </ac:spMkLst>
        </pc:spChg>
        <pc:spChg chg="add mod">
          <ac:chgData name="이 경오" userId="03d471aaec579ec3" providerId="LiveId" clId="{14D9E178-0302-40BF-9892-151075496A37}" dt="2020-05-02T08:59:07.862" v="610" actId="1076"/>
          <ac:spMkLst>
            <pc:docMk/>
            <pc:sldMk cId="782313729" sldId="353"/>
            <ac:spMk id="49" creationId="{DB2592F5-1887-4128-A11C-FBB241480622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50" creationId="{A15BDF6B-E0DC-46D7-943F-BBD71ED6BB48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51" creationId="{1B98DBFC-7D45-49B1-BDA5-A7D85C118553}"/>
          </ac:spMkLst>
        </pc:spChg>
        <pc:spChg chg="add mod">
          <ac:chgData name="이 경오" userId="03d471aaec579ec3" providerId="LiveId" clId="{14D9E178-0302-40BF-9892-151075496A37}" dt="2020-05-02T14:20:25.540" v="1140" actId="20577"/>
          <ac:spMkLst>
            <pc:docMk/>
            <pc:sldMk cId="782313729" sldId="353"/>
            <ac:spMk id="57" creationId="{985EB9EE-AC15-4356-8F10-4A4B760E46CB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59" creationId="{E1BB3A93-2957-4491-85F7-D2CDAC651CF0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1" creationId="{3CA6AAB2-1A67-4257-8A51-1B11A155BA28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64" creationId="{87C9801B-6DF8-43D7-AF13-64C1C67C3B8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7" creationId="{7E2A0619-8D5F-499F-90E9-9C6F6C521C8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8" creationId="{52490970-605B-4F1C-BC3D-A48996D29A1C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69" creationId="{9617A58F-7FE4-44C3-AC59-09037375C579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0" creationId="{FD097ED8-6313-439C-9250-416466FDD4C8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1" creationId="{0C0BB74E-A648-4279-A129-5E2388EEEABF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2" creationId="{61EA289D-A973-41AE-A3F9-B55F3C8093A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3" creationId="{48E0B23B-7277-4B84-A4F9-A7E2EAC078C0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4" creationId="{C07700F3-DCD4-471C-B2D7-44B39A023C47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5" creationId="{E159D369-BD07-471B-A05F-4C65E9F889B5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6" creationId="{C5931001-CB7E-4807-82EB-0A4FD48E01CC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7" creationId="{494DB17C-B8D9-4373-BCB9-65BBD95004D4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8" creationId="{C7FCB820-D2D2-4DB1-898B-AA99B34E1843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79" creationId="{C0F2B7E2-B8BF-46D5-A754-12949964C9EE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80" creationId="{5E49260C-48D8-470E-8785-BAD4B7B4A592}"/>
          </ac:spMkLst>
        </pc:spChg>
        <pc:spChg chg="del">
          <ac:chgData name="이 경오" userId="03d471aaec579ec3" providerId="LiveId" clId="{14D9E178-0302-40BF-9892-151075496A37}" dt="2020-05-02T08:59:00.232" v="608" actId="478"/>
          <ac:spMkLst>
            <pc:docMk/>
            <pc:sldMk cId="782313729" sldId="353"/>
            <ac:spMk id="81" creationId="{19C27995-5A97-4D90-AA7A-33EB48215E0C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83" creationId="{9423EF2C-4191-4E30-806F-31820B901889}"/>
          </ac:spMkLst>
        </pc:spChg>
        <pc:spChg chg="add mod">
          <ac:chgData name="이 경오" userId="03d471aaec579ec3" providerId="LiveId" clId="{14D9E178-0302-40BF-9892-151075496A37}" dt="2020-05-02T09:06:48.502" v="787" actId="1076"/>
          <ac:spMkLst>
            <pc:docMk/>
            <pc:sldMk cId="782313729" sldId="353"/>
            <ac:spMk id="85" creationId="{E3593837-4D44-47B8-9415-4FA549A0C47D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7" creationId="{508D229A-060A-41AF-9E3A-2DFEAFC3E29F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8" creationId="{659BCA1A-5F36-4A9F-9CB6-64B0EA6CA209}"/>
          </ac:spMkLst>
        </pc:spChg>
        <pc:spChg chg="add mod">
          <ac:chgData name="이 경오" userId="03d471aaec579ec3" providerId="LiveId" clId="{14D9E178-0302-40BF-9892-151075496A37}" dt="2020-05-02T09:06:25.346" v="783" actId="571"/>
          <ac:spMkLst>
            <pc:docMk/>
            <pc:sldMk cId="782313729" sldId="353"/>
            <ac:spMk id="89" creationId="{01F745F7-026B-4A96-86BE-CD39EDA43C7C}"/>
          </ac:spMkLst>
        </pc:spChg>
        <pc:spChg chg="add mod">
          <ac:chgData name="이 경오" userId="03d471aaec579ec3" providerId="LiveId" clId="{14D9E178-0302-40BF-9892-151075496A37}" dt="2020-05-02T09:07:10.933" v="858" actId="14100"/>
          <ac:spMkLst>
            <pc:docMk/>
            <pc:sldMk cId="782313729" sldId="353"/>
            <ac:spMk id="90" creationId="{C210EE06-E49C-4B80-89F7-F73AA81F8B4B}"/>
          </ac:spMkLst>
        </pc:spChg>
        <pc:picChg chg="add mod">
          <ac:chgData name="이 경오" userId="03d471aaec579ec3" providerId="LiveId" clId="{14D9E178-0302-40BF-9892-151075496A37}" dt="2020-05-02T09:06:48.502" v="787" actId="1076"/>
          <ac:picMkLst>
            <pc:docMk/>
            <pc:sldMk cId="782313729" sldId="353"/>
            <ac:picMk id="58" creationId="{D4C6D5EF-690C-42DE-A906-0F93834D783B}"/>
          </ac:picMkLst>
        </pc:picChg>
        <pc:picChg chg="add mod">
          <ac:chgData name="이 경오" userId="03d471aaec579ec3" providerId="LiveId" clId="{14D9E178-0302-40BF-9892-151075496A37}" dt="2020-05-02T09:06:48.502" v="787" actId="1076"/>
          <ac:picMkLst>
            <pc:docMk/>
            <pc:sldMk cId="782313729" sldId="353"/>
            <ac:picMk id="60" creationId="{D35AD05F-02FA-457E-9F90-E34A90312ABE}"/>
          </ac:picMkLst>
        </pc:pic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8" creationId="{5E1A85F7-515A-47BC-B18F-11BA775FD299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10" creationId="{70566CED-90C9-432F-BB12-2465CE98AA7F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22" creationId="{AB7B6FE0-7FB7-421B-91B3-E23EDACD126C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24" creationId="{77D97B79-16C6-414B-8205-57EE677D6FD1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1" creationId="{81ECF884-5F2D-4146-9843-2CA2B7A71ED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4" creationId="{01D399EF-8B1E-46B8-A379-74993EE88F30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37" creationId="{F4E2748E-2502-4968-847A-64811A280EA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41" creationId="{205F5A11-19CF-4E67-A014-0E0C90A4BC7A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2" creationId="{66910C8F-D82D-4D81-A217-BE48F638A29C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3" creationId="{7EEE6C07-6185-43B3-A5D9-E9C1978E82E2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4" creationId="{C39E58FB-F6E8-4F1E-82ED-11AA199119DB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5" creationId="{1274B652-6E8A-4000-B38D-3200C0F6905E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56" creationId="{437448B2-CEEA-482C-87E3-E0C388D0E16E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62" creationId="{80DE0DBD-0E3A-4078-AE31-EA6FB2F5E698}"/>
          </ac:cxnSpMkLst>
        </pc:cxnChg>
        <pc:cxnChg chg="del mod">
          <ac:chgData name="이 경오" userId="03d471aaec579ec3" providerId="LiveId" clId="{14D9E178-0302-40BF-9892-151075496A37}" dt="2020-05-02T08:59:00.232" v="608" actId="478"/>
          <ac:cxnSpMkLst>
            <pc:docMk/>
            <pc:sldMk cId="782313729" sldId="353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2" creationId="{3D85F47B-9277-4B3B-B960-AFB2513F0AEC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4" creationId="{4A10CFEE-AAA0-44DA-B528-741491B0F5B1}"/>
          </ac:cxnSpMkLst>
        </pc:cxnChg>
        <pc:cxnChg chg="add mod">
          <ac:chgData name="이 경오" userId="03d471aaec579ec3" providerId="LiveId" clId="{14D9E178-0302-40BF-9892-151075496A37}" dt="2020-05-02T09:06:48.502" v="787" actId="1076"/>
          <ac:cxnSpMkLst>
            <pc:docMk/>
            <pc:sldMk cId="782313729" sldId="353"/>
            <ac:cxnSpMk id="86" creationId="{E9BCA96E-C8C5-45DA-BADF-E3D8241B3DAF}"/>
          </ac:cxnSpMkLst>
        </pc:cxnChg>
      </pc:sldChg>
      <pc:sldChg chg="addSp delSp modSp add mod">
        <pc:chgData name="이 경오" userId="03d471aaec579ec3" providerId="LiveId" clId="{14D9E178-0302-40BF-9892-151075496A37}" dt="2020-05-02T14:31:34.735" v="1650"/>
        <pc:sldMkLst>
          <pc:docMk/>
          <pc:sldMk cId="1944203416" sldId="354"/>
        </pc:sldMkLst>
        <pc:spChg chg="del">
          <ac:chgData name="이 경오" userId="03d471aaec579ec3" providerId="LiveId" clId="{14D9E178-0302-40BF-9892-151075496A37}" dt="2020-05-02T14:20:58.060" v="1142" actId="478"/>
          <ac:spMkLst>
            <pc:docMk/>
            <pc:sldMk cId="1944203416" sldId="354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4:27:25.904" v="1243" actId="478"/>
          <ac:spMkLst>
            <pc:docMk/>
            <pc:sldMk cId="1944203416" sldId="354"/>
            <ac:spMk id="3" creationId="{1FCB4459-2509-405F-AC40-79DC5BAF65F4}"/>
          </ac:spMkLst>
        </pc:spChg>
        <pc:spChg chg="del mod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6" creationId="{BE60ADAC-BB5C-49E5-A60D-F474993B9C83}"/>
          </ac:spMkLst>
        </pc:spChg>
        <pc:spChg chg="del">
          <ac:chgData name="이 경오" userId="03d471aaec579ec3" providerId="LiveId" clId="{14D9E178-0302-40BF-9892-151075496A37}" dt="2020-05-02T14:20:58.060" v="1142" actId="478"/>
          <ac:spMkLst>
            <pc:docMk/>
            <pc:sldMk cId="1944203416" sldId="354"/>
            <ac:spMk id="7" creationId="{D8AE385E-7734-4D7C-B811-682FCB17BCF5}"/>
          </ac:spMkLst>
        </pc:spChg>
        <pc:spChg chg="add del mod">
          <ac:chgData name="이 경오" userId="03d471aaec579ec3" providerId="LiveId" clId="{14D9E178-0302-40BF-9892-151075496A37}" dt="2020-05-02T14:25:14.817" v="1225" actId="478"/>
          <ac:spMkLst>
            <pc:docMk/>
            <pc:sldMk cId="1944203416" sldId="354"/>
            <ac:spMk id="8" creationId="{DE287875-7AA6-4A7E-B1B4-F05E55033D55}"/>
          </ac:spMkLst>
        </pc:spChg>
        <pc:spChg chg="add mod">
          <ac:chgData name="이 경오" userId="03d471aaec579ec3" providerId="LiveId" clId="{14D9E178-0302-40BF-9892-151075496A37}" dt="2020-05-02T14:31:34.735" v="1650"/>
          <ac:spMkLst>
            <pc:docMk/>
            <pc:sldMk cId="1944203416" sldId="354"/>
            <ac:spMk id="31" creationId="{C9E98CED-0AB4-4632-A808-09B232EC5B91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6" creationId="{C4CE74AA-70D9-46C8-BB4E-6AF94A0F7708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8" creationId="{F2C37C5B-4580-4B66-8A28-3A686B7DE27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39" creationId="{D6724BBB-F7C6-4FF9-93F9-36AF3157A330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42" creationId="{DF52E58F-A799-478E-962B-90ADDE407A16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43" creationId="{CE15035A-0468-46F1-8720-7CDC27729329}"/>
          </ac:spMkLst>
        </pc:spChg>
        <pc:spChg chg="mod">
          <ac:chgData name="이 경오" userId="03d471aaec579ec3" providerId="LiveId" clId="{14D9E178-0302-40BF-9892-151075496A37}" dt="2020-05-02T14:25:10.310" v="1223" actId="20577"/>
          <ac:spMkLst>
            <pc:docMk/>
            <pc:sldMk cId="1944203416" sldId="354"/>
            <ac:spMk id="49" creationId="{DB2592F5-1887-4128-A11C-FBB241480622}"/>
          </ac:spMkLst>
        </pc:spChg>
        <pc:spChg chg="mod">
          <ac:chgData name="이 경오" userId="03d471aaec579ec3" providerId="LiveId" clId="{14D9E178-0302-40BF-9892-151075496A37}" dt="2020-05-02T14:24:41.215" v="1211" actId="5793"/>
          <ac:spMkLst>
            <pc:docMk/>
            <pc:sldMk cId="1944203416" sldId="354"/>
            <ac:spMk id="57" creationId="{985EB9EE-AC15-4356-8F10-4A4B760E46CB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59" creationId="{E1BB3A93-2957-4491-85F7-D2CDAC651CF0}"/>
          </ac:spMkLst>
        </pc:spChg>
        <pc:spChg chg="del">
          <ac:chgData name="이 경오" userId="03d471aaec579ec3" providerId="LiveId" clId="{14D9E178-0302-40BF-9892-151075496A37}" dt="2020-05-02T14:27:21.989" v="1242" actId="478"/>
          <ac:spMkLst>
            <pc:docMk/>
            <pc:sldMk cId="1944203416" sldId="354"/>
            <ac:spMk id="61" creationId="{3CA6AAB2-1A67-4257-8A51-1B11A155BA28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64" creationId="{87C9801B-6DF8-43D7-AF13-64C1C67C3B8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83" creationId="{9423EF2C-4191-4E30-806F-31820B901889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85" creationId="{E3593837-4D44-47B8-9415-4FA549A0C47D}"/>
          </ac:spMkLst>
        </pc:spChg>
        <pc:spChg chg="del">
          <ac:chgData name="이 경오" userId="03d471aaec579ec3" providerId="LiveId" clId="{14D9E178-0302-40BF-9892-151075496A37}" dt="2020-05-02T14:27:13.517" v="1235" actId="478"/>
          <ac:spMkLst>
            <pc:docMk/>
            <pc:sldMk cId="1944203416" sldId="354"/>
            <ac:spMk id="90" creationId="{C210EE06-E49C-4B80-89F7-F73AA81F8B4B}"/>
          </ac:spMkLst>
        </pc:spChg>
        <pc:graphicFrameChg chg="add mod ord modGraphic">
          <ac:chgData name="이 경오" userId="03d471aaec579ec3" providerId="LiveId" clId="{14D9E178-0302-40BF-9892-151075496A37}" dt="2020-05-02T14:27:20.126" v="1241"/>
          <ac:graphicFrameMkLst>
            <pc:docMk/>
            <pc:sldMk cId="1944203416" sldId="354"/>
            <ac:graphicFrameMk id="28" creationId="{C80C4FFD-B8F5-411A-9EE6-A3F1887B0BC3}"/>
          </ac:graphicFrameMkLst>
        </pc:graphicFrameChg>
        <pc:picChg chg="del">
          <ac:chgData name="이 경오" userId="03d471aaec579ec3" providerId="LiveId" clId="{14D9E178-0302-40BF-9892-151075496A37}" dt="2020-05-02T14:27:13.517" v="1235" actId="478"/>
          <ac:picMkLst>
            <pc:docMk/>
            <pc:sldMk cId="1944203416" sldId="354"/>
            <ac:picMk id="58" creationId="{D4C6D5EF-690C-42DE-A906-0F93834D783B}"/>
          </ac:picMkLst>
        </pc:picChg>
        <pc:picChg chg="del">
          <ac:chgData name="이 경오" userId="03d471aaec579ec3" providerId="LiveId" clId="{14D9E178-0302-40BF-9892-151075496A37}" dt="2020-05-02T14:27:13.517" v="1235" actId="478"/>
          <ac:picMkLst>
            <pc:docMk/>
            <pc:sldMk cId="1944203416" sldId="354"/>
            <ac:picMk id="60" creationId="{D35AD05F-02FA-457E-9F90-E34A90312ABE}"/>
          </ac:picMkLst>
        </pc:pic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10" creationId="{70566CED-90C9-432F-BB12-2465CE98AA7F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62" creationId="{80DE0DBD-0E3A-4078-AE31-EA6FB2F5E698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82" creationId="{3D85F47B-9277-4B3B-B960-AFB2513F0AEC}"/>
          </ac:cxnSpMkLst>
        </pc:cxnChg>
        <pc:cxnChg chg="del mod">
          <ac:chgData name="이 경오" userId="03d471aaec579ec3" providerId="LiveId" clId="{14D9E178-0302-40BF-9892-151075496A37}" dt="2020-05-02T14:27:13.517" v="1235" actId="478"/>
          <ac:cxnSpMkLst>
            <pc:docMk/>
            <pc:sldMk cId="1944203416" sldId="354"/>
            <ac:cxnSpMk id="84" creationId="{4A10CFEE-AAA0-44DA-B528-741491B0F5B1}"/>
          </ac:cxnSpMkLst>
        </pc:cxnChg>
        <pc:cxnChg chg="del mod">
          <ac:chgData name="이 경오" userId="03d471aaec579ec3" providerId="LiveId" clId="{14D9E178-0302-40BF-9892-151075496A37}" dt="2020-05-02T14:27:25.904" v="1243" actId="478"/>
          <ac:cxnSpMkLst>
            <pc:docMk/>
            <pc:sldMk cId="1944203416" sldId="354"/>
            <ac:cxnSpMk id="86" creationId="{E9BCA96E-C8C5-45DA-BADF-E3D8241B3DAF}"/>
          </ac:cxnSpMkLst>
        </pc:cxnChg>
      </pc:sldChg>
      <pc:sldChg chg="addSp delSp modSp add mod">
        <pc:chgData name="이 경오" userId="03d471aaec579ec3" providerId="LiveId" clId="{14D9E178-0302-40BF-9892-151075496A37}" dt="2020-05-02T14:40:28.174" v="1833" actId="1076"/>
        <pc:sldMkLst>
          <pc:docMk/>
          <pc:sldMk cId="1082460313" sldId="355"/>
        </pc:sldMkLst>
        <pc:spChg chg="add mod">
          <ac:chgData name="이 경오" userId="03d471aaec579ec3" providerId="LiveId" clId="{14D9E178-0302-40BF-9892-151075496A37}" dt="2020-05-02T14:33:43.893" v="1673" actId="1076"/>
          <ac:spMkLst>
            <pc:docMk/>
            <pc:sldMk cId="1082460313" sldId="355"/>
            <ac:spMk id="3" creationId="{236A39C6-EE68-462B-9D68-263CBCF6804E}"/>
          </ac:spMkLst>
        </pc:spChg>
        <pc:spChg chg="add mod">
          <ac:chgData name="이 경오" userId="03d471aaec579ec3" providerId="LiveId" clId="{14D9E178-0302-40BF-9892-151075496A37}" dt="2020-05-02T14:35:26.134" v="1704" actId="1076"/>
          <ac:spMkLst>
            <pc:docMk/>
            <pc:sldMk cId="1082460313" sldId="355"/>
            <ac:spMk id="9" creationId="{1F9B5C6F-1F5A-4406-AD3F-7EE1D37E8A33}"/>
          </ac:spMkLst>
        </pc:spChg>
        <pc:spChg chg="del">
          <ac:chgData name="이 경오" userId="03d471aaec579ec3" providerId="LiveId" clId="{14D9E178-0302-40BF-9892-151075496A37}" dt="2020-05-02T14:28:32.441" v="1245" actId="478"/>
          <ac:spMkLst>
            <pc:docMk/>
            <pc:sldMk cId="1082460313" sldId="355"/>
            <ac:spMk id="57" creationId="{985EB9EE-AC15-4356-8F10-4A4B760E46CB}"/>
          </ac:spMkLst>
        </pc:spChg>
        <pc:graphicFrameChg chg="add mod modGraphic">
          <ac:chgData name="이 경오" userId="03d471aaec579ec3" providerId="LiveId" clId="{14D9E178-0302-40BF-9892-151075496A37}" dt="2020-05-02T14:37:33.584" v="1705" actId="113"/>
          <ac:graphicFrameMkLst>
            <pc:docMk/>
            <pc:sldMk cId="1082460313" sldId="355"/>
            <ac:graphicFrameMk id="2" creationId="{DD75DD0B-ED7E-469D-BC24-A67EA1A8A4EE}"/>
          </ac:graphicFrameMkLst>
        </pc:graphicFrameChg>
        <pc:graphicFrameChg chg="mod modGraphic">
          <ac:chgData name="이 경오" userId="03d471aaec579ec3" providerId="LiveId" clId="{14D9E178-0302-40BF-9892-151075496A37}" dt="2020-05-02T14:40:28.174" v="1833" actId="1076"/>
          <ac:graphicFrameMkLst>
            <pc:docMk/>
            <pc:sldMk cId="1082460313" sldId="355"/>
            <ac:graphicFrameMk id="28" creationId="{C80C4FFD-B8F5-411A-9EE6-A3F1887B0BC3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4:49:55.399" v="2582"/>
        <pc:sldMkLst>
          <pc:docMk/>
          <pc:sldMk cId="560042465" sldId="356"/>
        </pc:sldMkLst>
        <pc:spChg chg="del mod">
          <ac:chgData name="이 경오" userId="03d471aaec579ec3" providerId="LiveId" clId="{14D9E178-0302-40BF-9892-151075496A37}" dt="2020-05-02T14:40:17.923" v="1831" actId="478"/>
          <ac:spMkLst>
            <pc:docMk/>
            <pc:sldMk cId="560042465" sldId="356"/>
            <ac:spMk id="3" creationId="{236A39C6-EE68-462B-9D68-263CBCF6804E}"/>
          </ac:spMkLst>
        </pc:spChg>
        <pc:spChg chg="add mod">
          <ac:chgData name="이 경오" userId="03d471aaec579ec3" providerId="LiveId" clId="{14D9E178-0302-40BF-9892-151075496A37}" dt="2020-05-02T14:41:52.956" v="1852" actId="1076"/>
          <ac:spMkLst>
            <pc:docMk/>
            <pc:sldMk cId="560042465" sldId="356"/>
            <ac:spMk id="6" creationId="{1569A32A-0D46-457B-97B1-176240264C38}"/>
          </ac:spMkLst>
        </pc:spChg>
        <pc:spChg chg="add mod">
          <ac:chgData name="이 경오" userId="03d471aaec579ec3" providerId="LiveId" clId="{14D9E178-0302-40BF-9892-151075496A37}" dt="2020-05-02T14:42:58.907" v="1910" actId="14100"/>
          <ac:spMkLst>
            <pc:docMk/>
            <pc:sldMk cId="560042465" sldId="356"/>
            <ac:spMk id="7" creationId="{4FF94EE1-AD98-4D19-B5C9-9DE207DE2F9C}"/>
          </ac:spMkLst>
        </pc:spChg>
        <pc:spChg chg="add mod">
          <ac:chgData name="이 경오" userId="03d471aaec579ec3" providerId="LiveId" clId="{14D9E178-0302-40BF-9892-151075496A37}" dt="2020-05-02T14:44:16.497" v="1941" actId="1076"/>
          <ac:spMkLst>
            <pc:docMk/>
            <pc:sldMk cId="560042465" sldId="356"/>
            <ac:spMk id="8" creationId="{A668D6DD-1AAA-43C5-8F5B-4DFA690187B9}"/>
          </ac:spMkLst>
        </pc:spChg>
        <pc:spChg chg="del">
          <ac:chgData name="이 경오" userId="03d471aaec579ec3" providerId="LiveId" clId="{14D9E178-0302-40BF-9892-151075496A37}" dt="2020-05-02T14:39:11.871" v="1721" actId="478"/>
          <ac:spMkLst>
            <pc:docMk/>
            <pc:sldMk cId="560042465" sldId="356"/>
            <ac:spMk id="9" creationId="{1F9B5C6F-1F5A-4406-AD3F-7EE1D37E8A33}"/>
          </ac:spMkLst>
        </pc:spChg>
        <pc:spChg chg="add mod">
          <ac:chgData name="이 경오" userId="03d471aaec579ec3" providerId="LiveId" clId="{14D9E178-0302-40BF-9892-151075496A37}" dt="2020-05-02T14:46:14.827" v="1970" actId="14100"/>
          <ac:spMkLst>
            <pc:docMk/>
            <pc:sldMk cId="560042465" sldId="356"/>
            <ac:spMk id="10" creationId="{05692C79-8966-4C0A-8755-2DB52394EF4D}"/>
          </ac:spMkLst>
        </pc:spChg>
        <pc:spChg chg="add mod">
          <ac:chgData name="이 경오" userId="03d471aaec579ec3" providerId="LiveId" clId="{14D9E178-0302-40BF-9892-151075496A37}" dt="2020-05-02T14:47:59.359" v="2232" actId="1076"/>
          <ac:spMkLst>
            <pc:docMk/>
            <pc:sldMk cId="560042465" sldId="356"/>
            <ac:spMk id="11" creationId="{EB606488-41E4-4E89-9FF4-8F50E6303BAE}"/>
          </ac:spMkLst>
        </pc:spChg>
        <pc:spChg chg="add mod">
          <ac:chgData name="이 경오" userId="03d471aaec579ec3" providerId="LiveId" clId="{14D9E178-0302-40BF-9892-151075496A37}" dt="2020-05-02T14:48:28.960" v="2325" actId="1076"/>
          <ac:spMkLst>
            <pc:docMk/>
            <pc:sldMk cId="560042465" sldId="356"/>
            <ac:spMk id="14" creationId="{13293910-3999-4B5A-B2DC-B9F1EB22682A}"/>
          </ac:spMkLst>
        </pc:spChg>
        <pc:spChg chg="add mod">
          <ac:chgData name="이 경오" userId="03d471aaec579ec3" providerId="LiveId" clId="{14D9E178-0302-40BF-9892-151075496A37}" dt="2020-05-02T14:49:55.399" v="2582"/>
          <ac:spMkLst>
            <pc:docMk/>
            <pc:sldMk cId="560042465" sldId="356"/>
            <ac:spMk id="15" creationId="{300D8ED9-7679-4017-8E70-541C04434FA0}"/>
          </ac:spMkLst>
        </pc:spChg>
        <pc:spChg chg="mod">
          <ac:chgData name="이 경오" userId="03d471aaec579ec3" providerId="LiveId" clId="{14D9E178-0302-40BF-9892-151075496A37}" dt="2020-05-02T14:38:52.219" v="1719" actId="20577"/>
          <ac:spMkLst>
            <pc:docMk/>
            <pc:sldMk cId="560042465" sldId="356"/>
            <ac:spMk id="49" creationId="{DB2592F5-1887-4128-A11C-FBB241480622}"/>
          </ac:spMkLst>
        </pc:spChg>
        <pc:graphicFrameChg chg="del">
          <ac:chgData name="이 경오" userId="03d471aaec579ec3" providerId="LiveId" clId="{14D9E178-0302-40BF-9892-151075496A37}" dt="2020-05-02T14:39:11.871" v="1721" actId="478"/>
          <ac:graphicFrameMkLst>
            <pc:docMk/>
            <pc:sldMk cId="560042465" sldId="356"/>
            <ac:graphicFrameMk id="2" creationId="{DD75DD0B-ED7E-469D-BC24-A67EA1A8A4EE}"/>
          </ac:graphicFrameMkLst>
        </pc:graphicFrameChg>
        <pc:graphicFrameChg chg="mod modGraphic">
          <ac:chgData name="이 경오" userId="03d471aaec579ec3" providerId="LiveId" clId="{14D9E178-0302-40BF-9892-151075496A37}" dt="2020-05-02T14:48:54.613" v="2466" actId="242"/>
          <ac:graphicFrameMkLst>
            <pc:docMk/>
            <pc:sldMk cId="560042465" sldId="356"/>
            <ac:graphicFrameMk id="28" creationId="{C80C4FFD-B8F5-411A-9EE6-A3F1887B0BC3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5:01:38.165" v="3353" actId="1076"/>
        <pc:sldMkLst>
          <pc:docMk/>
          <pc:sldMk cId="638687171" sldId="357"/>
        </pc:sldMkLst>
        <pc:spChg chg="add mod">
          <ac:chgData name="이 경오" userId="03d471aaec579ec3" providerId="LiveId" clId="{14D9E178-0302-40BF-9892-151075496A37}" dt="2020-05-02T14:59:00.677" v="3201" actId="14100"/>
          <ac:spMkLst>
            <pc:docMk/>
            <pc:sldMk cId="638687171" sldId="357"/>
            <ac:spMk id="2" creationId="{A6A8296F-6F2A-4846-A189-A9866D60C15E}"/>
          </ac:spMkLst>
        </pc:spChg>
        <pc:spChg chg="add mod">
          <ac:chgData name="이 경오" userId="03d471aaec579ec3" providerId="LiveId" clId="{14D9E178-0302-40BF-9892-151075496A37}" dt="2020-05-02T14:59:05.182" v="3202" actId="552"/>
          <ac:spMkLst>
            <pc:docMk/>
            <pc:sldMk cId="638687171" sldId="357"/>
            <ac:spMk id="3" creationId="{B6108307-66C1-40C9-8A60-6A02932CEEEE}"/>
          </ac:spMkLst>
        </pc:spChg>
        <pc:spChg chg="del">
          <ac:chgData name="이 경오" userId="03d471aaec579ec3" providerId="LiveId" clId="{14D9E178-0302-40BF-9892-151075496A37}" dt="2020-05-02T14:51:09.348" v="2585" actId="478"/>
          <ac:spMkLst>
            <pc:docMk/>
            <pc:sldMk cId="638687171" sldId="357"/>
            <ac:spMk id="6" creationId="{1569A32A-0D46-457B-97B1-176240264C38}"/>
          </ac:spMkLst>
        </pc:spChg>
        <pc:spChg chg="del">
          <ac:chgData name="이 경오" userId="03d471aaec579ec3" providerId="LiveId" clId="{14D9E178-0302-40BF-9892-151075496A37}" dt="2020-05-02T14:52:37.918" v="2703" actId="478"/>
          <ac:spMkLst>
            <pc:docMk/>
            <pc:sldMk cId="638687171" sldId="357"/>
            <ac:spMk id="7" creationId="{4FF94EE1-AD98-4D19-B5C9-9DE207DE2F9C}"/>
          </ac:spMkLst>
        </pc:spChg>
        <pc:spChg chg="del">
          <ac:chgData name="이 경오" userId="03d471aaec579ec3" providerId="LiveId" clId="{14D9E178-0302-40BF-9892-151075496A37}" dt="2020-05-02T14:54:34.543" v="2754" actId="478"/>
          <ac:spMkLst>
            <pc:docMk/>
            <pc:sldMk cId="638687171" sldId="357"/>
            <ac:spMk id="8" creationId="{A668D6DD-1AAA-43C5-8F5B-4DFA690187B9}"/>
          </ac:spMkLst>
        </pc:spChg>
        <pc:spChg chg="add mod">
          <ac:chgData name="이 경오" userId="03d471aaec579ec3" providerId="LiveId" clId="{14D9E178-0302-40BF-9892-151075496A37}" dt="2020-05-02T15:01:38.165" v="3353" actId="1076"/>
          <ac:spMkLst>
            <pc:docMk/>
            <pc:sldMk cId="638687171" sldId="357"/>
            <ac:spMk id="9" creationId="{F0DD68F2-CB1D-404B-8D46-2411D7EC5537}"/>
          </ac:spMkLst>
        </pc:spChg>
        <pc:spChg chg="del">
          <ac:chgData name="이 경오" userId="03d471aaec579ec3" providerId="LiveId" clId="{14D9E178-0302-40BF-9892-151075496A37}" dt="2020-05-02T14:56:05.062" v="2894" actId="478"/>
          <ac:spMkLst>
            <pc:docMk/>
            <pc:sldMk cId="638687171" sldId="357"/>
            <ac:spMk id="10" creationId="{05692C79-8966-4C0A-8755-2DB52394EF4D}"/>
          </ac:spMkLst>
        </pc:spChg>
        <pc:spChg chg="del">
          <ac:chgData name="이 경오" userId="03d471aaec579ec3" providerId="LiveId" clId="{14D9E178-0302-40BF-9892-151075496A37}" dt="2020-05-02T14:56:33.824" v="2912" actId="478"/>
          <ac:spMkLst>
            <pc:docMk/>
            <pc:sldMk cId="638687171" sldId="357"/>
            <ac:spMk id="11" creationId="{EB606488-41E4-4E89-9FF4-8F50E6303BAE}"/>
          </ac:spMkLst>
        </pc:spChg>
        <pc:spChg chg="mod">
          <ac:chgData name="이 경오" userId="03d471aaec579ec3" providerId="LiveId" clId="{14D9E178-0302-40BF-9892-151075496A37}" dt="2020-05-02T14:59:05.182" v="3202" actId="552"/>
          <ac:spMkLst>
            <pc:docMk/>
            <pc:sldMk cId="638687171" sldId="357"/>
            <ac:spMk id="14" creationId="{13293910-3999-4B5A-B2DC-B9F1EB22682A}"/>
          </ac:spMkLst>
        </pc:spChg>
        <pc:spChg chg="mod">
          <ac:chgData name="이 경오" userId="03d471aaec579ec3" providerId="LiveId" clId="{14D9E178-0302-40BF-9892-151075496A37}" dt="2020-05-02T15:01:10.392" v="3345"/>
          <ac:spMkLst>
            <pc:docMk/>
            <pc:sldMk cId="638687171" sldId="357"/>
            <ac:spMk id="15" creationId="{300D8ED9-7679-4017-8E70-541C04434FA0}"/>
          </ac:spMkLst>
        </pc:spChg>
        <pc:spChg chg="add mod">
          <ac:chgData name="이 경오" userId="03d471aaec579ec3" providerId="LiveId" clId="{14D9E178-0302-40BF-9892-151075496A37}" dt="2020-05-02T14:58:54.993" v="3200" actId="552"/>
          <ac:spMkLst>
            <pc:docMk/>
            <pc:sldMk cId="638687171" sldId="357"/>
            <ac:spMk id="16" creationId="{91E236AF-1429-4C01-A856-4161BCD81722}"/>
          </ac:spMkLst>
        </pc:spChg>
        <pc:spChg chg="add mod">
          <ac:chgData name="이 경오" userId="03d471aaec579ec3" providerId="LiveId" clId="{14D9E178-0302-40BF-9892-151075496A37}" dt="2020-05-02T14:59:12.224" v="3203" actId="1076"/>
          <ac:spMkLst>
            <pc:docMk/>
            <pc:sldMk cId="638687171" sldId="357"/>
            <ac:spMk id="17" creationId="{F1F76BE6-3ABB-4CB7-9ED5-12B945AB072E}"/>
          </ac:spMkLst>
        </pc:spChg>
        <pc:spChg chg="mod">
          <ac:chgData name="이 경오" userId="03d471aaec579ec3" providerId="LiveId" clId="{14D9E178-0302-40BF-9892-151075496A37}" dt="2020-05-02T14:50:16.955" v="2584" actId="20577"/>
          <ac:spMkLst>
            <pc:docMk/>
            <pc:sldMk cId="638687171" sldId="357"/>
            <ac:spMk id="49" creationId="{DB2592F5-1887-4128-A11C-FBB241480622}"/>
          </ac:spMkLst>
        </pc:spChg>
        <pc:graphicFrameChg chg="mod modGraphic">
          <ac:chgData name="이 경오" userId="03d471aaec579ec3" providerId="LiveId" clId="{14D9E178-0302-40BF-9892-151075496A37}" dt="2020-05-02T14:58:47.184" v="3198" actId="2165"/>
          <ac:graphicFrameMkLst>
            <pc:docMk/>
            <pc:sldMk cId="638687171" sldId="357"/>
            <ac:graphicFrameMk id="28" creationId="{C80C4FFD-B8F5-411A-9EE6-A3F1887B0BC3}"/>
          </ac:graphicFrameMkLst>
        </pc:graphicFrameChg>
      </pc:sldChg>
      <pc:sldChg chg="addSp delSp modSp add del mod">
        <pc:chgData name="이 경오" userId="03d471aaec579ec3" providerId="LiveId" clId="{14D9E178-0302-40BF-9892-151075496A37}" dt="2020-05-02T15:20:23.853" v="4288" actId="47"/>
        <pc:sldMkLst>
          <pc:docMk/>
          <pc:sldMk cId="1554247026" sldId="358"/>
        </pc:sldMkLst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2" creationId="{A6A8296F-6F2A-4846-A189-A9866D60C15E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3" creationId="{B6108307-66C1-40C9-8A60-6A02932CEEEE}"/>
          </ac:spMkLst>
        </pc:spChg>
        <pc:spChg chg="del">
          <ac:chgData name="이 경오" userId="03d471aaec579ec3" providerId="LiveId" clId="{14D9E178-0302-40BF-9892-151075496A37}" dt="2020-05-02T15:02:54.581" v="3356" actId="478"/>
          <ac:spMkLst>
            <pc:docMk/>
            <pc:sldMk cId="1554247026" sldId="358"/>
            <ac:spMk id="9" creationId="{F0DD68F2-CB1D-404B-8D46-2411D7EC5537}"/>
          </ac:spMkLst>
        </pc:spChg>
        <pc:spChg chg="add mod">
          <ac:chgData name="이 경오" userId="03d471aaec579ec3" providerId="LiveId" clId="{14D9E178-0302-40BF-9892-151075496A37}" dt="2020-05-02T15:05:37.266" v="3395" actId="20577"/>
          <ac:spMkLst>
            <pc:docMk/>
            <pc:sldMk cId="1554247026" sldId="358"/>
            <ac:spMk id="13" creationId="{934420D8-A3D6-42C6-8579-1B208DA57A0B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4" creationId="{13293910-3999-4B5A-B2DC-B9F1EB22682A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5" creationId="{300D8ED9-7679-4017-8E70-541C04434FA0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6" creationId="{91E236AF-1429-4C01-A856-4161BCD81722}"/>
          </ac:spMkLst>
        </pc:spChg>
        <pc:spChg chg="del">
          <ac:chgData name="이 경오" userId="03d471aaec579ec3" providerId="LiveId" clId="{14D9E178-0302-40BF-9892-151075496A37}" dt="2020-05-02T15:02:52.141" v="3355" actId="478"/>
          <ac:spMkLst>
            <pc:docMk/>
            <pc:sldMk cId="1554247026" sldId="358"/>
            <ac:spMk id="17" creationId="{F1F76BE6-3ABB-4CB7-9ED5-12B945AB072E}"/>
          </ac:spMkLst>
        </pc:spChg>
        <pc:graphicFrameChg chg="del">
          <ac:chgData name="이 경오" userId="03d471aaec579ec3" providerId="LiveId" clId="{14D9E178-0302-40BF-9892-151075496A37}" dt="2020-05-02T15:02:52.141" v="3355" actId="478"/>
          <ac:graphicFrameMkLst>
            <pc:docMk/>
            <pc:sldMk cId="1554247026" sldId="358"/>
            <ac:graphicFrameMk id="28" creationId="{C80C4FFD-B8F5-411A-9EE6-A3F1887B0BC3}"/>
          </ac:graphicFrameMkLst>
        </pc:graphicFrameChg>
      </pc:sldChg>
      <pc:sldChg chg="modSp add mod ord">
        <pc:chgData name="이 경오" userId="03d471aaec579ec3" providerId="LiveId" clId="{14D9E178-0302-40BF-9892-151075496A37}" dt="2020-05-02T15:27:16.102" v="4317"/>
        <pc:sldMkLst>
          <pc:docMk/>
          <pc:sldMk cId="672485652" sldId="359"/>
        </pc:sldMkLst>
        <pc:spChg chg="mod">
          <ac:chgData name="이 경오" userId="03d471aaec579ec3" providerId="LiveId" clId="{14D9E178-0302-40BF-9892-151075496A37}" dt="2020-05-02T15:27:16.102" v="4317"/>
          <ac:spMkLst>
            <pc:docMk/>
            <pc:sldMk cId="672485652" sldId="359"/>
            <ac:spMk id="6" creationId="{97ABE4A9-0E2E-45E8-86C2-53BF8FA05A72}"/>
          </ac:spMkLst>
        </pc:spChg>
      </pc:sldChg>
      <pc:sldChg chg="add ord">
        <pc:chgData name="이 경오" userId="03d471aaec579ec3" providerId="LiveId" clId="{14D9E178-0302-40BF-9892-151075496A37}" dt="2020-05-02T15:11:27.960" v="3401"/>
        <pc:sldMkLst>
          <pc:docMk/>
          <pc:sldMk cId="2332637559" sldId="360"/>
        </pc:sldMkLst>
      </pc:sldChg>
      <pc:sldChg chg="addSp delSp modSp add mod">
        <pc:chgData name="이 경오" userId="03d471aaec579ec3" providerId="LiveId" clId="{14D9E178-0302-40BF-9892-151075496A37}" dt="2020-05-02T15:15:21.057" v="3490" actId="1076"/>
        <pc:sldMkLst>
          <pc:docMk/>
          <pc:sldMk cId="4275382435" sldId="361"/>
        </pc:sldMkLst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7" creationId="{D8AE385E-7734-4D7C-B811-682FCB17BCF5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9" creationId="{D098C199-A36E-433D-BCF6-1D4D5D827105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0" creationId="{C39D783B-0100-4CE1-8919-44ECDA0C17C5}"/>
          </ac:spMkLst>
        </pc:spChg>
        <pc:spChg chg="add del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11" creationId="{84D3F263-B5EA-4057-9933-DD25D24EEEAB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2" creationId="{7B53EFC9-E164-4978-99DA-FEBEC85E30DE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3" creationId="{2FC7F67F-D5F3-433C-8951-564F3AA3D9B4}"/>
          </ac:spMkLst>
        </pc:spChg>
        <pc:spChg chg="add del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14" creationId="{F4C7BD5C-9ADB-4F8E-AC06-1D558CAFF8F2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5" creationId="{3307924D-B2DB-40DB-A88E-58EE984F7990}"/>
          </ac:spMkLst>
        </pc:spChg>
        <pc:spChg chg="del">
          <ac:chgData name="이 경오" userId="03d471aaec579ec3" providerId="LiveId" clId="{14D9E178-0302-40BF-9892-151075496A37}" dt="2020-05-02T15:12:00.709" v="3404" actId="478"/>
          <ac:spMkLst>
            <pc:docMk/>
            <pc:sldMk cId="4275382435" sldId="361"/>
            <ac:spMk id="16" creationId="{8A8D8117-5FC9-41F0-B462-1FBEE8A0900D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7" creationId="{10E6B94D-FE70-4E4E-82B3-EA622E888F90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18" creationId="{221BBA38-B21F-400B-8186-2942D397419E}"/>
          </ac:spMkLst>
        </pc:spChg>
        <pc:spChg chg="add del mod">
          <ac:chgData name="이 경오" userId="03d471aaec579ec3" providerId="LiveId" clId="{14D9E178-0302-40BF-9892-151075496A37}" dt="2020-05-02T15:14:52.931" v="3483"/>
          <ac:spMkLst>
            <pc:docMk/>
            <pc:sldMk cId="4275382435" sldId="361"/>
            <ac:spMk id="19" creationId="{99828868-143D-4C90-A740-F3A7F7F2A3DD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20" creationId="{11B8978D-4EC4-44AC-99D9-6A15A647C474}"/>
          </ac:spMkLst>
        </pc:spChg>
        <pc:spChg chg="add del mod">
          <ac:chgData name="이 경오" userId="03d471aaec579ec3" providerId="LiveId" clId="{14D9E178-0302-40BF-9892-151075496A37}" dt="2020-05-02T15:15:11.017" v="3488" actId="478"/>
          <ac:spMkLst>
            <pc:docMk/>
            <pc:sldMk cId="4275382435" sldId="361"/>
            <ac:spMk id="21" creationId="{FBCCFE30-41FB-4D60-8862-599FF2CD7089}"/>
          </ac:spMkLst>
        </pc:spChg>
        <pc:spChg chg="add mod">
          <ac:chgData name="이 경오" userId="03d471aaec579ec3" providerId="LiveId" clId="{14D9E178-0302-40BF-9892-151075496A37}" dt="2020-05-02T15:15:15.188" v="3489" actId="1076"/>
          <ac:spMkLst>
            <pc:docMk/>
            <pc:sldMk cId="4275382435" sldId="361"/>
            <ac:spMk id="23" creationId="{4DBCD8E6-7744-4DB4-B374-AC94E0211641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4" creationId="{3A589CBF-8FD9-4D3A-B88B-FC8F38656718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5" creationId="{31F3CBB6-9281-4B3F-BD6C-E9C5B894D624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6" creationId="{22E4E1BD-41BA-46BF-8FCD-E75C40130784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7" creationId="{1507F9C6-5BCA-4B5A-8BE3-18BCC7F5082A}"/>
          </ac:spMkLst>
        </pc:spChg>
        <pc:spChg chg="add del mod">
          <ac:chgData name="이 경오" userId="03d471aaec579ec3" providerId="LiveId" clId="{14D9E178-0302-40BF-9892-151075496A37}" dt="2020-05-02T15:14:52.930" v="3481" actId="478"/>
          <ac:spMkLst>
            <pc:docMk/>
            <pc:sldMk cId="4275382435" sldId="361"/>
            <ac:spMk id="28" creationId="{2D851415-7CB3-4CDF-9A7F-2FCB793C11BC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29" creationId="{FC85713D-4BEC-4352-9054-BCAE2B03A48D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0" creationId="{FFADC445-B489-4F8E-8678-8203557FC4CB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1" creationId="{38283347-CAF8-4F1E-8E27-886A14B2CF10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2" creationId="{DD6B4AFE-E0BA-438B-816D-D7A8BB502EAE}"/>
          </ac:spMkLst>
        </pc:spChg>
        <pc:spChg chg="add del mod">
          <ac:chgData name="이 경오" userId="03d471aaec579ec3" providerId="LiveId" clId="{14D9E178-0302-40BF-9892-151075496A37}" dt="2020-05-02T15:14:58.309" v="3485" actId="478"/>
          <ac:spMkLst>
            <pc:docMk/>
            <pc:sldMk cId="4275382435" sldId="361"/>
            <ac:spMk id="33" creationId="{FF4A0A37-1DF0-47C9-9B15-6B19D998163D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4" creationId="{2D6F391F-25A7-4768-82DF-F4FFBF2B8B6E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5" creationId="{814D1299-E4C3-4B8F-99BE-BC1163BB5472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6" creationId="{D4BB10EC-8930-452F-AD9B-9D985A5EF095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7" creationId="{F2D41BB4-DAA4-4323-A578-3D877BB70BD7}"/>
          </ac:spMkLst>
        </pc:spChg>
        <pc:spChg chg="add del mod">
          <ac:chgData name="이 경오" userId="03d471aaec579ec3" providerId="LiveId" clId="{14D9E178-0302-40BF-9892-151075496A37}" dt="2020-05-02T15:15:04.618" v="3487" actId="478"/>
          <ac:spMkLst>
            <pc:docMk/>
            <pc:sldMk cId="4275382435" sldId="361"/>
            <ac:spMk id="38" creationId="{87C7B03D-366C-483D-814F-8880B2E4B0ED}"/>
          </ac:spMkLst>
        </pc:spChg>
        <pc:graphicFrameChg chg="add mod modGraphic">
          <ac:chgData name="이 경오" userId="03d471aaec579ec3" providerId="LiveId" clId="{14D9E178-0302-40BF-9892-151075496A37}" dt="2020-05-02T15:15:21.057" v="3490" actId="1076"/>
          <ac:graphicFrameMkLst>
            <pc:docMk/>
            <pc:sldMk cId="4275382435" sldId="361"/>
            <ac:graphicFrameMk id="22" creationId="{FB22C92A-D7A3-40A1-B938-823444D54105}"/>
          </ac:graphicFrameMkLst>
        </pc:graphicFrameChg>
      </pc:sldChg>
      <pc:sldChg chg="addSp delSp modSp add mod">
        <pc:chgData name="이 경오" userId="03d471aaec579ec3" providerId="LiveId" clId="{14D9E178-0302-40BF-9892-151075496A37}" dt="2020-05-02T15:19:21.482" v="4283" actId="20577"/>
        <pc:sldMkLst>
          <pc:docMk/>
          <pc:sldMk cId="2745289762" sldId="362"/>
        </pc:sldMkLst>
        <pc:spChg chg="mod">
          <ac:chgData name="이 경오" userId="03d471aaec579ec3" providerId="LiveId" clId="{14D9E178-0302-40BF-9892-151075496A37}" dt="2020-05-02T15:17:21.520" v="3718"/>
          <ac:spMkLst>
            <pc:docMk/>
            <pc:sldMk cId="2745289762" sldId="362"/>
            <ac:spMk id="2" creationId="{00000000-0000-0000-0000-000000000000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4" creationId="{D58F4237-9D9F-49C7-8E59-672FC9E3A68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5" creationId="{D2258372-3ACB-411D-AA58-486130F01B7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7" creationId="{4ADB5EB1-A7E5-4621-8430-0B91A028334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8" creationId="{4522B72A-0CA7-46D8-A7AE-82AA6FC76B7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19" creationId="{B8D56BDB-CC1F-4711-84C8-4F3FB6F0C72A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20" creationId="{709C883C-7F3C-4D15-B6E2-EB7701144214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21" creationId="{A2A8D716-580E-4282-823F-6F96D02F8EA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0" creationId="{689183FA-450C-4C0A-B466-515272DECF8F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5" creationId="{3FC1D9B4-0B60-46BE-862F-6DBCC88902D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6" creationId="{37935312-5F23-45A8-AD31-B393ED922CF6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7" creationId="{9F72C0F2-B59D-4693-BEF9-5CB05613F61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48" creationId="{DB468C66-43E5-4794-A382-0954FCD527A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50" creationId="{A15BDF6B-E0DC-46D7-943F-BBD71ED6BB48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51" creationId="{1B98DBFC-7D45-49B1-BDA5-A7D85C11855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7" creationId="{8E6796FD-87B2-40CB-94AF-D2632A217541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8" creationId="{8A9AE61F-2757-41CA-96B0-07028AC60A3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59" creationId="{357FA9F9-9F0F-4CD2-8F40-79B37DCEA28D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62" creationId="{AB87890E-855B-47FD-8882-5AA02E9F9CA3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65" creationId="{EE40A85D-BD95-4691-A903-F491F345507B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7" creationId="{7E2A0619-8D5F-499F-90E9-9C6F6C521C8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8" creationId="{52490970-605B-4F1C-BC3D-A48996D29A1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69" creationId="{9617A58F-7FE4-44C3-AC59-09037375C579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0" creationId="{FD097ED8-6313-439C-9250-416466FDD4C8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1" creationId="{0C0BB74E-A648-4279-A129-5E2388EEEABF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2" creationId="{61EA289D-A973-41AE-A3F9-B55F3C8093A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3" creationId="{48E0B23B-7277-4B84-A4F9-A7E2EAC078C0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4" creationId="{C07700F3-DCD4-471C-B2D7-44B39A023C47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5" creationId="{E159D369-BD07-471B-A05F-4C65E9F889B5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6" creationId="{C5931001-CB7E-4807-82EB-0A4FD48E01C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7" creationId="{494DB17C-B8D9-4373-BCB9-65BBD95004D4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8" creationId="{C7FCB820-D2D2-4DB1-898B-AA99B34E1843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79" creationId="{C0F2B7E2-B8BF-46D5-A754-12949964C9EE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0" creationId="{5E49260C-48D8-470E-8785-BAD4B7B4A592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1" creationId="{19C27995-5A97-4D90-AA7A-33EB48215E0C}"/>
          </ac:spMkLst>
        </pc:spChg>
        <pc:spChg chg="del">
          <ac:chgData name="이 경오" userId="03d471aaec579ec3" providerId="LiveId" clId="{14D9E178-0302-40BF-9892-151075496A37}" dt="2020-05-02T15:17:34.309" v="3719" actId="478"/>
          <ac:spMkLst>
            <pc:docMk/>
            <pc:sldMk cId="2745289762" sldId="362"/>
            <ac:spMk id="82" creationId="{C84AF244-F696-4294-A98E-6A3F4B84E702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3" creationId="{BDF9DB69-12C1-43C1-832E-48C819A2B2CB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5" creationId="{67612BAD-3ADA-43AC-8159-17ADAEB4E37A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7" creationId="{A16ABBF5-C177-48A9-B5CE-61165CF4F8A8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8" creationId="{9C1996AB-85E7-4D16-82BD-0F42DD550432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89" creationId="{8CFEEBFA-56D0-4D82-A730-FABD09881DFC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0" creationId="{2FDB7259-F0F3-473C-8103-598283166F61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1" creationId="{D1A6C8AF-3C17-443A-885C-399BC02A0447}"/>
          </ac:spMkLst>
        </pc:spChg>
        <pc:spChg chg="add mod">
          <ac:chgData name="이 경오" userId="03d471aaec579ec3" providerId="LiveId" clId="{14D9E178-0302-40BF-9892-151075496A37}" dt="2020-05-02T15:17:39.501" v="3721" actId="1076"/>
          <ac:spMkLst>
            <pc:docMk/>
            <pc:sldMk cId="2745289762" sldId="362"/>
            <ac:spMk id="92" creationId="{0FA8CAFB-2127-4F66-B796-F70B395183FD}"/>
          </ac:spMkLst>
        </pc:spChg>
        <pc:spChg chg="add mod">
          <ac:chgData name="이 경오" userId="03d471aaec579ec3" providerId="LiveId" clId="{14D9E178-0302-40BF-9892-151075496A37}" dt="2020-05-02T15:19:21.482" v="4283" actId="20577"/>
          <ac:spMkLst>
            <pc:docMk/>
            <pc:sldMk cId="2745289762" sldId="362"/>
            <ac:spMk id="93" creationId="{F053A7EA-84A4-4085-9F6B-02C59F10867A}"/>
          </ac:spMkLst>
        </pc:spChg>
        <pc:picChg chg="add mod">
          <ac:chgData name="이 경오" userId="03d471aaec579ec3" providerId="LiveId" clId="{14D9E178-0302-40BF-9892-151075496A37}" dt="2020-05-02T15:17:39.501" v="3721" actId="1076"/>
          <ac:picMkLst>
            <pc:docMk/>
            <pc:sldMk cId="2745289762" sldId="362"/>
            <ac:picMk id="49" creationId="{0B5182FE-5F0D-4860-8BB9-B7B8CE9D0453}"/>
          </ac:picMkLst>
        </pc:picChg>
        <pc:picChg chg="add mod">
          <ac:chgData name="이 경오" userId="03d471aaec579ec3" providerId="LiveId" clId="{14D9E178-0302-40BF-9892-151075496A37}" dt="2020-05-02T15:17:39.501" v="3721" actId="1076"/>
          <ac:picMkLst>
            <pc:docMk/>
            <pc:sldMk cId="2745289762" sldId="362"/>
            <ac:picMk id="61" creationId="{FE5D6245-EEE5-4CAB-B319-E8DE25F76168}"/>
          </ac:picMkLst>
        </pc:pic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8" creationId="{5E1A85F7-515A-47BC-B18F-11BA775FD299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22" creationId="{AB7B6FE0-7FB7-421B-91B3-E23EDACD126C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24" creationId="{77D97B79-16C6-414B-8205-57EE677D6FD1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1" creationId="{81ECF884-5F2D-4146-9843-2CA2B7A71ED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4" creationId="{01D399EF-8B1E-46B8-A379-74993EE88F30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37" creationId="{F4E2748E-2502-4968-847A-64811A280EA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41" creationId="{205F5A11-19CF-4E67-A014-0E0C90A4BC7A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2" creationId="{66910C8F-D82D-4D81-A217-BE48F638A29C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3" creationId="{7EEE6C07-6185-43B3-A5D9-E9C1978E82E2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4" creationId="{C39E58FB-F6E8-4F1E-82ED-11AA199119DB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5" creationId="{1274B652-6E8A-4000-B38D-3200C0F6905E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56" creationId="{437448B2-CEEA-482C-87E3-E0C388D0E16E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0" creationId="{09B9864A-B5FD-4550-BD72-691ADC6BB2C7}"/>
          </ac:cxnSpMkLst>
        </pc:cxnChg>
        <pc:cxnChg chg="del mod">
          <ac:chgData name="이 경오" userId="03d471aaec579ec3" providerId="LiveId" clId="{14D9E178-0302-40BF-9892-151075496A37}" dt="2020-05-02T15:17:34.309" v="3719" actId="478"/>
          <ac:cxnSpMkLst>
            <pc:docMk/>
            <pc:sldMk cId="2745289762" sldId="362"/>
            <ac:cxnSpMk id="63" creationId="{6EFAE858-4E66-4DA1-BD7C-D13C5ADFFD70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4" creationId="{77E33E1D-32E0-4865-B5B4-79C1EA9DEF60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66" creationId="{F999E7BF-63B5-4E76-9CBE-E38126DA07E6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84" creationId="{ABD3EB86-D0B7-4963-82E8-D379A4DBC78B}"/>
          </ac:cxnSpMkLst>
        </pc:cxnChg>
        <pc:cxnChg chg="add mod">
          <ac:chgData name="이 경오" userId="03d471aaec579ec3" providerId="LiveId" clId="{14D9E178-0302-40BF-9892-151075496A37}" dt="2020-05-02T15:17:39.501" v="3721" actId="1076"/>
          <ac:cxnSpMkLst>
            <pc:docMk/>
            <pc:sldMk cId="2745289762" sldId="362"/>
            <ac:cxnSpMk id="86" creationId="{E7024EC2-91E8-488C-9E93-97D4FD72C390}"/>
          </ac:cxnSpMkLst>
        </pc:cxnChg>
      </pc:sldChg>
      <pc:sldChg chg="add ord">
        <pc:chgData name="이 경오" userId="03d471aaec579ec3" providerId="LiveId" clId="{14D9E178-0302-40BF-9892-151075496A37}" dt="2020-05-02T15:19:46.794" v="4286"/>
        <pc:sldMkLst>
          <pc:docMk/>
          <pc:sldMk cId="2976131895" sldId="363"/>
        </pc:sldMkLst>
      </pc:sldChg>
      <pc:sldChg chg="addSp delSp modSp add mod ord">
        <pc:chgData name="이 경오" userId="03d471aaec579ec3" providerId="LiveId" clId="{14D9E178-0302-40BF-9892-151075496A37}" dt="2020-05-02T15:45:03.938" v="5410" actId="20577"/>
        <pc:sldMkLst>
          <pc:docMk/>
          <pc:sldMk cId="3496511088" sldId="364"/>
        </pc:sldMkLst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2" creationId="{A6A8296F-6F2A-4846-A189-A9866D60C15E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3" creationId="{B6108307-66C1-40C9-8A60-6A02932CEEEE}"/>
          </ac:spMkLst>
        </pc:spChg>
        <pc:spChg chg="add mod">
          <ac:chgData name="이 경오" userId="03d471aaec579ec3" providerId="LiveId" clId="{14D9E178-0302-40BF-9892-151075496A37}" dt="2020-05-02T15:41:14.759" v="4959" actId="207"/>
          <ac:spMkLst>
            <pc:docMk/>
            <pc:sldMk cId="3496511088" sldId="364"/>
            <ac:spMk id="6" creationId="{60144F02-5A18-4E6C-BF2A-78B0E74FD2CA}"/>
          </ac:spMkLst>
        </pc:spChg>
        <pc:spChg chg="del">
          <ac:chgData name="이 경오" userId="03d471aaec579ec3" providerId="LiveId" clId="{14D9E178-0302-40BF-9892-151075496A37}" dt="2020-05-02T15:32:49.214" v="4357" actId="478"/>
          <ac:spMkLst>
            <pc:docMk/>
            <pc:sldMk cId="3496511088" sldId="364"/>
            <ac:spMk id="9" creationId="{F0DD68F2-CB1D-404B-8D46-2411D7EC5537}"/>
          </ac:spMkLst>
        </pc:spChg>
        <pc:spChg chg="add">
          <ac:chgData name="이 경오" userId="03d471aaec579ec3" providerId="LiveId" clId="{14D9E178-0302-40BF-9892-151075496A37}" dt="2020-05-02T15:28:04.186" v="4335"/>
          <ac:spMkLst>
            <pc:docMk/>
            <pc:sldMk cId="3496511088" sldId="364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4" creationId="{13293910-3999-4B5A-B2DC-B9F1EB22682A}"/>
          </ac:spMkLst>
        </pc:spChg>
        <pc:spChg chg="del">
          <ac:chgData name="이 경오" userId="03d471aaec579ec3" providerId="LiveId" clId="{14D9E178-0302-40BF-9892-151075496A37}" dt="2020-05-02T15:32:49.214" v="4357" actId="478"/>
          <ac:spMkLst>
            <pc:docMk/>
            <pc:sldMk cId="3496511088" sldId="364"/>
            <ac:spMk id="15" creationId="{300D8ED9-7679-4017-8E70-541C04434FA0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6" creationId="{91E236AF-1429-4C01-A856-4161BCD81722}"/>
          </ac:spMkLst>
        </pc:spChg>
        <pc:spChg chg="del">
          <ac:chgData name="이 경오" userId="03d471aaec579ec3" providerId="LiveId" clId="{14D9E178-0302-40BF-9892-151075496A37}" dt="2020-05-02T15:27:58.165" v="4334" actId="478"/>
          <ac:spMkLst>
            <pc:docMk/>
            <pc:sldMk cId="3496511088" sldId="364"/>
            <ac:spMk id="17" creationId="{F1F76BE6-3ABB-4CB7-9ED5-12B945AB072E}"/>
          </ac:spMkLst>
        </pc:spChg>
        <pc:spChg chg="add mod">
          <ac:chgData name="이 경오" userId="03d471aaec579ec3" providerId="LiveId" clId="{14D9E178-0302-40BF-9892-151075496A37}" dt="2020-05-02T15:35:10.801" v="4400" actId="403"/>
          <ac:spMkLst>
            <pc:docMk/>
            <pc:sldMk cId="3496511088" sldId="364"/>
            <ac:spMk id="21" creationId="{ECEE70D4-E5A7-40B8-814D-D7DB255008A5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22" creationId="{72D46A60-8EAD-4F9D-920A-F92EEC269BA3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23" creationId="{1AE02F1B-FFE8-46C2-9B4C-8F53C0FFDE50}"/>
          </ac:spMkLst>
        </pc:spChg>
        <pc:spChg chg="add mod">
          <ac:chgData name="이 경오" userId="03d471aaec579ec3" providerId="LiveId" clId="{14D9E178-0302-40BF-9892-151075496A37}" dt="2020-05-02T15:34:57.992" v="4391" actId="403"/>
          <ac:spMkLst>
            <pc:docMk/>
            <pc:sldMk cId="3496511088" sldId="364"/>
            <ac:spMk id="24" creationId="{2FC0F994-48BC-41DB-9D17-134F81809205}"/>
          </ac:spMkLst>
        </pc:spChg>
        <pc:spChg chg="add 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25" creationId="{15AE04A1-1965-4A41-8D80-870440080D68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4" creationId="{6ED97158-1C0A-4F01-842B-C4FD182673AF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5" creationId="{6374E8B1-AD60-4D73-BC14-87ACAB07891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7" creationId="{85FD64E7-19C6-427D-8FF5-DBEC531C443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38" creationId="{DDDE5405-C252-4749-B8C3-61FAAF95FF93}"/>
          </ac:spMkLst>
        </pc:spChg>
        <pc:spChg chg="add mod">
          <ac:chgData name="이 경오" userId="03d471aaec579ec3" providerId="LiveId" clId="{14D9E178-0302-40BF-9892-151075496A37}" dt="2020-05-02T15:35:02.043" v="4394" actId="403"/>
          <ac:spMkLst>
            <pc:docMk/>
            <pc:sldMk cId="3496511088" sldId="364"/>
            <ac:spMk id="39" creationId="{6F4CCBDB-FC64-48C5-B753-1E9160A4E64A}"/>
          </ac:spMkLst>
        </pc:spChg>
        <pc:spChg chg="add mod">
          <ac:chgData name="이 경오" userId="03d471aaec579ec3" providerId="LiveId" clId="{14D9E178-0302-40BF-9892-151075496A37}" dt="2020-05-02T15:34:53.731" v="4388" actId="403"/>
          <ac:spMkLst>
            <pc:docMk/>
            <pc:sldMk cId="3496511088" sldId="364"/>
            <ac:spMk id="40" creationId="{C950C45A-A3DA-4A32-88E1-1F959AD7FE51}"/>
          </ac:spMkLst>
        </pc:spChg>
        <pc:spChg chg="add mod">
          <ac:chgData name="이 경오" userId="03d471aaec579ec3" providerId="LiveId" clId="{14D9E178-0302-40BF-9892-151075496A37}" dt="2020-05-02T15:35:31.547" v="4402" actId="207"/>
          <ac:spMkLst>
            <pc:docMk/>
            <pc:sldMk cId="3496511088" sldId="364"/>
            <ac:spMk id="41" creationId="{DC1A7AD2-CFD1-4D8F-829A-A4F8ED79DA64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2" creationId="{24922173-2AD0-4ABD-8239-3607F8E82CB6}"/>
          </ac:spMkLst>
        </pc:spChg>
        <pc:spChg chg="add mod">
          <ac:chgData name="이 경오" userId="03d471aaec579ec3" providerId="LiveId" clId="{14D9E178-0302-40BF-9892-151075496A37}" dt="2020-05-02T15:35:38.030" v="4404" actId="207"/>
          <ac:spMkLst>
            <pc:docMk/>
            <pc:sldMk cId="3496511088" sldId="364"/>
            <ac:spMk id="43" creationId="{E6701D17-F096-4E00-B179-C7AF38934896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4" creationId="{99475D69-8627-43C7-BADD-0128A5E8D469}"/>
          </ac:spMkLst>
        </pc:spChg>
        <pc:spChg chg="add mod">
          <ac:chgData name="이 경오" userId="03d471aaec579ec3" providerId="LiveId" clId="{14D9E178-0302-40BF-9892-151075496A37}" dt="2020-05-02T15:33:58.921" v="4371" actId="1076"/>
          <ac:spMkLst>
            <pc:docMk/>
            <pc:sldMk cId="3496511088" sldId="364"/>
            <ac:spMk id="45" creationId="{1CBF29BC-73F8-45EC-AE0C-8A966FC6A313}"/>
          </ac:spMkLst>
        </pc:spChg>
        <pc:spChg chg="add mod">
          <ac:chgData name="이 경오" userId="03d471aaec579ec3" providerId="LiveId" clId="{14D9E178-0302-40BF-9892-151075496A37}" dt="2020-05-02T15:35:06.701" v="4397" actId="403"/>
          <ac:spMkLst>
            <pc:docMk/>
            <pc:sldMk cId="3496511088" sldId="364"/>
            <ac:spMk id="46" creationId="{06EA3C13-9ECD-401D-9C93-247331AF804D}"/>
          </ac:spMkLst>
        </pc:spChg>
        <pc:spChg chg="mod">
          <ac:chgData name="이 경오" userId="03d471aaec579ec3" providerId="LiveId" clId="{14D9E178-0302-40BF-9892-151075496A37}" dt="2020-05-02T15:27:51.209" v="4332"/>
          <ac:spMkLst>
            <pc:docMk/>
            <pc:sldMk cId="3496511088" sldId="364"/>
            <ac:spMk id="49" creationId="{DB2592F5-1887-4128-A11C-FBB241480622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54" creationId="{327AC3CB-CB1B-4A03-B02A-38AA7FF3DCB7}"/>
          </ac:spMkLst>
        </pc:spChg>
        <pc:spChg chg="mod">
          <ac:chgData name="이 경오" userId="03d471aaec579ec3" providerId="LiveId" clId="{14D9E178-0302-40BF-9892-151075496A37}" dt="2020-05-02T15:35:15.068" v="4401" actId="255"/>
          <ac:spMkLst>
            <pc:docMk/>
            <pc:sldMk cId="3496511088" sldId="364"/>
            <ac:spMk id="55" creationId="{A74B996A-7CCB-464F-84FA-A81453FCE490}"/>
          </ac:spMkLst>
        </pc:spChg>
        <pc:spChg chg="mod">
          <ac:chgData name="이 경오" userId="03d471aaec579ec3" providerId="LiveId" clId="{14D9E178-0302-40BF-9892-151075496A37}" dt="2020-05-02T15:35:34.959" v="4403" actId="207"/>
          <ac:spMkLst>
            <pc:docMk/>
            <pc:sldMk cId="3496511088" sldId="364"/>
            <ac:spMk id="60" creationId="{EBC9AB80-7410-4148-9241-CD3EC910E9D9}"/>
          </ac:spMkLst>
        </pc:spChg>
        <pc:spChg chg="add mod">
          <ac:chgData name="이 경오" userId="03d471aaec579ec3" providerId="LiveId" clId="{14D9E178-0302-40BF-9892-151075496A37}" dt="2020-05-02T15:45:03.938" v="5410" actId="20577"/>
          <ac:spMkLst>
            <pc:docMk/>
            <pc:sldMk cId="3496511088" sldId="364"/>
            <ac:spMk id="62" creationId="{0C5D5E0C-ED39-4317-AA0E-BCFC19AD451E}"/>
          </ac:spMkLst>
        </pc:s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26" creationId="{575ACE9E-DA84-4F39-82E5-69029C45ABAF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0" creationId="{97227067-8661-4C5E-AC5B-683A10EAE480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3" creationId="{7EC540BC-4234-47FC-8FE0-FE829674D581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36" creationId="{7C392E5D-25F9-46B2-9382-B413751427B2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53" creationId="{47C1C80E-9BC4-4D5B-98D6-936BC7E0C5C6}"/>
          </ac:grpSpMkLst>
        </pc:grpChg>
        <pc:grpChg chg="add mod">
          <ac:chgData name="이 경오" userId="03d471aaec579ec3" providerId="LiveId" clId="{14D9E178-0302-40BF-9892-151075496A37}" dt="2020-05-02T15:33:58.921" v="4371" actId="1076"/>
          <ac:grpSpMkLst>
            <pc:docMk/>
            <pc:sldMk cId="3496511088" sldId="364"/>
            <ac:grpSpMk id="59" creationId="{B640E8F4-B638-44F0-8D78-B70C9C511794}"/>
          </ac:grpSpMkLst>
        </pc:grpChg>
        <pc:graphicFrameChg chg="add mod modGraphic">
          <ac:chgData name="이 경오" userId="03d471aaec579ec3" providerId="LiveId" clId="{14D9E178-0302-40BF-9892-151075496A37}" dt="2020-05-02T15:36:21.724" v="4418" actId="14734"/>
          <ac:graphicFrameMkLst>
            <pc:docMk/>
            <pc:sldMk cId="3496511088" sldId="364"/>
            <ac:graphicFrameMk id="18" creationId="{B11027B0-08CC-417D-A0AF-C6C6A6B56F57}"/>
          </ac:graphicFrameMkLst>
        </pc:graphicFrameChg>
        <pc:graphicFrameChg chg="add del mod">
          <ac:chgData name="이 경오" userId="03d471aaec579ec3" providerId="LiveId" clId="{14D9E178-0302-40BF-9892-151075496A37}" dt="2020-05-02T15:32:42.175" v="4356" actId="478"/>
          <ac:graphicFrameMkLst>
            <pc:docMk/>
            <pc:sldMk cId="3496511088" sldId="364"/>
            <ac:graphicFrameMk id="19" creationId="{ECE9F9BB-C1B4-474C-A111-ED7AE09619ED}"/>
          </ac:graphicFrameMkLst>
        </pc:graphicFrameChg>
        <pc:graphicFrameChg chg="del">
          <ac:chgData name="이 경오" userId="03d471aaec579ec3" providerId="LiveId" clId="{14D9E178-0302-40BF-9892-151075496A37}" dt="2020-05-02T15:27:54.889" v="4333" actId="478"/>
          <ac:graphicFrameMkLst>
            <pc:docMk/>
            <pc:sldMk cId="3496511088" sldId="364"/>
            <ac:graphicFrameMk id="28" creationId="{C80C4FFD-B8F5-411A-9EE6-A3F1887B0BC3}"/>
          </ac:graphicFrameMkLst>
        </pc:graphicFrame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20" creationId="{3FAC28AC-04C0-48A3-973B-11F7F4F57613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47" creationId="{B5806A6E-C674-44BD-BD6E-C6D984D44E18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48" creationId="{36D6AF5D-3982-433D-86BC-9BDF8BAF03DC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0" creationId="{B1E084B3-61A3-438A-B64D-3ECD168F9E4B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1" creationId="{C65830E7-EBC7-46F1-B007-AC191E2223DA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2" creationId="{C2C28B11-E1E4-4993-8CA6-1D91F928DA9B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6" creationId="{6BAD9657-6AE6-43DD-AF82-ADF2B7899C6A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7" creationId="{E605C964-12CE-4C86-9388-0674ABC865DF}"/>
          </ac:cxnSpMkLst>
        </pc:cxnChg>
        <pc:cxnChg chg="add mod">
          <ac:chgData name="이 경오" userId="03d471aaec579ec3" providerId="LiveId" clId="{14D9E178-0302-40BF-9892-151075496A37}" dt="2020-05-02T15:33:58.921" v="4371" actId="1076"/>
          <ac:cxnSpMkLst>
            <pc:docMk/>
            <pc:sldMk cId="3496511088" sldId="364"/>
            <ac:cxnSpMk id="58" creationId="{AACC1248-0A3F-4E64-B924-8ACCED30F7D8}"/>
          </ac:cxnSpMkLst>
        </pc:cxnChg>
      </pc:sldChg>
      <pc:sldChg chg="addSp delSp modSp add mod">
        <pc:chgData name="이 경오" userId="03d471aaec579ec3" providerId="LiveId" clId="{14D9E178-0302-40BF-9892-151075496A37}" dt="2020-05-02T15:53:05.144" v="5462" actId="14100"/>
        <pc:sldMkLst>
          <pc:docMk/>
          <pc:sldMk cId="3651184222" sldId="365"/>
        </pc:sldMkLst>
        <pc:spChg chg="mod">
          <ac:chgData name="이 경오" userId="03d471aaec579ec3" providerId="LiveId" clId="{14D9E178-0302-40BF-9892-151075496A37}" dt="2020-05-02T15:49:48.249" v="5428" actId="14100"/>
          <ac:spMkLst>
            <pc:docMk/>
            <pc:sldMk cId="3651184222" sldId="365"/>
            <ac:spMk id="2" creationId="{82C23080-4479-4BC5-8430-E6C5335293E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6" creationId="{60144F02-5A18-4E6C-BF2A-78B0E74FD2CA}"/>
          </ac:spMkLst>
        </pc:spChg>
        <pc:spChg chg="mod">
          <ac:chgData name="이 경오" userId="03d471aaec579ec3" providerId="LiveId" clId="{14D9E178-0302-40BF-9892-151075496A37}" dt="2020-05-02T15:49:03.954" v="5420" actId="20577"/>
          <ac:spMkLst>
            <pc:docMk/>
            <pc:sldMk cId="3651184222" sldId="365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1" creationId="{ECEE70D4-E5A7-40B8-814D-D7DB255008A5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2" creationId="{72D46A60-8EAD-4F9D-920A-F92EEC269BA3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3" creationId="{1AE02F1B-FFE8-46C2-9B4C-8F53C0FFDE50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4" creationId="{2FC0F994-48BC-41DB-9D17-134F81809205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25" creationId="{15AE04A1-1965-4A41-8D80-870440080D68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39" creationId="{6F4CCBDB-FC64-48C5-B753-1E9160A4E64A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0" creationId="{C950C45A-A3DA-4A32-88E1-1F959AD7FE51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1" creationId="{DC1A7AD2-CFD1-4D8F-829A-A4F8ED79DA64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2" creationId="{24922173-2AD0-4ABD-8239-3607F8E82CB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3" creationId="{E6701D17-F096-4E00-B179-C7AF38934896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4" creationId="{99475D69-8627-43C7-BADD-0128A5E8D469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5" creationId="{1CBF29BC-73F8-45EC-AE0C-8A966FC6A313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46" creationId="{06EA3C13-9ECD-401D-9C93-247331AF804D}"/>
          </ac:spMkLst>
        </pc:spChg>
        <pc:spChg chg="del">
          <ac:chgData name="이 경오" userId="03d471aaec579ec3" providerId="LiveId" clId="{14D9E178-0302-40BF-9892-151075496A37}" dt="2020-05-02T15:48:40.057" v="5412" actId="478"/>
          <ac:spMkLst>
            <pc:docMk/>
            <pc:sldMk cId="3651184222" sldId="365"/>
            <ac:spMk id="62" creationId="{0C5D5E0C-ED39-4317-AA0E-BCFC19AD451E}"/>
          </ac:spMkLst>
        </pc:spChg>
        <pc:spChg chg="add mod">
          <ac:chgData name="이 경오" userId="03d471aaec579ec3" providerId="LiveId" clId="{14D9E178-0302-40BF-9892-151075496A37}" dt="2020-05-02T15:49:15.844" v="5422" actId="1076"/>
          <ac:spMkLst>
            <pc:docMk/>
            <pc:sldMk cId="3651184222" sldId="365"/>
            <ac:spMk id="63" creationId="{9EB3EAD3-6B5C-4FCB-AE16-C00EADB0BD43}"/>
          </ac:spMkLst>
        </pc:s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26" creationId="{575ACE9E-DA84-4F39-82E5-69029C45ABAF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0" creationId="{97227067-8661-4C5E-AC5B-683A10EAE480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3" creationId="{7EC540BC-4234-47FC-8FE0-FE829674D581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36" creationId="{7C392E5D-25F9-46B2-9382-B413751427B2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53" creationId="{47C1C80E-9BC4-4D5B-98D6-936BC7E0C5C6}"/>
          </ac:grpSpMkLst>
        </pc:grpChg>
        <pc:grpChg chg="del">
          <ac:chgData name="이 경오" userId="03d471aaec579ec3" providerId="LiveId" clId="{14D9E178-0302-40BF-9892-151075496A37}" dt="2020-05-02T15:48:40.057" v="5412" actId="478"/>
          <ac:grpSpMkLst>
            <pc:docMk/>
            <pc:sldMk cId="3651184222" sldId="365"/>
            <ac:grpSpMk id="59" creationId="{B640E8F4-B638-44F0-8D78-B70C9C511794}"/>
          </ac:grpSpMkLst>
        </pc:grpChg>
        <pc:graphicFrameChg chg="mod modGraphic">
          <ac:chgData name="이 경오" userId="03d471aaec579ec3" providerId="LiveId" clId="{14D9E178-0302-40BF-9892-151075496A37}" dt="2020-05-02T15:53:05.144" v="5462" actId="14100"/>
          <ac:graphicFrameMkLst>
            <pc:docMk/>
            <pc:sldMk cId="3651184222" sldId="365"/>
            <ac:graphicFrameMk id="3" creationId="{E4F8D541-208A-4007-BA8B-10D93D6D3770}"/>
          </ac:graphicFrameMkLst>
        </pc:graphicFrameChg>
        <pc:graphicFrameChg chg="del">
          <ac:chgData name="이 경오" userId="03d471aaec579ec3" providerId="LiveId" clId="{14D9E178-0302-40BF-9892-151075496A37}" dt="2020-05-02T15:48:40.057" v="5412" actId="478"/>
          <ac:graphicFrameMkLst>
            <pc:docMk/>
            <pc:sldMk cId="3651184222" sldId="365"/>
            <ac:graphicFrameMk id="18" creationId="{B11027B0-08CC-417D-A0AF-C6C6A6B56F57}"/>
          </ac:graphicFrameMkLst>
        </pc:graphicFrameChg>
        <pc:graphicFrameChg chg="add del mod">
          <ac:chgData name="이 경오" userId="03d471aaec579ec3" providerId="LiveId" clId="{14D9E178-0302-40BF-9892-151075496A37}" dt="2020-05-02T15:53:01.440" v="5461" actId="478"/>
          <ac:graphicFrameMkLst>
            <pc:docMk/>
            <pc:sldMk cId="3651184222" sldId="365"/>
            <ac:graphicFrameMk id="64" creationId="{F8A18945-FB79-43B7-BC81-9254569B335B}"/>
          </ac:graphicFrameMkLst>
        </pc:graphicFrame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20" creationId="{3FAC28AC-04C0-48A3-973B-11F7F4F57613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47" creationId="{B5806A6E-C674-44BD-BD6E-C6D984D44E18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48" creationId="{36D6AF5D-3982-433D-86BC-9BDF8BAF03DC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0" creationId="{B1E084B3-61A3-438A-B64D-3ECD168F9E4B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1" creationId="{C65830E7-EBC7-46F1-B007-AC191E2223DA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2" creationId="{C2C28B11-E1E4-4993-8CA6-1D91F928DA9B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6" creationId="{6BAD9657-6AE6-43DD-AF82-ADF2B7899C6A}"/>
          </ac:cxnSpMkLst>
        </pc:cxnChg>
        <pc:cxnChg chg="del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7" creationId="{E605C964-12CE-4C86-9388-0674ABC865DF}"/>
          </ac:cxnSpMkLst>
        </pc:cxnChg>
        <pc:cxnChg chg="del mod">
          <ac:chgData name="이 경오" userId="03d471aaec579ec3" providerId="LiveId" clId="{14D9E178-0302-40BF-9892-151075496A37}" dt="2020-05-02T15:48:40.057" v="5412" actId="478"/>
          <ac:cxnSpMkLst>
            <pc:docMk/>
            <pc:sldMk cId="3651184222" sldId="365"/>
            <ac:cxnSpMk id="58" creationId="{AACC1248-0A3F-4E64-B924-8ACCED30F7D8}"/>
          </ac:cxnSpMkLst>
        </pc:cxnChg>
      </pc:sldChg>
      <pc:sldChg chg="addSp delSp modSp add mod">
        <pc:chgData name="이 경오" userId="03d471aaec579ec3" providerId="LiveId" clId="{14D9E178-0302-40BF-9892-151075496A37}" dt="2020-05-02T16:13:18.380" v="6214" actId="1076"/>
        <pc:sldMkLst>
          <pc:docMk/>
          <pc:sldMk cId="4135938912" sldId="366"/>
        </pc:sldMkLst>
        <pc:spChg chg="del">
          <ac:chgData name="이 경오" userId="03d471aaec579ec3" providerId="LiveId" clId="{14D9E178-0302-40BF-9892-151075496A37}" dt="2020-05-02T15:53:51.336" v="5464" actId="478"/>
          <ac:spMkLst>
            <pc:docMk/>
            <pc:sldMk cId="4135938912" sldId="366"/>
            <ac:spMk id="2" creationId="{82C23080-4479-4BC5-8430-E6C5335293E6}"/>
          </ac:spMkLst>
        </pc:spChg>
        <pc:spChg chg="add mod topLvl">
          <ac:chgData name="이 경오" userId="03d471aaec579ec3" providerId="LiveId" clId="{14D9E178-0302-40BF-9892-151075496A37}" dt="2020-05-02T16:02:12.567" v="5648" actId="14100"/>
          <ac:spMkLst>
            <pc:docMk/>
            <pc:sldMk cId="4135938912" sldId="366"/>
            <ac:spMk id="6" creationId="{FD083C95-F899-4A5E-B6B7-474E84C9FE77}"/>
          </ac:spMkLst>
        </pc:spChg>
        <pc:spChg chg="add mod">
          <ac:chgData name="이 경오" userId="03d471aaec579ec3" providerId="LiveId" clId="{14D9E178-0302-40BF-9892-151075496A37}" dt="2020-05-02T16:02:31.808" v="5653" actId="1076"/>
          <ac:spMkLst>
            <pc:docMk/>
            <pc:sldMk cId="4135938912" sldId="366"/>
            <ac:spMk id="9" creationId="{380BB353-49DD-4B29-B69E-920F0BDFBE2E}"/>
          </ac:spMkLst>
        </pc:spChg>
        <pc:spChg chg="add mod topLvl">
          <ac:chgData name="이 경오" userId="03d471aaec579ec3" providerId="LiveId" clId="{14D9E178-0302-40BF-9892-151075496A37}" dt="2020-05-02T16:04:00.737" v="5667" actId="1076"/>
          <ac:spMkLst>
            <pc:docMk/>
            <pc:sldMk cId="4135938912" sldId="366"/>
            <ac:spMk id="11" creationId="{2288C74E-92CC-4E65-A031-A22CA5F15AF1}"/>
          </ac:spMkLst>
        </pc:spChg>
        <pc:spChg chg="mod">
          <ac:chgData name="이 경오" userId="03d471aaec579ec3" providerId="LiveId" clId="{14D9E178-0302-40BF-9892-151075496A37}" dt="2020-05-02T16:10:21.634" v="5774" actId="6549"/>
          <ac:spMkLst>
            <pc:docMk/>
            <pc:sldMk cId="4135938912" sldId="366"/>
            <ac:spMk id="13" creationId="{79EC83B6-EB5E-44C6-B532-04C580F5632F}"/>
          </ac:spMkLst>
        </pc:spChg>
        <pc:spChg chg="add mod topLvl">
          <ac:chgData name="이 경오" userId="03d471aaec579ec3" providerId="LiveId" clId="{14D9E178-0302-40BF-9892-151075496A37}" dt="2020-05-02T16:02:18.227" v="5650" actId="14100"/>
          <ac:spMkLst>
            <pc:docMk/>
            <pc:sldMk cId="4135938912" sldId="366"/>
            <ac:spMk id="17" creationId="{1FDB433B-B2AD-4FC8-8C0F-31D97796ACBB}"/>
          </ac:spMkLst>
        </pc:spChg>
        <pc:spChg chg="add mod topLvl">
          <ac:chgData name="이 경오" userId="03d471aaec579ec3" providerId="LiveId" clId="{14D9E178-0302-40BF-9892-151075496A37}" dt="2020-05-02T16:02:49.368" v="5657" actId="14100"/>
          <ac:spMkLst>
            <pc:docMk/>
            <pc:sldMk cId="4135938912" sldId="366"/>
            <ac:spMk id="18" creationId="{29BE4121-DB37-4443-B98F-DA9C9D242B26}"/>
          </ac:spMkLst>
        </pc:spChg>
        <pc:spChg chg="add mod topLvl">
          <ac:chgData name="이 경오" userId="03d471aaec579ec3" providerId="LiveId" clId="{14D9E178-0302-40BF-9892-151075496A37}" dt="2020-05-02T16:03:42.199" v="5666"/>
          <ac:spMkLst>
            <pc:docMk/>
            <pc:sldMk cId="4135938912" sldId="366"/>
            <ac:spMk id="19" creationId="{E09A59AC-E512-40C9-8EBD-7C51B79EFC65}"/>
          </ac:spMkLst>
        </pc:spChg>
        <pc:spChg chg="add mod topLvl">
          <ac:chgData name="이 경오" userId="03d471aaec579ec3" providerId="LiveId" clId="{14D9E178-0302-40BF-9892-151075496A37}" dt="2020-05-02T16:02:53.657" v="5659" actId="1076"/>
          <ac:spMkLst>
            <pc:docMk/>
            <pc:sldMk cId="4135938912" sldId="366"/>
            <ac:spMk id="21" creationId="{DAE18966-E71A-4003-8636-C75A7A97B582}"/>
          </ac:spMkLst>
        </pc:spChg>
        <pc:spChg chg="add mod">
          <ac:chgData name="이 경오" userId="03d471aaec579ec3" providerId="LiveId" clId="{14D9E178-0302-40BF-9892-151075496A37}" dt="2020-05-02T16:07:35.721" v="5750" actId="1076"/>
          <ac:spMkLst>
            <pc:docMk/>
            <pc:sldMk cId="4135938912" sldId="366"/>
            <ac:spMk id="27" creationId="{77EAACFF-2D2B-4D85-AC70-E554588082CF}"/>
          </ac:spMkLst>
        </pc:spChg>
        <pc:spChg chg="add mod">
          <ac:chgData name="이 경오" userId="03d471aaec579ec3" providerId="LiveId" clId="{14D9E178-0302-40BF-9892-151075496A37}" dt="2020-05-02T16:04:06.040" v="5669" actId="1076"/>
          <ac:spMkLst>
            <pc:docMk/>
            <pc:sldMk cId="4135938912" sldId="366"/>
            <ac:spMk id="35" creationId="{36F99153-9282-4E97-A661-A7098A74D83E}"/>
          </ac:spMkLst>
        </pc:spChg>
        <pc:spChg chg="add mod">
          <ac:chgData name="이 경오" userId="03d471aaec579ec3" providerId="LiveId" clId="{14D9E178-0302-40BF-9892-151075496A37}" dt="2020-05-02T16:04:26.399" v="5676" actId="1076"/>
          <ac:spMkLst>
            <pc:docMk/>
            <pc:sldMk cId="4135938912" sldId="366"/>
            <ac:spMk id="36" creationId="{F70FBD7D-0294-4B52-8F14-F506BE1CBACA}"/>
          </ac:spMkLst>
        </pc:spChg>
        <pc:spChg chg="add mod">
          <ac:chgData name="이 경오" userId="03d471aaec579ec3" providerId="LiveId" clId="{14D9E178-0302-40BF-9892-151075496A37}" dt="2020-05-02T16:04:26.399" v="5676" actId="1076"/>
          <ac:spMkLst>
            <pc:docMk/>
            <pc:sldMk cId="4135938912" sldId="366"/>
            <ac:spMk id="37" creationId="{32C5B0D6-73AF-41E7-B7F5-E770B6763BE3}"/>
          </ac:spMkLst>
        </pc:spChg>
        <pc:spChg chg="add mod">
          <ac:chgData name="이 경오" userId="03d471aaec579ec3" providerId="LiveId" clId="{14D9E178-0302-40BF-9892-151075496A37}" dt="2020-05-02T16:06:39.356" v="5733" actId="1076"/>
          <ac:spMkLst>
            <pc:docMk/>
            <pc:sldMk cId="4135938912" sldId="366"/>
            <ac:spMk id="41" creationId="{EEF054BE-42F8-4BB4-91B0-5BC68A4F3BA4}"/>
          </ac:spMkLst>
        </pc:spChg>
        <pc:spChg chg="add mod">
          <ac:chgData name="이 경오" userId="03d471aaec579ec3" providerId="LiveId" clId="{14D9E178-0302-40BF-9892-151075496A37}" dt="2020-05-02T16:04:42.850" v="5678" actId="1076"/>
          <ac:spMkLst>
            <pc:docMk/>
            <pc:sldMk cId="4135938912" sldId="366"/>
            <ac:spMk id="43" creationId="{80FA19B8-4A60-461C-A0C7-CDEA7F42654D}"/>
          </ac:spMkLst>
        </pc:spChg>
        <pc:spChg chg="add mod">
          <ac:chgData name="이 경오" userId="03d471aaec579ec3" providerId="LiveId" clId="{14D9E178-0302-40BF-9892-151075496A37}" dt="2020-05-02T16:05:34.768" v="5711" actId="1076"/>
          <ac:spMkLst>
            <pc:docMk/>
            <pc:sldMk cId="4135938912" sldId="366"/>
            <ac:spMk id="47" creationId="{3A37105C-CD5B-461D-A47A-67693F052C43}"/>
          </ac:spMkLst>
        </pc:spChg>
        <pc:spChg chg="add mod">
          <ac:chgData name="이 경오" userId="03d471aaec579ec3" providerId="LiveId" clId="{14D9E178-0302-40BF-9892-151075496A37}" dt="2020-05-02T16:05:41.998" v="5714" actId="1076"/>
          <ac:spMkLst>
            <pc:docMk/>
            <pc:sldMk cId="4135938912" sldId="366"/>
            <ac:spMk id="48" creationId="{0AD7AD51-63D1-4A6E-B2A9-73E78D74C066}"/>
          </ac:spMkLst>
        </pc:spChg>
        <pc:spChg chg="add mod">
          <ac:chgData name="이 경오" userId="03d471aaec579ec3" providerId="LiveId" clId="{14D9E178-0302-40BF-9892-151075496A37}" dt="2020-05-02T16:05:55.756" v="5724" actId="207"/>
          <ac:spMkLst>
            <pc:docMk/>
            <pc:sldMk cId="4135938912" sldId="366"/>
            <ac:spMk id="50" creationId="{6CC5873C-491F-4560-A224-13737D7216EB}"/>
          </ac:spMkLst>
        </pc:spChg>
        <pc:spChg chg="add mod">
          <ac:chgData name="이 경오" userId="03d471aaec579ec3" providerId="LiveId" clId="{14D9E178-0302-40BF-9892-151075496A37}" dt="2020-05-02T16:06:02.269" v="5726" actId="1076"/>
          <ac:spMkLst>
            <pc:docMk/>
            <pc:sldMk cId="4135938912" sldId="366"/>
            <ac:spMk id="51" creationId="{D02DEA3A-7193-4B04-87B6-2C46A3B0405E}"/>
          </ac:spMkLst>
        </pc:spChg>
        <pc:spChg chg="add mod">
          <ac:chgData name="이 경오" userId="03d471aaec579ec3" providerId="LiveId" clId="{14D9E178-0302-40BF-9892-151075496A37}" dt="2020-05-02T16:06:13.058" v="5728" actId="1076"/>
          <ac:spMkLst>
            <pc:docMk/>
            <pc:sldMk cId="4135938912" sldId="366"/>
            <ac:spMk id="52" creationId="{3979FBDA-3280-42B6-B2E0-B7AD06BE5A65}"/>
          </ac:spMkLst>
        </pc:spChg>
        <pc:spChg chg="add mod">
          <ac:chgData name="이 경오" userId="03d471aaec579ec3" providerId="LiveId" clId="{14D9E178-0302-40BF-9892-151075496A37}" dt="2020-05-02T16:06:24.848" v="5730" actId="1076"/>
          <ac:spMkLst>
            <pc:docMk/>
            <pc:sldMk cId="4135938912" sldId="366"/>
            <ac:spMk id="53" creationId="{0CF0787E-72D6-4644-86D8-4F9E56A77581}"/>
          </ac:spMkLst>
        </pc:spChg>
        <pc:spChg chg="add mod">
          <ac:chgData name="이 경오" userId="03d471aaec579ec3" providerId="LiveId" clId="{14D9E178-0302-40BF-9892-151075496A37}" dt="2020-05-02T16:06:35.749" v="5732" actId="1076"/>
          <ac:spMkLst>
            <pc:docMk/>
            <pc:sldMk cId="4135938912" sldId="366"/>
            <ac:spMk id="54" creationId="{FB4F29F0-45EE-4F04-BA2F-C432B7A9BEB9}"/>
          </ac:spMkLst>
        </pc:spChg>
        <pc:spChg chg="add mod">
          <ac:chgData name="이 경오" userId="03d471aaec579ec3" providerId="LiveId" clId="{14D9E178-0302-40BF-9892-151075496A37}" dt="2020-05-02T16:07:08.064" v="5742" actId="20577"/>
          <ac:spMkLst>
            <pc:docMk/>
            <pc:sldMk cId="4135938912" sldId="366"/>
            <ac:spMk id="55" creationId="{5C72A608-BC49-4E72-8987-3D8A9B02F2D4}"/>
          </ac:spMkLst>
        </pc:spChg>
        <pc:spChg chg="add mod">
          <ac:chgData name="이 경오" userId="03d471aaec579ec3" providerId="LiveId" clId="{14D9E178-0302-40BF-9892-151075496A37}" dt="2020-05-02T16:09:52.268" v="5767"/>
          <ac:spMkLst>
            <pc:docMk/>
            <pc:sldMk cId="4135938912" sldId="366"/>
            <ac:spMk id="56" creationId="{F113D541-88CB-4B01-A994-CED59FD1F6E7}"/>
          </ac:spMkLst>
        </pc:spChg>
        <pc:spChg chg="add mod">
          <ac:chgData name="이 경오" userId="03d471aaec579ec3" providerId="LiveId" clId="{14D9E178-0302-40BF-9892-151075496A37}" dt="2020-05-02T16:07:26.711" v="5746" actId="1076"/>
          <ac:spMkLst>
            <pc:docMk/>
            <pc:sldMk cId="4135938912" sldId="366"/>
            <ac:spMk id="58" creationId="{D455782C-F540-43A2-BC89-FA552CE75E21}"/>
          </ac:spMkLst>
        </pc:spChg>
        <pc:spChg chg="add mod">
          <ac:chgData name="이 경오" userId="03d471aaec579ec3" providerId="LiveId" clId="{14D9E178-0302-40BF-9892-151075496A37}" dt="2020-05-02T16:07:33.570" v="5748" actId="1076"/>
          <ac:spMkLst>
            <pc:docMk/>
            <pc:sldMk cId="4135938912" sldId="366"/>
            <ac:spMk id="59" creationId="{C8F505D8-BA90-4B74-B210-5C83D384E135}"/>
          </ac:spMkLst>
        </pc:spChg>
        <pc:spChg chg="add mod">
          <ac:chgData name="이 경오" userId="03d471aaec579ec3" providerId="LiveId" clId="{14D9E178-0302-40BF-9892-151075496A37}" dt="2020-05-02T16:12:56.275" v="6207" actId="403"/>
          <ac:spMkLst>
            <pc:docMk/>
            <pc:sldMk cId="4135938912" sldId="366"/>
            <ac:spMk id="62" creationId="{366ED127-83AD-4EBD-8881-7B81FE593CB7}"/>
          </ac:spMkLst>
        </pc:spChg>
        <pc:spChg chg="del">
          <ac:chgData name="이 경오" userId="03d471aaec579ec3" providerId="LiveId" clId="{14D9E178-0302-40BF-9892-151075496A37}" dt="2020-05-02T15:53:54.999" v="5465" actId="478"/>
          <ac:spMkLst>
            <pc:docMk/>
            <pc:sldMk cId="4135938912" sldId="366"/>
            <ac:spMk id="63" creationId="{9EB3EAD3-6B5C-4FCB-AE16-C00EADB0BD43}"/>
          </ac:spMkLst>
        </pc:spChg>
        <pc:spChg chg="add mod">
          <ac:chgData name="이 경오" userId="03d471aaec579ec3" providerId="LiveId" clId="{14D9E178-0302-40BF-9892-151075496A37}" dt="2020-05-02T16:07:58.699" v="5755" actId="1076"/>
          <ac:spMkLst>
            <pc:docMk/>
            <pc:sldMk cId="4135938912" sldId="366"/>
            <ac:spMk id="64" creationId="{281B7556-C6D5-433E-986A-5ABC88CFDD66}"/>
          </ac:spMkLst>
        </pc:spChg>
        <pc:spChg chg="add mod">
          <ac:chgData name="이 경오" userId="03d471aaec579ec3" providerId="LiveId" clId="{14D9E178-0302-40BF-9892-151075496A37}" dt="2020-05-02T16:08:01.997" v="5756" actId="1076"/>
          <ac:spMkLst>
            <pc:docMk/>
            <pc:sldMk cId="4135938912" sldId="366"/>
            <ac:spMk id="65" creationId="{EF13862B-599E-4E05-A1AA-077DC3342535}"/>
          </ac:spMkLst>
        </pc:spChg>
        <pc:spChg chg="add mod">
          <ac:chgData name="이 경오" userId="03d471aaec579ec3" providerId="LiveId" clId="{14D9E178-0302-40BF-9892-151075496A37}" dt="2020-05-02T16:13:14.549" v="6213" actId="1076"/>
          <ac:spMkLst>
            <pc:docMk/>
            <pc:sldMk cId="4135938912" sldId="366"/>
            <ac:spMk id="66" creationId="{5B723B5D-1D8E-4B68-B142-298239D3A4BF}"/>
          </ac:spMkLst>
        </pc:spChg>
        <pc:spChg chg="add mod">
          <ac:chgData name="이 경오" userId="03d471aaec579ec3" providerId="LiveId" clId="{14D9E178-0302-40BF-9892-151075496A37}" dt="2020-05-02T16:13:18.380" v="6214" actId="1076"/>
          <ac:spMkLst>
            <pc:docMk/>
            <pc:sldMk cId="4135938912" sldId="366"/>
            <ac:spMk id="67" creationId="{86C8C0CD-171D-4AC6-ABEA-A4F4D778F719}"/>
          </ac:spMkLst>
        </pc:spChg>
        <pc:spChg chg="add mod">
          <ac:chgData name="이 경오" userId="03d471aaec579ec3" providerId="LiveId" clId="{14D9E178-0302-40BF-9892-151075496A37}" dt="2020-05-02T16:13:04.850" v="6208" actId="1076"/>
          <ac:spMkLst>
            <pc:docMk/>
            <pc:sldMk cId="4135938912" sldId="366"/>
            <ac:spMk id="69" creationId="{2982A876-4B28-441D-A096-42AEE98EB0A8}"/>
          </ac:spMkLst>
        </pc:spChg>
        <pc:spChg chg="add mod">
          <ac:chgData name="이 경오" userId="03d471aaec579ec3" providerId="LiveId" clId="{14D9E178-0302-40BF-9892-151075496A37}" dt="2020-05-02T16:11:40.249" v="6063"/>
          <ac:spMkLst>
            <pc:docMk/>
            <pc:sldMk cId="4135938912" sldId="366"/>
            <ac:spMk id="70" creationId="{168673D2-FD6C-4FBF-803E-F27384666F8C}"/>
          </ac:spMkLst>
        </pc:spChg>
        <pc:spChg chg="add mod">
          <ac:chgData name="이 경오" userId="03d471aaec579ec3" providerId="LiveId" clId="{14D9E178-0302-40BF-9892-151075496A37}" dt="2020-05-02T16:12:38.721" v="6203" actId="12"/>
          <ac:spMkLst>
            <pc:docMk/>
            <pc:sldMk cId="4135938912" sldId="366"/>
            <ac:spMk id="71" creationId="{DEFF0F3B-6654-4596-A463-D0751B4AA870}"/>
          </ac:spMkLst>
        </pc:spChg>
        <pc:grpChg chg="add mod">
          <ac:chgData name="이 경오" userId="03d471aaec579ec3" providerId="LiveId" clId="{14D9E178-0302-40BF-9892-151075496A37}" dt="2020-05-02T15:59:22.579" v="5533" actId="164"/>
          <ac:grpSpMkLst>
            <pc:docMk/>
            <pc:sldMk cId="4135938912" sldId="366"/>
            <ac:grpSpMk id="7" creationId="{539A341D-F8BE-411C-97D8-AD8C0C3437E0}"/>
          </ac:grpSpMkLst>
        </pc:grpChg>
        <pc:grpChg chg="add del mod">
          <ac:chgData name="이 경오" userId="03d471aaec579ec3" providerId="LiveId" clId="{14D9E178-0302-40BF-9892-151075496A37}" dt="2020-05-02T16:01:12.577" v="5613" actId="165"/>
          <ac:grpSpMkLst>
            <pc:docMk/>
            <pc:sldMk cId="4135938912" sldId="366"/>
            <ac:grpSpMk id="24" creationId="{8142DB65-4E73-4686-8C42-1339DB3E7316}"/>
          </ac:grpSpMkLst>
        </pc:grpChg>
        <pc:graphicFrameChg chg="del">
          <ac:chgData name="이 경오" userId="03d471aaec579ec3" providerId="LiveId" clId="{14D9E178-0302-40BF-9892-151075496A37}" dt="2020-05-02T15:53:51.336" v="5464" actId="478"/>
          <ac:graphicFrameMkLst>
            <pc:docMk/>
            <pc:sldMk cId="4135938912" sldId="366"/>
            <ac:graphicFrameMk id="3" creationId="{E4F8D541-208A-4007-BA8B-10D93D6D3770}"/>
          </ac:graphicFrameMkLst>
        </pc:graphicFrameChg>
        <pc:picChg chg="add mod topLvl">
          <ac:chgData name="이 경오" userId="03d471aaec579ec3" providerId="LiveId" clId="{14D9E178-0302-40BF-9892-151075496A37}" dt="2020-05-02T16:02:22.917" v="5651" actId="1076"/>
          <ac:picMkLst>
            <pc:docMk/>
            <pc:sldMk cId="4135938912" sldId="366"/>
            <ac:picMk id="10" creationId="{BF8B5FC8-37C5-40B2-9865-EAE2EB46A731}"/>
          </ac:picMkLst>
        </pc:picChg>
        <pc:picChg chg="add mod topLvl">
          <ac:chgData name="이 경오" userId="03d471aaec579ec3" providerId="LiveId" clId="{14D9E178-0302-40BF-9892-151075496A37}" dt="2020-05-02T16:09:55.658" v="5770" actId="1076"/>
          <ac:picMkLst>
            <pc:docMk/>
            <pc:sldMk cId="4135938912" sldId="366"/>
            <ac:picMk id="20" creationId="{343C7FA6-FF76-426B-96EA-3E9FB4FF7EAF}"/>
          </ac:picMkLst>
        </pc:picChg>
        <pc:picChg chg="add mod">
          <ac:chgData name="이 경오" userId="03d471aaec579ec3" providerId="LiveId" clId="{14D9E178-0302-40BF-9892-151075496A37}" dt="2020-05-02T16:04:06.040" v="5669" actId="1076"/>
          <ac:picMkLst>
            <pc:docMk/>
            <pc:sldMk cId="4135938912" sldId="366"/>
            <ac:picMk id="34" creationId="{4DFA1F6F-E782-478E-89E0-F98F1CC1743F}"/>
          </ac:picMkLst>
        </pc:picChg>
        <pc:picChg chg="add mod">
          <ac:chgData name="이 경오" userId="03d471aaec579ec3" providerId="LiveId" clId="{14D9E178-0302-40BF-9892-151075496A37}" dt="2020-05-02T16:04:42.850" v="5678" actId="1076"/>
          <ac:picMkLst>
            <pc:docMk/>
            <pc:sldMk cId="4135938912" sldId="366"/>
            <ac:picMk id="42" creationId="{8CC6B61C-15B8-40E5-B4FA-C62753BC1CE8}"/>
          </ac:picMkLst>
        </pc:picChg>
        <pc:cxnChg chg="add mod topLvl">
          <ac:chgData name="이 경오" userId="03d471aaec579ec3" providerId="LiveId" clId="{14D9E178-0302-40BF-9892-151075496A37}" dt="2020-05-02T16:02:22.917" v="5651" actId="1076"/>
          <ac:cxnSpMkLst>
            <pc:docMk/>
            <pc:sldMk cId="4135938912" sldId="366"/>
            <ac:cxnSpMk id="12" creationId="{2C0E6980-10B5-4652-919F-4FD345E67FAA}"/>
          </ac:cxnSpMkLst>
        </pc:cxnChg>
        <pc:cxnChg chg="add mod topLvl">
          <ac:chgData name="이 경오" userId="03d471aaec579ec3" providerId="LiveId" clId="{14D9E178-0302-40BF-9892-151075496A37}" dt="2020-05-02T16:09:55.658" v="5770" actId="1076"/>
          <ac:cxnSpMkLst>
            <pc:docMk/>
            <pc:sldMk cId="4135938912" sldId="366"/>
            <ac:cxnSpMk id="22" creationId="{33213FC3-5DE9-44E6-8BE0-B24A2127AB07}"/>
          </ac:cxnSpMkLst>
        </pc:cxnChg>
        <pc:cxnChg chg="add mod">
          <ac:chgData name="이 경오" userId="03d471aaec579ec3" providerId="LiveId" clId="{14D9E178-0302-40BF-9892-151075496A37}" dt="2020-05-02T16:04:26.399" v="5676" actId="1076"/>
          <ac:cxnSpMkLst>
            <pc:docMk/>
            <pc:sldMk cId="4135938912" sldId="366"/>
            <ac:cxnSpMk id="38" creationId="{B7A991F5-9B4F-40D2-B4BF-C3EE1EE8BEA7}"/>
          </ac:cxnSpMkLst>
        </pc:cxnChg>
        <pc:cxnChg chg="add mod">
          <ac:chgData name="이 경오" userId="03d471aaec579ec3" providerId="LiveId" clId="{14D9E178-0302-40BF-9892-151075496A37}" dt="2020-05-02T16:04:46.507" v="5679" actId="14100"/>
          <ac:cxnSpMkLst>
            <pc:docMk/>
            <pc:sldMk cId="4135938912" sldId="366"/>
            <ac:cxnSpMk id="44" creationId="{77B65431-EA6F-4B76-9981-61CE2261DC3E}"/>
          </ac:cxnSpMkLst>
        </pc:cxnChg>
        <pc:cxnChg chg="add mod">
          <ac:chgData name="이 경오" userId="03d471aaec579ec3" providerId="LiveId" clId="{14D9E178-0302-40BF-9892-151075496A37}" dt="2020-05-02T16:07:18.888" v="5744" actId="13822"/>
          <ac:cxnSpMkLst>
            <pc:docMk/>
            <pc:sldMk cId="4135938912" sldId="366"/>
            <ac:cxnSpMk id="46" creationId="{DC2B9230-6A41-4E9E-8E04-DB68103A117B}"/>
          </ac:cxnSpMkLst>
        </pc:cxnChg>
        <pc:cxnChg chg="add del mod">
          <ac:chgData name="이 경오" userId="03d471aaec579ec3" providerId="LiveId" clId="{14D9E178-0302-40BF-9892-151075496A37}" dt="2020-05-02T16:13:10.275" v="6212" actId="1076"/>
          <ac:cxnSpMkLst>
            <pc:docMk/>
            <pc:sldMk cId="4135938912" sldId="366"/>
            <ac:cxnSpMk id="60" creationId="{DA90B472-C62E-4682-A770-EFAF71404A7A}"/>
          </ac:cxnSpMkLst>
        </pc:cxnChg>
      </pc:sldChg>
      <pc:sldChg chg="modSp add mod ord">
        <pc:chgData name="이 경오" userId="03d471aaec579ec3" providerId="LiveId" clId="{14D9E178-0302-40BF-9892-151075496A37}" dt="2020-05-02T16:14:15.561" v="6218" actId="20577"/>
        <pc:sldMkLst>
          <pc:docMk/>
          <pc:sldMk cId="105868750" sldId="367"/>
        </pc:sldMkLst>
        <pc:spChg chg="mod">
          <ac:chgData name="이 경오" userId="03d471aaec579ec3" providerId="LiveId" clId="{14D9E178-0302-40BF-9892-151075496A37}" dt="2020-05-02T16:14:15.561" v="6218" actId="20577"/>
          <ac:spMkLst>
            <pc:docMk/>
            <pc:sldMk cId="105868750" sldId="367"/>
            <ac:spMk id="6" creationId="{97ABE4A9-0E2E-45E8-86C2-53BF8FA05A72}"/>
          </ac:spMkLst>
        </pc:spChg>
      </pc:sldChg>
      <pc:sldChg chg="addSp delSp modSp add mod ord">
        <pc:chgData name="이 경오" userId="03d471aaec579ec3" providerId="LiveId" clId="{14D9E178-0302-40BF-9892-151075496A37}" dt="2020-05-02T16:28:43.957" v="6507" actId="12"/>
        <pc:sldMkLst>
          <pc:docMk/>
          <pc:sldMk cId="2067336957" sldId="368"/>
        </pc:sldMkLst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6" creationId="{60144F02-5A18-4E6C-BF2A-78B0E74FD2CA}"/>
          </ac:spMkLst>
        </pc:spChg>
        <pc:spChg chg="mod">
          <ac:chgData name="이 경오" userId="03d471aaec579ec3" providerId="LiveId" clId="{14D9E178-0302-40BF-9892-151075496A37}" dt="2020-05-02T16:22:03.281" v="6298" actId="1076"/>
          <ac:spMkLst>
            <pc:docMk/>
            <pc:sldMk cId="2067336957" sldId="368"/>
            <ac:spMk id="13" creationId="{79EC83B6-EB5E-44C6-B532-04C580F5632F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1" creationId="{ECEE70D4-E5A7-40B8-814D-D7DB255008A5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2" creationId="{72D46A60-8EAD-4F9D-920A-F92EEC269BA3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3" creationId="{1AE02F1B-FFE8-46C2-9B4C-8F53C0FFDE50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4" creationId="{2FC0F994-48BC-41DB-9D17-134F81809205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25" creationId="{15AE04A1-1965-4A41-8D80-870440080D68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39" creationId="{6F4CCBDB-FC64-48C5-B753-1E9160A4E64A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0" creationId="{C950C45A-A3DA-4A32-88E1-1F959AD7FE51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1" creationId="{DC1A7AD2-CFD1-4D8F-829A-A4F8ED79DA64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2" creationId="{24922173-2AD0-4ABD-8239-3607F8E82CB6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3" creationId="{E6701D17-F096-4E00-B179-C7AF38934896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4" creationId="{99475D69-8627-43C7-BADD-0128A5E8D469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5" creationId="{1CBF29BC-73F8-45EC-AE0C-8A966FC6A313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46" creationId="{06EA3C13-9ECD-401D-9C93-247331AF804D}"/>
          </ac:spMkLst>
        </pc:spChg>
        <pc:spChg chg="mod">
          <ac:chgData name="이 경오" userId="03d471aaec579ec3" providerId="LiveId" clId="{14D9E178-0302-40BF-9892-151075496A37}" dt="2020-05-02T16:20:46.217" v="6296"/>
          <ac:spMkLst>
            <pc:docMk/>
            <pc:sldMk cId="2067336957" sldId="368"/>
            <ac:spMk id="49" creationId="{DB2592F5-1887-4128-A11C-FBB241480622}"/>
          </ac:spMkLst>
        </pc:spChg>
        <pc:spChg chg="del">
          <ac:chgData name="이 경오" userId="03d471aaec579ec3" providerId="LiveId" clId="{14D9E178-0302-40BF-9892-151075496A37}" dt="2020-05-02T16:20:52.075" v="6297" actId="478"/>
          <ac:spMkLst>
            <pc:docMk/>
            <pc:sldMk cId="2067336957" sldId="368"/>
            <ac:spMk id="62" creationId="{0C5D5E0C-ED39-4317-AA0E-BCFC19AD451E}"/>
          </ac:spMkLst>
        </pc:spChg>
        <pc:spChg chg="add mod">
          <ac:chgData name="이 경오" userId="03d471aaec579ec3" providerId="LiveId" clId="{14D9E178-0302-40BF-9892-151075496A37}" dt="2020-05-02T16:22:48.668" v="6364"/>
          <ac:spMkLst>
            <pc:docMk/>
            <pc:sldMk cId="2067336957" sldId="368"/>
            <ac:spMk id="63" creationId="{8859E577-A640-448F-9E39-5448A40D4BB8}"/>
          </ac:spMkLst>
        </pc:spChg>
        <pc:spChg chg="add del mod">
          <ac:chgData name="이 경오" userId="03d471aaec579ec3" providerId="LiveId" clId="{14D9E178-0302-40BF-9892-151075496A37}" dt="2020-05-02T16:22:54.760" v="6365" actId="478"/>
          <ac:spMkLst>
            <pc:docMk/>
            <pc:sldMk cId="2067336957" sldId="368"/>
            <ac:spMk id="64" creationId="{B05E1184-AB80-4539-B0CB-605603882A55}"/>
          </ac:spMkLst>
        </pc:spChg>
        <pc:spChg chg="add mod">
          <ac:chgData name="이 경오" userId="03d471aaec579ec3" providerId="LiveId" clId="{14D9E178-0302-40BF-9892-151075496A37}" dt="2020-05-02T16:22:59.740" v="6367" actId="1076"/>
          <ac:spMkLst>
            <pc:docMk/>
            <pc:sldMk cId="2067336957" sldId="368"/>
            <ac:spMk id="65" creationId="{AA76ABFE-56CE-4446-95EE-A01DD32C6F08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66" creationId="{DD612A17-27AD-42E6-843E-18773DADF0D5}"/>
          </ac:spMkLst>
        </pc:spChg>
        <pc:spChg chg="add mod">
          <ac:chgData name="이 경오" userId="03d471aaec579ec3" providerId="LiveId" clId="{14D9E178-0302-40BF-9892-151075496A37}" dt="2020-05-02T16:25:22.629" v="6372" actId="1076"/>
          <ac:spMkLst>
            <pc:docMk/>
            <pc:sldMk cId="2067336957" sldId="368"/>
            <ac:spMk id="67" creationId="{73EA83B3-A14D-4EA6-AF4E-44DB765FD27F}"/>
          </ac:spMkLst>
        </pc:spChg>
        <pc:spChg chg="add del">
          <ac:chgData name="이 경오" userId="03d471aaec579ec3" providerId="LiveId" clId="{14D9E178-0302-40BF-9892-151075496A37}" dt="2020-05-02T16:25:25.654" v="6374"/>
          <ac:spMkLst>
            <pc:docMk/>
            <pc:sldMk cId="2067336957" sldId="368"/>
            <ac:spMk id="68" creationId="{522C7B8B-51F1-4008-9B11-E7A326245809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69" creationId="{27ACA5C4-2403-4E3D-9623-AEC7497B5F89}"/>
          </ac:spMkLst>
        </pc:spChg>
        <pc:spChg chg="add mod">
          <ac:chgData name="이 경오" userId="03d471aaec579ec3" providerId="LiveId" clId="{14D9E178-0302-40BF-9892-151075496A37}" dt="2020-05-02T16:27:57.080" v="6504" actId="1076"/>
          <ac:spMkLst>
            <pc:docMk/>
            <pc:sldMk cId="2067336957" sldId="368"/>
            <ac:spMk id="70" creationId="{F1C0001C-BB8B-4793-8855-D089B32F0DF6}"/>
          </ac:spMkLst>
        </pc:spChg>
        <pc:spChg chg="add mod">
          <ac:chgData name="이 경오" userId="03d471aaec579ec3" providerId="LiveId" clId="{14D9E178-0302-40BF-9892-151075496A37}" dt="2020-05-02T16:28:43.957" v="6507" actId="12"/>
          <ac:spMkLst>
            <pc:docMk/>
            <pc:sldMk cId="2067336957" sldId="368"/>
            <ac:spMk id="71" creationId="{43F1A65A-7641-408A-BECB-CAAA1A924513}"/>
          </ac:spMkLst>
        </pc:s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26" creationId="{575ACE9E-DA84-4F39-82E5-69029C45ABAF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0" creationId="{97227067-8661-4C5E-AC5B-683A10EAE480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3" creationId="{7EC540BC-4234-47FC-8FE0-FE829674D581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36" creationId="{7C392E5D-25F9-46B2-9382-B413751427B2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53" creationId="{47C1C80E-9BC4-4D5B-98D6-936BC7E0C5C6}"/>
          </ac:grpSpMkLst>
        </pc:grpChg>
        <pc:grpChg chg="del">
          <ac:chgData name="이 경오" userId="03d471aaec579ec3" providerId="LiveId" clId="{14D9E178-0302-40BF-9892-151075496A37}" dt="2020-05-02T16:20:52.075" v="6297" actId="478"/>
          <ac:grpSpMkLst>
            <pc:docMk/>
            <pc:sldMk cId="2067336957" sldId="368"/>
            <ac:grpSpMk id="59" creationId="{B640E8F4-B638-44F0-8D78-B70C9C511794}"/>
          </ac:grpSpMkLst>
        </pc:grpChg>
        <pc:graphicFrameChg chg="del">
          <ac:chgData name="이 경오" userId="03d471aaec579ec3" providerId="LiveId" clId="{14D9E178-0302-40BF-9892-151075496A37}" dt="2020-05-02T16:20:52.075" v="6297" actId="478"/>
          <ac:graphicFrameMkLst>
            <pc:docMk/>
            <pc:sldMk cId="2067336957" sldId="368"/>
            <ac:graphicFrameMk id="18" creationId="{B11027B0-08CC-417D-A0AF-C6C6A6B56F57}"/>
          </ac:graphicFrameMkLst>
        </pc:graphicFrame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20" creationId="{3FAC28AC-04C0-48A3-973B-11F7F4F57613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47" creationId="{B5806A6E-C674-44BD-BD6E-C6D984D44E18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48" creationId="{36D6AF5D-3982-433D-86BC-9BDF8BAF03DC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0" creationId="{B1E084B3-61A3-438A-B64D-3ECD168F9E4B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1" creationId="{C65830E7-EBC7-46F1-B007-AC191E2223DA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2" creationId="{C2C28B11-E1E4-4993-8CA6-1D91F928DA9B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6" creationId="{6BAD9657-6AE6-43DD-AF82-ADF2B7899C6A}"/>
          </ac:cxnSpMkLst>
        </pc:cxnChg>
        <pc:cxnChg chg="del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7" creationId="{E605C964-12CE-4C86-9388-0674ABC865DF}"/>
          </ac:cxnSpMkLst>
        </pc:cxnChg>
        <pc:cxnChg chg="del mod">
          <ac:chgData name="이 경오" userId="03d471aaec579ec3" providerId="LiveId" clId="{14D9E178-0302-40BF-9892-151075496A37}" dt="2020-05-02T16:20:52.075" v="6297" actId="478"/>
          <ac:cxnSpMkLst>
            <pc:docMk/>
            <pc:sldMk cId="2067336957" sldId="368"/>
            <ac:cxnSpMk id="58" creationId="{AACC1248-0A3F-4E64-B924-8ACCED30F7D8}"/>
          </ac:cxnSpMkLst>
        </pc:cxnChg>
      </pc:sldChg>
      <pc:sldChg chg="modSp add mod ord">
        <pc:chgData name="이 경오" userId="03d471aaec579ec3" providerId="LiveId" clId="{14D9E178-0302-40BF-9892-151075496A37}" dt="2020-05-02T16:30:53.593" v="6530"/>
        <pc:sldMkLst>
          <pc:docMk/>
          <pc:sldMk cId="3857124470" sldId="369"/>
        </pc:sldMkLst>
        <pc:spChg chg="mod">
          <ac:chgData name="이 경오" userId="03d471aaec579ec3" providerId="LiveId" clId="{14D9E178-0302-40BF-9892-151075496A37}" dt="2020-05-02T16:30:53.593" v="6530"/>
          <ac:spMkLst>
            <pc:docMk/>
            <pc:sldMk cId="3857124470" sldId="369"/>
            <ac:spMk id="6" creationId="{97ABE4A9-0E2E-45E8-86C2-53BF8FA05A72}"/>
          </ac:spMkLst>
        </pc:spChg>
      </pc:sldChg>
      <pc:sldChg chg="delSp modSp add mod">
        <pc:chgData name="이 경오" userId="03d471aaec579ec3" providerId="LiveId" clId="{14D9E178-0302-40BF-9892-151075496A37}" dt="2020-05-02T16:42:10.084" v="7610" actId="478"/>
        <pc:sldMkLst>
          <pc:docMk/>
          <pc:sldMk cId="3536835945" sldId="370"/>
        </pc:sldMkLst>
        <pc:spChg chg="mod">
          <ac:chgData name="이 경오" userId="03d471aaec579ec3" providerId="LiveId" clId="{14D9E178-0302-40BF-9892-151075496A37}" dt="2020-05-02T16:35:43.869" v="6887" actId="404"/>
          <ac:spMkLst>
            <pc:docMk/>
            <pc:sldMk cId="3536835945" sldId="370"/>
            <ac:spMk id="11" creationId="{6305EA82-9CE8-4D6B-B805-568D05E43F6C}"/>
          </ac:spMkLst>
        </pc:spChg>
        <pc:spChg chg="mod">
          <ac:chgData name="이 경오" userId="03d471aaec579ec3" providerId="LiveId" clId="{14D9E178-0302-40BF-9892-151075496A37}" dt="2020-05-02T16:36:32.142" v="6954" actId="20577"/>
          <ac:spMkLst>
            <pc:docMk/>
            <pc:sldMk cId="3536835945" sldId="370"/>
            <ac:spMk id="12" creationId="{6A1F59F6-200C-4516-8E80-8C4292419078}"/>
          </ac:spMkLst>
        </pc:spChg>
        <pc:spChg chg="mod">
          <ac:chgData name="이 경오" userId="03d471aaec579ec3" providerId="LiveId" clId="{14D9E178-0302-40BF-9892-151075496A37}" dt="2020-05-02T16:37:45" v="7073" actId="20577"/>
          <ac:spMkLst>
            <pc:docMk/>
            <pc:sldMk cId="3536835945" sldId="370"/>
            <ac:spMk id="13" creationId="{B1B645F2-7442-4875-BF8B-65505EF8AEA6}"/>
          </ac:spMkLst>
        </pc:spChg>
        <pc:spChg chg="mod">
          <ac:chgData name="이 경오" userId="03d471aaec579ec3" providerId="LiveId" clId="{14D9E178-0302-40BF-9892-151075496A37}" dt="2020-05-02T16:39:02.898" v="7609" actId="20577"/>
          <ac:spMkLst>
            <pc:docMk/>
            <pc:sldMk cId="3536835945" sldId="370"/>
            <ac:spMk id="19" creationId="{BCB09372-5200-4252-AC1A-E587EDDE19B6}"/>
          </ac:spMkLst>
        </pc:spChg>
        <pc:spChg chg="del">
          <ac:chgData name="이 경오" userId="03d471aaec579ec3" providerId="LiveId" clId="{14D9E178-0302-40BF-9892-151075496A37}" dt="2020-05-02T16:42:10.084" v="7610" actId="478"/>
          <ac:spMkLst>
            <pc:docMk/>
            <pc:sldMk cId="3536835945" sldId="370"/>
            <ac:spMk id="20" creationId="{EC71B353-9A94-4666-BF4D-6DD13D247DD5}"/>
          </ac:spMkLst>
        </pc:spChg>
        <pc:spChg chg="del">
          <ac:chgData name="이 경오" userId="03d471aaec579ec3" providerId="LiveId" clId="{14D9E178-0302-40BF-9892-151075496A37}" dt="2020-05-02T16:42:10.084" v="7610" actId="478"/>
          <ac:spMkLst>
            <pc:docMk/>
            <pc:sldMk cId="3536835945" sldId="370"/>
            <ac:spMk id="21" creationId="{2C8F4E6A-7895-4435-BFB9-A4850A8986B0}"/>
          </ac:spMkLst>
        </pc:spChg>
      </pc:sldChg>
    </pc:docChg>
  </pc:docChgLst>
  <pc:docChgLst>
    <pc:chgData name="이 경오" userId="03d471aaec579ec3" providerId="LiveId" clId="{65955E2C-27DB-48DC-AFE9-134C4E0ACB74}"/>
    <pc:docChg chg="undo custSel addSld delSld modSld sldOrd">
      <pc:chgData name="이 경오" userId="03d471aaec579ec3" providerId="LiveId" clId="{65955E2C-27DB-48DC-AFE9-134C4E0ACB74}" dt="2020-04-29T15:02:51.058" v="715" actId="1076"/>
      <pc:docMkLst>
        <pc:docMk/>
      </pc:docMkLst>
      <pc:sldChg chg="modSp mod">
        <pc:chgData name="이 경오" userId="03d471aaec579ec3" providerId="LiveId" clId="{65955E2C-27DB-48DC-AFE9-134C4E0ACB74}" dt="2020-04-29T14:46:02.010" v="4"/>
        <pc:sldMkLst>
          <pc:docMk/>
          <pc:sldMk cId="3076520899" sldId="266"/>
        </pc:sldMkLst>
        <pc:spChg chg="mod">
          <ac:chgData name="이 경오" userId="03d471aaec579ec3" providerId="LiveId" clId="{65955E2C-27DB-48DC-AFE9-134C4E0ACB74}" dt="2020-04-29T14:46:02.010" v="4"/>
          <ac:spMkLst>
            <pc:docMk/>
            <pc:sldMk cId="3076520899" sldId="266"/>
            <ac:spMk id="26" creationId="{00000000-0000-0000-0000-000000000000}"/>
          </ac:spMkLst>
        </pc:spChg>
      </pc:sldChg>
      <pc:sldChg chg="modSp add mod ord">
        <pc:chgData name="이 경오" userId="03d471aaec579ec3" providerId="LiveId" clId="{65955E2C-27DB-48DC-AFE9-134C4E0ACB74}" dt="2020-04-29T14:48:56.903" v="31"/>
        <pc:sldMkLst>
          <pc:docMk/>
          <pc:sldMk cId="1149519385" sldId="271"/>
        </pc:sldMkLst>
        <pc:spChg chg="mod">
          <ac:chgData name="이 경오" userId="03d471aaec579ec3" providerId="LiveId" clId="{65955E2C-27DB-48DC-AFE9-134C4E0ACB74}" dt="2020-04-29T14:48:56.903" v="31"/>
          <ac:spMkLst>
            <pc:docMk/>
            <pc:sldMk cId="1149519385" sldId="271"/>
            <ac:spMk id="6" creationId="{97ABE4A9-0E2E-45E8-86C2-53BF8FA05A72}"/>
          </ac:spMkLst>
        </pc:spChg>
      </pc:sldChg>
      <pc:sldChg chg="add del">
        <pc:chgData name="이 경오" userId="03d471aaec579ec3" providerId="LiveId" clId="{65955E2C-27DB-48DC-AFE9-134C4E0ACB74}" dt="2020-04-29T14:48:42.421" v="6"/>
        <pc:sldMkLst>
          <pc:docMk/>
          <pc:sldMk cId="1270537578" sldId="271"/>
        </pc:sldMkLst>
      </pc:sldChg>
      <pc:sldChg chg="addSp delSp modSp add mod ord">
        <pc:chgData name="이 경오" userId="03d471aaec579ec3" providerId="LiveId" clId="{65955E2C-27DB-48DC-AFE9-134C4E0ACB74}" dt="2020-04-29T15:02:51.058" v="715" actId="1076"/>
        <pc:sldMkLst>
          <pc:docMk/>
          <pc:sldMk cId="1409961608" sldId="272"/>
        </pc:sldMkLst>
        <pc:spChg chg="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2" creationId="{00000000-0000-0000-0000-000000000000}"/>
          </ac:spMkLst>
        </pc:spChg>
        <pc:spChg chg="add mod">
          <ac:chgData name="이 경오" userId="03d471aaec579ec3" providerId="LiveId" clId="{65955E2C-27DB-48DC-AFE9-134C4E0ACB74}" dt="2020-04-29T15:02:38.797" v="713" actId="1076"/>
          <ac:spMkLst>
            <pc:docMk/>
            <pc:sldMk cId="1409961608" sldId="272"/>
            <ac:spMk id="7" creationId="{248C3E51-0BC2-45BD-AD1B-804208BB10CB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5" creationId="{58E2B2E7-B70C-402B-9034-0255773AE738}"/>
          </ac:spMkLst>
        </pc:spChg>
        <pc:spChg chg="add mod">
          <ac:chgData name="이 경오" userId="03d471aaec579ec3" providerId="LiveId" clId="{65955E2C-27DB-48DC-AFE9-134C4E0ACB74}" dt="2020-04-29T15:02:45.627" v="714" actId="1076"/>
          <ac:spMkLst>
            <pc:docMk/>
            <pc:sldMk cId="1409961608" sldId="272"/>
            <ac:spMk id="16" creationId="{612F08C8-D55E-48B1-BE66-BCFEE000A8DE}"/>
          </ac:spMkLst>
        </pc:spChg>
        <pc:spChg chg="add mod">
          <ac:chgData name="이 경오" userId="03d471aaec579ec3" providerId="LiveId" clId="{65955E2C-27DB-48DC-AFE9-134C4E0ACB74}" dt="2020-04-29T15:02:27.629" v="712" actId="1035"/>
          <ac:spMkLst>
            <pc:docMk/>
            <pc:sldMk cId="1409961608" sldId="272"/>
            <ac:spMk id="17" creationId="{B68FB4C7-913E-4761-99ED-B930EEA01A78}"/>
          </ac:spMkLst>
        </pc:spChg>
        <pc:spChg chg="add mod">
          <ac:chgData name="이 경오" userId="03d471aaec579ec3" providerId="LiveId" clId="{65955E2C-27DB-48DC-AFE9-134C4E0ACB74}" dt="2020-04-29T15:02:51.058" v="715" actId="1076"/>
          <ac:spMkLst>
            <pc:docMk/>
            <pc:sldMk cId="1409961608" sldId="272"/>
            <ac:spMk id="18" creationId="{26294F04-3D2A-4D1E-BBC4-BAC4D500DF29}"/>
          </ac:spMkLst>
        </pc:spChg>
        <pc:spChg chg="del">
          <ac:chgData name="이 경오" userId="03d471aaec579ec3" providerId="LiveId" clId="{65955E2C-27DB-48DC-AFE9-134C4E0ACB74}" dt="2020-04-29T14:50:06.049" v="95" actId="478"/>
          <ac:spMkLst>
            <pc:docMk/>
            <pc:sldMk cId="1409961608" sldId="272"/>
            <ac:spMk id="22" creationId="{00000000-0000-0000-0000-000000000000}"/>
          </ac:spMkLst>
        </pc:spChg>
        <pc:graphicFrameChg chg="del">
          <ac:chgData name="이 경오" userId="03d471aaec579ec3" providerId="LiveId" clId="{65955E2C-27DB-48DC-AFE9-134C4E0ACB74}" dt="2020-04-29T14:50:06.049" v="95" actId="478"/>
          <ac:graphicFrameMkLst>
            <pc:docMk/>
            <pc:sldMk cId="1409961608" sldId="272"/>
            <ac:graphicFrameMk id="3" creationId="{00000000-0000-0000-0000-000000000000}"/>
          </ac:graphicFrameMkLst>
        </pc:graphicFrame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09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0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8.482" v="96" actId="478"/>
          <ac:picMkLst>
            <pc:docMk/>
            <pc:sldMk cId="1409961608" sldId="272"/>
            <ac:picMk id="4112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6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18" creationId="{00000000-0000-0000-0000-000000000000}"/>
          </ac:picMkLst>
        </pc:picChg>
        <pc:picChg chg="del">
          <ac:chgData name="이 경오" userId="03d471aaec579ec3" providerId="LiveId" clId="{65955E2C-27DB-48DC-AFE9-134C4E0ACB74}" dt="2020-04-29T14:50:06.049" v="95" actId="478"/>
          <ac:picMkLst>
            <pc:docMk/>
            <pc:sldMk cId="1409961608" sldId="272"/>
            <ac:picMk id="4122" creationId="{00000000-0000-0000-0000-000000000000}"/>
          </ac:picMkLst>
        </pc:pic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9" creationId="{22D7AC2C-2939-44F4-B144-BACC3F745F6D}"/>
          </ac:cxnSpMkLst>
        </pc:cxnChg>
        <pc:cxnChg chg="add mod">
          <ac:chgData name="이 경오" userId="03d471aaec579ec3" providerId="LiveId" clId="{65955E2C-27DB-48DC-AFE9-134C4E0ACB74}" dt="2020-04-29T15:02:27.629" v="712" actId="1035"/>
          <ac:cxnSpMkLst>
            <pc:docMk/>
            <pc:sldMk cId="1409961608" sldId="272"/>
            <ac:cxnSpMk id="27" creationId="{F74D03E3-5B95-4E51-B567-687AB90377B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3D3E-B82C-4AE1-BE59-EB56D8686C81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C13D6-25EE-442B-81BE-1C16058B5A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83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73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249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772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C13D6-25EE-442B-81BE-1C16058B5AD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59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클립명_짧을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421ED-CBD3-4F80-9BCB-897D5D3848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6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영상 클립명을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7E7A07-190A-40B2-98E2-E5FE13C352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lang="ko-KR" altLang="en-US" sz="2000" b="1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입력해주세요</a:t>
            </a:r>
            <a:r>
              <a:rPr lang="en-US" altLang="ko-KR" dirty="0"/>
              <a:t>. </a:t>
            </a:r>
            <a:r>
              <a:rPr lang="ko-KR" altLang="en-US" dirty="0"/>
              <a:t>숫자는 </a:t>
            </a:r>
            <a:r>
              <a:rPr lang="en-US" altLang="ko-KR" dirty="0"/>
              <a:t>01, 02, 03 </a:t>
            </a:r>
            <a:r>
              <a:rPr lang="ko-KR" altLang="en-US" dirty="0"/>
              <a:t>형식으로 넣어주세요</a:t>
            </a:r>
            <a:r>
              <a:rPr lang="en-US" altLang="ko-KR" dirty="0"/>
              <a:t>. (</a:t>
            </a:r>
            <a:r>
              <a:rPr lang="ko-KR" altLang="en-US" dirty="0"/>
              <a:t>예시</a:t>
            </a:r>
            <a:r>
              <a:rPr lang="en-US" altLang="ko-KR" dirty="0"/>
              <a:t>) 01. </a:t>
            </a:r>
            <a:r>
              <a:rPr lang="ko-KR" altLang="en-US" dirty="0"/>
              <a:t>포토샵 기본</a:t>
            </a:r>
          </a:p>
        </p:txBody>
      </p:sp>
    </p:spTree>
    <p:extLst>
      <p:ext uri="{BB962C8B-B14F-4D97-AF65-F5344CB8AC3E}">
        <p14:creationId xmlns:p14="http://schemas.microsoft.com/office/powerpoint/2010/main" val="24375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속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02A540-6502-47F3-9D22-2CA0B2DD23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영상번호를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62EC3F-BF6D-4A15-B290-9E6A9D5EC6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과목명을 입력하십시오</a:t>
            </a:r>
            <a:r>
              <a:rPr lang="en-US" altLang="ko-KR" dirty="0"/>
              <a:t>. </a:t>
            </a:r>
            <a:r>
              <a:rPr lang="ko-KR" altLang="en-US" dirty="0"/>
              <a:t>줄 바꿈을 하실 때는 </a:t>
            </a:r>
            <a:r>
              <a:rPr lang="en-US" altLang="ko-KR" dirty="0"/>
              <a:t>Enter </a:t>
            </a:r>
            <a:r>
              <a:rPr lang="ko-KR" altLang="en-US" dirty="0"/>
              <a:t>대신 </a:t>
            </a:r>
            <a:r>
              <a:rPr lang="en-US" altLang="ko-KR" dirty="0" err="1"/>
              <a:t>Shift+Enter</a:t>
            </a:r>
            <a:r>
              <a:rPr lang="ko-KR" altLang="en-US" dirty="0"/>
              <a:t>를 사용해주세요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64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white background wallpaperì ëí ì´ë¯¸ì§ ê²ìê²°ê³¼">
            <a:extLst>
              <a:ext uri="{FF2B5EF4-FFF2-40B4-BE49-F238E27FC236}">
                <a16:creationId xmlns:a16="http://schemas.microsoft.com/office/drawing/2014/main" id="{CE376BEE-AE1A-4048-9D19-3DE0CC3E94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자유형: 도형 78">
            <a:extLst>
              <a:ext uri="{FF2B5EF4-FFF2-40B4-BE49-F238E27FC236}">
                <a16:creationId xmlns:a16="http://schemas.microsoft.com/office/drawing/2014/main" id="{49A1934C-0E0A-4806-8D71-2990EAAE43AB}"/>
              </a:ext>
            </a:extLst>
          </p:cNvPr>
          <p:cNvSpPr/>
          <p:nvPr userDrawn="1"/>
        </p:nvSpPr>
        <p:spPr>
          <a:xfrm>
            <a:off x="1" y="6648450"/>
            <a:ext cx="7874971" cy="209550"/>
          </a:xfrm>
          <a:custGeom>
            <a:avLst/>
            <a:gdLst>
              <a:gd name="connsiteX0" fmla="*/ 0 w 7874971"/>
              <a:gd name="connsiteY0" fmla="*/ 0 h 209550"/>
              <a:gd name="connsiteX1" fmla="*/ 7874971 w 7874971"/>
              <a:gd name="connsiteY1" fmla="*/ 0 h 209550"/>
              <a:gd name="connsiteX2" fmla="*/ 7753350 w 7874971"/>
              <a:gd name="connsiteY2" fmla="*/ 209550 h 209550"/>
              <a:gd name="connsiteX3" fmla="*/ 0 w 7874971"/>
              <a:gd name="connsiteY3" fmla="*/ 209550 h 209550"/>
              <a:gd name="connsiteX4" fmla="*/ 0 w 7874971"/>
              <a:gd name="connsiteY4" fmla="*/ 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74971" h="209550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08E976-9363-4CF6-8196-C099DF65C616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3E1138-D452-4CE8-9641-FCF6F51958F4}"/>
              </a:ext>
            </a:extLst>
          </p:cNvPr>
          <p:cNvSpPr txBox="1"/>
          <p:nvPr userDrawn="1"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b="1" dirty="0">
                <a:solidFill>
                  <a:schemeClr val="tx1"/>
                </a:solidFill>
              </a:rPr>
              <a:t>Chapter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259B8B-2E76-4800-89C7-0D2702BFDBD2}"/>
              </a:ext>
            </a:extLst>
          </p:cNvPr>
          <p:cNvSpPr txBox="1"/>
          <p:nvPr userDrawn="1"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Fast Campus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Online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DA58B32-6C5D-4BBD-8D11-B632FACA939F}"/>
              </a:ext>
            </a:extLst>
          </p:cNvPr>
          <p:cNvCxnSpPr>
            <a:cxnSpLocks/>
          </p:cNvCxnSpPr>
          <p:nvPr userDrawn="1"/>
        </p:nvCxnSpPr>
        <p:spPr>
          <a:xfrm>
            <a:off x="10304992" y="321531"/>
            <a:ext cx="0" cy="28098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F0BF944-0C74-4088-9426-E8DB89EED4E9}"/>
              </a:ext>
            </a:extLst>
          </p:cNvPr>
          <p:cNvSpPr txBox="1"/>
          <p:nvPr userDrawn="1"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0" dirty="0">
                <a:solidFill>
                  <a:schemeClr val="tx1"/>
                </a:solidFill>
              </a:rPr>
              <a:t>Life Changing</a:t>
            </a:r>
          </a:p>
          <a:p>
            <a:pPr algn="l"/>
            <a:r>
              <a:rPr lang="en-US" altLang="ko-KR" sz="1100" b="1" dirty="0">
                <a:solidFill>
                  <a:schemeClr val="tx1"/>
                </a:solidFill>
              </a:rPr>
              <a:t>Education</a:t>
            </a:r>
          </a:p>
        </p:txBody>
      </p:sp>
      <p:pic>
        <p:nvPicPr>
          <p:cNvPr id="68" name="Picture 2" descr="ì»¤ë¦¬ì´ ì±ì¥ì ìí ìµê³ ì ì¤ë¬´êµì¡ ìì¹´ë°ë¯¸">
            <a:extLst>
              <a:ext uri="{FF2B5EF4-FFF2-40B4-BE49-F238E27FC236}">
                <a16:creationId xmlns:a16="http://schemas.microsoft.com/office/drawing/2014/main" id="{EEDC46AE-70D7-4E80-8A2D-E22735AD20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20236"/>
            <a:ext cx="1260048" cy="35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자유형: 도형 80">
            <a:extLst>
              <a:ext uri="{FF2B5EF4-FFF2-40B4-BE49-F238E27FC236}">
                <a16:creationId xmlns:a16="http://schemas.microsoft.com/office/drawing/2014/main" id="{3A04D321-4A1A-420E-8228-15A0175CE6A2}"/>
              </a:ext>
            </a:extLst>
          </p:cNvPr>
          <p:cNvSpPr/>
          <p:nvPr userDrawn="1"/>
        </p:nvSpPr>
        <p:spPr>
          <a:xfrm>
            <a:off x="7753350" y="6648740"/>
            <a:ext cx="4438650" cy="209260"/>
          </a:xfrm>
          <a:custGeom>
            <a:avLst/>
            <a:gdLst>
              <a:gd name="connsiteX0" fmla="*/ 121453 w 4438650"/>
              <a:gd name="connsiteY0" fmla="*/ 0 h 209260"/>
              <a:gd name="connsiteX1" fmla="*/ 4438650 w 4438650"/>
              <a:gd name="connsiteY1" fmla="*/ 0 h 209260"/>
              <a:gd name="connsiteX2" fmla="*/ 4438650 w 4438650"/>
              <a:gd name="connsiteY2" fmla="*/ 209260 h 209260"/>
              <a:gd name="connsiteX3" fmla="*/ 0 w 4438650"/>
              <a:gd name="connsiteY3" fmla="*/ 209260 h 209260"/>
              <a:gd name="connsiteX4" fmla="*/ 121453 w 4438650"/>
              <a:gd name="connsiteY4" fmla="*/ 0 h 209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8650" h="20926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6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7351D-A549-4BAA-9878-E2116EE63BED}"/>
              </a:ext>
            </a:extLst>
          </p:cNvPr>
          <p:cNvSpPr/>
          <p:nvPr userDrawn="1"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4DD57B8-5149-4B40-915A-EB536D656456}"/>
              </a:ext>
            </a:extLst>
          </p:cNvPr>
          <p:cNvSpPr/>
          <p:nvPr userDrawn="1"/>
        </p:nvSpPr>
        <p:spPr>
          <a:xfrm>
            <a:off x="7753350" y="0"/>
            <a:ext cx="4438650" cy="6857710"/>
          </a:xfrm>
          <a:custGeom>
            <a:avLst/>
            <a:gdLst>
              <a:gd name="connsiteX0" fmla="*/ 3881889 w 4329073"/>
              <a:gd name="connsiteY0" fmla="*/ 0 h 6688414"/>
              <a:gd name="connsiteX1" fmla="*/ 4329073 w 4329073"/>
              <a:gd name="connsiteY1" fmla="*/ 0 h 6688414"/>
              <a:gd name="connsiteX2" fmla="*/ 4329073 w 4329073"/>
              <a:gd name="connsiteY2" fmla="*/ 6688414 h 6688414"/>
              <a:gd name="connsiteX3" fmla="*/ 0 w 4329073"/>
              <a:gd name="connsiteY3" fmla="*/ 6688414 h 6688414"/>
              <a:gd name="connsiteX4" fmla="*/ 3881889 w 4329073"/>
              <a:gd name="connsiteY4" fmla="*/ 0 h 668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9073" h="6688414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1210E-4290-43BA-BF31-17AF741C3D23}"/>
              </a:ext>
            </a:extLst>
          </p:cNvPr>
          <p:cNvSpPr txBox="1"/>
          <p:nvPr userDrawn="1"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</a:t>
            </a:r>
            <a:r>
              <a:rPr lang="en-US" altLang="ko-KR" sz="7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FASTCAMPUS</a:t>
            </a:r>
            <a:r>
              <a:rPr lang="en-US" altLang="ko-KR" sz="7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 Corp. All Rights Reserved</a:t>
            </a:r>
          </a:p>
        </p:txBody>
      </p:sp>
      <p:pic>
        <p:nvPicPr>
          <p:cNvPr id="11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95B4B388-18E4-42A4-934B-617451A585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9" y="6401872"/>
            <a:ext cx="786893" cy="2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94040C-7205-4541-BBC8-EF44C330B435}"/>
              </a:ext>
            </a:extLst>
          </p:cNvPr>
          <p:cNvSpPr/>
          <p:nvPr userDrawn="1"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3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9-1. </a:t>
            </a:r>
            <a:r>
              <a:rPr lang="ko-KR" altLang="en-US" sz="5400" b="1" dirty="0"/>
              <a:t>성능이란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데이터베이스 성능</a:t>
            </a:r>
          </a:p>
        </p:txBody>
      </p:sp>
    </p:spTree>
    <p:extLst>
      <p:ext uri="{BB962C8B-B14F-4D97-AF65-F5344CB8AC3E}">
        <p14:creationId xmlns:p14="http://schemas.microsoft.com/office/powerpoint/2010/main" val="36394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성능을 결정하는 요인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3600" y="214633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문의 특성</a:t>
            </a:r>
            <a:endParaRPr lang="en-US" altLang="ko-KR" b="1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358367-844E-4F60-8755-FBA5A588001A}"/>
              </a:ext>
            </a:extLst>
          </p:cNvPr>
          <p:cNvSpPr txBox="1"/>
          <p:nvPr/>
        </p:nvSpPr>
        <p:spPr>
          <a:xfrm>
            <a:off x="1516177" y="563260"/>
            <a:ext cx="876871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은 기본적으로 구조적이고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집합적이고 선언적인 질의 언어다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indent="-266700"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결과 집합을 만드는 과정은 절차적이며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각각의 프로시저를 만드는 역할을 </a:t>
            </a:r>
            <a:r>
              <a:rPr lang="ko-KR" altLang="en-US" sz="1400" dirty="0" err="1">
                <a:latin typeface="+mn-ea"/>
              </a:rPr>
              <a:t>옵티마이저가</a:t>
            </a:r>
            <a:r>
              <a:rPr lang="ko-KR" altLang="en-US" sz="1400" dirty="0">
                <a:latin typeface="+mn-ea"/>
              </a:rPr>
              <a:t> 담당한다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46" name="AutoShape 2" descr="사용자에 대한 이미지 검색결과">
            <a:extLst>
              <a:ext uri="{FF2B5EF4-FFF2-40B4-BE49-F238E27FC236}">
                <a16:creationId xmlns:a16="http://schemas.microsoft.com/office/drawing/2014/main" id="{135E9524-9857-4004-B785-4F519807A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3926" y="0"/>
            <a:ext cx="84870" cy="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7" name="Picture 4" descr="사용자에 대한 이미지 검색결과">
            <a:extLst>
              <a:ext uri="{FF2B5EF4-FFF2-40B4-BE49-F238E27FC236}">
                <a16:creationId xmlns:a16="http://schemas.microsoft.com/office/drawing/2014/main" id="{02328D48-CEDE-4013-8C90-80F87ABFD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792" y="1377644"/>
            <a:ext cx="1609870" cy="160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ACF54CB-AEBB-4EEC-9869-57D0F3903F6E}"/>
              </a:ext>
            </a:extLst>
          </p:cNvPr>
          <p:cNvSpPr txBox="1"/>
          <p:nvPr/>
        </p:nvSpPr>
        <p:spPr>
          <a:xfrm>
            <a:off x="2513327" y="280856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사용자</a:t>
            </a:r>
          </a:p>
        </p:txBody>
      </p:sp>
      <p:pic>
        <p:nvPicPr>
          <p:cNvPr id="49" name="Picture 10" descr="소프트웨어에 대한 이미지 검색결과">
            <a:extLst>
              <a:ext uri="{FF2B5EF4-FFF2-40B4-BE49-F238E27FC236}">
                <a16:creationId xmlns:a16="http://schemas.microsoft.com/office/drawing/2014/main" id="{3393121B-B2FA-4160-BD3D-FB0FB382B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084" y="1377644"/>
            <a:ext cx="2546702" cy="143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B2B3636-78A9-4FE8-96EC-CF72524809A3}"/>
              </a:ext>
            </a:extLst>
          </p:cNvPr>
          <p:cNvSpPr txBox="1"/>
          <p:nvPr/>
        </p:nvSpPr>
        <p:spPr>
          <a:xfrm>
            <a:off x="5153328" y="2808566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+mn-ea"/>
              </a:rPr>
              <a:t>옵티마이저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51" name="Picture 12" descr="바이너리에 대한 이미지 검색결과">
            <a:extLst>
              <a:ext uri="{FF2B5EF4-FFF2-40B4-BE49-F238E27FC236}">
                <a16:creationId xmlns:a16="http://schemas.microsoft.com/office/drawing/2014/main" id="{54835140-BD39-40EC-A149-417E971D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714" y="1483505"/>
            <a:ext cx="182651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89A8B80-074B-4FAE-80C8-3FF5A8C5931B}"/>
              </a:ext>
            </a:extLst>
          </p:cNvPr>
          <p:cNvSpPr txBox="1"/>
          <p:nvPr/>
        </p:nvSpPr>
        <p:spPr>
          <a:xfrm>
            <a:off x="8458420" y="2808566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프로시저</a:t>
            </a:r>
          </a:p>
        </p:txBody>
      </p:sp>
      <p:sp>
        <p:nvSpPr>
          <p:cNvPr id="53" name="오른쪽 화살표 7">
            <a:extLst>
              <a:ext uri="{FF2B5EF4-FFF2-40B4-BE49-F238E27FC236}">
                <a16:creationId xmlns:a16="http://schemas.microsoft.com/office/drawing/2014/main" id="{447AA2A1-BAA9-4D03-8B95-6C06131BD449}"/>
              </a:ext>
            </a:extLst>
          </p:cNvPr>
          <p:cNvSpPr/>
          <p:nvPr/>
        </p:nvSpPr>
        <p:spPr>
          <a:xfrm>
            <a:off x="3756662" y="1882541"/>
            <a:ext cx="863454" cy="60007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오른쪽 화살표 15">
            <a:extLst>
              <a:ext uri="{FF2B5EF4-FFF2-40B4-BE49-F238E27FC236}">
                <a16:creationId xmlns:a16="http://schemas.microsoft.com/office/drawing/2014/main" id="{27FD20EB-7867-47F8-AB45-AD71D5952494}"/>
              </a:ext>
            </a:extLst>
          </p:cNvPr>
          <p:cNvSpPr/>
          <p:nvPr/>
        </p:nvSpPr>
        <p:spPr>
          <a:xfrm>
            <a:off x="6690362" y="1882541"/>
            <a:ext cx="863454" cy="600075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B09CD0-0A96-4471-87D4-021859CD17CC}"/>
              </a:ext>
            </a:extLst>
          </p:cNvPr>
          <p:cNvSpPr/>
          <p:nvPr/>
        </p:nvSpPr>
        <p:spPr>
          <a:xfrm>
            <a:off x="1516177" y="3776351"/>
            <a:ext cx="8963025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SQL </a:t>
            </a:r>
            <a:r>
              <a:rPr lang="ko-KR" altLang="en-US" sz="1400" dirty="0" err="1">
                <a:latin typeface="+mn-ea"/>
              </a:rPr>
              <a:t>is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designed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for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specific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purpose</a:t>
            </a:r>
            <a:r>
              <a:rPr lang="ko-KR" altLang="en-US" sz="1400" dirty="0">
                <a:latin typeface="+mn-ea"/>
              </a:rPr>
              <a:t> : </a:t>
            </a:r>
            <a:r>
              <a:rPr lang="ko-KR" altLang="en-US" sz="1400" dirty="0" err="1">
                <a:latin typeface="+mn-ea"/>
              </a:rPr>
              <a:t>to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query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data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contained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in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a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relational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database</a:t>
            </a:r>
            <a:endParaRPr lang="ko-KR" altLang="en-US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SQL </a:t>
            </a:r>
            <a:r>
              <a:rPr lang="ko-KR" altLang="en-US" sz="1400" dirty="0" err="1">
                <a:latin typeface="+mn-ea"/>
              </a:rPr>
              <a:t>is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set-based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declarative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query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language</a:t>
            </a:r>
            <a:r>
              <a:rPr lang="ko-KR" altLang="en-US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not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an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imperative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language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such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as</a:t>
            </a:r>
            <a:r>
              <a:rPr lang="ko-KR" altLang="en-US" sz="1400" dirty="0">
                <a:latin typeface="+mn-ea"/>
              </a:rPr>
              <a:t> C </a:t>
            </a:r>
            <a:r>
              <a:rPr lang="ko-KR" altLang="en-US" sz="1400" dirty="0" err="1">
                <a:latin typeface="+mn-ea"/>
              </a:rPr>
              <a:t>or</a:t>
            </a:r>
            <a:r>
              <a:rPr lang="ko-KR" altLang="en-US" sz="1400" dirty="0">
                <a:latin typeface="+mn-ea"/>
              </a:rPr>
              <a:t> BASIC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99B93B-095B-40FC-B42F-17B6CD9D8F22}"/>
              </a:ext>
            </a:extLst>
          </p:cNvPr>
          <p:cNvSpPr/>
          <p:nvPr/>
        </p:nvSpPr>
        <p:spPr>
          <a:xfrm>
            <a:off x="1516177" y="3450400"/>
            <a:ext cx="3209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-26670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+mn-ea"/>
              </a:rPr>
              <a:t>SQL(</a:t>
            </a:r>
            <a:r>
              <a:rPr lang="ko-KR" altLang="en-US" sz="1400" dirty="0" err="1">
                <a:latin typeface="+mn-ea"/>
              </a:rPr>
              <a:t>Structured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Query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Language</a:t>
            </a:r>
            <a:r>
              <a:rPr lang="ko-KR" altLang="en-US" sz="14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004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성능을 결정하는 요인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4633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SQL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문의 실행 과정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6" name="AutoShape 2" descr="사용자에 대한 이미지 검색결과">
            <a:extLst>
              <a:ext uri="{FF2B5EF4-FFF2-40B4-BE49-F238E27FC236}">
                <a16:creationId xmlns:a16="http://schemas.microsoft.com/office/drawing/2014/main" id="{135E9524-9857-4004-B785-4F519807A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3926" y="0"/>
            <a:ext cx="84870" cy="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AEFAB8-4EE1-4EC3-B315-39728921D79F}"/>
              </a:ext>
            </a:extLst>
          </p:cNvPr>
          <p:cNvSpPr/>
          <p:nvPr/>
        </p:nvSpPr>
        <p:spPr>
          <a:xfrm>
            <a:off x="1524422" y="697986"/>
            <a:ext cx="176779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266700" indent="-266700">
              <a:lnSpc>
                <a:spcPct val="100000"/>
              </a:lnSpc>
              <a:buFont typeface="+mj-ea"/>
              <a:buAutoNum type="circleNumDbPlain"/>
            </a:pPr>
            <a:r>
              <a:rPr lang="en-US" altLang="ko-KR" sz="1600" dirty="0">
                <a:latin typeface="+mn-ea"/>
              </a:rPr>
              <a:t>SQL </a:t>
            </a:r>
            <a:r>
              <a:rPr lang="ko-KR" altLang="en-US" sz="1600" dirty="0">
                <a:latin typeface="+mn-ea"/>
              </a:rPr>
              <a:t>파싱</a:t>
            </a:r>
            <a:endParaRPr lang="en-US" altLang="ko-KR" sz="1600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5930E0-7F75-4C3D-9733-E6EB433E3A5D}"/>
              </a:ext>
            </a:extLst>
          </p:cNvPr>
          <p:cNvSpPr/>
          <p:nvPr/>
        </p:nvSpPr>
        <p:spPr>
          <a:xfrm>
            <a:off x="3292221" y="697986"/>
            <a:ext cx="697416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0" lvl="1">
              <a:lnSpc>
                <a:spcPct val="100000"/>
              </a:lnSpc>
            </a:pPr>
            <a:r>
              <a:rPr lang="ko-KR" altLang="en-US" sz="1600" dirty="0">
                <a:latin typeface="+mn-ea"/>
              </a:rPr>
              <a:t>사용자로부터 </a:t>
            </a:r>
            <a:r>
              <a:rPr lang="en-US" altLang="ko-KR" sz="1600" dirty="0">
                <a:latin typeface="+mn-ea"/>
              </a:rPr>
              <a:t>SQL</a:t>
            </a:r>
            <a:r>
              <a:rPr lang="ko-KR" altLang="en-US" sz="1600" dirty="0">
                <a:latin typeface="+mn-ea"/>
              </a:rPr>
              <a:t>을 전달 받으면 가장 먼저 </a:t>
            </a:r>
            <a:r>
              <a:rPr lang="en-US" altLang="ko-KR" sz="1600" dirty="0">
                <a:latin typeface="+mn-ea"/>
              </a:rPr>
              <a:t>SQL Parser</a:t>
            </a:r>
            <a:r>
              <a:rPr lang="ko-KR" altLang="en-US" sz="1600" dirty="0">
                <a:latin typeface="+mn-ea"/>
              </a:rPr>
              <a:t>가 </a:t>
            </a:r>
            <a:r>
              <a:rPr lang="en-US" altLang="ko-KR" sz="1600" dirty="0">
                <a:latin typeface="+mn-ea"/>
              </a:rPr>
              <a:t>Parsing</a:t>
            </a:r>
            <a:r>
              <a:rPr lang="ko-KR" altLang="en-US" sz="1600" dirty="0">
                <a:latin typeface="+mn-ea"/>
              </a:rPr>
              <a:t>을 진행</a:t>
            </a:r>
            <a:endParaRPr lang="en-US" altLang="ko-KR" sz="1600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E14E85-DFB1-4D50-A9CE-1DA7A9265F27}"/>
              </a:ext>
            </a:extLst>
          </p:cNvPr>
          <p:cNvSpPr/>
          <p:nvPr/>
        </p:nvSpPr>
        <p:spPr>
          <a:xfrm>
            <a:off x="1524422" y="1072789"/>
            <a:ext cx="8741965" cy="84728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180975" lvl="2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파싱 트리 생성 </a:t>
            </a:r>
            <a:r>
              <a:rPr lang="en-US" altLang="ko-KR" sz="1400" dirty="0">
                <a:latin typeface="+mn-ea"/>
              </a:rPr>
              <a:t>: SQL</a:t>
            </a:r>
            <a:r>
              <a:rPr lang="ko-KR" altLang="en-US" sz="1400" dirty="0">
                <a:latin typeface="+mn-ea"/>
              </a:rPr>
              <a:t>문을 이루는 개별 요소를 분석하여 </a:t>
            </a:r>
            <a:r>
              <a:rPr lang="en-US" altLang="ko-KR" sz="1400" dirty="0">
                <a:latin typeface="+mn-ea"/>
              </a:rPr>
              <a:t>Parsing Tree </a:t>
            </a:r>
            <a:r>
              <a:rPr lang="ko-KR" altLang="en-US" sz="1400" dirty="0">
                <a:latin typeface="+mn-ea"/>
              </a:rPr>
              <a:t>생성</a:t>
            </a:r>
            <a:endParaRPr lang="en-US" altLang="ko-KR" sz="1400" dirty="0">
              <a:latin typeface="+mn-ea"/>
            </a:endParaRPr>
          </a:p>
          <a:p>
            <a:pPr marL="180975" lvl="2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Syntax </a:t>
            </a:r>
            <a:r>
              <a:rPr lang="ko-KR" altLang="en-US" sz="1400" dirty="0">
                <a:latin typeface="+mn-ea"/>
              </a:rPr>
              <a:t>체크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문법적 오류가 있는지 확인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:WHERH)</a:t>
            </a:r>
          </a:p>
          <a:p>
            <a:pPr marL="180975" lvl="2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Semantic </a:t>
            </a:r>
            <a:r>
              <a:rPr lang="ko-KR" altLang="en-US" sz="1400" dirty="0">
                <a:latin typeface="+mn-ea"/>
              </a:rPr>
              <a:t>체크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의미상 오류가 없는지 확인</a:t>
            </a:r>
            <a:r>
              <a:rPr lang="en-US" altLang="ko-KR" sz="1400" dirty="0">
                <a:latin typeface="+mn-ea"/>
              </a:rPr>
              <a:t> (</a:t>
            </a:r>
            <a:r>
              <a:rPr lang="ko-KR" altLang="en-US" sz="1400" dirty="0">
                <a:latin typeface="+mn-ea"/>
              </a:rPr>
              <a:t>예</a:t>
            </a:r>
            <a:r>
              <a:rPr lang="en-US" altLang="ko-KR" sz="1400" dirty="0">
                <a:latin typeface="+mn-ea"/>
              </a:rPr>
              <a:t>:</a:t>
            </a:r>
            <a:r>
              <a:rPr lang="ko-KR" altLang="en-US" sz="1400" dirty="0">
                <a:latin typeface="+mn-ea"/>
              </a:rPr>
              <a:t>존재하지 않는 테이블 등</a:t>
            </a:r>
            <a:r>
              <a:rPr lang="en-US" altLang="ko-KR" sz="1400" dirty="0">
                <a:latin typeface="+mn-ea"/>
              </a:rPr>
              <a:t>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142EE4-62C8-4F54-9800-035EDB5FBB9D}"/>
              </a:ext>
            </a:extLst>
          </p:cNvPr>
          <p:cNvSpPr/>
          <p:nvPr/>
        </p:nvSpPr>
        <p:spPr>
          <a:xfrm>
            <a:off x="1524422" y="1956321"/>
            <a:ext cx="1767799" cy="9551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/>
          <a:p>
            <a:pPr marL="266700" indent="-266700">
              <a:lnSpc>
                <a:spcPct val="100000"/>
              </a:lnSpc>
              <a:buFont typeface="+mj-ea"/>
              <a:buAutoNum type="circleNumDbPlain" startAt="2"/>
            </a:pPr>
            <a:r>
              <a:rPr lang="en-US" altLang="ko-KR" sz="1600" dirty="0">
                <a:latin typeface="+mn-ea"/>
              </a:rPr>
              <a:t>SQL </a:t>
            </a:r>
            <a:r>
              <a:rPr lang="ko-KR" altLang="en-US" sz="1600" dirty="0">
                <a:latin typeface="+mn-ea"/>
              </a:rPr>
              <a:t>최적화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25EB1B-C0F0-4DBB-A3E0-F7BFAC3354E7}"/>
              </a:ext>
            </a:extLst>
          </p:cNvPr>
          <p:cNvSpPr/>
          <p:nvPr/>
        </p:nvSpPr>
        <p:spPr>
          <a:xfrm>
            <a:off x="3292221" y="1956321"/>
            <a:ext cx="6974166" cy="9551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L="0" lvl="1" indent="-180975">
              <a:lnSpc>
                <a:spcPct val="120000"/>
              </a:lnSpc>
            </a:pPr>
            <a:r>
              <a:rPr lang="ko-KR" altLang="en-US" sz="1600" dirty="0" err="1">
                <a:latin typeface="+mn-ea"/>
              </a:rPr>
              <a:t>옵티마이저의</a:t>
            </a:r>
            <a:r>
              <a:rPr lang="ko-KR" altLang="en-US" sz="1600" dirty="0">
                <a:latin typeface="+mn-ea"/>
              </a:rPr>
              <a:t> 역할임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미리 수집한 시스템 및 오브젝트 통계 정보를 바탕으로 다양한 실행 경로를 생성해서 비교 후 가장 효율적인 하나를 선택함</a:t>
            </a:r>
            <a:endParaRPr lang="en-US" altLang="ko-KR" sz="1600" dirty="0">
              <a:latin typeface="+mn-ea"/>
            </a:endParaRPr>
          </a:p>
          <a:p>
            <a:pPr marL="0" lvl="1" indent="-180975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(DBMS</a:t>
            </a:r>
            <a:r>
              <a:rPr lang="ko-KR" altLang="en-US" sz="1600" dirty="0">
                <a:latin typeface="+mn-ea"/>
              </a:rPr>
              <a:t>성능의 가장 핵심적인 요소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3A46B3F-EE29-420D-B47A-FE9453951D37}"/>
              </a:ext>
            </a:extLst>
          </p:cNvPr>
          <p:cNvSpPr/>
          <p:nvPr/>
        </p:nvSpPr>
        <p:spPr>
          <a:xfrm>
            <a:off x="1524422" y="2940029"/>
            <a:ext cx="1767799" cy="788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anchor="ctr">
            <a:noAutofit/>
          </a:bodyPr>
          <a:lstStyle/>
          <a:p>
            <a:pPr marL="266700" indent="-266700">
              <a:lnSpc>
                <a:spcPct val="100000"/>
              </a:lnSpc>
              <a:buFont typeface="+mj-ea"/>
              <a:buAutoNum type="circleNumDbPlain" startAt="3"/>
            </a:pPr>
            <a:r>
              <a:rPr lang="ko-KR" altLang="en-US" sz="1600" dirty="0">
                <a:latin typeface="+mn-ea"/>
              </a:rPr>
              <a:t>로우 소스생성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B27286-68C9-4556-8D50-28B524F7DC1F}"/>
              </a:ext>
            </a:extLst>
          </p:cNvPr>
          <p:cNvSpPr/>
          <p:nvPr/>
        </p:nvSpPr>
        <p:spPr>
          <a:xfrm>
            <a:off x="3292221" y="2945851"/>
            <a:ext cx="6974166" cy="7829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0" lvl="1" indent="-180975">
              <a:lnSpc>
                <a:spcPct val="120000"/>
              </a:lnSpc>
            </a:pPr>
            <a:r>
              <a:rPr lang="ko-KR" altLang="en-US" sz="1600" dirty="0" err="1">
                <a:latin typeface="+mn-ea"/>
              </a:rPr>
              <a:t>옵티마이저가</a:t>
            </a:r>
            <a:r>
              <a:rPr lang="ko-KR" altLang="en-US" sz="1600" dirty="0">
                <a:latin typeface="+mn-ea"/>
              </a:rPr>
              <a:t> 선택한 실행 경로를 실제 실행 가능한 코드 또는 프로시저 형태로 </a:t>
            </a:r>
            <a:r>
              <a:rPr lang="ko-KR" altLang="en-US" sz="1600" dirty="0" err="1">
                <a:latin typeface="+mn-ea"/>
              </a:rPr>
              <a:t>포맷팅</a:t>
            </a:r>
            <a:r>
              <a:rPr lang="ko-KR" altLang="en-US" sz="1600" dirty="0">
                <a:latin typeface="+mn-ea"/>
              </a:rPr>
              <a:t> 하는 단계</a:t>
            </a:r>
            <a:r>
              <a:rPr lang="en-US" altLang="ko-KR" sz="1600" dirty="0">
                <a:latin typeface="+mn-ea"/>
              </a:rPr>
              <a:t>(Row-Source Generator</a:t>
            </a:r>
            <a:r>
              <a:rPr lang="ko-KR" altLang="en-US" sz="1600" dirty="0">
                <a:latin typeface="+mn-ea"/>
              </a:rPr>
              <a:t>가 그 역할을 맡음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00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성능을 결정하는 요인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4633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옵티마이저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6" name="AutoShape 2" descr="사용자에 대한 이미지 검색결과">
            <a:extLst>
              <a:ext uri="{FF2B5EF4-FFF2-40B4-BE49-F238E27FC236}">
                <a16:creationId xmlns:a16="http://schemas.microsoft.com/office/drawing/2014/main" id="{135E9524-9857-4004-B785-4F519807A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3926" y="0"/>
            <a:ext cx="84870" cy="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B38EA-C69C-4C5D-BC7F-46AD23454214}"/>
              </a:ext>
            </a:extLst>
          </p:cNvPr>
          <p:cNvSpPr txBox="1"/>
          <p:nvPr/>
        </p:nvSpPr>
        <p:spPr>
          <a:xfrm>
            <a:off x="1572836" y="624617"/>
            <a:ext cx="10171489" cy="1101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SQL </a:t>
            </a:r>
            <a:r>
              <a:rPr lang="ko-KR" altLang="en-US" sz="1400" dirty="0" err="1">
                <a:latin typeface="+mn-ea"/>
              </a:rPr>
              <a:t>옵티마이저는</a:t>
            </a:r>
            <a:r>
              <a:rPr lang="ko-KR" altLang="en-US" sz="1400" dirty="0">
                <a:latin typeface="+mn-ea"/>
              </a:rPr>
              <a:t> 사용자가 원하는 작업을 가장 효율적으로 수행할 수 있는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최적의 데이터 액세스 경로를 선택해주는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DBMS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의 핵심 엔진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후보군이 될 만한 실행 계획을 찾아낸 후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통계정보를 이용해 각 실행 계획의 예상 비용을 산정한 후 최저 비용을 나타내는 실행 계획을 선택</a:t>
            </a:r>
            <a:r>
              <a:rPr lang="ko-KR" altLang="en-US" sz="1400" dirty="0">
                <a:latin typeface="+mn-ea"/>
              </a:rPr>
              <a:t>한다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2B928D4-95F4-4854-947B-EBCA31A87A81}"/>
              </a:ext>
            </a:extLst>
          </p:cNvPr>
          <p:cNvSpPr/>
          <p:nvPr/>
        </p:nvSpPr>
        <p:spPr>
          <a:xfrm>
            <a:off x="2143639" y="4398959"/>
            <a:ext cx="1642192" cy="7995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통계정보</a:t>
            </a:r>
          </a:p>
        </p:txBody>
      </p:sp>
      <p:sp>
        <p:nvSpPr>
          <p:cNvPr id="16" name="아래쪽 화살표 7">
            <a:extLst>
              <a:ext uri="{FF2B5EF4-FFF2-40B4-BE49-F238E27FC236}">
                <a16:creationId xmlns:a16="http://schemas.microsoft.com/office/drawing/2014/main" id="{14066357-2259-483D-ABBD-1898E39DDC5C}"/>
              </a:ext>
            </a:extLst>
          </p:cNvPr>
          <p:cNvSpPr/>
          <p:nvPr/>
        </p:nvSpPr>
        <p:spPr>
          <a:xfrm rot="10800000">
            <a:off x="2578972" y="3608937"/>
            <a:ext cx="771525" cy="976201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30B435-E436-4096-82F7-A0B674B9BB3D}"/>
              </a:ext>
            </a:extLst>
          </p:cNvPr>
          <p:cNvSpPr/>
          <p:nvPr/>
        </p:nvSpPr>
        <p:spPr>
          <a:xfrm>
            <a:off x="1965773" y="3018389"/>
            <a:ext cx="1997929" cy="666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비용기반 </a:t>
            </a:r>
            <a:endParaRPr lang="en-US" altLang="ko-KR" sz="1400" dirty="0">
              <a:latin typeface="+mn-ea"/>
            </a:endParaRPr>
          </a:p>
          <a:p>
            <a:pPr algn="ctr"/>
            <a:r>
              <a:rPr lang="ko-KR" altLang="en-US" sz="1400" dirty="0" err="1">
                <a:latin typeface="+mn-ea"/>
              </a:rPr>
              <a:t>옵티마이저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3267E7-DC91-4464-A707-4A6709007A77}"/>
              </a:ext>
            </a:extLst>
          </p:cNvPr>
          <p:cNvSpPr txBox="1"/>
          <p:nvPr/>
        </p:nvSpPr>
        <p:spPr>
          <a:xfrm>
            <a:off x="9146872" y="2143789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>
                <a:latin typeface="+mn-ea"/>
              </a:rPr>
              <a:t>비용</a:t>
            </a:r>
            <a:r>
              <a:rPr lang="en-US" altLang="ko-KR" sz="1400" u="sng" dirty="0">
                <a:latin typeface="+mn-ea"/>
              </a:rPr>
              <a:t>(Cost)</a:t>
            </a:r>
            <a:endParaRPr lang="ko-KR" altLang="en-US" sz="1400" u="sng" dirty="0"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9FDBAF-46A6-4971-9F46-3637F9AB3FB3}"/>
              </a:ext>
            </a:extLst>
          </p:cNvPr>
          <p:cNvSpPr/>
          <p:nvPr/>
        </p:nvSpPr>
        <p:spPr>
          <a:xfrm>
            <a:off x="9377206" y="2496417"/>
            <a:ext cx="619298" cy="371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73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A0D4D01-453E-4C4F-8A3E-6972D0F773C1}"/>
              </a:ext>
            </a:extLst>
          </p:cNvPr>
          <p:cNvSpPr/>
          <p:nvPr/>
        </p:nvSpPr>
        <p:spPr>
          <a:xfrm>
            <a:off x="9377206" y="2977201"/>
            <a:ext cx="619298" cy="371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128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AEC348-20FD-4B10-AF00-A882449DAFD7}"/>
              </a:ext>
            </a:extLst>
          </p:cNvPr>
          <p:cNvSpPr/>
          <p:nvPr/>
        </p:nvSpPr>
        <p:spPr>
          <a:xfrm>
            <a:off x="9377206" y="3457985"/>
            <a:ext cx="619298" cy="37147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460424-A57F-4A28-AED9-678FA16C2C76}"/>
              </a:ext>
            </a:extLst>
          </p:cNvPr>
          <p:cNvSpPr/>
          <p:nvPr/>
        </p:nvSpPr>
        <p:spPr>
          <a:xfrm>
            <a:off x="9377206" y="3938769"/>
            <a:ext cx="619298" cy="371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64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304FD00-0E74-4D7C-B2CC-CDD3D650ACFE}"/>
              </a:ext>
            </a:extLst>
          </p:cNvPr>
          <p:cNvSpPr/>
          <p:nvPr/>
        </p:nvSpPr>
        <p:spPr>
          <a:xfrm>
            <a:off x="9377206" y="4419553"/>
            <a:ext cx="619298" cy="371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361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D400E23-7AF5-48B3-8EF8-B7D10873D7F2}"/>
              </a:ext>
            </a:extLst>
          </p:cNvPr>
          <p:cNvSpPr/>
          <p:nvPr/>
        </p:nvSpPr>
        <p:spPr>
          <a:xfrm>
            <a:off x="9377206" y="4900337"/>
            <a:ext cx="596611" cy="371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72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09A8453-BDAE-4EC4-A7E8-13A025B6247F}"/>
              </a:ext>
            </a:extLst>
          </p:cNvPr>
          <p:cNvSpPr/>
          <p:nvPr/>
        </p:nvSpPr>
        <p:spPr>
          <a:xfrm>
            <a:off x="9377206" y="5381121"/>
            <a:ext cx="619298" cy="371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141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0F7006-37CB-4EC3-801D-944F39B50DFA}"/>
              </a:ext>
            </a:extLst>
          </p:cNvPr>
          <p:cNvCxnSpPr>
            <a:stCxn id="17" idx="3"/>
            <a:endCxn id="31" idx="2"/>
          </p:cNvCxnSpPr>
          <p:nvPr/>
        </p:nvCxnSpPr>
        <p:spPr>
          <a:xfrm flipV="1">
            <a:off x="3963702" y="3348676"/>
            <a:ext cx="1168673" cy="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연결자 30">
            <a:extLst>
              <a:ext uri="{FF2B5EF4-FFF2-40B4-BE49-F238E27FC236}">
                <a16:creationId xmlns:a16="http://schemas.microsoft.com/office/drawing/2014/main" id="{ABD9DF57-620D-45C6-B94E-4D5991162516}"/>
              </a:ext>
            </a:extLst>
          </p:cNvPr>
          <p:cNvSpPr/>
          <p:nvPr/>
        </p:nvSpPr>
        <p:spPr>
          <a:xfrm>
            <a:off x="5132375" y="3301051"/>
            <a:ext cx="95250" cy="952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순서도: 연결자 31">
            <a:extLst>
              <a:ext uri="{FF2B5EF4-FFF2-40B4-BE49-F238E27FC236}">
                <a16:creationId xmlns:a16="http://schemas.microsoft.com/office/drawing/2014/main" id="{97A45F32-55E1-4CE5-80C2-62862EC66F9B}"/>
              </a:ext>
            </a:extLst>
          </p:cNvPr>
          <p:cNvSpPr/>
          <p:nvPr/>
        </p:nvSpPr>
        <p:spPr>
          <a:xfrm>
            <a:off x="6813416" y="3348676"/>
            <a:ext cx="95250" cy="952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C7E4803-6102-4F77-A6F1-B9AD1AFF1ADD}"/>
              </a:ext>
            </a:extLst>
          </p:cNvPr>
          <p:cNvSpPr/>
          <p:nvPr/>
        </p:nvSpPr>
        <p:spPr>
          <a:xfrm>
            <a:off x="9377206" y="5861908"/>
            <a:ext cx="619297" cy="371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173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2CFCD9B-0F34-419B-B893-574ABB43CFDB}"/>
              </a:ext>
            </a:extLst>
          </p:cNvPr>
          <p:cNvCxnSpPr>
            <a:stCxn id="31" idx="6"/>
            <a:endCxn id="32" idx="3"/>
          </p:cNvCxnSpPr>
          <p:nvPr/>
        </p:nvCxnSpPr>
        <p:spPr>
          <a:xfrm>
            <a:off x="5227625" y="3348676"/>
            <a:ext cx="1599740" cy="813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연결자 34">
            <a:extLst>
              <a:ext uri="{FF2B5EF4-FFF2-40B4-BE49-F238E27FC236}">
                <a16:creationId xmlns:a16="http://schemas.microsoft.com/office/drawing/2014/main" id="{147B50F2-EBEB-495B-AD17-8A249FCD890D}"/>
              </a:ext>
            </a:extLst>
          </p:cNvPr>
          <p:cNvSpPr/>
          <p:nvPr/>
        </p:nvSpPr>
        <p:spPr>
          <a:xfrm>
            <a:off x="6813416" y="4599539"/>
            <a:ext cx="95250" cy="952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7273CF41-69F7-414B-9DA8-D1990D7A2521}"/>
              </a:ext>
            </a:extLst>
          </p:cNvPr>
          <p:cNvSpPr/>
          <p:nvPr/>
        </p:nvSpPr>
        <p:spPr>
          <a:xfrm>
            <a:off x="6813416" y="5344812"/>
            <a:ext cx="95250" cy="952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E4EA2B65-50D6-49D8-A04D-A0DCF1B14058}"/>
              </a:ext>
            </a:extLst>
          </p:cNvPr>
          <p:cNvSpPr/>
          <p:nvPr/>
        </p:nvSpPr>
        <p:spPr>
          <a:xfrm>
            <a:off x="8242490" y="2772642"/>
            <a:ext cx="95250" cy="952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3515E732-2CB4-494E-8921-CA0E36C9789A}"/>
              </a:ext>
            </a:extLst>
          </p:cNvPr>
          <p:cNvSpPr/>
          <p:nvPr/>
        </p:nvSpPr>
        <p:spPr>
          <a:xfrm>
            <a:off x="8242490" y="3672642"/>
            <a:ext cx="95250" cy="952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50F2FC2-3BE5-486C-8DAE-9AD285B3E646}"/>
              </a:ext>
            </a:extLst>
          </p:cNvPr>
          <p:cNvCxnSpPr>
            <a:stCxn id="37" idx="2"/>
            <a:endCxn id="32" idx="6"/>
          </p:cNvCxnSpPr>
          <p:nvPr/>
        </p:nvCxnSpPr>
        <p:spPr>
          <a:xfrm flipH="1">
            <a:off x="6908666" y="2820267"/>
            <a:ext cx="1333824" cy="576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1DBDB78-2201-4888-A212-683246989157}"/>
              </a:ext>
            </a:extLst>
          </p:cNvPr>
          <p:cNvCxnSpPr>
            <a:stCxn id="37" idx="6"/>
            <a:endCxn id="19" idx="2"/>
          </p:cNvCxnSpPr>
          <p:nvPr/>
        </p:nvCxnSpPr>
        <p:spPr>
          <a:xfrm flipV="1">
            <a:off x="8337740" y="2682155"/>
            <a:ext cx="1039466" cy="13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A891218-8C46-4FB3-AF99-FD6387CC9A7F}"/>
              </a:ext>
            </a:extLst>
          </p:cNvPr>
          <p:cNvCxnSpPr>
            <a:stCxn id="37" idx="5"/>
            <a:endCxn id="20" idx="2"/>
          </p:cNvCxnSpPr>
          <p:nvPr/>
        </p:nvCxnSpPr>
        <p:spPr>
          <a:xfrm>
            <a:off x="8323791" y="2853943"/>
            <a:ext cx="1053415" cy="308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A7A5076-0A67-4DEB-8280-22C8BDE90026}"/>
              </a:ext>
            </a:extLst>
          </p:cNvPr>
          <p:cNvCxnSpPr>
            <a:stCxn id="32" idx="5"/>
            <a:endCxn id="38" idx="2"/>
          </p:cNvCxnSpPr>
          <p:nvPr/>
        </p:nvCxnSpPr>
        <p:spPr>
          <a:xfrm>
            <a:off x="6894717" y="3429977"/>
            <a:ext cx="1347773" cy="2902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2A4B04D-251C-408B-A09E-968DE4D559DB}"/>
              </a:ext>
            </a:extLst>
          </p:cNvPr>
          <p:cNvCxnSpPr>
            <a:stCxn id="38" idx="6"/>
            <a:endCxn id="23" idx="2"/>
          </p:cNvCxnSpPr>
          <p:nvPr/>
        </p:nvCxnSpPr>
        <p:spPr>
          <a:xfrm flipV="1">
            <a:off x="8337740" y="3643723"/>
            <a:ext cx="1039466" cy="7654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6F949A0-7E22-4D2E-8C67-1F72FD428AAB}"/>
              </a:ext>
            </a:extLst>
          </p:cNvPr>
          <p:cNvCxnSpPr>
            <a:stCxn id="38" idx="5"/>
            <a:endCxn id="26" idx="2"/>
          </p:cNvCxnSpPr>
          <p:nvPr/>
        </p:nvCxnSpPr>
        <p:spPr>
          <a:xfrm>
            <a:off x="8323791" y="3753943"/>
            <a:ext cx="1053415" cy="3705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A2EF16E-769B-4DED-B6CB-F68178C90E1E}"/>
              </a:ext>
            </a:extLst>
          </p:cNvPr>
          <p:cNvCxnSpPr>
            <a:stCxn id="35" idx="6"/>
            <a:endCxn id="27" idx="2"/>
          </p:cNvCxnSpPr>
          <p:nvPr/>
        </p:nvCxnSpPr>
        <p:spPr>
          <a:xfrm flipV="1">
            <a:off x="6908666" y="4605291"/>
            <a:ext cx="2468540" cy="41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8A6C50D-9087-42DC-B813-44B6674F81B1}"/>
              </a:ext>
            </a:extLst>
          </p:cNvPr>
          <p:cNvCxnSpPr>
            <a:stCxn id="31" idx="6"/>
            <a:endCxn id="35" idx="2"/>
          </p:cNvCxnSpPr>
          <p:nvPr/>
        </p:nvCxnSpPr>
        <p:spPr>
          <a:xfrm>
            <a:off x="5227625" y="3348676"/>
            <a:ext cx="1585791" cy="1298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0AC6A80-D6FC-4B76-8C65-B64672C089B6}"/>
              </a:ext>
            </a:extLst>
          </p:cNvPr>
          <p:cNvCxnSpPr>
            <a:stCxn id="31" idx="5"/>
            <a:endCxn id="36" idx="2"/>
          </p:cNvCxnSpPr>
          <p:nvPr/>
        </p:nvCxnSpPr>
        <p:spPr>
          <a:xfrm>
            <a:off x="5213676" y="3382352"/>
            <a:ext cx="1599740" cy="20100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EF6DA15-7C97-406E-99B6-75EAD49A6226}"/>
              </a:ext>
            </a:extLst>
          </p:cNvPr>
          <p:cNvCxnSpPr>
            <a:stCxn id="36" idx="6"/>
            <a:endCxn id="28" idx="2"/>
          </p:cNvCxnSpPr>
          <p:nvPr/>
        </p:nvCxnSpPr>
        <p:spPr>
          <a:xfrm flipV="1">
            <a:off x="6908666" y="5086075"/>
            <a:ext cx="2468540" cy="3063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198B09D-E38C-498B-B39E-89AFE69389C3}"/>
              </a:ext>
            </a:extLst>
          </p:cNvPr>
          <p:cNvCxnSpPr>
            <a:stCxn id="36" idx="5"/>
            <a:endCxn id="51" idx="2"/>
          </p:cNvCxnSpPr>
          <p:nvPr/>
        </p:nvCxnSpPr>
        <p:spPr>
          <a:xfrm>
            <a:off x="6894717" y="5426113"/>
            <a:ext cx="1347772" cy="452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BACFEA34-89D5-4C18-B0B1-8CDA5778BAB2}"/>
              </a:ext>
            </a:extLst>
          </p:cNvPr>
          <p:cNvSpPr/>
          <p:nvPr/>
        </p:nvSpPr>
        <p:spPr>
          <a:xfrm>
            <a:off x="8242489" y="5831348"/>
            <a:ext cx="95250" cy="9525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A30CB4A-CEE5-4D3A-9155-6F9BF996CE3E}"/>
              </a:ext>
            </a:extLst>
          </p:cNvPr>
          <p:cNvCxnSpPr>
            <a:stCxn id="29" idx="2"/>
            <a:endCxn id="51" idx="6"/>
          </p:cNvCxnSpPr>
          <p:nvPr/>
        </p:nvCxnSpPr>
        <p:spPr>
          <a:xfrm flipH="1">
            <a:off x="8337739" y="5566859"/>
            <a:ext cx="1039467" cy="312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898F2E2C-8A52-4975-8833-C493BEB36DDF}"/>
              </a:ext>
            </a:extLst>
          </p:cNvPr>
          <p:cNvCxnSpPr>
            <a:stCxn id="33" idx="2"/>
            <a:endCxn id="51" idx="6"/>
          </p:cNvCxnSpPr>
          <p:nvPr/>
        </p:nvCxnSpPr>
        <p:spPr>
          <a:xfrm flipH="1" flipV="1">
            <a:off x="8337739" y="5878973"/>
            <a:ext cx="1039467" cy="168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9C6E0B-2D44-4B0F-82F0-AC41B989630F}"/>
              </a:ext>
            </a:extLst>
          </p:cNvPr>
          <p:cNvSpPr txBox="1"/>
          <p:nvPr/>
        </p:nvSpPr>
        <p:spPr>
          <a:xfrm>
            <a:off x="6165547" y="2143789"/>
            <a:ext cx="130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>
                <a:latin typeface="+mn-ea"/>
              </a:rPr>
              <a:t>Decision Tree</a:t>
            </a:r>
            <a:endParaRPr lang="ko-KR" altLang="en-US" sz="1400" u="sng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53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성능을 결정하는 요인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13543"/>
            <a:ext cx="4737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옵티마이저가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참조하는 통계정보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(Statistics)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C2ADC6E-031A-41DF-BB95-46997DC02FC5}"/>
              </a:ext>
            </a:extLst>
          </p:cNvPr>
          <p:cNvSpPr/>
          <p:nvPr/>
        </p:nvSpPr>
        <p:spPr>
          <a:xfrm>
            <a:off x="1550039" y="627065"/>
            <a:ext cx="5136904" cy="583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테이블의 데이터를 샘플링 추출하여 통계정보 획득</a:t>
            </a:r>
            <a:endParaRPr lang="en-US" altLang="ko-KR" sz="1400" dirty="0"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효율적인 참조 데이터 수집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3C80B2-5485-4ADC-92FB-A4B1D7FEA7ED}"/>
              </a:ext>
            </a:extLst>
          </p:cNvPr>
          <p:cNvSpPr/>
          <p:nvPr/>
        </p:nvSpPr>
        <p:spPr>
          <a:xfrm>
            <a:off x="1550039" y="1453530"/>
            <a:ext cx="31149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+mj-ea"/>
                <a:ea typeface="+mj-ea"/>
              </a:rPr>
              <a:t>통계정보가 가지고 있는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FF417E-563F-4F31-937F-3C22CAFE4D0D}"/>
              </a:ext>
            </a:extLst>
          </p:cNvPr>
          <p:cNvSpPr/>
          <p:nvPr/>
        </p:nvSpPr>
        <p:spPr>
          <a:xfrm>
            <a:off x="1554738" y="1822628"/>
            <a:ext cx="3927228" cy="1400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테이블의 행수 및 열수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각 열의 길이와 데이터형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테이블의 크기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열에 대한 기본키나 NOT NULL 제약 정보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열 값에 대한 통계</a:t>
            </a:r>
            <a:endParaRPr lang="en-US" altLang="ko-KR" sz="1200" dirty="0">
              <a:latin typeface="+mn-ea"/>
            </a:endParaRP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인덱스에 대한 통계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선택도</a:t>
            </a:r>
            <a:r>
              <a:rPr lang="en-US" altLang="ko-KR" sz="1200" dirty="0">
                <a:latin typeface="+mn-ea"/>
              </a:rPr>
              <a:t>, NULL</a:t>
            </a:r>
            <a:r>
              <a:rPr lang="ko-KR" altLang="en-US" sz="1200" dirty="0">
                <a:latin typeface="+mn-ea"/>
              </a:rPr>
              <a:t>값의 개수 등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2137E4-CB87-4856-AC9E-AD3574F527CC}"/>
              </a:ext>
            </a:extLst>
          </p:cNvPr>
          <p:cNvSpPr/>
          <p:nvPr/>
        </p:nvSpPr>
        <p:spPr>
          <a:xfrm>
            <a:off x="6151073" y="1792084"/>
            <a:ext cx="1726008" cy="483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파싱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ED76A91-54BF-472A-B0F8-586D6D07F3EA}"/>
              </a:ext>
            </a:extLst>
          </p:cNvPr>
          <p:cNvSpPr/>
          <p:nvPr/>
        </p:nvSpPr>
        <p:spPr>
          <a:xfrm>
            <a:off x="6151073" y="2886744"/>
            <a:ext cx="1726008" cy="483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실행계획 작성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6B5834-827E-45A8-923B-4468E560A4EC}"/>
              </a:ext>
            </a:extLst>
          </p:cNvPr>
          <p:cNvSpPr/>
          <p:nvPr/>
        </p:nvSpPr>
        <p:spPr>
          <a:xfrm>
            <a:off x="6151073" y="3981404"/>
            <a:ext cx="1726008" cy="483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실행계획 선택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E3EDC95-342B-4D57-89E3-3DFD36084A96}"/>
              </a:ext>
            </a:extLst>
          </p:cNvPr>
          <p:cNvSpPr/>
          <p:nvPr/>
        </p:nvSpPr>
        <p:spPr>
          <a:xfrm>
            <a:off x="6151073" y="5076064"/>
            <a:ext cx="1726008" cy="483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SQL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실행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079F4C-D868-4FD5-A428-373481853039}"/>
              </a:ext>
            </a:extLst>
          </p:cNvPr>
          <p:cNvCxnSpPr>
            <a:stCxn id="10" idx="2"/>
            <a:endCxn id="52" idx="0"/>
          </p:cNvCxnSpPr>
          <p:nvPr/>
        </p:nvCxnSpPr>
        <p:spPr>
          <a:xfrm>
            <a:off x="7014077" y="2275636"/>
            <a:ext cx="0" cy="611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4091BF3-31A6-4AC8-933E-02A28452596E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7014077" y="3370296"/>
            <a:ext cx="0" cy="611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4D61D25-3710-4637-A59B-3BD16B7CB7B9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7014077" y="4464956"/>
            <a:ext cx="0" cy="611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A48BDBF-24AC-4C09-A80C-9353B045A503}"/>
              </a:ext>
            </a:extLst>
          </p:cNvPr>
          <p:cNvSpPr/>
          <p:nvPr/>
        </p:nvSpPr>
        <p:spPr>
          <a:xfrm>
            <a:off x="9489163" y="2886744"/>
            <a:ext cx="1726008" cy="483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통계 정보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C8809D7-328A-4117-8E09-687AC776344D}"/>
              </a:ext>
            </a:extLst>
          </p:cNvPr>
          <p:cNvCxnSpPr>
            <a:cxnSpLocks/>
            <a:stCxn id="63" idx="1"/>
            <a:endCxn id="52" idx="3"/>
          </p:cNvCxnSpPr>
          <p:nvPr/>
        </p:nvCxnSpPr>
        <p:spPr>
          <a:xfrm flipH="1">
            <a:off x="7877081" y="3128520"/>
            <a:ext cx="16120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4F4CCF-076A-460E-8441-86A0F4B078E5}"/>
              </a:ext>
            </a:extLst>
          </p:cNvPr>
          <p:cNvSpPr/>
          <p:nvPr/>
        </p:nvSpPr>
        <p:spPr>
          <a:xfrm>
            <a:off x="8125173" y="3128520"/>
            <a:ext cx="1162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통계정보 활용</a:t>
            </a:r>
          </a:p>
        </p:txBody>
      </p:sp>
    </p:spTree>
    <p:extLst>
      <p:ext uri="{BB962C8B-B14F-4D97-AF65-F5344CB8AC3E}">
        <p14:creationId xmlns:p14="http://schemas.microsoft.com/office/powerpoint/2010/main" val="38093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9-4. </a:t>
            </a:r>
            <a:r>
              <a:rPr lang="ko-KR" altLang="en-US" sz="4800" b="1" dirty="0"/>
              <a:t>실행계획은 어떻게 세워지는가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데이터베이스 성능</a:t>
            </a:r>
          </a:p>
        </p:txBody>
      </p:sp>
    </p:spTree>
    <p:extLst>
      <p:ext uri="{BB962C8B-B14F-4D97-AF65-F5344CB8AC3E}">
        <p14:creationId xmlns:p14="http://schemas.microsoft.com/office/powerpoint/2010/main" val="4111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17577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실행 계획 확인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86A158-FEB8-41BB-BCD4-8C8A87034F08}"/>
              </a:ext>
            </a:extLst>
          </p:cNvPr>
          <p:cNvSpPr/>
          <p:nvPr/>
        </p:nvSpPr>
        <p:spPr>
          <a:xfrm>
            <a:off x="1649733" y="679150"/>
            <a:ext cx="5333358" cy="21236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*</a:t>
            </a:r>
          </a:p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FROM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CUSTOMERS A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, ORDERS B </a:t>
            </a:r>
          </a:p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A.CUSTOMER_ID  = A.CUSTOMER_ID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A.CUSTOMER_ID = 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17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AE7753-A3E8-4C26-85AF-2FD91CF40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2" y="2873165"/>
            <a:ext cx="5333359" cy="1133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075F0E-E368-4911-A2D8-39DA996A2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0" y="679150"/>
            <a:ext cx="4484613" cy="5443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18CC81-38B5-46BB-BF9B-0F114EA2A5B8}"/>
              </a:ext>
            </a:extLst>
          </p:cNvPr>
          <p:cNvSpPr/>
          <p:nvPr/>
        </p:nvSpPr>
        <p:spPr>
          <a:xfrm>
            <a:off x="1649732" y="4077461"/>
            <a:ext cx="2931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 err="1">
                <a:latin typeface="+mn-ea"/>
              </a:rPr>
              <a:t>DBeaver</a:t>
            </a:r>
            <a:r>
              <a:rPr lang="ko-KR" altLang="en-US" sz="1400" dirty="0">
                <a:latin typeface="+mn-ea"/>
              </a:rPr>
              <a:t>에서 실행계획 확인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997A8-D978-4A63-BD08-4B5400D6B374}"/>
              </a:ext>
            </a:extLst>
          </p:cNvPr>
          <p:cNvSpPr/>
          <p:nvPr/>
        </p:nvSpPr>
        <p:spPr>
          <a:xfrm>
            <a:off x="7101997" y="3093006"/>
            <a:ext cx="4458261" cy="2719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225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9042" y="217577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실습 환경 구축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1BFE3D-E02E-4987-856A-3736CFF05176}"/>
              </a:ext>
            </a:extLst>
          </p:cNvPr>
          <p:cNvSpPr/>
          <p:nvPr/>
        </p:nvSpPr>
        <p:spPr>
          <a:xfrm>
            <a:off x="1697357" y="968851"/>
            <a:ext cx="3769993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TB_EXECUTION_TEST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D.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E.*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OT.CUSTOMERS E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, (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ROWNUM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NO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DUAL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CONNECT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BY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LEVEL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1000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D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AB4ECC7-5B5F-4D0C-AB69-4B247967072C}"/>
              </a:ext>
            </a:extLst>
          </p:cNvPr>
          <p:cNvSpPr/>
          <p:nvPr/>
        </p:nvSpPr>
        <p:spPr>
          <a:xfrm>
            <a:off x="1697357" y="3059300"/>
            <a:ext cx="778001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IDX_TB_EXECUTION_TEST_01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TB_EXECUTION_TEST(CUSTOMER_ID)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IDX_TB_EXECUTION_TEST_02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TB_EXECUTION_TESTT(NAME, ADDRESS)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06FA48-C524-4FBC-9F02-7B980372DF9E}"/>
              </a:ext>
            </a:extLst>
          </p:cNvPr>
          <p:cNvSpPr/>
          <p:nvPr/>
        </p:nvSpPr>
        <p:spPr>
          <a:xfrm>
            <a:off x="1697357" y="640551"/>
            <a:ext cx="1494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테이블 생성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F7237-285C-496B-86E2-0F759C75E3D2}"/>
              </a:ext>
            </a:extLst>
          </p:cNvPr>
          <p:cNvSpPr/>
          <p:nvPr/>
        </p:nvSpPr>
        <p:spPr>
          <a:xfrm>
            <a:off x="1697357" y="2720746"/>
            <a:ext cx="1494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인덱스 생성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6943F1-0758-4516-8F1E-7A2CC43435D9}"/>
              </a:ext>
            </a:extLst>
          </p:cNvPr>
          <p:cNvSpPr/>
          <p:nvPr/>
        </p:nvSpPr>
        <p:spPr>
          <a:xfrm>
            <a:off x="1697357" y="3733977"/>
            <a:ext cx="35805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통계정보 생성</a:t>
            </a:r>
            <a:r>
              <a:rPr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(SQLPLUS</a:t>
            </a: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에서 실행</a:t>
            </a:r>
            <a:r>
              <a:rPr lang="en-US" altLang="ko-KR" sz="16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739B2C-AFC2-43C2-84E4-CD3534DBA795}"/>
              </a:ext>
            </a:extLst>
          </p:cNvPr>
          <p:cNvSpPr/>
          <p:nvPr/>
        </p:nvSpPr>
        <p:spPr>
          <a:xfrm>
            <a:off x="5587366" y="979105"/>
            <a:ext cx="46520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OT </a:t>
            </a:r>
            <a:r>
              <a:rPr lang="ko-KR" altLang="en-US" sz="1400" dirty="0">
                <a:latin typeface="+mn-ea"/>
              </a:rPr>
              <a:t>계정의 </a:t>
            </a:r>
            <a:r>
              <a:rPr lang="en-US" altLang="ko-KR" sz="1400" dirty="0">
                <a:latin typeface="+mn-ea"/>
              </a:rPr>
              <a:t>CUSTOMERS </a:t>
            </a:r>
            <a:r>
              <a:rPr lang="ko-KR" altLang="en-US" sz="1400" dirty="0">
                <a:latin typeface="+mn-ea"/>
              </a:rPr>
              <a:t>테이블을 </a:t>
            </a:r>
            <a:r>
              <a:rPr lang="en-US" altLang="ko-KR" sz="1400" dirty="0">
                <a:latin typeface="+mn-ea"/>
              </a:rPr>
              <a:t>1000</a:t>
            </a:r>
            <a:r>
              <a:rPr lang="ko-KR" altLang="en-US" sz="1400" dirty="0">
                <a:latin typeface="+mn-ea"/>
              </a:rPr>
              <a:t>배로 복제하여  </a:t>
            </a:r>
            <a:r>
              <a:rPr lang="en-US" altLang="ko-KR" sz="1400" dirty="0">
                <a:latin typeface="+mn-ea"/>
              </a:rPr>
              <a:t>TB_EXECUTION_TEST </a:t>
            </a:r>
            <a:r>
              <a:rPr lang="ko-KR" altLang="en-US" sz="1400" dirty="0">
                <a:latin typeface="+mn-ea"/>
              </a:rPr>
              <a:t>테이블을 생성함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F5BAD9-28CE-4661-A0D1-BE6CC9881D4B}"/>
              </a:ext>
            </a:extLst>
          </p:cNvPr>
          <p:cNvSpPr/>
          <p:nvPr/>
        </p:nvSpPr>
        <p:spPr>
          <a:xfrm>
            <a:off x="8732518" y="3733977"/>
            <a:ext cx="1300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생성 확인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17DF50-2D02-4CA1-9024-82377B65787D}"/>
              </a:ext>
            </a:extLst>
          </p:cNvPr>
          <p:cNvSpPr/>
          <p:nvPr/>
        </p:nvSpPr>
        <p:spPr>
          <a:xfrm>
            <a:off x="8732518" y="4103207"/>
            <a:ext cx="268453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000080"/>
                </a:solidFill>
                <a:latin typeface="+mn-ea"/>
              </a:rPr>
              <a:t>COUNT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(*)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TB_EXECUTION_TEST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;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AA4B98D-5A54-43D6-B6A2-3E4779E9F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607191"/>
              </p:ext>
            </p:extLst>
          </p:nvPr>
        </p:nvGraphicFramePr>
        <p:xfrm>
          <a:off x="8732518" y="4933933"/>
          <a:ext cx="812800" cy="4286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314983454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COUNT(*)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14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319000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109826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B9483E-D2AA-4B7B-8B9E-DED8CFEE2078}"/>
              </a:ext>
            </a:extLst>
          </p:cNvPr>
          <p:cNvSpPr/>
          <p:nvPr/>
        </p:nvSpPr>
        <p:spPr>
          <a:xfrm>
            <a:off x="1697357" y="4072531"/>
            <a:ext cx="6837043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leeko@DESKTOP-4OF3MPD C:\Users\leeko</a:t>
            </a:r>
          </a:p>
          <a:p>
            <a:r>
              <a:rPr lang="ko-KR" altLang="en-US" sz="1200" dirty="0">
                <a:latin typeface="+mn-ea"/>
              </a:rPr>
              <a:t>$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SQLPLUS OT/1234</a:t>
            </a: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SQL*Plus: </a:t>
            </a:r>
            <a:r>
              <a:rPr lang="ko-KR" altLang="en-US" sz="1200" dirty="0" err="1">
                <a:latin typeface="+mn-ea"/>
              </a:rPr>
              <a:t>Release</a:t>
            </a:r>
            <a:r>
              <a:rPr lang="ko-KR" altLang="en-US" sz="1200" dirty="0">
                <a:latin typeface="+mn-ea"/>
              </a:rPr>
              <a:t> 12.2.0.1.0 </a:t>
            </a:r>
            <a:r>
              <a:rPr lang="ko-KR" altLang="en-US" sz="1200" dirty="0" err="1">
                <a:latin typeface="+mn-ea"/>
              </a:rPr>
              <a:t>Production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on</a:t>
            </a:r>
            <a:r>
              <a:rPr lang="ko-KR" altLang="en-US" sz="1200" dirty="0">
                <a:latin typeface="+mn-ea"/>
              </a:rPr>
              <a:t> 월 5월 11 11:18:46 2020</a:t>
            </a:r>
          </a:p>
          <a:p>
            <a:r>
              <a:rPr lang="ko-KR" altLang="en-US" sz="1200" dirty="0" err="1">
                <a:latin typeface="+mn-ea"/>
              </a:rPr>
              <a:t>Copyright</a:t>
            </a:r>
            <a:r>
              <a:rPr lang="ko-KR" altLang="en-US" sz="1200" dirty="0">
                <a:latin typeface="+mn-ea"/>
              </a:rPr>
              <a:t> (c) 1982, 2016, Oracle.  All </a:t>
            </a:r>
            <a:r>
              <a:rPr lang="ko-KR" altLang="en-US" sz="1200" dirty="0" err="1">
                <a:latin typeface="+mn-ea"/>
              </a:rPr>
              <a:t>rights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reserved</a:t>
            </a:r>
            <a:r>
              <a:rPr lang="ko-KR" altLang="en-US" sz="1200" dirty="0">
                <a:latin typeface="+mn-ea"/>
              </a:rPr>
              <a:t>.</a:t>
            </a:r>
          </a:p>
          <a:p>
            <a:r>
              <a:rPr lang="ko-KR" altLang="en-US" sz="1200" dirty="0">
                <a:latin typeface="+mn-ea"/>
              </a:rPr>
              <a:t>마지막 성공한 로그인 시간: 월 5월  11 2020 11:17:18 +09:00</a:t>
            </a:r>
          </a:p>
          <a:p>
            <a:r>
              <a:rPr lang="ko-KR" altLang="en-US" sz="1200" dirty="0">
                <a:latin typeface="+mn-ea"/>
              </a:rPr>
              <a:t>다음에 접속됨:</a:t>
            </a:r>
          </a:p>
          <a:p>
            <a:r>
              <a:rPr lang="ko-KR" altLang="en-US" sz="1200" dirty="0">
                <a:latin typeface="+mn-ea"/>
              </a:rPr>
              <a:t>Oracle </a:t>
            </a:r>
            <a:r>
              <a:rPr lang="ko-KR" altLang="en-US" sz="1200" dirty="0" err="1">
                <a:latin typeface="+mn-ea"/>
              </a:rPr>
              <a:t>Database</a:t>
            </a:r>
            <a:r>
              <a:rPr lang="ko-KR" altLang="en-US" sz="1200" dirty="0">
                <a:latin typeface="+mn-ea"/>
              </a:rPr>
              <a:t> 12c Enterprise </a:t>
            </a:r>
            <a:r>
              <a:rPr lang="ko-KR" altLang="en-US" sz="1200" dirty="0" err="1">
                <a:latin typeface="+mn-ea"/>
              </a:rPr>
              <a:t>Edition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Release</a:t>
            </a:r>
            <a:r>
              <a:rPr lang="ko-KR" altLang="en-US" sz="1200" dirty="0">
                <a:latin typeface="+mn-ea"/>
              </a:rPr>
              <a:t> 12.2.0.1.0 - 64bit </a:t>
            </a:r>
            <a:r>
              <a:rPr lang="ko-KR" altLang="en-US" sz="1200" dirty="0" err="1">
                <a:latin typeface="+mn-ea"/>
              </a:rPr>
              <a:t>Production</a:t>
            </a:r>
            <a:endParaRPr lang="ko-KR" altLang="en-US" sz="1200" dirty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SQL&gt;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EXEC DBMS_STATS.GATHER_TABLE_STATS(USER, 'TB_EXECUTION_TEST');</a:t>
            </a:r>
          </a:p>
          <a:p>
            <a:r>
              <a:rPr lang="ko-KR" altLang="en-US" sz="1200" dirty="0">
                <a:latin typeface="+mn-ea"/>
              </a:rPr>
              <a:t>PL/SQL 처리가 정상적으로 완료되었습니다.</a:t>
            </a:r>
          </a:p>
          <a:p>
            <a:r>
              <a:rPr lang="ko-KR" altLang="en-US" sz="1200" dirty="0">
                <a:latin typeface="+mn-ea"/>
              </a:rPr>
              <a:t>SQL&gt;</a:t>
            </a:r>
          </a:p>
        </p:txBody>
      </p:sp>
    </p:spTree>
    <p:extLst>
      <p:ext uri="{BB962C8B-B14F-4D97-AF65-F5344CB8AC3E}">
        <p14:creationId xmlns:p14="http://schemas.microsoft.com/office/powerpoint/2010/main" val="411144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7577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실행계획과 비용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06FA48-C524-4FBC-9F02-7B980372DF9E}"/>
              </a:ext>
            </a:extLst>
          </p:cNvPr>
          <p:cNvSpPr/>
          <p:nvPr/>
        </p:nvSpPr>
        <p:spPr>
          <a:xfrm>
            <a:off x="1697357" y="640551"/>
            <a:ext cx="3788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변별력 좋은 인덱스 컬럼을 이용한 조회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30BD00-F8E4-44DB-8978-4EF66E09532F}"/>
              </a:ext>
            </a:extLst>
          </p:cNvPr>
          <p:cNvSpPr/>
          <p:nvPr/>
        </p:nvSpPr>
        <p:spPr>
          <a:xfrm>
            <a:off x="1798100" y="995039"/>
            <a:ext cx="283845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TB_EXECUTION_TEST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CUSTOMER_ID = </a:t>
            </a:r>
            <a:r>
              <a:rPr lang="en-US" altLang="ko-K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177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58241D-F3D5-4F08-A75D-64405D2A6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00" y="2090737"/>
            <a:ext cx="6876116" cy="7286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5DA2FD-4913-43A4-8DC7-254DECC626B3}"/>
              </a:ext>
            </a:extLst>
          </p:cNvPr>
          <p:cNvSpPr/>
          <p:nvPr/>
        </p:nvSpPr>
        <p:spPr>
          <a:xfrm>
            <a:off x="1697357" y="5217083"/>
            <a:ext cx="9548300" cy="58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비용(</a:t>
            </a:r>
            <a:r>
              <a:rPr lang="ko-KR" altLang="en-US" sz="1400" dirty="0" err="1">
                <a:latin typeface="+mn-ea"/>
              </a:rPr>
              <a:t>Cost</a:t>
            </a:r>
            <a:r>
              <a:rPr lang="ko-KR" altLang="en-US" sz="1400" dirty="0">
                <a:latin typeface="+mn-ea"/>
              </a:rPr>
              <a:t>)은 쿼리를 수행하는 동안 발생 될 것으로 예상하는 </a:t>
            </a:r>
            <a:r>
              <a:rPr lang="ko-KR" altLang="en-US" sz="1400" dirty="0" err="1">
                <a:latin typeface="+mn-ea"/>
              </a:rPr>
              <a:t>I</a:t>
            </a:r>
            <a:r>
              <a:rPr lang="ko-KR" altLang="en-US" sz="1400" dirty="0">
                <a:latin typeface="+mn-ea"/>
              </a:rPr>
              <a:t>/</a:t>
            </a:r>
            <a:r>
              <a:rPr lang="ko-KR" altLang="en-US" sz="1400" dirty="0" err="1">
                <a:latin typeface="+mn-ea"/>
              </a:rPr>
              <a:t>O</a:t>
            </a:r>
            <a:r>
              <a:rPr lang="ko-KR" altLang="en-US" sz="1400" dirty="0">
                <a:latin typeface="+mn-ea"/>
              </a:rPr>
              <a:t> 횟수 또는 예상 소요시간을 표현한 값이다. 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비용(</a:t>
            </a:r>
            <a:r>
              <a:rPr lang="ko-KR" altLang="en-US" sz="1400" dirty="0" err="1">
                <a:latin typeface="+mn-ea"/>
              </a:rPr>
              <a:t>Cost</a:t>
            </a:r>
            <a:r>
              <a:rPr lang="ko-KR" altLang="en-US" sz="1400" dirty="0">
                <a:latin typeface="+mn-ea"/>
              </a:rPr>
              <a:t>)은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언제까지나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예상치</a:t>
            </a:r>
            <a:r>
              <a:rPr lang="ko-KR" altLang="en-US" sz="1400" dirty="0" err="1">
                <a:latin typeface="+mn-ea"/>
              </a:rPr>
              <a:t>일</a:t>
            </a:r>
            <a:r>
              <a:rPr lang="ko-KR" altLang="en-US" sz="1400" dirty="0">
                <a:latin typeface="+mn-ea"/>
              </a:rPr>
              <a:t> 분이다.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실행 경로를 선택하기 위해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옵티마이저가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통계 정보를 활용해서 계산</a:t>
            </a:r>
            <a:r>
              <a:rPr lang="ko-KR" altLang="en-US" sz="1400" dirty="0">
                <a:latin typeface="+mn-ea"/>
              </a:rPr>
              <a:t>해낸 값이다.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62770E-19D7-4401-9A4A-DA3BB3494C2B}"/>
              </a:ext>
            </a:extLst>
          </p:cNvPr>
          <p:cNvSpPr/>
          <p:nvPr/>
        </p:nvSpPr>
        <p:spPr>
          <a:xfrm>
            <a:off x="4739641" y="995039"/>
            <a:ext cx="663320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err="1">
                <a:latin typeface="+mn-ea"/>
              </a:rPr>
              <a:t>옵티마이저는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IDX_TB_EXECUTION_TEST_01 </a:t>
            </a:r>
            <a:r>
              <a:rPr lang="ko-KR" altLang="en-US" sz="1400" dirty="0">
                <a:latin typeface="+mn-ea"/>
              </a:rPr>
              <a:t>인덱스를 이용해 </a:t>
            </a:r>
            <a:r>
              <a:rPr lang="en-US" altLang="ko-KR" sz="1400" dirty="0">
                <a:latin typeface="+mn-ea"/>
              </a:rPr>
              <a:t>Index Range Scan</a:t>
            </a:r>
            <a:r>
              <a:rPr lang="ko-KR" altLang="en-US" sz="1400" dirty="0">
                <a:latin typeface="+mn-ea"/>
              </a:rPr>
              <a:t>을 통해 </a:t>
            </a:r>
            <a:r>
              <a:rPr lang="en-US" altLang="ko-KR" sz="1400" dirty="0">
                <a:latin typeface="+mn-ea"/>
              </a:rPr>
              <a:t>Table</a:t>
            </a:r>
            <a:r>
              <a:rPr lang="ko-KR" altLang="en-US" sz="1400" dirty="0">
                <a:latin typeface="+mn-ea"/>
              </a:rPr>
              <a:t>에서 데이터를 가져와서 출력할 것이라고 말해 주고 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093CC7-980E-4C9F-B77C-3EE8A8FAD4D2}"/>
              </a:ext>
            </a:extLst>
          </p:cNvPr>
          <p:cNvSpPr/>
          <p:nvPr/>
        </p:nvSpPr>
        <p:spPr>
          <a:xfrm>
            <a:off x="1697357" y="3053324"/>
            <a:ext cx="3352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b="1" dirty="0">
                <a:solidFill>
                  <a:srgbClr val="000000"/>
                </a:solidFill>
                <a:latin typeface="+mj-ea"/>
                <a:ea typeface="+mj-ea"/>
              </a:rPr>
              <a:t>인덱스가 없는 컬럼을 이용한 조회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598DD5-2552-4C2E-BF38-6A04439D7E1B}"/>
              </a:ext>
            </a:extLst>
          </p:cNvPr>
          <p:cNvSpPr/>
          <p:nvPr/>
        </p:nvSpPr>
        <p:spPr>
          <a:xfrm>
            <a:off x="7890953" y="3404084"/>
            <a:ext cx="362126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 err="1">
                <a:latin typeface="+mn-ea"/>
              </a:rPr>
              <a:t>옵티마이저는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TB_EXECUTION_TEST </a:t>
            </a:r>
            <a:r>
              <a:rPr lang="ko-KR" altLang="en-US" sz="1400" dirty="0">
                <a:latin typeface="+mn-ea"/>
              </a:rPr>
              <a:t>테이블을 </a:t>
            </a:r>
            <a:r>
              <a:rPr lang="en-US" altLang="ko-KR" sz="1400" dirty="0">
                <a:latin typeface="+mn-ea"/>
              </a:rPr>
              <a:t>Table Full Scan </a:t>
            </a:r>
            <a:r>
              <a:rPr lang="ko-KR" altLang="en-US" sz="1400" dirty="0">
                <a:latin typeface="+mn-ea"/>
              </a:rPr>
              <a:t>할 것이라고 말해 주고 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AC1EC4-A36E-41BD-B463-BD0E92985534}"/>
              </a:ext>
            </a:extLst>
          </p:cNvPr>
          <p:cNvSpPr/>
          <p:nvPr/>
        </p:nvSpPr>
        <p:spPr>
          <a:xfrm>
            <a:off x="1798100" y="3403445"/>
            <a:ext cx="601240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TB_EXECUTION_TEST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WEBSITE = </a:t>
            </a:r>
            <a:r>
              <a:rPr lang="en-US" altLang="ko-KR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'http://www.unitedcontinentalholdings.com'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7543B19-1C9F-4A78-A053-1036B90F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00" y="4467368"/>
            <a:ext cx="6099443" cy="6600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6A78AF-295C-43F5-8FFC-F542C1F1D42C}"/>
              </a:ext>
            </a:extLst>
          </p:cNvPr>
          <p:cNvSpPr/>
          <p:nvPr/>
        </p:nvSpPr>
        <p:spPr>
          <a:xfrm>
            <a:off x="1744982" y="2646752"/>
            <a:ext cx="6976859" cy="21817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03E3669-BCE6-490C-B406-995CFF5A98B7}"/>
              </a:ext>
            </a:extLst>
          </p:cNvPr>
          <p:cNvSpPr/>
          <p:nvPr/>
        </p:nvSpPr>
        <p:spPr>
          <a:xfrm>
            <a:off x="1744981" y="4939149"/>
            <a:ext cx="6256019" cy="1882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30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7139" y="206346"/>
            <a:ext cx="456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Table Full Scan VS Index Range Scan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CE9820D-3EC3-489B-A7C1-863B8F768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02829"/>
              </p:ext>
            </p:extLst>
          </p:nvPr>
        </p:nvGraphicFramePr>
        <p:xfrm>
          <a:off x="1642443" y="688191"/>
          <a:ext cx="6830772" cy="11132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0984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479978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653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7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Table Full Scan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테이블의 전체 레코드를 처음부터 끝까지 읽기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Index Range Scan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테이블의 일부 레코드에만 액세스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2FA3D80-30CC-4383-BA28-51164FC45E6B}"/>
              </a:ext>
            </a:extLst>
          </p:cNvPr>
          <p:cNvGrpSpPr/>
          <p:nvPr/>
        </p:nvGrpSpPr>
        <p:grpSpPr>
          <a:xfrm>
            <a:off x="2257153" y="2534023"/>
            <a:ext cx="2608076" cy="2465394"/>
            <a:chOff x="1881627" y="2471067"/>
            <a:chExt cx="3590883" cy="246539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501A601-218A-47BE-960B-E5B655360FBA}"/>
                </a:ext>
              </a:extLst>
            </p:cNvPr>
            <p:cNvSpPr/>
            <p:nvPr/>
          </p:nvSpPr>
          <p:spPr>
            <a:xfrm>
              <a:off x="1881627" y="2471067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4739F12-5B39-449F-83C9-A3E1A0109DFA}"/>
                </a:ext>
              </a:extLst>
            </p:cNvPr>
            <p:cNvSpPr/>
            <p:nvPr/>
          </p:nvSpPr>
          <p:spPr>
            <a:xfrm>
              <a:off x="2779776" y="2471067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349679-3163-42B7-9B82-F78A11E34C22}"/>
                </a:ext>
              </a:extLst>
            </p:cNvPr>
            <p:cNvSpPr/>
            <p:nvPr/>
          </p:nvSpPr>
          <p:spPr>
            <a:xfrm>
              <a:off x="3677925" y="2471067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8F88A6-74F2-4E2C-A6A0-096DA40D6AE5}"/>
                </a:ext>
              </a:extLst>
            </p:cNvPr>
            <p:cNvSpPr/>
            <p:nvPr/>
          </p:nvSpPr>
          <p:spPr>
            <a:xfrm>
              <a:off x="4574361" y="2471067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735BD35-C91D-4F58-9D53-B74FC520354E}"/>
                </a:ext>
              </a:extLst>
            </p:cNvPr>
            <p:cNvSpPr/>
            <p:nvPr/>
          </p:nvSpPr>
          <p:spPr>
            <a:xfrm>
              <a:off x="1881627" y="2964843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6DE9884-B4C3-4026-A66B-6CDB3A998EF3}"/>
                </a:ext>
              </a:extLst>
            </p:cNvPr>
            <p:cNvSpPr/>
            <p:nvPr/>
          </p:nvSpPr>
          <p:spPr>
            <a:xfrm>
              <a:off x="2779776" y="2964843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03C85C6-3D8C-4F05-AED8-DF306283FFF4}"/>
                </a:ext>
              </a:extLst>
            </p:cNvPr>
            <p:cNvSpPr/>
            <p:nvPr/>
          </p:nvSpPr>
          <p:spPr>
            <a:xfrm>
              <a:off x="3677925" y="2964843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59D0102-6309-4601-8E0C-0C7FC4E540DD}"/>
                </a:ext>
              </a:extLst>
            </p:cNvPr>
            <p:cNvSpPr/>
            <p:nvPr/>
          </p:nvSpPr>
          <p:spPr>
            <a:xfrm>
              <a:off x="4574361" y="2964843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435729-91B0-461E-A3C8-CC367A1DA424}"/>
                </a:ext>
              </a:extLst>
            </p:cNvPr>
            <p:cNvSpPr/>
            <p:nvPr/>
          </p:nvSpPr>
          <p:spPr>
            <a:xfrm>
              <a:off x="1881627" y="3456876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5B65D72-415F-4514-9DA9-DD698F6DFC4D}"/>
                </a:ext>
              </a:extLst>
            </p:cNvPr>
            <p:cNvSpPr/>
            <p:nvPr/>
          </p:nvSpPr>
          <p:spPr>
            <a:xfrm>
              <a:off x="2779776" y="3456876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F7CD31-C5F5-4283-8400-CC2DC9F6271C}"/>
                </a:ext>
              </a:extLst>
            </p:cNvPr>
            <p:cNvSpPr/>
            <p:nvPr/>
          </p:nvSpPr>
          <p:spPr>
            <a:xfrm>
              <a:off x="3677925" y="3456876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63D6A25-D9FD-44DE-B006-81FAA5AF01C7}"/>
                </a:ext>
              </a:extLst>
            </p:cNvPr>
            <p:cNvSpPr/>
            <p:nvPr/>
          </p:nvSpPr>
          <p:spPr>
            <a:xfrm>
              <a:off x="4574361" y="3456876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58A3325-17EF-4DED-825B-9CA0EC4AC52C}"/>
                </a:ext>
              </a:extLst>
            </p:cNvPr>
            <p:cNvSpPr/>
            <p:nvPr/>
          </p:nvSpPr>
          <p:spPr>
            <a:xfrm>
              <a:off x="1881627" y="3950652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6D581B-DDF3-40DD-8521-DFC841A54A74}"/>
                </a:ext>
              </a:extLst>
            </p:cNvPr>
            <p:cNvSpPr/>
            <p:nvPr/>
          </p:nvSpPr>
          <p:spPr>
            <a:xfrm>
              <a:off x="2779776" y="3950652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022E7F1-D4BA-4A5F-94D3-469FCF2AEF1A}"/>
                </a:ext>
              </a:extLst>
            </p:cNvPr>
            <p:cNvSpPr/>
            <p:nvPr/>
          </p:nvSpPr>
          <p:spPr>
            <a:xfrm>
              <a:off x="3677925" y="3950652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2FD85EE-95FF-47B9-9D47-FCB6EA285ABE}"/>
                </a:ext>
              </a:extLst>
            </p:cNvPr>
            <p:cNvSpPr/>
            <p:nvPr/>
          </p:nvSpPr>
          <p:spPr>
            <a:xfrm>
              <a:off x="4574361" y="3950652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60C2AC-E554-4427-B252-49933EB3D2F9}"/>
                </a:ext>
              </a:extLst>
            </p:cNvPr>
            <p:cNvSpPr/>
            <p:nvPr/>
          </p:nvSpPr>
          <p:spPr>
            <a:xfrm>
              <a:off x="1881627" y="4442685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518B14E-0FCE-4E46-A307-BFCB5EDAB5F5}"/>
                </a:ext>
              </a:extLst>
            </p:cNvPr>
            <p:cNvSpPr/>
            <p:nvPr/>
          </p:nvSpPr>
          <p:spPr>
            <a:xfrm>
              <a:off x="2779776" y="4442685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5972E37-A260-4494-9BAF-796FA7876A13}"/>
                </a:ext>
              </a:extLst>
            </p:cNvPr>
            <p:cNvSpPr/>
            <p:nvPr/>
          </p:nvSpPr>
          <p:spPr>
            <a:xfrm>
              <a:off x="3677925" y="4442685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2F8B521-9E6D-4F0D-B8A4-E78B836EC6C7}"/>
                </a:ext>
              </a:extLst>
            </p:cNvPr>
            <p:cNvSpPr/>
            <p:nvPr/>
          </p:nvSpPr>
          <p:spPr>
            <a:xfrm>
              <a:off x="4574361" y="4442685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E14E646-181E-4A70-AEDC-109F80E55034}"/>
              </a:ext>
            </a:extLst>
          </p:cNvPr>
          <p:cNvCxnSpPr/>
          <p:nvPr/>
        </p:nvCxnSpPr>
        <p:spPr>
          <a:xfrm>
            <a:off x="2119362" y="2534023"/>
            <a:ext cx="0" cy="2505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BDE7FD-ACA5-43F6-9C22-233345FF3FA6}"/>
              </a:ext>
            </a:extLst>
          </p:cNvPr>
          <p:cNvSpPr/>
          <p:nvPr/>
        </p:nvSpPr>
        <p:spPr>
          <a:xfrm>
            <a:off x="1629951" y="1998472"/>
            <a:ext cx="2040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latin typeface="+mn-ea"/>
              </a:rPr>
              <a:t>Table Full Scan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6495AD-4079-4920-BA8D-77C077E2D472}"/>
              </a:ext>
            </a:extLst>
          </p:cNvPr>
          <p:cNvSpPr/>
          <p:nvPr/>
        </p:nvSpPr>
        <p:spPr>
          <a:xfrm>
            <a:off x="5981555" y="2000603"/>
            <a:ext cx="2329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b="1" dirty="0">
                <a:latin typeface="+mn-ea"/>
              </a:rPr>
              <a:t>Index Range Scan</a:t>
            </a:r>
            <a:endParaRPr lang="ko-KR" altLang="en-US" sz="1600" b="1" dirty="0">
              <a:latin typeface="+mn-ea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6678CE5-0C7B-47D7-B855-095143D20B06}"/>
              </a:ext>
            </a:extLst>
          </p:cNvPr>
          <p:cNvGrpSpPr/>
          <p:nvPr/>
        </p:nvGrpSpPr>
        <p:grpSpPr>
          <a:xfrm>
            <a:off x="8473098" y="2534024"/>
            <a:ext cx="2528828" cy="2465394"/>
            <a:chOff x="7950195" y="2795901"/>
            <a:chExt cx="3590883" cy="246539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97623B0-395C-4D10-A648-C1F3C3AE2BFA}"/>
                </a:ext>
              </a:extLst>
            </p:cNvPr>
            <p:cNvSpPr/>
            <p:nvPr/>
          </p:nvSpPr>
          <p:spPr>
            <a:xfrm>
              <a:off x="7950195" y="2795901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1C87E6-D928-4A39-9B9F-4DCC107A5F4D}"/>
                </a:ext>
              </a:extLst>
            </p:cNvPr>
            <p:cNvSpPr/>
            <p:nvPr/>
          </p:nvSpPr>
          <p:spPr>
            <a:xfrm>
              <a:off x="8848344" y="2795901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BD37779-D7D7-48F7-BA5B-846E90EAD82D}"/>
                </a:ext>
              </a:extLst>
            </p:cNvPr>
            <p:cNvSpPr/>
            <p:nvPr/>
          </p:nvSpPr>
          <p:spPr>
            <a:xfrm>
              <a:off x="9746493" y="2795901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B158B4D-40D8-4000-95DD-54560C8E8F68}"/>
                </a:ext>
              </a:extLst>
            </p:cNvPr>
            <p:cNvSpPr/>
            <p:nvPr/>
          </p:nvSpPr>
          <p:spPr>
            <a:xfrm>
              <a:off x="10642929" y="2795901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24CDEC9-C0F2-4E11-ABB6-F611D9763CC3}"/>
                </a:ext>
              </a:extLst>
            </p:cNvPr>
            <p:cNvSpPr/>
            <p:nvPr/>
          </p:nvSpPr>
          <p:spPr>
            <a:xfrm>
              <a:off x="7950195" y="3289677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D5F4569-3C47-43BF-ABC8-D15157ED84CD}"/>
                </a:ext>
              </a:extLst>
            </p:cNvPr>
            <p:cNvSpPr/>
            <p:nvPr/>
          </p:nvSpPr>
          <p:spPr>
            <a:xfrm>
              <a:off x="8848344" y="3289677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67A1201-277A-41A1-874B-694FAC91C316}"/>
                </a:ext>
              </a:extLst>
            </p:cNvPr>
            <p:cNvSpPr/>
            <p:nvPr/>
          </p:nvSpPr>
          <p:spPr>
            <a:xfrm>
              <a:off x="9746493" y="3289677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36A5040-C6ED-4D72-A609-C51B59D19078}"/>
                </a:ext>
              </a:extLst>
            </p:cNvPr>
            <p:cNvSpPr/>
            <p:nvPr/>
          </p:nvSpPr>
          <p:spPr>
            <a:xfrm>
              <a:off x="10642929" y="3289677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0A7E5E-7934-4A38-A082-0821794EC8B6}"/>
                </a:ext>
              </a:extLst>
            </p:cNvPr>
            <p:cNvSpPr/>
            <p:nvPr/>
          </p:nvSpPr>
          <p:spPr>
            <a:xfrm>
              <a:off x="7950195" y="3781710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2F9BF1B-DB6C-4398-951B-044C401903F6}"/>
                </a:ext>
              </a:extLst>
            </p:cNvPr>
            <p:cNvSpPr/>
            <p:nvPr/>
          </p:nvSpPr>
          <p:spPr>
            <a:xfrm>
              <a:off x="8848344" y="3781710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9709A86-C936-4ED2-96E8-D628D1DA4082}"/>
                </a:ext>
              </a:extLst>
            </p:cNvPr>
            <p:cNvSpPr/>
            <p:nvPr/>
          </p:nvSpPr>
          <p:spPr>
            <a:xfrm>
              <a:off x="9746493" y="3781710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96DD1C-6D17-467D-95AF-59FB0976BAE7}"/>
                </a:ext>
              </a:extLst>
            </p:cNvPr>
            <p:cNvSpPr/>
            <p:nvPr/>
          </p:nvSpPr>
          <p:spPr>
            <a:xfrm>
              <a:off x="10642929" y="3781710"/>
              <a:ext cx="898149" cy="4937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7DCA1-6F95-4394-A17C-CB0B8B72A0BB}"/>
                </a:ext>
              </a:extLst>
            </p:cNvPr>
            <p:cNvSpPr/>
            <p:nvPr/>
          </p:nvSpPr>
          <p:spPr>
            <a:xfrm>
              <a:off x="7950195" y="4275486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049214-0D20-4541-9C54-CF0723E3EDCA}"/>
                </a:ext>
              </a:extLst>
            </p:cNvPr>
            <p:cNvSpPr/>
            <p:nvPr/>
          </p:nvSpPr>
          <p:spPr>
            <a:xfrm>
              <a:off x="8848344" y="4275486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48A2B75-BF5C-400C-93F7-CAF4F30A2065}"/>
                </a:ext>
              </a:extLst>
            </p:cNvPr>
            <p:cNvSpPr/>
            <p:nvPr/>
          </p:nvSpPr>
          <p:spPr>
            <a:xfrm>
              <a:off x="9746493" y="4275486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F56EDFD-CF1E-4718-8B0B-EF4D8D44FDFF}"/>
                </a:ext>
              </a:extLst>
            </p:cNvPr>
            <p:cNvSpPr/>
            <p:nvPr/>
          </p:nvSpPr>
          <p:spPr>
            <a:xfrm>
              <a:off x="10642929" y="4275486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D848E51-6822-48D8-B499-83858363CC8A}"/>
                </a:ext>
              </a:extLst>
            </p:cNvPr>
            <p:cNvSpPr/>
            <p:nvPr/>
          </p:nvSpPr>
          <p:spPr>
            <a:xfrm>
              <a:off x="7950195" y="4767519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0FE6EC0-DA6D-4F7D-82A5-ACD91CAAB5D6}"/>
                </a:ext>
              </a:extLst>
            </p:cNvPr>
            <p:cNvSpPr/>
            <p:nvPr/>
          </p:nvSpPr>
          <p:spPr>
            <a:xfrm>
              <a:off x="8848344" y="4767519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0F4F34C-0673-4F09-82E9-0E3AEFE0785B}"/>
                </a:ext>
              </a:extLst>
            </p:cNvPr>
            <p:cNvSpPr/>
            <p:nvPr/>
          </p:nvSpPr>
          <p:spPr>
            <a:xfrm>
              <a:off x="9746493" y="4767519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1A17E8C-6202-4BD4-8378-FBBD05FDEE93}"/>
                </a:ext>
              </a:extLst>
            </p:cNvPr>
            <p:cNvSpPr/>
            <p:nvPr/>
          </p:nvSpPr>
          <p:spPr>
            <a:xfrm>
              <a:off x="10642929" y="4767519"/>
              <a:ext cx="898149" cy="4937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EE44E0C-E577-484B-8997-5B58AEB7D09F}"/>
              </a:ext>
            </a:extLst>
          </p:cNvPr>
          <p:cNvCxnSpPr>
            <a:cxnSpLocks/>
          </p:cNvCxnSpPr>
          <p:nvPr/>
        </p:nvCxnSpPr>
        <p:spPr>
          <a:xfrm>
            <a:off x="8324872" y="3509817"/>
            <a:ext cx="0" cy="513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AD8C7E38-42AC-4F76-8B61-337AB14EC65E}"/>
              </a:ext>
            </a:extLst>
          </p:cNvPr>
          <p:cNvSpPr/>
          <p:nvPr/>
        </p:nvSpPr>
        <p:spPr>
          <a:xfrm rot="16200000">
            <a:off x="5891001" y="2736835"/>
            <a:ext cx="2467581" cy="2057583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DF396F3-47EB-46ED-B4C4-7CA3AB50D5B7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6096000" y="3517643"/>
            <a:ext cx="1050425" cy="247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E40AC47-E51D-4DF3-8BE3-B02067DC4E88}"/>
              </a:ext>
            </a:extLst>
          </p:cNvPr>
          <p:cNvSpPr/>
          <p:nvPr/>
        </p:nvSpPr>
        <p:spPr>
          <a:xfrm>
            <a:off x="1642443" y="5402695"/>
            <a:ext cx="356379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테이블의 전체 레코드를 처음부터 끝까지 읽기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565FC2-228A-4E84-B14E-8D165E67FF97}"/>
              </a:ext>
            </a:extLst>
          </p:cNvPr>
          <p:cNvSpPr/>
          <p:nvPr/>
        </p:nvSpPr>
        <p:spPr>
          <a:xfrm>
            <a:off x="6091970" y="5402695"/>
            <a:ext cx="35637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테이블의 일부 레코드에만 액세스</a:t>
            </a:r>
            <a:endParaRPr lang="en-US" altLang="ko-KR" sz="12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인덱스를 경유하여 일부 레코드만 액세스 한다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D352EC6-F98A-4E4B-8F18-BCF361787AB3}"/>
              </a:ext>
            </a:extLst>
          </p:cNvPr>
          <p:cNvCxnSpPr>
            <a:cxnSpLocks/>
          </p:cNvCxnSpPr>
          <p:nvPr/>
        </p:nvCxnSpPr>
        <p:spPr>
          <a:xfrm>
            <a:off x="7146425" y="3517644"/>
            <a:ext cx="529810" cy="368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7B4AA74-B2E7-4C83-88B7-8AE7AB70B97E}"/>
              </a:ext>
            </a:extLst>
          </p:cNvPr>
          <p:cNvCxnSpPr>
            <a:cxnSpLocks/>
          </p:cNvCxnSpPr>
          <p:nvPr/>
        </p:nvCxnSpPr>
        <p:spPr>
          <a:xfrm flipV="1">
            <a:off x="7676235" y="3519832"/>
            <a:ext cx="477348" cy="36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970C313-DFB4-4900-B288-CB60A85A816E}"/>
              </a:ext>
            </a:extLst>
          </p:cNvPr>
          <p:cNvSpPr/>
          <p:nvPr/>
        </p:nvSpPr>
        <p:spPr>
          <a:xfrm>
            <a:off x="3088995" y="5039479"/>
            <a:ext cx="604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Table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7C40136-F432-4DC1-8F00-5AF00DA64963}"/>
              </a:ext>
            </a:extLst>
          </p:cNvPr>
          <p:cNvSpPr/>
          <p:nvPr/>
        </p:nvSpPr>
        <p:spPr>
          <a:xfrm>
            <a:off x="9570734" y="5038663"/>
            <a:ext cx="604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Table</a:t>
            </a:r>
            <a:endParaRPr lang="ko-KR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DD950A8-6EA7-4334-9FA4-03280840C090}"/>
              </a:ext>
            </a:extLst>
          </p:cNvPr>
          <p:cNvSpPr/>
          <p:nvPr/>
        </p:nvSpPr>
        <p:spPr>
          <a:xfrm>
            <a:off x="6728386" y="4474435"/>
            <a:ext cx="6112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  <a:latin typeface="+mn-ea"/>
              </a:rPr>
              <a:t>index</a:t>
            </a:r>
            <a:endParaRPr lang="ko-KR" altLang="en-US" sz="12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85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21260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인덱스를 이용한 성능 개선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ED93C0-41F1-483C-8411-CF800FA6A733}"/>
              </a:ext>
            </a:extLst>
          </p:cNvPr>
          <p:cNvSpPr/>
          <p:nvPr/>
        </p:nvSpPr>
        <p:spPr>
          <a:xfrm>
            <a:off x="1615184" y="624617"/>
            <a:ext cx="10105539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인덱스는 큰 테이블에서 소량의 데이터를 검색할 때 사용한다. 대부분의 시스템은 소량의 데이터를 주로 검색하므로 인덱스 튜닝이 무엇보다 중요하다.</a:t>
            </a:r>
            <a:endParaRPr lang="en-US" altLang="ko-KR" sz="1400" dirty="0">
              <a:latin typeface="+mn-ea"/>
            </a:endParaRPr>
          </a:p>
          <a:p>
            <a:pPr marL="266700" indent="-266700"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인덱스 튜닝의 시작은 효율적인 인덱스 컬럼으로 인덱스를 구성하는 것이다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D9D46-94AA-4C6E-B959-78C8967EF280}"/>
              </a:ext>
            </a:extLst>
          </p:cNvPr>
          <p:cNvSpPr txBox="1"/>
          <p:nvPr/>
        </p:nvSpPr>
        <p:spPr>
          <a:xfrm>
            <a:off x="1615184" y="1633807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+mn-ea"/>
              </a:rPr>
              <a:t>인덱스 스캔 효율화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02FCFE-217B-45A4-9A90-0E7FD33A2C6C}"/>
              </a:ext>
            </a:extLst>
          </p:cNvPr>
          <p:cNvSpPr txBox="1"/>
          <p:nvPr/>
        </p:nvSpPr>
        <p:spPr>
          <a:xfrm>
            <a:off x="6442946" y="1721030"/>
            <a:ext cx="2108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285750" indent="-285750">
              <a:buFont typeface="Wingdings" panose="05000000000000000000" pitchFamily="2" charset="2"/>
              <a:buChar char="v"/>
              <a:defRPr sz="1600"/>
            </a:lvl1pPr>
          </a:lstStyle>
          <a:p>
            <a:r>
              <a:rPr lang="ko-KR" altLang="en-US" dirty="0">
                <a:latin typeface="+mn-ea"/>
              </a:rPr>
              <a:t>랜덤 액세스 최소화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47C0DA-DAC3-4FEF-9F9A-7EC1BD8B315D}"/>
              </a:ext>
            </a:extLst>
          </p:cNvPr>
          <p:cNvSpPr/>
          <p:nvPr/>
        </p:nvSpPr>
        <p:spPr>
          <a:xfrm>
            <a:off x="1831108" y="1968494"/>
            <a:ext cx="347364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시력이 </a:t>
            </a:r>
            <a:r>
              <a:rPr lang="en-US" altLang="ko-KR" sz="1400" dirty="0">
                <a:latin typeface="+mn-ea"/>
              </a:rPr>
              <a:t>1.0~1.5</a:t>
            </a:r>
            <a:r>
              <a:rPr lang="ko-KR" altLang="en-US" sz="1400" dirty="0">
                <a:latin typeface="+mn-ea"/>
              </a:rPr>
              <a:t>인 이정민 학생을 찾는 경우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A201E492-E95B-46C4-979A-CAFE51985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68326"/>
              </p:ext>
            </p:extLst>
          </p:nvPr>
        </p:nvGraphicFramePr>
        <p:xfrm>
          <a:off x="1846756" y="2452852"/>
          <a:ext cx="2387713" cy="2194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1526">
                  <a:extLst>
                    <a:ext uri="{9D8B030D-6E8A-4147-A177-3AD203B41FA5}">
                      <a16:colId xmlns:a16="http://schemas.microsoft.com/office/drawing/2014/main" val="297095659"/>
                    </a:ext>
                  </a:extLst>
                </a:gridCol>
                <a:gridCol w="595939">
                  <a:extLst>
                    <a:ext uri="{9D8B030D-6E8A-4147-A177-3AD203B41FA5}">
                      <a16:colId xmlns:a16="http://schemas.microsoft.com/office/drawing/2014/main" val="2034832496"/>
                    </a:ext>
                  </a:extLst>
                </a:gridCol>
                <a:gridCol w="1320248">
                  <a:extLst>
                    <a:ext uri="{9D8B030D-6E8A-4147-A177-3AD203B41FA5}">
                      <a16:colId xmlns:a16="http://schemas.microsoft.com/office/drawing/2014/main" val="1317419147"/>
                    </a:ext>
                  </a:extLst>
                </a:gridCol>
              </a:tblGrid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반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7712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05155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47488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16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92808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이경오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37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42534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윤이상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19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9872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40204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13566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24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67631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CDB42F15-9B5B-4853-B56B-17E6C7F4F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07057"/>
              </p:ext>
            </p:extLst>
          </p:nvPr>
        </p:nvGraphicFramePr>
        <p:xfrm>
          <a:off x="3569505" y="4272670"/>
          <a:ext cx="2267701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42766">
                  <a:extLst>
                    <a:ext uri="{9D8B030D-6E8A-4147-A177-3AD203B41FA5}">
                      <a16:colId xmlns:a16="http://schemas.microsoft.com/office/drawing/2014/main" val="2516725774"/>
                    </a:ext>
                  </a:extLst>
                </a:gridCol>
                <a:gridCol w="508577">
                  <a:extLst>
                    <a:ext uri="{9D8B030D-6E8A-4147-A177-3AD203B41FA5}">
                      <a16:colId xmlns:a16="http://schemas.microsoft.com/office/drawing/2014/main" val="2034832496"/>
                    </a:ext>
                  </a:extLst>
                </a:gridCol>
                <a:gridCol w="1116358">
                  <a:extLst>
                    <a:ext uri="{9D8B030D-6E8A-4147-A177-3AD203B41FA5}">
                      <a16:colId xmlns:a16="http://schemas.microsoft.com/office/drawing/2014/main" val="1317419147"/>
                    </a:ext>
                  </a:extLst>
                </a:gridCol>
              </a:tblGrid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학년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반</a:t>
                      </a: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87712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이경오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37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105155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김지성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13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47488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692808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윤이상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4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19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042534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…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99872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16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40204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1.5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15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613566"/>
                  </a:ext>
                </a:extLst>
              </a:tr>
              <a:tr h="123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이정민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학년 </a:t>
                      </a:r>
                      <a:r>
                        <a:rPr lang="en-US" altLang="ko-KR" sz="1000" dirty="0"/>
                        <a:t>6</a:t>
                      </a:r>
                      <a:r>
                        <a:rPr lang="ko-KR" altLang="en-US" sz="1000" dirty="0"/>
                        <a:t>반 </a:t>
                      </a:r>
                      <a:r>
                        <a:rPr lang="en-US" altLang="ko-KR" sz="1000" dirty="0"/>
                        <a:t>24</a:t>
                      </a:r>
                      <a:r>
                        <a:rPr lang="ko-KR" altLang="en-US" sz="1000" dirty="0"/>
                        <a:t>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67631"/>
                  </a:ext>
                </a:extLst>
              </a:tr>
            </a:tbl>
          </a:graphicData>
        </a:graphic>
      </p:graphicFrame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3A9D9F6-9F8D-47EE-A49D-804F57DEDA01}"/>
              </a:ext>
            </a:extLst>
          </p:cNvPr>
          <p:cNvCxnSpPr/>
          <p:nvPr/>
        </p:nvCxnSpPr>
        <p:spPr>
          <a:xfrm>
            <a:off x="1732790" y="3201223"/>
            <a:ext cx="0" cy="1347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F84BB87-E63F-45BE-AD19-47E62849463E}"/>
              </a:ext>
            </a:extLst>
          </p:cNvPr>
          <p:cNvCxnSpPr/>
          <p:nvPr/>
        </p:nvCxnSpPr>
        <p:spPr>
          <a:xfrm>
            <a:off x="3464608" y="5793436"/>
            <a:ext cx="0" cy="67379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8E0789-F81C-4F71-895C-0BE1D3CC2561}"/>
              </a:ext>
            </a:extLst>
          </p:cNvPr>
          <p:cNvSpPr txBox="1"/>
          <p:nvPr/>
        </p:nvSpPr>
        <p:spPr>
          <a:xfrm>
            <a:off x="4262960" y="3251432"/>
            <a:ext cx="156616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"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시력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+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이름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+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학년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-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반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-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번호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"</a:t>
            </a:r>
            <a:r>
              <a:rPr lang="ko-KR" altLang="en-US" sz="1200" dirty="0">
                <a:latin typeface="+mn-ea"/>
              </a:rPr>
              <a:t> 로 이루어진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인덱스는 스캔 비효율</a:t>
            </a:r>
            <a:r>
              <a:rPr lang="ko-KR" altLang="en-US" sz="1200" dirty="0">
                <a:latin typeface="+mn-ea"/>
              </a:rPr>
              <a:t>이 존재함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09D111-D1A5-4ECA-85A8-32D343369CF1}"/>
              </a:ext>
            </a:extLst>
          </p:cNvPr>
          <p:cNvSpPr txBox="1"/>
          <p:nvPr/>
        </p:nvSpPr>
        <p:spPr>
          <a:xfrm>
            <a:off x="1846756" y="5620493"/>
            <a:ext cx="148877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180975" indent="-180975">
              <a:buFont typeface="Gotham" panose="02000604030000020004" pitchFamily="50" charset="0"/>
              <a:buChar char="-"/>
              <a:defRPr sz="1200"/>
            </a:lvl1pPr>
          </a:lstStyle>
          <a:p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이름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+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시력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+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학년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반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-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번호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"</a:t>
            </a:r>
            <a:r>
              <a:rPr lang="ko-KR" altLang="en-US" dirty="0">
                <a:latin typeface="+mn-ea"/>
              </a:rPr>
              <a:t>로 이루어진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인덱스는 스캔 효율</a:t>
            </a:r>
            <a:r>
              <a:rPr lang="ko-KR" altLang="en-US" dirty="0">
                <a:latin typeface="+mn-ea"/>
              </a:rPr>
              <a:t>이 좋음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48D8-D1EB-412A-9F7A-F8C6E6E6BF7B}"/>
              </a:ext>
            </a:extLst>
          </p:cNvPr>
          <p:cNvSpPr/>
          <p:nvPr/>
        </p:nvSpPr>
        <p:spPr>
          <a:xfrm>
            <a:off x="10099089" y="3952097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6F8543-6266-4488-B8E6-419205654239}"/>
              </a:ext>
            </a:extLst>
          </p:cNvPr>
          <p:cNvSpPr/>
          <p:nvPr/>
        </p:nvSpPr>
        <p:spPr>
          <a:xfrm>
            <a:off x="9160443" y="3952097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DEAD888-1C5D-41A9-9488-C9DFFD958005}"/>
              </a:ext>
            </a:extLst>
          </p:cNvPr>
          <p:cNvSpPr/>
          <p:nvPr/>
        </p:nvSpPr>
        <p:spPr>
          <a:xfrm>
            <a:off x="8221797" y="3952097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D6A8462-1E11-4AA2-8AC8-C097C01C82AC}"/>
              </a:ext>
            </a:extLst>
          </p:cNvPr>
          <p:cNvSpPr/>
          <p:nvPr/>
        </p:nvSpPr>
        <p:spPr>
          <a:xfrm>
            <a:off x="7324065" y="3952097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ECFC00B-640B-44E4-9FEE-A9B73424FFB4}"/>
              </a:ext>
            </a:extLst>
          </p:cNvPr>
          <p:cNvSpPr/>
          <p:nvPr/>
        </p:nvSpPr>
        <p:spPr>
          <a:xfrm>
            <a:off x="10099089" y="4920456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0D55C79-146F-4ED5-94C5-B84FCA91F3FB}"/>
              </a:ext>
            </a:extLst>
          </p:cNvPr>
          <p:cNvSpPr/>
          <p:nvPr/>
        </p:nvSpPr>
        <p:spPr>
          <a:xfrm>
            <a:off x="9160443" y="4920456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432AE3-98A0-4514-B8AA-67AB6FFED73C}"/>
              </a:ext>
            </a:extLst>
          </p:cNvPr>
          <p:cNvSpPr/>
          <p:nvPr/>
        </p:nvSpPr>
        <p:spPr>
          <a:xfrm>
            <a:off x="8221797" y="4920456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1780E3F-294C-4253-85D9-1877EA128EE5}"/>
              </a:ext>
            </a:extLst>
          </p:cNvPr>
          <p:cNvSpPr/>
          <p:nvPr/>
        </p:nvSpPr>
        <p:spPr>
          <a:xfrm>
            <a:off x="7324065" y="4920456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A1476F0-20C5-4024-B2D8-914820538A3F}"/>
              </a:ext>
            </a:extLst>
          </p:cNvPr>
          <p:cNvSpPr/>
          <p:nvPr/>
        </p:nvSpPr>
        <p:spPr>
          <a:xfrm>
            <a:off x="7815596" y="2983738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BB477C2-AD00-47C5-8AA4-26AD98B9CC3E}"/>
              </a:ext>
            </a:extLst>
          </p:cNvPr>
          <p:cNvSpPr/>
          <p:nvPr/>
        </p:nvSpPr>
        <p:spPr>
          <a:xfrm>
            <a:off x="9620150" y="2983738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F238AB-A530-4AB9-9B9E-00B3BD3791ED}"/>
              </a:ext>
            </a:extLst>
          </p:cNvPr>
          <p:cNvSpPr/>
          <p:nvPr/>
        </p:nvSpPr>
        <p:spPr>
          <a:xfrm>
            <a:off x="8701898" y="2238088"/>
            <a:ext cx="753610" cy="409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8225384-1FE6-4BAE-8E9B-06B2CD6C4ABF}"/>
              </a:ext>
            </a:extLst>
          </p:cNvPr>
          <p:cNvCxnSpPr>
            <a:endCxn id="64" idx="2"/>
          </p:cNvCxnSpPr>
          <p:nvPr/>
        </p:nvCxnSpPr>
        <p:spPr>
          <a:xfrm>
            <a:off x="9078703" y="2084199"/>
            <a:ext cx="0" cy="5631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0ECA4A2-874A-4284-B814-E09B1450F986}"/>
              </a:ext>
            </a:extLst>
          </p:cNvPr>
          <p:cNvCxnSpPr>
            <a:stCxn id="64" idx="2"/>
          </p:cNvCxnSpPr>
          <p:nvPr/>
        </p:nvCxnSpPr>
        <p:spPr>
          <a:xfrm flipH="1">
            <a:off x="8077675" y="2647320"/>
            <a:ext cx="1001028" cy="366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55B2524F-3E04-4D8D-A062-8A12A348C405}"/>
              </a:ext>
            </a:extLst>
          </p:cNvPr>
          <p:cNvCxnSpPr>
            <a:stCxn id="64" idx="2"/>
            <a:endCxn id="63" idx="0"/>
          </p:cNvCxnSpPr>
          <p:nvPr/>
        </p:nvCxnSpPr>
        <p:spPr>
          <a:xfrm>
            <a:off x="9078703" y="2647320"/>
            <a:ext cx="918252" cy="336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BE8C36A-7D96-4A01-BFC2-56AB9B0F7EA4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 flipH="1">
            <a:off x="9537248" y="3392970"/>
            <a:ext cx="459707" cy="55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5A6E7DE-F687-4BE5-894D-F1B1BEC6B9D6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>
            <a:off x="9996955" y="3392970"/>
            <a:ext cx="478939" cy="55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35E9EF96-7CBC-4F75-8D80-C2ECDD031C68}"/>
              </a:ext>
            </a:extLst>
          </p:cNvPr>
          <p:cNvCxnSpPr>
            <a:stCxn id="60" idx="2"/>
            <a:endCxn id="55" idx="0"/>
          </p:cNvCxnSpPr>
          <p:nvPr/>
        </p:nvCxnSpPr>
        <p:spPr>
          <a:xfrm flipH="1">
            <a:off x="7700870" y="3392970"/>
            <a:ext cx="491531" cy="559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EDB3CC0-D4AA-4963-A0E9-A5C07B8C5ED5}"/>
              </a:ext>
            </a:extLst>
          </p:cNvPr>
          <p:cNvCxnSpPr>
            <a:stCxn id="60" idx="2"/>
            <a:endCxn id="54" idx="0"/>
          </p:cNvCxnSpPr>
          <p:nvPr/>
        </p:nvCxnSpPr>
        <p:spPr>
          <a:xfrm>
            <a:off x="8192401" y="3392970"/>
            <a:ext cx="406201" cy="5591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2A1DDEA7-946D-4455-9262-0F3DAD2118DD}"/>
              </a:ext>
            </a:extLst>
          </p:cNvPr>
          <p:cNvCxnSpPr/>
          <p:nvPr/>
        </p:nvCxnSpPr>
        <p:spPr>
          <a:xfrm>
            <a:off x="8442122" y="4233428"/>
            <a:ext cx="1258256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7BE3229-79A6-42F6-BA6A-782B8EA1E1D2}"/>
              </a:ext>
            </a:extLst>
          </p:cNvPr>
          <p:cNvCxnSpPr>
            <a:endCxn id="59" idx="0"/>
          </p:cNvCxnSpPr>
          <p:nvPr/>
        </p:nvCxnSpPr>
        <p:spPr>
          <a:xfrm flipH="1">
            <a:off x="7700870" y="4374274"/>
            <a:ext cx="1148578" cy="5461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6A73991-A6DD-44AE-952B-6698A8CA16D3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>
            <a:off x="8598602" y="4361329"/>
            <a:ext cx="0" cy="559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BAF896B-18A9-435A-B8B8-85DB2785D59E}"/>
              </a:ext>
            </a:extLst>
          </p:cNvPr>
          <p:cNvCxnSpPr>
            <a:endCxn id="57" idx="0"/>
          </p:cNvCxnSpPr>
          <p:nvPr/>
        </p:nvCxnSpPr>
        <p:spPr>
          <a:xfrm>
            <a:off x="9279893" y="4361329"/>
            <a:ext cx="257355" cy="559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ED2966A-3942-41D9-B6BB-E36712391A79}"/>
              </a:ext>
            </a:extLst>
          </p:cNvPr>
          <p:cNvCxnSpPr>
            <a:stCxn id="53" idx="2"/>
            <a:endCxn id="56" idx="0"/>
          </p:cNvCxnSpPr>
          <p:nvPr/>
        </p:nvCxnSpPr>
        <p:spPr>
          <a:xfrm>
            <a:off x="9537248" y="4361329"/>
            <a:ext cx="938646" cy="5591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1FB61B7-A0D9-4928-8665-C826B39AF1FC}"/>
              </a:ext>
            </a:extLst>
          </p:cNvPr>
          <p:cNvSpPr/>
          <p:nvPr/>
        </p:nvSpPr>
        <p:spPr>
          <a:xfrm>
            <a:off x="6506572" y="2084200"/>
            <a:ext cx="369282" cy="22900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인덱스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AC8B021-975F-4A7A-ACF0-FDB3A0226C83}"/>
              </a:ext>
            </a:extLst>
          </p:cNvPr>
          <p:cNvSpPr/>
          <p:nvPr/>
        </p:nvSpPr>
        <p:spPr>
          <a:xfrm>
            <a:off x="6506571" y="4550675"/>
            <a:ext cx="723183" cy="7790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테이블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89E1B29-A1CD-40DF-ADC8-034AC9A6194C}"/>
              </a:ext>
            </a:extLst>
          </p:cNvPr>
          <p:cNvCxnSpPr/>
          <p:nvPr/>
        </p:nvCxnSpPr>
        <p:spPr>
          <a:xfrm flipH="1" flipV="1">
            <a:off x="6531841" y="4470135"/>
            <a:ext cx="4432792" cy="65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8C95BA9-3456-46C9-8236-2B21505314A0}"/>
              </a:ext>
            </a:extLst>
          </p:cNvPr>
          <p:cNvSpPr/>
          <p:nvPr/>
        </p:nvSpPr>
        <p:spPr>
          <a:xfrm>
            <a:off x="6875613" y="2084200"/>
            <a:ext cx="357853" cy="5631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루트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8A014A4-A214-4DCE-B19E-AC4358082982}"/>
              </a:ext>
            </a:extLst>
          </p:cNvPr>
          <p:cNvSpPr/>
          <p:nvPr/>
        </p:nvSpPr>
        <p:spPr>
          <a:xfrm>
            <a:off x="6875613" y="2804670"/>
            <a:ext cx="357853" cy="709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브랜치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9151216-FAD7-4327-B016-E0FBB5E3AD5C}"/>
              </a:ext>
            </a:extLst>
          </p:cNvPr>
          <p:cNvSpPr/>
          <p:nvPr/>
        </p:nvSpPr>
        <p:spPr>
          <a:xfrm>
            <a:off x="6875613" y="3628624"/>
            <a:ext cx="357853" cy="7456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리프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F513EA7A-25D2-45B1-9315-1198EDAC0438}"/>
              </a:ext>
            </a:extLst>
          </p:cNvPr>
          <p:cNvCxnSpPr/>
          <p:nvPr/>
        </p:nvCxnSpPr>
        <p:spPr>
          <a:xfrm flipH="1">
            <a:off x="6901013" y="3577430"/>
            <a:ext cx="3908652" cy="64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023A6DC-216B-415F-A7CB-8749787A0D04}"/>
              </a:ext>
            </a:extLst>
          </p:cNvPr>
          <p:cNvCxnSpPr/>
          <p:nvPr/>
        </p:nvCxnSpPr>
        <p:spPr>
          <a:xfrm flipH="1">
            <a:off x="6901013" y="2729839"/>
            <a:ext cx="3908652" cy="64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736F99A-6816-4DE9-B11D-01BD51D62B31}"/>
              </a:ext>
            </a:extLst>
          </p:cNvPr>
          <p:cNvSpPr txBox="1"/>
          <p:nvPr/>
        </p:nvSpPr>
        <p:spPr>
          <a:xfrm>
            <a:off x="8394990" y="4537538"/>
            <a:ext cx="12361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랜덤 액세스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0FEE4E-9B6F-491A-AC4E-5EDDFE21A2D1}"/>
              </a:ext>
            </a:extLst>
          </p:cNvPr>
          <p:cNvSpPr txBox="1"/>
          <p:nvPr/>
        </p:nvSpPr>
        <p:spPr>
          <a:xfrm>
            <a:off x="8472037" y="3965977"/>
            <a:ext cx="123619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인덱스 스캔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62043E5-CB52-4A77-861E-60C7B86E1D43}"/>
              </a:ext>
            </a:extLst>
          </p:cNvPr>
          <p:cNvSpPr/>
          <p:nvPr/>
        </p:nvSpPr>
        <p:spPr>
          <a:xfrm>
            <a:off x="6442946" y="5512119"/>
            <a:ext cx="4503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인덱스 스캔 후 추가 정보를 가져오기 위해 </a:t>
            </a:r>
            <a:r>
              <a:rPr lang="en-US" altLang="ko-KR" sz="1200" dirty="0">
                <a:latin typeface="+mn-ea"/>
              </a:rPr>
              <a:t>Table Random Access</a:t>
            </a:r>
            <a:r>
              <a:rPr lang="ko-KR" altLang="en-US" sz="1200" dirty="0">
                <a:latin typeface="+mn-ea"/>
              </a:rPr>
              <a:t>를 수행한다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해당 작업은 </a:t>
            </a:r>
            <a:r>
              <a:rPr lang="en-US" altLang="ko-KR" sz="1200" dirty="0">
                <a:latin typeface="+mn-ea"/>
              </a:rPr>
              <a:t>DBMS </a:t>
            </a:r>
            <a:r>
              <a:rPr lang="ko-KR" altLang="en-US" sz="1200" dirty="0">
                <a:latin typeface="+mn-ea"/>
              </a:rPr>
              <a:t>성능 부하의 주 요인이 되며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SQL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튜닝은 곧 </a:t>
            </a:r>
            <a:r>
              <a:rPr lang="en-US" altLang="ko-KR" sz="1200" dirty="0">
                <a:solidFill>
                  <a:srgbClr val="EE234B"/>
                </a:solidFill>
                <a:latin typeface="+mn-ea"/>
              </a:rPr>
              <a:t>Random I/O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와의 전쟁</a:t>
            </a:r>
            <a:r>
              <a:rPr lang="ko-KR" altLang="en-US" sz="1200" dirty="0">
                <a:latin typeface="+mn-ea"/>
              </a:rPr>
              <a:t>이라 할 수 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8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</a:t>
            </a:r>
            <a:endParaRPr lang="en-US" altLang="ko-KR" dirty="0" smtClean="0"/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데이터베이스와 성능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성능이란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52941" y="217576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성능이란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69EC70-CCBE-4279-99FA-962C28315DCD}"/>
              </a:ext>
            </a:extLst>
          </p:cNvPr>
          <p:cNvSpPr/>
          <p:nvPr/>
        </p:nvSpPr>
        <p:spPr>
          <a:xfrm>
            <a:off x="2177346" y="1320373"/>
            <a:ext cx="576064" cy="38884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사용자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(CLIENT)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BAD01D7-E960-4421-A97F-1B745E916EE5}"/>
              </a:ext>
            </a:extLst>
          </p:cNvPr>
          <p:cNvSpPr/>
          <p:nvPr/>
        </p:nvSpPr>
        <p:spPr>
          <a:xfrm rot="5400000">
            <a:off x="5521215" y="-295301"/>
            <a:ext cx="3888432" cy="71197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시스템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(WEB,WAS,DB)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4D2C81-10C2-4A5F-886D-96DC69B1F9F7}"/>
              </a:ext>
            </a:extLst>
          </p:cNvPr>
          <p:cNvSpPr/>
          <p:nvPr/>
        </p:nvSpPr>
        <p:spPr>
          <a:xfrm rot="5400000">
            <a:off x="7262927" y="-1287144"/>
            <a:ext cx="405006" cy="677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2ED194-8907-41B8-A631-3E2E4B776FDA}"/>
              </a:ext>
            </a:extLst>
          </p:cNvPr>
          <p:cNvSpPr/>
          <p:nvPr/>
        </p:nvSpPr>
        <p:spPr>
          <a:xfrm rot="5400000">
            <a:off x="7262927" y="-728716"/>
            <a:ext cx="405006" cy="677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BD5260-E703-456E-9EDC-289C7E8D670F}"/>
              </a:ext>
            </a:extLst>
          </p:cNvPr>
          <p:cNvSpPr/>
          <p:nvPr/>
        </p:nvSpPr>
        <p:spPr>
          <a:xfrm rot="5400000">
            <a:off x="7262927" y="-170288"/>
            <a:ext cx="405006" cy="677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308FA1-0652-44E7-8F25-1B27131B4F11}"/>
              </a:ext>
            </a:extLst>
          </p:cNvPr>
          <p:cNvSpPr/>
          <p:nvPr/>
        </p:nvSpPr>
        <p:spPr>
          <a:xfrm rot="5400000">
            <a:off x="7262927" y="348730"/>
            <a:ext cx="405006" cy="677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9A5E021-DE3C-432A-9F8B-1E58F60DB26A}"/>
              </a:ext>
            </a:extLst>
          </p:cNvPr>
          <p:cNvSpPr/>
          <p:nvPr/>
        </p:nvSpPr>
        <p:spPr>
          <a:xfrm rot="5400000">
            <a:off x="7234575" y="880696"/>
            <a:ext cx="405006" cy="6772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712AB0-7BC0-4596-BEF3-E3CA1D4C0F7C}"/>
              </a:ext>
            </a:extLst>
          </p:cNvPr>
          <p:cNvSpPr/>
          <p:nvPr/>
        </p:nvSpPr>
        <p:spPr>
          <a:xfrm rot="5400000">
            <a:off x="7247275" y="-1287143"/>
            <a:ext cx="405006" cy="677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545ACC-2BEF-4B6D-81D6-D31ECD8CA1AC}"/>
              </a:ext>
            </a:extLst>
          </p:cNvPr>
          <p:cNvSpPr/>
          <p:nvPr/>
        </p:nvSpPr>
        <p:spPr>
          <a:xfrm rot="5400000">
            <a:off x="7247275" y="-745183"/>
            <a:ext cx="405006" cy="677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4AA710-5EB8-435A-BBFF-AD6E4E468C0E}"/>
              </a:ext>
            </a:extLst>
          </p:cNvPr>
          <p:cNvSpPr/>
          <p:nvPr/>
        </p:nvSpPr>
        <p:spPr>
          <a:xfrm rot="5400000">
            <a:off x="7247275" y="-203223"/>
            <a:ext cx="405006" cy="677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5B8E3D-C060-4519-95FA-ACBFC734962A}"/>
              </a:ext>
            </a:extLst>
          </p:cNvPr>
          <p:cNvSpPr/>
          <p:nvPr/>
        </p:nvSpPr>
        <p:spPr>
          <a:xfrm rot="5400000">
            <a:off x="7247275" y="338737"/>
            <a:ext cx="405006" cy="677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4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E13A8F-42B9-4ADC-BBB5-81D2A0FD567D}"/>
              </a:ext>
            </a:extLst>
          </p:cNvPr>
          <p:cNvSpPr/>
          <p:nvPr/>
        </p:nvSpPr>
        <p:spPr>
          <a:xfrm rot="5400000">
            <a:off x="7247275" y="880697"/>
            <a:ext cx="405006" cy="677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A503C4-70B4-404C-BE29-9F4C993810CC}"/>
              </a:ext>
            </a:extLst>
          </p:cNvPr>
          <p:cNvSpPr/>
          <p:nvPr/>
        </p:nvSpPr>
        <p:spPr>
          <a:xfrm rot="5400000">
            <a:off x="7247275" y="1422657"/>
            <a:ext cx="405006" cy="677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+mn-ea"/>
              </a:rPr>
              <a:t>프로세스 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...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DE597EC-52F1-4C16-B664-7FC355EBEC6D}"/>
              </a:ext>
            </a:extLst>
          </p:cNvPr>
          <p:cNvCxnSpPr/>
          <p:nvPr/>
        </p:nvCxnSpPr>
        <p:spPr>
          <a:xfrm>
            <a:off x="2753410" y="2040453"/>
            <a:ext cx="115212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7DDA0F-7578-446B-BA67-600A8A52B6DA}"/>
              </a:ext>
            </a:extLst>
          </p:cNvPr>
          <p:cNvCxnSpPr/>
          <p:nvPr/>
        </p:nvCxnSpPr>
        <p:spPr>
          <a:xfrm flipH="1">
            <a:off x="2753410" y="2184469"/>
            <a:ext cx="1152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79345E-8A77-473A-955B-7E67C3EA01F7}"/>
              </a:ext>
            </a:extLst>
          </p:cNvPr>
          <p:cNvCxnSpPr/>
          <p:nvPr/>
        </p:nvCxnSpPr>
        <p:spPr>
          <a:xfrm>
            <a:off x="2753410" y="2618949"/>
            <a:ext cx="115212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B559FB0-7082-444E-B27B-929C55B6AF79}"/>
              </a:ext>
            </a:extLst>
          </p:cNvPr>
          <p:cNvCxnSpPr/>
          <p:nvPr/>
        </p:nvCxnSpPr>
        <p:spPr>
          <a:xfrm flipH="1">
            <a:off x="2753410" y="2762965"/>
            <a:ext cx="1152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2F016E1-E397-47A0-B4D9-9BC86E710210}"/>
              </a:ext>
            </a:extLst>
          </p:cNvPr>
          <p:cNvCxnSpPr/>
          <p:nvPr/>
        </p:nvCxnSpPr>
        <p:spPr>
          <a:xfrm>
            <a:off x="2753410" y="3180605"/>
            <a:ext cx="115212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408491B-4868-444F-B93A-C2CA080904BF}"/>
              </a:ext>
            </a:extLst>
          </p:cNvPr>
          <p:cNvCxnSpPr/>
          <p:nvPr/>
        </p:nvCxnSpPr>
        <p:spPr>
          <a:xfrm flipH="1">
            <a:off x="2753410" y="3324621"/>
            <a:ext cx="1152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9FB8D4B-4E17-4A1E-9574-ABFBCE06E8B9}"/>
              </a:ext>
            </a:extLst>
          </p:cNvPr>
          <p:cNvCxnSpPr/>
          <p:nvPr/>
        </p:nvCxnSpPr>
        <p:spPr>
          <a:xfrm>
            <a:off x="2753410" y="3686721"/>
            <a:ext cx="115212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3FAE49-5953-4833-8E1B-E390E6FC8170}"/>
              </a:ext>
            </a:extLst>
          </p:cNvPr>
          <p:cNvCxnSpPr/>
          <p:nvPr/>
        </p:nvCxnSpPr>
        <p:spPr>
          <a:xfrm flipH="1">
            <a:off x="2753410" y="3830737"/>
            <a:ext cx="1152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38794A7-55E8-4A8C-99B8-D8FF5E182FD5}"/>
              </a:ext>
            </a:extLst>
          </p:cNvPr>
          <p:cNvCxnSpPr/>
          <p:nvPr/>
        </p:nvCxnSpPr>
        <p:spPr>
          <a:xfrm>
            <a:off x="2753409" y="4200693"/>
            <a:ext cx="115212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615C943-90EA-4A4B-9682-4D1B69757CC4}"/>
              </a:ext>
            </a:extLst>
          </p:cNvPr>
          <p:cNvCxnSpPr/>
          <p:nvPr/>
        </p:nvCxnSpPr>
        <p:spPr>
          <a:xfrm flipH="1">
            <a:off x="2753409" y="4344709"/>
            <a:ext cx="1152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F4F6BDB-5399-4DBC-AAC5-8015AAF6D6B6}"/>
              </a:ext>
            </a:extLst>
          </p:cNvPr>
          <p:cNvCxnSpPr/>
          <p:nvPr/>
        </p:nvCxnSpPr>
        <p:spPr>
          <a:xfrm>
            <a:off x="2753408" y="4730149"/>
            <a:ext cx="115212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750DBB6-8FA0-402F-9B4B-CDB04569B743}"/>
              </a:ext>
            </a:extLst>
          </p:cNvPr>
          <p:cNvCxnSpPr/>
          <p:nvPr/>
        </p:nvCxnSpPr>
        <p:spPr>
          <a:xfrm flipH="1">
            <a:off x="2753408" y="4874165"/>
            <a:ext cx="1152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307B608-5911-4900-848D-BB140137507D}"/>
              </a:ext>
            </a:extLst>
          </p:cNvPr>
          <p:cNvCxnSpPr>
            <a:cxnSpLocks/>
          </p:cNvCxnSpPr>
          <p:nvPr/>
        </p:nvCxnSpPr>
        <p:spPr>
          <a:xfrm>
            <a:off x="3905537" y="5382537"/>
            <a:ext cx="7262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187E36-9D13-4DD0-8CC0-3B9D42520CD5}"/>
              </a:ext>
            </a:extLst>
          </p:cNvPr>
          <p:cNvSpPr txBox="1"/>
          <p:nvPr/>
        </p:nvSpPr>
        <p:spPr>
          <a:xfrm>
            <a:off x="6730795" y="5364581"/>
            <a:ext cx="1451038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요청 처리 시간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91EABD4-0ADB-4697-BF36-39367916049F}"/>
              </a:ext>
            </a:extLst>
          </p:cNvPr>
          <p:cNvCxnSpPr/>
          <p:nvPr/>
        </p:nvCxnSpPr>
        <p:spPr>
          <a:xfrm>
            <a:off x="2187482" y="5762434"/>
            <a:ext cx="1152129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9A2CA4C-F8DA-4BF1-A435-D55DC2780234}"/>
              </a:ext>
            </a:extLst>
          </p:cNvPr>
          <p:cNvCxnSpPr/>
          <p:nvPr/>
        </p:nvCxnSpPr>
        <p:spPr>
          <a:xfrm flipH="1">
            <a:off x="2171409" y="5979010"/>
            <a:ext cx="11521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C1A38A8-FAA4-47C9-AFF0-125BE9C526CD}"/>
              </a:ext>
            </a:extLst>
          </p:cNvPr>
          <p:cNvSpPr txBox="1"/>
          <p:nvPr/>
        </p:nvSpPr>
        <p:spPr>
          <a:xfrm>
            <a:off x="3362864" y="5484606"/>
            <a:ext cx="572593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요청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19A832-6263-434E-A4CD-1C9D122C5F7F}"/>
              </a:ext>
            </a:extLst>
          </p:cNvPr>
          <p:cNvSpPr txBox="1"/>
          <p:nvPr/>
        </p:nvSpPr>
        <p:spPr>
          <a:xfrm>
            <a:off x="3362864" y="5755252"/>
            <a:ext cx="572593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n-ea"/>
              </a:rPr>
              <a:t>응답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F273549-D129-4368-8FE3-35C44297A4F4}"/>
              </a:ext>
            </a:extLst>
          </p:cNvPr>
          <p:cNvCxnSpPr/>
          <p:nvPr/>
        </p:nvCxnSpPr>
        <p:spPr>
          <a:xfrm>
            <a:off x="11168375" y="1188117"/>
            <a:ext cx="0" cy="417646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A68F45-C0D2-47DA-B273-07EC6A768AC5}"/>
              </a:ext>
            </a:extLst>
          </p:cNvPr>
          <p:cNvSpPr txBox="1"/>
          <p:nvPr/>
        </p:nvSpPr>
        <p:spPr>
          <a:xfrm>
            <a:off x="11199130" y="3070789"/>
            <a:ext cx="430887" cy="8665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처리량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F9EF59-072C-48E7-92D1-E6094C077AA2}"/>
              </a:ext>
            </a:extLst>
          </p:cNvPr>
          <p:cNvSpPr/>
          <p:nvPr/>
        </p:nvSpPr>
        <p:spPr>
          <a:xfrm>
            <a:off x="1514474" y="641083"/>
            <a:ext cx="101155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성능은 클라이언트 요청에 대한 응답시간(Response Time)과 시간당 처리 할 수 있는 처리량(Throughput)이다.</a:t>
            </a:r>
          </a:p>
        </p:txBody>
      </p:sp>
    </p:spTree>
    <p:extLst>
      <p:ext uri="{BB962C8B-B14F-4D97-AF65-F5344CB8AC3E}">
        <p14:creationId xmlns:p14="http://schemas.microsoft.com/office/powerpoint/2010/main" val="35346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60629" y="220542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인덱스 구조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ED93C0-41F1-483C-8411-CF800FA6A733}"/>
              </a:ext>
            </a:extLst>
          </p:cNvPr>
          <p:cNvSpPr/>
          <p:nvPr/>
        </p:nvSpPr>
        <p:spPr>
          <a:xfrm>
            <a:off x="1652890" y="624617"/>
            <a:ext cx="10105539" cy="583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인덱스를 이용하면 데이터 일부만 읽고 멈출 수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범위 스캔이 가능하며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범위 스캔이 가능한 이유는 인덱스가 정렬된 상태로 저장되어 있기 때문이다</a:t>
            </a:r>
            <a:r>
              <a:rPr lang="en-US" altLang="ko-KR" sz="1400" dirty="0">
                <a:latin typeface="+mn-ea"/>
              </a:rPr>
              <a:t>. </a:t>
            </a:r>
          </a:p>
        </p:txBody>
      </p:sp>
      <p:sp>
        <p:nvSpPr>
          <p:cNvPr id="120" name="내용 개체 틀 1">
            <a:extLst>
              <a:ext uri="{FF2B5EF4-FFF2-40B4-BE49-F238E27FC236}">
                <a16:creationId xmlns:a16="http://schemas.microsoft.com/office/drawing/2014/main" id="{C72EC15E-86FA-46E0-99C6-7212577FBD44}"/>
              </a:ext>
            </a:extLst>
          </p:cNvPr>
          <p:cNvSpPr txBox="1">
            <a:spLocks/>
          </p:cNvSpPr>
          <p:nvPr/>
        </p:nvSpPr>
        <p:spPr>
          <a:xfrm>
            <a:off x="1591149" y="1446919"/>
            <a:ext cx="1672140" cy="3348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+mj-ea"/>
                <a:ea typeface="+mj-ea"/>
              </a:rPr>
              <a:t>B*Tree </a:t>
            </a:r>
            <a:r>
              <a:rPr lang="ko-KR" altLang="en-US" sz="1600" dirty="0">
                <a:latin typeface="+mj-ea"/>
                <a:ea typeface="+mj-ea"/>
              </a:rPr>
              <a:t>구조</a:t>
            </a:r>
          </a:p>
        </p:txBody>
      </p:sp>
      <p:sp>
        <p:nvSpPr>
          <p:cNvPr id="121" name="AutoShape 2" descr="사용자에 대한 이미지 검색결과">
            <a:extLst>
              <a:ext uri="{FF2B5EF4-FFF2-40B4-BE49-F238E27FC236}">
                <a16:creationId xmlns:a16="http://schemas.microsoft.com/office/drawing/2014/main" id="{01DBBB71-9CE9-49E7-B1CF-2139D03F0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27219" y="1644374"/>
            <a:ext cx="84870" cy="8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5816400-8DE9-4AD7-B6E1-850FC486D1F1}"/>
              </a:ext>
            </a:extLst>
          </p:cNvPr>
          <p:cNvSpPr/>
          <p:nvPr/>
        </p:nvSpPr>
        <p:spPr>
          <a:xfrm>
            <a:off x="5665718" y="1962788"/>
            <a:ext cx="1433286" cy="508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50C68FB8-FEE8-46A9-8BB0-E4FA44301065}"/>
              </a:ext>
            </a:extLst>
          </p:cNvPr>
          <p:cNvSpPr/>
          <p:nvPr/>
        </p:nvSpPr>
        <p:spPr>
          <a:xfrm>
            <a:off x="4691824" y="2858561"/>
            <a:ext cx="1451428" cy="123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김소희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나경원 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도상훈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박관용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4CA769D-8AF8-4591-A363-2B61441F409D}"/>
              </a:ext>
            </a:extLst>
          </p:cNvPr>
          <p:cNvSpPr/>
          <p:nvPr/>
        </p:nvSpPr>
        <p:spPr>
          <a:xfrm>
            <a:off x="7099004" y="2858561"/>
            <a:ext cx="1451428" cy="123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LMC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송재희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정재운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최지우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0B5AB2B-7541-412B-8AB7-776D0EBD6E3B}"/>
              </a:ext>
            </a:extLst>
          </p:cNvPr>
          <p:cNvSpPr/>
          <p:nvPr/>
        </p:nvSpPr>
        <p:spPr>
          <a:xfrm>
            <a:off x="2240007" y="4631943"/>
            <a:ext cx="1451428" cy="123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강경윤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강기중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강남원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강다예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강대덕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강덕승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D1B9BF4-713C-447F-B3C4-355893C34ED9}"/>
              </a:ext>
            </a:extLst>
          </p:cNvPr>
          <p:cNvSpPr/>
          <p:nvPr/>
        </p:nvSpPr>
        <p:spPr>
          <a:xfrm>
            <a:off x="3825757" y="4631943"/>
            <a:ext cx="1451428" cy="123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강덕승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강민주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강우혁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김나영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김민규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김다솔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A37F804-794D-4C0B-BB3C-0F576EA3CFAB}"/>
              </a:ext>
            </a:extLst>
          </p:cNvPr>
          <p:cNvSpPr/>
          <p:nvPr/>
        </p:nvSpPr>
        <p:spPr>
          <a:xfrm>
            <a:off x="9056311" y="4631943"/>
            <a:ext cx="1451428" cy="123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홍준표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홍철희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홍철호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황철호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황광수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황장엽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8" name="구부러진 연결선 12">
            <a:extLst>
              <a:ext uri="{FF2B5EF4-FFF2-40B4-BE49-F238E27FC236}">
                <a16:creationId xmlns:a16="http://schemas.microsoft.com/office/drawing/2014/main" id="{4C28E70E-8300-4833-B459-9FAA29F55213}"/>
              </a:ext>
            </a:extLst>
          </p:cNvPr>
          <p:cNvCxnSpPr>
            <a:stCxn id="161" idx="1"/>
            <a:endCxn id="123" idx="0"/>
          </p:cNvCxnSpPr>
          <p:nvPr/>
        </p:nvCxnSpPr>
        <p:spPr>
          <a:xfrm rot="10800000" flipV="1">
            <a:off x="5417539" y="2154905"/>
            <a:ext cx="702365" cy="703655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A69658E7-2128-49F5-A795-478B6C35EA06}"/>
              </a:ext>
            </a:extLst>
          </p:cNvPr>
          <p:cNvSpPr/>
          <p:nvPr/>
        </p:nvSpPr>
        <p:spPr>
          <a:xfrm>
            <a:off x="6368529" y="4631943"/>
            <a:ext cx="1451428" cy="1234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이재명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이재희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이재희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이재희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이정희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장철수</a:t>
            </a:r>
          </a:p>
        </p:txBody>
      </p:sp>
      <p:cxnSp>
        <p:nvCxnSpPr>
          <p:cNvPr id="130" name="구부러진 연결선 28">
            <a:extLst>
              <a:ext uri="{FF2B5EF4-FFF2-40B4-BE49-F238E27FC236}">
                <a16:creationId xmlns:a16="http://schemas.microsoft.com/office/drawing/2014/main" id="{4D22C8D5-01AE-4404-A5E6-20D04049CCBF}"/>
              </a:ext>
            </a:extLst>
          </p:cNvPr>
          <p:cNvCxnSpPr>
            <a:stCxn id="163" idx="1"/>
            <a:endCxn id="125" idx="0"/>
          </p:cNvCxnSpPr>
          <p:nvPr/>
        </p:nvCxnSpPr>
        <p:spPr>
          <a:xfrm rot="10800000" flipV="1">
            <a:off x="2965722" y="3023767"/>
            <a:ext cx="2184873" cy="1608175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구부러진 연결선 53">
            <a:extLst>
              <a:ext uri="{FF2B5EF4-FFF2-40B4-BE49-F238E27FC236}">
                <a16:creationId xmlns:a16="http://schemas.microsoft.com/office/drawing/2014/main" id="{A2C819A2-AA1C-42C2-98E9-66A3DA6D7299}"/>
              </a:ext>
            </a:extLst>
          </p:cNvPr>
          <p:cNvCxnSpPr>
            <a:stCxn id="160" idx="3"/>
            <a:endCxn id="124" idx="0"/>
          </p:cNvCxnSpPr>
          <p:nvPr/>
        </p:nvCxnSpPr>
        <p:spPr>
          <a:xfrm>
            <a:off x="6537806" y="2363204"/>
            <a:ext cx="1286912" cy="495357"/>
          </a:xfrm>
          <a:prstGeom prst="curvedConnector2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구부러진 연결선 73">
            <a:extLst>
              <a:ext uri="{FF2B5EF4-FFF2-40B4-BE49-F238E27FC236}">
                <a16:creationId xmlns:a16="http://schemas.microsoft.com/office/drawing/2014/main" id="{CF9BEF44-DE64-4CE2-8A98-7DCBFDC7A12C}"/>
              </a:ext>
            </a:extLst>
          </p:cNvPr>
          <p:cNvCxnSpPr>
            <a:stCxn id="162" idx="1"/>
            <a:endCxn id="126" idx="0"/>
          </p:cNvCxnSpPr>
          <p:nvPr/>
        </p:nvCxnSpPr>
        <p:spPr>
          <a:xfrm rot="10800000" flipV="1">
            <a:off x="4551472" y="3232591"/>
            <a:ext cx="544031" cy="1399351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구부러진 연결선 82">
            <a:extLst>
              <a:ext uri="{FF2B5EF4-FFF2-40B4-BE49-F238E27FC236}">
                <a16:creationId xmlns:a16="http://schemas.microsoft.com/office/drawing/2014/main" id="{0CC7AAAE-1EF1-4445-8412-4E713B5D7AF2}"/>
              </a:ext>
            </a:extLst>
          </p:cNvPr>
          <p:cNvCxnSpPr>
            <a:stCxn id="164" idx="1"/>
            <a:endCxn id="129" idx="0"/>
          </p:cNvCxnSpPr>
          <p:nvPr/>
        </p:nvCxnSpPr>
        <p:spPr>
          <a:xfrm rot="10800000" flipV="1">
            <a:off x="7094243" y="3370373"/>
            <a:ext cx="421784" cy="1261570"/>
          </a:xfrm>
          <a:prstGeom prst="curvedConnector2">
            <a:avLst/>
          </a:prstGeom>
          <a:ln w="1270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구부러진 연결선 88">
            <a:extLst>
              <a:ext uri="{FF2B5EF4-FFF2-40B4-BE49-F238E27FC236}">
                <a16:creationId xmlns:a16="http://schemas.microsoft.com/office/drawing/2014/main" id="{30EDCB84-7452-49EA-BFDC-8DE787C1A6DF}"/>
              </a:ext>
            </a:extLst>
          </p:cNvPr>
          <p:cNvCxnSpPr>
            <a:stCxn id="165" idx="3"/>
            <a:endCxn id="127" idx="0"/>
          </p:cNvCxnSpPr>
          <p:nvPr/>
        </p:nvCxnSpPr>
        <p:spPr>
          <a:xfrm>
            <a:off x="8132430" y="3918917"/>
            <a:ext cx="1649595" cy="713026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구부러진 연결선 1049">
            <a:extLst>
              <a:ext uri="{FF2B5EF4-FFF2-40B4-BE49-F238E27FC236}">
                <a16:creationId xmlns:a16="http://schemas.microsoft.com/office/drawing/2014/main" id="{B17CA3E8-2005-4A4C-AAF6-C72379938D58}"/>
              </a:ext>
            </a:extLst>
          </p:cNvPr>
          <p:cNvCxnSpPr>
            <a:stCxn id="125" idx="2"/>
            <a:endCxn id="126" idx="2"/>
          </p:cNvCxnSpPr>
          <p:nvPr/>
        </p:nvCxnSpPr>
        <p:spPr>
          <a:xfrm rot="16200000" flipH="1">
            <a:off x="3758596" y="5073724"/>
            <a:ext cx="12700" cy="1585750"/>
          </a:xfrm>
          <a:prstGeom prst="curved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23ECF34-31E0-46F7-B7D6-1FFA35E60436}"/>
              </a:ext>
            </a:extLst>
          </p:cNvPr>
          <p:cNvGrpSpPr/>
          <p:nvPr/>
        </p:nvGrpSpPr>
        <p:grpSpPr>
          <a:xfrm>
            <a:off x="5438320" y="5211480"/>
            <a:ext cx="741171" cy="96672"/>
            <a:chOff x="4014402" y="5081155"/>
            <a:chExt cx="741171" cy="96672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949BF78-9C11-47C0-BAA4-4E6151508C7E}"/>
                </a:ext>
              </a:extLst>
            </p:cNvPr>
            <p:cNvSpPr/>
            <p:nvPr/>
          </p:nvSpPr>
          <p:spPr>
            <a:xfrm>
              <a:off x="4014402" y="5081155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4F299FA-C111-4342-ADC9-A1F27C7A7B9E}"/>
                </a:ext>
              </a:extLst>
            </p:cNvPr>
            <p:cNvSpPr/>
            <p:nvPr/>
          </p:nvSpPr>
          <p:spPr>
            <a:xfrm>
              <a:off x="4166802" y="5081155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D21C8D31-C62A-48FA-92A2-2B5B467E983C}"/>
                </a:ext>
              </a:extLst>
            </p:cNvPr>
            <p:cNvSpPr/>
            <p:nvPr/>
          </p:nvSpPr>
          <p:spPr>
            <a:xfrm>
              <a:off x="4329593" y="5081155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89A8580-C654-4D36-B3B8-E3DC3A92ADF3}"/>
                </a:ext>
              </a:extLst>
            </p:cNvPr>
            <p:cNvSpPr/>
            <p:nvPr/>
          </p:nvSpPr>
          <p:spPr>
            <a:xfrm>
              <a:off x="4481993" y="5081155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3B2EB915-C76A-4322-A117-2858E0CF83BB}"/>
                </a:ext>
              </a:extLst>
            </p:cNvPr>
            <p:cNvSpPr/>
            <p:nvPr/>
          </p:nvSpPr>
          <p:spPr>
            <a:xfrm>
              <a:off x="4655175" y="5081155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DCF059DE-6F99-4884-B89E-505A12FF1BCA}"/>
              </a:ext>
            </a:extLst>
          </p:cNvPr>
          <p:cNvGrpSpPr/>
          <p:nvPr/>
        </p:nvGrpSpPr>
        <p:grpSpPr>
          <a:xfrm>
            <a:off x="8053367" y="5211480"/>
            <a:ext cx="741171" cy="96672"/>
            <a:chOff x="6629449" y="5067299"/>
            <a:chExt cx="741171" cy="96672"/>
          </a:xfrm>
        </p:grpSpPr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03D61DC-A4BD-446E-A084-B726092E59C3}"/>
                </a:ext>
              </a:extLst>
            </p:cNvPr>
            <p:cNvSpPr/>
            <p:nvPr/>
          </p:nvSpPr>
          <p:spPr>
            <a:xfrm>
              <a:off x="6629449" y="5067299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67036429-39F5-4125-B64D-3D2402F920F2}"/>
                </a:ext>
              </a:extLst>
            </p:cNvPr>
            <p:cNvSpPr/>
            <p:nvPr/>
          </p:nvSpPr>
          <p:spPr>
            <a:xfrm>
              <a:off x="6781849" y="5067299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2E7C5270-9E8C-44B2-BFA4-FBDF9E6E3551}"/>
                </a:ext>
              </a:extLst>
            </p:cNvPr>
            <p:cNvSpPr/>
            <p:nvPr/>
          </p:nvSpPr>
          <p:spPr>
            <a:xfrm>
              <a:off x="6944640" y="5067299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A0B46CB5-6588-4855-BB64-F3E55A4DF63A}"/>
                </a:ext>
              </a:extLst>
            </p:cNvPr>
            <p:cNvSpPr/>
            <p:nvPr/>
          </p:nvSpPr>
          <p:spPr>
            <a:xfrm>
              <a:off x="7097040" y="5067299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4D524CD-6631-4317-BC22-437C0B3BD887}"/>
                </a:ext>
              </a:extLst>
            </p:cNvPr>
            <p:cNvSpPr/>
            <p:nvPr/>
          </p:nvSpPr>
          <p:spPr>
            <a:xfrm>
              <a:off x="7270222" y="5067299"/>
              <a:ext cx="100398" cy="966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3867450A-EAA0-4264-AAB0-3A5CC12C48AF}"/>
              </a:ext>
            </a:extLst>
          </p:cNvPr>
          <p:cNvSpPr/>
          <p:nvPr/>
        </p:nvSpPr>
        <p:spPr>
          <a:xfrm>
            <a:off x="4903131" y="2335164"/>
            <a:ext cx="530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&lt;= </a:t>
            </a:r>
            <a:r>
              <a:rPr lang="ko-KR" altLang="en-US" sz="1200" dirty="0">
                <a:latin typeface="+mn-ea"/>
              </a:rPr>
              <a:t>서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3B2AE2A-C5AE-46E6-B578-5FE5308DACE4}"/>
              </a:ext>
            </a:extLst>
          </p:cNvPr>
          <p:cNvSpPr/>
          <p:nvPr/>
        </p:nvSpPr>
        <p:spPr>
          <a:xfrm>
            <a:off x="6820937" y="2497798"/>
            <a:ext cx="530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&gt;= </a:t>
            </a:r>
            <a:r>
              <a:rPr lang="ko-KR" altLang="en-US" sz="1200" dirty="0">
                <a:latin typeface="+mn-ea"/>
              </a:rPr>
              <a:t>서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F8058F1-703B-4CF7-B0A9-9D2771C4C59E}"/>
              </a:ext>
            </a:extLst>
          </p:cNvPr>
          <p:cNvSpPr/>
          <p:nvPr/>
        </p:nvSpPr>
        <p:spPr>
          <a:xfrm>
            <a:off x="2904273" y="3505583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&lt;= </a:t>
            </a:r>
            <a:r>
              <a:rPr lang="ko-KR" altLang="en-US" sz="1200" dirty="0" err="1">
                <a:latin typeface="+mn-ea"/>
              </a:rPr>
              <a:t>강덕승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ABBA5F-4807-451A-99CD-F9B0D8A3F119}"/>
              </a:ext>
            </a:extLst>
          </p:cNvPr>
          <p:cNvSpPr/>
          <p:nvPr/>
        </p:nvSpPr>
        <p:spPr>
          <a:xfrm>
            <a:off x="4094030" y="4123928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&gt;= </a:t>
            </a:r>
            <a:r>
              <a:rPr lang="ko-KR" altLang="en-US" sz="1200" dirty="0" err="1">
                <a:latin typeface="+mn-ea"/>
              </a:rPr>
              <a:t>강덕승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2423B21-562A-4BDB-9CE3-477DB7A11686}"/>
              </a:ext>
            </a:extLst>
          </p:cNvPr>
          <p:cNvSpPr/>
          <p:nvPr/>
        </p:nvSpPr>
        <p:spPr>
          <a:xfrm>
            <a:off x="6741781" y="4130153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&gt;= </a:t>
            </a:r>
            <a:r>
              <a:rPr lang="ko-KR" altLang="en-US" sz="1200" dirty="0" err="1">
                <a:latin typeface="+mn-ea"/>
              </a:rPr>
              <a:t>이재령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1EA12CE-B5E1-416A-98C8-21A5423F1920}"/>
              </a:ext>
            </a:extLst>
          </p:cNvPr>
          <p:cNvSpPr/>
          <p:nvPr/>
        </p:nvSpPr>
        <p:spPr>
          <a:xfrm>
            <a:off x="8854947" y="4093217"/>
            <a:ext cx="8130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&gt;= </a:t>
            </a:r>
            <a:r>
              <a:rPr lang="ko-KR" altLang="en-US" sz="1200" dirty="0">
                <a:latin typeface="+mn-ea"/>
              </a:rPr>
              <a:t>홍준표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6F5A65F6-3B4A-4292-A1F1-46D6687185AE}"/>
              </a:ext>
            </a:extLst>
          </p:cNvPr>
          <p:cNvSpPr/>
          <p:nvPr/>
        </p:nvSpPr>
        <p:spPr>
          <a:xfrm>
            <a:off x="1777671" y="1962788"/>
            <a:ext cx="357853" cy="718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루트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CEB4398-1EC0-4FA8-82C1-67850DD68219}"/>
              </a:ext>
            </a:extLst>
          </p:cNvPr>
          <p:cNvSpPr/>
          <p:nvPr/>
        </p:nvSpPr>
        <p:spPr>
          <a:xfrm>
            <a:off x="1780472" y="2814419"/>
            <a:ext cx="357853" cy="1684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+mn-ea"/>
              </a:rPr>
              <a:t>브랜치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EC6D406-A740-4C87-BA78-2C5F46651A9B}"/>
              </a:ext>
            </a:extLst>
          </p:cNvPr>
          <p:cNvSpPr/>
          <p:nvPr/>
        </p:nvSpPr>
        <p:spPr>
          <a:xfrm>
            <a:off x="1772492" y="4631941"/>
            <a:ext cx="357853" cy="1228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리프</a:t>
            </a: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9EED8AD6-5709-4865-AF8E-835321B60530}"/>
              </a:ext>
            </a:extLst>
          </p:cNvPr>
          <p:cNvCxnSpPr/>
          <p:nvPr/>
        </p:nvCxnSpPr>
        <p:spPr>
          <a:xfrm flipH="1">
            <a:off x="1780473" y="2774797"/>
            <a:ext cx="92858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0721ABBE-325C-4EA4-9BA0-FFF3B59CC1F8}"/>
              </a:ext>
            </a:extLst>
          </p:cNvPr>
          <p:cNvCxnSpPr/>
          <p:nvPr/>
        </p:nvCxnSpPr>
        <p:spPr>
          <a:xfrm flipH="1">
            <a:off x="1754755" y="4571748"/>
            <a:ext cx="928589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E071EF4-55E2-478C-AAC9-F40C89EFFD0C}"/>
              </a:ext>
            </a:extLst>
          </p:cNvPr>
          <p:cNvSpPr/>
          <p:nvPr/>
        </p:nvSpPr>
        <p:spPr>
          <a:xfrm>
            <a:off x="6199252" y="222470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서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C4CF55D-F19C-42C0-8C58-99D26EF03311}"/>
              </a:ext>
            </a:extLst>
          </p:cNvPr>
          <p:cNvSpPr/>
          <p:nvPr/>
        </p:nvSpPr>
        <p:spPr>
          <a:xfrm>
            <a:off x="6119903" y="2016406"/>
            <a:ext cx="497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+mn-ea"/>
              </a:rPr>
              <a:t>LMC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F7BC753-EEE6-4E2B-8E1A-EBD342795636}"/>
              </a:ext>
            </a:extLst>
          </p:cNvPr>
          <p:cNvSpPr/>
          <p:nvPr/>
        </p:nvSpPr>
        <p:spPr>
          <a:xfrm>
            <a:off x="5095502" y="3094092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>
                <a:latin typeface="+mn-ea"/>
              </a:rPr>
              <a:t>강덕승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033BE4A-B9BF-4D39-B87B-A055BF6DFCAC}"/>
              </a:ext>
            </a:extLst>
          </p:cNvPr>
          <p:cNvSpPr/>
          <p:nvPr/>
        </p:nvSpPr>
        <p:spPr>
          <a:xfrm>
            <a:off x="5150594" y="2885268"/>
            <a:ext cx="4972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>
                <a:latin typeface="+mn-ea"/>
              </a:rPr>
              <a:t>LMC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569713EF-FDA4-43DB-A658-C5D44C404FAA}"/>
              </a:ext>
            </a:extLst>
          </p:cNvPr>
          <p:cNvSpPr/>
          <p:nvPr/>
        </p:nvSpPr>
        <p:spPr>
          <a:xfrm>
            <a:off x="7516027" y="3231873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0070C0"/>
                </a:solidFill>
                <a:latin typeface="+mn-ea"/>
              </a:rPr>
              <a:t>이재령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1FABE76B-C0E1-453F-B0D0-323704AABDDB}"/>
              </a:ext>
            </a:extLst>
          </p:cNvPr>
          <p:cNvSpPr/>
          <p:nvPr/>
        </p:nvSpPr>
        <p:spPr>
          <a:xfrm>
            <a:off x="7524571" y="3780417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+mn-ea"/>
              </a:rPr>
              <a:t>홍준표</a:t>
            </a:r>
            <a:endParaRPr lang="en-US" altLang="ko-KR" sz="12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C692A3-8EE4-4C87-890E-22A3065F8825}"/>
              </a:ext>
            </a:extLst>
          </p:cNvPr>
          <p:cNvSpPr/>
          <p:nvPr/>
        </p:nvSpPr>
        <p:spPr>
          <a:xfrm>
            <a:off x="8570293" y="1410372"/>
            <a:ext cx="3188136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고객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_N1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ON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고객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고객명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</a:p>
          <a:p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고객 </a:t>
            </a:r>
          </a:p>
          <a:p>
            <a:r>
              <a:rPr lang="en-US" altLang="ko-KR" sz="1200" b="1" dirty="0">
                <a:solidFill>
                  <a:srgbClr val="800000"/>
                </a:solidFill>
                <a:latin typeface="Consolas" panose="020B0609020204030204" pitchFamily="49" charset="0"/>
              </a:rPr>
              <a:t> WHERE</a:t>
            </a:r>
            <a:r>
              <a:rPr lang="ko-KR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고객명 </a:t>
            </a:r>
            <a:r>
              <a:rPr lang="en-US" altLang="ko-K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이재희</a:t>
            </a:r>
            <a:r>
              <a:rPr lang="en-US" altLang="ko-KR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4322FF7-7BAF-47BB-9E18-595D979BFB77}"/>
              </a:ext>
            </a:extLst>
          </p:cNvPr>
          <p:cNvSpPr/>
          <p:nvPr/>
        </p:nvSpPr>
        <p:spPr>
          <a:xfrm>
            <a:off x="3026238" y="6147238"/>
            <a:ext cx="14092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+mn-ea"/>
              </a:rPr>
              <a:t>doubly linked list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4BE6CB50-8E30-4AAC-9103-82238EAC7F19}"/>
              </a:ext>
            </a:extLst>
          </p:cNvPr>
          <p:cNvSpPr/>
          <p:nvPr/>
        </p:nvSpPr>
        <p:spPr>
          <a:xfrm>
            <a:off x="5042349" y="6112897"/>
            <a:ext cx="6628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LMC : </a:t>
            </a:r>
            <a:r>
              <a:rPr lang="en-US" altLang="ko-KR" sz="1400" dirty="0" err="1">
                <a:latin typeface="+mn-ea"/>
              </a:rPr>
              <a:t>LeftMost</a:t>
            </a:r>
            <a:r>
              <a:rPr lang="en-US" altLang="ko-KR" sz="1400" dirty="0">
                <a:latin typeface="+mn-ea"/>
              </a:rPr>
              <a:t> Child</a:t>
            </a:r>
            <a:r>
              <a:rPr lang="ko-KR" altLang="en-US" sz="1400" dirty="0">
                <a:latin typeface="+mn-ea"/>
              </a:rPr>
              <a:t>라고 하며 자식 노드 중 가장 왼쪽 끝에 위치한 블록을 가리킨다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8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13552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인덱스 구조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계속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0" name="내용 개체 틀 1">
            <a:extLst>
              <a:ext uri="{FF2B5EF4-FFF2-40B4-BE49-F238E27FC236}">
                <a16:creationId xmlns:a16="http://schemas.microsoft.com/office/drawing/2014/main" id="{086F1E1E-BF3D-46E4-9BC0-AD792B225FFF}"/>
              </a:ext>
            </a:extLst>
          </p:cNvPr>
          <p:cNvSpPr txBox="1">
            <a:spLocks/>
          </p:cNvSpPr>
          <p:nvPr/>
        </p:nvSpPr>
        <p:spPr>
          <a:xfrm>
            <a:off x="1549822" y="624617"/>
            <a:ext cx="2026805" cy="32285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+mj-ea"/>
                <a:ea typeface="+mj-ea"/>
              </a:rPr>
              <a:t>인덱스 구조 상세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94B7A-3823-4992-8359-885C623FED0F}"/>
              </a:ext>
            </a:extLst>
          </p:cNvPr>
          <p:cNvSpPr/>
          <p:nvPr/>
        </p:nvSpPr>
        <p:spPr>
          <a:xfrm>
            <a:off x="1756041" y="947474"/>
            <a:ext cx="9950575" cy="14000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루프와 </a:t>
            </a:r>
            <a:r>
              <a:rPr lang="ko-KR" altLang="en-US" sz="1200" dirty="0" err="1">
                <a:latin typeface="+mn-ea"/>
              </a:rPr>
              <a:t>브랜치</a:t>
            </a:r>
            <a:r>
              <a:rPr lang="ko-KR" altLang="en-US" sz="1200" dirty="0">
                <a:latin typeface="+mn-ea"/>
              </a:rPr>
              <a:t> 블록에 있는 각 레코드는 하위 블록에 대한 주소 값을 갖는다. 키 값은 하위 블록에 저장된 키 값의 범위를 나타낸다. 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 err="1">
                <a:latin typeface="+mn-ea"/>
              </a:rPr>
              <a:t>LMC가</a:t>
            </a:r>
            <a:r>
              <a:rPr lang="ko-KR" altLang="en-US" sz="1200" dirty="0">
                <a:latin typeface="+mn-ea"/>
              </a:rPr>
              <a:t> 가리키는 주소로 찾아간 블록에는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키 값을 가진 첫번째 레코드보다 작거나 같은 레코드가 저장</a:t>
            </a:r>
            <a:r>
              <a:rPr lang="ko-KR" altLang="en-US" sz="1200" dirty="0">
                <a:latin typeface="+mn-ea"/>
              </a:rPr>
              <a:t>돼 있다. 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리프 블록에 저장된 각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레코드는 키 값 순으로 정렬</a:t>
            </a:r>
            <a:r>
              <a:rPr lang="ko-KR" altLang="en-US" sz="1200" dirty="0">
                <a:latin typeface="+mn-ea"/>
              </a:rPr>
              <a:t>돼 있을 뿐만 아니라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테이블 레코드를 가리키는 </a:t>
            </a:r>
            <a:r>
              <a:rPr lang="ko-KR" altLang="en-US" sz="1200" dirty="0" err="1">
                <a:solidFill>
                  <a:srgbClr val="EE234B"/>
                </a:solidFill>
                <a:latin typeface="+mn-ea"/>
              </a:rPr>
              <a:t>주소값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 즉 </a:t>
            </a:r>
            <a:r>
              <a:rPr lang="ko-KR" altLang="en-US" sz="1200" dirty="0" err="1">
                <a:solidFill>
                  <a:srgbClr val="EE234B"/>
                </a:solidFill>
                <a:latin typeface="+mn-ea"/>
              </a:rPr>
              <a:t>Rowid를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 갖는다.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인덱스 키 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값이 같으면 </a:t>
            </a:r>
            <a:r>
              <a:rPr lang="ko-KR" altLang="en-US" sz="1200" dirty="0" err="1">
                <a:solidFill>
                  <a:srgbClr val="EE234B"/>
                </a:solidFill>
                <a:latin typeface="+mn-ea"/>
              </a:rPr>
              <a:t>Rowid순으로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 정렬</a:t>
            </a:r>
            <a:r>
              <a:rPr lang="ko-KR" altLang="en-US" sz="1200" dirty="0">
                <a:latin typeface="+mn-ea"/>
              </a:rPr>
              <a:t>된다. 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>
                <a:latin typeface="+mn-ea"/>
              </a:rPr>
              <a:t>인덱스를 스캔하는 이유는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 검색조건을 만족하는 소량의 데이터를 빨리 찾고 거기서 </a:t>
            </a:r>
            <a:r>
              <a:rPr lang="ko-KR" altLang="en-US" sz="1200" dirty="0" err="1">
                <a:solidFill>
                  <a:srgbClr val="EE234B"/>
                </a:solidFill>
                <a:latin typeface="+mn-ea"/>
              </a:rPr>
              <a:t>Rowid를</a:t>
            </a:r>
            <a:r>
              <a:rPr lang="ko-KR" altLang="en-US" sz="1200" dirty="0">
                <a:solidFill>
                  <a:srgbClr val="EE234B"/>
                </a:solidFill>
                <a:latin typeface="+mn-ea"/>
              </a:rPr>
              <a:t> 얻기 위해서</a:t>
            </a:r>
            <a:r>
              <a:rPr lang="ko-KR" altLang="en-US" sz="1200" dirty="0">
                <a:latin typeface="+mn-ea"/>
              </a:rPr>
              <a:t>이다. </a:t>
            </a:r>
          </a:p>
          <a:p>
            <a:pPr marL="180975" indent="-180975">
              <a:lnSpc>
                <a:spcPct val="120000"/>
              </a:lnSpc>
              <a:buFont typeface="Gotham" panose="02000604030000020004" pitchFamily="50" charset="0"/>
              <a:buChar char="-"/>
            </a:pPr>
            <a:r>
              <a:rPr lang="ko-KR" altLang="en-US" sz="1200" dirty="0" err="1">
                <a:latin typeface="+mn-ea"/>
              </a:rPr>
              <a:t>Rowid는</a:t>
            </a:r>
            <a:r>
              <a:rPr lang="ko-KR" altLang="en-US" sz="1200" dirty="0">
                <a:latin typeface="+mn-ea"/>
              </a:rPr>
              <a:t> Data Block </a:t>
            </a:r>
            <a:r>
              <a:rPr lang="ko-KR" altLang="en-US" sz="1200" dirty="0" err="1">
                <a:latin typeface="+mn-ea"/>
              </a:rPr>
              <a:t>Address와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Row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en-US" sz="1200" dirty="0" err="1">
                <a:latin typeface="+mn-ea"/>
              </a:rPr>
              <a:t>Number로</a:t>
            </a:r>
            <a:r>
              <a:rPr lang="ko-KR" altLang="en-US" sz="1200" dirty="0">
                <a:latin typeface="+mn-ea"/>
              </a:rPr>
              <a:t> 구성된다. </a:t>
            </a: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40330BE9-2E63-4FEC-9BAC-8D264BAEA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562774"/>
              </p:ext>
            </p:extLst>
          </p:nvPr>
        </p:nvGraphicFramePr>
        <p:xfrm>
          <a:off x="1756041" y="3092058"/>
          <a:ext cx="6042332" cy="1371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83146">
                  <a:extLst>
                    <a:ext uri="{9D8B030D-6E8A-4147-A177-3AD203B41FA5}">
                      <a16:colId xmlns:a16="http://schemas.microsoft.com/office/drawing/2014/main" val="2523379865"/>
                    </a:ext>
                  </a:extLst>
                </a:gridCol>
                <a:gridCol w="4059186">
                  <a:extLst>
                    <a:ext uri="{9D8B030D-6E8A-4147-A177-3AD203B41FA5}">
                      <a16:colId xmlns:a16="http://schemas.microsoft.com/office/drawing/2014/main" val="1506640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항목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773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Rowid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블록 주소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로우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9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블록 주소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파일 번호 </a:t>
                      </a:r>
                      <a:r>
                        <a:rPr lang="en-US" altLang="ko-KR" sz="1200" dirty="0"/>
                        <a:t>+ </a:t>
                      </a:r>
                      <a:r>
                        <a:rPr lang="ko-KR" altLang="en-US" sz="1200" dirty="0"/>
                        <a:t>블록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80883"/>
                  </a:ext>
                </a:extLst>
              </a:tr>
              <a:tr h="1980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블록 번호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데이터 파일 내에서 부여한 상대적 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29591"/>
                  </a:ext>
                </a:extLst>
              </a:tr>
              <a:tr h="1417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로우번호</a:t>
                      </a:r>
                      <a:endParaRPr lang="ko-KR" alt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블록 내 순번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6860"/>
                  </a:ext>
                </a:extLst>
              </a:tr>
            </a:tbl>
          </a:graphicData>
        </a:graphic>
      </p:graphicFrame>
      <p:sp>
        <p:nvSpPr>
          <p:cNvPr id="102" name="내용 개체 틀 1">
            <a:extLst>
              <a:ext uri="{FF2B5EF4-FFF2-40B4-BE49-F238E27FC236}">
                <a16:creationId xmlns:a16="http://schemas.microsoft.com/office/drawing/2014/main" id="{6C078369-B7FE-4812-9891-3FAD9CA62A5D}"/>
              </a:ext>
            </a:extLst>
          </p:cNvPr>
          <p:cNvSpPr txBox="1">
            <a:spLocks/>
          </p:cNvSpPr>
          <p:nvPr/>
        </p:nvSpPr>
        <p:spPr>
          <a:xfrm>
            <a:off x="1549821" y="2739113"/>
            <a:ext cx="2026805" cy="3228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 err="1">
                <a:latin typeface="+mj-ea"/>
                <a:ea typeface="+mj-ea"/>
              </a:rPr>
              <a:t>rowid</a:t>
            </a:r>
            <a:r>
              <a:rPr lang="ko-KR" altLang="en-US" sz="1600" dirty="0">
                <a:latin typeface="+mj-ea"/>
                <a:ea typeface="+mj-ea"/>
              </a:rPr>
              <a:t>의 구성</a:t>
            </a:r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63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5805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인덱스의 특장점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35AE4AF-C32A-4887-B21B-56391E6E3258}"/>
              </a:ext>
            </a:extLst>
          </p:cNvPr>
          <p:cNvSpPr/>
          <p:nvPr/>
        </p:nvSpPr>
        <p:spPr>
          <a:xfrm>
            <a:off x="1639948" y="619233"/>
            <a:ext cx="8661133" cy="18766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인덱스는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데이터베이스의 일반적인 성능 향상 수단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 err="1">
                <a:latin typeface="+mn-ea"/>
              </a:rPr>
              <a:t>SQL문을</a:t>
            </a:r>
            <a:r>
              <a:rPr lang="ko-KR" altLang="en-US" sz="1400" dirty="0">
                <a:latin typeface="+mn-ea"/>
              </a:rPr>
              <a:t> 변경하지 않아도 성능 개선 가능하다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테이블 데이터에 영향 주지 않는다</a:t>
            </a:r>
            <a:r>
              <a:rPr lang="en-US" altLang="ko-KR" sz="1400" dirty="0">
                <a:latin typeface="+mn-ea"/>
              </a:rPr>
              <a:t>. (</a:t>
            </a:r>
            <a:r>
              <a:rPr lang="ko-KR" altLang="en-US" sz="1400" dirty="0">
                <a:latin typeface="+mn-ea"/>
              </a:rPr>
              <a:t>인덱스는 테이블과 별도의 객체임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일정하게 성능을 빠르게 하고 종종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극적인 성능 향상</a:t>
            </a:r>
            <a:r>
              <a:rPr lang="ko-KR" altLang="en-US" sz="1400" dirty="0">
                <a:latin typeface="+mn-ea"/>
              </a:rPr>
              <a:t>이 될 수 도 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비용 대비 높은 성능향상을 이뤄낸다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특정 </a:t>
            </a:r>
            <a:r>
              <a:rPr lang="en-US" altLang="ko-KR" sz="1400" dirty="0">
                <a:latin typeface="+mn-ea"/>
              </a:rPr>
              <a:t>SQL</a:t>
            </a:r>
            <a:r>
              <a:rPr lang="ko-KR" altLang="en-US" sz="1400" dirty="0">
                <a:latin typeface="+mn-ea"/>
              </a:rPr>
              <a:t>문이 사용하기에 비효율적인 인덱스인 경우 오히려 테이블 풀 스캔보다 느릴 수 있으므로 </a:t>
            </a:r>
            <a:r>
              <a:rPr lang="ko-KR" altLang="en-US" sz="1400" dirty="0">
                <a:solidFill>
                  <a:srgbClr val="EE234B"/>
                </a:solidFill>
                <a:latin typeface="+mn-ea"/>
              </a:rPr>
              <a:t>무조건 적인 사용은 하면 안된다</a:t>
            </a:r>
            <a:r>
              <a:rPr lang="en-US" altLang="ko-KR" sz="1400" dirty="0">
                <a:solidFill>
                  <a:srgbClr val="EE234B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EE234B"/>
              </a:solidFill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A5BCFDB-A567-4B2E-B1FC-ED8BAE204316}"/>
              </a:ext>
            </a:extLst>
          </p:cNvPr>
          <p:cNvSpPr/>
          <p:nvPr/>
        </p:nvSpPr>
        <p:spPr>
          <a:xfrm>
            <a:off x="1353600" y="2995424"/>
            <a:ext cx="4545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인덱스는 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B* Tree</a:t>
            </a: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의 데이터 구조를 가진다</a:t>
            </a:r>
            <a:r>
              <a:rPr lang="en-US" altLang="ko-KR" b="1" dirty="0">
                <a:solidFill>
                  <a:srgbClr val="000000"/>
                </a:solidFill>
                <a:latin typeface="Open Sans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E8623A3-B964-472E-92A9-E667FFA7954D}"/>
              </a:ext>
            </a:extLst>
          </p:cNvPr>
          <p:cNvSpPr/>
          <p:nvPr/>
        </p:nvSpPr>
        <p:spPr>
          <a:xfrm>
            <a:off x="1643291" y="3374653"/>
            <a:ext cx="8704165" cy="8424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데이터 유지하기 위해 자주 사용하는 구조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효율적이고 빠른 탐색 가능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데이터를 정렬(</a:t>
            </a:r>
            <a:r>
              <a:rPr lang="ko-KR" altLang="en-US" sz="1400" dirty="0" err="1">
                <a:latin typeface="+mn-ea"/>
              </a:rPr>
              <a:t>Sort</a:t>
            </a:r>
            <a:r>
              <a:rPr lang="ko-KR" altLang="en-US" sz="1400" dirty="0">
                <a:latin typeface="+mn-ea"/>
              </a:rPr>
              <a:t>)된 상태로 유지</a:t>
            </a: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495ECB14-5EF0-450A-81B5-1D9CC0B2C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30547"/>
              </p:ext>
            </p:extLst>
          </p:nvPr>
        </p:nvGraphicFramePr>
        <p:xfrm>
          <a:off x="1643291" y="4412305"/>
          <a:ext cx="8704165" cy="22054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2337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708182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3653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3770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균일성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어떤 값에 대해서도 같은 시간에 결과 얻을 수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480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이진 탐색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정렬 마친 데이터 구조 탐색에 효과적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정렬하지 않은 데이터를 선형 탐색 시 성능 불균형 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밸런스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Balanced-tree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특성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루트로부터 리프까지의 거리가 일정 → 성능 안정화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정기적으로 재구성 통해 균형 회복 필요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38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29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실행계획은 어떻게 세워지는가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6719" y="218339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인덱스의 역효과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3CD37801-AA4E-4863-BC2E-50287BC01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25962"/>
              </p:ext>
            </p:extLst>
          </p:nvPr>
        </p:nvGraphicFramePr>
        <p:xfrm>
          <a:off x="1653386" y="4173861"/>
          <a:ext cx="9643582" cy="1870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8001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7585581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1565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원칙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249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테이블 크기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크기가 큰 테이블에 인덱스 필요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크기가 작은 테이블은 오히려 </a:t>
                      </a:r>
                      <a:r>
                        <a:rPr lang="en-US" altLang="ko-KR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Tale Full Scan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이 효과적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경우가 많음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1588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기본키에는 불필요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기본키에는 기본적으로 인덱스가 생성되어 있음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2498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선택도가 낮은 칼럼에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주민등록번호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ID,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주문번호와 같이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선택도가 극히 낮은 칼럼에 만들면 극적인 성능 향상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38950"/>
                  </a:ext>
                </a:extLst>
              </a:tr>
              <a:tr h="2498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‘=‘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조건 칼럼에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절에서 </a:t>
                      </a:r>
                      <a:r>
                        <a:rPr lang="en-US" altLang="ko-KR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‘=‘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조건으로 조회되는 컬럼으로 생성</a:t>
                      </a:r>
                      <a:endParaRPr lang="en-US" altLang="ko-KR" sz="1200" kern="1200" dirty="0">
                        <a:solidFill>
                          <a:srgbClr val="EE234B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복합 인덱스인 경우 </a:t>
                      </a:r>
                      <a:r>
                        <a:rPr lang="en-US" altLang="ko-KR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‘=‘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조건으로 조회되는 컬럼이 앞으로 오도록 생성</a:t>
                      </a:r>
                      <a:endParaRPr lang="en-US" altLang="ko-KR" sz="1200" kern="1200" dirty="0">
                        <a:solidFill>
                          <a:srgbClr val="EE234B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2394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C740D5-E1F1-4B5D-90D8-E8AE10805782}"/>
              </a:ext>
            </a:extLst>
          </p:cNvPr>
          <p:cNvSpPr/>
          <p:nvPr/>
        </p:nvSpPr>
        <p:spPr>
          <a:xfrm>
            <a:off x="1353600" y="3804529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인덱스 </a:t>
            </a:r>
            <a:r>
              <a:rPr lang="ko-KR" altLang="en-US" b="1">
                <a:solidFill>
                  <a:srgbClr val="000000"/>
                </a:solidFill>
                <a:latin typeface="+mj-ea"/>
                <a:ea typeface="+mj-ea"/>
              </a:rPr>
              <a:t>생성 원칙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2A9FA3A-C69C-4902-85CA-215A96A9E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5499"/>
              </p:ext>
            </p:extLst>
          </p:nvPr>
        </p:nvGraphicFramePr>
        <p:xfrm>
          <a:off x="1653385" y="615538"/>
          <a:ext cx="9643583" cy="25746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8185">
                  <a:extLst>
                    <a:ext uri="{9D8B030D-6E8A-4147-A177-3AD203B41FA5}">
                      <a16:colId xmlns:a16="http://schemas.microsoft.com/office/drawing/2014/main" val="3205388036"/>
                    </a:ext>
                  </a:extLst>
                </a:gridCol>
                <a:gridCol w="6415398">
                  <a:extLst>
                    <a:ext uri="{9D8B030D-6E8A-4147-A177-3AD203B41FA5}">
                      <a16:colId xmlns:a16="http://schemas.microsoft.com/office/drawing/2014/main" val="4261595574"/>
                    </a:ext>
                  </a:extLst>
                </a:gridCol>
              </a:tblGrid>
              <a:tr h="16750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705828"/>
                  </a:ext>
                </a:extLst>
              </a:tr>
              <a:tr h="436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갱신 오버헤드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인덱스 갱신의 오버헤드로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갱신 처리 성능 저하</a:t>
                      </a:r>
                      <a:endParaRPr lang="en-US" altLang="ko-KR" sz="1200" kern="1200" dirty="0">
                        <a:solidFill>
                          <a:srgbClr val="EE234B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 데이터에 대한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갱신</a:t>
                      </a:r>
                      <a:r>
                        <a:rPr lang="en-US" altLang="ko-KR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제거 실행 시 자동으로 인덱스 갱신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갱신할 때마다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인덱스 갱신도 부수 발생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대규모로 누적되면 처리 시간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03406"/>
                  </a:ext>
                </a:extLst>
              </a:tr>
              <a:tr h="235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의도한 것과 다른 인덱스 사용됨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 개의 테이블에 복수 인덱스가 생성되어 있는 경우</a:t>
                      </a:r>
                    </a:p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옵티마이저가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예측 벗어날 수 있음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튜닝이 필요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44912"/>
                  </a:ext>
                </a:extLst>
              </a:tr>
              <a:tr h="1700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저장소 용량 차지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백업 시간 증가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저장소 공간 비용 증가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38950"/>
                  </a:ext>
                </a:extLst>
              </a:tr>
              <a:tr h="23511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느린 성능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lnSpc>
                          <a:spcPct val="120000"/>
                        </a:lnSpc>
                        <a:buFont typeface="Gotham" panose="02000604030000020004" pitchFamily="50" charset="0"/>
                        <a:buChar char="-"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변별력 없는 조건으로 대용량 데이터에 대한 인덱스 스캔 시 </a:t>
                      </a:r>
                      <a:r>
                        <a:rPr lang="ko-KR" altLang="en-US" sz="1200" kern="1200" dirty="0">
                          <a:solidFill>
                            <a:srgbClr val="EE234B"/>
                          </a:solidFill>
                          <a:latin typeface="+mn-ea"/>
                          <a:ea typeface="+mn-ea"/>
                          <a:cs typeface="+mn-cs"/>
                        </a:rPr>
                        <a:t>테이블 풀 스캔에 비해서 성능이 안 좋을 가능성 높음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9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dirty="0"/>
              <a:t>9-5. </a:t>
            </a:r>
            <a:r>
              <a:rPr lang="ko-KR" altLang="en-US" sz="5400" dirty="0"/>
              <a:t>연습 문제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데이터베이스 성능</a:t>
            </a:r>
          </a:p>
        </p:txBody>
      </p:sp>
    </p:spTree>
    <p:extLst>
      <p:ext uri="{BB962C8B-B14F-4D97-AF65-F5344CB8AC3E}">
        <p14:creationId xmlns:p14="http://schemas.microsoft.com/office/powerpoint/2010/main" val="322700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ko-KR" altLang="en-US" dirty="0"/>
              <a:t>데이터베이스 개론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3EFF1-B48D-45D7-89EA-509DF24FFE69}"/>
              </a:ext>
            </a:extLst>
          </p:cNvPr>
          <p:cNvSpPr/>
          <p:nvPr/>
        </p:nvSpPr>
        <p:spPr>
          <a:xfrm>
            <a:off x="1353600" y="219000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관계형 데이터베이스에서 성능 개선 위해 자주 사용하는 인덱스는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6E237-3469-41C1-ABA2-559B1D65E6F6}"/>
              </a:ext>
            </a:extLst>
          </p:cNvPr>
          <p:cNvSpPr/>
          <p:nvPr/>
        </p:nvSpPr>
        <p:spPr>
          <a:xfrm>
            <a:off x="1576424" y="621141"/>
            <a:ext cx="1119024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A-tree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B-tree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C-tree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D-tree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08036-2082-47B7-93B7-B6A09D6715EC}"/>
              </a:ext>
            </a:extLst>
          </p:cNvPr>
          <p:cNvSpPr/>
          <p:nvPr/>
        </p:nvSpPr>
        <p:spPr>
          <a:xfrm>
            <a:off x="1353600" y="2369225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SQL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문에서 실행계획을 생성하는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DBMS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모듈은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103256-9293-40E7-91C2-CB5EBC2B9E71}"/>
              </a:ext>
            </a:extLst>
          </p:cNvPr>
          <p:cNvSpPr/>
          <p:nvPr/>
        </p:nvSpPr>
        <p:spPr>
          <a:xfrm>
            <a:off x="1576424" y="2720535"/>
            <a:ext cx="1476686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플래너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파서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옵티마이저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2BF999-E5D1-4ADB-AFF7-3B1A8F7CB07F}"/>
              </a:ext>
            </a:extLst>
          </p:cNvPr>
          <p:cNvSpPr/>
          <p:nvPr/>
        </p:nvSpPr>
        <p:spPr>
          <a:xfrm>
            <a:off x="1353600" y="4539686"/>
            <a:ext cx="100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다음 열 중 인덱스 만드는 데 가장 적합하지 않은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A92B7E-A5CD-484A-BBC7-C1DB91E188C9}"/>
              </a:ext>
            </a:extLst>
          </p:cNvPr>
          <p:cNvSpPr/>
          <p:nvPr/>
        </p:nvSpPr>
        <p:spPr>
          <a:xfrm>
            <a:off x="1576424" y="4909018"/>
            <a:ext cx="1917513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행정구역 코드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건강보험증 번호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연령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성별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A118D1-D783-4505-890D-FB6EE11374F4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C154DC-F939-45A1-ACFF-D65EEA0C6BDF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2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ko-KR" altLang="en-US" dirty="0"/>
              <a:t>데이터베이스 개론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3EFF1-B48D-45D7-89EA-509DF24FFE69}"/>
              </a:ext>
            </a:extLst>
          </p:cNvPr>
          <p:cNvSpPr/>
          <p:nvPr/>
        </p:nvSpPr>
        <p:spPr>
          <a:xfrm>
            <a:off x="1353600" y="219000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관계형 데이터베이스에서 성능 개선 위해 자주 사용하는 인덱스는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6E237-3469-41C1-ABA2-559B1D65E6F6}"/>
              </a:ext>
            </a:extLst>
          </p:cNvPr>
          <p:cNvSpPr/>
          <p:nvPr/>
        </p:nvSpPr>
        <p:spPr>
          <a:xfrm>
            <a:off x="1576424" y="621141"/>
            <a:ext cx="1119024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A-tree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B-tree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C-tree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D-tree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08036-2082-47B7-93B7-B6A09D6715EC}"/>
              </a:ext>
            </a:extLst>
          </p:cNvPr>
          <p:cNvSpPr/>
          <p:nvPr/>
        </p:nvSpPr>
        <p:spPr>
          <a:xfrm>
            <a:off x="1353600" y="2369225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2. SQL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문에서 실행계획을 생성하는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DBMS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모듈은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103256-9293-40E7-91C2-CB5EBC2B9E71}"/>
              </a:ext>
            </a:extLst>
          </p:cNvPr>
          <p:cNvSpPr/>
          <p:nvPr/>
        </p:nvSpPr>
        <p:spPr>
          <a:xfrm>
            <a:off x="1576424" y="2720535"/>
            <a:ext cx="1476686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서버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플래너</a:t>
            </a:r>
            <a:endParaRPr lang="ko-KR" altLang="en-US" sz="1600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파서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 err="1">
                <a:solidFill>
                  <a:srgbClr val="EE234B"/>
                </a:solidFill>
                <a:latin typeface="+mn-ea"/>
              </a:rPr>
              <a:t>옵티마이저</a:t>
            </a:r>
            <a:endParaRPr lang="ko-KR" altLang="en-US" sz="1600" dirty="0">
              <a:solidFill>
                <a:srgbClr val="EE234B"/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2BF999-E5D1-4ADB-AFF7-3B1A8F7CB07F}"/>
              </a:ext>
            </a:extLst>
          </p:cNvPr>
          <p:cNvSpPr/>
          <p:nvPr/>
        </p:nvSpPr>
        <p:spPr>
          <a:xfrm>
            <a:off x="1353600" y="4539686"/>
            <a:ext cx="100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3.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다음 열 중 인덱스 만드는 데 가장 적합하지 않은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A92B7E-A5CD-484A-BBC7-C1DB91E188C9}"/>
              </a:ext>
            </a:extLst>
          </p:cNvPr>
          <p:cNvSpPr/>
          <p:nvPr/>
        </p:nvSpPr>
        <p:spPr>
          <a:xfrm>
            <a:off x="1576424" y="4909018"/>
            <a:ext cx="1917513" cy="12537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행정구역 코드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건강보험증 번호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연령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성별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A118D1-D783-4505-890D-FB6EE11374F4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C154DC-F939-45A1-ACFF-D65EEA0C6BDF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5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ko-KR" altLang="en-US" dirty="0"/>
              <a:t>데이터베이스 개론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3EFF1-B48D-45D7-89EA-509DF24FFE69}"/>
              </a:ext>
            </a:extLst>
          </p:cNvPr>
          <p:cNvSpPr/>
          <p:nvPr/>
        </p:nvSpPr>
        <p:spPr>
          <a:xfrm>
            <a:off x="1353600" y="219000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시스템의 부하 구간의 종류가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6E237-3469-41C1-ABA2-559B1D65E6F6}"/>
              </a:ext>
            </a:extLst>
          </p:cNvPr>
          <p:cNvSpPr/>
          <p:nvPr/>
        </p:nvSpPr>
        <p:spPr>
          <a:xfrm>
            <a:off x="1576424" y="621141"/>
            <a:ext cx="1523174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정상부하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고부하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신뢰성 부하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경합부하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08036-2082-47B7-93B7-B6A09D6715EC}"/>
              </a:ext>
            </a:extLst>
          </p:cNvPr>
          <p:cNvSpPr/>
          <p:nvPr/>
        </p:nvSpPr>
        <p:spPr>
          <a:xfrm>
            <a:off x="1353600" y="2369225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5.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패스트캠퍼스의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서버는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분간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6000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개의 트랜잭션을 처리했다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 TPS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는 얼마인가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103256-9293-40E7-91C2-CB5EBC2B9E71}"/>
              </a:ext>
            </a:extLst>
          </p:cNvPr>
          <p:cNvSpPr/>
          <p:nvPr/>
        </p:nvSpPr>
        <p:spPr>
          <a:xfrm>
            <a:off x="1576424" y="2720535"/>
            <a:ext cx="872355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60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600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100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2BF999-E5D1-4ADB-AFF7-3B1A8F7CB07F}"/>
              </a:ext>
            </a:extLst>
          </p:cNvPr>
          <p:cNvSpPr/>
          <p:nvPr/>
        </p:nvSpPr>
        <p:spPr>
          <a:xfrm>
            <a:off x="1353600" y="4539686"/>
            <a:ext cx="100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6. Table Random Access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에 대한 설명으로 적합하지 않은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A92B7E-A5CD-484A-BBC7-C1DB91E188C9}"/>
              </a:ext>
            </a:extLst>
          </p:cNvPr>
          <p:cNvSpPr/>
          <p:nvPr/>
        </p:nvSpPr>
        <p:spPr>
          <a:xfrm>
            <a:off x="1576424" y="4909018"/>
            <a:ext cx="8426602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Index Scan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을 통해 인덱스 리프 블록에 있는 </a:t>
            </a: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주소값을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가지고 테이블을 조회하는 것을 뜻한다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Table Random Access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로 인해 테이블에 있는 내용을 조회 할 수 있다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Table Random Access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는 </a:t>
            </a: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데이터값을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랜덤하게 </a:t>
            </a: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찾을수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 있으므로 성능향상에 큰 도움이 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Table Random Access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도중 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I/O 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경합 혹은 이벤트 대기가 발생하므로 성능 상 불리할 </a:t>
            </a:r>
            <a:r>
              <a:rPr lang="ko-KR" altLang="en-US" sz="1600" dirty="0" err="1">
                <a:solidFill>
                  <a:srgbClr val="222222"/>
                </a:solidFill>
                <a:latin typeface="+mn-ea"/>
              </a:rPr>
              <a:t>수있다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A118D1-D783-4505-890D-FB6EE11374F4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C154DC-F939-45A1-ACFF-D65EEA0C6BDF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3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ko-KR" altLang="en-US" dirty="0"/>
              <a:t>데이터베이스 개론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63EFF1-B48D-45D7-89EA-509DF24FFE69}"/>
              </a:ext>
            </a:extLst>
          </p:cNvPr>
          <p:cNvSpPr/>
          <p:nvPr/>
        </p:nvSpPr>
        <p:spPr>
          <a:xfrm>
            <a:off x="1353600" y="219000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시스템의 부하 구간의 종류가 아닌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76E237-3469-41C1-ABA2-559B1D65E6F6}"/>
              </a:ext>
            </a:extLst>
          </p:cNvPr>
          <p:cNvSpPr/>
          <p:nvPr/>
        </p:nvSpPr>
        <p:spPr>
          <a:xfrm>
            <a:off x="1576424" y="621141"/>
            <a:ext cx="1523174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정상부하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고부하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EE234B"/>
                </a:solidFill>
                <a:latin typeface="+mn-ea"/>
              </a:rPr>
              <a:t>신뢰성 부하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경합부하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08036-2082-47B7-93B7-B6A09D6715EC}"/>
              </a:ext>
            </a:extLst>
          </p:cNvPr>
          <p:cNvSpPr/>
          <p:nvPr/>
        </p:nvSpPr>
        <p:spPr>
          <a:xfrm>
            <a:off x="1353600" y="2369225"/>
            <a:ext cx="10339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5. </a:t>
            </a:r>
            <a:r>
              <a:rPr lang="ko-KR" altLang="en-US" b="1" dirty="0" err="1">
                <a:solidFill>
                  <a:srgbClr val="000000"/>
                </a:solidFill>
                <a:latin typeface="+mj-ea"/>
                <a:ea typeface="+mj-ea"/>
              </a:rPr>
              <a:t>패스트캠퍼스의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DB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서버는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분간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6000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개의 트랜잭션을 처리했다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. TPS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는 얼마인가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F103256-9293-40E7-91C2-CB5EBC2B9E71}"/>
              </a:ext>
            </a:extLst>
          </p:cNvPr>
          <p:cNvSpPr/>
          <p:nvPr/>
        </p:nvSpPr>
        <p:spPr>
          <a:xfrm>
            <a:off x="1576424" y="2720535"/>
            <a:ext cx="872355" cy="1253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60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600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10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EE234B"/>
                </a:solidFill>
                <a:latin typeface="+mn-ea"/>
              </a:rPr>
              <a:t>100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D2BF999-E5D1-4ADB-AFF7-3B1A8F7CB07F}"/>
              </a:ext>
            </a:extLst>
          </p:cNvPr>
          <p:cNvSpPr/>
          <p:nvPr/>
        </p:nvSpPr>
        <p:spPr>
          <a:xfrm>
            <a:off x="1353600" y="4539686"/>
            <a:ext cx="1008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문제 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6. Table Random Access</a:t>
            </a: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에 대한 설명으로 적합하지 않은 것은</a:t>
            </a:r>
            <a:r>
              <a:rPr lang="en-US" altLang="ko-KR" b="1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A92B7E-A5CD-484A-BBC7-C1DB91E188C9}"/>
              </a:ext>
            </a:extLst>
          </p:cNvPr>
          <p:cNvSpPr/>
          <p:nvPr/>
        </p:nvSpPr>
        <p:spPr>
          <a:xfrm>
            <a:off x="1576424" y="4909018"/>
            <a:ext cx="8473089" cy="12741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Index Scan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을 통해 인덱스 리프 블록에 있는 주소 값을 가지고 테이블을 조회하는 것을 뜻한다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Table Random Access</a:t>
            </a:r>
            <a:r>
              <a:rPr lang="ko-KR" altLang="en-US" sz="1600" dirty="0">
                <a:solidFill>
                  <a:srgbClr val="222222"/>
                </a:solidFill>
                <a:latin typeface="+mn-ea"/>
              </a:rPr>
              <a:t>로 인해 테이블에 있는 내용을 조회 할 수 있다</a:t>
            </a:r>
            <a:r>
              <a:rPr lang="en-US" altLang="ko-KR" sz="1600" dirty="0">
                <a:solidFill>
                  <a:srgbClr val="222222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Table Random Access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는 데이터 값을 랜덤하게 찾을 수 있으므로 성능향상에 큰 도움이 된다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600" dirty="0">
                <a:latin typeface="+mn-ea"/>
              </a:rPr>
              <a:t>Table Random Access </a:t>
            </a:r>
            <a:r>
              <a:rPr lang="ko-KR" altLang="en-US" sz="1600" dirty="0">
                <a:latin typeface="+mn-ea"/>
              </a:rPr>
              <a:t>도중 </a:t>
            </a:r>
            <a:r>
              <a:rPr lang="en-US" altLang="ko-KR" sz="1600" dirty="0">
                <a:latin typeface="+mn-ea"/>
              </a:rPr>
              <a:t>I/O </a:t>
            </a:r>
            <a:r>
              <a:rPr lang="ko-KR" altLang="en-US" sz="1600" dirty="0">
                <a:latin typeface="+mn-ea"/>
              </a:rPr>
              <a:t>경합 혹은 이벤트 대기가 발생하므로 성능 상 불리할 수 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A118D1-D783-4505-890D-FB6EE11374F4}"/>
              </a:ext>
            </a:extLst>
          </p:cNvPr>
          <p:cNvCxnSpPr>
            <a:cxnSpLocks/>
          </p:cNvCxnSpPr>
          <p:nvPr/>
        </p:nvCxnSpPr>
        <p:spPr>
          <a:xfrm>
            <a:off x="1353600" y="2336414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7C154DC-F939-45A1-ACFF-D65EEA0C6BDF}"/>
              </a:ext>
            </a:extLst>
          </p:cNvPr>
          <p:cNvCxnSpPr>
            <a:cxnSpLocks/>
          </p:cNvCxnSpPr>
          <p:nvPr/>
        </p:nvCxnSpPr>
        <p:spPr>
          <a:xfrm>
            <a:off x="1353600" y="4506876"/>
            <a:ext cx="1083183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4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0F5F21A-076F-4ED2-A79C-B6209D1C6342}"/>
              </a:ext>
            </a:extLst>
          </p:cNvPr>
          <p:cNvSpPr txBox="1"/>
          <p:nvPr/>
        </p:nvSpPr>
        <p:spPr>
          <a:xfrm>
            <a:off x="2358261" y="1755742"/>
            <a:ext cx="2808312" cy="505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Active User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37737B-2783-4545-AF1B-F282C4A29AAA}"/>
              </a:ext>
            </a:extLst>
          </p:cNvPr>
          <p:cNvSpPr txBox="1"/>
          <p:nvPr/>
        </p:nvSpPr>
        <p:spPr>
          <a:xfrm>
            <a:off x="2358261" y="2535095"/>
            <a:ext cx="2808312" cy="505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Inactive User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성능이란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17576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성능 용어 알아보기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4EF9D4-F207-4803-A638-3D08E9AE8EC5}"/>
              </a:ext>
            </a:extLst>
          </p:cNvPr>
          <p:cNvSpPr txBox="1"/>
          <p:nvPr/>
        </p:nvSpPr>
        <p:spPr>
          <a:xfrm>
            <a:off x="1785769" y="976389"/>
            <a:ext cx="2664296" cy="505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Concurrent User</a:t>
            </a:r>
            <a:endParaRPr lang="ko-KR" altLang="en-US" sz="2000" dirty="0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CF93FA-825C-4155-8FB3-8A44DA54AFCE}"/>
              </a:ext>
            </a:extLst>
          </p:cNvPr>
          <p:cNvSpPr txBox="1"/>
          <p:nvPr/>
        </p:nvSpPr>
        <p:spPr>
          <a:xfrm>
            <a:off x="1780585" y="3314449"/>
            <a:ext cx="3385988" cy="505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TPS</a:t>
            </a:r>
            <a:r>
              <a:rPr lang="en-US" altLang="ko-KR" sz="1600" dirty="0">
                <a:latin typeface="+mn-ea"/>
              </a:rPr>
              <a:t>(Transaction Per Second)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EDB7EB-E7B3-41DD-ACF4-78ED17333D1F}"/>
              </a:ext>
            </a:extLst>
          </p:cNvPr>
          <p:cNvSpPr txBox="1"/>
          <p:nvPr/>
        </p:nvSpPr>
        <p:spPr>
          <a:xfrm>
            <a:off x="1780585" y="4035745"/>
            <a:ext cx="3385988" cy="505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srgbClr val="0000FF"/>
                </a:solidFill>
                <a:latin typeface="+mn-ea"/>
              </a:rPr>
              <a:t>Response Time</a:t>
            </a:r>
            <a:endParaRPr lang="ko-KR" altLang="en-US" sz="20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285608-920F-46E0-BAD7-2CD23495E041}"/>
              </a:ext>
            </a:extLst>
          </p:cNvPr>
          <p:cNvSpPr txBox="1"/>
          <p:nvPr/>
        </p:nvSpPr>
        <p:spPr>
          <a:xfrm>
            <a:off x="1780585" y="4757043"/>
            <a:ext cx="3385988" cy="505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>
                <a:latin typeface="+mn-ea"/>
              </a:rPr>
              <a:t>Resource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4BD258D-7DC5-4030-B135-7753DB17495B}"/>
              </a:ext>
            </a:extLst>
          </p:cNvPr>
          <p:cNvSpPr txBox="1"/>
          <p:nvPr/>
        </p:nvSpPr>
        <p:spPr>
          <a:xfrm>
            <a:off x="5306521" y="1710581"/>
            <a:ext cx="4397358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대상 서버에 부하를 발생시키고 있는 사용자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722679-0FD3-4D25-96FC-65F79BF201B0}"/>
              </a:ext>
            </a:extLst>
          </p:cNvPr>
          <p:cNvSpPr txBox="1"/>
          <p:nvPr/>
        </p:nvSpPr>
        <p:spPr>
          <a:xfrm>
            <a:off x="5306521" y="2470953"/>
            <a:ext cx="4455066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현재 서버에 요청을 보내고 있지 않은 사용자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7108A5-35F7-475E-83DD-8677F6582555}"/>
              </a:ext>
            </a:extLst>
          </p:cNvPr>
          <p:cNvSpPr txBox="1"/>
          <p:nvPr/>
        </p:nvSpPr>
        <p:spPr>
          <a:xfrm>
            <a:off x="5306521" y="3314449"/>
            <a:ext cx="4842992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+mn-ea"/>
              </a:rPr>
              <a:t>서버가 일정 시간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초</a:t>
            </a:r>
            <a:r>
              <a:rPr lang="en-US" altLang="ko-KR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dirty="0">
                <a:solidFill>
                  <a:srgbClr val="0000FF"/>
                </a:solidFill>
                <a:latin typeface="+mn-ea"/>
              </a:rPr>
              <a:t> 내에 처리한 트랜잭션의 양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209DFA-25D3-4EDD-86C2-0EFC93ED2731}"/>
              </a:ext>
            </a:extLst>
          </p:cNvPr>
          <p:cNvSpPr txBox="1"/>
          <p:nvPr/>
        </p:nvSpPr>
        <p:spPr>
          <a:xfrm>
            <a:off x="5306521" y="3983801"/>
            <a:ext cx="4788490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FF"/>
                </a:solidFill>
                <a:latin typeface="+mn-ea"/>
              </a:rPr>
              <a:t>요청 한 후부터 응답을 받을 때 까지 소요된 시간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5D04D7-6660-4795-869A-DE5EF084D921}"/>
              </a:ext>
            </a:extLst>
          </p:cNvPr>
          <p:cNvSpPr txBox="1"/>
          <p:nvPr/>
        </p:nvSpPr>
        <p:spPr>
          <a:xfrm>
            <a:off x="5306521" y="4697871"/>
            <a:ext cx="4455066" cy="463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n-ea"/>
              </a:rPr>
              <a:t>한정된 값을 가진 시스템의 구성 요소를 의미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201C3BD-2AF4-45E5-966D-841B81AF14FC}"/>
              </a:ext>
            </a:extLst>
          </p:cNvPr>
          <p:cNvSpPr/>
          <p:nvPr/>
        </p:nvSpPr>
        <p:spPr>
          <a:xfrm>
            <a:off x="1623844" y="787177"/>
            <a:ext cx="3682677" cy="238695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65" name="십자형 64">
            <a:extLst>
              <a:ext uri="{FF2B5EF4-FFF2-40B4-BE49-F238E27FC236}">
                <a16:creationId xmlns:a16="http://schemas.microsoft.com/office/drawing/2014/main" id="{9B426F0A-1B23-4ED0-A5AA-7DCDA92E8B38}"/>
              </a:ext>
            </a:extLst>
          </p:cNvPr>
          <p:cNvSpPr/>
          <p:nvPr/>
        </p:nvSpPr>
        <p:spPr>
          <a:xfrm>
            <a:off x="3592371" y="2215528"/>
            <a:ext cx="340091" cy="358495"/>
          </a:xfrm>
          <a:prstGeom prst="plus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DEA56477-7353-48B0-942F-5B1230E397A5}"/>
              </a:ext>
            </a:extLst>
          </p:cNvPr>
          <p:cNvSpPr/>
          <p:nvPr/>
        </p:nvSpPr>
        <p:spPr>
          <a:xfrm rot="5400000">
            <a:off x="3167058" y="1378569"/>
            <a:ext cx="463844" cy="463845"/>
          </a:xfrm>
          <a:prstGeom prst="mathEqua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3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성능이란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17576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성능의 특성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726C7F5-B601-4B0F-BF2D-4FC056DD941F}"/>
              </a:ext>
            </a:extLst>
          </p:cNvPr>
          <p:cNvSpPr/>
          <p:nvPr/>
        </p:nvSpPr>
        <p:spPr>
          <a:xfrm>
            <a:off x="8351428" y="1781028"/>
            <a:ext cx="1805694" cy="4054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68D36A7-3378-483A-B3EC-05DA74D2DC82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486923" y="1278304"/>
            <a:ext cx="12968" cy="4589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D2C6B4-BEF0-4469-BB2D-3395F7B0E5E8}"/>
              </a:ext>
            </a:extLst>
          </p:cNvPr>
          <p:cNvCxnSpPr/>
          <p:nvPr/>
        </p:nvCxnSpPr>
        <p:spPr>
          <a:xfrm flipV="1">
            <a:off x="10204747" y="1270154"/>
            <a:ext cx="0" cy="4618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8C8D3EB-5E2E-4985-B1EF-FBAEBC75BBC5}"/>
              </a:ext>
            </a:extLst>
          </p:cNvPr>
          <p:cNvCxnSpPr>
            <a:cxnSpLocks/>
          </p:cNvCxnSpPr>
          <p:nvPr/>
        </p:nvCxnSpPr>
        <p:spPr>
          <a:xfrm>
            <a:off x="2486923" y="5888985"/>
            <a:ext cx="77178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DBA9F5E-3A4D-48F4-812D-1A077EA50542}"/>
              </a:ext>
            </a:extLst>
          </p:cNvPr>
          <p:cNvSpPr txBox="1"/>
          <p:nvPr/>
        </p:nvSpPr>
        <p:spPr>
          <a:xfrm>
            <a:off x="2108493" y="3056990"/>
            <a:ext cx="553998" cy="4651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TPS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CDD2F0-2733-4C40-9D5F-83C41B0349B4}"/>
              </a:ext>
            </a:extLst>
          </p:cNvPr>
          <p:cNvSpPr txBox="1"/>
          <p:nvPr/>
        </p:nvSpPr>
        <p:spPr>
          <a:xfrm>
            <a:off x="5581016" y="5832604"/>
            <a:ext cx="1248355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Active User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012038-494E-4158-9301-E935DB2B55F0}"/>
              </a:ext>
            </a:extLst>
          </p:cNvPr>
          <p:cNvSpPr txBox="1"/>
          <p:nvPr/>
        </p:nvSpPr>
        <p:spPr>
          <a:xfrm>
            <a:off x="10236681" y="2975475"/>
            <a:ext cx="553998" cy="15472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Response Time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자유형 25">
            <a:extLst>
              <a:ext uri="{FF2B5EF4-FFF2-40B4-BE49-F238E27FC236}">
                <a16:creationId xmlns:a16="http://schemas.microsoft.com/office/drawing/2014/main" id="{092BD39E-0ED5-4A35-B2FF-0F17EE1409CA}"/>
              </a:ext>
            </a:extLst>
          </p:cNvPr>
          <p:cNvSpPr/>
          <p:nvPr/>
        </p:nvSpPr>
        <p:spPr>
          <a:xfrm>
            <a:off x="2499891" y="1818732"/>
            <a:ext cx="7666756" cy="3926237"/>
          </a:xfrm>
          <a:custGeom>
            <a:avLst/>
            <a:gdLst>
              <a:gd name="connsiteX0" fmla="*/ 0 w 8201025"/>
              <a:gd name="connsiteY0" fmla="*/ 4257675 h 4257675"/>
              <a:gd name="connsiteX1" fmla="*/ 3914775 w 8201025"/>
              <a:gd name="connsiteY1" fmla="*/ 3905250 h 4257675"/>
              <a:gd name="connsiteX2" fmla="*/ 6686550 w 8201025"/>
              <a:gd name="connsiteY2" fmla="*/ 3333750 h 4257675"/>
              <a:gd name="connsiteX3" fmla="*/ 8201025 w 8201025"/>
              <a:gd name="connsiteY3" fmla="*/ 0 h 425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1025" h="4257675">
                <a:moveTo>
                  <a:pt x="0" y="4257675"/>
                </a:moveTo>
                <a:cubicBezTo>
                  <a:pt x="1400175" y="4158456"/>
                  <a:pt x="2800350" y="4059238"/>
                  <a:pt x="3914775" y="3905250"/>
                </a:cubicBezTo>
                <a:cubicBezTo>
                  <a:pt x="5029200" y="3751262"/>
                  <a:pt x="5972175" y="3984625"/>
                  <a:pt x="6686550" y="3333750"/>
                </a:cubicBezTo>
                <a:cubicBezTo>
                  <a:pt x="7400925" y="2682875"/>
                  <a:pt x="7893050" y="434975"/>
                  <a:pt x="8201025" y="0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AD697A1-F1A8-4AAC-B060-C10772CC7F44}"/>
              </a:ext>
            </a:extLst>
          </p:cNvPr>
          <p:cNvCxnSpPr>
            <a:cxnSpLocks/>
          </p:cNvCxnSpPr>
          <p:nvPr/>
        </p:nvCxnSpPr>
        <p:spPr>
          <a:xfrm>
            <a:off x="6324619" y="1271742"/>
            <a:ext cx="0" cy="456364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86F53D88-7866-49CF-B375-9B53DA21FFF7}"/>
              </a:ext>
            </a:extLst>
          </p:cNvPr>
          <p:cNvSpPr/>
          <p:nvPr/>
        </p:nvSpPr>
        <p:spPr>
          <a:xfrm>
            <a:off x="6233357" y="2115994"/>
            <a:ext cx="220624" cy="22062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5118F4-510F-4C6C-A2BB-9F38ABC9877D}"/>
              </a:ext>
            </a:extLst>
          </p:cNvPr>
          <p:cNvSpPr txBox="1"/>
          <p:nvPr/>
        </p:nvSpPr>
        <p:spPr>
          <a:xfrm>
            <a:off x="4228083" y="1694875"/>
            <a:ext cx="1414426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Critical Point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14B9047-472E-4063-AC67-BA3E43ADB13A}"/>
              </a:ext>
            </a:extLst>
          </p:cNvPr>
          <p:cNvCxnSpPr/>
          <p:nvPr/>
        </p:nvCxnSpPr>
        <p:spPr>
          <a:xfrm flipV="1">
            <a:off x="2497931" y="1270154"/>
            <a:ext cx="7706816" cy="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DEF473-4310-4736-B78E-64CE4595EC54}"/>
              </a:ext>
            </a:extLst>
          </p:cNvPr>
          <p:cNvSpPr txBox="1"/>
          <p:nvPr/>
        </p:nvSpPr>
        <p:spPr>
          <a:xfrm>
            <a:off x="3838499" y="1200315"/>
            <a:ext cx="960519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정상부하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1ABA21-A643-4797-A9F7-52B7FEF9D72C}"/>
              </a:ext>
            </a:extLst>
          </p:cNvPr>
          <p:cNvSpPr txBox="1"/>
          <p:nvPr/>
        </p:nvSpPr>
        <p:spPr>
          <a:xfrm>
            <a:off x="6847674" y="1200315"/>
            <a:ext cx="817853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고 부하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9CBEFA-34AB-4A27-9916-98843005FD04}"/>
              </a:ext>
            </a:extLst>
          </p:cNvPr>
          <p:cNvSpPr txBox="1"/>
          <p:nvPr/>
        </p:nvSpPr>
        <p:spPr>
          <a:xfrm>
            <a:off x="8750782" y="1200315"/>
            <a:ext cx="960519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경합부하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A44267-28F8-454B-A6DC-56A534464052}"/>
              </a:ext>
            </a:extLst>
          </p:cNvPr>
          <p:cNvCxnSpPr>
            <a:cxnSpLocks/>
          </p:cNvCxnSpPr>
          <p:nvPr/>
        </p:nvCxnSpPr>
        <p:spPr>
          <a:xfrm>
            <a:off x="8333564" y="1278303"/>
            <a:ext cx="17864" cy="459666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26694F-5FDB-4940-9282-2C8BDD1BD5C1}"/>
              </a:ext>
            </a:extLst>
          </p:cNvPr>
          <p:cNvSpPr txBox="1"/>
          <p:nvPr/>
        </p:nvSpPr>
        <p:spPr>
          <a:xfrm>
            <a:off x="2997106" y="5874970"/>
            <a:ext cx="574966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TPS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6" name="자유형 2">
            <a:extLst>
              <a:ext uri="{FF2B5EF4-FFF2-40B4-BE49-F238E27FC236}">
                <a16:creationId xmlns:a16="http://schemas.microsoft.com/office/drawing/2014/main" id="{52ACBF68-8708-4242-95D4-6CAC67B7CB37}"/>
              </a:ext>
            </a:extLst>
          </p:cNvPr>
          <p:cNvSpPr/>
          <p:nvPr/>
        </p:nvSpPr>
        <p:spPr>
          <a:xfrm>
            <a:off x="2486923" y="2018040"/>
            <a:ext cx="7670199" cy="3849360"/>
          </a:xfrm>
          <a:custGeom>
            <a:avLst/>
            <a:gdLst>
              <a:gd name="connsiteX0" fmla="*/ 0 w 7734300"/>
              <a:gd name="connsiteY0" fmla="*/ 3842194 h 3842194"/>
              <a:gd name="connsiteX1" fmla="*/ 3822700 w 7734300"/>
              <a:gd name="connsiteY1" fmla="*/ 209994 h 3842194"/>
              <a:gd name="connsiteX2" fmla="*/ 7734300 w 7734300"/>
              <a:gd name="connsiteY2" fmla="*/ 463994 h 384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4300" h="3842194">
                <a:moveTo>
                  <a:pt x="0" y="3842194"/>
                </a:moveTo>
                <a:cubicBezTo>
                  <a:pt x="1266825" y="2307610"/>
                  <a:pt x="2533650" y="773027"/>
                  <a:pt x="3822700" y="209994"/>
                </a:cubicBezTo>
                <a:cubicBezTo>
                  <a:pt x="5111750" y="-353039"/>
                  <a:pt x="6843183" y="385677"/>
                  <a:pt x="7734300" y="463994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30A5C70-AFD5-4121-9B47-8B0C25A65A06}"/>
              </a:ext>
            </a:extLst>
          </p:cNvPr>
          <p:cNvCxnSpPr/>
          <p:nvPr/>
        </p:nvCxnSpPr>
        <p:spPr>
          <a:xfrm>
            <a:off x="1790431" y="6115710"/>
            <a:ext cx="1152129" cy="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36E1FF9-0707-46BD-AC69-3FAA4192462A}"/>
              </a:ext>
            </a:extLst>
          </p:cNvPr>
          <p:cNvCxnSpPr/>
          <p:nvPr/>
        </p:nvCxnSpPr>
        <p:spPr>
          <a:xfrm>
            <a:off x="1790431" y="6355784"/>
            <a:ext cx="1152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51F10B-83ED-48EC-A539-7A67AF953C48}"/>
              </a:ext>
            </a:extLst>
          </p:cNvPr>
          <p:cNvSpPr txBox="1"/>
          <p:nvPr/>
        </p:nvSpPr>
        <p:spPr>
          <a:xfrm>
            <a:off x="2985958" y="6100261"/>
            <a:ext cx="1705082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Response Time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791E5-C99E-44BF-9200-6F4FC5CD22A4}"/>
              </a:ext>
            </a:extLst>
          </p:cNvPr>
          <p:cNvSpPr/>
          <p:nvPr/>
        </p:nvSpPr>
        <p:spPr>
          <a:xfrm>
            <a:off x="1702508" y="714934"/>
            <a:ext cx="5943783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경합부하 구간에서 </a:t>
            </a:r>
            <a:r>
              <a:rPr lang="ko-KR" altLang="en-US" sz="1400" dirty="0" err="1">
                <a:latin typeface="+mn-ea"/>
              </a:rPr>
              <a:t>Response</a:t>
            </a:r>
            <a:r>
              <a:rPr lang="ko-KR" altLang="en-US" sz="1400" dirty="0">
                <a:latin typeface="+mn-ea"/>
              </a:rPr>
              <a:t> Time이 급격하게 늘어나게 된다.</a:t>
            </a:r>
          </a:p>
        </p:txBody>
      </p:sp>
    </p:spTree>
    <p:extLst>
      <p:ext uri="{BB962C8B-B14F-4D97-AF65-F5344CB8AC3E}">
        <p14:creationId xmlns:p14="http://schemas.microsoft.com/office/powerpoint/2010/main" val="80666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성능이란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1757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성능 측정 대상</a:t>
            </a:r>
            <a:endParaRPr lang="en-US" altLang="ko-KR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9791E5-C99E-44BF-9200-6F4FC5CD22A4}"/>
              </a:ext>
            </a:extLst>
          </p:cNvPr>
          <p:cNvSpPr/>
          <p:nvPr/>
        </p:nvSpPr>
        <p:spPr>
          <a:xfrm>
            <a:off x="1702508" y="669360"/>
            <a:ext cx="784154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목표 </a:t>
            </a:r>
            <a:r>
              <a:rPr lang="en-US" altLang="ko-KR" sz="1400" dirty="0">
                <a:latin typeface="+mn-ea"/>
              </a:rPr>
              <a:t>TPS</a:t>
            </a:r>
            <a:r>
              <a:rPr lang="ko-KR" altLang="en-US" sz="1400" dirty="0">
                <a:latin typeface="+mn-ea"/>
              </a:rPr>
              <a:t>를 산정하고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정해진 응답시간 이내에 모든 요청이 처리되는지 확인 해야 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800B73-EB97-4EC2-8FE9-B9902891D993}"/>
              </a:ext>
            </a:extLst>
          </p:cNvPr>
          <p:cNvSpPr txBox="1"/>
          <p:nvPr/>
        </p:nvSpPr>
        <p:spPr>
          <a:xfrm>
            <a:off x="1702508" y="1143806"/>
            <a:ext cx="2664296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TPS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254DFD-1F36-4ED3-A3C8-9D63B3E61249}"/>
              </a:ext>
            </a:extLst>
          </p:cNvPr>
          <p:cNvSpPr txBox="1"/>
          <p:nvPr/>
        </p:nvSpPr>
        <p:spPr>
          <a:xfrm>
            <a:off x="2257636" y="1654298"/>
            <a:ext cx="2808312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건수 기준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75EB9E-C642-4166-861E-E484D0B3494F}"/>
              </a:ext>
            </a:extLst>
          </p:cNvPr>
          <p:cNvSpPr txBox="1"/>
          <p:nvPr/>
        </p:nvSpPr>
        <p:spPr>
          <a:xfrm>
            <a:off x="2257636" y="2186929"/>
            <a:ext cx="2829247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Active User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 기준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E13710-0664-43EB-A83A-0135E02A8C43}"/>
              </a:ext>
            </a:extLst>
          </p:cNvPr>
          <p:cNvSpPr txBox="1"/>
          <p:nvPr/>
        </p:nvSpPr>
        <p:spPr>
          <a:xfrm>
            <a:off x="2257636" y="2757412"/>
            <a:ext cx="2829247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Concurrent User </a:t>
            </a:r>
            <a:r>
              <a:rPr lang="ko-KR" altLang="en-US" sz="1600" dirty="0">
                <a:latin typeface="+mn-ea"/>
              </a:rPr>
              <a:t>기준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AEF053-9F21-4EBB-A8A8-9744328DC355}"/>
              </a:ext>
            </a:extLst>
          </p:cNvPr>
          <p:cNvSpPr txBox="1"/>
          <p:nvPr/>
        </p:nvSpPr>
        <p:spPr>
          <a:xfrm>
            <a:off x="1702508" y="3331565"/>
            <a:ext cx="2664296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Response Time</a:t>
            </a:r>
            <a:endParaRPr lang="ko-KR" altLang="en-US" sz="16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A31EE3-F54D-4FC9-9F98-13757D4C6ABA}"/>
              </a:ext>
            </a:extLst>
          </p:cNvPr>
          <p:cNvSpPr txBox="1"/>
          <p:nvPr/>
        </p:nvSpPr>
        <p:spPr>
          <a:xfrm>
            <a:off x="1702508" y="3897297"/>
            <a:ext cx="2664296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Resources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6277E5-8387-465E-8CC7-4CC6782FF421}"/>
              </a:ext>
            </a:extLst>
          </p:cNvPr>
          <p:cNvSpPr txBox="1"/>
          <p:nvPr/>
        </p:nvSpPr>
        <p:spPr>
          <a:xfrm>
            <a:off x="2257636" y="4431765"/>
            <a:ext cx="2808312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CPU </a:t>
            </a:r>
            <a:r>
              <a:rPr lang="ko-KR" altLang="en-US" sz="1600" dirty="0">
                <a:latin typeface="+mn-ea"/>
              </a:rPr>
              <a:t>사용률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2EAE16-56A9-4C0B-BD16-9A7B4383B5F6}"/>
              </a:ext>
            </a:extLst>
          </p:cNvPr>
          <p:cNvSpPr txBox="1"/>
          <p:nvPr/>
        </p:nvSpPr>
        <p:spPr>
          <a:xfrm>
            <a:off x="2257636" y="4966233"/>
            <a:ext cx="2808312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Memory </a:t>
            </a:r>
            <a:r>
              <a:rPr lang="ko-KR" altLang="en-US" sz="1600" dirty="0">
                <a:latin typeface="+mn-ea"/>
              </a:rPr>
              <a:t>사용률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A0DA6C-6B82-4747-92D9-78CD2E63E61D}"/>
              </a:ext>
            </a:extLst>
          </p:cNvPr>
          <p:cNvSpPr txBox="1"/>
          <p:nvPr/>
        </p:nvSpPr>
        <p:spPr>
          <a:xfrm>
            <a:off x="2257636" y="5579772"/>
            <a:ext cx="2808312" cy="4225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디스크 사용률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A98983-02F0-42A5-930E-9783855B4C7A}"/>
              </a:ext>
            </a:extLst>
          </p:cNvPr>
          <p:cNvSpPr txBox="1"/>
          <p:nvPr/>
        </p:nvSpPr>
        <p:spPr>
          <a:xfrm>
            <a:off x="5158891" y="1618123"/>
            <a:ext cx="1394934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처리 건수 </a:t>
            </a:r>
            <a:r>
              <a:rPr lang="en-US" altLang="ko-KR" sz="1600" dirty="0">
                <a:latin typeface="+mn-ea"/>
              </a:rPr>
              <a:t>/ </a:t>
            </a:r>
            <a:r>
              <a:rPr lang="ko-KR" altLang="en-US" sz="1600" dirty="0">
                <a:latin typeface="+mn-ea"/>
              </a:rPr>
              <a:t>초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4406C5-736B-4E37-945D-603BCD3BE629}"/>
              </a:ext>
            </a:extLst>
          </p:cNvPr>
          <p:cNvSpPr txBox="1"/>
          <p:nvPr/>
        </p:nvSpPr>
        <p:spPr>
          <a:xfrm>
            <a:off x="5158891" y="2139872"/>
            <a:ext cx="1610634" cy="42255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Active User /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초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53D4FA-BDA6-4128-9C73-B4A81658FC53}"/>
              </a:ext>
            </a:extLst>
          </p:cNvPr>
          <p:cNvSpPr txBox="1"/>
          <p:nvPr/>
        </p:nvSpPr>
        <p:spPr>
          <a:xfrm>
            <a:off x="5158891" y="2692078"/>
            <a:ext cx="2114810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Concurrent User / </a:t>
            </a:r>
            <a:r>
              <a:rPr lang="ko-KR" altLang="en-US" sz="1600" dirty="0">
                <a:latin typeface="+mn-ea"/>
              </a:rPr>
              <a:t>초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F5402C-364A-48DB-8093-851315B51CD1}"/>
              </a:ext>
            </a:extLst>
          </p:cNvPr>
          <p:cNvSpPr txBox="1"/>
          <p:nvPr/>
        </p:nvSpPr>
        <p:spPr>
          <a:xfrm>
            <a:off x="4366804" y="3317978"/>
            <a:ext cx="4709944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초 이내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초 이상부터 느리다고 느끼며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 6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초가 한계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C0A6CE-F4B7-4F97-93EC-EC874B7335BB}"/>
              </a:ext>
            </a:extLst>
          </p:cNvPr>
          <p:cNvSpPr txBox="1"/>
          <p:nvPr/>
        </p:nvSpPr>
        <p:spPr>
          <a:xfrm>
            <a:off x="5097977" y="4426555"/>
            <a:ext cx="1494320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70% </a:t>
            </a:r>
            <a:r>
              <a:rPr lang="ko-KR" altLang="en-US" sz="1600" dirty="0">
                <a:latin typeface="+mn-ea"/>
              </a:rPr>
              <a:t>이하 사용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55B50D-AC4C-4CD4-8CEE-FC512D135430}"/>
              </a:ext>
            </a:extLst>
          </p:cNvPr>
          <p:cNvSpPr txBox="1"/>
          <p:nvPr/>
        </p:nvSpPr>
        <p:spPr>
          <a:xfrm>
            <a:off x="5086883" y="4966233"/>
            <a:ext cx="3595215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100% </a:t>
            </a:r>
            <a:r>
              <a:rPr lang="ko-KR" altLang="en-US" sz="1600" dirty="0">
                <a:latin typeface="+mn-ea"/>
              </a:rPr>
              <a:t>이하 사용</a:t>
            </a:r>
            <a:r>
              <a:rPr lang="en-US" altLang="ko-KR" sz="1600" dirty="0">
                <a:latin typeface="+mn-ea"/>
              </a:rPr>
              <a:t>, Swap </a:t>
            </a:r>
            <a:r>
              <a:rPr lang="ko-KR" altLang="en-US" sz="1600" dirty="0">
                <a:latin typeface="+mn-ea"/>
              </a:rPr>
              <a:t>현상 없어야 함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73FC8F-A1EC-4189-8CBA-D1A52D9F1298}"/>
              </a:ext>
            </a:extLst>
          </p:cNvPr>
          <p:cNvSpPr txBox="1"/>
          <p:nvPr/>
        </p:nvSpPr>
        <p:spPr>
          <a:xfrm>
            <a:off x="5097977" y="5579772"/>
            <a:ext cx="3400290" cy="42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100% </a:t>
            </a:r>
            <a:r>
              <a:rPr lang="ko-KR" altLang="en-US" sz="1600" dirty="0">
                <a:latin typeface="+mn-ea"/>
              </a:rPr>
              <a:t>미만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디스크 소요시간 </a:t>
            </a:r>
            <a:r>
              <a:rPr lang="en-US" altLang="ko-KR" sz="1600" dirty="0">
                <a:latin typeface="+mn-ea"/>
              </a:rPr>
              <a:t>2~3ms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71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9-2. </a:t>
            </a:r>
            <a:r>
              <a:rPr lang="ko-KR" altLang="en-US" sz="4800" b="1" dirty="0"/>
              <a:t>데이터베이스와 병목의 관계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데이터베이스 성능</a:t>
            </a:r>
          </a:p>
        </p:txBody>
      </p:sp>
    </p:spTree>
    <p:extLst>
      <p:ext uri="{BB962C8B-B14F-4D97-AF65-F5344CB8AC3E}">
        <p14:creationId xmlns:p14="http://schemas.microsoft.com/office/powerpoint/2010/main" val="36811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/>
              <a:t>데이터베이스와 병목의 관계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2941" y="219789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+mj-ea"/>
                <a:ea typeface="+mj-ea"/>
              </a:rPr>
              <a:t>데이터베이스 병목의 원인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1B84EA-2B76-4F81-8037-FBFBC1E002FB}"/>
              </a:ext>
            </a:extLst>
          </p:cNvPr>
          <p:cNvSpPr/>
          <p:nvPr/>
        </p:nvSpPr>
        <p:spPr>
          <a:xfrm>
            <a:off x="1647819" y="624617"/>
            <a:ext cx="10210217" cy="13595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취급하는 데이터 양이 가장 많다</a:t>
            </a:r>
            <a:endParaRPr lang="en-US" altLang="ko-KR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시스템에서 처리하는 데이터는 영속적으로 보유해야 하는 데이터일 확률이 크다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데이터의 총 크기는 지속적으로 증가한다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400" dirty="0">
                <a:latin typeface="+mn-ea"/>
              </a:rPr>
              <a:t>동시성을 보장하는 등의 문제로 무조건 적인 자원 증가 통한 성능 문제해결이 어렵다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저장소 확장이 어려움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en-US" altLang="ko-KR" sz="1400" dirty="0">
                <a:latin typeface="+mn-ea"/>
              </a:rPr>
              <a:t>DBMS </a:t>
            </a:r>
            <a:r>
              <a:rPr lang="ko-KR" altLang="en-US" sz="1400" dirty="0">
                <a:latin typeface="+mn-ea"/>
              </a:rPr>
              <a:t>내부 </a:t>
            </a:r>
            <a:r>
              <a:rPr lang="en-US" altLang="ko-KR" sz="1400" dirty="0">
                <a:latin typeface="+mn-ea"/>
              </a:rPr>
              <a:t>I/O </a:t>
            </a:r>
            <a:r>
              <a:rPr lang="ko-KR" altLang="en-US" sz="1400" dirty="0">
                <a:latin typeface="+mn-ea"/>
              </a:rPr>
              <a:t>병목으로 인해 대기 시간이 길어 질 수 있다</a:t>
            </a:r>
            <a:r>
              <a:rPr lang="en-US" altLang="ko-KR" sz="1400" dirty="0">
                <a:latin typeface="+mn-ea"/>
              </a:rPr>
              <a:t>. 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F748E78-D19F-4DEE-A138-BD8495916A6D}"/>
              </a:ext>
            </a:extLst>
          </p:cNvPr>
          <p:cNvSpPr/>
          <p:nvPr/>
        </p:nvSpPr>
        <p:spPr>
          <a:xfrm>
            <a:off x="1647819" y="4588333"/>
            <a:ext cx="81526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0975" indent="-180975">
              <a:buFont typeface="Gotham" panose="02000604030000020004" pitchFamily="50" charset="0"/>
              <a:buChar char="-"/>
            </a:pPr>
            <a:r>
              <a:rPr lang="en-US" altLang="ko-KR" sz="1400" dirty="0">
                <a:latin typeface="+mn-ea"/>
              </a:rPr>
              <a:t>DBMS I/O </a:t>
            </a:r>
            <a:r>
              <a:rPr lang="ko-KR" altLang="en-US" sz="1400" dirty="0">
                <a:latin typeface="+mn-ea"/>
              </a:rPr>
              <a:t>병목으로 인한 성능 문제를 해결하기 위해서는 절대적인 블록</a:t>
            </a:r>
            <a:r>
              <a:rPr lang="en-US" altLang="ko-KR" sz="1400" dirty="0">
                <a:latin typeface="+mn-ea"/>
              </a:rPr>
              <a:t> I/O</a:t>
            </a:r>
            <a:r>
              <a:rPr lang="ko-KR" altLang="en-US" sz="1400" dirty="0">
                <a:latin typeface="+mn-ea"/>
              </a:rPr>
              <a:t>를 줄여야 함</a:t>
            </a:r>
            <a:endParaRPr lang="en-US" altLang="ko-KR" sz="1400" dirty="0">
              <a:latin typeface="+mn-ea"/>
            </a:endParaRPr>
          </a:p>
          <a:p>
            <a:pPr marL="180975" indent="-180975">
              <a:buFont typeface="Gotham" panose="02000604030000020004" pitchFamily="50" charset="0"/>
              <a:buChar char="-"/>
            </a:pPr>
            <a:r>
              <a:rPr lang="ko-KR" altLang="en-US" sz="1400" dirty="0">
                <a:latin typeface="+mn-ea"/>
              </a:rPr>
              <a:t>블록 </a:t>
            </a:r>
            <a:r>
              <a:rPr lang="en-US" altLang="ko-KR" sz="1400" dirty="0">
                <a:latin typeface="+mn-ea"/>
              </a:rPr>
              <a:t>I/O</a:t>
            </a:r>
            <a:r>
              <a:rPr lang="ko-KR" altLang="en-US" sz="1400" dirty="0">
                <a:latin typeface="+mn-ea"/>
              </a:rPr>
              <a:t>를 줄이기 위한 모델 설계</a:t>
            </a:r>
            <a:r>
              <a:rPr lang="en-US" altLang="ko-KR" sz="1400" dirty="0">
                <a:latin typeface="+mn-ea"/>
              </a:rPr>
              <a:t>, DBMS </a:t>
            </a:r>
            <a:r>
              <a:rPr lang="ko-KR" altLang="en-US" sz="1400" dirty="0">
                <a:latin typeface="+mn-ea"/>
              </a:rPr>
              <a:t>환경 구축</a:t>
            </a:r>
            <a:r>
              <a:rPr lang="en-US" altLang="ko-KR" sz="1400" dirty="0">
                <a:latin typeface="+mn-ea"/>
              </a:rPr>
              <a:t>, SQL </a:t>
            </a:r>
            <a:r>
              <a:rPr lang="ko-KR" altLang="en-US" sz="1400" dirty="0">
                <a:latin typeface="+mn-ea"/>
              </a:rPr>
              <a:t>튜닝 등의 기술이 발달함</a:t>
            </a:r>
          </a:p>
        </p:txBody>
      </p:sp>
      <p:pic>
        <p:nvPicPr>
          <p:cNvPr id="110" name="그림 109" descr="Free vector graphic: Pc, Shell, Computer, Server, Large - Free Image on Pixabay - 307364">
            <a:extLst>
              <a:ext uri="{FF2B5EF4-FFF2-40B4-BE49-F238E27FC236}">
                <a16:creationId xmlns:a16="http://schemas.microsoft.com/office/drawing/2014/main" id="{53B34E23-1EA3-4BD4-9DA7-59B8BA40C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654" y="2383473"/>
            <a:ext cx="1435676" cy="1898415"/>
          </a:xfrm>
          <a:prstGeom prst="rect">
            <a:avLst/>
          </a:prstGeom>
        </p:spPr>
      </p:pic>
      <p:pic>
        <p:nvPicPr>
          <p:cNvPr id="118" name="그림 117" descr="Clipart - Icon Data Base">
            <a:extLst>
              <a:ext uri="{FF2B5EF4-FFF2-40B4-BE49-F238E27FC236}">
                <a16:creationId xmlns:a16="http://schemas.microsoft.com/office/drawing/2014/main" id="{42B26EED-E957-4644-8D00-D30689B9C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751" y="2603582"/>
            <a:ext cx="1458198" cy="1458198"/>
          </a:xfrm>
          <a:prstGeom prst="rect">
            <a:avLst/>
          </a:prstGeom>
        </p:spPr>
      </p:pic>
      <p:sp>
        <p:nvSpPr>
          <p:cNvPr id="121" name="원통 10">
            <a:extLst>
              <a:ext uri="{FF2B5EF4-FFF2-40B4-BE49-F238E27FC236}">
                <a16:creationId xmlns:a16="http://schemas.microsoft.com/office/drawing/2014/main" id="{0F281533-A55D-4C54-9B91-606B7B8FE47B}"/>
              </a:ext>
            </a:extLst>
          </p:cNvPr>
          <p:cNvSpPr/>
          <p:nvPr/>
        </p:nvSpPr>
        <p:spPr>
          <a:xfrm rot="16200000">
            <a:off x="5625327" y="1897233"/>
            <a:ext cx="748145" cy="2870897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B0161D-531A-4B5E-92FF-64597F81435A}"/>
              </a:ext>
            </a:extLst>
          </p:cNvPr>
          <p:cNvSpPr txBox="1"/>
          <p:nvPr/>
        </p:nvSpPr>
        <p:spPr>
          <a:xfrm>
            <a:off x="4887939" y="3153326"/>
            <a:ext cx="237951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I/O Channel</a:t>
            </a:r>
            <a:endParaRPr lang="ko-KR" altLang="en-US" dirty="0">
              <a:latin typeface="+mn-ea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63317187-2070-4045-8792-D573EF7A01D7}"/>
              </a:ext>
            </a:extLst>
          </p:cNvPr>
          <p:cNvCxnSpPr>
            <a:stCxn id="110" idx="3"/>
            <a:endCxn id="121" idx="1"/>
          </p:cNvCxnSpPr>
          <p:nvPr/>
        </p:nvCxnSpPr>
        <p:spPr>
          <a:xfrm>
            <a:off x="3272330" y="3332681"/>
            <a:ext cx="129162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1D720C1E-16CD-466D-975A-3A029EBCA45B}"/>
              </a:ext>
            </a:extLst>
          </p:cNvPr>
          <p:cNvCxnSpPr>
            <a:stCxn id="121" idx="3"/>
            <a:endCxn id="118" idx="1"/>
          </p:cNvCxnSpPr>
          <p:nvPr/>
        </p:nvCxnSpPr>
        <p:spPr>
          <a:xfrm>
            <a:off x="7434848" y="3332681"/>
            <a:ext cx="140090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12CC612-573D-4391-B2E5-4F5777D00B56}"/>
              </a:ext>
            </a:extLst>
          </p:cNvPr>
          <p:cNvSpPr txBox="1"/>
          <p:nvPr/>
        </p:nvSpPr>
        <p:spPr>
          <a:xfrm>
            <a:off x="3932034" y="3742168"/>
            <a:ext cx="4515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DBMS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성능의 원인은 대부분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I/O(Sleep) 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에서 발생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!</a:t>
            </a:r>
            <a:endParaRPr lang="ko-KR" altLang="en-US" sz="16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F1D8B60-86A5-4E6F-B7DF-9A68768361BC}"/>
              </a:ext>
            </a:extLst>
          </p:cNvPr>
          <p:cNvSpPr txBox="1"/>
          <p:nvPr/>
        </p:nvSpPr>
        <p:spPr>
          <a:xfrm>
            <a:off x="2307250" y="4169262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DBMS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서버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62ED2EC-F846-4F43-B60B-853D3948CE98}"/>
              </a:ext>
            </a:extLst>
          </p:cNvPr>
          <p:cNvSpPr txBox="1"/>
          <p:nvPr/>
        </p:nvSpPr>
        <p:spPr>
          <a:xfrm>
            <a:off x="9173163" y="4169262"/>
            <a:ext cx="941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스토리지</a:t>
            </a:r>
          </a:p>
        </p:txBody>
      </p:sp>
    </p:spTree>
    <p:extLst>
      <p:ext uri="{BB962C8B-B14F-4D97-AF65-F5344CB8AC3E}">
        <p14:creationId xmlns:p14="http://schemas.microsoft.com/office/powerpoint/2010/main" val="166036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D0D13-18BE-4C87-ABE5-EF320BB3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26FEE-CA73-440B-888F-BE51F1015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538" y="524962"/>
            <a:ext cx="1337111" cy="124410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</a:t>
            </a:r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데이터베이스와 성능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데이터베이스와 병목의 관계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53600" y="217577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solidFill>
                  <a:srgbClr val="000000"/>
                </a:solidFill>
                <a:latin typeface="Open Sans"/>
              </a:rPr>
              <a:t>프로세스 생성 주기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42103C-7C7E-44D2-8866-E2B4E9652732}"/>
              </a:ext>
            </a:extLst>
          </p:cNvPr>
          <p:cNvSpPr/>
          <p:nvPr/>
        </p:nvSpPr>
        <p:spPr>
          <a:xfrm>
            <a:off x="1795207" y="692123"/>
            <a:ext cx="1405448" cy="70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new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76BF6F6-113F-4358-B71A-59F8590B98CB}"/>
              </a:ext>
            </a:extLst>
          </p:cNvPr>
          <p:cNvSpPr/>
          <p:nvPr/>
        </p:nvSpPr>
        <p:spPr>
          <a:xfrm>
            <a:off x="3200655" y="1742703"/>
            <a:ext cx="1405448" cy="7060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ready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DE9CEFC-69E7-42F7-BB1A-5C386F5EA852}"/>
              </a:ext>
            </a:extLst>
          </p:cNvPr>
          <p:cNvSpPr/>
          <p:nvPr/>
        </p:nvSpPr>
        <p:spPr>
          <a:xfrm>
            <a:off x="6089020" y="1754382"/>
            <a:ext cx="1405448" cy="70602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running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CBE72B-2C2C-4A37-A27E-36A9C1983E12}"/>
              </a:ext>
            </a:extLst>
          </p:cNvPr>
          <p:cNvSpPr/>
          <p:nvPr/>
        </p:nvSpPr>
        <p:spPr>
          <a:xfrm>
            <a:off x="7494468" y="692123"/>
            <a:ext cx="1405448" cy="70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terminated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A5F549-1F35-4C2D-B64F-1169D6B80B63}"/>
              </a:ext>
            </a:extLst>
          </p:cNvPr>
          <p:cNvSpPr/>
          <p:nvPr/>
        </p:nvSpPr>
        <p:spPr>
          <a:xfrm>
            <a:off x="4754354" y="2999623"/>
            <a:ext cx="1405448" cy="70602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waiting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구부러진 연결선 14">
            <a:extLst>
              <a:ext uri="{FF2B5EF4-FFF2-40B4-BE49-F238E27FC236}">
                <a16:creationId xmlns:a16="http://schemas.microsoft.com/office/drawing/2014/main" id="{44E355E0-2983-4B00-BAFF-BEFC27499485}"/>
              </a:ext>
            </a:extLst>
          </p:cNvPr>
          <p:cNvCxnSpPr>
            <a:stCxn id="14" idx="6"/>
            <a:endCxn id="15" idx="1"/>
          </p:cNvCxnSpPr>
          <p:nvPr/>
        </p:nvCxnSpPr>
        <p:spPr>
          <a:xfrm>
            <a:off x="3200655" y="1045135"/>
            <a:ext cx="205823" cy="80096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31">
            <a:extLst>
              <a:ext uri="{FF2B5EF4-FFF2-40B4-BE49-F238E27FC236}">
                <a16:creationId xmlns:a16="http://schemas.microsoft.com/office/drawing/2014/main" id="{A42EFD66-588F-484A-AC5D-4B018E15A045}"/>
              </a:ext>
            </a:extLst>
          </p:cNvPr>
          <p:cNvCxnSpPr>
            <a:stCxn id="16" idx="7"/>
            <a:endCxn id="17" idx="2"/>
          </p:cNvCxnSpPr>
          <p:nvPr/>
        </p:nvCxnSpPr>
        <p:spPr>
          <a:xfrm rot="5400000" flipH="1" flipV="1">
            <a:off x="6985235" y="1348545"/>
            <a:ext cx="812642" cy="20582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33">
            <a:extLst>
              <a:ext uri="{FF2B5EF4-FFF2-40B4-BE49-F238E27FC236}">
                <a16:creationId xmlns:a16="http://schemas.microsoft.com/office/drawing/2014/main" id="{887BB2C2-A815-4CFF-8A9D-8C366C032411}"/>
              </a:ext>
            </a:extLst>
          </p:cNvPr>
          <p:cNvCxnSpPr>
            <a:stCxn id="16" idx="1"/>
            <a:endCxn id="15" idx="7"/>
          </p:cNvCxnSpPr>
          <p:nvPr/>
        </p:nvCxnSpPr>
        <p:spPr>
          <a:xfrm rot="16200000" flipV="1">
            <a:off x="5341723" y="904656"/>
            <a:ext cx="11679" cy="1894563"/>
          </a:xfrm>
          <a:prstGeom prst="curvedConnector3">
            <a:avLst>
              <a:gd name="adj1" fmla="val 29426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구부러진 연결선 42">
            <a:extLst>
              <a:ext uri="{FF2B5EF4-FFF2-40B4-BE49-F238E27FC236}">
                <a16:creationId xmlns:a16="http://schemas.microsoft.com/office/drawing/2014/main" id="{D506FD33-E866-4F49-8D66-8306C91C9055}"/>
              </a:ext>
            </a:extLst>
          </p:cNvPr>
          <p:cNvCxnSpPr>
            <a:stCxn id="15" idx="5"/>
            <a:endCxn id="16" idx="3"/>
          </p:cNvCxnSpPr>
          <p:nvPr/>
        </p:nvCxnSpPr>
        <p:spPr>
          <a:xfrm rot="16200000" flipH="1">
            <a:off x="5341722" y="1403889"/>
            <a:ext cx="11679" cy="1894563"/>
          </a:xfrm>
          <a:prstGeom prst="curvedConnector3">
            <a:avLst>
              <a:gd name="adj1" fmla="val 29426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45">
            <a:extLst>
              <a:ext uri="{FF2B5EF4-FFF2-40B4-BE49-F238E27FC236}">
                <a16:creationId xmlns:a16="http://schemas.microsoft.com/office/drawing/2014/main" id="{390F8B49-32CC-4D0D-86A7-AB10F00460E7}"/>
              </a:ext>
            </a:extLst>
          </p:cNvPr>
          <p:cNvCxnSpPr>
            <a:stCxn id="18" idx="2"/>
            <a:endCxn id="15" idx="3"/>
          </p:cNvCxnSpPr>
          <p:nvPr/>
        </p:nvCxnSpPr>
        <p:spPr>
          <a:xfrm rot="10800000">
            <a:off x="3406478" y="2345333"/>
            <a:ext cx="1347876" cy="100730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48">
            <a:extLst>
              <a:ext uri="{FF2B5EF4-FFF2-40B4-BE49-F238E27FC236}">
                <a16:creationId xmlns:a16="http://schemas.microsoft.com/office/drawing/2014/main" id="{3B26D1DC-2E5E-4B7D-9A42-6548FB1C680D}"/>
              </a:ext>
            </a:extLst>
          </p:cNvPr>
          <p:cNvCxnSpPr>
            <a:stCxn id="16" idx="5"/>
            <a:endCxn id="18" idx="6"/>
          </p:cNvCxnSpPr>
          <p:nvPr/>
        </p:nvCxnSpPr>
        <p:spPr>
          <a:xfrm rot="5400000">
            <a:off x="6226412" y="2290402"/>
            <a:ext cx="995624" cy="112884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9F74A9B-5952-4B1D-9672-2CDD371282F5}"/>
              </a:ext>
            </a:extLst>
          </p:cNvPr>
          <p:cNvSpPr txBox="1"/>
          <p:nvPr/>
        </p:nvSpPr>
        <p:spPr>
          <a:xfrm>
            <a:off x="4759939" y="1587883"/>
            <a:ext cx="1179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interrupted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6FFD7-1E58-475E-A9CB-F2D88916BA14}"/>
              </a:ext>
            </a:extLst>
          </p:cNvPr>
          <p:cNvSpPr txBox="1"/>
          <p:nvPr/>
        </p:nvSpPr>
        <p:spPr>
          <a:xfrm>
            <a:off x="3410039" y="1049595"/>
            <a:ext cx="9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admitted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9ABD9-EA85-4575-8D1E-0C8137BA6E5D}"/>
              </a:ext>
            </a:extLst>
          </p:cNvPr>
          <p:cNvSpPr txBox="1"/>
          <p:nvPr/>
        </p:nvSpPr>
        <p:spPr>
          <a:xfrm>
            <a:off x="6724224" y="1038861"/>
            <a:ext cx="50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exit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CA31BE-B4F3-494C-99F3-CBCFFFAA7031}"/>
              </a:ext>
            </a:extLst>
          </p:cNvPr>
          <p:cNvSpPr txBox="1"/>
          <p:nvPr/>
        </p:nvSpPr>
        <p:spPr>
          <a:xfrm>
            <a:off x="4789498" y="2313217"/>
            <a:ext cx="1109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dispatched</a:t>
            </a:r>
            <a:endParaRPr lang="ko-KR" altLang="en-US" sz="1400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D57EBC-51CB-48D5-9AB7-FF145A361B89}"/>
              </a:ext>
            </a:extLst>
          </p:cNvPr>
          <p:cNvSpPr txBox="1"/>
          <p:nvPr/>
        </p:nvSpPr>
        <p:spPr>
          <a:xfrm>
            <a:off x="6980865" y="2974498"/>
            <a:ext cx="147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I/O </a:t>
            </a:r>
            <a:r>
              <a:rPr lang="ko-KR" altLang="en-US" sz="1400" dirty="0">
                <a:latin typeface="+mn-ea"/>
              </a:rPr>
              <a:t>요청 또는 이벤트 대기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DA887-26BB-41CD-B926-84A6807E7472}"/>
              </a:ext>
            </a:extLst>
          </p:cNvPr>
          <p:cNvSpPr txBox="1"/>
          <p:nvPr/>
        </p:nvSpPr>
        <p:spPr>
          <a:xfrm>
            <a:off x="2455019" y="2981590"/>
            <a:ext cx="147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I/O </a:t>
            </a:r>
            <a:r>
              <a:rPr lang="ko-KR" altLang="en-US" sz="1400" dirty="0">
                <a:latin typeface="+mn-ea"/>
              </a:rPr>
              <a:t>완료 또는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이벤트 완료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E04070-2AED-432E-945B-C908B3C2CDAD}"/>
              </a:ext>
            </a:extLst>
          </p:cNvPr>
          <p:cNvSpPr/>
          <p:nvPr/>
        </p:nvSpPr>
        <p:spPr>
          <a:xfrm>
            <a:off x="1541604" y="3955265"/>
            <a:ext cx="9938565" cy="11784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여러 프로세스가 하나의 </a:t>
            </a:r>
            <a:r>
              <a:rPr lang="ko-KR" altLang="en-US" sz="1200" dirty="0" err="1">
                <a:latin typeface="+mn-ea"/>
              </a:rPr>
              <a:t>CPU를</a:t>
            </a:r>
            <a:r>
              <a:rPr lang="ko-KR" altLang="en-US" sz="1200" dirty="0">
                <a:latin typeface="+mn-ea"/>
              </a:rPr>
              <a:t> 공유 할 수 있지만,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특정 순간에는 하나의 프로세스만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CPU를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사용</a:t>
            </a:r>
            <a:r>
              <a:rPr lang="ko-KR" altLang="en-US" sz="1200" dirty="0">
                <a:latin typeface="+mn-ea"/>
              </a:rPr>
              <a:t>하기 때문에 이러한 프로세스 메커니즘이 필연적으로 존재한다.</a:t>
            </a: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 err="1">
                <a:latin typeface="+mn-ea"/>
              </a:rPr>
              <a:t>interrupted</a:t>
            </a:r>
            <a:r>
              <a:rPr lang="ko-KR" altLang="en-US" sz="1200" dirty="0">
                <a:latin typeface="+mn-ea"/>
              </a:rPr>
              <a:t> 없이 일하던 프로세스도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디스크에서 데이터를 읽어야할 땐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CPU를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OS에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 반환하고 잠시 수면(</a:t>
            </a:r>
            <a:r>
              <a:rPr lang="ko-KR" altLang="en-US" sz="1200" dirty="0" err="1">
                <a:solidFill>
                  <a:srgbClr val="FF0000"/>
                </a:solidFill>
                <a:latin typeface="+mn-ea"/>
              </a:rPr>
              <a:t>waiting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) 상태</a:t>
            </a:r>
            <a:r>
              <a:rPr lang="ko-KR" altLang="en-US" sz="1200" dirty="0">
                <a:latin typeface="+mn-ea"/>
              </a:rPr>
              <a:t>에서 </a:t>
            </a:r>
            <a:r>
              <a:rPr lang="ko-KR" altLang="en-US" sz="1200" dirty="0" err="1">
                <a:latin typeface="+mn-ea"/>
              </a:rPr>
              <a:t>I</a:t>
            </a:r>
            <a:r>
              <a:rPr lang="ko-KR" altLang="en-US" sz="1200" dirty="0">
                <a:latin typeface="+mn-ea"/>
              </a:rPr>
              <a:t>/</a:t>
            </a:r>
            <a:r>
              <a:rPr lang="ko-KR" altLang="en-US" sz="1200" dirty="0" err="1">
                <a:latin typeface="+mn-ea"/>
              </a:rPr>
              <a:t>O가</a:t>
            </a:r>
            <a:r>
              <a:rPr lang="ko-KR" altLang="en-US" sz="1200" dirty="0">
                <a:latin typeface="+mn-ea"/>
              </a:rPr>
              <a:t> 완료되기를 기다린다.  (정해진 </a:t>
            </a:r>
            <a:r>
              <a:rPr lang="ko-KR" altLang="en-US" sz="1200" dirty="0" err="1">
                <a:latin typeface="+mn-ea"/>
              </a:rPr>
              <a:t>OS함수를</a:t>
            </a:r>
            <a:r>
              <a:rPr lang="ko-KR" altLang="en-US" sz="1200" dirty="0">
                <a:latin typeface="+mn-ea"/>
              </a:rPr>
              <a:t> 호출하고 </a:t>
            </a:r>
            <a:r>
              <a:rPr lang="ko-KR" altLang="en-US" sz="1200" dirty="0" err="1">
                <a:latin typeface="+mn-ea"/>
              </a:rPr>
              <a:t>CPU를</a:t>
            </a:r>
            <a:r>
              <a:rPr lang="ko-KR" altLang="en-US" sz="1200" dirty="0">
                <a:latin typeface="+mn-ea"/>
              </a:rPr>
              <a:t> 반환한 채 알림을 설정하고 대기 큐에서 기다림)</a:t>
            </a:r>
            <a:endParaRPr lang="en-US" altLang="ko-KR" sz="1200" dirty="0">
              <a:latin typeface="+mn-ea"/>
            </a:endParaRPr>
          </a:p>
          <a:p>
            <a:pPr marL="266700" indent="-26670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200" dirty="0">
                <a:latin typeface="+mn-ea"/>
              </a:rPr>
              <a:t>즉 </a:t>
            </a:r>
            <a:r>
              <a:rPr lang="en-US" altLang="ko-KR" sz="1200" dirty="0">
                <a:latin typeface="+mn-ea"/>
              </a:rPr>
              <a:t>SQL</a:t>
            </a:r>
            <a:r>
              <a:rPr lang="ko-KR" altLang="en-US" sz="1200" dirty="0">
                <a:latin typeface="+mn-ea"/>
              </a:rPr>
              <a:t>문에서 발생하는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절대적인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I/O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의 횟수를 줄이는 것이 성능 개선의 핵심</a:t>
            </a:r>
            <a:r>
              <a:rPr lang="ko-KR" altLang="en-US" sz="1200" dirty="0">
                <a:latin typeface="+mn-ea"/>
              </a:rPr>
              <a:t>이다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00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7ABE4A9-0E2E-45E8-86C2-53BF8FA0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dirty="0"/>
              <a:t>9-3. </a:t>
            </a:r>
            <a:r>
              <a:rPr lang="ko-KR" altLang="en-US" sz="5400" b="1" dirty="0"/>
              <a:t>성능을 결정하는 요인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0536D08-3177-4204-9E1A-503C2FAC8B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데이터베이스 성능</a:t>
            </a:r>
          </a:p>
        </p:txBody>
      </p:sp>
    </p:spTree>
    <p:extLst>
      <p:ext uri="{BB962C8B-B14F-4D97-AF65-F5344CB8AC3E}">
        <p14:creationId xmlns:p14="http://schemas.microsoft.com/office/powerpoint/2010/main" val="11654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</TotalTime>
  <Words>2469</Words>
  <Application>Microsoft Office PowerPoint</Application>
  <PresentationFormat>와이드스크린</PresentationFormat>
  <Paragraphs>571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Wingdings</vt:lpstr>
      <vt:lpstr>나눔바른고딕</vt:lpstr>
      <vt:lpstr>Consolas</vt:lpstr>
      <vt:lpstr>맑은 고딕</vt:lpstr>
      <vt:lpstr>Open Sans</vt:lpstr>
      <vt:lpstr>Arial</vt:lpstr>
      <vt:lpstr>Gotham</vt:lpstr>
      <vt:lpstr>3_Office 테마</vt:lpstr>
      <vt:lpstr>1_Office 테마</vt:lpstr>
      <vt:lpstr>9-1. 성능이란</vt:lpstr>
      <vt:lpstr>PowerPoint 프레젠테이션</vt:lpstr>
      <vt:lpstr>PowerPoint 프레젠테이션</vt:lpstr>
      <vt:lpstr>PowerPoint 프레젠테이션</vt:lpstr>
      <vt:lpstr>PowerPoint 프레젠테이션</vt:lpstr>
      <vt:lpstr>9-2. 데이터베이스와 병목의 관계</vt:lpstr>
      <vt:lpstr>PowerPoint 프레젠테이션</vt:lpstr>
      <vt:lpstr>PowerPoint 프레젠테이션</vt:lpstr>
      <vt:lpstr>9-3. 성능을 결정하는 요인</vt:lpstr>
      <vt:lpstr>PowerPoint 프레젠테이션</vt:lpstr>
      <vt:lpstr>PowerPoint 프레젠테이션</vt:lpstr>
      <vt:lpstr>PowerPoint 프레젠테이션</vt:lpstr>
      <vt:lpstr>PowerPoint 프레젠테이션</vt:lpstr>
      <vt:lpstr>9-4. 실행계획은 어떻게 세워지는가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9-5. 연습 문제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DBMSEXPERT</cp:lastModifiedBy>
  <cp:revision>175</cp:revision>
  <dcterms:created xsi:type="dcterms:W3CDTF">2019-07-18T05:08:58Z</dcterms:created>
  <dcterms:modified xsi:type="dcterms:W3CDTF">2021-08-27T01:49:26Z</dcterms:modified>
</cp:coreProperties>
</file>