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B4AD-CDF5-5C13-CC7B-1CC30333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Tags &amp; Syntax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C8FA2-CB30-B9E8-5BB9-C138D677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                                                       -</a:t>
            </a:r>
            <a:r>
              <a:rPr lang="en-IN" sz="2300" b="1"/>
              <a:t>21COBE002</a:t>
            </a:r>
          </a:p>
          <a:p>
            <a:r>
              <a:rPr lang="en-IN" sz="2300" b="1"/>
              <a:t>                                                        Afrah Mehek.J </a:t>
            </a:r>
            <a:endParaRPr lang="en-US" sz="2300" b="1"/>
          </a:p>
        </p:txBody>
      </p:sp>
    </p:spTree>
    <p:extLst>
      <p:ext uri="{BB962C8B-B14F-4D97-AF65-F5344CB8AC3E}">
        <p14:creationId xmlns:p14="http://schemas.microsoft.com/office/powerpoint/2010/main" val="7067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B6D-848A-0EEB-245C-BF5E0A47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/>
              <a:t>TAGS</a:t>
            </a:r>
            <a:r>
              <a:rPr lang="en-IN"/>
              <a:t> 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886B-F58F-50EA-0DCF-E4E0FFA0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 are</a:t>
            </a:r>
            <a:r>
              <a:rPr lang="en-IN" sz="3200" b="0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200" b="1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pieces of data — usually no more than one to three words — that describe information on a document, web page, or another digital file</a:t>
            </a:r>
            <a:r>
              <a:rPr lang="en-IN" sz="3200" b="0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 provide details about an item and make it easy to locate related items that have the same tag.</a:t>
            </a:r>
            <a:endParaRPr lang="en-US" sz="32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3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5B0B-1B90-F8D8-0897-6A4BA71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SYNTAX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6DA0-4C1D-FC4D-977A-9EBA95DE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07632"/>
            <a:ext cx="9601196" cy="2968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b="1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syntax of a</a:t>
            </a:r>
            <a:r>
              <a:rPr lang="en-IN" sz="2600" b="1" i="1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</a:t>
            </a:r>
            <a:r>
              <a:rPr lang="en-IN" sz="2600" b="1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set of rules that defines the combinations of symbols that are considered to be correctly structured statements or expressions in that language. This applies both to programming languages , where the document represents </a:t>
            </a:r>
            <a:r>
              <a:rPr lang="en-IN" sz="2600" b="1" i="1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r>
              <a:rPr lang="en-IN" sz="2600" b="1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to markup languages , where the document represents data.</a:t>
            </a:r>
            <a:endParaRPr lang="en-US" sz="26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8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BEAB-13BE-9B40-3E2B-64AD569E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55" y="2054509"/>
            <a:ext cx="11331345" cy="3917013"/>
          </a:xfrm>
        </p:spPr>
        <p:txBody>
          <a:bodyPr/>
          <a:lstStyle/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&lt;!......&gt; -This tag is used to apply comment in an HTML document.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&lt;a&gt;-It is termed as anchor tag and it creates a hyperlink or link.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&lt;b&gt; it is Used to make a text bold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&lt;body&gt; It is used to define the body section of an HTML document.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&lt;br&gt;    It is used to apply single line break.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&lt;del&gt;    It defines a text which has been deleted from the document.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8D6C-90EE-3289-06A0-62162CAF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558" y="2022195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&lt;It represents a highlighted text html document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&lt;img&gt;    It is used to insert an image within an HTML document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&lt;label&gt; It defines a text label for the input field of form.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&lt;legend&gt; It defines a caption for content of &lt;fieldset&gt; 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&lt;mark&gt; It represents a highlighted text.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&lt;marquee&gt; It is used to insert the scrolling text or an image either horizontally or vertically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7D47-0A7B-9AF6-63AF-25C3AA38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05263"/>
            <a:ext cx="9601196" cy="3870605"/>
          </a:xfrm>
        </p:spPr>
        <p:txBody>
          <a:bodyPr>
            <a:normAutofit lnSpcReduction="10000"/>
          </a:bodyPr>
          <a:lstStyle/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&lt;fieldset&gt;    It is used to group related elements/labels within a web form.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&lt;font&gt;It defines the font, size, color, and face for the content. (Not supported in HTML5)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&lt;form&gt; It is used to define html form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&lt;h1&gt; To&lt;H6&gt; It defines headings for an HTML document from level 1 to level 6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&lt;head&gt; It defines the head section of an HTML document</a:t>
            </a:r>
          </a:p>
          <a:p>
            <a:endParaRPr lang="en-IN" b="0" i="0" u="none" strike="noStrike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5933-7737-AE3F-1F1E-DB518A04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71842"/>
            <a:ext cx="9601196" cy="3904026"/>
          </a:xfrm>
        </p:spPr>
        <p:txBody>
          <a:bodyPr>
            <a:normAutofit/>
          </a:bodyPr>
          <a:lstStyle/>
          <a:p>
            <a:r>
              <a:rPr lang="en-IN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&lt;p&gt; </a:t>
            </a:r>
            <a:r>
              <a:rPr lang="en-IN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It is used to insert the scrolling text or an image either horizontally or vertically</a:t>
            </a:r>
            <a:endParaRPr lang="en-IN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IN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&lt;style&gt; It is used to contain style information for an HTML document.</a:t>
            </a:r>
            <a:endParaRPr lang="en-IN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IN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&lt;table&gt; It is used to present data in tabular form or to create a table within HTML document</a:t>
            </a:r>
            <a:endParaRPr lang="en-IN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IN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&lt;textarea&gt;It is used to define multiple line input, such as comment, feedback, and review, etc</a:t>
            </a:r>
            <a:endParaRPr lang="en-IN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747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211F41-53E4-1A3E-FDE2-5DEE4A0B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340" y="2038684"/>
            <a:ext cx="9511047" cy="3525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&lt;ul&gt;    It defines unordered list items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&lt;title&gt; It defines the title or name of an HTML document.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&lt;Tr&gt;    It defines the row cells in an HTML table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&lt;ol&gt; It defines an ordered list of items.</a:t>
            </a: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&lt;object&gt; </a:t>
            </a:r>
            <a:r>
              <a:rPr lang="en-IN" b="0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It is used to embed an object in HTML file.</a:t>
            </a:r>
            <a:endParaRPr lang="en-IN" b="0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IN" b="0" i="0" u="none" strike="noStrike">
                <a:solidFill>
                  <a:srgbClr val="333333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&lt;option&gt;It is used to define options or items in a drop-down list</a:t>
            </a:r>
            <a:endParaRPr lang="en-IN" b="0" i="0" u="none" strike="noStrike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990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Tags &amp; Syntax</vt:lpstr>
      <vt:lpstr>TAGS  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&amp; Syntax</dc:title>
  <dc:creator>AFRAH MEHEK</dc:creator>
  <cp:lastModifiedBy>AFRAH MEHEK</cp:lastModifiedBy>
  <cp:revision>2</cp:revision>
  <dcterms:created xsi:type="dcterms:W3CDTF">2022-08-16T09:15:04Z</dcterms:created>
  <dcterms:modified xsi:type="dcterms:W3CDTF">2022-08-16T10:17:42Z</dcterms:modified>
</cp:coreProperties>
</file>