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KEYLOGGER</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70128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1. SHRIRAM.U-A V C COLLEGE OF ENGINNERING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Future Scope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0f0f0f"/>
                </a:solidFill>
                <a:uFill>
                  <a:solidFill>
                    <a:srgbClr val="ffffff"/>
                  </a:solidFill>
                </a:uFill>
                <a:latin typeface="Franklin Gothic Book"/>
                <a:ea typeface="Franklin Gothic Book"/>
              </a:rPr>
              <a:t>Example:</a:t>
            </a:r>
            <a:r>
              <a:rPr b="0" lang="en-IN" sz="2800" spc="-1" strike="noStrike">
                <a:solidFill>
                  <a:srgbClr val="0f0f0f"/>
                </a:solidFill>
                <a:uFill>
                  <a:solidFill>
                    <a:srgbClr val="ffffff"/>
                  </a:solidFill>
                </a:uFill>
                <a:latin typeface="Franklin Gothic Book"/>
                <a:ea typeface="Franklin Gothic Book"/>
              </a:rPr>
              <a:t> </a:t>
            </a:r>
            <a:r>
              <a:rPr b="0" lang="en-IN"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087200"/>
            <a:ext cx="11612880" cy="556308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Collection: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Preprocessing:</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Machine Learning Algorithm:</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Deployment: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Evaluation: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Franklin Gothic Book"/>
              </a:rPr>
              <a:t>Result: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Algorithm Selection: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Data Input: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Training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Prediction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Future scope</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7</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2024-04-04T10:02:45Z</dcterms:modified>
  <cp:revision>24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