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t>‹#›</a:t>
            </a:fld>
            <a:endParaRPr lang="en-IN"/>
          </a:p>
        </p:txBody>
      </p:sp>
    </p:spTree>
    <p:extLst>
      <p:ext uri="{BB962C8B-B14F-4D97-AF65-F5344CB8AC3E}">
        <p14:creationId xmlns:p14="http://schemas.microsoft.com/office/powerpoint/2010/main" val="2399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t>10</a:t>
            </a:fld>
            <a:endParaRPr lang="en-IN"/>
          </a:p>
        </p:txBody>
      </p:sp>
    </p:spTree>
    <p:extLst>
      <p:ext uri="{BB962C8B-B14F-4D97-AF65-F5344CB8AC3E}">
        <p14:creationId xmlns:p14="http://schemas.microsoft.com/office/powerpoint/2010/main" val="154568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067305"/>
            <a:ext cx="6710425" cy="100155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SANGEETHA N</a:t>
            </a:r>
            <a:br>
              <a:rPr lang="en-US" spc="15" dirty="0" smtClean="0"/>
            </a:b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a:extLst>
              <a:ext uri="{FF2B5EF4-FFF2-40B4-BE49-F238E27FC236}">
                <a16:creationId xmlns:a16="http://schemas.microsoft.com/office/drawing/2014/main" xmlns="" id="{6D38C52D-A72B-4FE6-9077-D62FCA04543E}"/>
              </a:ext>
            </a:extLst>
          </p:cNvPr>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4FA912A2-433D-D4C4-B224-34845228278B}"/>
              </a:ext>
            </a:extLst>
          </p:cNvPr>
          <p:cNvSpPr txBox="1"/>
          <p:nvPr/>
        </p:nvSpPr>
        <p:spPr>
          <a:xfrm>
            <a:off x="3047999" y="2971800"/>
            <a:ext cx="5614547" cy="1754326"/>
          </a:xfrm>
          <a:prstGeom prst="rect">
            <a:avLst/>
          </a:prstGeom>
          <a:noFill/>
        </p:spPr>
        <p:txBody>
          <a:bodyPr wrap="square" rtlCol="0">
            <a:spAutoFit/>
          </a:bodyPr>
          <a:lstStyle/>
          <a:p>
            <a:r>
              <a:rPr lang="en-IN" sz="3600" b="1" dirty="0" smtClean="0">
                <a:latin typeface="-apple-system"/>
              </a:rPr>
              <a:t>FACE </a:t>
            </a:r>
            <a:r>
              <a:rPr lang="en-IN" sz="3600" b="1" dirty="0">
                <a:latin typeface="-apple-system"/>
              </a:rPr>
              <a:t>DETECTION</a:t>
            </a: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D2646761-A5F3-25F6-A44D-45DA20D8A00A}"/>
              </a:ext>
            </a:extLst>
          </p:cNvPr>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57DAEAA0-71DE-506E-184B-B0225ED3B455}"/>
              </a:ext>
            </a:extLst>
          </p:cNvPr>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p>
          <a:p>
            <a:r>
              <a:rPr lang="en-US" sz="2400" dirty="0"/>
              <a:t/>
            </a:r>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BB924F4C-E62B-7810-5C3A-17965EFF0D3E}"/>
              </a:ext>
            </a:extLst>
          </p:cNvPr>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11771E3E-593F-4C60-1202-685A972C1FF1}"/>
              </a:ext>
            </a:extLst>
          </p:cNvPr>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C45DA3BC-7FBC-0EEF-36A6-1B39261C11DE}"/>
              </a:ext>
            </a:extLst>
          </p:cNvPr>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TotalTime>
  <Words>480</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SANGEETHA N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Microsoft account</cp:lastModifiedBy>
  <cp:revision>5</cp:revision>
  <dcterms:created xsi:type="dcterms:W3CDTF">2024-04-03T11:05:26Z</dcterms:created>
  <dcterms:modified xsi:type="dcterms:W3CDTF">2024-04-30T13:18:12Z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