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82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8964DB-D992-4AD0-9CA7-629A33722788}" v="58" dt="2024-01-31T13:29:38.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nsh Kumar" userId="9628f87e18c3d571" providerId="LiveId" clId="{44FBE2A4-CA38-415F-B250-521D5273E71A}"/>
    <pc:docChg chg="modSld">
      <pc:chgData name="Divyansh Kumar" userId="9628f87e18c3d571" providerId="LiveId" clId="{44FBE2A4-CA38-415F-B250-521D5273E71A}" dt="2024-01-31T14:19:38.863" v="15" actId="20577"/>
      <pc:docMkLst>
        <pc:docMk/>
      </pc:docMkLst>
      <pc:sldChg chg="modSp mod">
        <pc:chgData name="Divyansh Kumar" userId="9628f87e18c3d571" providerId="LiveId" clId="{44FBE2A4-CA38-415F-B250-521D5273E71A}" dt="2024-01-31T14:19:38.863" v="15" actId="20577"/>
        <pc:sldMkLst>
          <pc:docMk/>
          <pc:sldMk cId="1228866424" sldId="256"/>
        </pc:sldMkLst>
        <pc:spChg chg="mod">
          <ac:chgData name="Divyansh Kumar" userId="9628f87e18c3d571" providerId="LiveId" clId="{44FBE2A4-CA38-415F-B250-521D5273E71A}" dt="2024-01-31T14:19:38.863" v="15" actId="20577"/>
          <ac:spMkLst>
            <pc:docMk/>
            <pc:sldMk cId="1228866424" sldId="256"/>
            <ac:spMk id="2" creationId="{B8591F7D-A1FB-EB55-1A12-42ACC7235F5A}"/>
          </ac:spMkLst>
        </pc:spChg>
      </pc:sldChg>
    </pc:docChg>
  </pc:docChgLst>
  <pc:docChgLst>
    <pc:chgData name="Divyansh Kumar" userId="9628f87e18c3d571" providerId="LiveId" clId="{568964DB-D992-4AD0-9CA7-629A33722788}"/>
    <pc:docChg chg="undo custSel addSld delSld modSld modMainMaster">
      <pc:chgData name="Divyansh Kumar" userId="9628f87e18c3d571" providerId="LiveId" clId="{568964DB-D992-4AD0-9CA7-629A33722788}" dt="2024-01-31T13:33:06.980" v="2670" actId="2696"/>
      <pc:docMkLst>
        <pc:docMk/>
      </pc:docMkLst>
      <pc:sldChg chg="addSp delSp modSp mod setBg">
        <pc:chgData name="Divyansh Kumar" userId="9628f87e18c3d571" providerId="LiveId" clId="{568964DB-D992-4AD0-9CA7-629A33722788}" dt="2024-01-31T11:34:55.232" v="202"/>
        <pc:sldMkLst>
          <pc:docMk/>
          <pc:sldMk cId="1228866424" sldId="256"/>
        </pc:sldMkLst>
        <pc:spChg chg="add del mod">
          <ac:chgData name="Divyansh Kumar" userId="9628f87e18c3d571" providerId="LiveId" clId="{568964DB-D992-4AD0-9CA7-629A33722788}" dt="2024-01-31T11:34:36.252" v="189" actId="1076"/>
          <ac:spMkLst>
            <pc:docMk/>
            <pc:sldMk cId="1228866424" sldId="256"/>
            <ac:spMk id="2" creationId="{B8591F7D-A1FB-EB55-1A12-42ACC7235F5A}"/>
          </ac:spMkLst>
        </pc:spChg>
        <pc:spChg chg="del mod">
          <ac:chgData name="Divyansh Kumar" userId="9628f87e18c3d571" providerId="LiveId" clId="{568964DB-D992-4AD0-9CA7-629A33722788}" dt="2024-01-31T11:29:48.941" v="157" actId="478"/>
          <ac:spMkLst>
            <pc:docMk/>
            <pc:sldMk cId="1228866424" sldId="256"/>
            <ac:spMk id="3" creationId="{EAF78F47-BE58-5DD8-0CC0-29F7EFD0D3AA}"/>
          </ac:spMkLst>
        </pc:spChg>
        <pc:spChg chg="add del mod">
          <ac:chgData name="Divyansh Kumar" userId="9628f87e18c3d571" providerId="LiveId" clId="{568964DB-D992-4AD0-9CA7-629A33722788}" dt="2024-01-31T11:29:39.799" v="156" actId="478"/>
          <ac:spMkLst>
            <pc:docMk/>
            <pc:sldMk cId="1228866424" sldId="256"/>
            <ac:spMk id="5" creationId="{27CBB4FA-6F5F-D02F-C71C-19AEDA58FB62}"/>
          </ac:spMkLst>
        </pc:spChg>
      </pc:sldChg>
      <pc:sldChg chg="addSp delSp modSp new mod setBg">
        <pc:chgData name="Divyansh Kumar" userId="9628f87e18c3d571" providerId="LiveId" clId="{568964DB-D992-4AD0-9CA7-629A33722788}" dt="2024-01-31T11:38:51.721" v="282" actId="1076"/>
        <pc:sldMkLst>
          <pc:docMk/>
          <pc:sldMk cId="1040385224" sldId="257"/>
        </pc:sldMkLst>
        <pc:spChg chg="mod">
          <ac:chgData name="Divyansh Kumar" userId="9628f87e18c3d571" providerId="LiveId" clId="{568964DB-D992-4AD0-9CA7-629A33722788}" dt="2024-01-31T11:36:26.017" v="238" actId="1076"/>
          <ac:spMkLst>
            <pc:docMk/>
            <pc:sldMk cId="1040385224" sldId="257"/>
            <ac:spMk id="2" creationId="{E92A6823-82CC-1C85-3EF4-1E1545AF1C3C}"/>
          </ac:spMkLst>
        </pc:spChg>
        <pc:spChg chg="del">
          <ac:chgData name="Divyansh Kumar" userId="9628f87e18c3d571" providerId="LiveId" clId="{568964DB-D992-4AD0-9CA7-629A33722788}" dt="2024-01-31T11:35:24.242" v="213" actId="478"/>
          <ac:spMkLst>
            <pc:docMk/>
            <pc:sldMk cId="1040385224" sldId="257"/>
            <ac:spMk id="3" creationId="{166AA6CC-3DE8-89BA-858C-293FC51B734E}"/>
          </ac:spMkLst>
        </pc:spChg>
        <pc:spChg chg="add mod">
          <ac:chgData name="Divyansh Kumar" userId="9628f87e18c3d571" providerId="LiveId" clId="{568964DB-D992-4AD0-9CA7-629A33722788}" dt="2024-01-31T11:38:51.721" v="282" actId="1076"/>
          <ac:spMkLst>
            <pc:docMk/>
            <pc:sldMk cId="1040385224" sldId="257"/>
            <ac:spMk id="4" creationId="{1A2748DE-E1CB-8F85-5C9D-381E27185BEF}"/>
          </ac:spMkLst>
        </pc:spChg>
        <pc:spChg chg="add mod">
          <ac:chgData name="Divyansh Kumar" userId="9628f87e18c3d571" providerId="LiveId" clId="{568964DB-D992-4AD0-9CA7-629A33722788}" dt="2024-01-31T11:36:56.178" v="242" actId="767"/>
          <ac:spMkLst>
            <pc:docMk/>
            <pc:sldMk cId="1040385224" sldId="257"/>
            <ac:spMk id="5" creationId="{A298B8E3-937E-7E4B-ADBE-06E46CB86841}"/>
          </ac:spMkLst>
        </pc:spChg>
      </pc:sldChg>
      <pc:sldChg chg="add del setBg">
        <pc:chgData name="Divyansh Kumar" userId="9628f87e18c3d571" providerId="LiveId" clId="{568964DB-D992-4AD0-9CA7-629A33722788}" dt="2024-01-31T11:34:51.124" v="201" actId="47"/>
        <pc:sldMkLst>
          <pc:docMk/>
          <pc:sldMk cId="1144379064" sldId="257"/>
        </pc:sldMkLst>
      </pc:sldChg>
      <pc:sldChg chg="add del">
        <pc:chgData name="Divyansh Kumar" userId="9628f87e18c3d571" providerId="LiveId" clId="{568964DB-D992-4AD0-9CA7-629A33722788}" dt="2024-01-31T11:34:40.382" v="190" actId="47"/>
        <pc:sldMkLst>
          <pc:docMk/>
          <pc:sldMk cId="3213635401" sldId="257"/>
        </pc:sldMkLst>
      </pc:sldChg>
      <pc:sldChg chg="addSp delSp modSp new mod">
        <pc:chgData name="Divyansh Kumar" userId="9628f87e18c3d571" providerId="LiveId" clId="{568964DB-D992-4AD0-9CA7-629A33722788}" dt="2024-01-31T11:47:21.408" v="436" actId="1076"/>
        <pc:sldMkLst>
          <pc:docMk/>
          <pc:sldMk cId="2148816513" sldId="258"/>
        </pc:sldMkLst>
        <pc:spChg chg="mod">
          <ac:chgData name="Divyansh Kumar" userId="9628f87e18c3d571" providerId="LiveId" clId="{568964DB-D992-4AD0-9CA7-629A33722788}" dt="2024-01-31T11:43:04.502" v="329" actId="1076"/>
          <ac:spMkLst>
            <pc:docMk/>
            <pc:sldMk cId="2148816513" sldId="258"/>
            <ac:spMk id="2" creationId="{B0764068-26FB-D433-D3B3-1EFF390B74FB}"/>
          </ac:spMkLst>
        </pc:spChg>
        <pc:spChg chg="del">
          <ac:chgData name="Divyansh Kumar" userId="9628f87e18c3d571" providerId="LiveId" clId="{568964DB-D992-4AD0-9CA7-629A33722788}" dt="2024-01-31T11:39:04.742" v="283" actId="478"/>
          <ac:spMkLst>
            <pc:docMk/>
            <pc:sldMk cId="2148816513" sldId="258"/>
            <ac:spMk id="3" creationId="{5643AEAA-DE20-6DB3-87FF-813D1F2D4A2A}"/>
          </ac:spMkLst>
        </pc:spChg>
        <pc:spChg chg="add mod">
          <ac:chgData name="Divyansh Kumar" userId="9628f87e18c3d571" providerId="LiveId" clId="{568964DB-D992-4AD0-9CA7-629A33722788}" dt="2024-01-31T11:47:21.408" v="436" actId="1076"/>
          <ac:spMkLst>
            <pc:docMk/>
            <pc:sldMk cId="2148816513" sldId="258"/>
            <ac:spMk id="4" creationId="{F4118D2B-0CDC-7623-3E54-93A7F53DE7DA}"/>
          </ac:spMkLst>
        </pc:spChg>
        <pc:spChg chg="add mod">
          <ac:chgData name="Divyansh Kumar" userId="9628f87e18c3d571" providerId="LiveId" clId="{568964DB-D992-4AD0-9CA7-629A33722788}" dt="2024-01-31T11:47:15.012" v="435" actId="1076"/>
          <ac:spMkLst>
            <pc:docMk/>
            <pc:sldMk cId="2148816513" sldId="258"/>
            <ac:spMk id="7" creationId="{0B8E532D-EA6D-3F43-C084-52FC95EB1D9B}"/>
          </ac:spMkLst>
        </pc:spChg>
        <pc:picChg chg="add mod">
          <ac:chgData name="Divyansh Kumar" userId="9628f87e18c3d571" providerId="LiveId" clId="{568964DB-D992-4AD0-9CA7-629A33722788}" dt="2024-01-31T11:45:45.557" v="421" actId="1076"/>
          <ac:picMkLst>
            <pc:docMk/>
            <pc:sldMk cId="2148816513" sldId="258"/>
            <ac:picMk id="6" creationId="{A03174A5-3744-3DDB-5A7C-A52A073DB7F2}"/>
          </ac:picMkLst>
        </pc:picChg>
      </pc:sldChg>
      <pc:sldChg chg="add del">
        <pc:chgData name="Divyansh Kumar" userId="9628f87e18c3d571" providerId="LiveId" clId="{568964DB-D992-4AD0-9CA7-629A33722788}" dt="2024-01-31T11:34:40.855" v="191" actId="47"/>
        <pc:sldMkLst>
          <pc:docMk/>
          <pc:sldMk cId="3238308100" sldId="258"/>
        </pc:sldMkLst>
      </pc:sldChg>
      <pc:sldChg chg="add del">
        <pc:chgData name="Divyansh Kumar" userId="9628f87e18c3d571" providerId="LiveId" clId="{568964DB-D992-4AD0-9CA7-629A33722788}" dt="2024-01-31T11:34:41.203" v="192" actId="47"/>
        <pc:sldMkLst>
          <pc:docMk/>
          <pc:sldMk cId="2157177829" sldId="259"/>
        </pc:sldMkLst>
      </pc:sldChg>
      <pc:sldChg chg="addSp delSp modSp new mod">
        <pc:chgData name="Divyansh Kumar" userId="9628f87e18c3d571" providerId="LiveId" clId="{568964DB-D992-4AD0-9CA7-629A33722788}" dt="2024-01-31T11:58:03.747" v="688" actId="20577"/>
        <pc:sldMkLst>
          <pc:docMk/>
          <pc:sldMk cId="4263860575" sldId="259"/>
        </pc:sldMkLst>
        <pc:spChg chg="mod">
          <ac:chgData name="Divyansh Kumar" userId="9628f87e18c3d571" providerId="LiveId" clId="{568964DB-D992-4AD0-9CA7-629A33722788}" dt="2024-01-31T11:45:54.473" v="422" actId="1076"/>
          <ac:spMkLst>
            <pc:docMk/>
            <pc:sldMk cId="4263860575" sldId="259"/>
            <ac:spMk id="2" creationId="{EFD70E1A-E9A2-0BC6-35DB-4F54A539F93B}"/>
          </ac:spMkLst>
        </pc:spChg>
        <pc:spChg chg="del">
          <ac:chgData name="Divyansh Kumar" userId="9628f87e18c3d571" providerId="LiveId" clId="{568964DB-D992-4AD0-9CA7-629A33722788}" dt="2024-01-31T11:46:01.016" v="423" actId="478"/>
          <ac:spMkLst>
            <pc:docMk/>
            <pc:sldMk cId="4263860575" sldId="259"/>
            <ac:spMk id="3" creationId="{8FB6CAA0-EF49-EE04-8C38-3F098032475E}"/>
          </ac:spMkLst>
        </pc:spChg>
        <pc:spChg chg="add mod">
          <ac:chgData name="Divyansh Kumar" userId="9628f87e18c3d571" providerId="LiveId" clId="{568964DB-D992-4AD0-9CA7-629A33722788}" dt="2024-01-31T11:58:03.747" v="688" actId="20577"/>
          <ac:spMkLst>
            <pc:docMk/>
            <pc:sldMk cId="4263860575" sldId="259"/>
            <ac:spMk id="4" creationId="{7A90EC4F-B10E-3556-6807-B37FD65C28B1}"/>
          </ac:spMkLst>
        </pc:spChg>
        <pc:spChg chg="add mod">
          <ac:chgData name="Divyansh Kumar" userId="9628f87e18c3d571" providerId="LiveId" clId="{568964DB-D992-4AD0-9CA7-629A33722788}" dt="2024-01-31T11:54:58.090" v="675" actId="1076"/>
          <ac:spMkLst>
            <pc:docMk/>
            <pc:sldMk cId="4263860575" sldId="259"/>
            <ac:spMk id="11" creationId="{BC43D07A-86E4-0066-16C8-7C74D387B713}"/>
          </ac:spMkLst>
        </pc:spChg>
        <pc:picChg chg="add mod">
          <ac:chgData name="Divyansh Kumar" userId="9628f87e18c3d571" providerId="LiveId" clId="{568964DB-D992-4AD0-9CA7-629A33722788}" dt="2024-01-31T11:48:26.802" v="441" actId="1076"/>
          <ac:picMkLst>
            <pc:docMk/>
            <pc:sldMk cId="4263860575" sldId="259"/>
            <ac:picMk id="6" creationId="{5AA4711F-9E78-6F2B-E623-9C651451863B}"/>
          </ac:picMkLst>
        </pc:picChg>
        <pc:picChg chg="add mod">
          <ac:chgData name="Divyansh Kumar" userId="9628f87e18c3d571" providerId="LiveId" clId="{568964DB-D992-4AD0-9CA7-629A33722788}" dt="2024-01-31T11:52:16.476" v="448" actId="1076"/>
          <ac:picMkLst>
            <pc:docMk/>
            <pc:sldMk cId="4263860575" sldId="259"/>
            <ac:picMk id="8" creationId="{8864317E-0256-2FA2-58C1-7A54C5983F7C}"/>
          </ac:picMkLst>
        </pc:picChg>
        <pc:picChg chg="add mod">
          <ac:chgData name="Divyansh Kumar" userId="9628f87e18c3d571" providerId="LiveId" clId="{568964DB-D992-4AD0-9CA7-629A33722788}" dt="2024-01-31T11:52:20.853" v="449" actId="1076"/>
          <ac:picMkLst>
            <pc:docMk/>
            <pc:sldMk cId="4263860575" sldId="259"/>
            <ac:picMk id="10" creationId="{1836472A-BF84-1744-4D62-437E19BBE388}"/>
          </ac:picMkLst>
        </pc:picChg>
      </pc:sldChg>
      <pc:sldChg chg="addSp delSp modSp new mod">
        <pc:chgData name="Divyansh Kumar" userId="9628f87e18c3d571" providerId="LiveId" clId="{568964DB-D992-4AD0-9CA7-629A33722788}" dt="2024-01-31T12:02:28.776" v="888" actId="1076"/>
        <pc:sldMkLst>
          <pc:docMk/>
          <pc:sldMk cId="1659067111" sldId="260"/>
        </pc:sldMkLst>
        <pc:spChg chg="mod">
          <ac:chgData name="Divyansh Kumar" userId="9628f87e18c3d571" providerId="LiveId" clId="{568964DB-D992-4AD0-9CA7-629A33722788}" dt="2024-01-31T11:55:08.788" v="676" actId="1076"/>
          <ac:spMkLst>
            <pc:docMk/>
            <pc:sldMk cId="1659067111" sldId="260"/>
            <ac:spMk id="2" creationId="{9973D779-4ED3-4571-5F02-C9ADF2F9D3C7}"/>
          </ac:spMkLst>
        </pc:spChg>
        <pc:spChg chg="del">
          <ac:chgData name="Divyansh Kumar" userId="9628f87e18c3d571" providerId="LiveId" clId="{568964DB-D992-4AD0-9CA7-629A33722788}" dt="2024-01-31T11:55:12.466" v="677" actId="478"/>
          <ac:spMkLst>
            <pc:docMk/>
            <pc:sldMk cId="1659067111" sldId="260"/>
            <ac:spMk id="3" creationId="{3FBD67C7-FE30-F7AA-F142-A12BD286F926}"/>
          </ac:spMkLst>
        </pc:spChg>
        <pc:spChg chg="add mod">
          <ac:chgData name="Divyansh Kumar" userId="9628f87e18c3d571" providerId="LiveId" clId="{568964DB-D992-4AD0-9CA7-629A33722788}" dt="2024-01-31T11:58:27.497" v="692" actId="207"/>
          <ac:spMkLst>
            <pc:docMk/>
            <pc:sldMk cId="1659067111" sldId="260"/>
            <ac:spMk id="4" creationId="{E8A7EF9D-BC17-E4AE-626D-CA8E081FEF36}"/>
          </ac:spMkLst>
        </pc:spChg>
        <pc:spChg chg="add del">
          <ac:chgData name="Divyansh Kumar" userId="9628f87e18c3d571" providerId="LiveId" clId="{568964DB-D992-4AD0-9CA7-629A33722788}" dt="2024-01-31T11:59:12.194" v="694" actId="22"/>
          <ac:spMkLst>
            <pc:docMk/>
            <pc:sldMk cId="1659067111" sldId="260"/>
            <ac:spMk id="6" creationId="{89023B3B-D648-8B12-DAD6-57A47DB9F9CA}"/>
          </ac:spMkLst>
        </pc:spChg>
        <pc:spChg chg="add mod">
          <ac:chgData name="Divyansh Kumar" userId="9628f87e18c3d571" providerId="LiveId" clId="{568964DB-D992-4AD0-9CA7-629A33722788}" dt="2024-01-31T12:02:23.471" v="885" actId="1076"/>
          <ac:spMkLst>
            <pc:docMk/>
            <pc:sldMk cId="1659067111" sldId="260"/>
            <ac:spMk id="11" creationId="{4A141B07-803F-5735-1051-CBC4551E2DD3}"/>
          </ac:spMkLst>
        </pc:spChg>
        <pc:picChg chg="add mod">
          <ac:chgData name="Divyansh Kumar" userId="9628f87e18c3d571" providerId="LiveId" clId="{568964DB-D992-4AD0-9CA7-629A33722788}" dt="2024-01-31T12:02:27.253" v="887" actId="1076"/>
          <ac:picMkLst>
            <pc:docMk/>
            <pc:sldMk cId="1659067111" sldId="260"/>
            <ac:picMk id="8" creationId="{7EFB1DCC-3248-8307-1EA3-3C23017F3E3B}"/>
          </ac:picMkLst>
        </pc:picChg>
        <pc:picChg chg="add mod">
          <ac:chgData name="Divyansh Kumar" userId="9628f87e18c3d571" providerId="LiveId" clId="{568964DB-D992-4AD0-9CA7-629A33722788}" dt="2024-01-31T12:02:28.776" v="888" actId="1076"/>
          <ac:picMkLst>
            <pc:docMk/>
            <pc:sldMk cId="1659067111" sldId="260"/>
            <ac:picMk id="10" creationId="{DCE76D60-416F-5928-7BD5-D994312AB999}"/>
          </ac:picMkLst>
        </pc:picChg>
      </pc:sldChg>
      <pc:sldChg chg="add del">
        <pc:chgData name="Divyansh Kumar" userId="9628f87e18c3d571" providerId="LiveId" clId="{568964DB-D992-4AD0-9CA7-629A33722788}" dt="2024-01-31T11:34:41.422" v="193" actId="47"/>
        <pc:sldMkLst>
          <pc:docMk/>
          <pc:sldMk cId="3030323803" sldId="260"/>
        </pc:sldMkLst>
      </pc:sldChg>
      <pc:sldChg chg="addSp delSp modSp new mod">
        <pc:chgData name="Divyansh Kumar" userId="9628f87e18c3d571" providerId="LiveId" clId="{568964DB-D992-4AD0-9CA7-629A33722788}" dt="2024-01-31T12:49:16.006" v="1058" actId="14100"/>
        <pc:sldMkLst>
          <pc:docMk/>
          <pc:sldMk cId="2130642900" sldId="261"/>
        </pc:sldMkLst>
        <pc:spChg chg="mod">
          <ac:chgData name="Divyansh Kumar" userId="9628f87e18c3d571" providerId="LiveId" clId="{568964DB-D992-4AD0-9CA7-629A33722788}" dt="2024-01-31T12:03:02.285" v="890" actId="1076"/>
          <ac:spMkLst>
            <pc:docMk/>
            <pc:sldMk cId="2130642900" sldId="261"/>
            <ac:spMk id="2" creationId="{8D247487-F9F5-A846-2828-3E40A9F6C910}"/>
          </ac:spMkLst>
        </pc:spChg>
        <pc:spChg chg="del">
          <ac:chgData name="Divyansh Kumar" userId="9628f87e18c3d571" providerId="LiveId" clId="{568964DB-D992-4AD0-9CA7-629A33722788}" dt="2024-01-31T12:02:52.860" v="889" actId="21"/>
          <ac:spMkLst>
            <pc:docMk/>
            <pc:sldMk cId="2130642900" sldId="261"/>
            <ac:spMk id="3" creationId="{72B77C83-E496-D052-C80A-DFCFEA729196}"/>
          </ac:spMkLst>
        </pc:spChg>
        <pc:spChg chg="add mod">
          <ac:chgData name="Divyansh Kumar" userId="9628f87e18c3d571" providerId="LiveId" clId="{568964DB-D992-4AD0-9CA7-629A33722788}" dt="2024-01-31T12:03:50.282" v="897" actId="1076"/>
          <ac:spMkLst>
            <pc:docMk/>
            <pc:sldMk cId="2130642900" sldId="261"/>
            <ac:spMk id="4" creationId="{EF1DA325-42DA-02E4-660F-C0061B3C4616}"/>
          </ac:spMkLst>
        </pc:spChg>
        <pc:spChg chg="add mod">
          <ac:chgData name="Divyansh Kumar" userId="9628f87e18c3d571" providerId="LiveId" clId="{568964DB-D992-4AD0-9CA7-629A33722788}" dt="2024-01-31T12:49:16.006" v="1058" actId="14100"/>
          <ac:spMkLst>
            <pc:docMk/>
            <pc:sldMk cId="2130642900" sldId="261"/>
            <ac:spMk id="13" creationId="{612B36CD-9F69-E759-2EF3-B6450F9B3E31}"/>
          </ac:spMkLst>
        </pc:spChg>
        <pc:picChg chg="add del mod">
          <ac:chgData name="Divyansh Kumar" userId="9628f87e18c3d571" providerId="LiveId" clId="{568964DB-D992-4AD0-9CA7-629A33722788}" dt="2024-01-31T12:44:40.606" v="903" actId="478"/>
          <ac:picMkLst>
            <pc:docMk/>
            <pc:sldMk cId="2130642900" sldId="261"/>
            <ac:picMk id="6" creationId="{F554F2D7-34DC-605C-EC78-453F9E7B27F9}"/>
          </ac:picMkLst>
        </pc:picChg>
        <pc:picChg chg="add mod">
          <ac:chgData name="Divyansh Kumar" userId="9628f87e18c3d571" providerId="LiveId" clId="{568964DB-D992-4AD0-9CA7-629A33722788}" dt="2024-01-31T12:47:33.801" v="917" actId="14100"/>
          <ac:picMkLst>
            <pc:docMk/>
            <pc:sldMk cId="2130642900" sldId="261"/>
            <ac:picMk id="8" creationId="{FE30F466-9C07-A4DB-1BC6-0052BEC7C0DB}"/>
          </ac:picMkLst>
        </pc:picChg>
        <pc:picChg chg="add mod">
          <ac:chgData name="Divyansh Kumar" userId="9628f87e18c3d571" providerId="LiveId" clId="{568964DB-D992-4AD0-9CA7-629A33722788}" dt="2024-01-31T12:47:37.925" v="918" actId="1076"/>
          <ac:picMkLst>
            <pc:docMk/>
            <pc:sldMk cId="2130642900" sldId="261"/>
            <ac:picMk id="10" creationId="{D8E82DB7-5DBD-0CDD-B50A-CBFBF075D39E}"/>
          </ac:picMkLst>
        </pc:picChg>
        <pc:picChg chg="add mod">
          <ac:chgData name="Divyansh Kumar" userId="9628f87e18c3d571" providerId="LiveId" clId="{568964DB-D992-4AD0-9CA7-629A33722788}" dt="2024-01-31T12:47:39.891" v="919" actId="1076"/>
          <ac:picMkLst>
            <pc:docMk/>
            <pc:sldMk cId="2130642900" sldId="261"/>
            <ac:picMk id="12" creationId="{C4071647-3659-1F84-2C98-7D2BBAA37447}"/>
          </ac:picMkLst>
        </pc:picChg>
      </pc:sldChg>
      <pc:sldChg chg="add del">
        <pc:chgData name="Divyansh Kumar" userId="9628f87e18c3d571" providerId="LiveId" clId="{568964DB-D992-4AD0-9CA7-629A33722788}" dt="2024-01-31T11:34:41.614" v="194" actId="47"/>
        <pc:sldMkLst>
          <pc:docMk/>
          <pc:sldMk cId="3660142878" sldId="261"/>
        </pc:sldMkLst>
      </pc:sldChg>
      <pc:sldChg chg="add del">
        <pc:chgData name="Divyansh Kumar" userId="9628f87e18c3d571" providerId="LiveId" clId="{568964DB-D992-4AD0-9CA7-629A33722788}" dt="2024-01-31T11:34:41.855" v="195" actId="47"/>
        <pc:sldMkLst>
          <pc:docMk/>
          <pc:sldMk cId="429403990" sldId="262"/>
        </pc:sldMkLst>
      </pc:sldChg>
      <pc:sldChg chg="addSp delSp modSp new mod">
        <pc:chgData name="Divyansh Kumar" userId="9628f87e18c3d571" providerId="LiveId" clId="{568964DB-D992-4AD0-9CA7-629A33722788}" dt="2024-01-31T12:55:05.864" v="1273" actId="20577"/>
        <pc:sldMkLst>
          <pc:docMk/>
          <pc:sldMk cId="3558319508" sldId="262"/>
        </pc:sldMkLst>
        <pc:spChg chg="mod">
          <ac:chgData name="Divyansh Kumar" userId="9628f87e18c3d571" providerId="LiveId" clId="{568964DB-D992-4AD0-9CA7-629A33722788}" dt="2024-01-31T12:49:31.542" v="1059" actId="1076"/>
          <ac:spMkLst>
            <pc:docMk/>
            <pc:sldMk cId="3558319508" sldId="262"/>
            <ac:spMk id="2" creationId="{74650266-4D55-101A-5FEF-8292C4D72545}"/>
          </ac:spMkLst>
        </pc:spChg>
        <pc:spChg chg="del">
          <ac:chgData name="Divyansh Kumar" userId="9628f87e18c3d571" providerId="LiveId" clId="{568964DB-D992-4AD0-9CA7-629A33722788}" dt="2024-01-31T12:49:34.616" v="1060" actId="478"/>
          <ac:spMkLst>
            <pc:docMk/>
            <pc:sldMk cId="3558319508" sldId="262"/>
            <ac:spMk id="3" creationId="{714AD313-1A3B-2995-12B7-0B6EDACA35A7}"/>
          </ac:spMkLst>
        </pc:spChg>
        <pc:spChg chg="add mod">
          <ac:chgData name="Divyansh Kumar" userId="9628f87e18c3d571" providerId="LiveId" clId="{568964DB-D992-4AD0-9CA7-629A33722788}" dt="2024-01-31T12:50:25.606" v="1075" actId="1076"/>
          <ac:spMkLst>
            <pc:docMk/>
            <pc:sldMk cId="3558319508" sldId="262"/>
            <ac:spMk id="4" creationId="{FE400AC2-75C4-40B3-BE50-05430A4980EF}"/>
          </ac:spMkLst>
        </pc:spChg>
        <pc:spChg chg="add mod">
          <ac:chgData name="Divyansh Kumar" userId="9628f87e18c3d571" providerId="LiveId" clId="{568964DB-D992-4AD0-9CA7-629A33722788}" dt="2024-01-31T12:55:05.864" v="1273" actId="20577"/>
          <ac:spMkLst>
            <pc:docMk/>
            <pc:sldMk cId="3558319508" sldId="262"/>
            <ac:spMk id="11" creationId="{BFCFE629-A2E6-8747-D83B-3D19695488FE}"/>
          </ac:spMkLst>
        </pc:spChg>
        <pc:picChg chg="add mod">
          <ac:chgData name="Divyansh Kumar" userId="9628f87e18c3d571" providerId="LiveId" clId="{568964DB-D992-4AD0-9CA7-629A33722788}" dt="2024-01-31T12:51:15.283" v="1077" actId="1076"/>
          <ac:picMkLst>
            <pc:docMk/>
            <pc:sldMk cId="3558319508" sldId="262"/>
            <ac:picMk id="6" creationId="{E039DF6B-5977-D2E5-8BE4-0F67BFEE1923}"/>
          </ac:picMkLst>
        </pc:picChg>
        <pc:picChg chg="add mod">
          <ac:chgData name="Divyansh Kumar" userId="9628f87e18c3d571" providerId="LiveId" clId="{568964DB-D992-4AD0-9CA7-629A33722788}" dt="2024-01-31T12:51:54.475" v="1079" actId="1076"/>
          <ac:picMkLst>
            <pc:docMk/>
            <pc:sldMk cId="3558319508" sldId="262"/>
            <ac:picMk id="8" creationId="{A47A9656-423D-6E19-94BD-1E8EA60A92B7}"/>
          </ac:picMkLst>
        </pc:picChg>
        <pc:picChg chg="add mod">
          <ac:chgData name="Divyansh Kumar" userId="9628f87e18c3d571" providerId="LiveId" clId="{568964DB-D992-4AD0-9CA7-629A33722788}" dt="2024-01-31T12:52:32.102" v="1081" actId="1076"/>
          <ac:picMkLst>
            <pc:docMk/>
            <pc:sldMk cId="3558319508" sldId="262"/>
            <ac:picMk id="10" creationId="{02A46F59-F80A-A950-15A9-E874677C76B4}"/>
          </ac:picMkLst>
        </pc:picChg>
      </pc:sldChg>
      <pc:sldChg chg="addSp delSp modSp new mod">
        <pc:chgData name="Divyansh Kumar" userId="9628f87e18c3d571" providerId="LiveId" clId="{568964DB-D992-4AD0-9CA7-629A33722788}" dt="2024-01-31T12:58:55.974" v="1522" actId="1076"/>
        <pc:sldMkLst>
          <pc:docMk/>
          <pc:sldMk cId="496806079" sldId="263"/>
        </pc:sldMkLst>
        <pc:spChg chg="mod">
          <ac:chgData name="Divyansh Kumar" userId="9628f87e18c3d571" providerId="LiveId" clId="{568964DB-D992-4AD0-9CA7-629A33722788}" dt="2024-01-31T12:55:21.685" v="1274" actId="1076"/>
          <ac:spMkLst>
            <pc:docMk/>
            <pc:sldMk cId="496806079" sldId="263"/>
            <ac:spMk id="2" creationId="{7239D33D-4A79-1BF2-0ACD-F26D74215782}"/>
          </ac:spMkLst>
        </pc:spChg>
        <pc:spChg chg="del">
          <ac:chgData name="Divyansh Kumar" userId="9628f87e18c3d571" providerId="LiveId" clId="{568964DB-D992-4AD0-9CA7-629A33722788}" dt="2024-01-31T12:55:23.827" v="1275" actId="478"/>
          <ac:spMkLst>
            <pc:docMk/>
            <pc:sldMk cId="496806079" sldId="263"/>
            <ac:spMk id="3" creationId="{54AF2F55-17CB-C293-F899-F3AC39A99348}"/>
          </ac:spMkLst>
        </pc:spChg>
        <pc:spChg chg="add del">
          <ac:chgData name="Divyansh Kumar" userId="9628f87e18c3d571" providerId="LiveId" clId="{568964DB-D992-4AD0-9CA7-629A33722788}" dt="2024-01-31T11:40:02.456" v="290" actId="22"/>
          <ac:spMkLst>
            <pc:docMk/>
            <pc:sldMk cId="496806079" sldId="263"/>
            <ac:spMk id="5" creationId="{B08137EB-5989-3477-AD24-D6A03ABC46AD}"/>
          </ac:spMkLst>
        </pc:spChg>
        <pc:spChg chg="add mod">
          <ac:chgData name="Divyansh Kumar" userId="9628f87e18c3d571" providerId="LiveId" clId="{568964DB-D992-4AD0-9CA7-629A33722788}" dt="2024-01-31T12:58:51.828" v="1521" actId="1076"/>
          <ac:spMkLst>
            <pc:docMk/>
            <pc:sldMk cId="496806079" sldId="263"/>
            <ac:spMk id="6" creationId="{52E16504-0591-8F70-0CF3-44FEE4FFD987}"/>
          </ac:spMkLst>
        </pc:spChg>
        <pc:spChg chg="add mod">
          <ac:chgData name="Divyansh Kumar" userId="9628f87e18c3d571" providerId="LiveId" clId="{568964DB-D992-4AD0-9CA7-629A33722788}" dt="2024-01-31T12:58:44.097" v="1519" actId="1076"/>
          <ac:spMkLst>
            <pc:docMk/>
            <pc:sldMk cId="496806079" sldId="263"/>
            <ac:spMk id="9" creationId="{E5975316-A672-963C-E238-A29EAC571D39}"/>
          </ac:spMkLst>
        </pc:spChg>
        <pc:picChg chg="add mod">
          <ac:chgData name="Divyansh Kumar" userId="9628f87e18c3d571" providerId="LiveId" clId="{568964DB-D992-4AD0-9CA7-629A33722788}" dt="2024-01-31T12:58:55.974" v="1522" actId="1076"/>
          <ac:picMkLst>
            <pc:docMk/>
            <pc:sldMk cId="496806079" sldId="263"/>
            <ac:picMk id="8" creationId="{A01CB048-D6B1-D268-7109-DD4F29E1134D}"/>
          </ac:picMkLst>
        </pc:picChg>
      </pc:sldChg>
      <pc:sldChg chg="add del">
        <pc:chgData name="Divyansh Kumar" userId="9628f87e18c3d571" providerId="LiveId" clId="{568964DB-D992-4AD0-9CA7-629A33722788}" dt="2024-01-31T11:34:42.338" v="196" actId="47"/>
        <pc:sldMkLst>
          <pc:docMk/>
          <pc:sldMk cId="2693552437" sldId="263"/>
        </pc:sldMkLst>
      </pc:sldChg>
      <pc:sldChg chg="addSp delSp modSp new mod">
        <pc:chgData name="Divyansh Kumar" userId="9628f87e18c3d571" providerId="LiveId" clId="{568964DB-D992-4AD0-9CA7-629A33722788}" dt="2024-01-31T13:03:37.761" v="1676" actId="1076"/>
        <pc:sldMkLst>
          <pc:docMk/>
          <pc:sldMk cId="697102342" sldId="264"/>
        </pc:sldMkLst>
        <pc:spChg chg="mod">
          <ac:chgData name="Divyansh Kumar" userId="9628f87e18c3d571" providerId="LiveId" clId="{568964DB-D992-4AD0-9CA7-629A33722788}" dt="2024-01-31T12:59:33.525" v="1523" actId="1076"/>
          <ac:spMkLst>
            <pc:docMk/>
            <pc:sldMk cId="697102342" sldId="264"/>
            <ac:spMk id="2" creationId="{A4A7E377-FF08-C17C-1640-6213D96163F4}"/>
          </ac:spMkLst>
        </pc:spChg>
        <pc:spChg chg="del">
          <ac:chgData name="Divyansh Kumar" userId="9628f87e18c3d571" providerId="LiveId" clId="{568964DB-D992-4AD0-9CA7-629A33722788}" dt="2024-01-31T12:59:36.256" v="1524" actId="478"/>
          <ac:spMkLst>
            <pc:docMk/>
            <pc:sldMk cId="697102342" sldId="264"/>
            <ac:spMk id="3" creationId="{6C89ECEC-A1E6-1262-7959-B0E6093D20A3}"/>
          </ac:spMkLst>
        </pc:spChg>
        <pc:spChg chg="add mod">
          <ac:chgData name="Divyansh Kumar" userId="9628f87e18c3d571" providerId="LiveId" clId="{568964DB-D992-4AD0-9CA7-629A33722788}" dt="2024-01-31T13:00:56.449" v="1538" actId="1076"/>
          <ac:spMkLst>
            <pc:docMk/>
            <pc:sldMk cId="697102342" sldId="264"/>
            <ac:spMk id="4" creationId="{0C83CEE7-ABF3-4458-3715-38D3119F7CE8}"/>
          </ac:spMkLst>
        </pc:spChg>
        <pc:spChg chg="add mod">
          <ac:chgData name="Divyansh Kumar" userId="9628f87e18c3d571" providerId="LiveId" clId="{568964DB-D992-4AD0-9CA7-629A33722788}" dt="2024-01-31T13:03:35.337" v="1675" actId="1076"/>
          <ac:spMkLst>
            <pc:docMk/>
            <pc:sldMk cId="697102342" sldId="264"/>
            <ac:spMk id="7" creationId="{751760B3-96D8-28D8-54D5-2A996266AFC9}"/>
          </ac:spMkLst>
        </pc:spChg>
        <pc:graphicFrameChg chg="add del mod">
          <ac:chgData name="Divyansh Kumar" userId="9628f87e18c3d571" providerId="LiveId" clId="{568964DB-D992-4AD0-9CA7-629A33722788}" dt="2024-01-31T13:03:25.370" v="1672" actId="478"/>
          <ac:graphicFrameMkLst>
            <pc:docMk/>
            <pc:sldMk cId="697102342" sldId="264"/>
            <ac:graphicFrameMk id="8" creationId="{6BB57B7E-6B2F-9A26-36C6-E8DF9CBA29D4}"/>
          </ac:graphicFrameMkLst>
        </pc:graphicFrameChg>
        <pc:picChg chg="add mod">
          <ac:chgData name="Divyansh Kumar" userId="9628f87e18c3d571" providerId="LiveId" clId="{568964DB-D992-4AD0-9CA7-629A33722788}" dt="2024-01-31T13:03:37.761" v="1676" actId="1076"/>
          <ac:picMkLst>
            <pc:docMk/>
            <pc:sldMk cId="697102342" sldId="264"/>
            <ac:picMk id="6" creationId="{C1DC0B97-FCF8-B700-ECBA-8CF3A684B910}"/>
          </ac:picMkLst>
        </pc:picChg>
      </pc:sldChg>
      <pc:sldChg chg="add del">
        <pc:chgData name="Divyansh Kumar" userId="9628f87e18c3d571" providerId="LiveId" clId="{568964DB-D992-4AD0-9CA7-629A33722788}" dt="2024-01-31T11:34:42.670" v="197" actId="47"/>
        <pc:sldMkLst>
          <pc:docMk/>
          <pc:sldMk cId="1696203269" sldId="264"/>
        </pc:sldMkLst>
      </pc:sldChg>
      <pc:sldChg chg="addSp delSp modSp new mod">
        <pc:chgData name="Divyansh Kumar" userId="9628f87e18c3d571" providerId="LiveId" clId="{568964DB-D992-4AD0-9CA7-629A33722788}" dt="2024-01-31T13:09:19.195" v="1856" actId="1076"/>
        <pc:sldMkLst>
          <pc:docMk/>
          <pc:sldMk cId="2076635403" sldId="265"/>
        </pc:sldMkLst>
        <pc:spChg chg="mod">
          <ac:chgData name="Divyansh Kumar" userId="9628f87e18c3d571" providerId="LiveId" clId="{568964DB-D992-4AD0-9CA7-629A33722788}" dt="2024-01-31T13:03:52.443" v="1678" actId="1076"/>
          <ac:spMkLst>
            <pc:docMk/>
            <pc:sldMk cId="2076635403" sldId="265"/>
            <ac:spMk id="2" creationId="{E81CE63C-AEA3-8AE9-03D1-B20EE2F8B3C6}"/>
          </ac:spMkLst>
        </pc:spChg>
        <pc:spChg chg="del">
          <ac:chgData name="Divyansh Kumar" userId="9628f87e18c3d571" providerId="LiveId" clId="{568964DB-D992-4AD0-9CA7-629A33722788}" dt="2024-01-31T13:03:47.662" v="1677" actId="478"/>
          <ac:spMkLst>
            <pc:docMk/>
            <pc:sldMk cId="2076635403" sldId="265"/>
            <ac:spMk id="3" creationId="{D114F996-0052-BA53-8ADB-0762BBFCAE46}"/>
          </ac:spMkLst>
        </pc:spChg>
        <pc:spChg chg="add mod">
          <ac:chgData name="Divyansh Kumar" userId="9628f87e18c3d571" providerId="LiveId" clId="{568964DB-D992-4AD0-9CA7-629A33722788}" dt="2024-01-31T13:06:39.144" v="1700" actId="1076"/>
          <ac:spMkLst>
            <pc:docMk/>
            <pc:sldMk cId="2076635403" sldId="265"/>
            <ac:spMk id="4" creationId="{CD161B6B-78D3-74CD-A03E-E1EAC804334F}"/>
          </ac:spMkLst>
        </pc:spChg>
        <pc:spChg chg="add mod">
          <ac:chgData name="Divyansh Kumar" userId="9628f87e18c3d571" providerId="LiveId" clId="{568964DB-D992-4AD0-9CA7-629A33722788}" dt="2024-01-31T13:09:16.600" v="1855" actId="1076"/>
          <ac:spMkLst>
            <pc:docMk/>
            <pc:sldMk cId="2076635403" sldId="265"/>
            <ac:spMk id="7" creationId="{E2B0E22A-7FFA-AB1E-220C-F83DAEF65644}"/>
          </ac:spMkLst>
        </pc:spChg>
        <pc:picChg chg="add mod">
          <ac:chgData name="Divyansh Kumar" userId="9628f87e18c3d571" providerId="LiveId" clId="{568964DB-D992-4AD0-9CA7-629A33722788}" dt="2024-01-31T13:09:19.195" v="1856" actId="1076"/>
          <ac:picMkLst>
            <pc:docMk/>
            <pc:sldMk cId="2076635403" sldId="265"/>
            <ac:picMk id="6" creationId="{94F32A97-7ACD-E4D6-188F-C1D4339C02F0}"/>
          </ac:picMkLst>
        </pc:picChg>
      </pc:sldChg>
      <pc:sldChg chg="add del">
        <pc:chgData name="Divyansh Kumar" userId="9628f87e18c3d571" providerId="LiveId" clId="{568964DB-D992-4AD0-9CA7-629A33722788}" dt="2024-01-31T11:34:42.967" v="198" actId="47"/>
        <pc:sldMkLst>
          <pc:docMk/>
          <pc:sldMk cId="2839619761" sldId="265"/>
        </pc:sldMkLst>
      </pc:sldChg>
      <pc:sldChg chg="addSp delSp modSp new mod">
        <pc:chgData name="Divyansh Kumar" userId="9628f87e18c3d571" providerId="LiveId" clId="{568964DB-D992-4AD0-9CA7-629A33722788}" dt="2024-01-31T13:12:29.455" v="2027" actId="1076"/>
        <pc:sldMkLst>
          <pc:docMk/>
          <pc:sldMk cId="664301130" sldId="266"/>
        </pc:sldMkLst>
        <pc:spChg chg="mod">
          <ac:chgData name="Divyansh Kumar" userId="9628f87e18c3d571" providerId="LiveId" clId="{568964DB-D992-4AD0-9CA7-629A33722788}" dt="2024-01-31T13:09:29.859" v="1857" actId="1076"/>
          <ac:spMkLst>
            <pc:docMk/>
            <pc:sldMk cId="664301130" sldId="266"/>
            <ac:spMk id="2" creationId="{7FEC5033-DA40-F82B-8772-D70C324640F9}"/>
          </ac:spMkLst>
        </pc:spChg>
        <pc:spChg chg="del">
          <ac:chgData name="Divyansh Kumar" userId="9628f87e18c3d571" providerId="LiveId" clId="{568964DB-D992-4AD0-9CA7-629A33722788}" dt="2024-01-31T13:04:34.592" v="1683" actId="478"/>
          <ac:spMkLst>
            <pc:docMk/>
            <pc:sldMk cId="664301130" sldId="266"/>
            <ac:spMk id="3" creationId="{9ED32092-8F87-8D28-646C-76A26895F780}"/>
          </ac:spMkLst>
        </pc:spChg>
        <pc:spChg chg="add mod">
          <ac:chgData name="Divyansh Kumar" userId="9628f87e18c3d571" providerId="LiveId" clId="{568964DB-D992-4AD0-9CA7-629A33722788}" dt="2024-01-31T13:09:43.411" v="1862" actId="207"/>
          <ac:spMkLst>
            <pc:docMk/>
            <pc:sldMk cId="664301130" sldId="266"/>
            <ac:spMk id="4" creationId="{240B348E-D9B2-1A98-D467-9A08DB64D114}"/>
          </ac:spMkLst>
        </pc:spChg>
        <pc:spChg chg="add mod">
          <ac:chgData name="Divyansh Kumar" userId="9628f87e18c3d571" providerId="LiveId" clId="{568964DB-D992-4AD0-9CA7-629A33722788}" dt="2024-01-31T13:12:29.455" v="2027" actId="1076"/>
          <ac:spMkLst>
            <pc:docMk/>
            <pc:sldMk cId="664301130" sldId="266"/>
            <ac:spMk id="7" creationId="{5A2D2B1C-FA7E-3A86-CACC-E90DD44047D1}"/>
          </ac:spMkLst>
        </pc:spChg>
        <pc:picChg chg="add mod">
          <ac:chgData name="Divyansh Kumar" userId="9628f87e18c3d571" providerId="LiveId" clId="{568964DB-D992-4AD0-9CA7-629A33722788}" dt="2024-01-31T13:10:50.551" v="1866" actId="1076"/>
          <ac:picMkLst>
            <pc:docMk/>
            <pc:sldMk cId="664301130" sldId="266"/>
            <ac:picMk id="6" creationId="{308B01EC-18BC-C1BC-3AFF-3205FCF5E7C3}"/>
          </ac:picMkLst>
        </pc:picChg>
      </pc:sldChg>
      <pc:sldChg chg="add del">
        <pc:chgData name="Divyansh Kumar" userId="9628f87e18c3d571" providerId="LiveId" clId="{568964DB-D992-4AD0-9CA7-629A33722788}" dt="2024-01-31T11:34:43.518" v="199" actId="47"/>
        <pc:sldMkLst>
          <pc:docMk/>
          <pc:sldMk cId="3872583724" sldId="266"/>
        </pc:sldMkLst>
      </pc:sldChg>
      <pc:sldChg chg="addSp delSp modSp add mod">
        <pc:chgData name="Divyansh Kumar" userId="9628f87e18c3d571" providerId="LiveId" clId="{568964DB-D992-4AD0-9CA7-629A33722788}" dt="2024-01-31T13:20:45.358" v="2268" actId="1076"/>
        <pc:sldMkLst>
          <pc:docMk/>
          <pc:sldMk cId="3977068365" sldId="267"/>
        </pc:sldMkLst>
        <pc:spChg chg="mod">
          <ac:chgData name="Divyansh Kumar" userId="9628f87e18c3d571" providerId="LiveId" clId="{568964DB-D992-4AD0-9CA7-629A33722788}" dt="2024-01-31T13:14:29.401" v="2029" actId="1076"/>
          <ac:spMkLst>
            <pc:docMk/>
            <pc:sldMk cId="3977068365" sldId="267"/>
            <ac:spMk id="2" creationId="{7FEC5033-DA40-F82B-8772-D70C324640F9}"/>
          </ac:spMkLst>
        </pc:spChg>
        <pc:spChg chg="del">
          <ac:chgData name="Divyansh Kumar" userId="9628f87e18c3d571" providerId="LiveId" clId="{568964DB-D992-4AD0-9CA7-629A33722788}" dt="2024-01-31T13:05:02.532" v="1687" actId="478"/>
          <ac:spMkLst>
            <pc:docMk/>
            <pc:sldMk cId="3977068365" sldId="267"/>
            <ac:spMk id="3" creationId="{9ED32092-8F87-8D28-646C-76A26895F780}"/>
          </ac:spMkLst>
        </pc:spChg>
        <pc:spChg chg="add mod">
          <ac:chgData name="Divyansh Kumar" userId="9628f87e18c3d571" providerId="LiveId" clId="{568964DB-D992-4AD0-9CA7-629A33722788}" dt="2024-01-31T13:14:50.840" v="2037" actId="20577"/>
          <ac:spMkLst>
            <pc:docMk/>
            <pc:sldMk cId="3977068365" sldId="267"/>
            <ac:spMk id="4" creationId="{AD437CC3-E65F-5016-4F84-B4F287454DD3}"/>
          </ac:spMkLst>
        </pc:spChg>
        <pc:spChg chg="add mod">
          <ac:chgData name="Divyansh Kumar" userId="9628f87e18c3d571" providerId="LiveId" clId="{568964DB-D992-4AD0-9CA7-629A33722788}" dt="2024-01-31T13:20:45.358" v="2268" actId="1076"/>
          <ac:spMkLst>
            <pc:docMk/>
            <pc:sldMk cId="3977068365" sldId="267"/>
            <ac:spMk id="9" creationId="{FEEEB674-83DF-4CFC-D1D5-7BE12D8FD4B9}"/>
          </ac:spMkLst>
        </pc:spChg>
        <pc:picChg chg="add mod">
          <ac:chgData name="Divyansh Kumar" userId="9628f87e18c3d571" providerId="LiveId" clId="{568964DB-D992-4AD0-9CA7-629A33722788}" dt="2024-01-31T13:18:23.484" v="2043" actId="1076"/>
          <ac:picMkLst>
            <pc:docMk/>
            <pc:sldMk cId="3977068365" sldId="267"/>
            <ac:picMk id="6" creationId="{71792B19-DFD3-C678-47EC-EB8E307E7615}"/>
          </ac:picMkLst>
        </pc:picChg>
        <pc:picChg chg="add mod">
          <ac:chgData name="Divyansh Kumar" userId="9628f87e18c3d571" providerId="LiveId" clId="{568964DB-D992-4AD0-9CA7-629A33722788}" dt="2024-01-31T13:18:31.410" v="2045" actId="1076"/>
          <ac:picMkLst>
            <pc:docMk/>
            <pc:sldMk cId="3977068365" sldId="267"/>
            <ac:picMk id="8" creationId="{8D2241F2-07E3-D84D-E2F0-FD3BC6EE1B88}"/>
          </ac:picMkLst>
        </pc:picChg>
      </pc:sldChg>
      <pc:sldChg chg="addSp delSp modSp add mod">
        <pc:chgData name="Divyansh Kumar" userId="9628f87e18c3d571" providerId="LiveId" clId="{568964DB-D992-4AD0-9CA7-629A33722788}" dt="2024-01-31T13:24:13.294" v="2508" actId="1076"/>
        <pc:sldMkLst>
          <pc:docMk/>
          <pc:sldMk cId="714093952" sldId="268"/>
        </pc:sldMkLst>
        <pc:spChg chg="mod">
          <ac:chgData name="Divyansh Kumar" userId="9628f87e18c3d571" providerId="LiveId" clId="{568964DB-D992-4AD0-9CA7-629A33722788}" dt="2024-01-31T13:20:58.471" v="2270" actId="1076"/>
          <ac:spMkLst>
            <pc:docMk/>
            <pc:sldMk cId="714093952" sldId="268"/>
            <ac:spMk id="2" creationId="{7FEC5033-DA40-F82B-8772-D70C324640F9}"/>
          </ac:spMkLst>
        </pc:spChg>
        <pc:spChg chg="del">
          <ac:chgData name="Divyansh Kumar" userId="9628f87e18c3d571" providerId="LiveId" clId="{568964DB-D992-4AD0-9CA7-629A33722788}" dt="2024-01-31T13:05:29.928" v="1690" actId="478"/>
          <ac:spMkLst>
            <pc:docMk/>
            <pc:sldMk cId="714093952" sldId="268"/>
            <ac:spMk id="3" creationId="{9ED32092-8F87-8D28-646C-76A26895F780}"/>
          </ac:spMkLst>
        </pc:spChg>
        <pc:spChg chg="add mod">
          <ac:chgData name="Divyansh Kumar" userId="9628f87e18c3d571" providerId="LiveId" clId="{568964DB-D992-4AD0-9CA7-629A33722788}" dt="2024-01-31T13:21:10.906" v="2275" actId="1076"/>
          <ac:spMkLst>
            <pc:docMk/>
            <pc:sldMk cId="714093952" sldId="268"/>
            <ac:spMk id="4" creationId="{F26733A7-5591-CB53-584C-59B18708F603}"/>
          </ac:spMkLst>
        </pc:spChg>
        <pc:spChg chg="add mod">
          <ac:chgData name="Divyansh Kumar" userId="9628f87e18c3d571" providerId="LiveId" clId="{568964DB-D992-4AD0-9CA7-629A33722788}" dt="2024-01-31T13:24:13.294" v="2508" actId="1076"/>
          <ac:spMkLst>
            <pc:docMk/>
            <pc:sldMk cId="714093952" sldId="268"/>
            <ac:spMk id="7" creationId="{F051F0F2-2008-7C45-55B0-474B68D74AD9}"/>
          </ac:spMkLst>
        </pc:spChg>
        <pc:picChg chg="add mod">
          <ac:chgData name="Divyansh Kumar" userId="9628f87e18c3d571" providerId="LiveId" clId="{568964DB-D992-4AD0-9CA7-629A33722788}" dt="2024-01-31T13:24:03.223" v="2505" actId="1076"/>
          <ac:picMkLst>
            <pc:docMk/>
            <pc:sldMk cId="714093952" sldId="268"/>
            <ac:picMk id="6" creationId="{7DA417B4-9463-C03F-F224-A796D88B40C5}"/>
          </ac:picMkLst>
        </pc:picChg>
      </pc:sldChg>
      <pc:sldChg chg="addSp modSp add mod">
        <pc:chgData name="Divyansh Kumar" userId="9628f87e18c3d571" providerId="LiveId" clId="{568964DB-D992-4AD0-9CA7-629A33722788}" dt="2024-01-31T13:26:48.447" v="2648" actId="1076"/>
        <pc:sldMkLst>
          <pc:docMk/>
          <pc:sldMk cId="2356787012" sldId="269"/>
        </pc:sldMkLst>
        <pc:spChg chg="mod">
          <ac:chgData name="Divyansh Kumar" userId="9628f87e18c3d571" providerId="LiveId" clId="{568964DB-D992-4AD0-9CA7-629A33722788}" dt="2024-01-31T13:24:19.813" v="2509" actId="1076"/>
          <ac:spMkLst>
            <pc:docMk/>
            <pc:sldMk cId="2356787012" sldId="269"/>
            <ac:spMk id="2" creationId="{7FEC5033-DA40-F82B-8772-D70C324640F9}"/>
          </ac:spMkLst>
        </pc:spChg>
        <pc:spChg chg="mod">
          <ac:chgData name="Divyansh Kumar" userId="9628f87e18c3d571" providerId="LiveId" clId="{568964DB-D992-4AD0-9CA7-629A33722788}" dt="2024-01-31T13:25:17.458" v="2518" actId="1076"/>
          <ac:spMkLst>
            <pc:docMk/>
            <pc:sldMk cId="2356787012" sldId="269"/>
            <ac:spMk id="4" creationId="{F26733A7-5591-CB53-584C-59B18708F603}"/>
          </ac:spMkLst>
        </pc:spChg>
        <pc:spChg chg="add mod">
          <ac:chgData name="Divyansh Kumar" userId="9628f87e18c3d571" providerId="LiveId" clId="{568964DB-D992-4AD0-9CA7-629A33722788}" dt="2024-01-31T13:26:46.110" v="2647" actId="1076"/>
          <ac:spMkLst>
            <pc:docMk/>
            <pc:sldMk cId="2356787012" sldId="269"/>
            <ac:spMk id="6" creationId="{3FF48488-16DD-42CA-7CB9-AA9AC8BF1EC7}"/>
          </ac:spMkLst>
        </pc:spChg>
        <pc:picChg chg="add mod">
          <ac:chgData name="Divyansh Kumar" userId="9628f87e18c3d571" providerId="LiveId" clId="{568964DB-D992-4AD0-9CA7-629A33722788}" dt="2024-01-31T13:26:48.447" v="2648" actId="1076"/>
          <ac:picMkLst>
            <pc:docMk/>
            <pc:sldMk cId="2356787012" sldId="269"/>
            <ac:picMk id="5" creationId="{2C79DF40-62DE-41D4-9FC3-C37089DC5242}"/>
          </ac:picMkLst>
        </pc:picChg>
      </pc:sldChg>
      <pc:sldChg chg="delSp add del mod">
        <pc:chgData name="Divyansh Kumar" userId="9628f87e18c3d571" providerId="LiveId" clId="{568964DB-D992-4AD0-9CA7-629A33722788}" dt="2024-01-31T13:33:06.980" v="2670" actId="2696"/>
        <pc:sldMkLst>
          <pc:docMk/>
          <pc:sldMk cId="2164390082" sldId="270"/>
        </pc:sldMkLst>
        <pc:spChg chg="del">
          <ac:chgData name="Divyansh Kumar" userId="9628f87e18c3d571" providerId="LiveId" clId="{568964DB-D992-4AD0-9CA7-629A33722788}" dt="2024-01-31T13:27:16.205" v="2652" actId="478"/>
          <ac:spMkLst>
            <pc:docMk/>
            <pc:sldMk cId="2164390082" sldId="270"/>
            <ac:spMk id="4" creationId="{F26733A7-5591-CB53-584C-59B18708F603}"/>
          </ac:spMkLst>
        </pc:spChg>
        <pc:spChg chg="del">
          <ac:chgData name="Divyansh Kumar" userId="9628f87e18c3d571" providerId="LiveId" clId="{568964DB-D992-4AD0-9CA7-629A33722788}" dt="2024-01-31T13:27:19.109" v="2653" actId="478"/>
          <ac:spMkLst>
            <pc:docMk/>
            <pc:sldMk cId="2164390082" sldId="270"/>
            <ac:spMk id="6" creationId="{3FF48488-16DD-42CA-7CB9-AA9AC8BF1EC7}"/>
          </ac:spMkLst>
        </pc:spChg>
        <pc:picChg chg="del">
          <ac:chgData name="Divyansh Kumar" userId="9628f87e18c3d571" providerId="LiveId" clId="{568964DB-D992-4AD0-9CA7-629A33722788}" dt="2024-01-31T13:27:09.404" v="2651" actId="478"/>
          <ac:picMkLst>
            <pc:docMk/>
            <pc:sldMk cId="2164390082" sldId="270"/>
            <ac:picMk id="5" creationId="{2C79DF40-62DE-41D4-9FC3-C37089DC5242}"/>
          </ac:picMkLst>
        </pc:picChg>
      </pc:sldChg>
      <pc:sldChg chg="addSp delSp modSp add mod">
        <pc:chgData name="Divyansh Kumar" userId="9628f87e18c3d571" providerId="LiveId" clId="{568964DB-D992-4AD0-9CA7-629A33722788}" dt="2024-01-31T13:29:38.014" v="2669"/>
        <pc:sldMkLst>
          <pc:docMk/>
          <pc:sldMk cId="2229437979" sldId="271"/>
        </pc:sldMkLst>
        <pc:spChg chg="del">
          <ac:chgData name="Divyansh Kumar" userId="9628f87e18c3d571" providerId="LiveId" clId="{568964DB-D992-4AD0-9CA7-629A33722788}" dt="2024-01-31T13:28:45.694" v="2659" actId="478"/>
          <ac:spMkLst>
            <pc:docMk/>
            <pc:sldMk cId="2229437979" sldId="271"/>
            <ac:spMk id="2" creationId="{7FEC5033-DA40-F82B-8772-D70C324640F9}"/>
          </ac:spMkLst>
        </pc:spChg>
        <pc:spChg chg="del">
          <ac:chgData name="Divyansh Kumar" userId="9628f87e18c3d571" providerId="LiveId" clId="{568964DB-D992-4AD0-9CA7-629A33722788}" dt="2024-01-31T13:27:25.278" v="2655" actId="478"/>
          <ac:spMkLst>
            <pc:docMk/>
            <pc:sldMk cId="2229437979" sldId="271"/>
            <ac:spMk id="4" creationId="{F26733A7-5591-CB53-584C-59B18708F603}"/>
          </ac:spMkLst>
        </pc:spChg>
        <pc:spChg chg="del">
          <ac:chgData name="Divyansh Kumar" userId="9628f87e18c3d571" providerId="LiveId" clId="{568964DB-D992-4AD0-9CA7-629A33722788}" dt="2024-01-31T13:27:29.227" v="2656" actId="478"/>
          <ac:spMkLst>
            <pc:docMk/>
            <pc:sldMk cId="2229437979" sldId="271"/>
            <ac:spMk id="6" creationId="{3FF48488-16DD-42CA-7CB9-AA9AC8BF1EC7}"/>
          </ac:spMkLst>
        </pc:spChg>
        <pc:spChg chg="add del mod">
          <ac:chgData name="Divyansh Kumar" userId="9628f87e18c3d571" providerId="LiveId" clId="{568964DB-D992-4AD0-9CA7-629A33722788}" dt="2024-01-31T13:28:49.534" v="2660" actId="478"/>
          <ac:spMkLst>
            <pc:docMk/>
            <pc:sldMk cId="2229437979" sldId="271"/>
            <ac:spMk id="8" creationId="{4C29B3BF-D416-BF36-AC25-32FB385BC05E}"/>
          </ac:spMkLst>
        </pc:spChg>
        <pc:picChg chg="add mod">
          <ac:chgData name="Divyansh Kumar" userId="9628f87e18c3d571" providerId="LiveId" clId="{568964DB-D992-4AD0-9CA7-629A33722788}" dt="2024-01-31T13:29:38.014" v="2669"/>
          <ac:picMkLst>
            <pc:docMk/>
            <pc:sldMk cId="2229437979" sldId="271"/>
            <ac:picMk id="3" creationId="{8E028E1E-7508-4423-2456-34BC1299A8AB}"/>
          </ac:picMkLst>
        </pc:picChg>
        <pc:picChg chg="del">
          <ac:chgData name="Divyansh Kumar" userId="9628f87e18c3d571" providerId="LiveId" clId="{568964DB-D992-4AD0-9CA7-629A33722788}" dt="2024-01-31T13:27:22.717" v="2654" actId="478"/>
          <ac:picMkLst>
            <pc:docMk/>
            <pc:sldMk cId="2229437979" sldId="271"/>
            <ac:picMk id="5" creationId="{2C79DF40-62DE-41D4-9FC3-C37089DC5242}"/>
          </ac:picMkLst>
        </pc:picChg>
      </pc:sldChg>
      <pc:sldMasterChg chg="setBg modSldLayout">
        <pc:chgData name="Divyansh Kumar" userId="9628f87e18c3d571" providerId="LiveId" clId="{568964DB-D992-4AD0-9CA7-629A33722788}" dt="2024-01-31T11:34:55.232" v="202"/>
        <pc:sldMasterMkLst>
          <pc:docMk/>
          <pc:sldMasterMk cId="1282503715" sldId="2147483660"/>
        </pc:sldMasterMkLst>
        <pc:sldLayoutChg chg="setBg">
          <pc:chgData name="Divyansh Kumar" userId="9628f87e18c3d571" providerId="LiveId" clId="{568964DB-D992-4AD0-9CA7-629A33722788}" dt="2024-01-31T11:34:55.232" v="202"/>
          <pc:sldLayoutMkLst>
            <pc:docMk/>
            <pc:sldMasterMk cId="1282503715" sldId="2147483660"/>
            <pc:sldLayoutMk cId="4232358470" sldId="2147483661"/>
          </pc:sldLayoutMkLst>
        </pc:sldLayoutChg>
        <pc:sldLayoutChg chg="setBg">
          <pc:chgData name="Divyansh Kumar" userId="9628f87e18c3d571" providerId="LiveId" clId="{568964DB-D992-4AD0-9CA7-629A33722788}" dt="2024-01-31T11:34:55.232" v="202"/>
          <pc:sldLayoutMkLst>
            <pc:docMk/>
            <pc:sldMasterMk cId="1282503715" sldId="2147483660"/>
            <pc:sldLayoutMk cId="3047099772" sldId="2147483662"/>
          </pc:sldLayoutMkLst>
        </pc:sldLayoutChg>
        <pc:sldLayoutChg chg="setBg">
          <pc:chgData name="Divyansh Kumar" userId="9628f87e18c3d571" providerId="LiveId" clId="{568964DB-D992-4AD0-9CA7-629A33722788}" dt="2024-01-31T11:34:55.232" v="202"/>
          <pc:sldLayoutMkLst>
            <pc:docMk/>
            <pc:sldMasterMk cId="1282503715" sldId="2147483660"/>
            <pc:sldLayoutMk cId="2910059639" sldId="2147483663"/>
          </pc:sldLayoutMkLst>
        </pc:sldLayoutChg>
        <pc:sldLayoutChg chg="setBg">
          <pc:chgData name="Divyansh Kumar" userId="9628f87e18c3d571" providerId="LiveId" clId="{568964DB-D992-4AD0-9CA7-629A33722788}" dt="2024-01-31T11:34:55.232" v="202"/>
          <pc:sldLayoutMkLst>
            <pc:docMk/>
            <pc:sldMasterMk cId="1282503715" sldId="2147483660"/>
            <pc:sldLayoutMk cId="1772480873" sldId="2147483664"/>
          </pc:sldLayoutMkLst>
        </pc:sldLayoutChg>
        <pc:sldLayoutChg chg="setBg">
          <pc:chgData name="Divyansh Kumar" userId="9628f87e18c3d571" providerId="LiveId" clId="{568964DB-D992-4AD0-9CA7-629A33722788}" dt="2024-01-31T11:34:55.232" v="202"/>
          <pc:sldLayoutMkLst>
            <pc:docMk/>
            <pc:sldMasterMk cId="1282503715" sldId="2147483660"/>
            <pc:sldLayoutMk cId="2643572073" sldId="2147483665"/>
          </pc:sldLayoutMkLst>
        </pc:sldLayoutChg>
        <pc:sldLayoutChg chg="setBg">
          <pc:chgData name="Divyansh Kumar" userId="9628f87e18c3d571" providerId="LiveId" clId="{568964DB-D992-4AD0-9CA7-629A33722788}" dt="2024-01-31T11:34:55.232" v="202"/>
          <pc:sldLayoutMkLst>
            <pc:docMk/>
            <pc:sldMasterMk cId="1282503715" sldId="2147483660"/>
            <pc:sldLayoutMk cId="2367861550" sldId="2147483666"/>
          </pc:sldLayoutMkLst>
        </pc:sldLayoutChg>
        <pc:sldLayoutChg chg="setBg">
          <pc:chgData name="Divyansh Kumar" userId="9628f87e18c3d571" providerId="LiveId" clId="{568964DB-D992-4AD0-9CA7-629A33722788}" dt="2024-01-31T11:34:55.232" v="202"/>
          <pc:sldLayoutMkLst>
            <pc:docMk/>
            <pc:sldMasterMk cId="1282503715" sldId="2147483660"/>
            <pc:sldLayoutMk cId="3498438826" sldId="2147483667"/>
          </pc:sldLayoutMkLst>
        </pc:sldLayoutChg>
        <pc:sldLayoutChg chg="setBg">
          <pc:chgData name="Divyansh Kumar" userId="9628f87e18c3d571" providerId="LiveId" clId="{568964DB-D992-4AD0-9CA7-629A33722788}" dt="2024-01-31T11:34:55.232" v="202"/>
          <pc:sldLayoutMkLst>
            <pc:docMk/>
            <pc:sldMasterMk cId="1282503715" sldId="2147483660"/>
            <pc:sldLayoutMk cId="3124013852" sldId="2147483668"/>
          </pc:sldLayoutMkLst>
        </pc:sldLayoutChg>
        <pc:sldLayoutChg chg="setBg">
          <pc:chgData name="Divyansh Kumar" userId="9628f87e18c3d571" providerId="LiveId" clId="{568964DB-D992-4AD0-9CA7-629A33722788}" dt="2024-01-31T11:34:55.232" v="202"/>
          <pc:sldLayoutMkLst>
            <pc:docMk/>
            <pc:sldMasterMk cId="1282503715" sldId="2147483660"/>
            <pc:sldLayoutMk cId="3819384530" sldId="2147483669"/>
          </pc:sldLayoutMkLst>
        </pc:sldLayoutChg>
        <pc:sldLayoutChg chg="setBg">
          <pc:chgData name="Divyansh Kumar" userId="9628f87e18c3d571" providerId="LiveId" clId="{568964DB-D992-4AD0-9CA7-629A33722788}" dt="2024-01-31T11:34:55.232" v="202"/>
          <pc:sldLayoutMkLst>
            <pc:docMk/>
            <pc:sldMasterMk cId="1282503715" sldId="2147483660"/>
            <pc:sldLayoutMk cId="3076553873" sldId="2147483670"/>
          </pc:sldLayoutMkLst>
        </pc:sldLayoutChg>
        <pc:sldLayoutChg chg="setBg">
          <pc:chgData name="Divyansh Kumar" userId="9628f87e18c3d571" providerId="LiveId" clId="{568964DB-D992-4AD0-9CA7-629A33722788}" dt="2024-01-31T11:34:55.232" v="202"/>
          <pc:sldLayoutMkLst>
            <pc:docMk/>
            <pc:sldMasterMk cId="1282503715" sldId="2147483660"/>
            <pc:sldLayoutMk cId="1772123886" sldId="2147483671"/>
          </pc:sldLayoutMkLst>
        </pc:sldLayoutChg>
        <pc:sldLayoutChg chg="setBg">
          <pc:chgData name="Divyansh Kumar" userId="9628f87e18c3d571" providerId="LiveId" clId="{568964DB-D992-4AD0-9CA7-629A33722788}" dt="2024-01-31T11:34:55.232" v="202"/>
          <pc:sldLayoutMkLst>
            <pc:docMk/>
            <pc:sldMasterMk cId="1282503715" sldId="2147483660"/>
            <pc:sldLayoutMk cId="988145324" sldId="2147483672"/>
          </pc:sldLayoutMkLst>
        </pc:sldLayoutChg>
        <pc:sldLayoutChg chg="setBg">
          <pc:chgData name="Divyansh Kumar" userId="9628f87e18c3d571" providerId="LiveId" clId="{568964DB-D992-4AD0-9CA7-629A33722788}" dt="2024-01-31T11:34:55.232" v="202"/>
          <pc:sldLayoutMkLst>
            <pc:docMk/>
            <pc:sldMasterMk cId="1282503715" sldId="2147483660"/>
            <pc:sldLayoutMk cId="3771550702" sldId="2147483673"/>
          </pc:sldLayoutMkLst>
        </pc:sldLayoutChg>
        <pc:sldLayoutChg chg="setBg">
          <pc:chgData name="Divyansh Kumar" userId="9628f87e18c3d571" providerId="LiveId" clId="{568964DB-D992-4AD0-9CA7-629A33722788}" dt="2024-01-31T11:34:55.232" v="202"/>
          <pc:sldLayoutMkLst>
            <pc:docMk/>
            <pc:sldMasterMk cId="1282503715" sldId="2147483660"/>
            <pc:sldLayoutMk cId="1286056642" sldId="2147483674"/>
          </pc:sldLayoutMkLst>
        </pc:sldLayoutChg>
        <pc:sldLayoutChg chg="setBg">
          <pc:chgData name="Divyansh Kumar" userId="9628f87e18c3d571" providerId="LiveId" clId="{568964DB-D992-4AD0-9CA7-629A33722788}" dt="2024-01-31T11:34:55.232" v="202"/>
          <pc:sldLayoutMkLst>
            <pc:docMk/>
            <pc:sldMasterMk cId="1282503715" sldId="2147483660"/>
            <pc:sldLayoutMk cId="1106782706" sldId="2147483675"/>
          </pc:sldLayoutMkLst>
        </pc:sldLayoutChg>
        <pc:sldLayoutChg chg="setBg">
          <pc:chgData name="Divyansh Kumar" userId="9628f87e18c3d571" providerId="LiveId" clId="{568964DB-D992-4AD0-9CA7-629A33722788}" dt="2024-01-31T11:34:55.232" v="202"/>
          <pc:sldLayoutMkLst>
            <pc:docMk/>
            <pc:sldMasterMk cId="1282503715" sldId="2147483660"/>
            <pc:sldLayoutMk cId="3811731904" sldId="214748367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B4ADB2-1080-406D-AB6F-FE395E0FBD07}"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239FE-556E-4EAE-80B4-996E336D3263}" type="slidenum">
              <a:rPr lang="en-IN" smtClean="0"/>
              <a:t>‹#›</a:t>
            </a:fld>
            <a:endParaRPr lang="en-IN"/>
          </a:p>
        </p:txBody>
      </p:sp>
    </p:spTree>
    <p:extLst>
      <p:ext uri="{BB962C8B-B14F-4D97-AF65-F5344CB8AC3E}">
        <p14:creationId xmlns:p14="http://schemas.microsoft.com/office/powerpoint/2010/main" val="423235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4ADB2-1080-406D-AB6F-FE395E0FBD07}"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239FE-556E-4EAE-80B4-996E336D3263}" type="slidenum">
              <a:rPr lang="en-IN" smtClean="0"/>
              <a:t>‹#›</a:t>
            </a:fld>
            <a:endParaRPr lang="en-IN"/>
          </a:p>
        </p:txBody>
      </p:sp>
    </p:spTree>
    <p:extLst>
      <p:ext uri="{BB962C8B-B14F-4D97-AF65-F5344CB8AC3E}">
        <p14:creationId xmlns:p14="http://schemas.microsoft.com/office/powerpoint/2010/main" val="307655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4ADB2-1080-406D-AB6F-FE395E0FBD07}"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239FE-556E-4EAE-80B4-996E336D326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72123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4ADB2-1080-406D-AB6F-FE395E0FBD07}"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239FE-556E-4EAE-80B4-996E336D3263}" type="slidenum">
              <a:rPr lang="en-IN" smtClean="0"/>
              <a:t>‹#›</a:t>
            </a:fld>
            <a:endParaRPr lang="en-IN"/>
          </a:p>
        </p:txBody>
      </p:sp>
    </p:spTree>
    <p:extLst>
      <p:ext uri="{BB962C8B-B14F-4D97-AF65-F5344CB8AC3E}">
        <p14:creationId xmlns:p14="http://schemas.microsoft.com/office/powerpoint/2010/main" val="988145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4ADB2-1080-406D-AB6F-FE395E0FBD07}"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239FE-556E-4EAE-80B4-996E336D326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550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4ADB2-1080-406D-AB6F-FE395E0FBD07}"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239FE-556E-4EAE-80B4-996E336D3263}" type="slidenum">
              <a:rPr lang="en-IN" smtClean="0"/>
              <a:t>‹#›</a:t>
            </a:fld>
            <a:endParaRPr lang="en-IN"/>
          </a:p>
        </p:txBody>
      </p:sp>
    </p:spTree>
    <p:extLst>
      <p:ext uri="{BB962C8B-B14F-4D97-AF65-F5344CB8AC3E}">
        <p14:creationId xmlns:p14="http://schemas.microsoft.com/office/powerpoint/2010/main" val="1286056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4ADB2-1080-406D-AB6F-FE395E0FBD07}"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239FE-556E-4EAE-80B4-996E336D3263}" type="slidenum">
              <a:rPr lang="en-IN" smtClean="0"/>
              <a:t>‹#›</a:t>
            </a:fld>
            <a:endParaRPr lang="en-IN"/>
          </a:p>
        </p:txBody>
      </p:sp>
    </p:spTree>
    <p:extLst>
      <p:ext uri="{BB962C8B-B14F-4D97-AF65-F5344CB8AC3E}">
        <p14:creationId xmlns:p14="http://schemas.microsoft.com/office/powerpoint/2010/main" val="1106782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4ADB2-1080-406D-AB6F-FE395E0FBD07}"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239FE-556E-4EAE-80B4-996E336D3263}" type="slidenum">
              <a:rPr lang="en-IN" smtClean="0"/>
              <a:t>‹#›</a:t>
            </a:fld>
            <a:endParaRPr lang="en-IN"/>
          </a:p>
        </p:txBody>
      </p:sp>
    </p:spTree>
    <p:extLst>
      <p:ext uri="{BB962C8B-B14F-4D97-AF65-F5344CB8AC3E}">
        <p14:creationId xmlns:p14="http://schemas.microsoft.com/office/powerpoint/2010/main" val="381173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4ADB2-1080-406D-AB6F-FE395E0FBD07}"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239FE-556E-4EAE-80B4-996E336D3263}" type="slidenum">
              <a:rPr lang="en-IN" smtClean="0"/>
              <a:t>‹#›</a:t>
            </a:fld>
            <a:endParaRPr lang="en-IN"/>
          </a:p>
        </p:txBody>
      </p:sp>
    </p:spTree>
    <p:extLst>
      <p:ext uri="{BB962C8B-B14F-4D97-AF65-F5344CB8AC3E}">
        <p14:creationId xmlns:p14="http://schemas.microsoft.com/office/powerpoint/2010/main" val="304709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4ADB2-1080-406D-AB6F-FE395E0FBD07}"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239FE-556E-4EAE-80B4-996E336D3263}" type="slidenum">
              <a:rPr lang="en-IN" smtClean="0"/>
              <a:t>‹#›</a:t>
            </a:fld>
            <a:endParaRPr lang="en-IN"/>
          </a:p>
        </p:txBody>
      </p:sp>
    </p:spTree>
    <p:extLst>
      <p:ext uri="{BB962C8B-B14F-4D97-AF65-F5344CB8AC3E}">
        <p14:creationId xmlns:p14="http://schemas.microsoft.com/office/powerpoint/2010/main" val="2910059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4ADB2-1080-406D-AB6F-FE395E0FBD07}"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239FE-556E-4EAE-80B4-996E336D3263}" type="slidenum">
              <a:rPr lang="en-IN" smtClean="0"/>
              <a:t>‹#›</a:t>
            </a:fld>
            <a:endParaRPr lang="en-IN"/>
          </a:p>
        </p:txBody>
      </p:sp>
    </p:spTree>
    <p:extLst>
      <p:ext uri="{BB962C8B-B14F-4D97-AF65-F5344CB8AC3E}">
        <p14:creationId xmlns:p14="http://schemas.microsoft.com/office/powerpoint/2010/main" val="177248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4ADB2-1080-406D-AB6F-FE395E0FBD07}" type="datetimeFigureOut">
              <a:rPr lang="en-IN" smtClean="0"/>
              <a:t>31-01-2024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F239FE-556E-4EAE-80B4-996E336D3263}" type="slidenum">
              <a:rPr lang="en-IN" smtClean="0"/>
              <a:t>‹#›</a:t>
            </a:fld>
            <a:endParaRPr lang="en-IN"/>
          </a:p>
        </p:txBody>
      </p:sp>
    </p:spTree>
    <p:extLst>
      <p:ext uri="{BB962C8B-B14F-4D97-AF65-F5344CB8AC3E}">
        <p14:creationId xmlns:p14="http://schemas.microsoft.com/office/powerpoint/2010/main" val="264357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B4ADB2-1080-406D-AB6F-FE395E0FBD07}"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F239FE-556E-4EAE-80B4-996E336D3263}" type="slidenum">
              <a:rPr lang="en-IN" smtClean="0"/>
              <a:t>‹#›</a:t>
            </a:fld>
            <a:endParaRPr lang="en-IN"/>
          </a:p>
        </p:txBody>
      </p:sp>
    </p:spTree>
    <p:extLst>
      <p:ext uri="{BB962C8B-B14F-4D97-AF65-F5344CB8AC3E}">
        <p14:creationId xmlns:p14="http://schemas.microsoft.com/office/powerpoint/2010/main" val="2367861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4ADB2-1080-406D-AB6F-FE395E0FBD07}" type="datetimeFigureOut">
              <a:rPr lang="en-IN" smtClean="0"/>
              <a:t>31-01-2024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F239FE-556E-4EAE-80B4-996E336D3263}" type="slidenum">
              <a:rPr lang="en-IN" smtClean="0"/>
              <a:t>‹#›</a:t>
            </a:fld>
            <a:endParaRPr lang="en-IN"/>
          </a:p>
        </p:txBody>
      </p:sp>
    </p:spTree>
    <p:extLst>
      <p:ext uri="{BB962C8B-B14F-4D97-AF65-F5344CB8AC3E}">
        <p14:creationId xmlns:p14="http://schemas.microsoft.com/office/powerpoint/2010/main" val="349843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4ADB2-1080-406D-AB6F-FE395E0FBD07}"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239FE-556E-4EAE-80B4-996E336D3263}" type="slidenum">
              <a:rPr lang="en-IN" smtClean="0"/>
              <a:t>‹#›</a:t>
            </a:fld>
            <a:endParaRPr lang="en-IN"/>
          </a:p>
        </p:txBody>
      </p:sp>
    </p:spTree>
    <p:extLst>
      <p:ext uri="{BB962C8B-B14F-4D97-AF65-F5344CB8AC3E}">
        <p14:creationId xmlns:p14="http://schemas.microsoft.com/office/powerpoint/2010/main" val="312401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B4ADB2-1080-406D-AB6F-FE395E0FBD07}"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239FE-556E-4EAE-80B4-996E336D3263}" type="slidenum">
              <a:rPr lang="en-IN" smtClean="0"/>
              <a:t>‹#›</a:t>
            </a:fld>
            <a:endParaRPr lang="en-IN"/>
          </a:p>
        </p:txBody>
      </p:sp>
    </p:spTree>
    <p:extLst>
      <p:ext uri="{BB962C8B-B14F-4D97-AF65-F5344CB8AC3E}">
        <p14:creationId xmlns:p14="http://schemas.microsoft.com/office/powerpoint/2010/main" val="381938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3823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B4ADB2-1080-406D-AB6F-FE395E0FBD07}" type="datetimeFigureOut">
              <a:rPr lang="en-IN" smtClean="0"/>
              <a:t>31-01-2024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F239FE-556E-4EAE-80B4-996E336D3263}" type="slidenum">
              <a:rPr lang="en-IN" smtClean="0"/>
              <a:t>‹#›</a:t>
            </a:fld>
            <a:endParaRPr lang="en-IN"/>
          </a:p>
        </p:txBody>
      </p:sp>
    </p:spTree>
    <p:extLst>
      <p:ext uri="{BB962C8B-B14F-4D97-AF65-F5344CB8AC3E}">
        <p14:creationId xmlns:p14="http://schemas.microsoft.com/office/powerpoint/2010/main" val="1282503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1F7D-A1FB-EB55-1A12-42ACC7235F5A}"/>
              </a:ext>
            </a:extLst>
          </p:cNvPr>
          <p:cNvSpPr>
            <a:spLocks noGrp="1"/>
          </p:cNvSpPr>
          <p:nvPr>
            <p:ph type="ctrTitle"/>
          </p:nvPr>
        </p:nvSpPr>
        <p:spPr>
          <a:xfrm>
            <a:off x="1915886" y="3171825"/>
            <a:ext cx="8360228" cy="2952000"/>
          </a:xfrm>
          <a:effectLst>
            <a:outerShdw blurRad="50800" dist="38100" algn="l" rotWithShape="0">
              <a:prstClr val="black">
                <a:alpha val="40000"/>
              </a:prstClr>
            </a:outerShdw>
          </a:effectLst>
        </p:spPr>
        <p:txBody>
          <a:bodyPr/>
          <a:lstStyle/>
          <a:p>
            <a:pPr algn="ctr"/>
            <a:r>
              <a:rPr lang="en-US" sz="6000" b="1" dirty="0" err="1">
                <a:ln w="10160">
                  <a:solidFill>
                    <a:schemeClr val="accent5"/>
                  </a:solidFill>
                  <a:prstDash val="solid"/>
                </a:ln>
                <a:solidFill>
                  <a:schemeClr val="bg1"/>
                </a:solidFill>
                <a:effectLst>
                  <a:outerShdw blurRad="38100" dist="22860" dir="5400000" algn="tl" rotWithShape="0">
                    <a:srgbClr val="000000">
                      <a:alpha val="30000"/>
                    </a:srgbClr>
                  </a:outerShdw>
                </a:effectLst>
              </a:rPr>
              <a:t>Sakila</a:t>
            </a:r>
            <a:r>
              <a:rPr lang="en-US" sz="60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 Rental Store</a:t>
            </a:r>
            <a:br>
              <a:rPr lang="en-US" sz="48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br>
            <a:br>
              <a:rPr lang="en-US" sz="48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br>
            <a:r>
              <a:rPr lang="en-US" sz="32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Movie Rental Data Analysis</a:t>
            </a:r>
            <a:br>
              <a:rPr lang="en-US" sz="48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br>
            <a:r>
              <a:rPr lang="en-US" sz="2800" b="1" dirty="0" err="1">
                <a:ln w="10160">
                  <a:solidFill>
                    <a:schemeClr val="accent5"/>
                  </a:solidFill>
                  <a:prstDash val="solid"/>
                </a:ln>
                <a:solidFill>
                  <a:schemeClr val="bg1"/>
                </a:solidFill>
                <a:effectLst>
                  <a:outerShdw blurRad="38100" dist="22860" dir="5400000" algn="tl" rotWithShape="0">
                    <a:srgbClr val="000000">
                      <a:alpha val="30000"/>
                    </a:srgbClr>
                  </a:outerShdw>
                </a:effectLst>
              </a:rPr>
              <a:t>Capestone</a:t>
            </a:r>
            <a:r>
              <a:rPr lang="en-US" sz="28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 Project</a:t>
            </a:r>
            <a:br>
              <a:rPr lang="en-US" sz="28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br>
            <a:br>
              <a:rPr lang="en-US" sz="48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br>
            <a:br>
              <a:rPr lang="en-US" sz="48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br>
            <a: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Divyansh Kumar Gupta</a:t>
            </a:r>
            <a:b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br>
            <a: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Mentor-Shruti </a:t>
            </a:r>
            <a:r>
              <a:rPr lang="en-US" sz="3600" b="1" dirty="0" err="1">
                <a:ln w="10160">
                  <a:solidFill>
                    <a:schemeClr val="accent5"/>
                  </a:solidFill>
                  <a:prstDash val="solid"/>
                </a:ln>
                <a:solidFill>
                  <a:schemeClr val="bg1"/>
                </a:solidFill>
                <a:effectLst>
                  <a:outerShdw blurRad="38100" dist="22860" dir="5400000" algn="tl" rotWithShape="0">
                    <a:srgbClr val="000000">
                      <a:alpha val="30000"/>
                    </a:srgbClr>
                  </a:outerShdw>
                </a:effectLst>
              </a:rPr>
              <a:t>Gode</a:t>
            </a:r>
            <a:endParaRPr lang="en-IN" sz="4800" b="1" dirty="0">
              <a:ln w="10160">
                <a:solidFill>
                  <a:schemeClr val="accent5"/>
                </a:solidFill>
                <a:prstDash val="solid"/>
              </a:ln>
              <a:solidFill>
                <a:schemeClr val="bg1"/>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2886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E63C-AEA3-8AE9-03D1-B20EE2F8B3C6}"/>
              </a:ext>
            </a:extLst>
          </p:cNvPr>
          <p:cNvSpPr>
            <a:spLocks noGrp="1"/>
          </p:cNvSpPr>
          <p:nvPr>
            <p:ph type="title"/>
          </p:nvPr>
        </p:nvSpPr>
        <p:spPr>
          <a:xfrm>
            <a:off x="2776722" y="0"/>
            <a:ext cx="8596668" cy="1320800"/>
          </a:xfrm>
        </p:spPr>
        <p:txBody>
          <a:bodyPr/>
          <a:lstStyle/>
          <a:p>
            <a: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Movie Rental Data Analysis</a:t>
            </a:r>
            <a:endParaRPr lang="en-IN" dirty="0"/>
          </a:p>
        </p:txBody>
      </p:sp>
      <p:sp>
        <p:nvSpPr>
          <p:cNvPr id="4" name="TextBox 3">
            <a:extLst>
              <a:ext uri="{FF2B5EF4-FFF2-40B4-BE49-F238E27FC236}">
                <a16:creationId xmlns:a16="http://schemas.microsoft.com/office/drawing/2014/main" id="{CD161B6B-78D3-74CD-A03E-E1EAC804334F}"/>
              </a:ext>
            </a:extLst>
          </p:cNvPr>
          <p:cNvSpPr txBox="1"/>
          <p:nvPr/>
        </p:nvSpPr>
        <p:spPr>
          <a:xfrm>
            <a:off x="475861" y="839755"/>
            <a:ext cx="11448662" cy="707886"/>
          </a:xfrm>
          <a:prstGeom prst="rect">
            <a:avLst/>
          </a:prstGeom>
          <a:noFill/>
        </p:spPr>
        <p:txBody>
          <a:bodyPr wrap="square" rtlCol="0">
            <a:spAutoFit/>
          </a:bodyPr>
          <a:lstStyle/>
          <a:p>
            <a:r>
              <a:rPr lang="en-US" sz="2000" dirty="0">
                <a:solidFill>
                  <a:schemeClr val="bg1"/>
                </a:solidFill>
              </a:rPr>
              <a:t>Task 8 : The film 'Agent Truman' has been a great success. Display the names of all actors who appeared in this film.</a:t>
            </a:r>
            <a:endParaRPr lang="en-IN" sz="2000" dirty="0">
              <a:solidFill>
                <a:schemeClr val="bg1"/>
              </a:solidFill>
            </a:endParaRPr>
          </a:p>
        </p:txBody>
      </p:sp>
      <p:pic>
        <p:nvPicPr>
          <p:cNvPr id="6" name="Picture 5">
            <a:extLst>
              <a:ext uri="{FF2B5EF4-FFF2-40B4-BE49-F238E27FC236}">
                <a16:creationId xmlns:a16="http://schemas.microsoft.com/office/drawing/2014/main" id="{94F32A97-7ACD-E4D6-188F-C1D4339C02F0}"/>
              </a:ext>
            </a:extLst>
          </p:cNvPr>
          <p:cNvPicPr>
            <a:picLocks noChangeAspect="1"/>
          </p:cNvPicPr>
          <p:nvPr/>
        </p:nvPicPr>
        <p:blipFill>
          <a:blip r:embed="rId2"/>
          <a:stretch>
            <a:fillRect/>
          </a:stretch>
        </p:blipFill>
        <p:spPr>
          <a:xfrm>
            <a:off x="4621672" y="2312852"/>
            <a:ext cx="2453384" cy="2716247"/>
          </a:xfrm>
          <a:prstGeom prst="rect">
            <a:avLst/>
          </a:prstGeom>
        </p:spPr>
      </p:pic>
      <p:sp>
        <p:nvSpPr>
          <p:cNvPr id="7" name="TextBox 6">
            <a:extLst>
              <a:ext uri="{FF2B5EF4-FFF2-40B4-BE49-F238E27FC236}">
                <a16:creationId xmlns:a16="http://schemas.microsoft.com/office/drawing/2014/main" id="{E2B0E22A-7FFA-AB1E-220C-F83DAEF65644}"/>
              </a:ext>
            </a:extLst>
          </p:cNvPr>
          <p:cNvSpPr txBox="1"/>
          <p:nvPr/>
        </p:nvSpPr>
        <p:spPr>
          <a:xfrm>
            <a:off x="475862" y="5794310"/>
            <a:ext cx="11448661" cy="707886"/>
          </a:xfrm>
          <a:prstGeom prst="rect">
            <a:avLst/>
          </a:prstGeom>
          <a:noFill/>
        </p:spPr>
        <p:txBody>
          <a:bodyPr wrap="square" rtlCol="0">
            <a:spAutoFit/>
          </a:bodyPr>
          <a:lstStyle/>
          <a:p>
            <a:r>
              <a:rPr lang="en-IN" sz="2000" dirty="0">
                <a:solidFill>
                  <a:schemeClr val="bg1"/>
                </a:solidFill>
              </a:rPr>
              <a:t>Interpretation: Actors like ‘Kirsten Paltrow’, ‘Sandra Kilmer’ etc. were the part of the cast for the movie ‘Agent Truman’</a:t>
            </a:r>
          </a:p>
        </p:txBody>
      </p:sp>
    </p:spTree>
    <p:extLst>
      <p:ext uri="{BB962C8B-B14F-4D97-AF65-F5344CB8AC3E}">
        <p14:creationId xmlns:p14="http://schemas.microsoft.com/office/powerpoint/2010/main" val="207663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5033-DA40-F82B-8772-D70C324640F9}"/>
              </a:ext>
            </a:extLst>
          </p:cNvPr>
          <p:cNvSpPr>
            <a:spLocks noGrp="1"/>
          </p:cNvSpPr>
          <p:nvPr>
            <p:ph type="title"/>
          </p:nvPr>
        </p:nvSpPr>
        <p:spPr>
          <a:xfrm>
            <a:off x="3047310" y="0"/>
            <a:ext cx="8596668" cy="1320800"/>
          </a:xfrm>
        </p:spPr>
        <p:txBody>
          <a:bodyPr/>
          <a:lstStyle/>
          <a:p>
            <a: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Movie Rental Data Analysis</a:t>
            </a:r>
            <a:endParaRPr lang="en-IN" dirty="0"/>
          </a:p>
        </p:txBody>
      </p:sp>
      <p:sp>
        <p:nvSpPr>
          <p:cNvPr id="4" name="TextBox 3">
            <a:extLst>
              <a:ext uri="{FF2B5EF4-FFF2-40B4-BE49-F238E27FC236}">
                <a16:creationId xmlns:a16="http://schemas.microsoft.com/office/drawing/2014/main" id="{240B348E-D9B2-1A98-D467-9A08DB64D114}"/>
              </a:ext>
            </a:extLst>
          </p:cNvPr>
          <p:cNvSpPr txBox="1"/>
          <p:nvPr/>
        </p:nvSpPr>
        <p:spPr>
          <a:xfrm>
            <a:off x="466531" y="997634"/>
            <a:ext cx="11430000" cy="707886"/>
          </a:xfrm>
          <a:prstGeom prst="rect">
            <a:avLst/>
          </a:prstGeom>
          <a:noFill/>
        </p:spPr>
        <p:txBody>
          <a:bodyPr wrap="square" rtlCol="0">
            <a:spAutoFit/>
          </a:bodyPr>
          <a:lstStyle/>
          <a:p>
            <a:r>
              <a:rPr lang="en-US" sz="2000" dirty="0">
                <a:solidFill>
                  <a:schemeClr val="bg1"/>
                </a:solidFill>
              </a:rPr>
              <a:t> Task 9: Sales have been lagging </a:t>
            </a:r>
            <a:r>
              <a:rPr lang="en-US" sz="2000" dirty="0" err="1">
                <a:solidFill>
                  <a:schemeClr val="bg1"/>
                </a:solidFill>
              </a:rPr>
              <a:t>amoung</a:t>
            </a:r>
            <a:r>
              <a:rPr lang="en-US" sz="2000" dirty="0">
                <a:solidFill>
                  <a:schemeClr val="bg1"/>
                </a:solidFill>
              </a:rPr>
              <a:t> young families, so the management wants to promote family movies. Identify all movies categorized as family films.</a:t>
            </a:r>
            <a:endParaRPr lang="en-IN" sz="2000" dirty="0">
              <a:solidFill>
                <a:schemeClr val="bg1"/>
              </a:solidFill>
            </a:endParaRPr>
          </a:p>
        </p:txBody>
      </p:sp>
      <p:pic>
        <p:nvPicPr>
          <p:cNvPr id="6" name="Picture 5">
            <a:extLst>
              <a:ext uri="{FF2B5EF4-FFF2-40B4-BE49-F238E27FC236}">
                <a16:creationId xmlns:a16="http://schemas.microsoft.com/office/drawing/2014/main" id="{308B01EC-18BC-C1BC-3AFF-3205FCF5E7C3}"/>
              </a:ext>
            </a:extLst>
          </p:cNvPr>
          <p:cNvPicPr>
            <a:picLocks noChangeAspect="1"/>
          </p:cNvPicPr>
          <p:nvPr/>
        </p:nvPicPr>
        <p:blipFill>
          <a:blip r:embed="rId2"/>
          <a:stretch>
            <a:fillRect/>
          </a:stretch>
        </p:blipFill>
        <p:spPr>
          <a:xfrm>
            <a:off x="4739952" y="1955612"/>
            <a:ext cx="2347718" cy="3342513"/>
          </a:xfrm>
          <a:prstGeom prst="rect">
            <a:avLst/>
          </a:prstGeom>
        </p:spPr>
      </p:pic>
      <p:sp>
        <p:nvSpPr>
          <p:cNvPr id="7" name="TextBox 6">
            <a:extLst>
              <a:ext uri="{FF2B5EF4-FFF2-40B4-BE49-F238E27FC236}">
                <a16:creationId xmlns:a16="http://schemas.microsoft.com/office/drawing/2014/main" id="{5A2D2B1C-FA7E-3A86-CACC-E90DD44047D1}"/>
              </a:ext>
            </a:extLst>
          </p:cNvPr>
          <p:cNvSpPr txBox="1"/>
          <p:nvPr/>
        </p:nvSpPr>
        <p:spPr>
          <a:xfrm>
            <a:off x="783772" y="5860366"/>
            <a:ext cx="11327362" cy="707886"/>
          </a:xfrm>
          <a:prstGeom prst="rect">
            <a:avLst/>
          </a:prstGeom>
          <a:noFill/>
        </p:spPr>
        <p:txBody>
          <a:bodyPr wrap="square" rtlCol="0">
            <a:spAutoFit/>
          </a:bodyPr>
          <a:lstStyle/>
          <a:p>
            <a:r>
              <a:rPr lang="en-IN" sz="2000" dirty="0">
                <a:solidFill>
                  <a:schemeClr val="bg1"/>
                </a:solidFill>
              </a:rPr>
              <a:t>Interpretation: Movies like ‘ African Egg’, ‘Apache Divine’, ‘ Atlantis Cause’ etc are categorized for family</a:t>
            </a:r>
          </a:p>
        </p:txBody>
      </p:sp>
    </p:spTree>
    <p:extLst>
      <p:ext uri="{BB962C8B-B14F-4D97-AF65-F5344CB8AC3E}">
        <p14:creationId xmlns:p14="http://schemas.microsoft.com/office/powerpoint/2010/main" val="66430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5033-DA40-F82B-8772-D70C324640F9}"/>
              </a:ext>
            </a:extLst>
          </p:cNvPr>
          <p:cNvSpPr>
            <a:spLocks noGrp="1"/>
          </p:cNvSpPr>
          <p:nvPr>
            <p:ph type="title"/>
          </p:nvPr>
        </p:nvSpPr>
        <p:spPr>
          <a:xfrm>
            <a:off x="2795383" y="0"/>
            <a:ext cx="8596668" cy="1320800"/>
          </a:xfrm>
        </p:spPr>
        <p:txBody>
          <a:bodyPr/>
          <a:lstStyle/>
          <a:p>
            <a: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Movie Rental Data Analysis</a:t>
            </a:r>
            <a:endParaRPr lang="en-IN" dirty="0"/>
          </a:p>
        </p:txBody>
      </p:sp>
      <p:sp>
        <p:nvSpPr>
          <p:cNvPr id="4" name="TextBox 3">
            <a:extLst>
              <a:ext uri="{FF2B5EF4-FFF2-40B4-BE49-F238E27FC236}">
                <a16:creationId xmlns:a16="http://schemas.microsoft.com/office/drawing/2014/main" id="{AD437CC3-E65F-5016-4F84-B4F287454DD3}"/>
              </a:ext>
            </a:extLst>
          </p:cNvPr>
          <p:cNvSpPr txBox="1"/>
          <p:nvPr/>
        </p:nvSpPr>
        <p:spPr>
          <a:xfrm>
            <a:off x="391885" y="781698"/>
            <a:ext cx="11700588" cy="1631216"/>
          </a:xfrm>
          <a:prstGeom prst="rect">
            <a:avLst/>
          </a:prstGeom>
          <a:noFill/>
        </p:spPr>
        <p:txBody>
          <a:bodyPr wrap="square" rtlCol="0">
            <a:spAutoFit/>
          </a:bodyPr>
          <a:lstStyle/>
          <a:p>
            <a:r>
              <a:rPr lang="en-US" sz="2000" dirty="0">
                <a:solidFill>
                  <a:schemeClr val="bg1"/>
                </a:solidFill>
              </a:rPr>
              <a:t>Task 10: The </a:t>
            </a:r>
            <a:r>
              <a:rPr lang="en-US" sz="2000" dirty="0" err="1">
                <a:solidFill>
                  <a:schemeClr val="bg1"/>
                </a:solidFill>
              </a:rPr>
              <a:t>managment</a:t>
            </a:r>
            <a:r>
              <a:rPr lang="en-US" sz="2000" dirty="0">
                <a:solidFill>
                  <a:schemeClr val="bg1"/>
                </a:solidFill>
              </a:rPr>
              <a:t> wants to </a:t>
            </a:r>
            <a:r>
              <a:rPr lang="en-US" sz="2000" dirty="0" err="1">
                <a:solidFill>
                  <a:schemeClr val="bg1"/>
                </a:solidFill>
              </a:rPr>
              <a:t>observ</a:t>
            </a:r>
            <a:r>
              <a:rPr lang="en-US" sz="2000" dirty="0">
                <a:solidFill>
                  <a:schemeClr val="bg1"/>
                </a:solidFill>
              </a:rPr>
              <a:t> the rental rates and rental frequencies(Number of time the movie disc is rented). </a:t>
            </a:r>
            <a:r>
              <a:rPr lang="en-US" sz="2000" dirty="0" err="1">
                <a:solidFill>
                  <a:schemeClr val="bg1"/>
                </a:solidFill>
              </a:rPr>
              <a:t>i</a:t>
            </a:r>
            <a:r>
              <a:rPr lang="en-US" sz="2000" dirty="0">
                <a:solidFill>
                  <a:schemeClr val="bg1"/>
                </a:solidFill>
              </a:rPr>
              <a:t>. Display the maximum, minimum and average rental rates of movies based on their ratings. The output must be sorted in descending order of the average rental rates. ii. Display the movies in descending order of their rental frequencies, so the management can maintain more copies of these movies.</a:t>
            </a:r>
            <a:endParaRPr lang="en-IN" sz="2000" dirty="0">
              <a:solidFill>
                <a:schemeClr val="bg1"/>
              </a:solidFill>
            </a:endParaRPr>
          </a:p>
        </p:txBody>
      </p:sp>
      <p:pic>
        <p:nvPicPr>
          <p:cNvPr id="6" name="Picture 5">
            <a:extLst>
              <a:ext uri="{FF2B5EF4-FFF2-40B4-BE49-F238E27FC236}">
                <a16:creationId xmlns:a16="http://schemas.microsoft.com/office/drawing/2014/main" id="{71792B19-DFD3-C678-47EC-EB8E307E7615}"/>
              </a:ext>
            </a:extLst>
          </p:cNvPr>
          <p:cNvPicPr>
            <a:picLocks noChangeAspect="1"/>
          </p:cNvPicPr>
          <p:nvPr/>
        </p:nvPicPr>
        <p:blipFill>
          <a:blip r:embed="rId2"/>
          <a:stretch>
            <a:fillRect/>
          </a:stretch>
        </p:blipFill>
        <p:spPr>
          <a:xfrm>
            <a:off x="1220313" y="2568695"/>
            <a:ext cx="5683225" cy="1720609"/>
          </a:xfrm>
          <a:prstGeom prst="rect">
            <a:avLst/>
          </a:prstGeom>
        </p:spPr>
      </p:pic>
      <p:pic>
        <p:nvPicPr>
          <p:cNvPr id="8" name="Picture 7">
            <a:extLst>
              <a:ext uri="{FF2B5EF4-FFF2-40B4-BE49-F238E27FC236}">
                <a16:creationId xmlns:a16="http://schemas.microsoft.com/office/drawing/2014/main" id="{8D2241F2-07E3-D84D-E2F0-FD3BC6EE1B88}"/>
              </a:ext>
            </a:extLst>
          </p:cNvPr>
          <p:cNvPicPr>
            <a:picLocks noChangeAspect="1"/>
          </p:cNvPicPr>
          <p:nvPr/>
        </p:nvPicPr>
        <p:blipFill>
          <a:blip r:embed="rId3"/>
          <a:stretch>
            <a:fillRect/>
          </a:stretch>
        </p:blipFill>
        <p:spPr>
          <a:xfrm>
            <a:off x="7137918" y="2710898"/>
            <a:ext cx="2957177" cy="2717993"/>
          </a:xfrm>
          <a:prstGeom prst="rect">
            <a:avLst/>
          </a:prstGeom>
        </p:spPr>
      </p:pic>
      <p:sp>
        <p:nvSpPr>
          <p:cNvPr id="9" name="TextBox 8">
            <a:extLst>
              <a:ext uri="{FF2B5EF4-FFF2-40B4-BE49-F238E27FC236}">
                <a16:creationId xmlns:a16="http://schemas.microsoft.com/office/drawing/2014/main" id="{FEEEB674-83DF-4CFC-D1D5-7BE12D8FD4B9}"/>
              </a:ext>
            </a:extLst>
          </p:cNvPr>
          <p:cNvSpPr txBox="1"/>
          <p:nvPr/>
        </p:nvSpPr>
        <p:spPr>
          <a:xfrm>
            <a:off x="438538" y="5833006"/>
            <a:ext cx="11607282" cy="707886"/>
          </a:xfrm>
          <a:prstGeom prst="rect">
            <a:avLst/>
          </a:prstGeom>
          <a:noFill/>
        </p:spPr>
        <p:txBody>
          <a:bodyPr wrap="square" rtlCol="0">
            <a:spAutoFit/>
          </a:bodyPr>
          <a:lstStyle/>
          <a:p>
            <a:r>
              <a:rPr lang="en-IN" sz="2000" dirty="0">
                <a:solidFill>
                  <a:schemeClr val="bg1"/>
                </a:solidFill>
              </a:rPr>
              <a:t>Interpretation: Displays the maximum, minimum and average rental rates of different rating category also movies like ‘Ace Goldfinger’, ‘Airplane Sierra’ etc. have the highest rental rates</a:t>
            </a:r>
          </a:p>
        </p:txBody>
      </p:sp>
    </p:spTree>
    <p:extLst>
      <p:ext uri="{BB962C8B-B14F-4D97-AF65-F5344CB8AC3E}">
        <p14:creationId xmlns:p14="http://schemas.microsoft.com/office/powerpoint/2010/main" val="397706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5033-DA40-F82B-8772-D70C324640F9}"/>
              </a:ext>
            </a:extLst>
          </p:cNvPr>
          <p:cNvSpPr>
            <a:spLocks noGrp="1"/>
          </p:cNvSpPr>
          <p:nvPr>
            <p:ph type="title"/>
          </p:nvPr>
        </p:nvSpPr>
        <p:spPr>
          <a:xfrm>
            <a:off x="2739399" y="0"/>
            <a:ext cx="8596668" cy="1320800"/>
          </a:xfrm>
        </p:spPr>
        <p:txBody>
          <a:bodyPr/>
          <a:lstStyle/>
          <a:p>
            <a: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Movie Rental Data Analysis</a:t>
            </a:r>
            <a:endParaRPr lang="en-IN" dirty="0"/>
          </a:p>
        </p:txBody>
      </p:sp>
      <p:sp>
        <p:nvSpPr>
          <p:cNvPr id="4" name="TextBox 3">
            <a:extLst>
              <a:ext uri="{FF2B5EF4-FFF2-40B4-BE49-F238E27FC236}">
                <a16:creationId xmlns:a16="http://schemas.microsoft.com/office/drawing/2014/main" id="{F26733A7-5591-CB53-584C-59B18708F603}"/>
              </a:ext>
            </a:extLst>
          </p:cNvPr>
          <p:cNvSpPr txBox="1"/>
          <p:nvPr/>
        </p:nvSpPr>
        <p:spPr>
          <a:xfrm>
            <a:off x="783772" y="700362"/>
            <a:ext cx="10842172" cy="1323439"/>
          </a:xfrm>
          <a:prstGeom prst="rect">
            <a:avLst/>
          </a:prstGeom>
          <a:noFill/>
        </p:spPr>
        <p:txBody>
          <a:bodyPr wrap="square" rtlCol="0">
            <a:spAutoFit/>
          </a:bodyPr>
          <a:lstStyle/>
          <a:p>
            <a:r>
              <a:rPr lang="en-US" sz="2000" dirty="0">
                <a:solidFill>
                  <a:schemeClr val="bg1"/>
                </a:solidFill>
              </a:rPr>
              <a:t>Task 11: In how many film categories, the difference between the average film replacement cost ((disc - DVD/Blue Ray) and the average film rental rate greater than $15? Display the list of all film categories identified above, along with the corresponding average film replacement cost and average film rental rate.</a:t>
            </a:r>
            <a:endParaRPr lang="en-IN" sz="2000" dirty="0">
              <a:solidFill>
                <a:schemeClr val="bg1"/>
              </a:solidFill>
            </a:endParaRPr>
          </a:p>
        </p:txBody>
      </p:sp>
      <p:pic>
        <p:nvPicPr>
          <p:cNvPr id="6" name="Picture 5">
            <a:extLst>
              <a:ext uri="{FF2B5EF4-FFF2-40B4-BE49-F238E27FC236}">
                <a16:creationId xmlns:a16="http://schemas.microsoft.com/office/drawing/2014/main" id="{7DA417B4-9463-C03F-F224-A796D88B40C5}"/>
              </a:ext>
            </a:extLst>
          </p:cNvPr>
          <p:cNvPicPr>
            <a:picLocks noChangeAspect="1"/>
          </p:cNvPicPr>
          <p:nvPr/>
        </p:nvPicPr>
        <p:blipFill>
          <a:blip r:embed="rId2"/>
          <a:stretch>
            <a:fillRect/>
          </a:stretch>
        </p:blipFill>
        <p:spPr>
          <a:xfrm>
            <a:off x="3399259" y="2222202"/>
            <a:ext cx="5094901" cy="3334844"/>
          </a:xfrm>
          <a:prstGeom prst="rect">
            <a:avLst/>
          </a:prstGeom>
        </p:spPr>
      </p:pic>
      <p:sp>
        <p:nvSpPr>
          <p:cNvPr id="7" name="TextBox 6">
            <a:extLst>
              <a:ext uri="{FF2B5EF4-FFF2-40B4-BE49-F238E27FC236}">
                <a16:creationId xmlns:a16="http://schemas.microsoft.com/office/drawing/2014/main" id="{F051F0F2-2008-7C45-55B0-474B68D74AD9}"/>
              </a:ext>
            </a:extLst>
          </p:cNvPr>
          <p:cNvSpPr txBox="1"/>
          <p:nvPr/>
        </p:nvSpPr>
        <p:spPr>
          <a:xfrm>
            <a:off x="976604" y="5876744"/>
            <a:ext cx="10238791" cy="707886"/>
          </a:xfrm>
          <a:prstGeom prst="rect">
            <a:avLst/>
          </a:prstGeom>
          <a:noFill/>
        </p:spPr>
        <p:txBody>
          <a:bodyPr wrap="square" rtlCol="0">
            <a:spAutoFit/>
          </a:bodyPr>
          <a:lstStyle/>
          <a:p>
            <a:r>
              <a:rPr lang="en-IN" sz="2000" dirty="0">
                <a:solidFill>
                  <a:schemeClr val="bg1"/>
                </a:solidFill>
              </a:rPr>
              <a:t>Interpretation: All the categories have the difference of average replacement cost and average rental rate </a:t>
            </a:r>
            <a:r>
              <a:rPr lang="en-IN" sz="2000" dirty="0" err="1">
                <a:solidFill>
                  <a:schemeClr val="bg1"/>
                </a:solidFill>
              </a:rPr>
              <a:t>i.e</a:t>
            </a:r>
            <a:r>
              <a:rPr lang="en-IN" sz="2000" dirty="0">
                <a:solidFill>
                  <a:schemeClr val="bg1"/>
                </a:solidFill>
              </a:rPr>
              <a:t>, $17 greater that $15 </a:t>
            </a:r>
          </a:p>
        </p:txBody>
      </p:sp>
    </p:spTree>
    <p:extLst>
      <p:ext uri="{BB962C8B-B14F-4D97-AF65-F5344CB8AC3E}">
        <p14:creationId xmlns:p14="http://schemas.microsoft.com/office/powerpoint/2010/main" val="714093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5033-DA40-F82B-8772-D70C324640F9}"/>
              </a:ext>
            </a:extLst>
          </p:cNvPr>
          <p:cNvSpPr>
            <a:spLocks noGrp="1"/>
          </p:cNvSpPr>
          <p:nvPr>
            <p:ph type="title"/>
          </p:nvPr>
        </p:nvSpPr>
        <p:spPr>
          <a:xfrm>
            <a:off x="2608770" y="0"/>
            <a:ext cx="8596668" cy="1320800"/>
          </a:xfrm>
        </p:spPr>
        <p:txBody>
          <a:bodyPr/>
          <a:lstStyle/>
          <a:p>
            <a: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Movie Rental Data Analysis</a:t>
            </a:r>
            <a:endParaRPr lang="en-IN" dirty="0"/>
          </a:p>
        </p:txBody>
      </p:sp>
      <p:sp>
        <p:nvSpPr>
          <p:cNvPr id="4" name="TextBox 3">
            <a:extLst>
              <a:ext uri="{FF2B5EF4-FFF2-40B4-BE49-F238E27FC236}">
                <a16:creationId xmlns:a16="http://schemas.microsoft.com/office/drawing/2014/main" id="{F26733A7-5591-CB53-584C-59B18708F603}"/>
              </a:ext>
            </a:extLst>
          </p:cNvPr>
          <p:cNvSpPr txBox="1"/>
          <p:nvPr/>
        </p:nvSpPr>
        <p:spPr>
          <a:xfrm>
            <a:off x="986562" y="1320800"/>
            <a:ext cx="11765902" cy="400110"/>
          </a:xfrm>
          <a:prstGeom prst="rect">
            <a:avLst/>
          </a:prstGeom>
          <a:noFill/>
        </p:spPr>
        <p:txBody>
          <a:bodyPr wrap="square" rtlCol="0">
            <a:spAutoFit/>
          </a:bodyPr>
          <a:lstStyle/>
          <a:p>
            <a:r>
              <a:rPr lang="en-US" sz="2000" dirty="0">
                <a:solidFill>
                  <a:schemeClr val="bg1"/>
                </a:solidFill>
              </a:rPr>
              <a:t>Task 12: Display the film categories in which the number of movies is greater than 70.</a:t>
            </a:r>
            <a:endParaRPr lang="en-IN" sz="2000" dirty="0">
              <a:solidFill>
                <a:schemeClr val="bg1"/>
              </a:solidFill>
            </a:endParaRPr>
          </a:p>
        </p:txBody>
      </p:sp>
      <p:pic>
        <p:nvPicPr>
          <p:cNvPr id="5" name="Picture 4">
            <a:extLst>
              <a:ext uri="{FF2B5EF4-FFF2-40B4-BE49-F238E27FC236}">
                <a16:creationId xmlns:a16="http://schemas.microsoft.com/office/drawing/2014/main" id="{2C79DF40-62DE-41D4-9FC3-C37089DC5242}"/>
              </a:ext>
            </a:extLst>
          </p:cNvPr>
          <p:cNvPicPr>
            <a:picLocks noChangeAspect="1"/>
          </p:cNvPicPr>
          <p:nvPr/>
        </p:nvPicPr>
        <p:blipFill>
          <a:blip r:embed="rId2"/>
          <a:stretch>
            <a:fillRect/>
          </a:stretch>
        </p:blipFill>
        <p:spPr>
          <a:xfrm>
            <a:off x="4730151" y="2727753"/>
            <a:ext cx="2343894" cy="1402493"/>
          </a:xfrm>
          <a:prstGeom prst="rect">
            <a:avLst/>
          </a:prstGeom>
        </p:spPr>
      </p:pic>
      <p:sp>
        <p:nvSpPr>
          <p:cNvPr id="6" name="TextBox 5">
            <a:extLst>
              <a:ext uri="{FF2B5EF4-FFF2-40B4-BE49-F238E27FC236}">
                <a16:creationId xmlns:a16="http://schemas.microsoft.com/office/drawing/2014/main" id="{3FF48488-16DD-42CA-7CB9-AA9AC8BF1EC7}"/>
              </a:ext>
            </a:extLst>
          </p:cNvPr>
          <p:cNvSpPr txBox="1"/>
          <p:nvPr/>
        </p:nvSpPr>
        <p:spPr>
          <a:xfrm>
            <a:off x="1352311" y="5537200"/>
            <a:ext cx="9853127" cy="707886"/>
          </a:xfrm>
          <a:prstGeom prst="rect">
            <a:avLst/>
          </a:prstGeom>
          <a:noFill/>
        </p:spPr>
        <p:txBody>
          <a:bodyPr wrap="square" rtlCol="0">
            <a:spAutoFit/>
          </a:bodyPr>
          <a:lstStyle/>
          <a:p>
            <a:r>
              <a:rPr lang="en-IN" sz="2000" dirty="0">
                <a:solidFill>
                  <a:schemeClr val="bg1"/>
                </a:solidFill>
              </a:rPr>
              <a:t>Interpretation: Only categories like ‘Foreign’ and ‘Sports’ that consist of highest number of movies</a:t>
            </a:r>
          </a:p>
        </p:txBody>
      </p:sp>
    </p:spTree>
    <p:extLst>
      <p:ext uri="{BB962C8B-B14F-4D97-AF65-F5344CB8AC3E}">
        <p14:creationId xmlns:p14="http://schemas.microsoft.com/office/powerpoint/2010/main" val="2356787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028E1E-7508-4423-2456-34BC1299A8AB}"/>
              </a:ext>
            </a:extLst>
          </p:cNvPr>
          <p:cNvPicPr>
            <a:picLocks noChangeAspect="1"/>
          </p:cNvPicPr>
          <p:nvPr/>
        </p:nvPicPr>
        <p:blipFill>
          <a:blip r:embed="rId2">
            <a:alphaModFix/>
            <a:extLst>
              <a:ext uri="{BEBA8EAE-BF5A-486C-A8C5-ECC9F3942E4B}">
                <a14:imgProps xmlns:a14="http://schemas.microsoft.com/office/drawing/2010/main">
                  <a14:imgLayer r:embed="rId3">
                    <a14:imgEffect>
                      <a14:artisticTexturizer/>
                    </a14:imgEffect>
                  </a14:imgLayer>
                </a14:imgProps>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29437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3823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6823-82CC-1C85-3EF4-1E1545AF1C3C}"/>
              </a:ext>
            </a:extLst>
          </p:cNvPr>
          <p:cNvSpPr>
            <a:spLocks noGrp="1"/>
          </p:cNvSpPr>
          <p:nvPr>
            <p:ph type="title"/>
          </p:nvPr>
        </p:nvSpPr>
        <p:spPr>
          <a:xfrm>
            <a:off x="3763434" y="104775"/>
            <a:ext cx="8596668" cy="1320800"/>
          </a:xfrm>
        </p:spPr>
        <p:txBody>
          <a:bodyPr/>
          <a:lstStyle/>
          <a:p>
            <a:r>
              <a:rPr lang="en-US" sz="60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Description</a:t>
            </a:r>
            <a:endParaRPr lang="en-IN" sz="6000" b="1" dirty="0">
              <a:ln w="10160">
                <a:solidFill>
                  <a:schemeClr val="accent5"/>
                </a:solidFill>
                <a:prstDash val="solid"/>
              </a:ln>
              <a:solidFill>
                <a:schemeClr val="bg1"/>
              </a:solidFill>
              <a:effectLst>
                <a:outerShdw blurRad="38100" dist="22860" dir="5400000" algn="tl" rotWithShape="0">
                  <a:srgbClr val="000000">
                    <a:alpha val="30000"/>
                  </a:srgbClr>
                </a:outerShdw>
              </a:effectLst>
            </a:endParaRPr>
          </a:p>
        </p:txBody>
      </p:sp>
      <p:sp>
        <p:nvSpPr>
          <p:cNvPr id="4" name="TextBox 3">
            <a:extLst>
              <a:ext uri="{FF2B5EF4-FFF2-40B4-BE49-F238E27FC236}">
                <a16:creationId xmlns:a16="http://schemas.microsoft.com/office/drawing/2014/main" id="{1A2748DE-E1CB-8F85-5C9D-381E27185BEF}"/>
              </a:ext>
            </a:extLst>
          </p:cNvPr>
          <p:cNvSpPr txBox="1"/>
          <p:nvPr/>
        </p:nvSpPr>
        <p:spPr>
          <a:xfrm>
            <a:off x="1219201" y="1715690"/>
            <a:ext cx="9391650" cy="4062651"/>
          </a:xfrm>
          <a:prstGeom prst="rect">
            <a:avLst/>
          </a:prstGeom>
          <a:noFill/>
        </p:spPr>
        <p:txBody>
          <a:bodyPr wrap="square" rtlCol="0">
            <a:spAutoFit/>
          </a:bodyPr>
          <a:lstStyle/>
          <a:p>
            <a:pPr algn="l"/>
            <a:r>
              <a:rPr lang="en-US" b="1" dirty="0" err="1">
                <a:solidFill>
                  <a:schemeClr val="bg1"/>
                </a:solidFill>
                <a:latin typeface="Cambria" panose="02040503050406030204" pitchFamily="18" charset="0"/>
                <a:ea typeface="Cambria" panose="02040503050406030204" pitchFamily="18" charset="0"/>
              </a:rPr>
              <a:t>Sakila</a:t>
            </a:r>
            <a:r>
              <a:rPr lang="en-US" b="1" dirty="0">
                <a:solidFill>
                  <a:schemeClr val="bg1"/>
                </a:solidFill>
                <a:latin typeface="Cambria" panose="02040503050406030204" pitchFamily="18" charset="0"/>
                <a:ea typeface="Cambria" panose="02040503050406030204" pitchFamily="18" charset="0"/>
              </a:rPr>
              <a:t> is a movie rental store with a wide collection of movies in DVDs and blue ray disc formats. The management decided to  analyze the data to understand that what sort of movies and actors are popularly rented.</a:t>
            </a:r>
          </a:p>
          <a:p>
            <a:pPr algn="l"/>
            <a:r>
              <a:rPr lang="en-US" b="1" dirty="0">
                <a:solidFill>
                  <a:schemeClr val="bg1"/>
                </a:solidFill>
                <a:latin typeface="Cambria" panose="02040503050406030204" pitchFamily="18" charset="0"/>
                <a:ea typeface="Cambria" panose="02040503050406030204" pitchFamily="18" charset="0"/>
              </a:rPr>
              <a:t> The analysis would help them stock up the inventory of movies to improve their business. This analysis involves a set of tasks to commence with as an analyst. </a:t>
            </a:r>
          </a:p>
          <a:p>
            <a:pPr algn="l"/>
            <a:endParaRPr lang="en-US" b="1" dirty="0">
              <a:solidFill>
                <a:schemeClr val="bg1"/>
              </a:solidFill>
              <a:latin typeface="Cambria" panose="02040503050406030204" pitchFamily="18" charset="0"/>
              <a:ea typeface="Cambria" panose="02040503050406030204" pitchFamily="18" charset="0"/>
            </a:endParaRPr>
          </a:p>
          <a:p>
            <a:pPr marL="0" indent="0">
              <a:buNone/>
            </a:pPr>
            <a:r>
              <a:rPr lang="en-US" sz="2400" b="1" dirty="0">
                <a:solidFill>
                  <a:schemeClr val="bg1"/>
                </a:solidFill>
                <a:latin typeface="Cambria" panose="02040503050406030204" pitchFamily="18" charset="0"/>
                <a:ea typeface="Cambria" panose="02040503050406030204" pitchFamily="18" charset="0"/>
              </a:rPr>
              <a:t>OBJECTIVES:</a:t>
            </a:r>
            <a:endParaRPr lang="en-US" sz="3200" b="1" dirty="0">
              <a:solidFill>
                <a:schemeClr val="bg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US" b="1" dirty="0">
                <a:solidFill>
                  <a:schemeClr val="bg1"/>
                </a:solidFill>
                <a:latin typeface="Cambria" panose="02040503050406030204" pitchFamily="18" charset="0"/>
                <a:ea typeface="Cambria" panose="02040503050406030204" pitchFamily="18" charset="0"/>
              </a:rPr>
              <a:t>The analysis would help the management to stock up the inventory as per the most popular movies and actors.</a:t>
            </a:r>
          </a:p>
          <a:p>
            <a:pPr marL="285750" indent="-285750">
              <a:buFont typeface="Wingdings" panose="05000000000000000000" pitchFamily="2" charset="2"/>
              <a:buChar char="v"/>
            </a:pPr>
            <a:r>
              <a:rPr lang="en-US" b="1" dirty="0">
                <a:solidFill>
                  <a:schemeClr val="bg1"/>
                </a:solidFill>
                <a:latin typeface="Cambria" panose="02040503050406030204" pitchFamily="18" charset="0"/>
                <a:ea typeface="Cambria" panose="02040503050406030204" pitchFamily="18" charset="0"/>
              </a:rPr>
              <a:t>The motive of analysis would also help the management to maximize the overall rental sales.</a:t>
            </a:r>
          </a:p>
          <a:p>
            <a:pPr marL="285750" indent="-285750">
              <a:buFont typeface="Wingdings" panose="05000000000000000000" pitchFamily="2" charset="2"/>
              <a:buChar char="v"/>
            </a:pPr>
            <a:r>
              <a:rPr lang="en-US" b="1" dirty="0">
                <a:solidFill>
                  <a:schemeClr val="bg1"/>
                </a:solidFill>
                <a:latin typeface="Cambria" panose="02040503050406030204" pitchFamily="18" charset="0"/>
                <a:ea typeface="Cambria" panose="02040503050406030204" pitchFamily="18" charset="0"/>
              </a:rPr>
              <a:t>The final report would give the overview of the current inventory in stock.</a:t>
            </a:r>
          </a:p>
          <a:p>
            <a:pPr algn="l"/>
            <a:endParaRPr lang="en-IN" b="1" dirty="0">
              <a:solidFill>
                <a:schemeClr val="bg1"/>
              </a:solidFill>
              <a:latin typeface="Cambria" panose="02040503050406030204" pitchFamily="18" charset="0"/>
              <a:ea typeface="Cambria" panose="02040503050406030204" pitchFamily="18" charset="0"/>
            </a:endParaRPr>
          </a:p>
          <a:p>
            <a:endParaRPr lang="en-IN" dirty="0">
              <a:solidFill>
                <a:schemeClr val="bg1"/>
              </a:solidFill>
            </a:endParaRPr>
          </a:p>
        </p:txBody>
      </p:sp>
    </p:spTree>
    <p:extLst>
      <p:ext uri="{BB962C8B-B14F-4D97-AF65-F5344CB8AC3E}">
        <p14:creationId xmlns:p14="http://schemas.microsoft.com/office/powerpoint/2010/main" val="104038522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4068-26FB-D433-D3B3-1EFF390B74FB}"/>
              </a:ext>
            </a:extLst>
          </p:cNvPr>
          <p:cNvSpPr>
            <a:spLocks noGrp="1"/>
          </p:cNvSpPr>
          <p:nvPr>
            <p:ph type="title"/>
          </p:nvPr>
        </p:nvSpPr>
        <p:spPr>
          <a:xfrm>
            <a:off x="3001434" y="180218"/>
            <a:ext cx="8596668" cy="1320800"/>
          </a:xfrm>
        </p:spPr>
        <p:txBody>
          <a:bodyPr/>
          <a:lstStyle/>
          <a:p>
            <a: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Movie Rental Data Analysis</a:t>
            </a:r>
            <a:endParaRPr lang="en-IN" dirty="0"/>
          </a:p>
        </p:txBody>
      </p:sp>
      <p:sp>
        <p:nvSpPr>
          <p:cNvPr id="4" name="TextBox 3">
            <a:extLst>
              <a:ext uri="{FF2B5EF4-FFF2-40B4-BE49-F238E27FC236}">
                <a16:creationId xmlns:a16="http://schemas.microsoft.com/office/drawing/2014/main" id="{F4118D2B-0CDC-7623-3E54-93A7F53DE7DA}"/>
              </a:ext>
            </a:extLst>
          </p:cNvPr>
          <p:cNvSpPr txBox="1"/>
          <p:nvPr/>
        </p:nvSpPr>
        <p:spPr>
          <a:xfrm>
            <a:off x="2019299" y="1300963"/>
            <a:ext cx="9315449" cy="400110"/>
          </a:xfrm>
          <a:prstGeom prst="rect">
            <a:avLst/>
          </a:prstGeom>
          <a:noFill/>
        </p:spPr>
        <p:txBody>
          <a:bodyPr wrap="square" rtlCol="0">
            <a:spAutoFit/>
          </a:bodyPr>
          <a:lstStyle/>
          <a:p>
            <a:r>
              <a:rPr lang="en-US" sz="2000" dirty="0">
                <a:solidFill>
                  <a:schemeClr val="bg1"/>
                </a:solidFill>
              </a:rPr>
              <a:t>Task 1: Display the full names of actors available in the database.</a:t>
            </a:r>
            <a:endParaRPr lang="en-IN" sz="2000" dirty="0">
              <a:solidFill>
                <a:schemeClr val="bg1"/>
              </a:solidFill>
            </a:endParaRPr>
          </a:p>
        </p:txBody>
      </p:sp>
      <p:pic>
        <p:nvPicPr>
          <p:cNvPr id="6" name="Picture 5">
            <a:extLst>
              <a:ext uri="{FF2B5EF4-FFF2-40B4-BE49-F238E27FC236}">
                <a16:creationId xmlns:a16="http://schemas.microsoft.com/office/drawing/2014/main" id="{A03174A5-3744-3DDB-5A7C-A52A073DB7F2}"/>
              </a:ext>
            </a:extLst>
          </p:cNvPr>
          <p:cNvPicPr>
            <a:picLocks noChangeAspect="1"/>
          </p:cNvPicPr>
          <p:nvPr/>
        </p:nvPicPr>
        <p:blipFill>
          <a:blip r:embed="rId2"/>
          <a:stretch>
            <a:fillRect/>
          </a:stretch>
        </p:blipFill>
        <p:spPr>
          <a:xfrm>
            <a:off x="3160210" y="2239255"/>
            <a:ext cx="5619042" cy="3222001"/>
          </a:xfrm>
          <a:prstGeom prst="rect">
            <a:avLst/>
          </a:prstGeom>
        </p:spPr>
      </p:pic>
      <p:sp>
        <p:nvSpPr>
          <p:cNvPr id="7" name="TextBox 6">
            <a:extLst>
              <a:ext uri="{FF2B5EF4-FFF2-40B4-BE49-F238E27FC236}">
                <a16:creationId xmlns:a16="http://schemas.microsoft.com/office/drawing/2014/main" id="{0B8E532D-EA6D-3F43-C084-52FC95EB1D9B}"/>
              </a:ext>
            </a:extLst>
          </p:cNvPr>
          <p:cNvSpPr txBox="1"/>
          <p:nvPr/>
        </p:nvSpPr>
        <p:spPr>
          <a:xfrm>
            <a:off x="2019299" y="5903657"/>
            <a:ext cx="10029825" cy="400110"/>
          </a:xfrm>
          <a:prstGeom prst="rect">
            <a:avLst/>
          </a:prstGeom>
          <a:noFill/>
        </p:spPr>
        <p:txBody>
          <a:bodyPr wrap="square" rtlCol="0">
            <a:spAutoFit/>
          </a:bodyPr>
          <a:lstStyle/>
          <a:p>
            <a:r>
              <a:rPr lang="en-US" sz="2000" dirty="0">
                <a:solidFill>
                  <a:schemeClr val="bg1"/>
                </a:solidFill>
              </a:rPr>
              <a:t>Interpretation: Displays the full concatenated names of the actors.</a:t>
            </a:r>
            <a:endParaRPr lang="en-IN" sz="2000" dirty="0">
              <a:solidFill>
                <a:schemeClr val="bg1"/>
              </a:solidFill>
            </a:endParaRPr>
          </a:p>
        </p:txBody>
      </p:sp>
    </p:spTree>
    <p:extLst>
      <p:ext uri="{BB962C8B-B14F-4D97-AF65-F5344CB8AC3E}">
        <p14:creationId xmlns:p14="http://schemas.microsoft.com/office/powerpoint/2010/main" val="214881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0E1A-E9A2-0BC6-35DB-4F54A539F93B}"/>
              </a:ext>
            </a:extLst>
          </p:cNvPr>
          <p:cNvSpPr>
            <a:spLocks noGrp="1"/>
          </p:cNvSpPr>
          <p:nvPr>
            <p:ph type="title"/>
          </p:nvPr>
        </p:nvSpPr>
        <p:spPr>
          <a:xfrm>
            <a:off x="2982384" y="0"/>
            <a:ext cx="8596668" cy="1320800"/>
          </a:xfrm>
        </p:spPr>
        <p:txBody>
          <a:bodyPr/>
          <a:lstStyle/>
          <a:p>
            <a: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Movie Rental Data Analysis</a:t>
            </a:r>
            <a:endParaRPr lang="en-IN" dirty="0"/>
          </a:p>
        </p:txBody>
      </p:sp>
      <p:sp>
        <p:nvSpPr>
          <p:cNvPr id="4" name="TextBox 3">
            <a:extLst>
              <a:ext uri="{FF2B5EF4-FFF2-40B4-BE49-F238E27FC236}">
                <a16:creationId xmlns:a16="http://schemas.microsoft.com/office/drawing/2014/main" id="{7A90EC4F-B10E-3556-6807-B37FD65C28B1}"/>
              </a:ext>
            </a:extLst>
          </p:cNvPr>
          <p:cNvSpPr txBox="1"/>
          <p:nvPr/>
        </p:nvSpPr>
        <p:spPr>
          <a:xfrm>
            <a:off x="400050" y="708025"/>
            <a:ext cx="11658600" cy="1015663"/>
          </a:xfrm>
          <a:prstGeom prst="rect">
            <a:avLst/>
          </a:prstGeom>
          <a:noFill/>
        </p:spPr>
        <p:txBody>
          <a:bodyPr wrap="square" rtlCol="0">
            <a:spAutoFit/>
          </a:bodyPr>
          <a:lstStyle/>
          <a:p>
            <a:r>
              <a:rPr lang="en-US" sz="2000" dirty="0">
                <a:solidFill>
                  <a:schemeClr val="bg1"/>
                </a:solidFill>
              </a:rPr>
              <a:t>Task 2: Management wants to know if there are any names of the actors appearing frequently. </a:t>
            </a:r>
          </a:p>
          <a:p>
            <a:r>
              <a:rPr lang="en-US" sz="2000" dirty="0" err="1">
                <a:solidFill>
                  <a:schemeClr val="bg1"/>
                </a:solidFill>
              </a:rPr>
              <a:t>i</a:t>
            </a:r>
            <a:r>
              <a:rPr lang="en-US" sz="2000" dirty="0">
                <a:solidFill>
                  <a:schemeClr val="bg1"/>
                </a:solidFill>
              </a:rPr>
              <a:t>. Display the number of times each first name appears in the database. ii. What is the count of actors that have unique first names in the database? Display the first names of all these actors.</a:t>
            </a:r>
            <a:endParaRPr lang="en-IN" sz="2000" dirty="0">
              <a:solidFill>
                <a:schemeClr val="bg1"/>
              </a:solidFill>
            </a:endParaRPr>
          </a:p>
        </p:txBody>
      </p:sp>
      <p:pic>
        <p:nvPicPr>
          <p:cNvPr id="6" name="Picture 5">
            <a:extLst>
              <a:ext uri="{FF2B5EF4-FFF2-40B4-BE49-F238E27FC236}">
                <a16:creationId xmlns:a16="http://schemas.microsoft.com/office/drawing/2014/main" id="{5AA4711F-9E78-6F2B-E623-9C651451863B}"/>
              </a:ext>
            </a:extLst>
          </p:cNvPr>
          <p:cNvPicPr>
            <a:picLocks noChangeAspect="1"/>
          </p:cNvPicPr>
          <p:nvPr/>
        </p:nvPicPr>
        <p:blipFill>
          <a:blip r:embed="rId2"/>
          <a:stretch>
            <a:fillRect/>
          </a:stretch>
        </p:blipFill>
        <p:spPr>
          <a:xfrm>
            <a:off x="1068616" y="2188886"/>
            <a:ext cx="2900927" cy="1868763"/>
          </a:xfrm>
          <a:prstGeom prst="rect">
            <a:avLst/>
          </a:prstGeom>
        </p:spPr>
      </p:pic>
      <p:pic>
        <p:nvPicPr>
          <p:cNvPr id="8" name="Picture 7">
            <a:extLst>
              <a:ext uri="{FF2B5EF4-FFF2-40B4-BE49-F238E27FC236}">
                <a16:creationId xmlns:a16="http://schemas.microsoft.com/office/drawing/2014/main" id="{8864317E-0256-2FA2-58C1-7A54C5983F7C}"/>
              </a:ext>
            </a:extLst>
          </p:cNvPr>
          <p:cNvPicPr>
            <a:picLocks noChangeAspect="1"/>
          </p:cNvPicPr>
          <p:nvPr/>
        </p:nvPicPr>
        <p:blipFill>
          <a:blip r:embed="rId3"/>
          <a:stretch>
            <a:fillRect/>
          </a:stretch>
        </p:blipFill>
        <p:spPr>
          <a:xfrm>
            <a:off x="4218324" y="3265157"/>
            <a:ext cx="2742621" cy="918234"/>
          </a:xfrm>
          <a:prstGeom prst="rect">
            <a:avLst/>
          </a:prstGeom>
        </p:spPr>
      </p:pic>
      <p:pic>
        <p:nvPicPr>
          <p:cNvPr id="10" name="Picture 9">
            <a:extLst>
              <a:ext uri="{FF2B5EF4-FFF2-40B4-BE49-F238E27FC236}">
                <a16:creationId xmlns:a16="http://schemas.microsoft.com/office/drawing/2014/main" id="{1836472A-BF84-1744-4D62-437E19BBE388}"/>
              </a:ext>
            </a:extLst>
          </p:cNvPr>
          <p:cNvPicPr>
            <a:picLocks noChangeAspect="1"/>
          </p:cNvPicPr>
          <p:nvPr/>
        </p:nvPicPr>
        <p:blipFill>
          <a:blip r:embed="rId4"/>
          <a:stretch>
            <a:fillRect/>
          </a:stretch>
        </p:blipFill>
        <p:spPr>
          <a:xfrm>
            <a:off x="7209726" y="3429000"/>
            <a:ext cx="2950724" cy="1952685"/>
          </a:xfrm>
          <a:prstGeom prst="rect">
            <a:avLst/>
          </a:prstGeom>
        </p:spPr>
      </p:pic>
      <p:sp>
        <p:nvSpPr>
          <p:cNvPr id="11" name="TextBox 10">
            <a:extLst>
              <a:ext uri="{FF2B5EF4-FFF2-40B4-BE49-F238E27FC236}">
                <a16:creationId xmlns:a16="http://schemas.microsoft.com/office/drawing/2014/main" id="{BC43D07A-86E4-0066-16C8-7C74D387B713}"/>
              </a:ext>
            </a:extLst>
          </p:cNvPr>
          <p:cNvSpPr txBox="1"/>
          <p:nvPr/>
        </p:nvSpPr>
        <p:spPr>
          <a:xfrm>
            <a:off x="1854028" y="5749865"/>
            <a:ext cx="9575972" cy="400110"/>
          </a:xfrm>
          <a:prstGeom prst="rect">
            <a:avLst/>
          </a:prstGeom>
          <a:noFill/>
        </p:spPr>
        <p:txBody>
          <a:bodyPr wrap="square" rtlCol="0">
            <a:spAutoFit/>
          </a:bodyPr>
          <a:lstStyle/>
          <a:p>
            <a:r>
              <a:rPr lang="en-US" sz="2000" dirty="0">
                <a:solidFill>
                  <a:schemeClr val="bg1"/>
                </a:solidFill>
              </a:rPr>
              <a:t>Interpretation: There are total 128 actors with distinct first names.</a:t>
            </a:r>
            <a:endParaRPr lang="en-IN" sz="2000" dirty="0">
              <a:solidFill>
                <a:schemeClr val="bg1"/>
              </a:solidFill>
            </a:endParaRPr>
          </a:p>
        </p:txBody>
      </p:sp>
    </p:spTree>
    <p:extLst>
      <p:ext uri="{BB962C8B-B14F-4D97-AF65-F5344CB8AC3E}">
        <p14:creationId xmlns:p14="http://schemas.microsoft.com/office/powerpoint/2010/main" val="426386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D779-4ED3-4571-5F02-C9ADF2F9D3C7}"/>
              </a:ext>
            </a:extLst>
          </p:cNvPr>
          <p:cNvSpPr>
            <a:spLocks noGrp="1"/>
          </p:cNvSpPr>
          <p:nvPr>
            <p:ph type="title"/>
          </p:nvPr>
        </p:nvSpPr>
        <p:spPr>
          <a:xfrm>
            <a:off x="3039534" y="0"/>
            <a:ext cx="8596668" cy="1320800"/>
          </a:xfrm>
        </p:spPr>
        <p:txBody>
          <a:bodyPr/>
          <a:lstStyle/>
          <a:p>
            <a: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Movie Rental Data Analysis</a:t>
            </a:r>
            <a:endParaRPr lang="en-IN" dirty="0"/>
          </a:p>
        </p:txBody>
      </p:sp>
      <p:sp>
        <p:nvSpPr>
          <p:cNvPr id="4" name="TextBox 3">
            <a:extLst>
              <a:ext uri="{FF2B5EF4-FFF2-40B4-BE49-F238E27FC236}">
                <a16:creationId xmlns:a16="http://schemas.microsoft.com/office/drawing/2014/main" id="{E8A7EF9D-BC17-E4AE-626D-CA8E081FEF36}"/>
              </a:ext>
            </a:extLst>
          </p:cNvPr>
          <p:cNvSpPr txBox="1"/>
          <p:nvPr/>
        </p:nvSpPr>
        <p:spPr>
          <a:xfrm>
            <a:off x="257176" y="812968"/>
            <a:ext cx="11820524" cy="1015663"/>
          </a:xfrm>
          <a:prstGeom prst="rect">
            <a:avLst/>
          </a:prstGeom>
          <a:noFill/>
        </p:spPr>
        <p:txBody>
          <a:bodyPr wrap="square" rtlCol="0">
            <a:spAutoFit/>
          </a:bodyPr>
          <a:lstStyle/>
          <a:p>
            <a:r>
              <a:rPr lang="en-US" sz="2000" dirty="0">
                <a:solidFill>
                  <a:schemeClr val="bg1"/>
                </a:solidFill>
              </a:rPr>
              <a:t>Task 3: The </a:t>
            </a:r>
            <a:r>
              <a:rPr lang="en-US" sz="2000" dirty="0" err="1">
                <a:solidFill>
                  <a:schemeClr val="bg1"/>
                </a:solidFill>
              </a:rPr>
              <a:t>managment</a:t>
            </a:r>
            <a:r>
              <a:rPr lang="en-US" sz="2000" dirty="0">
                <a:solidFill>
                  <a:schemeClr val="bg1"/>
                </a:solidFill>
              </a:rPr>
              <a:t> is interested to analyze the similarity in the last names of the actors.</a:t>
            </a:r>
          </a:p>
          <a:p>
            <a:r>
              <a:rPr lang="en-US" sz="2000" dirty="0" err="1">
                <a:solidFill>
                  <a:schemeClr val="bg1"/>
                </a:solidFill>
              </a:rPr>
              <a:t>i</a:t>
            </a:r>
            <a:r>
              <a:rPr lang="en-US" sz="2000" dirty="0">
                <a:solidFill>
                  <a:schemeClr val="bg1"/>
                </a:solidFill>
              </a:rPr>
              <a:t>. Display the number of times each last name appears in the </a:t>
            </a:r>
            <a:r>
              <a:rPr lang="en-US" sz="2000" dirty="0" err="1">
                <a:solidFill>
                  <a:schemeClr val="bg1"/>
                </a:solidFill>
              </a:rPr>
              <a:t>database.ii</a:t>
            </a:r>
            <a:r>
              <a:rPr lang="en-US" sz="2000" dirty="0">
                <a:solidFill>
                  <a:schemeClr val="bg1"/>
                </a:solidFill>
              </a:rPr>
              <a:t>. Display all unique last names in the database.</a:t>
            </a:r>
            <a:endParaRPr lang="en-IN" sz="2000" dirty="0">
              <a:solidFill>
                <a:schemeClr val="bg1"/>
              </a:solidFill>
            </a:endParaRPr>
          </a:p>
        </p:txBody>
      </p:sp>
      <p:pic>
        <p:nvPicPr>
          <p:cNvPr id="8" name="Picture 7">
            <a:extLst>
              <a:ext uri="{FF2B5EF4-FFF2-40B4-BE49-F238E27FC236}">
                <a16:creationId xmlns:a16="http://schemas.microsoft.com/office/drawing/2014/main" id="{7EFB1DCC-3248-8307-1EA3-3C23017F3E3B}"/>
              </a:ext>
            </a:extLst>
          </p:cNvPr>
          <p:cNvPicPr>
            <a:picLocks noChangeAspect="1"/>
          </p:cNvPicPr>
          <p:nvPr/>
        </p:nvPicPr>
        <p:blipFill>
          <a:blip r:embed="rId2"/>
          <a:stretch>
            <a:fillRect/>
          </a:stretch>
        </p:blipFill>
        <p:spPr>
          <a:xfrm>
            <a:off x="2188755" y="2335464"/>
            <a:ext cx="3440520" cy="2167655"/>
          </a:xfrm>
          <a:prstGeom prst="rect">
            <a:avLst/>
          </a:prstGeom>
        </p:spPr>
      </p:pic>
      <p:pic>
        <p:nvPicPr>
          <p:cNvPr id="10" name="Picture 9">
            <a:extLst>
              <a:ext uri="{FF2B5EF4-FFF2-40B4-BE49-F238E27FC236}">
                <a16:creationId xmlns:a16="http://schemas.microsoft.com/office/drawing/2014/main" id="{DCE76D60-416F-5928-7BD5-D994312AB999}"/>
              </a:ext>
            </a:extLst>
          </p:cNvPr>
          <p:cNvPicPr>
            <a:picLocks noChangeAspect="1"/>
          </p:cNvPicPr>
          <p:nvPr/>
        </p:nvPicPr>
        <p:blipFill>
          <a:blip r:embed="rId3"/>
          <a:stretch>
            <a:fillRect/>
          </a:stretch>
        </p:blipFill>
        <p:spPr>
          <a:xfrm>
            <a:off x="6167438" y="3304385"/>
            <a:ext cx="3567112" cy="2083759"/>
          </a:xfrm>
          <a:prstGeom prst="rect">
            <a:avLst/>
          </a:prstGeom>
        </p:spPr>
      </p:pic>
      <p:sp>
        <p:nvSpPr>
          <p:cNvPr id="11" name="TextBox 10">
            <a:extLst>
              <a:ext uri="{FF2B5EF4-FFF2-40B4-BE49-F238E27FC236}">
                <a16:creationId xmlns:a16="http://schemas.microsoft.com/office/drawing/2014/main" id="{4A141B07-803F-5735-1051-CBC4551E2DD3}"/>
              </a:ext>
            </a:extLst>
          </p:cNvPr>
          <p:cNvSpPr txBox="1"/>
          <p:nvPr/>
        </p:nvSpPr>
        <p:spPr>
          <a:xfrm>
            <a:off x="828675" y="5895975"/>
            <a:ext cx="11249025" cy="707886"/>
          </a:xfrm>
          <a:prstGeom prst="rect">
            <a:avLst/>
          </a:prstGeom>
          <a:noFill/>
        </p:spPr>
        <p:txBody>
          <a:bodyPr wrap="square" rtlCol="0">
            <a:spAutoFit/>
          </a:bodyPr>
          <a:lstStyle/>
          <a:p>
            <a:r>
              <a:rPr lang="en-US" sz="2000" dirty="0">
                <a:solidFill>
                  <a:schemeClr val="bg1"/>
                </a:solidFill>
              </a:rPr>
              <a:t>Interpretation: Displays the last names of the actors with count and actors with distinct last names.</a:t>
            </a:r>
            <a:endParaRPr lang="en-IN" sz="2000" dirty="0">
              <a:solidFill>
                <a:schemeClr val="bg1"/>
              </a:solidFill>
            </a:endParaRPr>
          </a:p>
        </p:txBody>
      </p:sp>
    </p:spTree>
    <p:extLst>
      <p:ext uri="{BB962C8B-B14F-4D97-AF65-F5344CB8AC3E}">
        <p14:creationId xmlns:p14="http://schemas.microsoft.com/office/powerpoint/2010/main" val="165906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7487-F9F5-A846-2828-3E40A9F6C910}"/>
              </a:ext>
            </a:extLst>
          </p:cNvPr>
          <p:cNvSpPr>
            <a:spLocks noGrp="1"/>
          </p:cNvSpPr>
          <p:nvPr>
            <p:ph type="title"/>
          </p:nvPr>
        </p:nvSpPr>
        <p:spPr>
          <a:xfrm>
            <a:off x="2944284" y="0"/>
            <a:ext cx="8596668" cy="1320800"/>
          </a:xfrm>
        </p:spPr>
        <p:txBody>
          <a:bodyPr/>
          <a:lstStyle/>
          <a:p>
            <a: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Movie Rental Data Analysis</a:t>
            </a:r>
            <a:endParaRPr lang="en-IN" dirty="0"/>
          </a:p>
        </p:txBody>
      </p:sp>
      <p:sp>
        <p:nvSpPr>
          <p:cNvPr id="4" name="TextBox 3">
            <a:extLst>
              <a:ext uri="{FF2B5EF4-FFF2-40B4-BE49-F238E27FC236}">
                <a16:creationId xmlns:a16="http://schemas.microsoft.com/office/drawing/2014/main" id="{EF1DA325-42DA-02E4-660F-C0061B3C4616}"/>
              </a:ext>
            </a:extLst>
          </p:cNvPr>
          <p:cNvSpPr txBox="1"/>
          <p:nvPr/>
        </p:nvSpPr>
        <p:spPr>
          <a:xfrm>
            <a:off x="180975" y="790575"/>
            <a:ext cx="12011025" cy="1938992"/>
          </a:xfrm>
          <a:prstGeom prst="rect">
            <a:avLst/>
          </a:prstGeom>
          <a:noFill/>
        </p:spPr>
        <p:txBody>
          <a:bodyPr wrap="square" rtlCol="0">
            <a:spAutoFit/>
          </a:bodyPr>
          <a:lstStyle/>
          <a:p>
            <a:r>
              <a:rPr lang="en-US" sz="2000">
                <a:solidFill>
                  <a:schemeClr val="bg1"/>
                </a:solidFill>
              </a:rPr>
              <a:t>Task 4: The management wants to analyze the movies based on their ratings to determine if they are suitable for kids or some parental assistance is required.Perform the following tasks to perform the required analysis.i. Display the list of records for the movies with the rating "R".(The movies with the rating "R" are not suitable for audience under 17 years age.ii. Display the list of records for movies that are not rated "R".iii. Display the list of records for movies that are suitable for audience below 13 years of age.</a:t>
            </a:r>
            <a:endParaRPr lang="en-IN" sz="2000" dirty="0">
              <a:solidFill>
                <a:schemeClr val="bg1"/>
              </a:solidFill>
            </a:endParaRPr>
          </a:p>
        </p:txBody>
      </p:sp>
      <p:pic>
        <p:nvPicPr>
          <p:cNvPr id="8" name="Picture 7">
            <a:extLst>
              <a:ext uri="{FF2B5EF4-FFF2-40B4-BE49-F238E27FC236}">
                <a16:creationId xmlns:a16="http://schemas.microsoft.com/office/drawing/2014/main" id="{FE30F466-9C07-A4DB-1BC6-0052BEC7C0DB}"/>
              </a:ext>
            </a:extLst>
          </p:cNvPr>
          <p:cNvPicPr>
            <a:picLocks noChangeAspect="1"/>
          </p:cNvPicPr>
          <p:nvPr/>
        </p:nvPicPr>
        <p:blipFill>
          <a:blip r:embed="rId2"/>
          <a:stretch>
            <a:fillRect/>
          </a:stretch>
        </p:blipFill>
        <p:spPr>
          <a:xfrm>
            <a:off x="614833" y="2829310"/>
            <a:ext cx="10787176" cy="1005927"/>
          </a:xfrm>
          <a:prstGeom prst="rect">
            <a:avLst/>
          </a:prstGeom>
        </p:spPr>
      </p:pic>
      <p:pic>
        <p:nvPicPr>
          <p:cNvPr id="10" name="Picture 9">
            <a:extLst>
              <a:ext uri="{FF2B5EF4-FFF2-40B4-BE49-F238E27FC236}">
                <a16:creationId xmlns:a16="http://schemas.microsoft.com/office/drawing/2014/main" id="{D8E82DB7-5DBD-0CDD-B50A-CBFBF075D39E}"/>
              </a:ext>
            </a:extLst>
          </p:cNvPr>
          <p:cNvPicPr>
            <a:picLocks noChangeAspect="1"/>
          </p:cNvPicPr>
          <p:nvPr/>
        </p:nvPicPr>
        <p:blipFill>
          <a:blip r:embed="rId3"/>
          <a:stretch>
            <a:fillRect/>
          </a:stretch>
        </p:blipFill>
        <p:spPr>
          <a:xfrm>
            <a:off x="1093036" y="3934980"/>
            <a:ext cx="9960203" cy="1005927"/>
          </a:xfrm>
          <a:prstGeom prst="rect">
            <a:avLst/>
          </a:prstGeom>
        </p:spPr>
      </p:pic>
      <p:pic>
        <p:nvPicPr>
          <p:cNvPr id="12" name="Picture 11">
            <a:extLst>
              <a:ext uri="{FF2B5EF4-FFF2-40B4-BE49-F238E27FC236}">
                <a16:creationId xmlns:a16="http://schemas.microsoft.com/office/drawing/2014/main" id="{C4071647-3659-1F84-2C98-7D2BBAA37447}"/>
              </a:ext>
            </a:extLst>
          </p:cNvPr>
          <p:cNvPicPr>
            <a:picLocks noChangeAspect="1"/>
          </p:cNvPicPr>
          <p:nvPr/>
        </p:nvPicPr>
        <p:blipFill>
          <a:blip r:embed="rId4"/>
          <a:stretch>
            <a:fillRect/>
          </a:stretch>
        </p:blipFill>
        <p:spPr>
          <a:xfrm>
            <a:off x="1093036" y="5040650"/>
            <a:ext cx="9983065" cy="937341"/>
          </a:xfrm>
          <a:prstGeom prst="rect">
            <a:avLst/>
          </a:prstGeom>
        </p:spPr>
      </p:pic>
      <p:sp>
        <p:nvSpPr>
          <p:cNvPr id="13" name="TextBox 12">
            <a:extLst>
              <a:ext uri="{FF2B5EF4-FFF2-40B4-BE49-F238E27FC236}">
                <a16:creationId xmlns:a16="http://schemas.microsoft.com/office/drawing/2014/main" id="{612B36CD-9F69-E759-2EF3-B6450F9B3E31}"/>
              </a:ext>
            </a:extLst>
          </p:cNvPr>
          <p:cNvSpPr txBox="1"/>
          <p:nvPr/>
        </p:nvSpPr>
        <p:spPr>
          <a:xfrm>
            <a:off x="401216" y="6077734"/>
            <a:ext cx="11513975" cy="707886"/>
          </a:xfrm>
          <a:prstGeom prst="rect">
            <a:avLst/>
          </a:prstGeom>
          <a:noFill/>
        </p:spPr>
        <p:txBody>
          <a:bodyPr wrap="square" rtlCol="0">
            <a:spAutoFit/>
          </a:bodyPr>
          <a:lstStyle/>
          <a:p>
            <a:r>
              <a:rPr lang="en-IN" sz="2000" dirty="0">
                <a:solidFill>
                  <a:schemeClr val="bg1"/>
                </a:solidFill>
              </a:rPr>
              <a:t>Interpretation: Displays the records of films with ‘</a:t>
            </a:r>
            <a:r>
              <a:rPr lang="en-IN" sz="2000" dirty="0" err="1">
                <a:solidFill>
                  <a:schemeClr val="bg1"/>
                </a:solidFill>
              </a:rPr>
              <a:t>R’for</a:t>
            </a:r>
            <a:r>
              <a:rPr lang="en-IN" sz="2000" dirty="0">
                <a:solidFill>
                  <a:schemeClr val="bg1"/>
                </a:solidFill>
              </a:rPr>
              <a:t> restricted for family rating and also ‘G’ for general </a:t>
            </a:r>
          </a:p>
        </p:txBody>
      </p:sp>
    </p:spTree>
    <p:extLst>
      <p:ext uri="{BB962C8B-B14F-4D97-AF65-F5344CB8AC3E}">
        <p14:creationId xmlns:p14="http://schemas.microsoft.com/office/powerpoint/2010/main" val="213064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0266-4D55-101A-5FEF-8292C4D72545}"/>
              </a:ext>
            </a:extLst>
          </p:cNvPr>
          <p:cNvSpPr>
            <a:spLocks noGrp="1"/>
          </p:cNvSpPr>
          <p:nvPr>
            <p:ph type="title"/>
          </p:nvPr>
        </p:nvSpPr>
        <p:spPr>
          <a:xfrm>
            <a:off x="2711407" y="0"/>
            <a:ext cx="8596668" cy="1320800"/>
          </a:xfrm>
        </p:spPr>
        <p:txBody>
          <a:bodyPr/>
          <a:lstStyle/>
          <a:p>
            <a: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Movie Rental Data Analysis</a:t>
            </a:r>
            <a:endParaRPr lang="en-IN" dirty="0"/>
          </a:p>
        </p:txBody>
      </p:sp>
      <p:sp>
        <p:nvSpPr>
          <p:cNvPr id="4" name="TextBox 3">
            <a:extLst>
              <a:ext uri="{FF2B5EF4-FFF2-40B4-BE49-F238E27FC236}">
                <a16:creationId xmlns:a16="http://schemas.microsoft.com/office/drawing/2014/main" id="{FE400AC2-75C4-40B3-BE50-05430A4980EF}"/>
              </a:ext>
            </a:extLst>
          </p:cNvPr>
          <p:cNvSpPr txBox="1"/>
          <p:nvPr/>
        </p:nvSpPr>
        <p:spPr>
          <a:xfrm>
            <a:off x="314131" y="660400"/>
            <a:ext cx="11877869" cy="1938992"/>
          </a:xfrm>
          <a:prstGeom prst="rect">
            <a:avLst/>
          </a:prstGeom>
          <a:noFill/>
        </p:spPr>
        <p:txBody>
          <a:bodyPr wrap="square" rtlCol="0">
            <a:spAutoFit/>
          </a:bodyPr>
          <a:lstStyle/>
          <a:p>
            <a:r>
              <a:rPr lang="en-US" sz="2000">
                <a:solidFill>
                  <a:schemeClr val="bg1"/>
                </a:solidFill>
              </a:rPr>
              <a:t>Task 5 : The board members wants to understand the replacement cost of a movie copy(disc- DVD/Blue Ray).The replacementt cost refers to the amount chargerd to the customers if the movie disc is not refunded or is returned in a damage state.i. Display the list of records for the movies where the replacement cost is up to $11.ii. Display the list of records for the movies where the replacemnt cost is between $11 and $20.iii. Display the list of records for all the movies in descending order of their replacement costs.</a:t>
            </a:r>
            <a:endParaRPr lang="en-IN" sz="2000" dirty="0">
              <a:solidFill>
                <a:schemeClr val="bg1"/>
              </a:solidFill>
            </a:endParaRPr>
          </a:p>
        </p:txBody>
      </p:sp>
      <p:pic>
        <p:nvPicPr>
          <p:cNvPr id="6" name="Picture 5">
            <a:extLst>
              <a:ext uri="{FF2B5EF4-FFF2-40B4-BE49-F238E27FC236}">
                <a16:creationId xmlns:a16="http://schemas.microsoft.com/office/drawing/2014/main" id="{E039DF6B-5977-D2E5-8BE4-0F67BFEE1923}"/>
              </a:ext>
            </a:extLst>
          </p:cNvPr>
          <p:cNvPicPr>
            <a:picLocks noChangeAspect="1"/>
          </p:cNvPicPr>
          <p:nvPr/>
        </p:nvPicPr>
        <p:blipFill>
          <a:blip r:embed="rId2"/>
          <a:stretch>
            <a:fillRect/>
          </a:stretch>
        </p:blipFill>
        <p:spPr>
          <a:xfrm>
            <a:off x="963485" y="2599392"/>
            <a:ext cx="10265030" cy="967824"/>
          </a:xfrm>
          <a:prstGeom prst="rect">
            <a:avLst/>
          </a:prstGeom>
        </p:spPr>
      </p:pic>
      <p:pic>
        <p:nvPicPr>
          <p:cNvPr id="8" name="Picture 7">
            <a:extLst>
              <a:ext uri="{FF2B5EF4-FFF2-40B4-BE49-F238E27FC236}">
                <a16:creationId xmlns:a16="http://schemas.microsoft.com/office/drawing/2014/main" id="{A47A9656-423D-6E19-94BD-1E8EA60A92B7}"/>
              </a:ext>
            </a:extLst>
          </p:cNvPr>
          <p:cNvPicPr>
            <a:picLocks noChangeAspect="1"/>
          </p:cNvPicPr>
          <p:nvPr/>
        </p:nvPicPr>
        <p:blipFill>
          <a:blip r:embed="rId3"/>
          <a:stretch>
            <a:fillRect/>
          </a:stretch>
        </p:blipFill>
        <p:spPr>
          <a:xfrm>
            <a:off x="1131140" y="3696237"/>
            <a:ext cx="9929720" cy="1966130"/>
          </a:xfrm>
          <a:prstGeom prst="rect">
            <a:avLst/>
          </a:prstGeom>
        </p:spPr>
      </p:pic>
      <p:pic>
        <p:nvPicPr>
          <p:cNvPr id="10" name="Picture 9">
            <a:extLst>
              <a:ext uri="{FF2B5EF4-FFF2-40B4-BE49-F238E27FC236}">
                <a16:creationId xmlns:a16="http://schemas.microsoft.com/office/drawing/2014/main" id="{02A46F59-F80A-A950-15A9-E874677C76B4}"/>
              </a:ext>
            </a:extLst>
          </p:cNvPr>
          <p:cNvPicPr>
            <a:picLocks noChangeAspect="1"/>
          </p:cNvPicPr>
          <p:nvPr/>
        </p:nvPicPr>
        <p:blipFill>
          <a:blip r:embed="rId4"/>
          <a:stretch>
            <a:fillRect/>
          </a:stretch>
        </p:blipFill>
        <p:spPr>
          <a:xfrm>
            <a:off x="1004942" y="4816502"/>
            <a:ext cx="10303133" cy="1005927"/>
          </a:xfrm>
          <a:prstGeom prst="rect">
            <a:avLst/>
          </a:prstGeom>
        </p:spPr>
      </p:pic>
      <p:sp>
        <p:nvSpPr>
          <p:cNvPr id="11" name="TextBox 10">
            <a:extLst>
              <a:ext uri="{FF2B5EF4-FFF2-40B4-BE49-F238E27FC236}">
                <a16:creationId xmlns:a16="http://schemas.microsoft.com/office/drawing/2014/main" id="{BFCFE629-A2E6-8747-D83B-3D19695488FE}"/>
              </a:ext>
            </a:extLst>
          </p:cNvPr>
          <p:cNvSpPr txBox="1"/>
          <p:nvPr/>
        </p:nvSpPr>
        <p:spPr>
          <a:xfrm>
            <a:off x="254895" y="5980922"/>
            <a:ext cx="11803225" cy="707886"/>
          </a:xfrm>
          <a:prstGeom prst="rect">
            <a:avLst/>
          </a:prstGeom>
          <a:noFill/>
        </p:spPr>
        <p:txBody>
          <a:bodyPr wrap="square" rtlCol="0">
            <a:spAutoFit/>
          </a:bodyPr>
          <a:lstStyle/>
          <a:p>
            <a:r>
              <a:rPr lang="en-IN" sz="2000" dirty="0">
                <a:solidFill>
                  <a:schemeClr val="bg1"/>
                </a:solidFill>
              </a:rPr>
              <a:t>Interpretation: Displays the records of films with replacement cost </a:t>
            </a:r>
            <a:r>
              <a:rPr lang="en-IN" sz="2000" dirty="0" err="1">
                <a:solidFill>
                  <a:schemeClr val="bg1"/>
                </a:solidFill>
              </a:rPr>
              <a:t>upto</a:t>
            </a:r>
            <a:r>
              <a:rPr lang="en-IN" sz="2000" dirty="0">
                <a:solidFill>
                  <a:schemeClr val="bg1"/>
                </a:solidFill>
              </a:rPr>
              <a:t> $11, between $11 to $20 and sorted  in descending order on the basis on replacement cost</a:t>
            </a:r>
          </a:p>
        </p:txBody>
      </p:sp>
    </p:spTree>
    <p:extLst>
      <p:ext uri="{BB962C8B-B14F-4D97-AF65-F5344CB8AC3E}">
        <p14:creationId xmlns:p14="http://schemas.microsoft.com/office/powerpoint/2010/main" val="355831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D33D-4A79-1BF2-0ACD-F26D74215782}"/>
              </a:ext>
            </a:extLst>
          </p:cNvPr>
          <p:cNvSpPr>
            <a:spLocks noGrp="1"/>
          </p:cNvSpPr>
          <p:nvPr>
            <p:ph type="title"/>
          </p:nvPr>
        </p:nvSpPr>
        <p:spPr>
          <a:xfrm>
            <a:off x="2459481" y="0"/>
            <a:ext cx="8596668" cy="1320800"/>
          </a:xfrm>
        </p:spPr>
        <p:txBody>
          <a:bodyPr/>
          <a:lstStyle/>
          <a:p>
            <a: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Movie Rental Data Analysis</a:t>
            </a:r>
            <a:endParaRPr lang="en-IN" dirty="0"/>
          </a:p>
        </p:txBody>
      </p:sp>
      <p:sp>
        <p:nvSpPr>
          <p:cNvPr id="6" name="TextBox 5">
            <a:extLst>
              <a:ext uri="{FF2B5EF4-FFF2-40B4-BE49-F238E27FC236}">
                <a16:creationId xmlns:a16="http://schemas.microsoft.com/office/drawing/2014/main" id="{52E16504-0591-8F70-0CF3-44FEE4FFD987}"/>
              </a:ext>
            </a:extLst>
          </p:cNvPr>
          <p:cNvSpPr txBox="1"/>
          <p:nvPr/>
        </p:nvSpPr>
        <p:spPr>
          <a:xfrm>
            <a:off x="1360714" y="1320800"/>
            <a:ext cx="9470572" cy="400110"/>
          </a:xfrm>
          <a:prstGeom prst="rect">
            <a:avLst/>
          </a:prstGeom>
          <a:noFill/>
        </p:spPr>
        <p:txBody>
          <a:bodyPr wrap="square" rtlCol="0">
            <a:spAutoFit/>
          </a:bodyPr>
          <a:lstStyle/>
          <a:p>
            <a:r>
              <a:rPr lang="en-US" sz="2000" dirty="0">
                <a:solidFill>
                  <a:schemeClr val="bg1"/>
                </a:solidFill>
              </a:rPr>
              <a:t> Task 6 Display the names of top 3 movies with greatest number of actors.</a:t>
            </a:r>
            <a:endParaRPr lang="en-IN" sz="2000" dirty="0">
              <a:solidFill>
                <a:schemeClr val="bg1"/>
              </a:solidFill>
            </a:endParaRPr>
          </a:p>
        </p:txBody>
      </p:sp>
      <p:pic>
        <p:nvPicPr>
          <p:cNvPr id="8" name="Picture 7">
            <a:extLst>
              <a:ext uri="{FF2B5EF4-FFF2-40B4-BE49-F238E27FC236}">
                <a16:creationId xmlns:a16="http://schemas.microsoft.com/office/drawing/2014/main" id="{A01CB048-D6B1-D268-7109-DD4F29E1134D}"/>
              </a:ext>
            </a:extLst>
          </p:cNvPr>
          <p:cNvPicPr>
            <a:picLocks noChangeAspect="1"/>
          </p:cNvPicPr>
          <p:nvPr/>
        </p:nvPicPr>
        <p:blipFill>
          <a:blip r:embed="rId2"/>
          <a:stretch>
            <a:fillRect/>
          </a:stretch>
        </p:blipFill>
        <p:spPr>
          <a:xfrm>
            <a:off x="3005857" y="2641600"/>
            <a:ext cx="5193272" cy="1994375"/>
          </a:xfrm>
          <a:prstGeom prst="rect">
            <a:avLst/>
          </a:prstGeom>
        </p:spPr>
      </p:pic>
      <p:sp>
        <p:nvSpPr>
          <p:cNvPr id="9" name="TextBox 8">
            <a:extLst>
              <a:ext uri="{FF2B5EF4-FFF2-40B4-BE49-F238E27FC236}">
                <a16:creationId xmlns:a16="http://schemas.microsoft.com/office/drawing/2014/main" id="{E5975316-A672-963C-E238-A29EAC571D39}"/>
              </a:ext>
            </a:extLst>
          </p:cNvPr>
          <p:cNvSpPr txBox="1"/>
          <p:nvPr/>
        </p:nvSpPr>
        <p:spPr>
          <a:xfrm>
            <a:off x="1360714" y="5868955"/>
            <a:ext cx="9265298" cy="400110"/>
          </a:xfrm>
          <a:prstGeom prst="rect">
            <a:avLst/>
          </a:prstGeom>
          <a:noFill/>
        </p:spPr>
        <p:txBody>
          <a:bodyPr wrap="square" rtlCol="0">
            <a:spAutoFit/>
          </a:bodyPr>
          <a:lstStyle/>
          <a:p>
            <a:r>
              <a:rPr lang="en-IN" sz="2000" dirty="0">
                <a:solidFill>
                  <a:schemeClr val="bg1"/>
                </a:solidFill>
              </a:rPr>
              <a:t>Interpretation: ‘Lambs </a:t>
            </a:r>
            <a:r>
              <a:rPr lang="en-IN" sz="2000" dirty="0" err="1">
                <a:solidFill>
                  <a:schemeClr val="bg1"/>
                </a:solidFill>
              </a:rPr>
              <a:t>Cincinatti</a:t>
            </a:r>
            <a:r>
              <a:rPr lang="en-IN" sz="2000" dirty="0">
                <a:solidFill>
                  <a:schemeClr val="bg1"/>
                </a:solidFill>
              </a:rPr>
              <a:t>’ is the movie with highest count of actors</a:t>
            </a:r>
          </a:p>
        </p:txBody>
      </p:sp>
    </p:spTree>
    <p:extLst>
      <p:ext uri="{BB962C8B-B14F-4D97-AF65-F5344CB8AC3E}">
        <p14:creationId xmlns:p14="http://schemas.microsoft.com/office/powerpoint/2010/main" val="496806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E377-FF08-C17C-1640-6213D96163F4}"/>
              </a:ext>
            </a:extLst>
          </p:cNvPr>
          <p:cNvSpPr>
            <a:spLocks noGrp="1"/>
          </p:cNvSpPr>
          <p:nvPr>
            <p:ph type="title"/>
          </p:nvPr>
        </p:nvSpPr>
        <p:spPr>
          <a:xfrm>
            <a:off x="2795383" y="0"/>
            <a:ext cx="8596668" cy="1320800"/>
          </a:xfrm>
        </p:spPr>
        <p:txBody>
          <a:bodyPr/>
          <a:lstStyle/>
          <a:p>
            <a:r>
              <a:rPr lang="en-US" sz="36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Movie Rental Data Analysis</a:t>
            </a:r>
            <a:endParaRPr lang="en-IN" dirty="0"/>
          </a:p>
        </p:txBody>
      </p:sp>
      <p:sp>
        <p:nvSpPr>
          <p:cNvPr id="4" name="TextBox 3">
            <a:extLst>
              <a:ext uri="{FF2B5EF4-FFF2-40B4-BE49-F238E27FC236}">
                <a16:creationId xmlns:a16="http://schemas.microsoft.com/office/drawing/2014/main" id="{0C83CEE7-ABF3-4458-3715-38D3119F7CE8}"/>
              </a:ext>
            </a:extLst>
          </p:cNvPr>
          <p:cNvSpPr txBox="1"/>
          <p:nvPr/>
        </p:nvSpPr>
        <p:spPr>
          <a:xfrm>
            <a:off x="867747" y="971589"/>
            <a:ext cx="10953512" cy="1015663"/>
          </a:xfrm>
          <a:prstGeom prst="rect">
            <a:avLst/>
          </a:prstGeom>
          <a:noFill/>
        </p:spPr>
        <p:txBody>
          <a:bodyPr wrap="square" rtlCol="0">
            <a:spAutoFit/>
          </a:bodyPr>
          <a:lstStyle/>
          <a:p>
            <a:r>
              <a:rPr lang="en-US" sz="2000" dirty="0">
                <a:solidFill>
                  <a:schemeClr val="bg1"/>
                </a:solidFill>
              </a:rPr>
              <a:t> Task 7: 'Music of Queen and Kris Kristofferson' have seen an unlikely resurgence. As an unintended consequence, films starting with the letters 'K' and 'Q' have </a:t>
            </a:r>
            <a:r>
              <a:rPr lang="en-US" sz="2000" dirty="0" err="1">
                <a:solidFill>
                  <a:schemeClr val="bg1"/>
                </a:solidFill>
              </a:rPr>
              <a:t>alsosoared</a:t>
            </a:r>
            <a:r>
              <a:rPr lang="en-US" sz="2000" dirty="0">
                <a:solidFill>
                  <a:schemeClr val="bg1"/>
                </a:solidFill>
              </a:rPr>
              <a:t> in popularity. Display the titles of the movies starting with letters 'K' and 'Q'.</a:t>
            </a:r>
            <a:endParaRPr lang="en-IN" sz="2000" dirty="0">
              <a:solidFill>
                <a:schemeClr val="bg1"/>
              </a:solidFill>
            </a:endParaRPr>
          </a:p>
        </p:txBody>
      </p:sp>
      <p:pic>
        <p:nvPicPr>
          <p:cNvPr id="6" name="Picture 5">
            <a:extLst>
              <a:ext uri="{FF2B5EF4-FFF2-40B4-BE49-F238E27FC236}">
                <a16:creationId xmlns:a16="http://schemas.microsoft.com/office/drawing/2014/main" id="{C1DC0B97-FCF8-B700-ECBA-8CF3A684B910}"/>
              </a:ext>
            </a:extLst>
          </p:cNvPr>
          <p:cNvPicPr>
            <a:picLocks noChangeAspect="1"/>
          </p:cNvPicPr>
          <p:nvPr/>
        </p:nvPicPr>
        <p:blipFill>
          <a:blip r:embed="rId2"/>
          <a:stretch>
            <a:fillRect/>
          </a:stretch>
        </p:blipFill>
        <p:spPr>
          <a:xfrm>
            <a:off x="558880" y="2804061"/>
            <a:ext cx="11074240" cy="1623102"/>
          </a:xfrm>
          <a:prstGeom prst="rect">
            <a:avLst/>
          </a:prstGeom>
        </p:spPr>
      </p:pic>
      <p:sp>
        <p:nvSpPr>
          <p:cNvPr id="7" name="TextBox 6">
            <a:extLst>
              <a:ext uri="{FF2B5EF4-FFF2-40B4-BE49-F238E27FC236}">
                <a16:creationId xmlns:a16="http://schemas.microsoft.com/office/drawing/2014/main" id="{751760B3-96D8-28D8-54D5-2A996266AFC9}"/>
              </a:ext>
            </a:extLst>
          </p:cNvPr>
          <p:cNvSpPr txBox="1"/>
          <p:nvPr/>
        </p:nvSpPr>
        <p:spPr>
          <a:xfrm>
            <a:off x="903542" y="5886411"/>
            <a:ext cx="10729578" cy="400110"/>
          </a:xfrm>
          <a:prstGeom prst="rect">
            <a:avLst/>
          </a:prstGeom>
          <a:noFill/>
        </p:spPr>
        <p:txBody>
          <a:bodyPr wrap="square" rtlCol="0">
            <a:spAutoFit/>
          </a:bodyPr>
          <a:lstStyle/>
          <a:p>
            <a:r>
              <a:rPr lang="en-IN" sz="2000" dirty="0">
                <a:solidFill>
                  <a:schemeClr val="bg1"/>
                </a:solidFill>
              </a:rPr>
              <a:t>Interpretation: Movies like ‘Kane Exorcism’, ‘QUILLS BULL’ etc starts with the letter K or Q</a:t>
            </a:r>
          </a:p>
        </p:txBody>
      </p:sp>
    </p:spTree>
    <p:extLst>
      <p:ext uri="{BB962C8B-B14F-4D97-AF65-F5344CB8AC3E}">
        <p14:creationId xmlns:p14="http://schemas.microsoft.com/office/powerpoint/2010/main" val="697102342"/>
      </p:ext>
    </p:extLst>
  </p:cSld>
  <p:clrMapOvr>
    <a:masterClrMapping/>
  </p:clrMapOvr>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
  <TotalTime>135</TotalTime>
  <Words>1063</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Cambria</vt:lpstr>
      <vt:lpstr>Trebuchet MS</vt:lpstr>
      <vt:lpstr>Wingdings</vt:lpstr>
      <vt:lpstr>Wingdings 3</vt:lpstr>
      <vt:lpstr>Facet</vt:lpstr>
      <vt:lpstr>Sakila Rental Store  Movie Rental Data Analysis Capestone Project   Divyansh Kumar Gupta Mentor-Shruti Gode</vt:lpstr>
      <vt:lpstr>Description</vt:lpstr>
      <vt:lpstr>Movie Rental Data Analysis</vt:lpstr>
      <vt:lpstr>Movie Rental Data Analysis</vt:lpstr>
      <vt:lpstr>Movie Rental Data Analysis</vt:lpstr>
      <vt:lpstr>Movie Rental Data Analysis</vt:lpstr>
      <vt:lpstr>Movie Rental Data Analysis</vt:lpstr>
      <vt:lpstr>Movie Rental Data Analysis</vt:lpstr>
      <vt:lpstr>Movie Rental Data Analysis</vt:lpstr>
      <vt:lpstr>Movie Rental Data Analysis</vt:lpstr>
      <vt:lpstr>Movie Rental Data Analysis</vt:lpstr>
      <vt:lpstr>Movie Rental Data Analysis</vt:lpstr>
      <vt:lpstr>Movie Rental Data Analysis</vt:lpstr>
      <vt:lpstr>Movie Rental Data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Divyansh Kumar</dc:creator>
  <cp:lastModifiedBy>Divyansh Kumar</cp:lastModifiedBy>
  <cp:revision>1</cp:revision>
  <dcterms:created xsi:type="dcterms:W3CDTF">2024-01-31T11:22:43Z</dcterms:created>
  <dcterms:modified xsi:type="dcterms:W3CDTF">2024-01-31T14:19:46Z</dcterms:modified>
</cp:coreProperties>
</file>