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1"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10E9B1-2CB5-49F5-8725-3F975A977DEA}" v="2" dt="2024-02-04T06:41:08.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nsh Kumar" userId="9628f87e18c3d571" providerId="LiveId" clId="{5310E9B1-2CB5-49F5-8725-3F975A977DEA}"/>
    <pc:docChg chg="undo redo custSel modSld">
      <pc:chgData name="Divyansh Kumar" userId="9628f87e18c3d571" providerId="LiveId" clId="{5310E9B1-2CB5-49F5-8725-3F975A977DEA}" dt="2024-02-04T07:00:53.560" v="960" actId="1076"/>
      <pc:docMkLst>
        <pc:docMk/>
      </pc:docMkLst>
      <pc:sldChg chg="addSp delSp modSp mod">
        <pc:chgData name="Divyansh Kumar" userId="9628f87e18c3d571" providerId="LiveId" clId="{5310E9B1-2CB5-49F5-8725-3F975A977DEA}" dt="2024-02-04T06:23:57.867" v="16" actId="1076"/>
        <pc:sldMkLst>
          <pc:docMk/>
          <pc:sldMk cId="4032383795" sldId="256"/>
        </pc:sldMkLst>
        <pc:spChg chg="add del mod">
          <ac:chgData name="Divyansh Kumar" userId="9628f87e18c3d571" providerId="LiveId" clId="{5310E9B1-2CB5-49F5-8725-3F975A977DEA}" dt="2024-02-04T06:23:36.191" v="10" actId="20577"/>
          <ac:spMkLst>
            <pc:docMk/>
            <pc:sldMk cId="4032383795" sldId="256"/>
            <ac:spMk id="2" creationId="{D069395D-5960-22EC-3E53-D0F29506E8A7}"/>
          </ac:spMkLst>
        </pc:spChg>
        <pc:spChg chg="add mod">
          <ac:chgData name="Divyansh Kumar" userId="9628f87e18c3d571" providerId="LiveId" clId="{5310E9B1-2CB5-49F5-8725-3F975A977DEA}" dt="2024-02-04T06:23:51.315" v="15" actId="404"/>
          <ac:spMkLst>
            <pc:docMk/>
            <pc:sldMk cId="4032383795" sldId="256"/>
            <ac:spMk id="3" creationId="{F35F7C7D-4617-768F-ADBD-28009573172E}"/>
          </ac:spMkLst>
        </pc:spChg>
        <pc:spChg chg="mod">
          <ac:chgData name="Divyansh Kumar" userId="9628f87e18c3d571" providerId="LiveId" clId="{5310E9B1-2CB5-49F5-8725-3F975A977DEA}" dt="2024-02-04T06:23:57.867" v="16" actId="1076"/>
          <ac:spMkLst>
            <pc:docMk/>
            <pc:sldMk cId="4032383795" sldId="256"/>
            <ac:spMk id="5" creationId="{E73219E6-9BEB-A8EB-4E96-4A866B8D31B2}"/>
          </ac:spMkLst>
        </pc:spChg>
        <pc:spChg chg="add del mod">
          <ac:chgData name="Divyansh Kumar" userId="9628f87e18c3d571" providerId="LiveId" clId="{5310E9B1-2CB5-49F5-8725-3F975A977DEA}" dt="2024-02-04T06:23:31.309" v="9" actId="478"/>
          <ac:spMkLst>
            <pc:docMk/>
            <pc:sldMk cId="4032383795" sldId="256"/>
            <ac:spMk id="6" creationId="{312876D6-7C09-4A80-0653-E54F3DA553F3}"/>
          </ac:spMkLst>
        </pc:spChg>
      </pc:sldChg>
      <pc:sldChg chg="modSp mod">
        <pc:chgData name="Divyansh Kumar" userId="9628f87e18c3d571" providerId="LiveId" clId="{5310E9B1-2CB5-49F5-8725-3F975A977DEA}" dt="2024-02-04T06:26:18.301" v="26" actId="1076"/>
        <pc:sldMkLst>
          <pc:docMk/>
          <pc:sldMk cId="3308990425" sldId="257"/>
        </pc:sldMkLst>
        <pc:spChg chg="mod">
          <ac:chgData name="Divyansh Kumar" userId="9628f87e18c3d571" providerId="LiveId" clId="{5310E9B1-2CB5-49F5-8725-3F975A977DEA}" dt="2024-02-04T06:26:18.301" v="26" actId="1076"/>
          <ac:spMkLst>
            <pc:docMk/>
            <pc:sldMk cId="3308990425" sldId="257"/>
            <ac:spMk id="5" creationId="{E73219E6-9BEB-A8EB-4E96-4A866B8D31B2}"/>
          </ac:spMkLst>
        </pc:spChg>
      </pc:sldChg>
      <pc:sldChg chg="modSp mod">
        <pc:chgData name="Divyansh Kumar" userId="9628f87e18c3d571" providerId="LiveId" clId="{5310E9B1-2CB5-49F5-8725-3F975A977DEA}" dt="2024-02-04T06:27:28.329" v="67" actId="1076"/>
        <pc:sldMkLst>
          <pc:docMk/>
          <pc:sldMk cId="4281589796" sldId="258"/>
        </pc:sldMkLst>
        <pc:spChg chg="mod">
          <ac:chgData name="Divyansh Kumar" userId="9628f87e18c3d571" providerId="LiveId" clId="{5310E9B1-2CB5-49F5-8725-3F975A977DEA}" dt="2024-02-04T06:27:28.329" v="67" actId="1076"/>
          <ac:spMkLst>
            <pc:docMk/>
            <pc:sldMk cId="4281589796" sldId="258"/>
            <ac:spMk id="12" creationId="{D33468B8-E873-D7C0-2660-0514C1425DBB}"/>
          </ac:spMkLst>
        </pc:spChg>
      </pc:sldChg>
      <pc:sldChg chg="modSp mod">
        <pc:chgData name="Divyansh Kumar" userId="9628f87e18c3d571" providerId="LiveId" clId="{5310E9B1-2CB5-49F5-8725-3F975A977DEA}" dt="2024-02-04T06:29:28.867" v="107" actId="1076"/>
        <pc:sldMkLst>
          <pc:docMk/>
          <pc:sldMk cId="2337305604" sldId="259"/>
        </pc:sldMkLst>
        <pc:spChg chg="mod">
          <ac:chgData name="Divyansh Kumar" userId="9628f87e18c3d571" providerId="LiveId" clId="{5310E9B1-2CB5-49F5-8725-3F975A977DEA}" dt="2024-02-04T06:29:28.867" v="107" actId="1076"/>
          <ac:spMkLst>
            <pc:docMk/>
            <pc:sldMk cId="2337305604" sldId="259"/>
            <ac:spMk id="4" creationId="{ABDB6DEA-04B7-635B-E9FC-1AE5E3456A4C}"/>
          </ac:spMkLst>
        </pc:spChg>
      </pc:sldChg>
      <pc:sldChg chg="modSp mod">
        <pc:chgData name="Divyansh Kumar" userId="9628f87e18c3d571" providerId="LiveId" clId="{5310E9B1-2CB5-49F5-8725-3F975A977DEA}" dt="2024-02-04T06:31:14.144" v="148" actId="1076"/>
        <pc:sldMkLst>
          <pc:docMk/>
          <pc:sldMk cId="167841907" sldId="260"/>
        </pc:sldMkLst>
        <pc:spChg chg="mod">
          <ac:chgData name="Divyansh Kumar" userId="9628f87e18c3d571" providerId="LiveId" clId="{5310E9B1-2CB5-49F5-8725-3F975A977DEA}" dt="2024-02-04T06:31:14.144" v="148" actId="1076"/>
          <ac:spMkLst>
            <pc:docMk/>
            <pc:sldMk cId="167841907" sldId="260"/>
            <ac:spMk id="3" creationId="{87019177-5C2E-8F72-38CF-8238EB5EA970}"/>
          </ac:spMkLst>
        </pc:spChg>
      </pc:sldChg>
      <pc:sldChg chg="modSp mod">
        <pc:chgData name="Divyansh Kumar" userId="9628f87e18c3d571" providerId="LiveId" clId="{5310E9B1-2CB5-49F5-8725-3F975A977DEA}" dt="2024-02-04T06:38:07.236" v="499" actId="1076"/>
        <pc:sldMkLst>
          <pc:docMk/>
          <pc:sldMk cId="3858001505" sldId="263"/>
        </pc:sldMkLst>
        <pc:spChg chg="mod">
          <ac:chgData name="Divyansh Kumar" userId="9628f87e18c3d571" providerId="LiveId" clId="{5310E9B1-2CB5-49F5-8725-3F975A977DEA}" dt="2024-02-04T06:32:21.503" v="175" actId="1076"/>
          <ac:spMkLst>
            <pc:docMk/>
            <pc:sldMk cId="3858001505" sldId="263"/>
            <ac:spMk id="3" creationId="{E84A5C67-7BD4-4A18-CD5E-FEA6B3D89B4A}"/>
          </ac:spMkLst>
        </pc:spChg>
        <pc:spChg chg="mod">
          <ac:chgData name="Divyansh Kumar" userId="9628f87e18c3d571" providerId="LiveId" clId="{5310E9B1-2CB5-49F5-8725-3F975A977DEA}" dt="2024-02-04T06:37:45.518" v="463" actId="20577"/>
          <ac:spMkLst>
            <pc:docMk/>
            <pc:sldMk cId="3858001505" sldId="263"/>
            <ac:spMk id="5" creationId="{E73219E6-9BEB-A8EB-4E96-4A866B8D31B2}"/>
          </ac:spMkLst>
        </pc:spChg>
        <pc:spChg chg="mod">
          <ac:chgData name="Divyansh Kumar" userId="9628f87e18c3d571" providerId="LiveId" clId="{5310E9B1-2CB5-49F5-8725-3F975A977DEA}" dt="2024-02-04T06:35:06.208" v="274" actId="20577"/>
          <ac:spMkLst>
            <pc:docMk/>
            <pc:sldMk cId="3858001505" sldId="263"/>
            <ac:spMk id="9" creationId="{6ADEA544-5232-2266-E23F-0BA2BE51E80B}"/>
          </ac:spMkLst>
        </pc:spChg>
        <pc:spChg chg="mod">
          <ac:chgData name="Divyansh Kumar" userId="9628f87e18c3d571" providerId="LiveId" clId="{5310E9B1-2CB5-49F5-8725-3F975A977DEA}" dt="2024-02-04T06:38:07.236" v="499" actId="1076"/>
          <ac:spMkLst>
            <pc:docMk/>
            <pc:sldMk cId="3858001505" sldId="263"/>
            <ac:spMk id="10" creationId="{1D5FEF74-A170-5D5C-E8DD-AD2D3721352E}"/>
          </ac:spMkLst>
        </pc:spChg>
        <pc:picChg chg="mod">
          <ac:chgData name="Divyansh Kumar" userId="9628f87e18c3d571" providerId="LiveId" clId="{5310E9B1-2CB5-49F5-8725-3F975A977DEA}" dt="2024-02-04T06:32:47.938" v="183" actId="1076"/>
          <ac:picMkLst>
            <pc:docMk/>
            <pc:sldMk cId="3858001505" sldId="263"/>
            <ac:picMk id="6" creationId="{895CB33D-90CE-CC19-3A8C-CE81620D0F74}"/>
          </ac:picMkLst>
        </pc:picChg>
        <pc:picChg chg="mod">
          <ac:chgData name="Divyansh Kumar" userId="9628f87e18c3d571" providerId="LiveId" clId="{5310E9B1-2CB5-49F5-8725-3F975A977DEA}" dt="2024-02-04T06:35:23.496" v="285" actId="1076"/>
          <ac:picMkLst>
            <pc:docMk/>
            <pc:sldMk cId="3858001505" sldId="263"/>
            <ac:picMk id="8" creationId="{0036ABE9-AD2E-CB79-0F52-697449C4FDE2}"/>
          </ac:picMkLst>
        </pc:picChg>
      </pc:sldChg>
      <pc:sldChg chg="modSp mod">
        <pc:chgData name="Divyansh Kumar" userId="9628f87e18c3d571" providerId="LiveId" clId="{5310E9B1-2CB5-49F5-8725-3F975A977DEA}" dt="2024-02-04T06:39:02.951" v="528" actId="1076"/>
        <pc:sldMkLst>
          <pc:docMk/>
          <pc:sldMk cId="151132158" sldId="264"/>
        </pc:sldMkLst>
        <pc:spChg chg="mod">
          <ac:chgData name="Divyansh Kumar" userId="9628f87e18c3d571" providerId="LiveId" clId="{5310E9B1-2CB5-49F5-8725-3F975A977DEA}" dt="2024-02-04T06:38:52.914" v="526" actId="1076"/>
          <ac:spMkLst>
            <pc:docMk/>
            <pc:sldMk cId="151132158" sldId="264"/>
            <ac:spMk id="3" creationId="{25D1BD6F-A5FC-BA26-0E6E-77A84F66284C}"/>
          </ac:spMkLst>
        </pc:spChg>
        <pc:spChg chg="mod">
          <ac:chgData name="Divyansh Kumar" userId="9628f87e18c3d571" providerId="LiveId" clId="{5310E9B1-2CB5-49F5-8725-3F975A977DEA}" dt="2024-02-04T06:38:58.707" v="527" actId="1076"/>
          <ac:spMkLst>
            <pc:docMk/>
            <pc:sldMk cId="151132158" sldId="264"/>
            <ac:spMk id="5" creationId="{E73219E6-9BEB-A8EB-4E96-4A866B8D31B2}"/>
          </ac:spMkLst>
        </pc:spChg>
        <pc:spChg chg="mod">
          <ac:chgData name="Divyansh Kumar" userId="9628f87e18c3d571" providerId="LiveId" clId="{5310E9B1-2CB5-49F5-8725-3F975A977DEA}" dt="2024-02-04T06:39:02.951" v="528" actId="1076"/>
          <ac:spMkLst>
            <pc:docMk/>
            <pc:sldMk cId="151132158" sldId="264"/>
            <ac:spMk id="10" creationId="{FADFB7CB-121B-00D3-FDB5-66654D7CD7C6}"/>
          </ac:spMkLst>
        </pc:spChg>
      </pc:sldChg>
      <pc:sldChg chg="addSp delSp modSp mod">
        <pc:chgData name="Divyansh Kumar" userId="9628f87e18c3d571" providerId="LiveId" clId="{5310E9B1-2CB5-49F5-8725-3F975A977DEA}" dt="2024-02-04T06:42:25.371" v="696" actId="1076"/>
        <pc:sldMkLst>
          <pc:docMk/>
          <pc:sldMk cId="620839628" sldId="265"/>
        </pc:sldMkLst>
        <pc:spChg chg="add del mod">
          <ac:chgData name="Divyansh Kumar" userId="9628f87e18c3d571" providerId="LiveId" clId="{5310E9B1-2CB5-49F5-8725-3F975A977DEA}" dt="2024-02-04T06:42:16.278" v="693" actId="478"/>
          <ac:spMkLst>
            <pc:docMk/>
            <pc:sldMk cId="620839628" sldId="265"/>
            <ac:spMk id="2" creationId="{2EB98704-E105-3111-C576-27B777CB5671}"/>
          </ac:spMkLst>
        </pc:spChg>
        <pc:spChg chg="mod">
          <ac:chgData name="Divyansh Kumar" userId="9628f87e18c3d571" providerId="LiveId" clId="{5310E9B1-2CB5-49F5-8725-3F975A977DEA}" dt="2024-02-04T06:40:53.029" v="611" actId="1076"/>
          <ac:spMkLst>
            <pc:docMk/>
            <pc:sldMk cId="620839628" sldId="265"/>
            <ac:spMk id="3" creationId="{A8100BF9-F0CA-9465-F408-CC5144099EFC}"/>
          </ac:spMkLst>
        </pc:spChg>
        <pc:spChg chg="mod">
          <ac:chgData name="Divyansh Kumar" userId="9628f87e18c3d571" providerId="LiveId" clId="{5310E9B1-2CB5-49F5-8725-3F975A977DEA}" dt="2024-02-04T06:42:25.371" v="696" actId="1076"/>
          <ac:spMkLst>
            <pc:docMk/>
            <pc:sldMk cId="620839628" sldId="265"/>
            <ac:spMk id="5" creationId="{E73219E6-9BEB-A8EB-4E96-4A866B8D31B2}"/>
          </ac:spMkLst>
        </pc:spChg>
        <pc:picChg chg="add del mod">
          <ac:chgData name="Divyansh Kumar" userId="9628f87e18c3d571" providerId="LiveId" clId="{5310E9B1-2CB5-49F5-8725-3F975A977DEA}" dt="2024-02-04T06:42:21.856" v="695" actId="1076"/>
          <ac:picMkLst>
            <pc:docMk/>
            <pc:sldMk cId="620839628" sldId="265"/>
            <ac:picMk id="7" creationId="{84E200DD-0E7D-10BC-AF34-D80DB8D5D9B0}"/>
          </ac:picMkLst>
        </pc:picChg>
      </pc:sldChg>
      <pc:sldChg chg="modSp mod">
        <pc:chgData name="Divyansh Kumar" userId="9628f87e18c3d571" providerId="LiveId" clId="{5310E9B1-2CB5-49F5-8725-3F975A977DEA}" dt="2024-02-04T06:47:58.833" v="732" actId="1076"/>
        <pc:sldMkLst>
          <pc:docMk/>
          <pc:sldMk cId="1505159140" sldId="266"/>
        </pc:sldMkLst>
        <pc:spChg chg="mod">
          <ac:chgData name="Divyansh Kumar" userId="9628f87e18c3d571" providerId="LiveId" clId="{5310E9B1-2CB5-49F5-8725-3F975A977DEA}" dt="2024-02-04T06:47:58.833" v="732" actId="1076"/>
          <ac:spMkLst>
            <pc:docMk/>
            <pc:sldMk cId="1505159140" sldId="266"/>
            <ac:spMk id="3" creationId="{92EA41CA-B616-4B70-1FC2-E43DED2814EE}"/>
          </ac:spMkLst>
        </pc:spChg>
        <pc:spChg chg="mod">
          <ac:chgData name="Divyansh Kumar" userId="9628f87e18c3d571" providerId="LiveId" clId="{5310E9B1-2CB5-49F5-8725-3F975A977DEA}" dt="2024-02-04T06:42:33.159" v="697" actId="1076"/>
          <ac:spMkLst>
            <pc:docMk/>
            <pc:sldMk cId="1505159140" sldId="266"/>
            <ac:spMk id="5" creationId="{E73219E6-9BEB-A8EB-4E96-4A866B8D31B2}"/>
          </ac:spMkLst>
        </pc:spChg>
      </pc:sldChg>
      <pc:sldChg chg="modSp mod">
        <pc:chgData name="Divyansh Kumar" userId="9628f87e18c3d571" providerId="LiveId" clId="{5310E9B1-2CB5-49F5-8725-3F975A977DEA}" dt="2024-02-04T06:49:31.120" v="777" actId="20577"/>
        <pc:sldMkLst>
          <pc:docMk/>
          <pc:sldMk cId="1283219592" sldId="267"/>
        </pc:sldMkLst>
        <pc:spChg chg="mod">
          <ac:chgData name="Divyansh Kumar" userId="9628f87e18c3d571" providerId="LiveId" clId="{5310E9B1-2CB5-49F5-8725-3F975A977DEA}" dt="2024-02-04T06:49:31.120" v="777" actId="20577"/>
          <ac:spMkLst>
            <pc:docMk/>
            <pc:sldMk cId="1283219592" sldId="267"/>
            <ac:spMk id="3" creationId="{97817B15-2DC5-6C67-3AB2-260423E76486}"/>
          </ac:spMkLst>
        </pc:spChg>
      </pc:sldChg>
      <pc:sldChg chg="delSp modSp mod">
        <pc:chgData name="Divyansh Kumar" userId="9628f87e18c3d571" providerId="LiveId" clId="{5310E9B1-2CB5-49F5-8725-3F975A977DEA}" dt="2024-02-04T06:54:34.401" v="849" actId="1076"/>
        <pc:sldMkLst>
          <pc:docMk/>
          <pc:sldMk cId="2969360747" sldId="268"/>
        </pc:sldMkLst>
        <pc:spChg chg="mod">
          <ac:chgData name="Divyansh Kumar" userId="9628f87e18c3d571" providerId="LiveId" clId="{5310E9B1-2CB5-49F5-8725-3F975A977DEA}" dt="2024-02-04T06:51:52.978" v="839" actId="1076"/>
          <ac:spMkLst>
            <pc:docMk/>
            <pc:sldMk cId="2969360747" sldId="268"/>
            <ac:spMk id="4" creationId="{92BA43A4-9445-140D-A540-957B033D4C6D}"/>
          </ac:spMkLst>
        </pc:spChg>
        <pc:spChg chg="mod">
          <ac:chgData name="Divyansh Kumar" userId="9628f87e18c3d571" providerId="LiveId" clId="{5310E9B1-2CB5-49F5-8725-3F975A977DEA}" dt="2024-02-04T06:54:08.580" v="846" actId="1076"/>
          <ac:spMkLst>
            <pc:docMk/>
            <pc:sldMk cId="2969360747" sldId="268"/>
            <ac:spMk id="13" creationId="{83C40B0E-500D-FE71-2DBE-485A0782ED03}"/>
          </ac:spMkLst>
        </pc:spChg>
        <pc:spChg chg="mod">
          <ac:chgData name="Divyansh Kumar" userId="9628f87e18c3d571" providerId="LiveId" clId="{5310E9B1-2CB5-49F5-8725-3F975A977DEA}" dt="2024-02-04T06:54:15.020" v="847" actId="1076"/>
          <ac:spMkLst>
            <pc:docMk/>
            <pc:sldMk cId="2969360747" sldId="268"/>
            <ac:spMk id="14" creationId="{2435A9D6-D2E1-6C7E-6E67-CE2959765B2E}"/>
          </ac:spMkLst>
        </pc:spChg>
        <pc:spChg chg="mod">
          <ac:chgData name="Divyansh Kumar" userId="9628f87e18c3d571" providerId="LiveId" clId="{5310E9B1-2CB5-49F5-8725-3F975A977DEA}" dt="2024-02-04T06:54:22.110" v="848" actId="1076"/>
          <ac:spMkLst>
            <pc:docMk/>
            <pc:sldMk cId="2969360747" sldId="268"/>
            <ac:spMk id="15" creationId="{F18F4BA5-9F72-FAE2-F914-FD856BD70FDE}"/>
          </ac:spMkLst>
        </pc:spChg>
        <pc:spChg chg="mod">
          <ac:chgData name="Divyansh Kumar" userId="9628f87e18c3d571" providerId="LiveId" clId="{5310E9B1-2CB5-49F5-8725-3F975A977DEA}" dt="2024-02-04T06:54:34.401" v="849" actId="1076"/>
          <ac:spMkLst>
            <pc:docMk/>
            <pc:sldMk cId="2969360747" sldId="268"/>
            <ac:spMk id="22" creationId="{092DDCAB-EF85-BC3F-4649-66C2399D6949}"/>
          </ac:spMkLst>
        </pc:spChg>
        <pc:picChg chg="del">
          <ac:chgData name="Divyansh Kumar" userId="9628f87e18c3d571" providerId="LiveId" clId="{5310E9B1-2CB5-49F5-8725-3F975A977DEA}" dt="2024-02-04T06:53:49.818" v="840" actId="478"/>
          <ac:picMkLst>
            <pc:docMk/>
            <pc:sldMk cId="2969360747" sldId="268"/>
            <ac:picMk id="6" creationId="{A29BAA62-2974-72EA-B37E-07F6B2024A2B}"/>
          </ac:picMkLst>
        </pc:picChg>
        <pc:picChg chg="del">
          <ac:chgData name="Divyansh Kumar" userId="9628f87e18c3d571" providerId="LiveId" clId="{5310E9B1-2CB5-49F5-8725-3F975A977DEA}" dt="2024-02-04T06:53:53.651" v="842" actId="478"/>
          <ac:picMkLst>
            <pc:docMk/>
            <pc:sldMk cId="2969360747" sldId="268"/>
            <ac:picMk id="10" creationId="{6981FA7B-8B7C-BD3C-0496-84B0211DA253}"/>
          </ac:picMkLst>
        </pc:picChg>
        <pc:picChg chg="del">
          <ac:chgData name="Divyansh Kumar" userId="9628f87e18c3d571" providerId="LiveId" clId="{5310E9B1-2CB5-49F5-8725-3F975A977DEA}" dt="2024-02-04T06:53:52.078" v="841" actId="478"/>
          <ac:picMkLst>
            <pc:docMk/>
            <pc:sldMk cId="2969360747" sldId="268"/>
            <ac:picMk id="12" creationId="{7861BD42-817D-04CF-FF5A-DA489FC5D3E1}"/>
          </ac:picMkLst>
        </pc:picChg>
        <pc:picChg chg="mod">
          <ac:chgData name="Divyansh Kumar" userId="9628f87e18c3d571" providerId="LiveId" clId="{5310E9B1-2CB5-49F5-8725-3F975A977DEA}" dt="2024-02-04T06:54:00.961" v="844" actId="1076"/>
          <ac:picMkLst>
            <pc:docMk/>
            <pc:sldMk cId="2969360747" sldId="268"/>
            <ac:picMk id="17" creationId="{EF4E45F4-3EDF-E0D0-CB25-AD6F916A6493}"/>
          </ac:picMkLst>
        </pc:picChg>
        <pc:picChg chg="mod">
          <ac:chgData name="Divyansh Kumar" userId="9628f87e18c3d571" providerId="LiveId" clId="{5310E9B1-2CB5-49F5-8725-3F975A977DEA}" dt="2024-02-04T06:53:57.369" v="843" actId="1076"/>
          <ac:picMkLst>
            <pc:docMk/>
            <pc:sldMk cId="2969360747" sldId="268"/>
            <ac:picMk id="19" creationId="{267DF2BF-D884-8F4E-03B4-DB0E3E63C7E5}"/>
          </ac:picMkLst>
        </pc:picChg>
        <pc:picChg chg="mod">
          <ac:chgData name="Divyansh Kumar" userId="9628f87e18c3d571" providerId="LiveId" clId="{5310E9B1-2CB5-49F5-8725-3F975A977DEA}" dt="2024-02-04T06:54:03.732" v="845" actId="1076"/>
          <ac:picMkLst>
            <pc:docMk/>
            <pc:sldMk cId="2969360747" sldId="268"/>
            <ac:picMk id="21" creationId="{20AD0084-EB1A-EF78-8474-163732574AA8}"/>
          </ac:picMkLst>
        </pc:picChg>
      </pc:sldChg>
      <pc:sldChg chg="delSp modSp mod">
        <pc:chgData name="Divyansh Kumar" userId="9628f87e18c3d571" providerId="LiveId" clId="{5310E9B1-2CB5-49F5-8725-3F975A977DEA}" dt="2024-02-04T06:56:30.322" v="919" actId="1076"/>
        <pc:sldMkLst>
          <pc:docMk/>
          <pc:sldMk cId="421377705" sldId="269"/>
        </pc:sldMkLst>
        <pc:spChg chg="mod">
          <ac:chgData name="Divyansh Kumar" userId="9628f87e18c3d571" providerId="LiveId" clId="{5310E9B1-2CB5-49F5-8725-3F975A977DEA}" dt="2024-02-04T06:56:22.276" v="916" actId="1076"/>
          <ac:spMkLst>
            <pc:docMk/>
            <pc:sldMk cId="421377705" sldId="269"/>
            <ac:spMk id="4" creationId="{B2724674-EE5E-2899-C96A-C9D1CDD69D51}"/>
          </ac:spMkLst>
        </pc:spChg>
        <pc:spChg chg="del">
          <ac:chgData name="Divyansh Kumar" userId="9628f87e18c3d571" providerId="LiveId" clId="{5310E9B1-2CB5-49F5-8725-3F975A977DEA}" dt="2024-02-04T06:56:27.409" v="918" actId="478"/>
          <ac:spMkLst>
            <pc:docMk/>
            <pc:sldMk cId="421377705" sldId="269"/>
            <ac:spMk id="9" creationId="{578F95B1-1EB0-A1DE-1809-1607154CF931}"/>
          </ac:spMkLst>
        </pc:spChg>
        <pc:picChg chg="mod">
          <ac:chgData name="Divyansh Kumar" userId="9628f87e18c3d571" providerId="LiveId" clId="{5310E9B1-2CB5-49F5-8725-3F975A977DEA}" dt="2024-02-04T06:56:30.322" v="919" actId="1076"/>
          <ac:picMkLst>
            <pc:docMk/>
            <pc:sldMk cId="421377705" sldId="269"/>
            <ac:picMk id="6" creationId="{17A1BE7E-9B41-90C5-B9AE-F61BDE5ACB6F}"/>
          </ac:picMkLst>
        </pc:picChg>
        <pc:picChg chg="del">
          <ac:chgData name="Divyansh Kumar" userId="9628f87e18c3d571" providerId="LiveId" clId="{5310E9B1-2CB5-49F5-8725-3F975A977DEA}" dt="2024-02-04T06:56:24.165" v="917" actId="478"/>
          <ac:picMkLst>
            <pc:docMk/>
            <pc:sldMk cId="421377705" sldId="269"/>
            <ac:picMk id="8" creationId="{8FEFEE07-83A8-8A15-8944-4E8450CA595A}"/>
          </ac:picMkLst>
        </pc:picChg>
      </pc:sldChg>
      <pc:sldChg chg="modSp mod">
        <pc:chgData name="Divyansh Kumar" userId="9628f87e18c3d571" providerId="LiveId" clId="{5310E9B1-2CB5-49F5-8725-3F975A977DEA}" dt="2024-02-04T07:00:53.560" v="960" actId="1076"/>
        <pc:sldMkLst>
          <pc:docMk/>
          <pc:sldMk cId="2165775811" sldId="271"/>
        </pc:sldMkLst>
        <pc:spChg chg="mod">
          <ac:chgData name="Divyansh Kumar" userId="9628f87e18c3d571" providerId="LiveId" clId="{5310E9B1-2CB5-49F5-8725-3F975A977DEA}" dt="2024-02-04T07:00:53.560" v="960" actId="1076"/>
          <ac:spMkLst>
            <pc:docMk/>
            <pc:sldMk cId="2165775811" sldId="271"/>
            <ac:spMk id="4" creationId="{3385E325-A033-B635-EBD8-4EBCF0F25DE3}"/>
          </ac:spMkLst>
        </pc:spChg>
        <pc:spChg chg="mod">
          <ac:chgData name="Divyansh Kumar" userId="9628f87e18c3d571" providerId="LiveId" clId="{5310E9B1-2CB5-49F5-8725-3F975A977DEA}" dt="2024-02-04T07:00:49.787" v="959" actId="1076"/>
          <ac:spMkLst>
            <pc:docMk/>
            <pc:sldMk cId="2165775811" sldId="271"/>
            <ac:spMk id="5" creationId="{751068E5-7ABD-0DC8-A78B-81369717B38C}"/>
          </ac:spMkLst>
        </pc:spChg>
      </pc:sldChg>
    </pc:docChg>
  </pc:docChgLst>
  <pc:docChgLst>
    <pc:chgData name="Divyansh Kumar" userId="9628f87e18c3d571" providerId="LiveId" clId="{CC704108-65F2-4E6C-8055-2DF931193E70}"/>
    <pc:docChg chg="undo custSel addSld delSld modSld">
      <pc:chgData name="Divyansh Kumar" userId="9628f87e18c3d571" providerId="LiveId" clId="{CC704108-65F2-4E6C-8055-2DF931193E70}" dt="2024-01-31T17:44:44.722" v="967" actId="1076"/>
      <pc:docMkLst>
        <pc:docMk/>
      </pc:docMkLst>
      <pc:sldChg chg="modSp mod">
        <pc:chgData name="Divyansh Kumar" userId="9628f87e18c3d571" providerId="LiveId" clId="{CC704108-65F2-4E6C-8055-2DF931193E70}" dt="2024-01-31T17:32:22.898" v="38" actId="20577"/>
        <pc:sldMkLst>
          <pc:docMk/>
          <pc:sldMk cId="151132158" sldId="264"/>
        </pc:sldMkLst>
        <pc:spChg chg="mod">
          <ac:chgData name="Divyansh Kumar" userId="9628f87e18c3d571" providerId="LiveId" clId="{CC704108-65F2-4E6C-8055-2DF931193E70}" dt="2024-01-31T17:32:22.898" v="38" actId="20577"/>
          <ac:spMkLst>
            <pc:docMk/>
            <pc:sldMk cId="151132158" sldId="264"/>
            <ac:spMk id="9" creationId="{6E888B54-8E6A-5C41-7999-E578B93DDD2D}"/>
          </ac:spMkLst>
        </pc:spChg>
      </pc:sldChg>
      <pc:sldChg chg="modSp mod">
        <pc:chgData name="Divyansh Kumar" userId="9628f87e18c3d571" providerId="LiveId" clId="{CC704108-65F2-4E6C-8055-2DF931193E70}" dt="2024-01-31T17:44:44.722" v="967" actId="1076"/>
        <pc:sldMkLst>
          <pc:docMk/>
          <pc:sldMk cId="2165775811" sldId="271"/>
        </pc:sldMkLst>
        <pc:spChg chg="mod">
          <ac:chgData name="Divyansh Kumar" userId="9628f87e18c3d571" providerId="LiveId" clId="{CC704108-65F2-4E6C-8055-2DF931193E70}" dt="2024-01-31T17:44:44.722" v="967" actId="1076"/>
          <ac:spMkLst>
            <pc:docMk/>
            <pc:sldMk cId="2165775811" sldId="271"/>
            <ac:spMk id="4" creationId="{3385E325-A033-B635-EBD8-4EBCF0F25DE3}"/>
          </ac:spMkLst>
        </pc:spChg>
        <pc:spChg chg="mod">
          <ac:chgData name="Divyansh Kumar" userId="9628f87e18c3d571" providerId="LiveId" clId="{CC704108-65F2-4E6C-8055-2DF931193E70}" dt="2024-01-31T17:44:41.545" v="966" actId="1076"/>
          <ac:spMkLst>
            <pc:docMk/>
            <pc:sldMk cId="2165775811" sldId="271"/>
            <ac:spMk id="5" creationId="{751068E5-7ABD-0DC8-A78B-81369717B38C}"/>
          </ac:spMkLst>
        </pc:spChg>
      </pc:sldChg>
      <pc:sldChg chg="new del">
        <pc:chgData name="Divyansh Kumar" userId="9628f87e18c3d571" providerId="LiveId" clId="{CC704108-65F2-4E6C-8055-2DF931193E70}" dt="2024-01-31T17:32:25.739" v="40" actId="680"/>
        <pc:sldMkLst>
          <pc:docMk/>
          <pc:sldMk cId="3909371018"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EDD7DC-18DF-43F4-A8ED-A1FDBD3C5C8A}" type="datetimeFigureOut">
              <a:rPr lang="en-IN" smtClean="0"/>
              <a:t>04-02-2024</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3C0FBE70-7A1B-44C0-AEBB-8223CD8DDD0D}" type="slidenum">
              <a:rPr lang="en-IN" smtClean="0"/>
              <a:t>‹#›</a:t>
            </a:fld>
            <a:endParaRPr lang="en-IN"/>
          </a:p>
        </p:txBody>
      </p:sp>
    </p:spTree>
    <p:extLst>
      <p:ext uri="{BB962C8B-B14F-4D97-AF65-F5344CB8AC3E}">
        <p14:creationId xmlns:p14="http://schemas.microsoft.com/office/powerpoint/2010/main" val="3843479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EDD7DC-18DF-43F4-A8ED-A1FDBD3C5C8A}"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FBE70-7A1B-44C0-AEBB-8223CD8DDD0D}" type="slidenum">
              <a:rPr lang="en-IN" smtClean="0"/>
              <a:t>‹#›</a:t>
            </a:fld>
            <a:endParaRPr lang="en-IN"/>
          </a:p>
        </p:txBody>
      </p:sp>
    </p:spTree>
    <p:extLst>
      <p:ext uri="{BB962C8B-B14F-4D97-AF65-F5344CB8AC3E}">
        <p14:creationId xmlns:p14="http://schemas.microsoft.com/office/powerpoint/2010/main" val="2786243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EDD7DC-18DF-43F4-A8ED-A1FDBD3C5C8A}"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FBE70-7A1B-44C0-AEBB-8223CD8DDD0D}" type="slidenum">
              <a:rPr lang="en-IN" smtClean="0"/>
              <a:t>‹#›</a:t>
            </a:fld>
            <a:endParaRPr lang="en-IN"/>
          </a:p>
        </p:txBody>
      </p:sp>
    </p:spTree>
    <p:extLst>
      <p:ext uri="{BB962C8B-B14F-4D97-AF65-F5344CB8AC3E}">
        <p14:creationId xmlns:p14="http://schemas.microsoft.com/office/powerpoint/2010/main" val="4099141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EDD7DC-18DF-43F4-A8ED-A1FDBD3C5C8A}"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FBE70-7A1B-44C0-AEBB-8223CD8DDD0D}" type="slidenum">
              <a:rPr lang="en-IN" smtClean="0"/>
              <a:t>‹#›</a:t>
            </a:fld>
            <a:endParaRPr lang="en-IN"/>
          </a:p>
        </p:txBody>
      </p:sp>
    </p:spTree>
    <p:extLst>
      <p:ext uri="{BB962C8B-B14F-4D97-AF65-F5344CB8AC3E}">
        <p14:creationId xmlns:p14="http://schemas.microsoft.com/office/powerpoint/2010/main" val="225377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EDD7DC-18DF-43F4-A8ED-A1FDBD3C5C8A}"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FBE70-7A1B-44C0-AEBB-8223CD8DDD0D}" type="slidenum">
              <a:rPr lang="en-IN" smtClean="0"/>
              <a:t>‹#›</a:t>
            </a:fld>
            <a:endParaRPr lang="en-IN"/>
          </a:p>
        </p:txBody>
      </p:sp>
    </p:spTree>
    <p:extLst>
      <p:ext uri="{BB962C8B-B14F-4D97-AF65-F5344CB8AC3E}">
        <p14:creationId xmlns:p14="http://schemas.microsoft.com/office/powerpoint/2010/main" val="1772408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EDD7DC-18DF-43F4-A8ED-A1FDBD3C5C8A}" type="datetimeFigureOut">
              <a:rPr lang="en-IN" smtClean="0"/>
              <a:t>04-02-2024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FBE70-7A1B-44C0-AEBB-8223CD8DDD0D}" type="slidenum">
              <a:rPr lang="en-IN" smtClean="0"/>
              <a:t>‹#›</a:t>
            </a:fld>
            <a:endParaRPr lang="en-IN"/>
          </a:p>
        </p:txBody>
      </p:sp>
    </p:spTree>
    <p:extLst>
      <p:ext uri="{BB962C8B-B14F-4D97-AF65-F5344CB8AC3E}">
        <p14:creationId xmlns:p14="http://schemas.microsoft.com/office/powerpoint/2010/main" val="1805784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EDD7DC-18DF-43F4-A8ED-A1FDBD3C5C8A}" type="datetimeFigureOut">
              <a:rPr lang="en-IN" smtClean="0"/>
              <a:t>04-02-2024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0FBE70-7A1B-44C0-AEBB-8223CD8DDD0D}" type="slidenum">
              <a:rPr lang="en-IN" smtClean="0"/>
              <a:t>‹#›</a:t>
            </a:fld>
            <a:endParaRPr lang="en-IN"/>
          </a:p>
        </p:txBody>
      </p:sp>
    </p:spTree>
    <p:extLst>
      <p:ext uri="{BB962C8B-B14F-4D97-AF65-F5344CB8AC3E}">
        <p14:creationId xmlns:p14="http://schemas.microsoft.com/office/powerpoint/2010/main" val="329455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EDD7DC-18DF-43F4-A8ED-A1FDBD3C5C8A}" type="datetimeFigureOut">
              <a:rPr lang="en-IN" smtClean="0"/>
              <a:t>04-02-2024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0FBE70-7A1B-44C0-AEBB-8223CD8DDD0D}" type="slidenum">
              <a:rPr lang="en-IN" smtClean="0"/>
              <a:t>‹#›</a:t>
            </a:fld>
            <a:endParaRPr lang="en-IN"/>
          </a:p>
        </p:txBody>
      </p:sp>
    </p:spTree>
    <p:extLst>
      <p:ext uri="{BB962C8B-B14F-4D97-AF65-F5344CB8AC3E}">
        <p14:creationId xmlns:p14="http://schemas.microsoft.com/office/powerpoint/2010/main" val="9040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EDD7DC-18DF-43F4-A8ED-A1FDBD3C5C8A}" type="datetimeFigureOut">
              <a:rPr lang="en-IN" smtClean="0"/>
              <a:t>04-02-2024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0FBE70-7A1B-44C0-AEBB-8223CD8DDD0D}" type="slidenum">
              <a:rPr lang="en-IN" smtClean="0"/>
              <a:t>‹#›</a:t>
            </a:fld>
            <a:endParaRPr lang="en-IN"/>
          </a:p>
        </p:txBody>
      </p:sp>
    </p:spTree>
    <p:extLst>
      <p:ext uri="{BB962C8B-B14F-4D97-AF65-F5344CB8AC3E}">
        <p14:creationId xmlns:p14="http://schemas.microsoft.com/office/powerpoint/2010/main" val="416389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EDD7DC-18DF-43F4-A8ED-A1FDBD3C5C8A}" type="datetimeFigureOut">
              <a:rPr lang="en-IN" smtClean="0"/>
              <a:t>04-02-2024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FBE70-7A1B-44C0-AEBB-8223CD8DDD0D}" type="slidenum">
              <a:rPr lang="en-IN" smtClean="0"/>
              <a:t>‹#›</a:t>
            </a:fld>
            <a:endParaRPr lang="en-IN"/>
          </a:p>
        </p:txBody>
      </p:sp>
    </p:spTree>
    <p:extLst>
      <p:ext uri="{BB962C8B-B14F-4D97-AF65-F5344CB8AC3E}">
        <p14:creationId xmlns:p14="http://schemas.microsoft.com/office/powerpoint/2010/main" val="3220010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BEDD7DC-18DF-43F4-A8ED-A1FDBD3C5C8A}" type="datetimeFigureOut">
              <a:rPr lang="en-IN" smtClean="0"/>
              <a:t>04-02-2024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C0FBE70-7A1B-44C0-AEBB-8223CD8DDD0D}" type="slidenum">
              <a:rPr lang="en-IN" smtClean="0"/>
              <a:t>‹#›</a:t>
            </a:fld>
            <a:endParaRPr lang="en-IN"/>
          </a:p>
        </p:txBody>
      </p:sp>
    </p:spTree>
    <p:extLst>
      <p:ext uri="{BB962C8B-B14F-4D97-AF65-F5344CB8AC3E}">
        <p14:creationId xmlns:p14="http://schemas.microsoft.com/office/powerpoint/2010/main" val="67367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BEDD7DC-18DF-43F4-A8ED-A1FDBD3C5C8A}" type="datetimeFigureOut">
              <a:rPr lang="en-IN" smtClean="0"/>
              <a:t>04-02-2024</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C0FBE70-7A1B-44C0-AEBB-8223CD8DDD0D}"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43633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395D-5960-22EC-3E53-D0F29506E8A7}"/>
              </a:ext>
            </a:extLst>
          </p:cNvPr>
          <p:cNvSpPr>
            <a:spLocks noGrp="1"/>
          </p:cNvSpPr>
          <p:nvPr>
            <p:ph type="ctrTitle"/>
          </p:nvPr>
        </p:nvSpPr>
        <p:spPr>
          <a:xfrm>
            <a:off x="773618" y="1113604"/>
            <a:ext cx="10644761" cy="2920713"/>
          </a:xfrm>
        </p:spPr>
        <p:txBody>
          <a:bodyPr>
            <a:normAutofit/>
          </a:bodyPr>
          <a:lstStyle/>
          <a:p>
            <a:br>
              <a:rPr lang="en-IN" sz="5400" dirty="0"/>
            </a:br>
            <a:br>
              <a:rPr lang="en-IN" sz="5400" dirty="0"/>
            </a:br>
            <a:r>
              <a:rPr lang="en-IN" sz="4000" dirty="0"/>
              <a:t>Capstone project</a:t>
            </a:r>
            <a:br>
              <a:rPr lang="en-IN" sz="5400" dirty="0"/>
            </a:br>
            <a:endParaRPr lang="en-IN" sz="5400" dirty="0"/>
          </a:p>
        </p:txBody>
      </p:sp>
      <p:sp>
        <p:nvSpPr>
          <p:cNvPr id="5" name="TextBox 4">
            <a:extLst>
              <a:ext uri="{FF2B5EF4-FFF2-40B4-BE49-F238E27FC236}">
                <a16:creationId xmlns:a16="http://schemas.microsoft.com/office/drawing/2014/main" id="{E73219E6-9BEB-A8EB-4E96-4A866B8D31B2}"/>
              </a:ext>
            </a:extLst>
          </p:cNvPr>
          <p:cNvSpPr txBox="1"/>
          <p:nvPr/>
        </p:nvSpPr>
        <p:spPr>
          <a:xfrm>
            <a:off x="2340425" y="4034317"/>
            <a:ext cx="7511143" cy="1077218"/>
          </a:xfrm>
          <a:prstGeom prst="rect">
            <a:avLst/>
          </a:prstGeom>
          <a:noFill/>
        </p:spPr>
        <p:txBody>
          <a:bodyPr wrap="square" rtlCol="0">
            <a:spAutoFit/>
          </a:bodyPr>
          <a:lstStyle/>
          <a:p>
            <a:pPr algn="ctr"/>
            <a:r>
              <a:rPr lang="en-IN" sz="3200" dirty="0"/>
              <a:t>DIVYANSH KUMAR GUPTA</a:t>
            </a:r>
          </a:p>
          <a:p>
            <a:pPr algn="ctr"/>
            <a:r>
              <a:rPr lang="en-IN" sz="3200" dirty="0"/>
              <a:t>MENTOR- SHRUTI GODE</a:t>
            </a:r>
          </a:p>
        </p:txBody>
      </p:sp>
      <p:sp>
        <p:nvSpPr>
          <p:cNvPr id="3" name="Rectangle 2">
            <a:extLst>
              <a:ext uri="{FF2B5EF4-FFF2-40B4-BE49-F238E27FC236}">
                <a16:creationId xmlns:a16="http://schemas.microsoft.com/office/drawing/2014/main" id="{F35F7C7D-4617-768F-ADBD-28009573172E}"/>
              </a:ext>
            </a:extLst>
          </p:cNvPr>
          <p:cNvSpPr/>
          <p:nvPr/>
        </p:nvSpPr>
        <p:spPr>
          <a:xfrm>
            <a:off x="773515" y="1325147"/>
            <a:ext cx="10644965" cy="1015663"/>
          </a:xfrm>
          <a:prstGeom prst="rect">
            <a:avLst/>
          </a:prstGeom>
          <a:noFill/>
        </p:spPr>
        <p:txBody>
          <a:bodyPr wrap="none" lIns="91440" tIns="45720" rIns="91440" bIns="45720">
            <a:spAutoFit/>
          </a:bodyPr>
          <a:lstStyle/>
          <a:p>
            <a:pPr algn="ctr"/>
            <a:r>
              <a:rPr lang="en-IN" sz="6000" b="1" dirty="0">
                <a:ln w="0"/>
                <a:solidFill>
                  <a:schemeClr val="accent1"/>
                </a:solidFill>
                <a:effectLst>
                  <a:outerShdw blurRad="50800" dist="38100" dir="5400000" algn="t" rotWithShape="0">
                    <a:prstClr val="black">
                      <a:alpha val="40000"/>
                    </a:prstClr>
                  </a:outerShdw>
                </a:effectLst>
              </a:rPr>
              <a:t>TMBD Movie Data Analysis</a:t>
            </a:r>
          </a:p>
        </p:txBody>
      </p:sp>
    </p:spTree>
    <p:extLst>
      <p:ext uri="{BB962C8B-B14F-4D97-AF65-F5344CB8AC3E}">
        <p14:creationId xmlns:p14="http://schemas.microsoft.com/office/powerpoint/2010/main" val="4032383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817B15-2DC5-6C67-3AB2-260423E76486}"/>
              </a:ext>
            </a:extLst>
          </p:cNvPr>
          <p:cNvSpPr txBox="1"/>
          <p:nvPr/>
        </p:nvSpPr>
        <p:spPr>
          <a:xfrm>
            <a:off x="713844" y="152810"/>
            <a:ext cx="11024066" cy="954107"/>
          </a:xfrm>
          <a:prstGeom prst="rect">
            <a:avLst/>
          </a:prstGeom>
          <a:noFill/>
        </p:spPr>
        <p:txBody>
          <a:bodyPr wrap="square" rtlCol="0">
            <a:spAutoFit/>
          </a:bodyPr>
          <a:lstStyle/>
          <a:p>
            <a:r>
              <a:rPr lang="en-US" sz="2800" dirty="0"/>
              <a:t>Top 25 Production Companies Based On The Number Of Movies they Have Produced</a:t>
            </a:r>
            <a:endParaRPr lang="en-IN" sz="2800" dirty="0"/>
          </a:p>
        </p:txBody>
      </p:sp>
      <p:pic>
        <p:nvPicPr>
          <p:cNvPr id="6" name="Picture 5">
            <a:extLst>
              <a:ext uri="{FF2B5EF4-FFF2-40B4-BE49-F238E27FC236}">
                <a16:creationId xmlns:a16="http://schemas.microsoft.com/office/drawing/2014/main" id="{985CCEC2-7762-5454-81DC-8C5062644E5C}"/>
              </a:ext>
            </a:extLst>
          </p:cNvPr>
          <p:cNvPicPr>
            <a:picLocks noChangeAspect="1"/>
          </p:cNvPicPr>
          <p:nvPr/>
        </p:nvPicPr>
        <p:blipFill>
          <a:blip r:embed="rId2"/>
          <a:stretch>
            <a:fillRect/>
          </a:stretch>
        </p:blipFill>
        <p:spPr>
          <a:xfrm>
            <a:off x="1770736" y="1196630"/>
            <a:ext cx="8519898" cy="4054191"/>
          </a:xfrm>
          <a:prstGeom prst="rect">
            <a:avLst/>
          </a:prstGeom>
        </p:spPr>
      </p:pic>
      <p:sp>
        <p:nvSpPr>
          <p:cNvPr id="7" name="TextBox 6">
            <a:extLst>
              <a:ext uri="{FF2B5EF4-FFF2-40B4-BE49-F238E27FC236}">
                <a16:creationId xmlns:a16="http://schemas.microsoft.com/office/drawing/2014/main" id="{8DD704AA-4B1E-D93D-CD5D-459CA0DB865D}"/>
              </a:ext>
            </a:extLst>
          </p:cNvPr>
          <p:cNvSpPr txBox="1"/>
          <p:nvPr/>
        </p:nvSpPr>
        <p:spPr>
          <a:xfrm>
            <a:off x="1520890" y="5430246"/>
            <a:ext cx="9822024" cy="646331"/>
          </a:xfrm>
          <a:prstGeom prst="rect">
            <a:avLst/>
          </a:prstGeom>
          <a:noFill/>
        </p:spPr>
        <p:txBody>
          <a:bodyPr wrap="square" rtlCol="0">
            <a:spAutoFit/>
          </a:bodyPr>
          <a:lstStyle/>
          <a:p>
            <a:r>
              <a:rPr lang="en-IN" dirty="0"/>
              <a:t>Interpretation: Production house names ‘Paramount Pictures’ has made the highest number of movies </a:t>
            </a:r>
            <a:r>
              <a:rPr lang="en-IN" dirty="0" err="1"/>
              <a:t>i.e</a:t>
            </a:r>
            <a:r>
              <a:rPr lang="en-IN" dirty="0"/>
              <a:t>, 48</a:t>
            </a:r>
          </a:p>
        </p:txBody>
      </p:sp>
    </p:spTree>
    <p:extLst>
      <p:ext uri="{BB962C8B-B14F-4D97-AF65-F5344CB8AC3E}">
        <p14:creationId xmlns:p14="http://schemas.microsoft.com/office/powerpoint/2010/main" val="128321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BA43A4-9445-140D-A540-957B033D4C6D}"/>
              </a:ext>
            </a:extLst>
          </p:cNvPr>
          <p:cNvSpPr txBox="1"/>
          <p:nvPr/>
        </p:nvSpPr>
        <p:spPr>
          <a:xfrm>
            <a:off x="3498979" y="0"/>
            <a:ext cx="11719249" cy="523220"/>
          </a:xfrm>
          <a:prstGeom prst="rect">
            <a:avLst/>
          </a:prstGeom>
          <a:noFill/>
        </p:spPr>
        <p:txBody>
          <a:bodyPr wrap="square" rtlCol="0">
            <a:spAutoFit/>
          </a:bodyPr>
          <a:lstStyle/>
          <a:p>
            <a:r>
              <a:rPr lang="en-US" sz="2800" dirty="0"/>
              <a:t>Top 500 Movies Wise Revenue. </a:t>
            </a:r>
          </a:p>
        </p:txBody>
      </p:sp>
      <p:sp>
        <p:nvSpPr>
          <p:cNvPr id="13" name="TextBox 12">
            <a:extLst>
              <a:ext uri="{FF2B5EF4-FFF2-40B4-BE49-F238E27FC236}">
                <a16:creationId xmlns:a16="http://schemas.microsoft.com/office/drawing/2014/main" id="{83C40B0E-500D-FE71-2DBE-485A0782ED03}"/>
              </a:ext>
            </a:extLst>
          </p:cNvPr>
          <p:cNvSpPr txBox="1"/>
          <p:nvPr/>
        </p:nvSpPr>
        <p:spPr>
          <a:xfrm>
            <a:off x="1809375" y="1635193"/>
            <a:ext cx="11719249" cy="369332"/>
          </a:xfrm>
          <a:prstGeom prst="rect">
            <a:avLst/>
          </a:prstGeom>
          <a:noFill/>
        </p:spPr>
        <p:txBody>
          <a:bodyPr wrap="square" rtlCol="0">
            <a:spAutoFit/>
          </a:bodyPr>
          <a:lstStyle/>
          <a:p>
            <a:r>
              <a:rPr lang="en-IN" dirty="0"/>
              <a:t>Budget</a:t>
            </a:r>
          </a:p>
        </p:txBody>
      </p:sp>
      <p:sp>
        <p:nvSpPr>
          <p:cNvPr id="14" name="TextBox 13">
            <a:extLst>
              <a:ext uri="{FF2B5EF4-FFF2-40B4-BE49-F238E27FC236}">
                <a16:creationId xmlns:a16="http://schemas.microsoft.com/office/drawing/2014/main" id="{2435A9D6-D2E1-6C7E-6E67-CE2959765B2E}"/>
              </a:ext>
            </a:extLst>
          </p:cNvPr>
          <p:cNvSpPr txBox="1"/>
          <p:nvPr/>
        </p:nvSpPr>
        <p:spPr>
          <a:xfrm>
            <a:off x="5671637" y="1635193"/>
            <a:ext cx="4758613" cy="369332"/>
          </a:xfrm>
          <a:prstGeom prst="rect">
            <a:avLst/>
          </a:prstGeom>
          <a:noFill/>
        </p:spPr>
        <p:txBody>
          <a:bodyPr wrap="square" rtlCol="0">
            <a:spAutoFit/>
          </a:bodyPr>
          <a:lstStyle/>
          <a:p>
            <a:r>
              <a:rPr lang="en-IN" dirty="0"/>
              <a:t>Revenue</a:t>
            </a:r>
          </a:p>
        </p:txBody>
      </p:sp>
      <p:sp>
        <p:nvSpPr>
          <p:cNvPr id="15" name="TextBox 14">
            <a:extLst>
              <a:ext uri="{FF2B5EF4-FFF2-40B4-BE49-F238E27FC236}">
                <a16:creationId xmlns:a16="http://schemas.microsoft.com/office/drawing/2014/main" id="{F18F4BA5-9F72-FAE2-F914-FD856BD70FDE}"/>
              </a:ext>
            </a:extLst>
          </p:cNvPr>
          <p:cNvSpPr txBox="1"/>
          <p:nvPr/>
        </p:nvSpPr>
        <p:spPr>
          <a:xfrm>
            <a:off x="9542482" y="1668943"/>
            <a:ext cx="2275503" cy="369332"/>
          </a:xfrm>
          <a:prstGeom prst="rect">
            <a:avLst/>
          </a:prstGeom>
          <a:noFill/>
        </p:spPr>
        <p:txBody>
          <a:bodyPr wrap="square" rtlCol="0">
            <a:spAutoFit/>
          </a:bodyPr>
          <a:lstStyle/>
          <a:p>
            <a:r>
              <a:rPr lang="en-IN" dirty="0"/>
              <a:t>Runtime</a:t>
            </a:r>
          </a:p>
        </p:txBody>
      </p:sp>
      <p:pic>
        <p:nvPicPr>
          <p:cNvPr id="17" name="Picture 16">
            <a:extLst>
              <a:ext uri="{FF2B5EF4-FFF2-40B4-BE49-F238E27FC236}">
                <a16:creationId xmlns:a16="http://schemas.microsoft.com/office/drawing/2014/main" id="{EF4E45F4-3EDF-E0D0-CB25-AD6F916A6493}"/>
              </a:ext>
            </a:extLst>
          </p:cNvPr>
          <p:cNvPicPr>
            <a:picLocks noChangeAspect="1"/>
          </p:cNvPicPr>
          <p:nvPr/>
        </p:nvPicPr>
        <p:blipFill>
          <a:blip r:embed="rId2"/>
          <a:stretch>
            <a:fillRect/>
          </a:stretch>
        </p:blipFill>
        <p:spPr>
          <a:xfrm>
            <a:off x="667827" y="2266330"/>
            <a:ext cx="3565846" cy="2175758"/>
          </a:xfrm>
          <a:prstGeom prst="rect">
            <a:avLst/>
          </a:prstGeom>
        </p:spPr>
      </p:pic>
      <p:pic>
        <p:nvPicPr>
          <p:cNvPr id="19" name="Picture 18">
            <a:extLst>
              <a:ext uri="{FF2B5EF4-FFF2-40B4-BE49-F238E27FC236}">
                <a16:creationId xmlns:a16="http://schemas.microsoft.com/office/drawing/2014/main" id="{267DF2BF-D884-8F4E-03B4-DB0E3E63C7E5}"/>
              </a:ext>
            </a:extLst>
          </p:cNvPr>
          <p:cNvPicPr>
            <a:picLocks noChangeAspect="1"/>
          </p:cNvPicPr>
          <p:nvPr/>
        </p:nvPicPr>
        <p:blipFill>
          <a:blip r:embed="rId3"/>
          <a:stretch>
            <a:fillRect/>
          </a:stretch>
        </p:blipFill>
        <p:spPr>
          <a:xfrm>
            <a:off x="4476417" y="2266330"/>
            <a:ext cx="3565845" cy="2175758"/>
          </a:xfrm>
          <a:prstGeom prst="rect">
            <a:avLst/>
          </a:prstGeom>
        </p:spPr>
      </p:pic>
      <p:pic>
        <p:nvPicPr>
          <p:cNvPr id="21" name="Picture 20">
            <a:extLst>
              <a:ext uri="{FF2B5EF4-FFF2-40B4-BE49-F238E27FC236}">
                <a16:creationId xmlns:a16="http://schemas.microsoft.com/office/drawing/2014/main" id="{20AD0084-EB1A-EF78-8474-163732574AA8}"/>
              </a:ext>
            </a:extLst>
          </p:cNvPr>
          <p:cNvPicPr>
            <a:picLocks noChangeAspect="1"/>
          </p:cNvPicPr>
          <p:nvPr/>
        </p:nvPicPr>
        <p:blipFill>
          <a:blip r:embed="rId4"/>
          <a:stretch>
            <a:fillRect/>
          </a:stretch>
        </p:blipFill>
        <p:spPr>
          <a:xfrm>
            <a:off x="8276224" y="2266330"/>
            <a:ext cx="3465561" cy="2173403"/>
          </a:xfrm>
          <a:prstGeom prst="rect">
            <a:avLst/>
          </a:prstGeom>
        </p:spPr>
      </p:pic>
      <p:sp>
        <p:nvSpPr>
          <p:cNvPr id="22" name="TextBox 21">
            <a:extLst>
              <a:ext uri="{FF2B5EF4-FFF2-40B4-BE49-F238E27FC236}">
                <a16:creationId xmlns:a16="http://schemas.microsoft.com/office/drawing/2014/main" id="{092DDCAB-EF85-BC3F-4649-66C2399D6949}"/>
              </a:ext>
            </a:extLst>
          </p:cNvPr>
          <p:cNvSpPr txBox="1"/>
          <p:nvPr/>
        </p:nvSpPr>
        <p:spPr>
          <a:xfrm>
            <a:off x="528843" y="5062452"/>
            <a:ext cx="11460992" cy="923330"/>
          </a:xfrm>
          <a:prstGeom prst="rect">
            <a:avLst/>
          </a:prstGeom>
          <a:noFill/>
        </p:spPr>
        <p:txBody>
          <a:bodyPr wrap="square" rtlCol="0">
            <a:spAutoFit/>
          </a:bodyPr>
          <a:lstStyle/>
          <a:p>
            <a:r>
              <a:rPr lang="en-IN" dirty="0"/>
              <a:t>Interpretation: The data of the top 500 movies has been summarized by calculating the central tendencies of ‘Budget’, ‘Revenue’, ‘Runtime’ . Outliers treatment has also been performed and the cleaned data is visualized using boxplot</a:t>
            </a:r>
          </a:p>
        </p:txBody>
      </p:sp>
    </p:spTree>
    <p:extLst>
      <p:ext uri="{BB962C8B-B14F-4D97-AF65-F5344CB8AC3E}">
        <p14:creationId xmlns:p14="http://schemas.microsoft.com/office/powerpoint/2010/main" val="2969360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724674-EE5E-2899-C96A-C9D1CDD69D51}"/>
              </a:ext>
            </a:extLst>
          </p:cNvPr>
          <p:cNvSpPr txBox="1"/>
          <p:nvPr/>
        </p:nvSpPr>
        <p:spPr>
          <a:xfrm>
            <a:off x="853751" y="294077"/>
            <a:ext cx="11551298" cy="954107"/>
          </a:xfrm>
          <a:prstGeom prst="rect">
            <a:avLst/>
          </a:prstGeom>
          <a:noFill/>
        </p:spPr>
        <p:txBody>
          <a:bodyPr wrap="square" rtlCol="0">
            <a:spAutoFit/>
          </a:bodyPr>
          <a:lstStyle/>
          <a:p>
            <a:r>
              <a:rPr lang="en-US" sz="2800" dirty="0"/>
              <a:t>Movies Names Along With Their Run Times Equals To The Average Runtime</a:t>
            </a:r>
            <a:endParaRPr lang="en-IN" sz="2800" dirty="0"/>
          </a:p>
        </p:txBody>
      </p:sp>
      <p:pic>
        <p:nvPicPr>
          <p:cNvPr id="6" name="Picture 5">
            <a:extLst>
              <a:ext uri="{FF2B5EF4-FFF2-40B4-BE49-F238E27FC236}">
                <a16:creationId xmlns:a16="http://schemas.microsoft.com/office/drawing/2014/main" id="{17A1BE7E-9B41-90C5-B9AE-F61BDE5ACB6F}"/>
              </a:ext>
            </a:extLst>
          </p:cNvPr>
          <p:cNvPicPr>
            <a:picLocks noChangeAspect="1"/>
          </p:cNvPicPr>
          <p:nvPr/>
        </p:nvPicPr>
        <p:blipFill>
          <a:blip r:embed="rId2"/>
          <a:stretch>
            <a:fillRect/>
          </a:stretch>
        </p:blipFill>
        <p:spPr>
          <a:xfrm>
            <a:off x="4610683" y="921283"/>
            <a:ext cx="3251265" cy="4583758"/>
          </a:xfrm>
          <a:prstGeom prst="rect">
            <a:avLst/>
          </a:prstGeom>
        </p:spPr>
      </p:pic>
      <p:sp>
        <p:nvSpPr>
          <p:cNvPr id="10" name="TextBox 9">
            <a:extLst>
              <a:ext uri="{FF2B5EF4-FFF2-40B4-BE49-F238E27FC236}">
                <a16:creationId xmlns:a16="http://schemas.microsoft.com/office/drawing/2014/main" id="{446EF2F1-F89F-0939-7B97-7BBE76374211}"/>
              </a:ext>
            </a:extLst>
          </p:cNvPr>
          <p:cNvSpPr txBox="1"/>
          <p:nvPr/>
        </p:nvSpPr>
        <p:spPr>
          <a:xfrm>
            <a:off x="1670178" y="5664918"/>
            <a:ext cx="10935477" cy="369332"/>
          </a:xfrm>
          <a:prstGeom prst="rect">
            <a:avLst/>
          </a:prstGeom>
          <a:noFill/>
        </p:spPr>
        <p:txBody>
          <a:bodyPr wrap="square" rtlCol="0">
            <a:spAutoFit/>
          </a:bodyPr>
          <a:lstStyle/>
          <a:p>
            <a:r>
              <a:rPr lang="en-IN" dirty="0"/>
              <a:t>Interpretation: Movies like ‘Pan’, ‘RED’, ‘Scream 4’ etc have the average runtime 111</a:t>
            </a:r>
          </a:p>
        </p:txBody>
      </p:sp>
    </p:spTree>
    <p:extLst>
      <p:ext uri="{BB962C8B-B14F-4D97-AF65-F5344CB8AC3E}">
        <p14:creationId xmlns:p14="http://schemas.microsoft.com/office/powerpoint/2010/main" val="42137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85E325-A033-B635-EBD8-4EBCF0F25DE3}"/>
              </a:ext>
            </a:extLst>
          </p:cNvPr>
          <p:cNvSpPr txBox="1"/>
          <p:nvPr/>
        </p:nvSpPr>
        <p:spPr>
          <a:xfrm>
            <a:off x="4572000" y="121299"/>
            <a:ext cx="4665306" cy="584775"/>
          </a:xfrm>
          <a:prstGeom prst="rect">
            <a:avLst/>
          </a:prstGeom>
          <a:noFill/>
        </p:spPr>
        <p:txBody>
          <a:bodyPr wrap="square" rtlCol="0">
            <a:spAutoFit/>
          </a:bodyPr>
          <a:lstStyle/>
          <a:p>
            <a:r>
              <a:rPr lang="en-IN" sz="3200" dirty="0"/>
              <a:t>Conclusion</a:t>
            </a:r>
          </a:p>
        </p:txBody>
      </p:sp>
      <p:sp>
        <p:nvSpPr>
          <p:cNvPr id="5" name="TextBox 4">
            <a:extLst>
              <a:ext uri="{FF2B5EF4-FFF2-40B4-BE49-F238E27FC236}">
                <a16:creationId xmlns:a16="http://schemas.microsoft.com/office/drawing/2014/main" id="{751068E5-7ABD-0DC8-A78B-81369717B38C}"/>
              </a:ext>
            </a:extLst>
          </p:cNvPr>
          <p:cNvSpPr txBox="1"/>
          <p:nvPr/>
        </p:nvSpPr>
        <p:spPr>
          <a:xfrm>
            <a:off x="1670180" y="1441580"/>
            <a:ext cx="8658807" cy="3754874"/>
          </a:xfrm>
          <a:prstGeom prst="rect">
            <a:avLst/>
          </a:prstGeom>
          <a:noFill/>
        </p:spPr>
        <p:txBody>
          <a:bodyPr wrap="square" rtlCol="0">
            <a:spAutoFit/>
          </a:bodyPr>
          <a:lstStyle/>
          <a:p>
            <a:pPr algn="l"/>
            <a:r>
              <a:rPr lang="en-US" sz="2000" b="0" i="0" dirty="0">
                <a:effectLst/>
                <a:latin typeface="Söhne"/>
              </a:rPr>
              <a:t>In line with our business objective, the analysis considered aspects like revenue, budget, and popularity in the cinema industry. Notably, 'Action', 'Adventure', 'Horror', 'Thrill', and 'Science Fiction' genres, despite their high budgets, tend to generate significant revenue. 'Avatar' stands out as the top-performing movie in the 'Action' genre.</a:t>
            </a:r>
          </a:p>
          <a:p>
            <a:pPr algn="l"/>
            <a:r>
              <a:rPr lang="en-US" sz="2000" b="0" i="0" dirty="0">
                <a:effectLst/>
                <a:latin typeface="Söhne"/>
              </a:rPr>
              <a:t>Success stories like 'Titanic', 'Avengers', and 'The Dark Knight Rises' underscore the consistent appeal of certain genres. Interestingly, the analysis highlights that a high budget does not necessarily translate to popularity, indicating the need for a nuanced approach to predict commercial success.</a:t>
            </a:r>
          </a:p>
          <a:p>
            <a:pPr algn="l"/>
            <a:r>
              <a:rPr lang="en-US" sz="2000" b="0" i="0" dirty="0">
                <a:effectLst/>
                <a:latin typeface="Söhne"/>
              </a:rPr>
              <a:t>These insights empower the company to focus on lucrative genres, improving predictions for a movie's potential success in the competitive cinema landscape.</a:t>
            </a:r>
          </a:p>
          <a:p>
            <a:endParaRPr lang="en-IN" sz="2000" b="1" dirty="0"/>
          </a:p>
        </p:txBody>
      </p:sp>
    </p:spTree>
    <p:extLst>
      <p:ext uri="{BB962C8B-B14F-4D97-AF65-F5344CB8AC3E}">
        <p14:creationId xmlns:p14="http://schemas.microsoft.com/office/powerpoint/2010/main" val="2165775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81A6E0-1DB1-66BE-4DEF-83E9F1726223}"/>
              </a:ext>
            </a:extLst>
          </p:cNvPr>
          <p:cNvSpPr/>
          <p:nvPr/>
        </p:nvSpPr>
        <p:spPr>
          <a:xfrm>
            <a:off x="2041973" y="2062266"/>
            <a:ext cx="8108053" cy="1862048"/>
          </a:xfrm>
          <a:prstGeom prst="rect">
            <a:avLst/>
          </a:prstGeom>
          <a:noFill/>
        </p:spPr>
        <p:txBody>
          <a:bodyPr wrap="none" lIns="91440" tIns="45720" rIns="91440" bIns="45720">
            <a:spAutoFit/>
          </a:bodyPr>
          <a:lstStyle/>
          <a:p>
            <a:pPr algn="ctr"/>
            <a:r>
              <a:rPr lang="en-US" sz="11500" dirty="0">
                <a:ln w="0"/>
                <a:effectLst>
                  <a:outerShdw blurRad="38100" dist="19050" dir="2700000" algn="tl" rotWithShape="0">
                    <a:schemeClr val="dk1">
                      <a:alpha val="40000"/>
                    </a:schemeClr>
                  </a:outerShdw>
                </a:effectLst>
              </a:rPr>
              <a:t>THANKYOU</a:t>
            </a:r>
            <a:endParaRPr lang="en-US" sz="115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2765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395D-5960-22EC-3E53-D0F29506E8A7}"/>
              </a:ext>
            </a:extLst>
          </p:cNvPr>
          <p:cNvSpPr>
            <a:spLocks noGrp="1"/>
          </p:cNvSpPr>
          <p:nvPr>
            <p:ph type="ctrTitle"/>
          </p:nvPr>
        </p:nvSpPr>
        <p:spPr>
          <a:xfrm>
            <a:off x="1777463" y="-1894249"/>
            <a:ext cx="8637073" cy="2920713"/>
          </a:xfrm>
        </p:spPr>
        <p:txBody>
          <a:bodyPr>
            <a:normAutofit/>
          </a:bodyPr>
          <a:lstStyle/>
          <a:p>
            <a:r>
              <a:rPr lang="en-IN" sz="5400" dirty="0"/>
              <a:t>Business Objective</a:t>
            </a:r>
          </a:p>
        </p:txBody>
      </p:sp>
      <p:sp>
        <p:nvSpPr>
          <p:cNvPr id="5" name="TextBox 4">
            <a:extLst>
              <a:ext uri="{FF2B5EF4-FFF2-40B4-BE49-F238E27FC236}">
                <a16:creationId xmlns:a16="http://schemas.microsoft.com/office/drawing/2014/main" id="{E73219E6-9BEB-A8EB-4E96-4A866B8D31B2}"/>
              </a:ext>
            </a:extLst>
          </p:cNvPr>
          <p:cNvSpPr txBox="1"/>
          <p:nvPr/>
        </p:nvSpPr>
        <p:spPr>
          <a:xfrm>
            <a:off x="1887123" y="2090172"/>
            <a:ext cx="8637073" cy="2677656"/>
          </a:xfrm>
          <a:prstGeom prst="rect">
            <a:avLst/>
          </a:prstGeom>
          <a:noFill/>
        </p:spPr>
        <p:txBody>
          <a:bodyPr wrap="square" rtlCol="0">
            <a:spAutoFit/>
          </a:bodyPr>
          <a:lstStyle/>
          <a:p>
            <a:r>
              <a:rPr lang="en-US" sz="2800" b="0" i="0" dirty="0">
                <a:effectLst/>
                <a:latin typeface="Söhne"/>
              </a:rPr>
              <a:t>Through data analysis, we aim to determine the genres that consistently perform well in theaters, enabling the company to predict the potential commercial success of a movie. This includes understanding audience preferences, predicting high ratings, and optimizing decision-making for content creation and distribution strategies. </a:t>
            </a:r>
            <a:endParaRPr lang="en-IN" sz="2800" dirty="0"/>
          </a:p>
        </p:txBody>
      </p:sp>
    </p:spTree>
    <p:extLst>
      <p:ext uri="{BB962C8B-B14F-4D97-AF65-F5344CB8AC3E}">
        <p14:creationId xmlns:p14="http://schemas.microsoft.com/office/powerpoint/2010/main" val="3308990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395D-5960-22EC-3E53-D0F29506E8A7}"/>
              </a:ext>
            </a:extLst>
          </p:cNvPr>
          <p:cNvSpPr>
            <a:spLocks noGrp="1"/>
          </p:cNvSpPr>
          <p:nvPr>
            <p:ph type="ctrTitle"/>
          </p:nvPr>
        </p:nvSpPr>
        <p:spPr>
          <a:xfrm>
            <a:off x="1777463" y="-2043539"/>
            <a:ext cx="8637073" cy="2920713"/>
          </a:xfrm>
        </p:spPr>
        <p:txBody>
          <a:bodyPr>
            <a:normAutofit/>
          </a:bodyPr>
          <a:lstStyle/>
          <a:p>
            <a:r>
              <a:rPr lang="en-IN" sz="5400" dirty="0"/>
              <a:t>Dataset</a:t>
            </a:r>
          </a:p>
        </p:txBody>
      </p:sp>
      <p:pic>
        <p:nvPicPr>
          <p:cNvPr id="4" name="Picture 3">
            <a:extLst>
              <a:ext uri="{FF2B5EF4-FFF2-40B4-BE49-F238E27FC236}">
                <a16:creationId xmlns:a16="http://schemas.microsoft.com/office/drawing/2014/main" id="{DA11C4AE-A4FD-0F12-B4B7-E82315C5EAAF}"/>
              </a:ext>
            </a:extLst>
          </p:cNvPr>
          <p:cNvPicPr>
            <a:picLocks noChangeAspect="1"/>
          </p:cNvPicPr>
          <p:nvPr/>
        </p:nvPicPr>
        <p:blipFill>
          <a:blip r:embed="rId2"/>
          <a:stretch>
            <a:fillRect/>
          </a:stretch>
        </p:blipFill>
        <p:spPr>
          <a:xfrm>
            <a:off x="508422" y="1892300"/>
            <a:ext cx="7604641" cy="4622279"/>
          </a:xfrm>
          <a:prstGeom prst="rect">
            <a:avLst/>
          </a:prstGeom>
        </p:spPr>
      </p:pic>
      <p:pic>
        <p:nvPicPr>
          <p:cNvPr id="7" name="Picture 6">
            <a:extLst>
              <a:ext uri="{FF2B5EF4-FFF2-40B4-BE49-F238E27FC236}">
                <a16:creationId xmlns:a16="http://schemas.microsoft.com/office/drawing/2014/main" id="{DAEF4F49-4295-26E1-7EED-C266E3FAE992}"/>
              </a:ext>
            </a:extLst>
          </p:cNvPr>
          <p:cNvPicPr>
            <a:picLocks noChangeAspect="1"/>
          </p:cNvPicPr>
          <p:nvPr/>
        </p:nvPicPr>
        <p:blipFill>
          <a:blip r:embed="rId3"/>
          <a:stretch>
            <a:fillRect/>
          </a:stretch>
        </p:blipFill>
        <p:spPr>
          <a:xfrm>
            <a:off x="8320752" y="1891692"/>
            <a:ext cx="2118472" cy="544802"/>
          </a:xfrm>
          <a:prstGeom prst="rect">
            <a:avLst/>
          </a:prstGeom>
        </p:spPr>
      </p:pic>
      <p:pic>
        <p:nvPicPr>
          <p:cNvPr id="11" name="Picture 10">
            <a:extLst>
              <a:ext uri="{FF2B5EF4-FFF2-40B4-BE49-F238E27FC236}">
                <a16:creationId xmlns:a16="http://schemas.microsoft.com/office/drawing/2014/main" id="{AF040284-F812-8CD1-A085-40C4752DEEC8}"/>
              </a:ext>
            </a:extLst>
          </p:cNvPr>
          <p:cNvPicPr>
            <a:picLocks noChangeAspect="1"/>
          </p:cNvPicPr>
          <p:nvPr/>
        </p:nvPicPr>
        <p:blipFill>
          <a:blip r:embed="rId4"/>
          <a:stretch>
            <a:fillRect/>
          </a:stretch>
        </p:blipFill>
        <p:spPr>
          <a:xfrm>
            <a:off x="8320752" y="2506112"/>
            <a:ext cx="3490262" cy="4008467"/>
          </a:xfrm>
          <a:prstGeom prst="rect">
            <a:avLst/>
          </a:prstGeom>
        </p:spPr>
      </p:pic>
      <p:sp>
        <p:nvSpPr>
          <p:cNvPr id="12" name="TextBox 11">
            <a:extLst>
              <a:ext uri="{FF2B5EF4-FFF2-40B4-BE49-F238E27FC236}">
                <a16:creationId xmlns:a16="http://schemas.microsoft.com/office/drawing/2014/main" id="{D33468B8-E873-D7C0-2660-0514C1425DBB}"/>
              </a:ext>
            </a:extLst>
          </p:cNvPr>
          <p:cNvSpPr txBox="1"/>
          <p:nvPr/>
        </p:nvSpPr>
        <p:spPr>
          <a:xfrm>
            <a:off x="3292165" y="946792"/>
            <a:ext cx="11187404" cy="523220"/>
          </a:xfrm>
          <a:prstGeom prst="rect">
            <a:avLst/>
          </a:prstGeom>
          <a:noFill/>
        </p:spPr>
        <p:txBody>
          <a:bodyPr wrap="square" rtlCol="0">
            <a:spAutoFit/>
          </a:bodyPr>
          <a:lstStyle/>
          <a:p>
            <a:r>
              <a:rPr lang="en-IN" sz="2800" dirty="0"/>
              <a:t>Data Collection &amp; Understanding</a:t>
            </a:r>
          </a:p>
        </p:txBody>
      </p:sp>
    </p:spTree>
    <p:extLst>
      <p:ext uri="{BB962C8B-B14F-4D97-AF65-F5344CB8AC3E}">
        <p14:creationId xmlns:p14="http://schemas.microsoft.com/office/powerpoint/2010/main" val="4281589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3219E6-9BEB-A8EB-4E96-4A866B8D31B2}"/>
              </a:ext>
            </a:extLst>
          </p:cNvPr>
          <p:cNvSpPr txBox="1"/>
          <p:nvPr/>
        </p:nvSpPr>
        <p:spPr>
          <a:xfrm>
            <a:off x="644615" y="5533052"/>
            <a:ext cx="10902769" cy="646331"/>
          </a:xfrm>
          <a:prstGeom prst="rect">
            <a:avLst/>
          </a:prstGeom>
          <a:noFill/>
        </p:spPr>
        <p:txBody>
          <a:bodyPr wrap="square" rtlCol="0">
            <a:spAutoFit/>
          </a:bodyPr>
          <a:lstStyle/>
          <a:p>
            <a:r>
              <a:rPr lang="en-IN" dirty="0"/>
              <a:t>Interpretation: The visual shows that genres like ‘Action’, ‘ Adventure’, ‘Horror’ etc have the movies with a total budget greater that $220,000</a:t>
            </a:r>
          </a:p>
        </p:txBody>
      </p:sp>
      <p:sp>
        <p:nvSpPr>
          <p:cNvPr id="4" name="TextBox 3">
            <a:extLst>
              <a:ext uri="{FF2B5EF4-FFF2-40B4-BE49-F238E27FC236}">
                <a16:creationId xmlns:a16="http://schemas.microsoft.com/office/drawing/2014/main" id="{ABDB6DEA-04B7-635B-E9FC-1AE5E3456A4C}"/>
              </a:ext>
            </a:extLst>
          </p:cNvPr>
          <p:cNvSpPr txBox="1"/>
          <p:nvPr/>
        </p:nvSpPr>
        <p:spPr>
          <a:xfrm>
            <a:off x="1353241" y="286875"/>
            <a:ext cx="10372228" cy="523220"/>
          </a:xfrm>
          <a:prstGeom prst="rect">
            <a:avLst/>
          </a:prstGeom>
          <a:noFill/>
        </p:spPr>
        <p:txBody>
          <a:bodyPr wrap="square" rtlCol="0">
            <a:spAutoFit/>
          </a:bodyPr>
          <a:lstStyle/>
          <a:p>
            <a:r>
              <a:rPr lang="en-US" sz="2800" dirty="0"/>
              <a:t>The Movie Categories With A Budget Greater Than $220,000.</a:t>
            </a:r>
            <a:endParaRPr lang="en-IN" sz="2800" dirty="0"/>
          </a:p>
        </p:txBody>
      </p:sp>
      <p:pic>
        <p:nvPicPr>
          <p:cNvPr id="7" name="Picture 6">
            <a:extLst>
              <a:ext uri="{FF2B5EF4-FFF2-40B4-BE49-F238E27FC236}">
                <a16:creationId xmlns:a16="http://schemas.microsoft.com/office/drawing/2014/main" id="{82DC9D7F-0379-1DF3-8D7D-32FFA96523A4}"/>
              </a:ext>
            </a:extLst>
          </p:cNvPr>
          <p:cNvPicPr>
            <a:picLocks noChangeAspect="1"/>
          </p:cNvPicPr>
          <p:nvPr/>
        </p:nvPicPr>
        <p:blipFill>
          <a:blip r:embed="rId2"/>
          <a:stretch>
            <a:fillRect/>
          </a:stretch>
        </p:blipFill>
        <p:spPr>
          <a:xfrm>
            <a:off x="364499" y="1324948"/>
            <a:ext cx="7547860" cy="4076704"/>
          </a:xfrm>
          <a:prstGeom prst="rect">
            <a:avLst/>
          </a:prstGeom>
        </p:spPr>
      </p:pic>
      <p:pic>
        <p:nvPicPr>
          <p:cNvPr id="9" name="Picture 8">
            <a:extLst>
              <a:ext uri="{FF2B5EF4-FFF2-40B4-BE49-F238E27FC236}">
                <a16:creationId xmlns:a16="http://schemas.microsoft.com/office/drawing/2014/main" id="{7635BAC6-07E2-C081-F535-2AED69E718BB}"/>
              </a:ext>
            </a:extLst>
          </p:cNvPr>
          <p:cNvPicPr>
            <a:picLocks noChangeAspect="1"/>
          </p:cNvPicPr>
          <p:nvPr/>
        </p:nvPicPr>
        <p:blipFill>
          <a:blip r:embed="rId3"/>
          <a:stretch>
            <a:fillRect/>
          </a:stretch>
        </p:blipFill>
        <p:spPr>
          <a:xfrm>
            <a:off x="8210940" y="1856792"/>
            <a:ext cx="3616562" cy="3544860"/>
          </a:xfrm>
          <a:prstGeom prst="rect">
            <a:avLst/>
          </a:prstGeom>
        </p:spPr>
      </p:pic>
      <p:pic>
        <p:nvPicPr>
          <p:cNvPr id="11" name="Graphic 10" descr="Back with solid fill">
            <a:extLst>
              <a:ext uri="{FF2B5EF4-FFF2-40B4-BE49-F238E27FC236}">
                <a16:creationId xmlns:a16="http://schemas.microsoft.com/office/drawing/2014/main" id="{F944263C-DBFB-DFD8-C4CC-73A8022BD1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02555">
            <a:off x="8383000" y="999147"/>
            <a:ext cx="914400" cy="914400"/>
          </a:xfrm>
          <a:prstGeom prst="rect">
            <a:avLst/>
          </a:prstGeom>
        </p:spPr>
      </p:pic>
    </p:spTree>
    <p:extLst>
      <p:ext uri="{BB962C8B-B14F-4D97-AF65-F5344CB8AC3E}">
        <p14:creationId xmlns:p14="http://schemas.microsoft.com/office/powerpoint/2010/main" val="233730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3219E6-9BEB-A8EB-4E96-4A866B8D31B2}"/>
              </a:ext>
            </a:extLst>
          </p:cNvPr>
          <p:cNvSpPr txBox="1"/>
          <p:nvPr/>
        </p:nvSpPr>
        <p:spPr>
          <a:xfrm>
            <a:off x="1118921" y="5499136"/>
            <a:ext cx="9954157" cy="646331"/>
          </a:xfrm>
          <a:prstGeom prst="rect">
            <a:avLst/>
          </a:prstGeom>
          <a:noFill/>
        </p:spPr>
        <p:txBody>
          <a:bodyPr wrap="square" rtlCol="0">
            <a:spAutoFit/>
          </a:bodyPr>
          <a:lstStyle/>
          <a:p>
            <a:r>
              <a:rPr lang="en-IN" dirty="0"/>
              <a:t>Interpretation: The visual shows that genres like ‘Action’, ‘Science’,  ‘Science fiction’ has been a success and made a total revenue greater than $ 961,000,000</a:t>
            </a:r>
          </a:p>
        </p:txBody>
      </p:sp>
      <p:sp>
        <p:nvSpPr>
          <p:cNvPr id="3" name="TextBox 2">
            <a:extLst>
              <a:ext uri="{FF2B5EF4-FFF2-40B4-BE49-F238E27FC236}">
                <a16:creationId xmlns:a16="http://schemas.microsoft.com/office/drawing/2014/main" id="{87019177-5C2E-8F72-38CF-8238EB5EA970}"/>
              </a:ext>
            </a:extLst>
          </p:cNvPr>
          <p:cNvSpPr txBox="1"/>
          <p:nvPr/>
        </p:nvSpPr>
        <p:spPr>
          <a:xfrm>
            <a:off x="541979" y="226608"/>
            <a:ext cx="12838120" cy="523220"/>
          </a:xfrm>
          <a:prstGeom prst="rect">
            <a:avLst/>
          </a:prstGeom>
          <a:noFill/>
        </p:spPr>
        <p:txBody>
          <a:bodyPr wrap="square" rtlCol="0">
            <a:spAutoFit/>
          </a:bodyPr>
          <a:lstStyle/>
          <a:p>
            <a:r>
              <a:rPr lang="en-US" sz="2800" dirty="0"/>
              <a:t>The Movie categories With The Revenue Greater Than $961,000,000</a:t>
            </a:r>
            <a:endParaRPr lang="en-IN" sz="2800" dirty="0"/>
          </a:p>
        </p:txBody>
      </p:sp>
      <p:pic>
        <p:nvPicPr>
          <p:cNvPr id="6" name="Picture 5">
            <a:extLst>
              <a:ext uri="{FF2B5EF4-FFF2-40B4-BE49-F238E27FC236}">
                <a16:creationId xmlns:a16="http://schemas.microsoft.com/office/drawing/2014/main" id="{189C9419-A926-D60B-9803-344E84EAA703}"/>
              </a:ext>
            </a:extLst>
          </p:cNvPr>
          <p:cNvPicPr>
            <a:picLocks noChangeAspect="1"/>
          </p:cNvPicPr>
          <p:nvPr/>
        </p:nvPicPr>
        <p:blipFill>
          <a:blip r:embed="rId2"/>
          <a:stretch>
            <a:fillRect/>
          </a:stretch>
        </p:blipFill>
        <p:spPr>
          <a:xfrm>
            <a:off x="363375" y="997174"/>
            <a:ext cx="8367485" cy="4397121"/>
          </a:xfrm>
          <a:prstGeom prst="rect">
            <a:avLst/>
          </a:prstGeom>
        </p:spPr>
      </p:pic>
      <p:pic>
        <p:nvPicPr>
          <p:cNvPr id="8" name="Picture 7">
            <a:extLst>
              <a:ext uri="{FF2B5EF4-FFF2-40B4-BE49-F238E27FC236}">
                <a16:creationId xmlns:a16="http://schemas.microsoft.com/office/drawing/2014/main" id="{49AD7D81-5AC1-5E66-3923-9BF1B8E9E0F2}"/>
              </a:ext>
            </a:extLst>
          </p:cNvPr>
          <p:cNvPicPr>
            <a:picLocks noChangeAspect="1"/>
          </p:cNvPicPr>
          <p:nvPr/>
        </p:nvPicPr>
        <p:blipFill>
          <a:blip r:embed="rId3"/>
          <a:stretch>
            <a:fillRect/>
          </a:stretch>
        </p:blipFill>
        <p:spPr>
          <a:xfrm>
            <a:off x="8845827" y="1602197"/>
            <a:ext cx="3177815" cy="3792098"/>
          </a:xfrm>
          <a:prstGeom prst="rect">
            <a:avLst/>
          </a:prstGeom>
        </p:spPr>
      </p:pic>
      <p:pic>
        <p:nvPicPr>
          <p:cNvPr id="9" name="Graphic 8" descr="Back with solid fill">
            <a:extLst>
              <a:ext uri="{FF2B5EF4-FFF2-40B4-BE49-F238E27FC236}">
                <a16:creationId xmlns:a16="http://schemas.microsoft.com/office/drawing/2014/main" id="{1D196D73-BD3D-67ED-1E54-18C62C109D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02555">
            <a:off x="9018732" y="779218"/>
            <a:ext cx="1001432" cy="914400"/>
          </a:xfrm>
          <a:prstGeom prst="rect">
            <a:avLst/>
          </a:prstGeom>
        </p:spPr>
      </p:pic>
    </p:spTree>
    <p:extLst>
      <p:ext uri="{BB962C8B-B14F-4D97-AF65-F5344CB8AC3E}">
        <p14:creationId xmlns:p14="http://schemas.microsoft.com/office/powerpoint/2010/main" val="16784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3219E6-9BEB-A8EB-4E96-4A866B8D31B2}"/>
              </a:ext>
            </a:extLst>
          </p:cNvPr>
          <p:cNvSpPr txBox="1"/>
          <p:nvPr/>
        </p:nvSpPr>
        <p:spPr>
          <a:xfrm>
            <a:off x="865862" y="1932229"/>
            <a:ext cx="6725765" cy="461665"/>
          </a:xfrm>
          <a:prstGeom prst="rect">
            <a:avLst/>
          </a:prstGeom>
          <a:noFill/>
        </p:spPr>
        <p:txBody>
          <a:bodyPr wrap="square" rtlCol="0">
            <a:spAutoFit/>
          </a:bodyPr>
          <a:lstStyle/>
          <a:p>
            <a:r>
              <a:rPr lang="en-IN" sz="2400" dirty="0"/>
              <a:t>Before dropping   the rows with‘0’ </a:t>
            </a:r>
          </a:p>
        </p:txBody>
      </p:sp>
      <p:sp>
        <p:nvSpPr>
          <p:cNvPr id="3" name="TextBox 2">
            <a:extLst>
              <a:ext uri="{FF2B5EF4-FFF2-40B4-BE49-F238E27FC236}">
                <a16:creationId xmlns:a16="http://schemas.microsoft.com/office/drawing/2014/main" id="{E84A5C67-7BD4-4A18-CD5E-FEA6B3D89B4A}"/>
              </a:ext>
            </a:extLst>
          </p:cNvPr>
          <p:cNvSpPr txBox="1"/>
          <p:nvPr/>
        </p:nvSpPr>
        <p:spPr>
          <a:xfrm>
            <a:off x="4772660" y="109891"/>
            <a:ext cx="9157945" cy="523220"/>
          </a:xfrm>
          <a:prstGeom prst="rect">
            <a:avLst/>
          </a:prstGeom>
          <a:noFill/>
        </p:spPr>
        <p:txBody>
          <a:bodyPr wrap="square" rtlCol="0">
            <a:spAutoFit/>
          </a:bodyPr>
          <a:lstStyle/>
          <a:p>
            <a:r>
              <a:rPr lang="en-IN" sz="2800" dirty="0"/>
              <a:t>Data Cleaning</a:t>
            </a:r>
          </a:p>
        </p:txBody>
      </p:sp>
      <p:pic>
        <p:nvPicPr>
          <p:cNvPr id="6" name="Picture 5">
            <a:extLst>
              <a:ext uri="{FF2B5EF4-FFF2-40B4-BE49-F238E27FC236}">
                <a16:creationId xmlns:a16="http://schemas.microsoft.com/office/drawing/2014/main" id="{895CB33D-90CE-CC19-3A8C-CE81620D0F74}"/>
              </a:ext>
            </a:extLst>
          </p:cNvPr>
          <p:cNvPicPr>
            <a:picLocks noChangeAspect="1"/>
          </p:cNvPicPr>
          <p:nvPr/>
        </p:nvPicPr>
        <p:blipFill>
          <a:blip r:embed="rId2"/>
          <a:stretch>
            <a:fillRect/>
          </a:stretch>
        </p:blipFill>
        <p:spPr>
          <a:xfrm>
            <a:off x="7833519" y="2804070"/>
            <a:ext cx="1855849" cy="624929"/>
          </a:xfrm>
          <a:prstGeom prst="rect">
            <a:avLst/>
          </a:prstGeom>
        </p:spPr>
      </p:pic>
      <p:pic>
        <p:nvPicPr>
          <p:cNvPr id="8" name="Picture 7">
            <a:extLst>
              <a:ext uri="{FF2B5EF4-FFF2-40B4-BE49-F238E27FC236}">
                <a16:creationId xmlns:a16="http://schemas.microsoft.com/office/drawing/2014/main" id="{0036ABE9-AD2E-CB79-0F52-697449C4FDE2}"/>
              </a:ext>
            </a:extLst>
          </p:cNvPr>
          <p:cNvPicPr>
            <a:picLocks noChangeAspect="1"/>
          </p:cNvPicPr>
          <p:nvPr/>
        </p:nvPicPr>
        <p:blipFill>
          <a:blip r:embed="rId3"/>
          <a:stretch>
            <a:fillRect/>
          </a:stretch>
        </p:blipFill>
        <p:spPr>
          <a:xfrm>
            <a:off x="2502633" y="2804070"/>
            <a:ext cx="1855849" cy="624929"/>
          </a:xfrm>
          <a:prstGeom prst="rect">
            <a:avLst/>
          </a:prstGeom>
        </p:spPr>
      </p:pic>
      <p:sp>
        <p:nvSpPr>
          <p:cNvPr id="9" name="TextBox 8">
            <a:extLst>
              <a:ext uri="{FF2B5EF4-FFF2-40B4-BE49-F238E27FC236}">
                <a16:creationId xmlns:a16="http://schemas.microsoft.com/office/drawing/2014/main" id="{6ADEA544-5232-2266-E23F-0BA2BE51E80B}"/>
              </a:ext>
            </a:extLst>
          </p:cNvPr>
          <p:cNvSpPr txBox="1"/>
          <p:nvPr/>
        </p:nvSpPr>
        <p:spPr>
          <a:xfrm>
            <a:off x="276056" y="5330889"/>
            <a:ext cx="11639887" cy="646331"/>
          </a:xfrm>
          <a:prstGeom prst="rect">
            <a:avLst/>
          </a:prstGeom>
          <a:noFill/>
        </p:spPr>
        <p:txBody>
          <a:bodyPr wrap="square" rtlCol="0">
            <a:spAutoFit/>
          </a:bodyPr>
          <a:lstStyle/>
          <a:p>
            <a:r>
              <a:rPr lang="en-IN" dirty="0"/>
              <a:t>Interpretation: The rows with ‘Budget’ or ‘Revenue’ has ‘0’ present in it which is been removed from the dataset for further analysis.</a:t>
            </a:r>
          </a:p>
        </p:txBody>
      </p:sp>
      <p:sp>
        <p:nvSpPr>
          <p:cNvPr id="10" name="TextBox 9">
            <a:extLst>
              <a:ext uri="{FF2B5EF4-FFF2-40B4-BE49-F238E27FC236}">
                <a16:creationId xmlns:a16="http://schemas.microsoft.com/office/drawing/2014/main" id="{1D5FEF74-A170-5D5C-E8DD-AD2D3721352E}"/>
              </a:ext>
            </a:extLst>
          </p:cNvPr>
          <p:cNvSpPr txBox="1"/>
          <p:nvPr/>
        </p:nvSpPr>
        <p:spPr>
          <a:xfrm>
            <a:off x="6550420" y="1932229"/>
            <a:ext cx="6725765" cy="461665"/>
          </a:xfrm>
          <a:prstGeom prst="rect">
            <a:avLst/>
          </a:prstGeom>
          <a:noFill/>
        </p:spPr>
        <p:txBody>
          <a:bodyPr wrap="square" rtlCol="0">
            <a:spAutoFit/>
          </a:bodyPr>
          <a:lstStyle/>
          <a:p>
            <a:r>
              <a:rPr lang="en-IN" sz="2400" dirty="0"/>
              <a:t>After dropping the rows with ‘0’ </a:t>
            </a:r>
          </a:p>
        </p:txBody>
      </p:sp>
    </p:spTree>
    <p:extLst>
      <p:ext uri="{BB962C8B-B14F-4D97-AF65-F5344CB8AC3E}">
        <p14:creationId xmlns:p14="http://schemas.microsoft.com/office/powerpoint/2010/main" val="385800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3219E6-9BEB-A8EB-4E96-4A866B8D31B2}"/>
              </a:ext>
            </a:extLst>
          </p:cNvPr>
          <p:cNvSpPr txBox="1"/>
          <p:nvPr/>
        </p:nvSpPr>
        <p:spPr>
          <a:xfrm>
            <a:off x="1663206" y="1072111"/>
            <a:ext cx="4300660" cy="369332"/>
          </a:xfrm>
          <a:prstGeom prst="rect">
            <a:avLst/>
          </a:prstGeom>
          <a:noFill/>
        </p:spPr>
        <p:txBody>
          <a:bodyPr wrap="square" rtlCol="0">
            <a:spAutoFit/>
          </a:bodyPr>
          <a:lstStyle/>
          <a:p>
            <a:r>
              <a:rPr lang="en-IN" dirty="0"/>
              <a:t>Top 10 movies with highest revenue</a:t>
            </a:r>
          </a:p>
        </p:txBody>
      </p:sp>
      <p:sp>
        <p:nvSpPr>
          <p:cNvPr id="3" name="TextBox 2">
            <a:extLst>
              <a:ext uri="{FF2B5EF4-FFF2-40B4-BE49-F238E27FC236}">
                <a16:creationId xmlns:a16="http://schemas.microsoft.com/office/drawing/2014/main" id="{25D1BD6F-A5FC-BA26-0E6E-77A84F66284C}"/>
              </a:ext>
            </a:extLst>
          </p:cNvPr>
          <p:cNvSpPr txBox="1"/>
          <p:nvPr/>
        </p:nvSpPr>
        <p:spPr>
          <a:xfrm>
            <a:off x="284583" y="118004"/>
            <a:ext cx="11523306" cy="954107"/>
          </a:xfrm>
          <a:prstGeom prst="rect">
            <a:avLst/>
          </a:prstGeom>
          <a:noFill/>
        </p:spPr>
        <p:txBody>
          <a:bodyPr wrap="square" rtlCol="0">
            <a:spAutoFit/>
          </a:bodyPr>
          <a:lstStyle/>
          <a:p>
            <a:r>
              <a:rPr lang="en-US" sz="2800" dirty="0"/>
              <a:t>Top 10 movies with highest revenues and Top 10 movies with the least budget.</a:t>
            </a:r>
            <a:endParaRPr lang="en-IN" sz="2800" dirty="0"/>
          </a:p>
        </p:txBody>
      </p:sp>
      <p:pic>
        <p:nvPicPr>
          <p:cNvPr id="6" name="Picture 5">
            <a:extLst>
              <a:ext uri="{FF2B5EF4-FFF2-40B4-BE49-F238E27FC236}">
                <a16:creationId xmlns:a16="http://schemas.microsoft.com/office/drawing/2014/main" id="{081A8990-C4B6-1AFC-FD33-B21D09C2EE66}"/>
              </a:ext>
            </a:extLst>
          </p:cNvPr>
          <p:cNvPicPr>
            <a:picLocks noChangeAspect="1"/>
          </p:cNvPicPr>
          <p:nvPr/>
        </p:nvPicPr>
        <p:blipFill>
          <a:blip r:embed="rId2"/>
          <a:stretch>
            <a:fillRect/>
          </a:stretch>
        </p:blipFill>
        <p:spPr>
          <a:xfrm>
            <a:off x="1767296" y="1778639"/>
            <a:ext cx="3812409" cy="3796989"/>
          </a:xfrm>
          <a:prstGeom prst="rect">
            <a:avLst/>
          </a:prstGeom>
        </p:spPr>
      </p:pic>
      <p:pic>
        <p:nvPicPr>
          <p:cNvPr id="8" name="Picture 7">
            <a:extLst>
              <a:ext uri="{FF2B5EF4-FFF2-40B4-BE49-F238E27FC236}">
                <a16:creationId xmlns:a16="http://schemas.microsoft.com/office/drawing/2014/main" id="{60085486-B8B0-121A-EB7E-8A5BD65070F6}"/>
              </a:ext>
            </a:extLst>
          </p:cNvPr>
          <p:cNvPicPr>
            <a:picLocks noChangeAspect="1"/>
          </p:cNvPicPr>
          <p:nvPr/>
        </p:nvPicPr>
        <p:blipFill>
          <a:blip r:embed="rId3"/>
          <a:stretch>
            <a:fillRect/>
          </a:stretch>
        </p:blipFill>
        <p:spPr>
          <a:xfrm>
            <a:off x="6912414" y="1778638"/>
            <a:ext cx="2744636" cy="3796989"/>
          </a:xfrm>
          <a:prstGeom prst="rect">
            <a:avLst/>
          </a:prstGeom>
        </p:spPr>
      </p:pic>
      <p:sp>
        <p:nvSpPr>
          <p:cNvPr id="9" name="TextBox 8">
            <a:extLst>
              <a:ext uri="{FF2B5EF4-FFF2-40B4-BE49-F238E27FC236}">
                <a16:creationId xmlns:a16="http://schemas.microsoft.com/office/drawing/2014/main" id="{6E888B54-8E6A-5C41-7999-E578B93DDD2D}"/>
              </a:ext>
            </a:extLst>
          </p:cNvPr>
          <p:cNvSpPr txBox="1"/>
          <p:nvPr/>
        </p:nvSpPr>
        <p:spPr>
          <a:xfrm>
            <a:off x="1380982" y="5575627"/>
            <a:ext cx="10473561" cy="646331"/>
          </a:xfrm>
          <a:prstGeom prst="rect">
            <a:avLst/>
          </a:prstGeom>
          <a:noFill/>
        </p:spPr>
        <p:txBody>
          <a:bodyPr wrap="square" rtlCol="0">
            <a:spAutoFit/>
          </a:bodyPr>
          <a:lstStyle/>
          <a:p>
            <a:r>
              <a:rPr lang="en-IN" dirty="0"/>
              <a:t>Interpretation: ‘Avatar’ has made the highest revenue of $2,787,965,087 and ‘Modern Times is the movie with lowest budget</a:t>
            </a:r>
          </a:p>
        </p:txBody>
      </p:sp>
      <p:sp>
        <p:nvSpPr>
          <p:cNvPr id="10" name="TextBox 9">
            <a:extLst>
              <a:ext uri="{FF2B5EF4-FFF2-40B4-BE49-F238E27FC236}">
                <a16:creationId xmlns:a16="http://schemas.microsoft.com/office/drawing/2014/main" id="{FADFB7CB-121B-00D3-FDB5-66654D7CD7C6}"/>
              </a:ext>
            </a:extLst>
          </p:cNvPr>
          <p:cNvSpPr txBox="1"/>
          <p:nvPr/>
        </p:nvSpPr>
        <p:spPr>
          <a:xfrm>
            <a:off x="6228135" y="1072111"/>
            <a:ext cx="4113194" cy="369332"/>
          </a:xfrm>
          <a:prstGeom prst="rect">
            <a:avLst/>
          </a:prstGeom>
          <a:noFill/>
        </p:spPr>
        <p:txBody>
          <a:bodyPr wrap="square" rtlCol="0">
            <a:spAutoFit/>
          </a:bodyPr>
          <a:lstStyle/>
          <a:p>
            <a:r>
              <a:rPr lang="en-IN" dirty="0"/>
              <a:t>Top 10 movies with lowest budget</a:t>
            </a:r>
          </a:p>
        </p:txBody>
      </p:sp>
    </p:spTree>
    <p:extLst>
      <p:ext uri="{BB962C8B-B14F-4D97-AF65-F5344CB8AC3E}">
        <p14:creationId xmlns:p14="http://schemas.microsoft.com/office/powerpoint/2010/main" val="15113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3219E6-9BEB-A8EB-4E96-4A866B8D31B2}"/>
              </a:ext>
            </a:extLst>
          </p:cNvPr>
          <p:cNvSpPr txBox="1"/>
          <p:nvPr/>
        </p:nvSpPr>
        <p:spPr>
          <a:xfrm>
            <a:off x="1622023" y="5164494"/>
            <a:ext cx="8787831" cy="646331"/>
          </a:xfrm>
          <a:prstGeom prst="rect">
            <a:avLst/>
          </a:prstGeom>
          <a:noFill/>
        </p:spPr>
        <p:txBody>
          <a:bodyPr wrap="square" rtlCol="0">
            <a:spAutoFit/>
          </a:bodyPr>
          <a:lstStyle/>
          <a:p>
            <a:r>
              <a:rPr lang="en-IN" dirty="0"/>
              <a:t>Interpretation: </a:t>
            </a:r>
            <a:r>
              <a:rPr lang="en-US" dirty="0"/>
              <a:t>The correlation is close to 0, which concludes that there is a weak or no linear relationship between movie budget and popularity.</a:t>
            </a:r>
            <a:endParaRPr lang="en-IN" dirty="0"/>
          </a:p>
        </p:txBody>
      </p:sp>
      <p:sp>
        <p:nvSpPr>
          <p:cNvPr id="3" name="TextBox 2">
            <a:extLst>
              <a:ext uri="{FF2B5EF4-FFF2-40B4-BE49-F238E27FC236}">
                <a16:creationId xmlns:a16="http://schemas.microsoft.com/office/drawing/2014/main" id="{A8100BF9-F0CA-9465-F408-CC5144099EFC}"/>
              </a:ext>
            </a:extLst>
          </p:cNvPr>
          <p:cNvSpPr txBox="1"/>
          <p:nvPr/>
        </p:nvSpPr>
        <p:spPr>
          <a:xfrm>
            <a:off x="1422971" y="450980"/>
            <a:ext cx="9671128" cy="523220"/>
          </a:xfrm>
          <a:prstGeom prst="rect">
            <a:avLst/>
          </a:prstGeom>
          <a:noFill/>
        </p:spPr>
        <p:txBody>
          <a:bodyPr wrap="square" rtlCol="0">
            <a:spAutoFit/>
          </a:bodyPr>
          <a:lstStyle/>
          <a:p>
            <a:r>
              <a:rPr lang="en-US" sz="2800" dirty="0"/>
              <a:t>Is there any correlation between ‘Budget’ &amp; ‘Popularity’ ?</a:t>
            </a:r>
            <a:endParaRPr lang="en-IN" sz="2800" dirty="0"/>
          </a:p>
        </p:txBody>
      </p:sp>
      <p:pic>
        <p:nvPicPr>
          <p:cNvPr id="7" name="Picture 6">
            <a:extLst>
              <a:ext uri="{FF2B5EF4-FFF2-40B4-BE49-F238E27FC236}">
                <a16:creationId xmlns:a16="http://schemas.microsoft.com/office/drawing/2014/main" id="{84E200DD-0E7D-10BC-AF34-D80DB8D5D9B0}"/>
              </a:ext>
            </a:extLst>
          </p:cNvPr>
          <p:cNvPicPr>
            <a:picLocks noChangeAspect="1"/>
          </p:cNvPicPr>
          <p:nvPr/>
        </p:nvPicPr>
        <p:blipFill>
          <a:blip r:embed="rId2"/>
          <a:stretch>
            <a:fillRect/>
          </a:stretch>
        </p:blipFill>
        <p:spPr>
          <a:xfrm>
            <a:off x="1712782" y="2688367"/>
            <a:ext cx="8697072" cy="523220"/>
          </a:xfrm>
          <a:prstGeom prst="rect">
            <a:avLst/>
          </a:prstGeom>
        </p:spPr>
      </p:pic>
    </p:spTree>
    <p:extLst>
      <p:ext uri="{BB962C8B-B14F-4D97-AF65-F5344CB8AC3E}">
        <p14:creationId xmlns:p14="http://schemas.microsoft.com/office/powerpoint/2010/main" val="62083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3219E6-9BEB-A8EB-4E96-4A866B8D31B2}"/>
              </a:ext>
            </a:extLst>
          </p:cNvPr>
          <p:cNvSpPr txBox="1"/>
          <p:nvPr/>
        </p:nvSpPr>
        <p:spPr>
          <a:xfrm>
            <a:off x="1307893" y="5365036"/>
            <a:ext cx="10576198" cy="646331"/>
          </a:xfrm>
          <a:prstGeom prst="rect">
            <a:avLst/>
          </a:prstGeom>
          <a:noFill/>
        </p:spPr>
        <p:txBody>
          <a:bodyPr wrap="square" rtlCol="0">
            <a:spAutoFit/>
          </a:bodyPr>
          <a:lstStyle/>
          <a:p>
            <a:r>
              <a:rPr lang="en-IN" dirty="0"/>
              <a:t>Interpretation:  Production houses named ‘Paramount pictures’ has made 48 movies,  ‘Universal Pictures’ with 33 movies, ’New Line Cinema’ with 29 movies.</a:t>
            </a:r>
          </a:p>
        </p:txBody>
      </p:sp>
      <p:sp>
        <p:nvSpPr>
          <p:cNvPr id="3" name="TextBox 2">
            <a:extLst>
              <a:ext uri="{FF2B5EF4-FFF2-40B4-BE49-F238E27FC236}">
                <a16:creationId xmlns:a16="http://schemas.microsoft.com/office/drawing/2014/main" id="{92EA41CA-B616-4B70-1FC2-E43DED2814EE}"/>
              </a:ext>
            </a:extLst>
          </p:cNvPr>
          <p:cNvSpPr txBox="1"/>
          <p:nvPr/>
        </p:nvSpPr>
        <p:spPr>
          <a:xfrm>
            <a:off x="1008352" y="217715"/>
            <a:ext cx="9932386" cy="954107"/>
          </a:xfrm>
          <a:prstGeom prst="rect">
            <a:avLst/>
          </a:prstGeom>
          <a:noFill/>
        </p:spPr>
        <p:txBody>
          <a:bodyPr wrap="square" rtlCol="0">
            <a:spAutoFit/>
          </a:bodyPr>
          <a:lstStyle/>
          <a:p>
            <a:r>
              <a:rPr lang="en-US" sz="2800" dirty="0"/>
              <a:t>Production Companies Along With The Number Of Times They Appear In The Dataset.</a:t>
            </a:r>
            <a:endParaRPr lang="en-IN" sz="2800" dirty="0"/>
          </a:p>
        </p:txBody>
      </p:sp>
      <p:pic>
        <p:nvPicPr>
          <p:cNvPr id="6" name="Picture 5">
            <a:extLst>
              <a:ext uri="{FF2B5EF4-FFF2-40B4-BE49-F238E27FC236}">
                <a16:creationId xmlns:a16="http://schemas.microsoft.com/office/drawing/2014/main" id="{50C31339-E62B-9B20-FDC5-63D12F6A822D}"/>
              </a:ext>
            </a:extLst>
          </p:cNvPr>
          <p:cNvPicPr>
            <a:picLocks noChangeAspect="1"/>
          </p:cNvPicPr>
          <p:nvPr/>
        </p:nvPicPr>
        <p:blipFill>
          <a:blip r:embed="rId2"/>
          <a:stretch>
            <a:fillRect/>
          </a:stretch>
        </p:blipFill>
        <p:spPr>
          <a:xfrm>
            <a:off x="3405673" y="1390327"/>
            <a:ext cx="5137745" cy="3175258"/>
          </a:xfrm>
          <a:prstGeom prst="rect">
            <a:avLst/>
          </a:prstGeom>
        </p:spPr>
      </p:pic>
    </p:spTree>
    <p:extLst>
      <p:ext uri="{BB962C8B-B14F-4D97-AF65-F5344CB8AC3E}">
        <p14:creationId xmlns:p14="http://schemas.microsoft.com/office/powerpoint/2010/main" val="15051591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223</TotalTime>
  <Words>590</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Rockwell</vt:lpstr>
      <vt:lpstr>Söhne</vt:lpstr>
      <vt:lpstr>Gallery</vt:lpstr>
      <vt:lpstr>  Capstone project </vt:lpstr>
      <vt:lpstr>Business Objective</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TMBD Movie Data Analysis  Capestone project </dc:title>
  <dc:creator>Divyansh Kumar</dc:creator>
  <cp:lastModifiedBy>Divyansh Kumar</cp:lastModifiedBy>
  <cp:revision>1</cp:revision>
  <dcterms:created xsi:type="dcterms:W3CDTF">2024-01-31T14:17:03Z</dcterms:created>
  <dcterms:modified xsi:type="dcterms:W3CDTF">2024-02-04T07:00:55Z</dcterms:modified>
</cp:coreProperties>
</file>