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8" r:id="rId6"/>
    <p:sldId id="260" r:id="rId7"/>
    <p:sldId id="269" r:id="rId8"/>
    <p:sldId id="261"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6EEBA3-DCBF-413C-A511-0FBFADDC51C5}" v="7" dt="2024-02-04T06:18:03.9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nsh Kumar" userId="9628f87e18c3d571" providerId="LiveId" clId="{576EEBA3-DCBF-413C-A511-0FBFADDC51C5}"/>
    <pc:docChg chg="custSel modSld">
      <pc:chgData name="Divyansh Kumar" userId="9628f87e18c3d571" providerId="LiveId" clId="{576EEBA3-DCBF-413C-A511-0FBFADDC51C5}" dt="2024-02-04T06:18:47.224" v="65" actId="20577"/>
      <pc:docMkLst>
        <pc:docMk/>
      </pc:docMkLst>
      <pc:sldChg chg="addSp delSp modSp mod">
        <pc:chgData name="Divyansh Kumar" userId="9628f87e18c3d571" providerId="LiveId" clId="{576EEBA3-DCBF-413C-A511-0FBFADDC51C5}" dt="2024-02-04T06:18:03.992" v="62" actId="1076"/>
        <pc:sldMkLst>
          <pc:docMk/>
          <pc:sldMk cId="3930947613" sldId="256"/>
        </pc:sldMkLst>
        <pc:spChg chg="del">
          <ac:chgData name="Divyansh Kumar" userId="9628f87e18c3d571" providerId="LiveId" clId="{576EEBA3-DCBF-413C-A511-0FBFADDC51C5}" dt="2024-02-04T06:17:38.649" v="54" actId="478"/>
          <ac:spMkLst>
            <pc:docMk/>
            <pc:sldMk cId="3930947613" sldId="256"/>
            <ac:spMk id="2" creationId="{56B78ED7-1962-C300-4B04-8B16AEF6A08C}"/>
          </ac:spMkLst>
        </pc:spChg>
        <pc:spChg chg="add del mod">
          <ac:chgData name="Divyansh Kumar" userId="9628f87e18c3d571" providerId="LiveId" clId="{576EEBA3-DCBF-413C-A511-0FBFADDC51C5}" dt="2024-02-04T06:17:43.101" v="55" actId="478"/>
          <ac:spMkLst>
            <pc:docMk/>
            <pc:sldMk cId="3930947613" sldId="256"/>
            <ac:spMk id="7" creationId="{350AA048-8DE6-0DE7-1A99-ED2DAC96104A}"/>
          </ac:spMkLst>
        </pc:spChg>
        <pc:picChg chg="add mod">
          <ac:chgData name="Divyansh Kumar" userId="9628f87e18c3d571" providerId="LiveId" clId="{576EEBA3-DCBF-413C-A511-0FBFADDC51C5}" dt="2024-02-04T06:18:03.992" v="62" actId="1076"/>
          <ac:picMkLst>
            <pc:docMk/>
            <pc:sldMk cId="3930947613" sldId="256"/>
            <ac:picMk id="1026" creationId="{2D6AD524-BAE3-EC16-93B3-947E8747D00F}"/>
          </ac:picMkLst>
        </pc:picChg>
      </pc:sldChg>
      <pc:sldChg chg="delSp modSp mod delAnim">
        <pc:chgData name="Divyansh Kumar" userId="9628f87e18c3d571" providerId="LiveId" clId="{576EEBA3-DCBF-413C-A511-0FBFADDC51C5}" dt="2024-02-04T06:10:52.185" v="15" actId="1076"/>
        <pc:sldMkLst>
          <pc:docMk/>
          <pc:sldMk cId="4225504892" sldId="257"/>
        </pc:sldMkLst>
        <pc:spChg chg="mod">
          <ac:chgData name="Divyansh Kumar" userId="9628f87e18c3d571" providerId="LiveId" clId="{576EEBA3-DCBF-413C-A511-0FBFADDC51C5}" dt="2024-02-04T06:10:45.658" v="14" actId="1076"/>
          <ac:spMkLst>
            <pc:docMk/>
            <pc:sldMk cId="4225504892" sldId="257"/>
            <ac:spMk id="3" creationId="{1560E9D8-A6AF-BF37-4717-6C89E955F727}"/>
          </ac:spMkLst>
        </pc:spChg>
        <pc:spChg chg="mod">
          <ac:chgData name="Divyansh Kumar" userId="9628f87e18c3d571" providerId="LiveId" clId="{576EEBA3-DCBF-413C-A511-0FBFADDC51C5}" dt="2024-02-04T06:10:52.185" v="15" actId="1076"/>
          <ac:spMkLst>
            <pc:docMk/>
            <pc:sldMk cId="4225504892" sldId="257"/>
            <ac:spMk id="4" creationId="{CE99C657-D78F-3C8E-6486-FD7630DE4D31}"/>
          </ac:spMkLst>
        </pc:spChg>
        <pc:cxnChg chg="del">
          <ac:chgData name="Divyansh Kumar" userId="9628f87e18c3d571" providerId="LiveId" clId="{576EEBA3-DCBF-413C-A511-0FBFADDC51C5}" dt="2024-02-04T06:10:00.647" v="3" actId="478"/>
          <ac:cxnSpMkLst>
            <pc:docMk/>
            <pc:sldMk cId="4225504892" sldId="257"/>
            <ac:cxnSpMk id="10" creationId="{BE31A1B1-C9C4-DFB6-8DCD-46BA97E72CED}"/>
          </ac:cxnSpMkLst>
        </pc:cxnChg>
        <pc:cxnChg chg="mod">
          <ac:chgData name="Divyansh Kumar" userId="9628f87e18c3d571" providerId="LiveId" clId="{576EEBA3-DCBF-413C-A511-0FBFADDC51C5}" dt="2024-02-04T06:10:36.804" v="12" actId="1076"/>
          <ac:cxnSpMkLst>
            <pc:docMk/>
            <pc:sldMk cId="4225504892" sldId="257"/>
            <ac:cxnSpMk id="13" creationId="{F28E0A4B-FD67-1E8F-A96F-B34B9E7651F2}"/>
          </ac:cxnSpMkLst>
        </pc:cxnChg>
      </pc:sldChg>
      <pc:sldChg chg="modSp mod">
        <pc:chgData name="Divyansh Kumar" userId="9628f87e18c3d571" providerId="LiveId" clId="{576EEBA3-DCBF-413C-A511-0FBFADDC51C5}" dt="2024-02-04T06:18:47.224" v="65" actId="20577"/>
        <pc:sldMkLst>
          <pc:docMk/>
          <pc:sldMk cId="954841371" sldId="264"/>
        </pc:sldMkLst>
        <pc:spChg chg="mod">
          <ac:chgData name="Divyansh Kumar" userId="9628f87e18c3d571" providerId="LiveId" clId="{576EEBA3-DCBF-413C-A511-0FBFADDC51C5}" dt="2024-02-04T06:18:47.224" v="65" actId="20577"/>
          <ac:spMkLst>
            <pc:docMk/>
            <pc:sldMk cId="954841371" sldId="264"/>
            <ac:spMk id="2" creationId="{A786EA69-1734-6F9F-FCA4-B38520F0FA32}"/>
          </ac:spMkLst>
        </pc:spChg>
      </pc:sldChg>
      <pc:sldChg chg="modSp mod">
        <pc:chgData name="Divyansh Kumar" userId="9628f87e18c3d571" providerId="LiveId" clId="{576EEBA3-DCBF-413C-A511-0FBFADDC51C5}" dt="2024-02-04T06:15:47.239" v="53" actId="20577"/>
        <pc:sldMkLst>
          <pc:docMk/>
          <pc:sldMk cId="113577311" sldId="266"/>
        </pc:sldMkLst>
        <pc:spChg chg="mod">
          <ac:chgData name="Divyansh Kumar" userId="9628f87e18c3d571" providerId="LiveId" clId="{576EEBA3-DCBF-413C-A511-0FBFADDC51C5}" dt="2024-02-04T06:15:47.239" v="53" actId="20577"/>
          <ac:spMkLst>
            <pc:docMk/>
            <pc:sldMk cId="113577311" sldId="266"/>
            <ac:spMk id="3" creationId="{DB057B9B-5BB3-B617-9D70-503AF4F16199}"/>
          </ac:spMkLst>
        </pc:spChg>
      </pc:sldChg>
    </pc:docChg>
  </pc:docChgLst>
  <pc:docChgLst>
    <pc:chgData name="Divyansh Kumar" userId="9628f87e18c3d571" providerId="LiveId" clId="{518FCC03-C74B-4718-93DD-7B975F1BAFB5}"/>
    <pc:docChg chg="custSel addSld delSld modSld sldOrd">
      <pc:chgData name="Divyansh Kumar" userId="9628f87e18c3d571" providerId="LiveId" clId="{518FCC03-C74B-4718-93DD-7B975F1BAFB5}" dt="2024-01-31T15:17:42.478" v="1886" actId="403"/>
      <pc:docMkLst>
        <pc:docMk/>
      </pc:docMkLst>
      <pc:sldChg chg="addSp delSp modSp mod modTransition delAnim modAnim">
        <pc:chgData name="Divyansh Kumar" userId="9628f87e18c3d571" providerId="LiveId" clId="{518FCC03-C74B-4718-93DD-7B975F1BAFB5}" dt="2024-01-31T15:17:42.478" v="1886" actId="403"/>
        <pc:sldMkLst>
          <pc:docMk/>
          <pc:sldMk cId="3930947613" sldId="256"/>
        </pc:sldMkLst>
        <pc:spChg chg="mod">
          <ac:chgData name="Divyansh Kumar" userId="9628f87e18c3d571" providerId="LiveId" clId="{518FCC03-C74B-4718-93DD-7B975F1BAFB5}" dt="2024-01-31T15:17:42.478" v="1886" actId="403"/>
          <ac:spMkLst>
            <pc:docMk/>
            <pc:sldMk cId="3930947613" sldId="256"/>
            <ac:spMk id="2" creationId="{56B78ED7-1962-C300-4B04-8B16AEF6A08C}"/>
          </ac:spMkLst>
        </pc:spChg>
        <pc:picChg chg="add del mod">
          <ac:chgData name="Divyansh Kumar" userId="9628f87e18c3d571" providerId="LiveId" clId="{518FCC03-C74B-4718-93DD-7B975F1BAFB5}" dt="2024-01-30T15:18:00.624" v="1168" actId="478"/>
          <ac:picMkLst>
            <pc:docMk/>
            <pc:sldMk cId="3930947613" sldId="256"/>
            <ac:picMk id="7" creationId="{71B2C143-A4AF-30D3-0EF0-5197CDEDB3BC}"/>
          </ac:picMkLst>
        </pc:picChg>
      </pc:sldChg>
      <pc:sldChg chg="delSp modSp mod modTransition delAnim modAnim">
        <pc:chgData name="Divyansh Kumar" userId="9628f87e18c3d571" providerId="LiveId" clId="{518FCC03-C74B-4718-93DD-7B975F1BAFB5}" dt="2024-01-31T15:03:59.974" v="1817"/>
        <pc:sldMkLst>
          <pc:docMk/>
          <pc:sldMk cId="4225504892" sldId="257"/>
        </pc:sldMkLst>
        <pc:spChg chg="mod">
          <ac:chgData name="Divyansh Kumar" userId="9628f87e18c3d571" providerId="LiveId" clId="{518FCC03-C74B-4718-93DD-7B975F1BAFB5}" dt="2024-01-31T04:42:39.451" v="1360" actId="20577"/>
          <ac:spMkLst>
            <pc:docMk/>
            <pc:sldMk cId="4225504892" sldId="257"/>
            <ac:spMk id="3" creationId="{1560E9D8-A6AF-BF37-4717-6C89E955F727}"/>
          </ac:spMkLst>
        </pc:spChg>
        <pc:spChg chg="mod">
          <ac:chgData name="Divyansh Kumar" userId="9628f87e18c3d571" providerId="LiveId" clId="{518FCC03-C74B-4718-93DD-7B975F1BAFB5}" dt="2024-01-30T15:23:54.302" v="1194" actId="20577"/>
          <ac:spMkLst>
            <pc:docMk/>
            <pc:sldMk cId="4225504892" sldId="257"/>
            <ac:spMk id="4" creationId="{CE99C657-D78F-3C8E-6486-FD7630DE4D31}"/>
          </ac:spMkLst>
        </pc:spChg>
        <pc:spChg chg="del topLvl">
          <ac:chgData name="Divyansh Kumar" userId="9628f87e18c3d571" providerId="LiveId" clId="{518FCC03-C74B-4718-93DD-7B975F1BAFB5}" dt="2024-01-31T15:01:33.789" v="1797" actId="478"/>
          <ac:spMkLst>
            <pc:docMk/>
            <pc:sldMk cId="4225504892" sldId="257"/>
            <ac:spMk id="11" creationId="{1C0AB377-981E-78EB-026E-E436C60282EA}"/>
          </ac:spMkLst>
        </pc:spChg>
        <pc:spChg chg="del topLvl">
          <ac:chgData name="Divyansh Kumar" userId="9628f87e18c3d571" providerId="LiveId" clId="{518FCC03-C74B-4718-93DD-7B975F1BAFB5}" dt="2024-01-31T15:01:45.370" v="1798" actId="21"/>
          <ac:spMkLst>
            <pc:docMk/>
            <pc:sldMk cId="4225504892" sldId="257"/>
            <ac:spMk id="14" creationId="{0AFA70A5-734B-9126-F853-B23B3BAD1929}"/>
          </ac:spMkLst>
        </pc:spChg>
        <pc:grpChg chg="del mod">
          <ac:chgData name="Divyansh Kumar" userId="9628f87e18c3d571" providerId="LiveId" clId="{518FCC03-C74B-4718-93DD-7B975F1BAFB5}" dt="2024-01-31T15:01:33.789" v="1797" actId="478"/>
          <ac:grpSpMkLst>
            <pc:docMk/>
            <pc:sldMk cId="4225504892" sldId="257"/>
            <ac:grpSpMk id="9" creationId="{85B0D7D5-FABE-649B-DBE4-38CDEA063829}"/>
          </ac:grpSpMkLst>
        </pc:grpChg>
        <pc:grpChg chg="del">
          <ac:chgData name="Divyansh Kumar" userId="9628f87e18c3d571" providerId="LiveId" clId="{518FCC03-C74B-4718-93DD-7B975F1BAFB5}" dt="2024-01-31T15:01:45.370" v="1798" actId="21"/>
          <ac:grpSpMkLst>
            <pc:docMk/>
            <pc:sldMk cId="4225504892" sldId="257"/>
            <ac:grpSpMk id="12" creationId="{A5BC4EF2-69E1-97D3-3BBA-B047F3B37C25}"/>
          </ac:grpSpMkLst>
        </pc:grpChg>
        <pc:picChg chg="mod">
          <ac:chgData name="Divyansh Kumar" userId="9628f87e18c3d571" providerId="LiveId" clId="{518FCC03-C74B-4718-93DD-7B975F1BAFB5}" dt="2024-01-30T15:39:01.573" v="1212" actId="108"/>
          <ac:picMkLst>
            <pc:docMk/>
            <pc:sldMk cId="4225504892" sldId="257"/>
            <ac:picMk id="5" creationId="{5ABB3155-35A5-6DEE-054C-D1E29F194103}"/>
          </ac:picMkLst>
        </pc:picChg>
        <pc:cxnChg chg="topLvl">
          <ac:chgData name="Divyansh Kumar" userId="9628f87e18c3d571" providerId="LiveId" clId="{518FCC03-C74B-4718-93DD-7B975F1BAFB5}" dt="2024-01-31T15:01:33.789" v="1797" actId="478"/>
          <ac:cxnSpMkLst>
            <pc:docMk/>
            <pc:sldMk cId="4225504892" sldId="257"/>
            <ac:cxnSpMk id="10" creationId="{BE31A1B1-C9C4-DFB6-8DCD-46BA97E72CED}"/>
          </ac:cxnSpMkLst>
        </pc:cxnChg>
        <pc:cxnChg chg="topLvl">
          <ac:chgData name="Divyansh Kumar" userId="9628f87e18c3d571" providerId="LiveId" clId="{518FCC03-C74B-4718-93DD-7B975F1BAFB5}" dt="2024-01-31T15:01:45.370" v="1798" actId="21"/>
          <ac:cxnSpMkLst>
            <pc:docMk/>
            <pc:sldMk cId="4225504892" sldId="257"/>
            <ac:cxnSpMk id="13" creationId="{F28E0A4B-FD67-1E8F-A96F-B34B9E7651F2}"/>
          </ac:cxnSpMkLst>
        </pc:cxnChg>
      </pc:sldChg>
      <pc:sldChg chg="addSp delSp modSp mod modTransition modAnim">
        <pc:chgData name="Divyansh Kumar" userId="9628f87e18c3d571" providerId="LiveId" clId="{518FCC03-C74B-4718-93DD-7B975F1BAFB5}" dt="2024-01-31T15:01:20.415" v="1796" actId="1076"/>
        <pc:sldMkLst>
          <pc:docMk/>
          <pc:sldMk cId="79057452" sldId="258"/>
        </pc:sldMkLst>
        <pc:spChg chg="add mod">
          <ac:chgData name="Divyansh Kumar" userId="9628f87e18c3d571" providerId="LiveId" clId="{518FCC03-C74B-4718-93DD-7B975F1BAFB5}" dt="2024-01-31T15:01:20.415" v="1796" actId="1076"/>
          <ac:spMkLst>
            <pc:docMk/>
            <pc:sldMk cId="79057452" sldId="258"/>
            <ac:spMk id="4" creationId="{A9419411-E76B-7F0B-2476-D86E96E3F8F9}"/>
          </ac:spMkLst>
        </pc:spChg>
        <pc:spChg chg="mod">
          <ac:chgData name="Divyansh Kumar" userId="9628f87e18c3d571" providerId="LiveId" clId="{518FCC03-C74B-4718-93DD-7B975F1BAFB5}" dt="2024-01-31T14:36:04.188" v="1401" actId="20577"/>
          <ac:spMkLst>
            <pc:docMk/>
            <pc:sldMk cId="79057452" sldId="258"/>
            <ac:spMk id="7" creationId="{34B93D49-A9E6-02F4-FA03-3B7795AF1433}"/>
          </ac:spMkLst>
        </pc:spChg>
        <pc:spChg chg="del">
          <ac:chgData name="Divyansh Kumar" userId="9628f87e18c3d571" providerId="LiveId" clId="{518FCC03-C74B-4718-93DD-7B975F1BAFB5}" dt="2024-01-31T14:53:38.389" v="1569" actId="478"/>
          <ac:spMkLst>
            <pc:docMk/>
            <pc:sldMk cId="79057452" sldId="258"/>
            <ac:spMk id="14" creationId="{7C70E913-1308-B20E-F2AE-D35B65267180}"/>
          </ac:spMkLst>
        </pc:spChg>
        <pc:spChg chg="mod">
          <ac:chgData name="Divyansh Kumar" userId="9628f87e18c3d571" providerId="LiveId" clId="{518FCC03-C74B-4718-93DD-7B975F1BAFB5}" dt="2024-01-31T14:59:45.111" v="1777" actId="1076"/>
          <ac:spMkLst>
            <pc:docMk/>
            <pc:sldMk cId="79057452" sldId="258"/>
            <ac:spMk id="15" creationId="{AA87CD6E-0F09-0014-487C-26BAED4C9E1C}"/>
          </ac:spMkLst>
        </pc:spChg>
        <pc:picChg chg="add mod">
          <ac:chgData name="Divyansh Kumar" userId="9628f87e18c3d571" providerId="LiveId" clId="{518FCC03-C74B-4718-93DD-7B975F1BAFB5}" dt="2024-01-31T15:00:18.786" v="1789" actId="688"/>
          <ac:picMkLst>
            <pc:docMk/>
            <pc:sldMk cId="79057452" sldId="258"/>
            <ac:picMk id="3" creationId="{5349739F-05D5-8004-81EF-600EC3977D31}"/>
          </ac:picMkLst>
        </pc:picChg>
        <pc:picChg chg="mod">
          <ac:chgData name="Divyansh Kumar" userId="9628f87e18c3d571" providerId="LiveId" clId="{518FCC03-C74B-4718-93DD-7B975F1BAFB5}" dt="2024-01-30T15:39:10.981" v="1213" actId="108"/>
          <ac:picMkLst>
            <pc:docMk/>
            <pc:sldMk cId="79057452" sldId="258"/>
            <ac:picMk id="5" creationId="{5ABB3155-35A5-6DEE-054C-D1E29F194103}"/>
          </ac:picMkLst>
        </pc:picChg>
        <pc:picChg chg="mod">
          <ac:chgData name="Divyansh Kumar" userId="9628f87e18c3d571" providerId="LiveId" clId="{518FCC03-C74B-4718-93DD-7B975F1BAFB5}" dt="2024-01-31T14:59:40.230" v="1776" actId="1076"/>
          <ac:picMkLst>
            <pc:docMk/>
            <pc:sldMk cId="79057452" sldId="258"/>
            <ac:picMk id="6" creationId="{03472499-C3A2-5D34-62A7-AA15284A8181}"/>
          </ac:picMkLst>
        </pc:picChg>
        <pc:picChg chg="mod">
          <ac:chgData name="Divyansh Kumar" userId="9628f87e18c3d571" providerId="LiveId" clId="{518FCC03-C74B-4718-93DD-7B975F1BAFB5}" dt="2024-01-31T15:00:36.428" v="1793" actId="1076"/>
          <ac:picMkLst>
            <pc:docMk/>
            <pc:sldMk cId="79057452" sldId="258"/>
            <ac:picMk id="9" creationId="{512B43AB-007A-9CA9-7373-1CC371E73100}"/>
          </ac:picMkLst>
        </pc:picChg>
        <pc:picChg chg="mod">
          <ac:chgData name="Divyansh Kumar" userId="9628f87e18c3d571" providerId="LiveId" clId="{518FCC03-C74B-4718-93DD-7B975F1BAFB5}" dt="2024-01-31T15:00:26.574" v="1792" actId="1076"/>
          <ac:picMkLst>
            <pc:docMk/>
            <pc:sldMk cId="79057452" sldId="258"/>
            <ac:picMk id="11" creationId="{B5CE3933-2DEF-BFAB-E537-EF4E160D2EFA}"/>
          </ac:picMkLst>
        </pc:picChg>
        <pc:picChg chg="mod">
          <ac:chgData name="Divyansh Kumar" userId="9628f87e18c3d571" providerId="LiveId" clId="{518FCC03-C74B-4718-93DD-7B975F1BAFB5}" dt="2024-01-31T14:59:48.143" v="1778" actId="1076"/>
          <ac:picMkLst>
            <pc:docMk/>
            <pc:sldMk cId="79057452" sldId="258"/>
            <ac:picMk id="13" creationId="{852E2262-86CF-A3CD-1905-807D24DCB4B4}"/>
          </ac:picMkLst>
        </pc:picChg>
      </pc:sldChg>
      <pc:sldChg chg="modSp mod modTransition modAnim">
        <pc:chgData name="Divyansh Kumar" userId="9628f87e18c3d571" providerId="LiveId" clId="{518FCC03-C74B-4718-93DD-7B975F1BAFB5}" dt="2024-01-30T15:45:48.826" v="1265"/>
        <pc:sldMkLst>
          <pc:docMk/>
          <pc:sldMk cId="1219795737" sldId="259"/>
        </pc:sldMkLst>
        <pc:spChg chg="mod">
          <ac:chgData name="Divyansh Kumar" userId="9628f87e18c3d571" providerId="LiveId" clId="{518FCC03-C74B-4718-93DD-7B975F1BAFB5}" dt="2024-01-30T14:55:52.689" v="404" actId="1076"/>
          <ac:spMkLst>
            <pc:docMk/>
            <pc:sldMk cId="1219795737" sldId="259"/>
            <ac:spMk id="3" creationId="{1560E9D8-A6AF-BF37-4717-6C89E955F727}"/>
          </ac:spMkLst>
        </pc:spChg>
        <pc:picChg chg="mod">
          <ac:chgData name="Divyansh Kumar" userId="9628f87e18c3d571" providerId="LiveId" clId="{518FCC03-C74B-4718-93DD-7B975F1BAFB5}" dt="2024-01-30T15:39:26.697" v="1216" actId="1076"/>
          <ac:picMkLst>
            <pc:docMk/>
            <pc:sldMk cId="1219795737" sldId="259"/>
            <ac:picMk id="5" creationId="{5ABB3155-35A5-6DEE-054C-D1E29F194103}"/>
          </ac:picMkLst>
        </pc:picChg>
      </pc:sldChg>
      <pc:sldChg chg="modTransition modAnim">
        <pc:chgData name="Divyansh Kumar" userId="9628f87e18c3d571" providerId="LiveId" clId="{518FCC03-C74B-4718-93DD-7B975F1BAFB5}" dt="2024-01-30T15:46:18.890" v="1277"/>
        <pc:sldMkLst>
          <pc:docMk/>
          <pc:sldMk cId="2810281340" sldId="260"/>
        </pc:sldMkLst>
      </pc:sldChg>
      <pc:sldChg chg="addSp delSp modSp mod modTransition modAnim">
        <pc:chgData name="Divyansh Kumar" userId="9628f87e18c3d571" providerId="LiveId" clId="{518FCC03-C74B-4718-93DD-7B975F1BAFB5}" dt="2024-01-30T15:46:28.094" v="1278"/>
        <pc:sldMkLst>
          <pc:docMk/>
          <pc:sldMk cId="3208201505" sldId="261"/>
        </pc:sldMkLst>
        <pc:spChg chg="add del mod">
          <ac:chgData name="Divyansh Kumar" userId="9628f87e18c3d571" providerId="LiveId" clId="{518FCC03-C74B-4718-93DD-7B975F1BAFB5}" dt="2024-01-30T14:36:22.484" v="234"/>
          <ac:spMkLst>
            <pc:docMk/>
            <pc:sldMk cId="3208201505" sldId="261"/>
            <ac:spMk id="2" creationId="{A58ED888-6A59-56A7-6219-CE1D009E97A7}"/>
          </ac:spMkLst>
        </pc:spChg>
        <pc:spChg chg="add mod">
          <ac:chgData name="Divyansh Kumar" userId="9628f87e18c3d571" providerId="LiveId" clId="{518FCC03-C74B-4718-93DD-7B975F1BAFB5}" dt="2024-01-30T15:04:26.522" v="831" actId="14100"/>
          <ac:spMkLst>
            <pc:docMk/>
            <pc:sldMk cId="3208201505" sldId="261"/>
            <ac:spMk id="3" creationId="{484D53AC-D298-57B3-8494-C11EB050200D}"/>
          </ac:spMkLst>
        </pc:spChg>
        <pc:spChg chg="mod">
          <ac:chgData name="Divyansh Kumar" userId="9628f87e18c3d571" providerId="LiveId" clId="{518FCC03-C74B-4718-93DD-7B975F1BAFB5}" dt="2024-01-30T15:37:31.980" v="1202" actId="1076"/>
          <ac:spMkLst>
            <pc:docMk/>
            <pc:sldMk cId="3208201505" sldId="261"/>
            <ac:spMk id="7" creationId="{40EFB713-6003-CCAF-B168-D8D9FE881815}"/>
          </ac:spMkLst>
        </pc:spChg>
        <pc:picChg chg="mod">
          <ac:chgData name="Divyansh Kumar" userId="9628f87e18c3d571" providerId="LiveId" clId="{518FCC03-C74B-4718-93DD-7B975F1BAFB5}" dt="2024-01-30T15:37:39.321" v="1203" actId="1076"/>
          <ac:picMkLst>
            <pc:docMk/>
            <pc:sldMk cId="3208201505" sldId="261"/>
            <ac:picMk id="6" creationId="{F247DC83-0DD0-0CDC-43BB-61627BD70980}"/>
          </ac:picMkLst>
        </pc:picChg>
      </pc:sldChg>
      <pc:sldChg chg="addSp modSp mod modTransition modAnim">
        <pc:chgData name="Divyansh Kumar" userId="9628f87e18c3d571" providerId="LiveId" clId="{518FCC03-C74B-4718-93DD-7B975F1BAFB5}" dt="2024-01-30T15:46:31.966" v="1279"/>
        <pc:sldMkLst>
          <pc:docMk/>
          <pc:sldMk cId="352180360" sldId="262"/>
        </pc:sldMkLst>
        <pc:spChg chg="add mod">
          <ac:chgData name="Divyansh Kumar" userId="9628f87e18c3d571" providerId="LiveId" clId="{518FCC03-C74B-4718-93DD-7B975F1BAFB5}" dt="2024-01-30T15:04:35.018" v="832" actId="14100"/>
          <ac:spMkLst>
            <pc:docMk/>
            <pc:sldMk cId="352180360" sldId="262"/>
            <ac:spMk id="2" creationId="{C19B25DF-9FB5-9841-4323-4C71B35AA61A}"/>
          </ac:spMkLst>
        </pc:spChg>
        <pc:spChg chg="mod">
          <ac:chgData name="Divyansh Kumar" userId="9628f87e18c3d571" providerId="LiveId" clId="{518FCC03-C74B-4718-93DD-7B975F1BAFB5}" dt="2024-01-30T15:07:57.045" v="1093" actId="1076"/>
          <ac:spMkLst>
            <pc:docMk/>
            <pc:sldMk cId="352180360" sldId="262"/>
            <ac:spMk id="7" creationId="{F41AAD28-FB7F-85AE-C90F-3687555C6F9C}"/>
          </ac:spMkLst>
        </pc:spChg>
        <pc:picChg chg="mod">
          <ac:chgData name="Divyansh Kumar" userId="9628f87e18c3d571" providerId="LiveId" clId="{518FCC03-C74B-4718-93DD-7B975F1BAFB5}" dt="2024-01-30T15:07:58.820" v="1094" actId="1076"/>
          <ac:picMkLst>
            <pc:docMk/>
            <pc:sldMk cId="352180360" sldId="262"/>
            <ac:picMk id="6" creationId="{4FBBD3A2-68D4-6B6E-0998-225C74CFE414}"/>
          </ac:picMkLst>
        </pc:picChg>
      </pc:sldChg>
      <pc:sldChg chg="addSp modSp mod modTransition modAnim">
        <pc:chgData name="Divyansh Kumar" userId="9628f87e18c3d571" providerId="LiveId" clId="{518FCC03-C74B-4718-93DD-7B975F1BAFB5}" dt="2024-01-31T04:47:13.130" v="1386" actId="20577"/>
        <pc:sldMkLst>
          <pc:docMk/>
          <pc:sldMk cId="734416818" sldId="263"/>
        </pc:sldMkLst>
        <pc:spChg chg="add mod">
          <ac:chgData name="Divyansh Kumar" userId="9628f87e18c3d571" providerId="LiveId" clId="{518FCC03-C74B-4718-93DD-7B975F1BAFB5}" dt="2024-01-31T04:47:13.130" v="1386" actId="20577"/>
          <ac:spMkLst>
            <pc:docMk/>
            <pc:sldMk cId="734416818" sldId="263"/>
            <ac:spMk id="2" creationId="{0DC0C21A-DD60-3238-50D2-D7B96DBCA0D1}"/>
          </ac:spMkLst>
        </pc:spChg>
        <pc:spChg chg="mod">
          <ac:chgData name="Divyansh Kumar" userId="9628f87e18c3d571" providerId="LiveId" clId="{518FCC03-C74B-4718-93DD-7B975F1BAFB5}" dt="2024-01-30T15:07:47.823" v="1092" actId="1076"/>
          <ac:spMkLst>
            <pc:docMk/>
            <pc:sldMk cId="734416818" sldId="263"/>
            <ac:spMk id="11" creationId="{F610AA5A-6A93-8808-295B-E6408341999B}"/>
          </ac:spMkLst>
        </pc:spChg>
        <pc:picChg chg="mod">
          <ac:chgData name="Divyansh Kumar" userId="9628f87e18c3d571" providerId="LiveId" clId="{518FCC03-C74B-4718-93DD-7B975F1BAFB5}" dt="2024-01-30T15:03:56.498" v="827" actId="1076"/>
          <ac:picMkLst>
            <pc:docMk/>
            <pc:sldMk cId="734416818" sldId="263"/>
            <ac:picMk id="5" creationId="{5ABB3155-35A5-6DEE-054C-D1E29F194103}"/>
          </ac:picMkLst>
        </pc:picChg>
        <pc:picChg chg="mod">
          <ac:chgData name="Divyansh Kumar" userId="9628f87e18c3d571" providerId="LiveId" clId="{518FCC03-C74B-4718-93DD-7B975F1BAFB5}" dt="2024-01-30T14:57:24.890" v="421" actId="1076"/>
          <ac:picMkLst>
            <pc:docMk/>
            <pc:sldMk cId="734416818" sldId="263"/>
            <ac:picMk id="8" creationId="{E2C56F42-6150-93F5-AA85-31CB0ADFCDAB}"/>
          </ac:picMkLst>
        </pc:picChg>
        <pc:picChg chg="mod">
          <ac:chgData name="Divyansh Kumar" userId="9628f87e18c3d571" providerId="LiveId" clId="{518FCC03-C74B-4718-93DD-7B975F1BAFB5}" dt="2024-01-30T14:57:18.636" v="419" actId="1076"/>
          <ac:picMkLst>
            <pc:docMk/>
            <pc:sldMk cId="734416818" sldId="263"/>
            <ac:picMk id="10" creationId="{695E4415-E20F-8867-330D-DD435923D06C}"/>
          </ac:picMkLst>
        </pc:picChg>
      </pc:sldChg>
      <pc:sldChg chg="addSp modSp mod modTransition modAnim">
        <pc:chgData name="Divyansh Kumar" userId="9628f87e18c3d571" providerId="LiveId" clId="{518FCC03-C74B-4718-93DD-7B975F1BAFB5}" dt="2024-01-31T14:39:00.841" v="1402" actId="1076"/>
        <pc:sldMkLst>
          <pc:docMk/>
          <pc:sldMk cId="954841371" sldId="264"/>
        </pc:sldMkLst>
        <pc:spChg chg="add mod">
          <ac:chgData name="Divyansh Kumar" userId="9628f87e18c3d571" providerId="LiveId" clId="{518FCC03-C74B-4718-93DD-7B975F1BAFB5}" dt="2024-01-30T15:07:41.971" v="1091" actId="1076"/>
          <ac:spMkLst>
            <pc:docMk/>
            <pc:sldMk cId="954841371" sldId="264"/>
            <ac:spMk id="2" creationId="{A786EA69-1734-6F9F-FCA4-B38520F0FA32}"/>
          </ac:spMkLst>
        </pc:spChg>
        <pc:spChg chg="mod">
          <ac:chgData name="Divyansh Kumar" userId="9628f87e18c3d571" providerId="LiveId" clId="{518FCC03-C74B-4718-93DD-7B975F1BAFB5}" dt="2024-01-30T15:07:35.690" v="1089" actId="1076"/>
          <ac:spMkLst>
            <pc:docMk/>
            <pc:sldMk cId="954841371" sldId="264"/>
            <ac:spMk id="8" creationId="{1D9EE116-7BEA-1F15-32E0-500D2C401BAB}"/>
          </ac:spMkLst>
        </pc:spChg>
        <pc:picChg chg="mod">
          <ac:chgData name="Divyansh Kumar" userId="9628f87e18c3d571" providerId="LiveId" clId="{518FCC03-C74B-4718-93DD-7B975F1BAFB5}" dt="2024-01-30T15:07:38.530" v="1090" actId="1076"/>
          <ac:picMkLst>
            <pc:docMk/>
            <pc:sldMk cId="954841371" sldId="264"/>
            <ac:picMk id="6" creationId="{79283978-1B7C-77C9-1750-50581C224E7D}"/>
          </ac:picMkLst>
        </pc:picChg>
        <pc:picChg chg="mod">
          <ac:chgData name="Divyansh Kumar" userId="9628f87e18c3d571" providerId="LiveId" clId="{518FCC03-C74B-4718-93DD-7B975F1BAFB5}" dt="2024-01-31T14:39:00.841" v="1402" actId="1076"/>
          <ac:picMkLst>
            <pc:docMk/>
            <pc:sldMk cId="954841371" sldId="264"/>
            <ac:picMk id="11" creationId="{5788DE4E-923E-664F-F2A1-B717A0F20BC5}"/>
          </ac:picMkLst>
        </pc:picChg>
      </pc:sldChg>
      <pc:sldChg chg="addSp delSp modSp mod modTransition delAnim modAnim">
        <pc:chgData name="Divyansh Kumar" userId="9628f87e18c3d571" providerId="LiveId" clId="{518FCC03-C74B-4718-93DD-7B975F1BAFB5}" dt="2024-01-30T15:45:02.297" v="1257" actId="1076"/>
        <pc:sldMkLst>
          <pc:docMk/>
          <pc:sldMk cId="3530289680" sldId="265"/>
        </pc:sldMkLst>
        <pc:picChg chg="add del mod">
          <ac:chgData name="Divyansh Kumar" userId="9628f87e18c3d571" providerId="LiveId" clId="{518FCC03-C74B-4718-93DD-7B975F1BAFB5}" dt="2024-01-30T15:43:55.126" v="1251" actId="478"/>
          <ac:picMkLst>
            <pc:docMk/>
            <pc:sldMk cId="3530289680" sldId="265"/>
            <ac:picMk id="3" creationId="{BDF269C0-DEFC-BDD2-0607-2421944C93AA}"/>
          </ac:picMkLst>
        </pc:picChg>
        <pc:picChg chg="mod">
          <ac:chgData name="Divyansh Kumar" userId="9628f87e18c3d571" providerId="LiveId" clId="{518FCC03-C74B-4718-93DD-7B975F1BAFB5}" dt="2024-01-30T15:45:02.297" v="1257" actId="1076"/>
          <ac:picMkLst>
            <pc:docMk/>
            <pc:sldMk cId="3530289680" sldId="265"/>
            <ac:picMk id="6" creationId="{AC2509CB-967D-AEA0-60BE-A7B4A0516EC7}"/>
          </ac:picMkLst>
        </pc:picChg>
      </pc:sldChg>
      <pc:sldChg chg="modSp mod modTransition modAnim">
        <pc:chgData name="Divyansh Kumar" userId="9628f87e18c3d571" providerId="LiveId" clId="{518FCC03-C74B-4718-93DD-7B975F1BAFB5}" dt="2024-01-30T16:18:03.084" v="1359" actId="20577"/>
        <pc:sldMkLst>
          <pc:docMk/>
          <pc:sldMk cId="113577311" sldId="266"/>
        </pc:sldMkLst>
        <pc:spChg chg="mod">
          <ac:chgData name="Divyansh Kumar" userId="9628f87e18c3d571" providerId="LiveId" clId="{518FCC03-C74B-4718-93DD-7B975F1BAFB5}" dt="2024-01-30T16:18:03.084" v="1359" actId="20577"/>
          <ac:spMkLst>
            <pc:docMk/>
            <pc:sldMk cId="113577311" sldId="266"/>
            <ac:spMk id="3" creationId="{DB057B9B-5BB3-B617-9D70-503AF4F16199}"/>
          </ac:spMkLst>
        </pc:spChg>
      </pc:sldChg>
      <pc:sldChg chg="modTransition modAnim">
        <pc:chgData name="Divyansh Kumar" userId="9628f87e18c3d571" providerId="LiveId" clId="{518FCC03-C74B-4718-93DD-7B975F1BAFB5}" dt="2024-01-30T15:47:07.195" v="1293"/>
        <pc:sldMkLst>
          <pc:docMk/>
          <pc:sldMk cId="1524315797" sldId="267"/>
        </pc:sldMkLst>
      </pc:sldChg>
      <pc:sldChg chg="addSp delSp modSp add mod ord">
        <pc:chgData name="Divyansh Kumar" userId="9628f87e18c3d571" providerId="LiveId" clId="{518FCC03-C74B-4718-93DD-7B975F1BAFB5}" dt="2024-01-31T15:04:55.245" v="1823" actId="1076"/>
        <pc:sldMkLst>
          <pc:docMk/>
          <pc:sldMk cId="1201175590" sldId="268"/>
        </pc:sldMkLst>
        <pc:spChg chg="del mod">
          <ac:chgData name="Divyansh Kumar" userId="9628f87e18c3d571" providerId="LiveId" clId="{518FCC03-C74B-4718-93DD-7B975F1BAFB5}" dt="2024-01-31T14:46:48.458" v="1421" actId="478"/>
          <ac:spMkLst>
            <pc:docMk/>
            <pc:sldMk cId="1201175590" sldId="268"/>
            <ac:spMk id="2" creationId="{56B78ED7-1962-C300-4B04-8B16AEF6A08C}"/>
          </ac:spMkLst>
        </pc:spChg>
        <pc:spChg chg="del">
          <ac:chgData name="Divyansh Kumar" userId="9628f87e18c3d571" providerId="LiveId" clId="{518FCC03-C74B-4718-93DD-7B975F1BAFB5}" dt="2024-01-31T14:46:31.566" v="1407" actId="478"/>
          <ac:spMkLst>
            <pc:docMk/>
            <pc:sldMk cId="1201175590" sldId="268"/>
            <ac:spMk id="3" creationId="{1560E9D8-A6AF-BF37-4717-6C89E955F727}"/>
          </ac:spMkLst>
        </pc:spChg>
        <pc:spChg chg="del">
          <ac:chgData name="Divyansh Kumar" userId="9628f87e18c3d571" providerId="LiveId" clId="{518FCC03-C74B-4718-93DD-7B975F1BAFB5}" dt="2024-01-31T14:46:28.558" v="1406" actId="478"/>
          <ac:spMkLst>
            <pc:docMk/>
            <pc:sldMk cId="1201175590" sldId="268"/>
            <ac:spMk id="6" creationId="{8E720604-FEE9-E9AF-6E27-B0C3D7F8E726}"/>
          </ac:spMkLst>
        </pc:spChg>
        <pc:spChg chg="add del mod">
          <ac:chgData name="Divyansh Kumar" userId="9628f87e18c3d571" providerId="LiveId" clId="{518FCC03-C74B-4718-93DD-7B975F1BAFB5}" dt="2024-01-31T14:46:52.367" v="1422" actId="478"/>
          <ac:spMkLst>
            <pc:docMk/>
            <pc:sldMk cId="1201175590" sldId="268"/>
            <ac:spMk id="7" creationId="{4947C3AF-8C18-0A24-4EA8-DDAFD4DAA2D5}"/>
          </ac:spMkLst>
        </pc:spChg>
        <pc:spChg chg="add mod">
          <ac:chgData name="Divyansh Kumar" userId="9628f87e18c3d571" providerId="LiveId" clId="{518FCC03-C74B-4718-93DD-7B975F1BAFB5}" dt="2024-01-31T15:04:55.245" v="1823" actId="1076"/>
          <ac:spMkLst>
            <pc:docMk/>
            <pc:sldMk cId="1201175590" sldId="268"/>
            <ac:spMk id="11" creationId="{A5E3AE10-8ABC-1842-FD38-4306E34DF1CA}"/>
          </ac:spMkLst>
        </pc:spChg>
        <pc:spChg chg="add mod">
          <ac:chgData name="Divyansh Kumar" userId="9628f87e18c3d571" providerId="LiveId" clId="{518FCC03-C74B-4718-93DD-7B975F1BAFB5}" dt="2024-01-31T15:04:49.044" v="1822" actId="1076"/>
          <ac:spMkLst>
            <pc:docMk/>
            <pc:sldMk cId="1201175590" sldId="268"/>
            <ac:spMk id="12" creationId="{AA42EF50-0019-5D77-B074-454A0A9BBFDE}"/>
          </ac:spMkLst>
        </pc:spChg>
        <pc:spChg chg="add mod">
          <ac:chgData name="Divyansh Kumar" userId="9628f87e18c3d571" providerId="LiveId" clId="{518FCC03-C74B-4718-93DD-7B975F1BAFB5}" dt="2024-01-31T14:52:55.647" v="1563" actId="1076"/>
          <ac:spMkLst>
            <pc:docMk/>
            <pc:sldMk cId="1201175590" sldId="268"/>
            <ac:spMk id="15" creationId="{C235CB83-F989-00B9-C8A5-D32760B00085}"/>
          </ac:spMkLst>
        </pc:spChg>
        <pc:picChg chg="mod">
          <ac:chgData name="Divyansh Kumar" userId="9628f87e18c3d571" providerId="LiveId" clId="{518FCC03-C74B-4718-93DD-7B975F1BAFB5}" dt="2024-01-31T14:51:47.334" v="1555" actId="1076"/>
          <ac:picMkLst>
            <pc:docMk/>
            <pc:sldMk cId="1201175590" sldId="268"/>
            <ac:picMk id="5" creationId="{5ABB3155-35A5-6DEE-054C-D1E29F194103}"/>
          </ac:picMkLst>
        </pc:picChg>
        <pc:picChg chg="add mod">
          <ac:chgData name="Divyansh Kumar" userId="9628f87e18c3d571" providerId="LiveId" clId="{518FCC03-C74B-4718-93DD-7B975F1BAFB5}" dt="2024-01-31T15:04:43.259" v="1821" actId="1076"/>
          <ac:picMkLst>
            <pc:docMk/>
            <pc:sldMk cId="1201175590" sldId="268"/>
            <ac:picMk id="9" creationId="{545D499D-0B2C-17C2-5F18-3FC7663C5550}"/>
          </ac:picMkLst>
        </pc:picChg>
        <pc:picChg chg="add mod">
          <ac:chgData name="Divyansh Kumar" userId="9628f87e18c3d571" providerId="LiveId" clId="{518FCC03-C74B-4718-93DD-7B975F1BAFB5}" dt="2024-01-31T15:04:33.828" v="1818" actId="1076"/>
          <ac:picMkLst>
            <pc:docMk/>
            <pc:sldMk cId="1201175590" sldId="268"/>
            <ac:picMk id="10" creationId="{72B14477-CB9E-5AFD-89F9-40272BD786B1}"/>
          </ac:picMkLst>
        </pc:picChg>
        <pc:picChg chg="add mod">
          <ac:chgData name="Divyansh Kumar" userId="9628f87e18c3d571" providerId="LiveId" clId="{518FCC03-C74B-4718-93DD-7B975F1BAFB5}" dt="2024-01-31T15:04:40.349" v="1820" actId="1076"/>
          <ac:picMkLst>
            <pc:docMk/>
            <pc:sldMk cId="1201175590" sldId="268"/>
            <ac:picMk id="14" creationId="{3D423E70-7FB1-90CB-B5BC-86B17BA851FB}"/>
          </ac:picMkLst>
        </pc:picChg>
      </pc:sldChg>
      <pc:sldChg chg="addSp delSp modSp add mod ord">
        <pc:chgData name="Divyansh Kumar" userId="9628f87e18c3d571" providerId="LiveId" clId="{518FCC03-C74B-4718-93DD-7B975F1BAFB5}" dt="2024-01-31T15:16:36.074" v="1882" actId="14100"/>
        <pc:sldMkLst>
          <pc:docMk/>
          <pc:sldMk cId="1546267828" sldId="269"/>
        </pc:sldMkLst>
        <pc:spChg chg="del">
          <ac:chgData name="Divyansh Kumar" userId="9628f87e18c3d571" providerId="LiveId" clId="{518FCC03-C74B-4718-93DD-7B975F1BAFB5}" dt="2024-01-31T15:05:39.125" v="1827" actId="478"/>
          <ac:spMkLst>
            <pc:docMk/>
            <pc:sldMk cId="1546267828" sldId="269"/>
            <ac:spMk id="2" creationId="{56B78ED7-1962-C300-4B04-8B16AEF6A08C}"/>
          </ac:spMkLst>
        </pc:spChg>
        <pc:spChg chg="del">
          <ac:chgData name="Divyansh Kumar" userId="9628f87e18c3d571" providerId="LiveId" clId="{518FCC03-C74B-4718-93DD-7B975F1BAFB5}" dt="2024-01-31T15:05:49.316" v="1830" actId="478"/>
          <ac:spMkLst>
            <pc:docMk/>
            <pc:sldMk cId="1546267828" sldId="269"/>
            <ac:spMk id="3" creationId="{1560E9D8-A6AF-BF37-4717-6C89E955F727}"/>
          </ac:spMkLst>
        </pc:spChg>
        <pc:spChg chg="del">
          <ac:chgData name="Divyansh Kumar" userId="9628f87e18c3d571" providerId="LiveId" clId="{518FCC03-C74B-4718-93DD-7B975F1BAFB5}" dt="2024-01-31T15:05:45.561" v="1829" actId="478"/>
          <ac:spMkLst>
            <pc:docMk/>
            <pc:sldMk cId="1546267828" sldId="269"/>
            <ac:spMk id="6" creationId="{8E720604-FEE9-E9AF-6E27-B0C3D7F8E726}"/>
          </ac:spMkLst>
        </pc:spChg>
        <pc:spChg chg="add del mod">
          <ac:chgData name="Divyansh Kumar" userId="9628f87e18c3d571" providerId="LiveId" clId="{518FCC03-C74B-4718-93DD-7B975F1BAFB5}" dt="2024-01-31T15:05:42.030" v="1828" actId="478"/>
          <ac:spMkLst>
            <pc:docMk/>
            <pc:sldMk cId="1546267828" sldId="269"/>
            <ac:spMk id="7" creationId="{26AE2B3E-A933-838E-3FE2-A24B007D15D0}"/>
          </ac:spMkLst>
        </pc:spChg>
        <pc:spChg chg="add del mod">
          <ac:chgData name="Divyansh Kumar" userId="9628f87e18c3d571" providerId="LiveId" clId="{518FCC03-C74B-4718-93DD-7B975F1BAFB5}" dt="2024-01-31T15:05:51.893" v="1831" actId="478"/>
          <ac:spMkLst>
            <pc:docMk/>
            <pc:sldMk cId="1546267828" sldId="269"/>
            <ac:spMk id="9" creationId="{EF467213-F714-BDE6-2413-3286FD25C135}"/>
          </ac:spMkLst>
        </pc:spChg>
        <pc:picChg chg="add del mod">
          <ac:chgData name="Divyansh Kumar" userId="9628f87e18c3d571" providerId="LiveId" clId="{518FCC03-C74B-4718-93DD-7B975F1BAFB5}" dt="2024-01-31T15:15:41.405" v="1868" actId="478"/>
          <ac:picMkLst>
            <pc:docMk/>
            <pc:sldMk cId="1546267828" sldId="269"/>
            <ac:picMk id="11" creationId="{F4A6C3A5-6284-A0A8-2C8C-F5160B83AB64}"/>
          </ac:picMkLst>
        </pc:picChg>
        <pc:picChg chg="add del mod">
          <ac:chgData name="Divyansh Kumar" userId="9628f87e18c3d571" providerId="LiveId" clId="{518FCC03-C74B-4718-93DD-7B975F1BAFB5}" dt="2024-01-31T15:14:38.269" v="1866" actId="478"/>
          <ac:picMkLst>
            <pc:docMk/>
            <pc:sldMk cId="1546267828" sldId="269"/>
            <ac:picMk id="13" creationId="{C1B7F361-0CFB-1C03-6DE6-12D6A7D2A148}"/>
          </ac:picMkLst>
        </pc:picChg>
        <pc:picChg chg="add mod">
          <ac:chgData name="Divyansh Kumar" userId="9628f87e18c3d571" providerId="LiveId" clId="{518FCC03-C74B-4718-93DD-7B975F1BAFB5}" dt="2024-01-31T15:16:36.074" v="1882" actId="14100"/>
          <ac:picMkLst>
            <pc:docMk/>
            <pc:sldMk cId="1546267828" sldId="269"/>
            <ac:picMk id="15" creationId="{72CE3912-8628-943D-D174-09FDCAAEDAF5}"/>
          </ac:picMkLst>
        </pc:picChg>
        <pc:picChg chg="add mod">
          <ac:chgData name="Divyansh Kumar" userId="9628f87e18c3d571" providerId="LiveId" clId="{518FCC03-C74B-4718-93DD-7B975F1BAFB5}" dt="2024-01-31T15:16:03.701" v="1874" actId="1076"/>
          <ac:picMkLst>
            <pc:docMk/>
            <pc:sldMk cId="1546267828" sldId="269"/>
            <ac:picMk id="17" creationId="{7FE6B175-B7A4-37D8-3B39-E3DB15EAD270}"/>
          </ac:picMkLst>
        </pc:picChg>
        <pc:picChg chg="add mod">
          <ac:chgData name="Divyansh Kumar" userId="9628f87e18c3d571" providerId="LiveId" clId="{518FCC03-C74B-4718-93DD-7B975F1BAFB5}" dt="2024-01-31T15:16:18.230" v="1879" actId="1076"/>
          <ac:picMkLst>
            <pc:docMk/>
            <pc:sldMk cId="1546267828" sldId="269"/>
            <ac:picMk id="19" creationId="{4C317BAF-B43F-CF72-5426-3A7AC44D6D79}"/>
          </ac:picMkLst>
        </pc:picChg>
      </pc:sldChg>
      <pc:sldChg chg="add del">
        <pc:chgData name="Divyansh Kumar" userId="9628f87e18c3d571" providerId="LiveId" clId="{518FCC03-C74B-4718-93DD-7B975F1BAFB5}" dt="2024-01-31T14:47:04.684" v="1424" actId="47"/>
        <pc:sldMkLst>
          <pc:docMk/>
          <pc:sldMk cId="2121236100" sldId="269"/>
        </pc:sldMkLst>
      </pc:sldChg>
      <pc:sldChg chg="add del">
        <pc:chgData name="Divyansh Kumar" userId="9628f87e18c3d571" providerId="LiveId" clId="{518FCC03-C74B-4718-93DD-7B975F1BAFB5}" dt="2024-01-31T15:16:43.593" v="1883" actId="47"/>
        <pc:sldMkLst>
          <pc:docMk/>
          <pc:sldMk cId="1607713652" sldId="27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72D5B3-08DE-467F-9797-F8D648684FC7}" type="datetimeFigureOut">
              <a:rPr lang="en-IN" smtClean="0"/>
              <a:t>04-02-2024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A93065-3F01-4AB1-B3DE-AFF435D6F93E}" type="slidenum">
              <a:rPr lang="en-IN" smtClean="0"/>
              <a:t>‹#›</a:t>
            </a:fld>
            <a:endParaRPr lang="en-IN"/>
          </a:p>
        </p:txBody>
      </p:sp>
    </p:spTree>
    <p:extLst>
      <p:ext uri="{BB962C8B-B14F-4D97-AF65-F5344CB8AC3E}">
        <p14:creationId xmlns:p14="http://schemas.microsoft.com/office/powerpoint/2010/main" val="1675109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2D5B3-08DE-467F-9797-F8D648684FC7}" type="datetimeFigureOut">
              <a:rPr lang="en-IN" smtClean="0"/>
              <a:t>04-02-2024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A93065-3F01-4AB1-B3DE-AFF435D6F93E}" type="slidenum">
              <a:rPr lang="en-IN" smtClean="0"/>
              <a:t>‹#›</a:t>
            </a:fld>
            <a:endParaRPr lang="en-IN"/>
          </a:p>
        </p:txBody>
      </p:sp>
    </p:spTree>
    <p:extLst>
      <p:ext uri="{BB962C8B-B14F-4D97-AF65-F5344CB8AC3E}">
        <p14:creationId xmlns:p14="http://schemas.microsoft.com/office/powerpoint/2010/main" val="2380733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2D5B3-08DE-467F-9797-F8D648684FC7}" type="datetimeFigureOut">
              <a:rPr lang="en-IN" smtClean="0"/>
              <a:t>04-02-2024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A93065-3F01-4AB1-B3DE-AFF435D6F93E}" type="slidenum">
              <a:rPr lang="en-IN" smtClean="0"/>
              <a:t>‹#›</a:t>
            </a:fld>
            <a:endParaRPr lang="en-IN"/>
          </a:p>
        </p:txBody>
      </p:sp>
    </p:spTree>
    <p:extLst>
      <p:ext uri="{BB962C8B-B14F-4D97-AF65-F5344CB8AC3E}">
        <p14:creationId xmlns:p14="http://schemas.microsoft.com/office/powerpoint/2010/main" val="180192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2D5B3-08DE-467F-9797-F8D648684FC7}" type="datetimeFigureOut">
              <a:rPr lang="en-IN" smtClean="0"/>
              <a:t>04-02-2024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A93065-3F01-4AB1-B3DE-AFF435D6F93E}" type="slidenum">
              <a:rPr lang="en-IN" smtClean="0"/>
              <a:t>‹#›</a:t>
            </a:fld>
            <a:endParaRPr lang="en-IN"/>
          </a:p>
        </p:txBody>
      </p:sp>
    </p:spTree>
    <p:extLst>
      <p:ext uri="{BB962C8B-B14F-4D97-AF65-F5344CB8AC3E}">
        <p14:creationId xmlns:p14="http://schemas.microsoft.com/office/powerpoint/2010/main" val="2839365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2D5B3-08DE-467F-9797-F8D648684FC7}" type="datetimeFigureOut">
              <a:rPr lang="en-IN" smtClean="0"/>
              <a:t>04-02-2024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A93065-3F01-4AB1-B3DE-AFF435D6F93E}" type="slidenum">
              <a:rPr lang="en-IN" smtClean="0"/>
              <a:t>‹#›</a:t>
            </a:fld>
            <a:endParaRPr lang="en-IN"/>
          </a:p>
        </p:txBody>
      </p:sp>
    </p:spTree>
    <p:extLst>
      <p:ext uri="{BB962C8B-B14F-4D97-AF65-F5344CB8AC3E}">
        <p14:creationId xmlns:p14="http://schemas.microsoft.com/office/powerpoint/2010/main" val="3030637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72D5B3-08DE-467F-9797-F8D648684FC7}" type="datetimeFigureOut">
              <a:rPr lang="en-IN" smtClean="0"/>
              <a:t>04-02-2024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A93065-3F01-4AB1-B3DE-AFF435D6F93E}" type="slidenum">
              <a:rPr lang="en-IN" smtClean="0"/>
              <a:t>‹#›</a:t>
            </a:fld>
            <a:endParaRPr lang="en-IN"/>
          </a:p>
        </p:txBody>
      </p:sp>
    </p:spTree>
    <p:extLst>
      <p:ext uri="{BB962C8B-B14F-4D97-AF65-F5344CB8AC3E}">
        <p14:creationId xmlns:p14="http://schemas.microsoft.com/office/powerpoint/2010/main" val="1155949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72D5B3-08DE-467F-9797-F8D648684FC7}" type="datetimeFigureOut">
              <a:rPr lang="en-IN" smtClean="0"/>
              <a:t>04-02-2024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A93065-3F01-4AB1-B3DE-AFF435D6F93E}" type="slidenum">
              <a:rPr lang="en-IN" smtClean="0"/>
              <a:t>‹#›</a:t>
            </a:fld>
            <a:endParaRPr lang="en-IN"/>
          </a:p>
        </p:txBody>
      </p:sp>
    </p:spTree>
    <p:extLst>
      <p:ext uri="{BB962C8B-B14F-4D97-AF65-F5344CB8AC3E}">
        <p14:creationId xmlns:p14="http://schemas.microsoft.com/office/powerpoint/2010/main" val="268413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72D5B3-08DE-467F-9797-F8D648684FC7}" type="datetimeFigureOut">
              <a:rPr lang="en-IN" smtClean="0"/>
              <a:t>04-02-2024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A93065-3F01-4AB1-B3DE-AFF435D6F93E}" type="slidenum">
              <a:rPr lang="en-IN" smtClean="0"/>
              <a:t>‹#›</a:t>
            </a:fld>
            <a:endParaRPr lang="en-IN"/>
          </a:p>
        </p:txBody>
      </p:sp>
    </p:spTree>
    <p:extLst>
      <p:ext uri="{BB962C8B-B14F-4D97-AF65-F5344CB8AC3E}">
        <p14:creationId xmlns:p14="http://schemas.microsoft.com/office/powerpoint/2010/main" val="3605411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2D5B3-08DE-467F-9797-F8D648684FC7}" type="datetimeFigureOut">
              <a:rPr lang="en-IN" smtClean="0"/>
              <a:t>04-02-2024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6A93065-3F01-4AB1-B3DE-AFF435D6F93E}" type="slidenum">
              <a:rPr lang="en-IN" smtClean="0"/>
              <a:t>‹#›</a:t>
            </a:fld>
            <a:endParaRPr lang="en-IN"/>
          </a:p>
        </p:txBody>
      </p:sp>
    </p:spTree>
    <p:extLst>
      <p:ext uri="{BB962C8B-B14F-4D97-AF65-F5344CB8AC3E}">
        <p14:creationId xmlns:p14="http://schemas.microsoft.com/office/powerpoint/2010/main" val="2525067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72D5B3-08DE-467F-9797-F8D648684FC7}" type="datetimeFigureOut">
              <a:rPr lang="en-IN" smtClean="0"/>
              <a:t>04-02-2024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A93065-3F01-4AB1-B3DE-AFF435D6F93E}" type="slidenum">
              <a:rPr lang="en-IN" smtClean="0"/>
              <a:t>‹#›</a:t>
            </a:fld>
            <a:endParaRPr lang="en-IN"/>
          </a:p>
        </p:txBody>
      </p:sp>
    </p:spTree>
    <p:extLst>
      <p:ext uri="{BB962C8B-B14F-4D97-AF65-F5344CB8AC3E}">
        <p14:creationId xmlns:p14="http://schemas.microsoft.com/office/powerpoint/2010/main" val="4002208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72D5B3-08DE-467F-9797-F8D648684FC7}" type="datetimeFigureOut">
              <a:rPr lang="en-IN" smtClean="0"/>
              <a:t>04-02-2024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A93065-3F01-4AB1-B3DE-AFF435D6F93E}" type="slidenum">
              <a:rPr lang="en-IN" smtClean="0"/>
              <a:t>‹#›</a:t>
            </a:fld>
            <a:endParaRPr lang="en-IN"/>
          </a:p>
        </p:txBody>
      </p:sp>
    </p:spTree>
    <p:extLst>
      <p:ext uri="{BB962C8B-B14F-4D97-AF65-F5344CB8AC3E}">
        <p14:creationId xmlns:p14="http://schemas.microsoft.com/office/powerpoint/2010/main" val="2746718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72D5B3-08DE-467F-9797-F8D648684FC7}" type="datetimeFigureOut">
              <a:rPr lang="en-IN" smtClean="0"/>
              <a:t>04-02-2024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A93065-3F01-4AB1-B3DE-AFF435D6F93E}" type="slidenum">
              <a:rPr lang="en-IN" smtClean="0"/>
              <a:t>‹#›</a:t>
            </a:fld>
            <a:endParaRPr lang="en-IN"/>
          </a:p>
        </p:txBody>
      </p:sp>
    </p:spTree>
    <p:extLst>
      <p:ext uri="{BB962C8B-B14F-4D97-AF65-F5344CB8AC3E}">
        <p14:creationId xmlns:p14="http://schemas.microsoft.com/office/powerpoint/2010/main" val="410823987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560E9D8-A6AF-BF37-4717-6C89E955F727}"/>
              </a:ext>
            </a:extLst>
          </p:cNvPr>
          <p:cNvSpPr>
            <a:spLocks noGrp="1"/>
          </p:cNvSpPr>
          <p:nvPr>
            <p:ph type="subTitle" idx="1"/>
          </p:nvPr>
        </p:nvSpPr>
        <p:spPr>
          <a:xfrm>
            <a:off x="-964939" y="4357818"/>
            <a:ext cx="9144000" cy="1655762"/>
          </a:xfrm>
          <a:effectLst>
            <a:outerShdw blurRad="50800" dist="38100" algn="l" rotWithShape="0">
              <a:prstClr val="black">
                <a:alpha val="40000"/>
              </a:prstClr>
            </a:outerShdw>
          </a:effectLst>
        </p:spPr>
        <p:txBody>
          <a:bodyPr>
            <a:normAutofit/>
          </a:bodyPr>
          <a:lstStyle/>
          <a:p>
            <a:r>
              <a:rPr lang="en-IN" sz="2800" dirty="0"/>
              <a:t>DIVYANSH KUMAR GUPTA</a:t>
            </a:r>
          </a:p>
          <a:p>
            <a:r>
              <a:rPr lang="en-IN" sz="2800" dirty="0"/>
              <a:t>MENTOR: SHRUTI GODE</a:t>
            </a:r>
          </a:p>
        </p:txBody>
      </p:sp>
      <p:pic>
        <p:nvPicPr>
          <p:cNvPr id="5" name="Picture 4">
            <a:extLst>
              <a:ext uri="{FF2B5EF4-FFF2-40B4-BE49-F238E27FC236}">
                <a16:creationId xmlns:a16="http://schemas.microsoft.com/office/drawing/2014/main" id="{5ABB3155-35A5-6DEE-054C-D1E29F194103}"/>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8480650" y="822449"/>
            <a:ext cx="3057526" cy="5542669"/>
          </a:xfrm>
          <a:prstGeom prst="rect">
            <a:avLst/>
          </a:prstGeom>
          <a:effectLst>
            <a:outerShdw blurRad="50800" dist="38100" algn="l" rotWithShape="0">
              <a:prstClr val="black">
                <a:alpha val="40000"/>
              </a:prstClr>
            </a:outerShdw>
          </a:effectLst>
        </p:spPr>
      </p:pic>
      <p:sp>
        <p:nvSpPr>
          <p:cNvPr id="6" name="TextBox 5">
            <a:extLst>
              <a:ext uri="{FF2B5EF4-FFF2-40B4-BE49-F238E27FC236}">
                <a16:creationId xmlns:a16="http://schemas.microsoft.com/office/drawing/2014/main" id="{8E720604-FEE9-E9AF-6E27-B0C3D7F8E726}"/>
              </a:ext>
            </a:extLst>
          </p:cNvPr>
          <p:cNvSpPr txBox="1"/>
          <p:nvPr/>
        </p:nvSpPr>
        <p:spPr>
          <a:xfrm>
            <a:off x="1296956" y="3009009"/>
            <a:ext cx="5365102" cy="584775"/>
          </a:xfrm>
          <a:prstGeom prst="rect">
            <a:avLst/>
          </a:prstGeom>
          <a:noFill/>
          <a:effectLst>
            <a:outerShdw blurRad="50800" dist="38100" algn="l" rotWithShape="0">
              <a:prstClr val="black">
                <a:alpha val="40000"/>
              </a:prstClr>
            </a:outerShdw>
          </a:effectLst>
        </p:spPr>
        <p:txBody>
          <a:bodyPr wrap="square" rtlCol="0">
            <a:spAutoFit/>
          </a:bodyPr>
          <a:lstStyle/>
          <a:p>
            <a:r>
              <a:rPr lang="en-IN" sz="3200" dirty="0"/>
              <a:t>PREPLACEMENT PROJECT</a:t>
            </a:r>
          </a:p>
        </p:txBody>
      </p:sp>
      <p:pic>
        <p:nvPicPr>
          <p:cNvPr id="1026" name="Picture 2">
            <a:extLst>
              <a:ext uri="{FF2B5EF4-FFF2-40B4-BE49-F238E27FC236}">
                <a16:creationId xmlns:a16="http://schemas.microsoft.com/office/drawing/2014/main" id="{2D6AD524-BAE3-EC16-93B3-947E8747D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24" y="1318306"/>
            <a:ext cx="5638365" cy="1418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9476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BB3155-35A5-6DEE-054C-D1E29F194103}"/>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8724900" y="713502"/>
            <a:ext cx="3057526" cy="5542669"/>
          </a:xfrm>
          <a:prstGeom prst="rect">
            <a:avLst/>
          </a:prstGeom>
          <a:effectLst>
            <a:outerShdw blurRad="50800" dist="165100" dir="19500000" sx="102000" sy="102000" algn="tl" rotWithShape="0">
              <a:prstClr val="black">
                <a:alpha val="54000"/>
              </a:prstClr>
            </a:outerShdw>
          </a:effectLst>
        </p:spPr>
      </p:pic>
      <p:pic>
        <p:nvPicPr>
          <p:cNvPr id="8" name="Picture 7">
            <a:extLst>
              <a:ext uri="{FF2B5EF4-FFF2-40B4-BE49-F238E27FC236}">
                <a16:creationId xmlns:a16="http://schemas.microsoft.com/office/drawing/2014/main" id="{E2C56F42-6150-93F5-AA85-31CB0ADFCDAB}"/>
              </a:ext>
            </a:extLst>
          </p:cNvPr>
          <p:cNvPicPr>
            <a:picLocks noChangeAspect="1"/>
          </p:cNvPicPr>
          <p:nvPr/>
        </p:nvPicPr>
        <p:blipFill>
          <a:blip r:embed="rId3"/>
          <a:stretch>
            <a:fillRect/>
          </a:stretch>
        </p:blipFill>
        <p:spPr>
          <a:xfrm>
            <a:off x="1353715" y="1242440"/>
            <a:ext cx="9703837" cy="4470767"/>
          </a:xfrm>
          <a:prstGeom prst="rect">
            <a:avLst/>
          </a:prstGeom>
          <a:ln>
            <a:noFill/>
          </a:ln>
          <a:effectLst>
            <a:softEdge rad="112500"/>
          </a:effectLst>
        </p:spPr>
      </p:pic>
      <p:pic>
        <p:nvPicPr>
          <p:cNvPr id="10" name="Picture 9">
            <a:extLst>
              <a:ext uri="{FF2B5EF4-FFF2-40B4-BE49-F238E27FC236}">
                <a16:creationId xmlns:a16="http://schemas.microsoft.com/office/drawing/2014/main" id="{695E4415-E20F-8867-330D-DD435923D06C}"/>
              </a:ext>
            </a:extLst>
          </p:cNvPr>
          <p:cNvPicPr>
            <a:picLocks noChangeAspect="1"/>
          </p:cNvPicPr>
          <p:nvPr/>
        </p:nvPicPr>
        <p:blipFill>
          <a:blip r:embed="rId4"/>
          <a:stretch>
            <a:fillRect/>
          </a:stretch>
        </p:blipFill>
        <p:spPr>
          <a:xfrm>
            <a:off x="7136022" y="5188274"/>
            <a:ext cx="1429720" cy="521605"/>
          </a:xfrm>
          <a:prstGeom prst="rect">
            <a:avLst/>
          </a:prstGeom>
        </p:spPr>
      </p:pic>
      <p:sp>
        <p:nvSpPr>
          <p:cNvPr id="11" name="TextBox 10">
            <a:extLst>
              <a:ext uri="{FF2B5EF4-FFF2-40B4-BE49-F238E27FC236}">
                <a16:creationId xmlns:a16="http://schemas.microsoft.com/office/drawing/2014/main" id="{F610AA5A-6A93-8808-295B-E6408341999B}"/>
              </a:ext>
            </a:extLst>
          </p:cNvPr>
          <p:cNvSpPr txBox="1"/>
          <p:nvPr/>
        </p:nvSpPr>
        <p:spPr>
          <a:xfrm>
            <a:off x="3686367" y="161864"/>
            <a:ext cx="5038531" cy="584775"/>
          </a:xfrm>
          <a:prstGeom prst="rect">
            <a:avLst/>
          </a:prstGeom>
          <a:noFill/>
        </p:spPr>
        <p:txBody>
          <a:bodyPr wrap="square" rtlCol="0">
            <a:spAutoFit/>
          </a:bodyPr>
          <a:lstStyle/>
          <a:p>
            <a:r>
              <a:rPr lang="en-IN" sz="3200" dirty="0"/>
              <a:t>COUNTRY WISE SHOW TYPE</a:t>
            </a:r>
          </a:p>
        </p:txBody>
      </p:sp>
      <p:sp>
        <p:nvSpPr>
          <p:cNvPr id="2" name="TextBox 1">
            <a:extLst>
              <a:ext uri="{FF2B5EF4-FFF2-40B4-BE49-F238E27FC236}">
                <a16:creationId xmlns:a16="http://schemas.microsoft.com/office/drawing/2014/main" id="{0DC0C21A-DD60-3238-50D2-D7B96DBCA0D1}"/>
              </a:ext>
            </a:extLst>
          </p:cNvPr>
          <p:cNvSpPr txBox="1"/>
          <p:nvPr/>
        </p:nvSpPr>
        <p:spPr>
          <a:xfrm>
            <a:off x="136514" y="5934670"/>
            <a:ext cx="11645912" cy="646331"/>
          </a:xfrm>
          <a:prstGeom prst="rect">
            <a:avLst/>
          </a:prstGeom>
          <a:noFill/>
        </p:spPr>
        <p:txBody>
          <a:bodyPr wrap="square" rtlCol="0">
            <a:spAutoFit/>
          </a:bodyPr>
          <a:lstStyle/>
          <a:p>
            <a:r>
              <a:rPr lang="en-IN" dirty="0"/>
              <a:t>Interpretation: The visual shows that most of the countries are having show type as movies and rest are tv shows. Based on the highest count of shows, countries like US, India, UK, Canada and Spain has ranked top 5 and Russia at 162</a:t>
            </a:r>
            <a:r>
              <a:rPr lang="en-IN" baseline="30000" dirty="0"/>
              <a:t>nd</a:t>
            </a:r>
            <a:r>
              <a:rPr lang="en-IN" dirty="0"/>
              <a:t> rank.</a:t>
            </a:r>
          </a:p>
        </p:txBody>
      </p:sp>
    </p:spTree>
    <p:extLst>
      <p:ext uri="{BB962C8B-B14F-4D97-AF65-F5344CB8AC3E}">
        <p14:creationId xmlns:p14="http://schemas.microsoft.com/office/powerpoint/2010/main" val="734416818"/>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BB3155-35A5-6DEE-054C-D1E29F194103}"/>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8724900" y="657665"/>
            <a:ext cx="3057526" cy="5542669"/>
          </a:xfrm>
          <a:prstGeom prst="rect">
            <a:avLst/>
          </a:prstGeom>
          <a:effectLst>
            <a:outerShdw blurRad="50800" dist="165100" dir="19500000" sx="102000" sy="102000" algn="tl" rotWithShape="0">
              <a:prstClr val="black">
                <a:alpha val="54000"/>
              </a:prstClr>
            </a:outerShdw>
          </a:effectLst>
        </p:spPr>
      </p:pic>
      <p:pic>
        <p:nvPicPr>
          <p:cNvPr id="6" name="Picture 5">
            <a:extLst>
              <a:ext uri="{FF2B5EF4-FFF2-40B4-BE49-F238E27FC236}">
                <a16:creationId xmlns:a16="http://schemas.microsoft.com/office/drawing/2014/main" id="{79283978-1B7C-77C9-1750-50581C224E7D}"/>
              </a:ext>
            </a:extLst>
          </p:cNvPr>
          <p:cNvPicPr>
            <a:picLocks noChangeAspect="1"/>
          </p:cNvPicPr>
          <p:nvPr/>
        </p:nvPicPr>
        <p:blipFill>
          <a:blip r:embed="rId3"/>
          <a:stretch>
            <a:fillRect/>
          </a:stretch>
        </p:blipFill>
        <p:spPr>
          <a:xfrm>
            <a:off x="1484570" y="914207"/>
            <a:ext cx="9004041" cy="4915326"/>
          </a:xfrm>
          <a:prstGeom prst="rect">
            <a:avLst/>
          </a:prstGeom>
          <a:ln>
            <a:noFill/>
          </a:ln>
          <a:effectLst>
            <a:softEdge rad="112500"/>
          </a:effectLst>
        </p:spPr>
      </p:pic>
      <p:sp>
        <p:nvSpPr>
          <p:cNvPr id="8" name="TextBox 7">
            <a:extLst>
              <a:ext uri="{FF2B5EF4-FFF2-40B4-BE49-F238E27FC236}">
                <a16:creationId xmlns:a16="http://schemas.microsoft.com/office/drawing/2014/main" id="{1D9EE116-7BEA-1F15-32E0-500D2C401BAB}"/>
              </a:ext>
            </a:extLst>
          </p:cNvPr>
          <p:cNvSpPr txBox="1"/>
          <p:nvPr/>
        </p:nvSpPr>
        <p:spPr>
          <a:xfrm>
            <a:off x="2824012" y="256070"/>
            <a:ext cx="7861042" cy="584775"/>
          </a:xfrm>
          <a:prstGeom prst="rect">
            <a:avLst/>
          </a:prstGeom>
          <a:noFill/>
        </p:spPr>
        <p:txBody>
          <a:bodyPr wrap="square" rtlCol="0">
            <a:spAutoFit/>
          </a:bodyPr>
          <a:lstStyle/>
          <a:p>
            <a:r>
              <a:rPr lang="en-IN" sz="3200" dirty="0"/>
              <a:t>RATING WISE COUNT OF SHOWS</a:t>
            </a:r>
          </a:p>
        </p:txBody>
      </p:sp>
      <p:pic>
        <p:nvPicPr>
          <p:cNvPr id="11" name="Picture 10">
            <a:extLst>
              <a:ext uri="{FF2B5EF4-FFF2-40B4-BE49-F238E27FC236}">
                <a16:creationId xmlns:a16="http://schemas.microsoft.com/office/drawing/2014/main" id="{5788DE4E-923E-664F-F2A1-B717A0F20BC5}"/>
              </a:ext>
            </a:extLst>
          </p:cNvPr>
          <p:cNvPicPr>
            <a:picLocks noChangeAspect="1"/>
          </p:cNvPicPr>
          <p:nvPr/>
        </p:nvPicPr>
        <p:blipFill>
          <a:blip r:embed="rId4"/>
          <a:stretch>
            <a:fillRect/>
          </a:stretch>
        </p:blipFill>
        <p:spPr>
          <a:xfrm>
            <a:off x="8315326" y="4317464"/>
            <a:ext cx="1470787" cy="6096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Box 1">
            <a:extLst>
              <a:ext uri="{FF2B5EF4-FFF2-40B4-BE49-F238E27FC236}">
                <a16:creationId xmlns:a16="http://schemas.microsoft.com/office/drawing/2014/main" id="{A786EA69-1734-6F9F-FCA4-B38520F0FA32}"/>
              </a:ext>
            </a:extLst>
          </p:cNvPr>
          <p:cNvSpPr txBox="1"/>
          <p:nvPr/>
        </p:nvSpPr>
        <p:spPr>
          <a:xfrm>
            <a:off x="386273" y="5971328"/>
            <a:ext cx="11805727" cy="646331"/>
          </a:xfrm>
          <a:prstGeom prst="rect">
            <a:avLst/>
          </a:prstGeom>
          <a:noFill/>
        </p:spPr>
        <p:txBody>
          <a:bodyPr wrap="square" rtlCol="0">
            <a:spAutoFit/>
          </a:bodyPr>
          <a:lstStyle/>
          <a:p>
            <a:r>
              <a:rPr lang="en-IN" dirty="0"/>
              <a:t>Interpretation:  The visual shows that most of the shows published on the platform are TV-MA rated </a:t>
            </a:r>
            <a:r>
              <a:rPr lang="en-IN" dirty="0" err="1"/>
              <a:t>i.e</a:t>
            </a:r>
            <a:r>
              <a:rPr lang="en-IN" dirty="0"/>
              <a:t>, 3,211 which is not suitable for family to watch and only 41 shows are general rated</a:t>
            </a:r>
          </a:p>
        </p:txBody>
      </p:sp>
    </p:spTree>
    <p:extLst>
      <p:ext uri="{BB962C8B-B14F-4D97-AF65-F5344CB8AC3E}">
        <p14:creationId xmlns:p14="http://schemas.microsoft.com/office/powerpoint/2010/main" val="954841371"/>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C2509CB-967D-AEA0-60BE-A7B4A0516EC7}"/>
              </a:ext>
            </a:extLst>
          </p:cNvPr>
          <p:cNvPicPr>
            <a:picLocks noChangeAspect="1"/>
          </p:cNvPicPr>
          <p:nvPr/>
        </p:nvPicPr>
        <p:blipFill>
          <a:blip r:embed="rId2"/>
          <a:stretch>
            <a:fillRect/>
          </a:stretch>
        </p:blipFill>
        <p:spPr>
          <a:xfrm>
            <a:off x="0" y="60649"/>
            <a:ext cx="12191999" cy="6736701"/>
          </a:xfrm>
          <a:prstGeom prst="rect">
            <a:avLst/>
          </a:prstGeom>
        </p:spPr>
      </p:pic>
    </p:spTree>
    <p:extLst>
      <p:ext uri="{BB962C8B-B14F-4D97-AF65-F5344CB8AC3E}">
        <p14:creationId xmlns:p14="http://schemas.microsoft.com/office/powerpoint/2010/main" val="3530289680"/>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BB3155-35A5-6DEE-054C-D1E29F194103}"/>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8722470" y="802433"/>
            <a:ext cx="3057526" cy="5542669"/>
          </a:xfrm>
          <a:prstGeom prst="rect">
            <a:avLst/>
          </a:prstGeom>
          <a:effectLst>
            <a:outerShdw blurRad="50800" dist="165100" dir="19500000" sx="102000" sy="102000" algn="tl" rotWithShape="0">
              <a:prstClr val="black">
                <a:alpha val="54000"/>
              </a:prstClr>
            </a:outerShdw>
          </a:effectLst>
        </p:spPr>
      </p:pic>
      <p:sp>
        <p:nvSpPr>
          <p:cNvPr id="2" name="TextBox 1">
            <a:extLst>
              <a:ext uri="{FF2B5EF4-FFF2-40B4-BE49-F238E27FC236}">
                <a16:creationId xmlns:a16="http://schemas.microsoft.com/office/drawing/2014/main" id="{305AC6D1-5D9E-5472-F6AA-FC24202C6103}"/>
              </a:ext>
            </a:extLst>
          </p:cNvPr>
          <p:cNvSpPr txBox="1"/>
          <p:nvPr/>
        </p:nvSpPr>
        <p:spPr>
          <a:xfrm>
            <a:off x="4553340" y="217658"/>
            <a:ext cx="3480318" cy="584775"/>
          </a:xfrm>
          <a:prstGeom prst="rect">
            <a:avLst/>
          </a:prstGeom>
          <a:noFill/>
        </p:spPr>
        <p:txBody>
          <a:bodyPr wrap="square" rtlCol="0">
            <a:spAutoFit/>
          </a:bodyPr>
          <a:lstStyle/>
          <a:p>
            <a:r>
              <a:rPr lang="en-IN" sz="3200" dirty="0"/>
              <a:t>CONCLUSION</a:t>
            </a:r>
          </a:p>
        </p:txBody>
      </p:sp>
      <p:sp>
        <p:nvSpPr>
          <p:cNvPr id="3" name="TextBox 2">
            <a:extLst>
              <a:ext uri="{FF2B5EF4-FFF2-40B4-BE49-F238E27FC236}">
                <a16:creationId xmlns:a16="http://schemas.microsoft.com/office/drawing/2014/main" id="{DB057B9B-5BB3-B617-9D70-503AF4F16199}"/>
              </a:ext>
            </a:extLst>
          </p:cNvPr>
          <p:cNvSpPr txBox="1"/>
          <p:nvPr/>
        </p:nvSpPr>
        <p:spPr>
          <a:xfrm>
            <a:off x="1549384" y="1445538"/>
            <a:ext cx="8621485" cy="4154984"/>
          </a:xfrm>
          <a:prstGeom prst="rect">
            <a:avLst/>
          </a:prstGeom>
          <a:noFill/>
        </p:spPr>
        <p:txBody>
          <a:bodyPr wrap="square" rtlCol="0">
            <a:spAutoFit/>
          </a:bodyPr>
          <a:lstStyle/>
          <a:p>
            <a:pPr algn="l"/>
            <a:r>
              <a:rPr lang="en-US" sz="2400" b="0" i="0" dirty="0">
                <a:effectLst/>
                <a:latin typeface="Söhne"/>
              </a:rPr>
              <a:t>Based on our analysis aligned with the business objective, drama, documentaries, and stand-up comedy are identified as the most popular and growing genres. The platform is experiencing an uptick in adult content (TV MA, TV 14, TV P, R), suggesting a market trend to capitalize on.</a:t>
            </a:r>
          </a:p>
          <a:p>
            <a:pPr algn="l"/>
            <a:r>
              <a:rPr lang="en-US" sz="2400" b="0" i="0" dirty="0">
                <a:effectLst/>
                <a:latin typeface="Söhne"/>
              </a:rPr>
              <a:t>Geographically, the top entertainment content publishers are the US, India, UK, Canada, and Spain, while Russia ranks least. These insights guide our strategy, allowing us to focus content creation and expansion efforts in high-performing genres and regions for maximum impact in the global entertainment market.</a:t>
            </a:r>
          </a:p>
          <a:p>
            <a:endParaRPr lang="en-IN" sz="2400" b="1" dirty="0"/>
          </a:p>
        </p:txBody>
      </p:sp>
    </p:spTree>
    <p:extLst>
      <p:ext uri="{BB962C8B-B14F-4D97-AF65-F5344CB8AC3E}">
        <p14:creationId xmlns:p14="http://schemas.microsoft.com/office/powerpoint/2010/main" val="113577311"/>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248B8DA-F04F-4D8B-1ACC-E63977C1F2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4645"/>
            <a:ext cx="12191999" cy="6848669"/>
          </a:xfrm>
          <a:prstGeom prst="rect">
            <a:avLst/>
          </a:prstGeom>
          <a:ln>
            <a:noFill/>
          </a:ln>
          <a:effectLst>
            <a:outerShdw blurRad="50800" dist="38100" algn="l" rotWithShape="0">
              <a:prstClr val="black">
                <a:alpha val="40000"/>
              </a:prstClr>
            </a:outerShdw>
            <a:softEdge rad="112500"/>
          </a:effectLst>
        </p:spPr>
      </p:pic>
      <p:sp>
        <p:nvSpPr>
          <p:cNvPr id="9" name="TextBox 8">
            <a:extLst>
              <a:ext uri="{FF2B5EF4-FFF2-40B4-BE49-F238E27FC236}">
                <a16:creationId xmlns:a16="http://schemas.microsoft.com/office/drawing/2014/main" id="{D26BC0BA-35A5-DA3D-F00E-12018CB141F0}"/>
              </a:ext>
            </a:extLst>
          </p:cNvPr>
          <p:cNvSpPr txBox="1"/>
          <p:nvPr/>
        </p:nvSpPr>
        <p:spPr>
          <a:xfrm>
            <a:off x="3992531" y="2711510"/>
            <a:ext cx="7553325" cy="1015663"/>
          </a:xfrm>
          <a:prstGeom prst="rect">
            <a:avLst/>
          </a:prstGeom>
          <a:noFill/>
          <a:effectLst>
            <a:outerShdw blurRad="50800" dist="38100" dir="18900000" algn="bl" rotWithShape="0">
              <a:prstClr val="black">
                <a:alpha val="40000"/>
              </a:prstClr>
            </a:outerShdw>
          </a:effectLst>
        </p:spPr>
        <p:txBody>
          <a:bodyPr wrap="square" rtlCol="0">
            <a:spAutoFit/>
          </a:bodyPr>
          <a:lstStyle/>
          <a:p>
            <a:r>
              <a:rPr lang="en-IN" sz="6000" dirty="0"/>
              <a:t>THANKYOU</a:t>
            </a:r>
          </a:p>
        </p:txBody>
      </p:sp>
    </p:spTree>
    <p:extLst>
      <p:ext uri="{BB962C8B-B14F-4D97-AF65-F5344CB8AC3E}">
        <p14:creationId xmlns:p14="http://schemas.microsoft.com/office/powerpoint/2010/main" val="15243157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vertical)">
                                      <p:cBhvr>
                                        <p:cTn id="7" dur="2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2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78ED7-1962-C300-4B04-8B16AEF6A08C}"/>
              </a:ext>
            </a:extLst>
          </p:cNvPr>
          <p:cNvSpPr>
            <a:spLocks noGrp="1"/>
          </p:cNvSpPr>
          <p:nvPr>
            <p:ph type="ctrTitle"/>
          </p:nvPr>
        </p:nvSpPr>
        <p:spPr>
          <a:xfrm>
            <a:off x="-295470" y="0"/>
            <a:ext cx="9144000" cy="1224264"/>
          </a:xfrm>
          <a:effectLst>
            <a:outerShdw blurRad="50800" dist="38100" algn="l" rotWithShape="0">
              <a:prstClr val="black">
                <a:alpha val="40000"/>
              </a:prstClr>
            </a:outerShdw>
          </a:effectLst>
        </p:spPr>
        <p:txBody>
          <a:bodyPr/>
          <a:lstStyle/>
          <a:p>
            <a:r>
              <a:rPr lang="en-IN" b="1" dirty="0"/>
              <a:t>BUSINESS OBJECTIVES</a:t>
            </a:r>
          </a:p>
        </p:txBody>
      </p:sp>
      <p:sp>
        <p:nvSpPr>
          <p:cNvPr id="3" name="Subtitle 2">
            <a:extLst>
              <a:ext uri="{FF2B5EF4-FFF2-40B4-BE49-F238E27FC236}">
                <a16:creationId xmlns:a16="http://schemas.microsoft.com/office/drawing/2014/main" id="{1560E9D8-A6AF-BF37-4717-6C89E955F727}"/>
              </a:ext>
            </a:extLst>
          </p:cNvPr>
          <p:cNvSpPr>
            <a:spLocks noGrp="1"/>
          </p:cNvSpPr>
          <p:nvPr>
            <p:ph type="subTitle" idx="1"/>
          </p:nvPr>
        </p:nvSpPr>
        <p:spPr>
          <a:xfrm>
            <a:off x="311019" y="1224264"/>
            <a:ext cx="8413881" cy="1655762"/>
          </a:xfrm>
          <a:effectLst>
            <a:outerShdw blurRad="50800" dist="38100" dir="2700000" algn="tl" rotWithShape="0">
              <a:prstClr val="black">
                <a:alpha val="40000"/>
              </a:prstClr>
            </a:outerShdw>
          </a:effectLst>
        </p:spPr>
        <p:txBody>
          <a:bodyPr>
            <a:normAutofit/>
          </a:bodyPr>
          <a:lstStyle/>
          <a:p>
            <a:r>
              <a:rPr lang="en-IN" sz="1600" dirty="0">
                <a:solidFill>
                  <a:srgbClr val="EA0000"/>
                </a:solidFill>
              </a:rPr>
              <a:t>DESCRIPTION: The dataset has information about the TV and Movies available on Netflix from the year 2008 to 2021. Netflix is an application that keeps growing exponentially whole around the world and it is the most popular streaming platform.</a:t>
            </a:r>
          </a:p>
        </p:txBody>
      </p:sp>
      <p:pic>
        <p:nvPicPr>
          <p:cNvPr id="5" name="Picture 4">
            <a:extLst>
              <a:ext uri="{FF2B5EF4-FFF2-40B4-BE49-F238E27FC236}">
                <a16:creationId xmlns:a16="http://schemas.microsoft.com/office/drawing/2014/main" id="{5ABB3155-35A5-6DEE-054C-D1E29F194103}"/>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8724900" y="657665"/>
            <a:ext cx="3057526" cy="5542669"/>
          </a:xfrm>
          <a:prstGeom prst="rect">
            <a:avLst/>
          </a:prstGeom>
          <a:effectLst>
            <a:outerShdw blurRad="50800" dist="38100" algn="l" rotWithShape="0">
              <a:prstClr val="black">
                <a:alpha val="40000"/>
              </a:prstClr>
            </a:outerShdw>
          </a:effectLst>
        </p:spPr>
      </p:pic>
      <p:sp>
        <p:nvSpPr>
          <p:cNvPr id="4" name="TextBox 3">
            <a:extLst>
              <a:ext uri="{FF2B5EF4-FFF2-40B4-BE49-F238E27FC236}">
                <a16:creationId xmlns:a16="http://schemas.microsoft.com/office/drawing/2014/main" id="{CE99C657-D78F-3C8E-6486-FD7630DE4D31}"/>
              </a:ext>
            </a:extLst>
          </p:cNvPr>
          <p:cNvSpPr txBox="1"/>
          <p:nvPr/>
        </p:nvSpPr>
        <p:spPr>
          <a:xfrm>
            <a:off x="703927" y="2345872"/>
            <a:ext cx="8413881" cy="3046988"/>
          </a:xfrm>
          <a:prstGeom prst="rect">
            <a:avLst/>
          </a:prstGeom>
          <a:noFill/>
        </p:spPr>
        <p:txBody>
          <a:bodyPr wrap="square" rtlCol="0">
            <a:spAutoFit/>
          </a:bodyPr>
          <a:lstStyle/>
          <a:p>
            <a:r>
              <a:rPr lang="en-US" sz="3200" b="0" i="0" dirty="0">
                <a:effectLst/>
                <a:latin typeface="Söhne"/>
              </a:rPr>
              <a:t>Identify the most popular entertainment genres and regions, with a focus on expanding market presence. By analyzing user preferences and consumption patterns, we aim to pinpoint regions that contribute significantly to the entertainment industry. </a:t>
            </a:r>
            <a:endParaRPr lang="en-IN" sz="3200" dirty="0"/>
          </a:p>
        </p:txBody>
      </p:sp>
      <p:cxnSp>
        <p:nvCxnSpPr>
          <p:cNvPr id="13" name="Straight Connector 12">
            <a:extLst>
              <a:ext uri="{FF2B5EF4-FFF2-40B4-BE49-F238E27FC236}">
                <a16:creationId xmlns:a16="http://schemas.microsoft.com/office/drawing/2014/main" id="{F28E0A4B-FD67-1E8F-A96F-B34B9E7651F2}"/>
              </a:ext>
              <a:ext uri="{C183D7F6-B498-43B3-948B-1728B52AA6E4}">
                <adec:decorative xmlns:adec="http://schemas.microsoft.com/office/drawing/2017/decorative" val="1"/>
              </a:ext>
            </a:extLst>
          </p:cNvPr>
          <p:cNvCxnSpPr>
            <a:cxnSpLocks/>
          </p:cNvCxnSpPr>
          <p:nvPr/>
        </p:nvCxnSpPr>
        <p:spPr>
          <a:xfrm rot="5400000" flipV="1">
            <a:off x="4294308" y="-2347475"/>
            <a:ext cx="0" cy="6938166"/>
          </a:xfrm>
          <a:prstGeom prst="line">
            <a:avLst/>
          </a:prstGeom>
          <a:solidFill>
            <a:srgbClr val="C00000"/>
          </a:solidFill>
          <a:ln w="190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5504892"/>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0-#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BB3155-35A5-6DEE-054C-D1E29F194103}"/>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8724900" y="657665"/>
            <a:ext cx="3057526" cy="5542669"/>
          </a:xfrm>
          <a:prstGeom prst="rect">
            <a:avLst/>
          </a:prstGeom>
          <a:effectLst>
            <a:outerShdw blurRad="50800" dist="38100" algn="l" rotWithShape="0">
              <a:prstClr val="black">
                <a:alpha val="40000"/>
              </a:prstClr>
            </a:outerShdw>
          </a:effectLst>
        </p:spPr>
      </p:pic>
      <p:pic>
        <p:nvPicPr>
          <p:cNvPr id="6" name="Picture 5">
            <a:extLst>
              <a:ext uri="{FF2B5EF4-FFF2-40B4-BE49-F238E27FC236}">
                <a16:creationId xmlns:a16="http://schemas.microsoft.com/office/drawing/2014/main" id="{03472499-C3A2-5D34-62A7-AA15284A8181}"/>
              </a:ext>
            </a:extLst>
          </p:cNvPr>
          <p:cNvPicPr>
            <a:picLocks noChangeAspect="1"/>
          </p:cNvPicPr>
          <p:nvPr/>
        </p:nvPicPr>
        <p:blipFill>
          <a:blip r:embed="rId3"/>
          <a:stretch>
            <a:fillRect/>
          </a:stretch>
        </p:blipFill>
        <p:spPr>
          <a:xfrm>
            <a:off x="173110" y="2826331"/>
            <a:ext cx="7599207" cy="3478933"/>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34B93D49-A9E6-02F4-FA03-3B7795AF1433}"/>
              </a:ext>
            </a:extLst>
          </p:cNvPr>
          <p:cNvSpPr txBox="1"/>
          <p:nvPr/>
        </p:nvSpPr>
        <p:spPr>
          <a:xfrm>
            <a:off x="606878" y="149833"/>
            <a:ext cx="7520474" cy="1015663"/>
          </a:xfrm>
          <a:prstGeom prst="rect">
            <a:avLst/>
          </a:prstGeom>
          <a:ln>
            <a:noFill/>
          </a:ln>
          <a:effectLst>
            <a:outerShdw blurRad="190500" algn="tl" rotWithShape="0">
              <a:srgbClr val="000000">
                <a:alpha val="70000"/>
              </a:srgbClr>
            </a:outerShdw>
          </a:effectLst>
        </p:spPr>
        <p:txBody>
          <a:bodyPr wrap="square" rtlCol="0">
            <a:spAutoFit/>
          </a:bodyPr>
          <a:lstStyle/>
          <a:p>
            <a:r>
              <a:rPr lang="en-IN" sz="6000" dirty="0"/>
              <a:t>DATA UNDERSTANDING</a:t>
            </a:r>
          </a:p>
        </p:txBody>
      </p:sp>
      <p:pic>
        <p:nvPicPr>
          <p:cNvPr id="9" name="Picture 8">
            <a:extLst>
              <a:ext uri="{FF2B5EF4-FFF2-40B4-BE49-F238E27FC236}">
                <a16:creationId xmlns:a16="http://schemas.microsoft.com/office/drawing/2014/main" id="{512B43AB-007A-9CA9-7373-1CC371E73100}"/>
              </a:ext>
            </a:extLst>
          </p:cNvPr>
          <p:cNvPicPr>
            <a:picLocks noChangeAspect="1"/>
          </p:cNvPicPr>
          <p:nvPr/>
        </p:nvPicPr>
        <p:blipFill>
          <a:blip r:embed="rId4"/>
          <a:stretch>
            <a:fillRect/>
          </a:stretch>
        </p:blipFill>
        <p:spPr>
          <a:xfrm>
            <a:off x="10085115" y="3976545"/>
            <a:ext cx="1933775" cy="2328719"/>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B5CE3933-2DEF-BFAB-E537-EF4E160D2EFA}"/>
              </a:ext>
            </a:extLst>
          </p:cNvPr>
          <p:cNvPicPr>
            <a:picLocks noChangeAspect="1"/>
          </p:cNvPicPr>
          <p:nvPr/>
        </p:nvPicPr>
        <p:blipFill>
          <a:blip r:embed="rId5"/>
          <a:stretch>
            <a:fillRect/>
          </a:stretch>
        </p:blipFill>
        <p:spPr>
          <a:xfrm>
            <a:off x="6019747" y="1983117"/>
            <a:ext cx="1827619" cy="627492"/>
          </a:xfrm>
          <a:prstGeom prst="rect">
            <a:avLst/>
          </a:prstGeom>
          <a:ln>
            <a:noFill/>
          </a:ln>
          <a:effectLst>
            <a:outerShdw blurRad="190500" algn="tl" rotWithShape="0">
              <a:srgbClr val="000000">
                <a:alpha val="70000"/>
              </a:srgbClr>
            </a:outerShdw>
          </a:effectLst>
        </p:spPr>
      </p:pic>
      <p:pic>
        <p:nvPicPr>
          <p:cNvPr id="13" name="Picture 12">
            <a:extLst>
              <a:ext uri="{FF2B5EF4-FFF2-40B4-BE49-F238E27FC236}">
                <a16:creationId xmlns:a16="http://schemas.microsoft.com/office/drawing/2014/main" id="{852E2262-86CF-A3CD-1905-807D24DCB4B4}"/>
              </a:ext>
            </a:extLst>
          </p:cNvPr>
          <p:cNvPicPr>
            <a:picLocks noChangeAspect="1"/>
          </p:cNvPicPr>
          <p:nvPr/>
        </p:nvPicPr>
        <p:blipFill>
          <a:blip r:embed="rId6"/>
          <a:stretch>
            <a:fillRect/>
          </a:stretch>
        </p:blipFill>
        <p:spPr>
          <a:xfrm>
            <a:off x="7852532" y="2826331"/>
            <a:ext cx="2141406" cy="3478933"/>
          </a:xfrm>
          <a:prstGeom prst="rect">
            <a:avLst/>
          </a:prstGeom>
          <a:ln>
            <a:noFill/>
          </a:ln>
          <a:effectLst>
            <a:outerShdw blurRad="190500" algn="tl" rotWithShape="0">
              <a:srgbClr val="000000">
                <a:alpha val="70000"/>
              </a:srgbClr>
            </a:outerShdw>
          </a:effectLst>
        </p:spPr>
      </p:pic>
      <p:sp>
        <p:nvSpPr>
          <p:cNvPr id="15" name="TextBox 14">
            <a:extLst>
              <a:ext uri="{FF2B5EF4-FFF2-40B4-BE49-F238E27FC236}">
                <a16:creationId xmlns:a16="http://schemas.microsoft.com/office/drawing/2014/main" id="{AA87CD6E-0F09-0014-487C-26BAED4C9E1C}"/>
              </a:ext>
            </a:extLst>
          </p:cNvPr>
          <p:cNvSpPr txBox="1"/>
          <p:nvPr/>
        </p:nvSpPr>
        <p:spPr>
          <a:xfrm>
            <a:off x="606878" y="2099393"/>
            <a:ext cx="2146040" cy="584775"/>
          </a:xfrm>
          <a:prstGeom prst="rect">
            <a:avLst/>
          </a:prstGeom>
          <a:ln>
            <a:noFill/>
          </a:ln>
          <a:effectLst>
            <a:outerShdw blurRad="190500" algn="tl" rotWithShape="0">
              <a:srgbClr val="000000">
                <a:alpha val="70000"/>
              </a:srgbClr>
            </a:outerShdw>
          </a:effectLst>
        </p:spPr>
        <p:txBody>
          <a:bodyPr wrap="square" rtlCol="0">
            <a:spAutoFit/>
          </a:bodyPr>
          <a:lstStyle/>
          <a:p>
            <a:r>
              <a:rPr lang="en-IN" sz="3200" dirty="0"/>
              <a:t>DATASET</a:t>
            </a:r>
          </a:p>
        </p:txBody>
      </p:sp>
      <p:pic>
        <p:nvPicPr>
          <p:cNvPr id="3" name="Graphic 2" descr="Back with solid fill">
            <a:extLst>
              <a:ext uri="{FF2B5EF4-FFF2-40B4-BE49-F238E27FC236}">
                <a16:creationId xmlns:a16="http://schemas.microsoft.com/office/drawing/2014/main" id="{5349739F-05D5-8004-81EF-600EC3977D3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078340" y="1840627"/>
            <a:ext cx="941407" cy="941407"/>
          </a:xfrm>
          <a:prstGeom prst="rect">
            <a:avLst/>
          </a:prstGeom>
        </p:spPr>
      </p:pic>
      <p:sp>
        <p:nvSpPr>
          <p:cNvPr id="4" name="TextBox 3">
            <a:extLst>
              <a:ext uri="{FF2B5EF4-FFF2-40B4-BE49-F238E27FC236}">
                <a16:creationId xmlns:a16="http://schemas.microsoft.com/office/drawing/2014/main" id="{A9419411-E76B-7F0B-2476-D86E96E3F8F9}"/>
              </a:ext>
            </a:extLst>
          </p:cNvPr>
          <p:cNvSpPr txBox="1"/>
          <p:nvPr/>
        </p:nvSpPr>
        <p:spPr>
          <a:xfrm>
            <a:off x="8403304" y="1212130"/>
            <a:ext cx="3363621" cy="1477328"/>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IN" dirty="0"/>
              <a:t>Note: Among the 12 columns 11 columns are categorical and only 1 column is numerical so outlier treatment is prevented in the analysis.</a:t>
            </a:r>
          </a:p>
        </p:txBody>
      </p:sp>
    </p:spTree>
    <p:extLst>
      <p:ext uri="{BB962C8B-B14F-4D97-AF65-F5344CB8AC3E}">
        <p14:creationId xmlns:p14="http://schemas.microsoft.com/office/powerpoint/2010/main" val="79057452"/>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78ED7-1962-C300-4B04-8B16AEF6A08C}"/>
              </a:ext>
            </a:extLst>
          </p:cNvPr>
          <p:cNvSpPr>
            <a:spLocks noGrp="1"/>
          </p:cNvSpPr>
          <p:nvPr>
            <p:ph type="ctrTitle"/>
          </p:nvPr>
        </p:nvSpPr>
        <p:spPr>
          <a:xfrm>
            <a:off x="-71534" y="-1294266"/>
            <a:ext cx="9144000" cy="2387600"/>
          </a:xfrm>
        </p:spPr>
        <p:txBody>
          <a:bodyPr/>
          <a:lstStyle/>
          <a:p>
            <a:r>
              <a:rPr lang="en-IN" dirty="0">
                <a:latin typeface="+mn-lt"/>
                <a:ea typeface="+mn-ea"/>
                <a:cs typeface="+mn-cs"/>
              </a:rPr>
              <a:t>DATA</a:t>
            </a:r>
            <a:r>
              <a:rPr lang="en-IN" b="1" dirty="0"/>
              <a:t> CLEANING</a:t>
            </a:r>
          </a:p>
        </p:txBody>
      </p:sp>
      <p:sp>
        <p:nvSpPr>
          <p:cNvPr id="3" name="Subtitle 2">
            <a:extLst>
              <a:ext uri="{FF2B5EF4-FFF2-40B4-BE49-F238E27FC236}">
                <a16:creationId xmlns:a16="http://schemas.microsoft.com/office/drawing/2014/main" id="{1560E9D8-A6AF-BF37-4717-6C89E955F727}"/>
              </a:ext>
            </a:extLst>
          </p:cNvPr>
          <p:cNvSpPr>
            <a:spLocks noGrp="1"/>
          </p:cNvSpPr>
          <p:nvPr>
            <p:ph type="subTitle" idx="1"/>
          </p:nvPr>
        </p:nvSpPr>
        <p:spPr>
          <a:xfrm>
            <a:off x="284389" y="1093334"/>
            <a:ext cx="8432153" cy="3327597"/>
          </a:xfrm>
        </p:spPr>
        <p:txBody>
          <a:bodyPr>
            <a:noAutofit/>
          </a:bodyPr>
          <a:lstStyle/>
          <a:p>
            <a:pPr algn="l"/>
            <a:r>
              <a:rPr lang="en-US" b="0" i="0" dirty="0">
                <a:effectLst/>
                <a:latin typeface="Söhne"/>
              </a:rPr>
              <a:t>Data preprocessing is a crucial step in the data analysis. It involves cleaning, transforming, and organizing raw data into a format that is suitable for analysis.</a:t>
            </a:r>
          </a:p>
          <a:p>
            <a:pPr algn="l"/>
            <a:r>
              <a:rPr lang="en-US" dirty="0">
                <a:latin typeface="Söhne"/>
              </a:rPr>
              <a:t>In this Netflix dataset there are null values present in some categorical columns like ‘director’ - 2634, ‘cast’ - 825, ‘</a:t>
            </a:r>
            <a:r>
              <a:rPr lang="en-US" dirty="0" err="1">
                <a:latin typeface="Söhne"/>
              </a:rPr>
              <a:t>date_added</a:t>
            </a:r>
            <a:r>
              <a:rPr lang="en-US" dirty="0">
                <a:latin typeface="Söhne"/>
              </a:rPr>
              <a:t>’ - 10, ‘rating’- 4 and ‘duration’- 3.</a:t>
            </a:r>
          </a:p>
          <a:p>
            <a:pPr algn="l"/>
            <a:r>
              <a:rPr lang="en-US" dirty="0">
                <a:latin typeface="Söhne"/>
              </a:rPr>
              <a:t>In order to clean the data, a function is defined in python that replaces the null values with mode and prints the number of unique values, the mode and the null values present in the column. To clean the data the function needs to be called </a:t>
            </a:r>
            <a:r>
              <a:rPr lang="en-US" dirty="0" err="1">
                <a:latin typeface="Söhne"/>
              </a:rPr>
              <a:t>everytime</a:t>
            </a:r>
            <a:r>
              <a:rPr lang="en-US" dirty="0">
                <a:latin typeface="Söhne"/>
              </a:rPr>
              <a:t>.</a:t>
            </a:r>
            <a:endParaRPr lang="en-US" b="0" i="0" dirty="0">
              <a:effectLst/>
              <a:latin typeface="Söhne"/>
            </a:endParaRPr>
          </a:p>
          <a:p>
            <a:pPr algn="l"/>
            <a:endParaRPr lang="en-IN" dirty="0"/>
          </a:p>
          <a:p>
            <a:pPr algn="l"/>
            <a:r>
              <a:rPr lang="en-IN" dirty="0"/>
              <a:t>After the data cleaning process the dataset is been exported in csv format and is now ready to be analysed further using ‘Tableau’. </a:t>
            </a:r>
          </a:p>
        </p:txBody>
      </p:sp>
      <p:pic>
        <p:nvPicPr>
          <p:cNvPr id="5" name="Picture 4">
            <a:extLst>
              <a:ext uri="{FF2B5EF4-FFF2-40B4-BE49-F238E27FC236}">
                <a16:creationId xmlns:a16="http://schemas.microsoft.com/office/drawing/2014/main" id="{5ABB3155-35A5-6DEE-054C-D1E29F194103}"/>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8850085" y="657665"/>
            <a:ext cx="3057526" cy="5542669"/>
          </a:xfrm>
          <a:prstGeom prst="rect">
            <a:avLst/>
          </a:prstGeom>
          <a:effectLst>
            <a:outerShdw blurRad="50800" dist="165100" dir="19500000" sx="102000" sy="102000" algn="tl" rotWithShape="0">
              <a:prstClr val="black">
                <a:alpha val="54000"/>
              </a:prstClr>
            </a:outerShdw>
          </a:effectLst>
        </p:spPr>
      </p:pic>
    </p:spTree>
    <p:extLst>
      <p:ext uri="{BB962C8B-B14F-4D97-AF65-F5344CB8AC3E}">
        <p14:creationId xmlns:p14="http://schemas.microsoft.com/office/powerpoint/2010/main" val="1219795737"/>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BB3155-35A5-6DEE-054C-D1E29F194103}"/>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8547161" y="864611"/>
            <a:ext cx="3057526" cy="5542669"/>
          </a:xfrm>
          <a:prstGeom prst="rect">
            <a:avLst/>
          </a:prstGeom>
          <a:effectLst>
            <a:outerShdw blurRad="50800" dist="38100" algn="l" rotWithShape="0">
              <a:prstClr val="black">
                <a:alpha val="40000"/>
              </a:prstClr>
            </a:outerShdw>
          </a:effectLst>
        </p:spPr>
      </p:pic>
      <p:pic>
        <p:nvPicPr>
          <p:cNvPr id="9" name="Picture 8">
            <a:extLst>
              <a:ext uri="{FF2B5EF4-FFF2-40B4-BE49-F238E27FC236}">
                <a16:creationId xmlns:a16="http://schemas.microsoft.com/office/drawing/2014/main" id="{545D499D-0B2C-17C2-5F18-3FC7663C5550}"/>
              </a:ext>
            </a:extLst>
          </p:cNvPr>
          <p:cNvPicPr>
            <a:picLocks noChangeAspect="1"/>
          </p:cNvPicPr>
          <p:nvPr/>
        </p:nvPicPr>
        <p:blipFill>
          <a:blip r:embed="rId3"/>
          <a:stretch>
            <a:fillRect/>
          </a:stretch>
        </p:blipFill>
        <p:spPr>
          <a:xfrm>
            <a:off x="6969743" y="2219724"/>
            <a:ext cx="4063344" cy="4144123"/>
          </a:xfrm>
          <a:prstGeom prst="rect">
            <a:avLst/>
          </a:prstGeom>
        </p:spPr>
      </p:pic>
      <p:pic>
        <p:nvPicPr>
          <p:cNvPr id="10" name="Picture 9">
            <a:extLst>
              <a:ext uri="{FF2B5EF4-FFF2-40B4-BE49-F238E27FC236}">
                <a16:creationId xmlns:a16="http://schemas.microsoft.com/office/drawing/2014/main" id="{72B14477-CB9E-5AFD-89F9-40272BD786B1}"/>
              </a:ext>
            </a:extLst>
          </p:cNvPr>
          <p:cNvPicPr>
            <a:picLocks noChangeAspect="1"/>
          </p:cNvPicPr>
          <p:nvPr/>
        </p:nvPicPr>
        <p:blipFill>
          <a:blip r:embed="rId4"/>
          <a:stretch>
            <a:fillRect/>
          </a:stretch>
        </p:blipFill>
        <p:spPr>
          <a:xfrm>
            <a:off x="1452560" y="2219724"/>
            <a:ext cx="4063344" cy="4071713"/>
          </a:xfrm>
          <a:prstGeom prst="rect">
            <a:avLst/>
          </a:prstGeom>
          <a:ln>
            <a:noFill/>
          </a:ln>
          <a:effectLst>
            <a:outerShdw blurRad="190500" algn="tl" rotWithShape="0">
              <a:srgbClr val="000000">
                <a:alpha val="70000"/>
              </a:srgbClr>
            </a:outerShdw>
          </a:effectLst>
        </p:spPr>
      </p:pic>
      <p:sp>
        <p:nvSpPr>
          <p:cNvPr id="11" name="TextBox 10">
            <a:extLst>
              <a:ext uri="{FF2B5EF4-FFF2-40B4-BE49-F238E27FC236}">
                <a16:creationId xmlns:a16="http://schemas.microsoft.com/office/drawing/2014/main" id="{A5E3AE10-8ABC-1842-FD38-4306E34DF1CA}"/>
              </a:ext>
            </a:extLst>
          </p:cNvPr>
          <p:cNvSpPr txBox="1"/>
          <p:nvPr/>
        </p:nvSpPr>
        <p:spPr>
          <a:xfrm>
            <a:off x="1214614" y="1455478"/>
            <a:ext cx="4881386" cy="461665"/>
          </a:xfrm>
          <a:prstGeom prst="rect">
            <a:avLst/>
          </a:prstGeom>
          <a:noFill/>
        </p:spPr>
        <p:txBody>
          <a:bodyPr wrap="square" rtlCol="0">
            <a:spAutoFit/>
          </a:bodyPr>
          <a:lstStyle/>
          <a:p>
            <a:r>
              <a:rPr lang="en-IN" sz="2400" dirty="0"/>
              <a:t>BEFORE NULL-VALUE TREATMENT</a:t>
            </a:r>
          </a:p>
        </p:txBody>
      </p:sp>
      <p:sp>
        <p:nvSpPr>
          <p:cNvPr id="12" name="TextBox 11">
            <a:extLst>
              <a:ext uri="{FF2B5EF4-FFF2-40B4-BE49-F238E27FC236}">
                <a16:creationId xmlns:a16="http://schemas.microsoft.com/office/drawing/2014/main" id="{AA42EF50-0019-5D77-B074-454A0A9BBFDE}"/>
              </a:ext>
            </a:extLst>
          </p:cNvPr>
          <p:cNvSpPr txBox="1"/>
          <p:nvPr/>
        </p:nvSpPr>
        <p:spPr>
          <a:xfrm>
            <a:off x="6838317" y="1460242"/>
            <a:ext cx="4326195" cy="461665"/>
          </a:xfrm>
          <a:prstGeom prst="rect">
            <a:avLst/>
          </a:prstGeom>
          <a:noFill/>
        </p:spPr>
        <p:txBody>
          <a:bodyPr wrap="square" rtlCol="0">
            <a:spAutoFit/>
          </a:bodyPr>
          <a:lstStyle/>
          <a:p>
            <a:r>
              <a:rPr lang="en-IN" sz="2400" dirty="0"/>
              <a:t>AFTER NULL-VALUE TREATMENT</a:t>
            </a:r>
          </a:p>
        </p:txBody>
      </p:sp>
      <p:pic>
        <p:nvPicPr>
          <p:cNvPr id="14" name="Graphic 13" descr="Back with solid fill">
            <a:extLst>
              <a:ext uri="{FF2B5EF4-FFF2-40B4-BE49-F238E27FC236}">
                <a16:creationId xmlns:a16="http://schemas.microsoft.com/office/drawing/2014/main" id="{3D423E70-7FB1-90CB-B5BC-86B17BA851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51251" y="2878012"/>
            <a:ext cx="1218869" cy="1218869"/>
          </a:xfrm>
          <a:prstGeom prst="rect">
            <a:avLst/>
          </a:prstGeom>
        </p:spPr>
      </p:pic>
      <p:sp>
        <p:nvSpPr>
          <p:cNvPr id="15" name="Title 1">
            <a:extLst>
              <a:ext uri="{FF2B5EF4-FFF2-40B4-BE49-F238E27FC236}">
                <a16:creationId xmlns:a16="http://schemas.microsoft.com/office/drawing/2014/main" id="{C235CB83-F989-00B9-C8A5-D32760B00085}"/>
              </a:ext>
            </a:extLst>
          </p:cNvPr>
          <p:cNvSpPr>
            <a:spLocks noGrp="1"/>
          </p:cNvSpPr>
          <p:nvPr>
            <p:ph type="ctrTitle"/>
          </p:nvPr>
        </p:nvSpPr>
        <p:spPr>
          <a:xfrm>
            <a:off x="-84885" y="-1225173"/>
            <a:ext cx="9144000" cy="2387600"/>
          </a:xfrm>
        </p:spPr>
        <p:txBody>
          <a:bodyPr/>
          <a:lstStyle/>
          <a:p>
            <a:r>
              <a:rPr lang="en-IN" dirty="0">
                <a:latin typeface="+mn-lt"/>
                <a:ea typeface="+mn-ea"/>
                <a:cs typeface="+mn-cs"/>
              </a:rPr>
              <a:t>DATA</a:t>
            </a:r>
            <a:r>
              <a:rPr lang="en-IN" b="1" dirty="0"/>
              <a:t> CLEANING</a:t>
            </a:r>
          </a:p>
        </p:txBody>
      </p:sp>
    </p:spTree>
    <p:extLst>
      <p:ext uri="{BB962C8B-B14F-4D97-AF65-F5344CB8AC3E}">
        <p14:creationId xmlns:p14="http://schemas.microsoft.com/office/powerpoint/2010/main" val="1201175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248B8DA-F04F-4D8B-1ACC-E63977C1F2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4645"/>
            <a:ext cx="12191999" cy="6848669"/>
          </a:xfrm>
          <a:prstGeom prst="rect">
            <a:avLst/>
          </a:prstGeom>
          <a:ln>
            <a:noFill/>
          </a:ln>
          <a:effectLst>
            <a:outerShdw blurRad="50800" dist="38100" algn="l" rotWithShape="0">
              <a:prstClr val="black">
                <a:alpha val="40000"/>
              </a:prstClr>
            </a:outerShdw>
            <a:softEdge rad="112500"/>
          </a:effectLst>
        </p:spPr>
      </p:pic>
      <p:sp>
        <p:nvSpPr>
          <p:cNvPr id="9" name="TextBox 8">
            <a:extLst>
              <a:ext uri="{FF2B5EF4-FFF2-40B4-BE49-F238E27FC236}">
                <a16:creationId xmlns:a16="http://schemas.microsoft.com/office/drawing/2014/main" id="{D26BC0BA-35A5-DA3D-F00E-12018CB141F0}"/>
              </a:ext>
            </a:extLst>
          </p:cNvPr>
          <p:cNvSpPr txBox="1"/>
          <p:nvPr/>
        </p:nvSpPr>
        <p:spPr>
          <a:xfrm>
            <a:off x="3152775" y="2664857"/>
            <a:ext cx="7553325" cy="1015663"/>
          </a:xfrm>
          <a:prstGeom prst="rect">
            <a:avLst/>
          </a:prstGeom>
          <a:noFill/>
          <a:effectLst>
            <a:outerShdw blurRad="50800" dist="38100" dir="18900000" algn="bl" rotWithShape="0">
              <a:prstClr val="black">
                <a:alpha val="40000"/>
              </a:prstClr>
            </a:outerShdw>
          </a:effectLst>
        </p:spPr>
        <p:txBody>
          <a:bodyPr wrap="square" rtlCol="0">
            <a:spAutoFit/>
          </a:bodyPr>
          <a:lstStyle/>
          <a:p>
            <a:r>
              <a:rPr lang="en-IN" sz="6000" dirty="0"/>
              <a:t>DATA VISUALIZATION</a:t>
            </a:r>
          </a:p>
        </p:txBody>
      </p:sp>
    </p:spTree>
    <p:extLst>
      <p:ext uri="{BB962C8B-B14F-4D97-AF65-F5344CB8AC3E}">
        <p14:creationId xmlns:p14="http://schemas.microsoft.com/office/powerpoint/2010/main" val="28102813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vertical)">
                                      <p:cBhvr>
                                        <p:cTn id="7" dur="2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BB3155-35A5-6DEE-054C-D1E29F194103}"/>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8480650" y="822449"/>
            <a:ext cx="3057526" cy="5542669"/>
          </a:xfrm>
          <a:prstGeom prst="rect">
            <a:avLst/>
          </a:prstGeom>
          <a:effectLst>
            <a:outerShdw blurRad="50800" dist="38100" algn="l" rotWithShape="0">
              <a:prstClr val="black">
                <a:alpha val="40000"/>
              </a:prstClr>
            </a:outerShdw>
          </a:effectLst>
        </p:spPr>
      </p:pic>
      <p:pic>
        <p:nvPicPr>
          <p:cNvPr id="15" name="Picture 14">
            <a:extLst>
              <a:ext uri="{FF2B5EF4-FFF2-40B4-BE49-F238E27FC236}">
                <a16:creationId xmlns:a16="http://schemas.microsoft.com/office/drawing/2014/main" id="{72CE3912-8628-943D-D174-09FDCAAEDAF5}"/>
              </a:ext>
            </a:extLst>
          </p:cNvPr>
          <p:cNvPicPr>
            <a:picLocks noChangeAspect="1"/>
          </p:cNvPicPr>
          <p:nvPr/>
        </p:nvPicPr>
        <p:blipFill>
          <a:blip r:embed="rId3"/>
          <a:stretch>
            <a:fillRect/>
          </a:stretch>
        </p:blipFill>
        <p:spPr>
          <a:xfrm>
            <a:off x="1651820" y="747252"/>
            <a:ext cx="6512882" cy="2421009"/>
          </a:xfrm>
          <a:prstGeom prst="rect">
            <a:avLst/>
          </a:prstGeom>
        </p:spPr>
      </p:pic>
      <p:pic>
        <p:nvPicPr>
          <p:cNvPr id="17" name="Picture 16">
            <a:extLst>
              <a:ext uri="{FF2B5EF4-FFF2-40B4-BE49-F238E27FC236}">
                <a16:creationId xmlns:a16="http://schemas.microsoft.com/office/drawing/2014/main" id="{7FE6B175-B7A4-37D8-3B39-E3DB15EAD270}"/>
              </a:ext>
            </a:extLst>
          </p:cNvPr>
          <p:cNvPicPr>
            <a:picLocks noChangeAspect="1"/>
          </p:cNvPicPr>
          <p:nvPr/>
        </p:nvPicPr>
        <p:blipFill>
          <a:blip r:embed="rId4"/>
          <a:stretch>
            <a:fillRect/>
          </a:stretch>
        </p:blipFill>
        <p:spPr>
          <a:xfrm>
            <a:off x="1573161" y="3841943"/>
            <a:ext cx="2138190" cy="1689287"/>
          </a:xfrm>
          <a:prstGeom prst="rect">
            <a:avLst/>
          </a:prstGeom>
        </p:spPr>
      </p:pic>
      <p:pic>
        <p:nvPicPr>
          <p:cNvPr id="19" name="Picture 18">
            <a:extLst>
              <a:ext uri="{FF2B5EF4-FFF2-40B4-BE49-F238E27FC236}">
                <a16:creationId xmlns:a16="http://schemas.microsoft.com/office/drawing/2014/main" id="{4C317BAF-B43F-CF72-5426-3A7AC44D6D79}"/>
              </a:ext>
            </a:extLst>
          </p:cNvPr>
          <p:cNvPicPr>
            <a:picLocks noChangeAspect="1"/>
          </p:cNvPicPr>
          <p:nvPr/>
        </p:nvPicPr>
        <p:blipFill>
          <a:blip r:embed="rId5"/>
          <a:stretch>
            <a:fillRect/>
          </a:stretch>
        </p:blipFill>
        <p:spPr>
          <a:xfrm>
            <a:off x="5762266" y="3841944"/>
            <a:ext cx="2560410" cy="1689286"/>
          </a:xfrm>
          <a:prstGeom prst="rect">
            <a:avLst/>
          </a:prstGeom>
        </p:spPr>
      </p:pic>
    </p:spTree>
    <p:extLst>
      <p:ext uri="{BB962C8B-B14F-4D97-AF65-F5344CB8AC3E}">
        <p14:creationId xmlns:p14="http://schemas.microsoft.com/office/powerpoint/2010/main" val="1546267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BB3155-35A5-6DEE-054C-D1E29F194103}"/>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8724900" y="657665"/>
            <a:ext cx="3057526" cy="5542669"/>
          </a:xfrm>
          <a:prstGeom prst="rect">
            <a:avLst/>
          </a:prstGeom>
          <a:effectLst>
            <a:outerShdw blurRad="50800" dist="165100" dir="19500000" sx="102000" sy="102000" algn="tl" rotWithShape="0">
              <a:prstClr val="black">
                <a:alpha val="54000"/>
              </a:prstClr>
            </a:outerShdw>
          </a:effectLst>
        </p:spPr>
      </p:pic>
      <p:pic>
        <p:nvPicPr>
          <p:cNvPr id="6" name="Picture 5">
            <a:extLst>
              <a:ext uri="{FF2B5EF4-FFF2-40B4-BE49-F238E27FC236}">
                <a16:creationId xmlns:a16="http://schemas.microsoft.com/office/drawing/2014/main" id="{F247DC83-0DD0-0CDC-43BB-61627BD70980}"/>
              </a:ext>
            </a:extLst>
          </p:cNvPr>
          <p:cNvPicPr>
            <a:picLocks noChangeAspect="1"/>
          </p:cNvPicPr>
          <p:nvPr/>
        </p:nvPicPr>
        <p:blipFill>
          <a:blip r:embed="rId3"/>
          <a:stretch>
            <a:fillRect/>
          </a:stretch>
        </p:blipFill>
        <p:spPr>
          <a:xfrm>
            <a:off x="1156495" y="1348038"/>
            <a:ext cx="10189318" cy="4436542"/>
          </a:xfrm>
          <a:prstGeom prst="rect">
            <a:avLst/>
          </a:prstGeom>
          <a:ln>
            <a:noFill/>
          </a:ln>
          <a:effectLst>
            <a:softEdge rad="112500"/>
          </a:effectLst>
        </p:spPr>
      </p:pic>
      <p:sp>
        <p:nvSpPr>
          <p:cNvPr id="7" name="TextBox 6">
            <a:extLst>
              <a:ext uri="{FF2B5EF4-FFF2-40B4-BE49-F238E27FC236}">
                <a16:creationId xmlns:a16="http://schemas.microsoft.com/office/drawing/2014/main" id="{40EFB713-6003-CCAF-B168-D8D9FE881815}"/>
              </a:ext>
            </a:extLst>
          </p:cNvPr>
          <p:cNvSpPr txBox="1"/>
          <p:nvPr/>
        </p:nvSpPr>
        <p:spPr>
          <a:xfrm>
            <a:off x="2047583" y="306155"/>
            <a:ext cx="8096834" cy="584775"/>
          </a:xfrm>
          <a:prstGeom prst="rect">
            <a:avLst/>
          </a:prstGeom>
          <a:noFill/>
        </p:spPr>
        <p:txBody>
          <a:bodyPr wrap="square" rtlCol="0">
            <a:spAutoFit/>
          </a:bodyPr>
          <a:lstStyle/>
          <a:p>
            <a:r>
              <a:rPr lang="en-IN" sz="3200" dirty="0"/>
              <a:t>TOP 10 GENRE WISE COUNT OF SHOWS LISTED</a:t>
            </a:r>
          </a:p>
        </p:txBody>
      </p:sp>
      <p:sp>
        <p:nvSpPr>
          <p:cNvPr id="3" name="TextBox 2">
            <a:extLst>
              <a:ext uri="{FF2B5EF4-FFF2-40B4-BE49-F238E27FC236}">
                <a16:creationId xmlns:a16="http://schemas.microsoft.com/office/drawing/2014/main" id="{484D53AC-D298-57B3-8494-C11EB050200D}"/>
              </a:ext>
            </a:extLst>
          </p:cNvPr>
          <p:cNvSpPr txBox="1"/>
          <p:nvPr/>
        </p:nvSpPr>
        <p:spPr>
          <a:xfrm>
            <a:off x="275303" y="5960335"/>
            <a:ext cx="11768741" cy="646331"/>
          </a:xfrm>
          <a:prstGeom prst="rect">
            <a:avLst/>
          </a:prstGeom>
          <a:noFill/>
        </p:spPr>
        <p:txBody>
          <a:bodyPr wrap="square" rtlCol="0">
            <a:spAutoFit/>
          </a:bodyPr>
          <a:lstStyle/>
          <a:p>
            <a:r>
              <a:rPr lang="en-IN" dirty="0"/>
              <a:t>Interpretation: The visual shows that Dramas, International Movies, Documentaries, Stand-up-comedy are the top listed genres with highest count of shows.</a:t>
            </a:r>
          </a:p>
        </p:txBody>
      </p:sp>
    </p:spTree>
    <p:extLst>
      <p:ext uri="{BB962C8B-B14F-4D97-AF65-F5344CB8AC3E}">
        <p14:creationId xmlns:p14="http://schemas.microsoft.com/office/powerpoint/2010/main" val="3208201505"/>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BB3155-35A5-6DEE-054C-D1E29F194103}"/>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8724900" y="657665"/>
            <a:ext cx="3057526" cy="5542669"/>
          </a:xfrm>
          <a:prstGeom prst="rect">
            <a:avLst/>
          </a:prstGeom>
          <a:effectLst>
            <a:outerShdw blurRad="50800" dist="165100" dir="19500000" sx="102000" sy="102000" algn="tl" rotWithShape="0">
              <a:prstClr val="black">
                <a:alpha val="54000"/>
              </a:prstClr>
            </a:outerShdw>
          </a:effectLst>
        </p:spPr>
      </p:pic>
      <p:pic>
        <p:nvPicPr>
          <p:cNvPr id="6" name="Picture 5">
            <a:extLst>
              <a:ext uri="{FF2B5EF4-FFF2-40B4-BE49-F238E27FC236}">
                <a16:creationId xmlns:a16="http://schemas.microsoft.com/office/drawing/2014/main" id="{4FBBD3A2-68D4-6B6E-0998-225C74CFE414}"/>
              </a:ext>
            </a:extLst>
          </p:cNvPr>
          <p:cNvPicPr>
            <a:picLocks noChangeAspect="1"/>
          </p:cNvPicPr>
          <p:nvPr/>
        </p:nvPicPr>
        <p:blipFill>
          <a:blip r:embed="rId3"/>
          <a:stretch>
            <a:fillRect/>
          </a:stretch>
        </p:blipFill>
        <p:spPr>
          <a:xfrm>
            <a:off x="1249490" y="997746"/>
            <a:ext cx="9464860" cy="4784836"/>
          </a:xfrm>
          <a:prstGeom prst="rect">
            <a:avLst/>
          </a:prstGeom>
          <a:ln>
            <a:noFill/>
          </a:ln>
          <a:effectLst>
            <a:softEdge rad="112500"/>
          </a:effectLst>
        </p:spPr>
      </p:pic>
      <p:sp>
        <p:nvSpPr>
          <p:cNvPr id="7" name="TextBox 6">
            <a:extLst>
              <a:ext uri="{FF2B5EF4-FFF2-40B4-BE49-F238E27FC236}">
                <a16:creationId xmlns:a16="http://schemas.microsoft.com/office/drawing/2014/main" id="{F41AAD28-FB7F-85AE-C90F-3687555C6F9C}"/>
              </a:ext>
            </a:extLst>
          </p:cNvPr>
          <p:cNvSpPr txBox="1"/>
          <p:nvPr/>
        </p:nvSpPr>
        <p:spPr>
          <a:xfrm>
            <a:off x="3238940" y="200508"/>
            <a:ext cx="6264728" cy="584775"/>
          </a:xfrm>
          <a:prstGeom prst="rect">
            <a:avLst/>
          </a:prstGeom>
          <a:noFill/>
        </p:spPr>
        <p:txBody>
          <a:bodyPr wrap="square" rtlCol="0">
            <a:spAutoFit/>
          </a:bodyPr>
          <a:lstStyle/>
          <a:p>
            <a:r>
              <a:rPr lang="en-IN" sz="3200" dirty="0"/>
              <a:t>YEAR WISE SHOWS PUBLISHED</a:t>
            </a:r>
          </a:p>
        </p:txBody>
      </p:sp>
      <p:sp>
        <p:nvSpPr>
          <p:cNvPr id="2" name="TextBox 1">
            <a:extLst>
              <a:ext uri="{FF2B5EF4-FFF2-40B4-BE49-F238E27FC236}">
                <a16:creationId xmlns:a16="http://schemas.microsoft.com/office/drawing/2014/main" id="{C19B25DF-9FB5-9841-4323-4C71B35AA61A}"/>
              </a:ext>
            </a:extLst>
          </p:cNvPr>
          <p:cNvSpPr txBox="1"/>
          <p:nvPr/>
        </p:nvSpPr>
        <p:spPr>
          <a:xfrm>
            <a:off x="409575" y="6011160"/>
            <a:ext cx="11497290" cy="646331"/>
          </a:xfrm>
          <a:prstGeom prst="rect">
            <a:avLst/>
          </a:prstGeom>
          <a:noFill/>
        </p:spPr>
        <p:txBody>
          <a:bodyPr wrap="square" rtlCol="0">
            <a:spAutoFit/>
          </a:bodyPr>
          <a:lstStyle/>
          <a:p>
            <a:r>
              <a:rPr lang="en-IN" dirty="0"/>
              <a:t>Interpretation: The visual shows that between the period September 2019 to July 2021 there has been a tremendous hike in publishing the shows</a:t>
            </a:r>
          </a:p>
        </p:txBody>
      </p:sp>
    </p:spTree>
    <p:extLst>
      <p:ext uri="{BB962C8B-B14F-4D97-AF65-F5344CB8AC3E}">
        <p14:creationId xmlns:p14="http://schemas.microsoft.com/office/powerpoint/2010/main" val="352180360"/>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441</TotalTime>
  <Words>551</Words>
  <Application>Microsoft Office PowerPoint</Application>
  <PresentationFormat>Widescreen</PresentationFormat>
  <Paragraphs>31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Söhne</vt:lpstr>
      <vt:lpstr>Office Theme</vt:lpstr>
      <vt:lpstr>PowerPoint Presentation</vt:lpstr>
      <vt:lpstr>BUSINESS OBJECTIVES</vt:lpstr>
      <vt:lpstr>PowerPoint Presentation</vt:lpstr>
      <vt:lpstr>DATA CLEANING</vt:lpstr>
      <vt:lpstr>DATA CLEANING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dc:title>
  <dc:creator>Divyansh Kumar</dc:creator>
  <cp:lastModifiedBy>Divyansh Kumar</cp:lastModifiedBy>
  <cp:revision>1</cp:revision>
  <dcterms:created xsi:type="dcterms:W3CDTF">2024-01-30T09:43:40Z</dcterms:created>
  <dcterms:modified xsi:type="dcterms:W3CDTF">2024-02-04T06:18:56Z</dcterms:modified>
</cp:coreProperties>
</file>