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0" r:id="rId7"/>
    <p:sldId id="283" r:id="rId8"/>
    <p:sldId id="285" r:id="rId9"/>
    <p:sldId id="286" r:id="rId10"/>
    <p:sldId id="287" r:id="rId11"/>
    <p:sldId id="288" r:id="rId12"/>
    <p:sldId id="289" r:id="rId13"/>
    <p:sldId id="290" r:id="rId14"/>
    <p:sldId id="291" r:id="rId15"/>
    <p:sldId id="293"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B26357-49AD-4914-B0C1-27076AC08002}" v="31" dt="2024-02-03T11:37:11.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1" autoAdjust="0"/>
    <p:restoredTop sz="94619" autoAdjust="0"/>
  </p:normalViewPr>
  <p:slideViewPr>
    <p:cSldViewPr snapToGrid="0">
      <p:cViewPr varScale="1">
        <p:scale>
          <a:sx n="82" d="100"/>
          <a:sy n="82"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 Kumar" userId="9628f87e18c3d571" providerId="LiveId" clId="{F2B26357-49AD-4914-B0C1-27076AC08002}"/>
    <pc:docChg chg="undo custSel delSld modSld modMainMaster">
      <pc:chgData name="Divyansh Kumar" userId="9628f87e18c3d571" providerId="LiveId" clId="{F2B26357-49AD-4914-B0C1-27076AC08002}" dt="2024-02-03T11:38:34.738" v="1191" actId="1076"/>
      <pc:docMkLst>
        <pc:docMk/>
      </pc:docMkLst>
      <pc:sldChg chg="modSp mod">
        <pc:chgData name="Divyansh Kumar" userId="9628f87e18c3d571" providerId="LiveId" clId="{F2B26357-49AD-4914-B0C1-27076AC08002}" dt="2024-02-03T11:38:08.444" v="1190" actId="1076"/>
        <pc:sldMkLst>
          <pc:docMk/>
          <pc:sldMk cId="4167884232" sldId="278"/>
        </pc:sldMkLst>
        <pc:spChg chg="mod">
          <ac:chgData name="Divyansh Kumar" userId="9628f87e18c3d571" providerId="LiveId" clId="{F2B26357-49AD-4914-B0C1-27076AC08002}" dt="2024-02-03T11:38:08.444" v="1190" actId="1076"/>
          <ac:spMkLst>
            <pc:docMk/>
            <pc:sldMk cId="4167884232" sldId="278"/>
            <ac:spMk id="3" creationId="{DB93FB3F-A8D4-46D3-A1C6-C79C64563729}"/>
          </ac:spMkLst>
        </pc:spChg>
      </pc:sldChg>
      <pc:sldChg chg="addSp modSp mod setBg">
        <pc:chgData name="Divyansh Kumar" userId="9628f87e18c3d571" providerId="LiveId" clId="{F2B26357-49AD-4914-B0C1-27076AC08002}" dt="2024-02-03T10:59:03.045" v="128" actId="1076"/>
        <pc:sldMkLst>
          <pc:docMk/>
          <pc:sldMk cId="3300705423" sldId="279"/>
        </pc:sldMkLst>
        <pc:spChg chg="add mod">
          <ac:chgData name="Divyansh Kumar" userId="9628f87e18c3d571" providerId="LiveId" clId="{F2B26357-49AD-4914-B0C1-27076AC08002}" dt="2024-02-03T10:36:05.379" v="46" actId="17032"/>
          <ac:spMkLst>
            <pc:docMk/>
            <pc:sldMk cId="3300705423" sldId="279"/>
            <ac:spMk id="2" creationId="{9F718CA8-3642-90CE-970C-7B6E2521BEA0}"/>
          </ac:spMkLst>
        </pc:spChg>
        <pc:spChg chg="add mod">
          <ac:chgData name="Divyansh Kumar" userId="9628f87e18c3d571" providerId="LiveId" clId="{F2B26357-49AD-4914-B0C1-27076AC08002}" dt="2024-02-03T10:59:03.045" v="128" actId="1076"/>
          <ac:spMkLst>
            <pc:docMk/>
            <pc:sldMk cId="3300705423" sldId="279"/>
            <ac:spMk id="3" creationId="{5B2AF495-6228-77AD-D052-5543312C7243}"/>
          </ac:spMkLst>
        </pc:spChg>
      </pc:sldChg>
      <pc:sldChg chg="addSp delSp modSp mod">
        <pc:chgData name="Divyansh Kumar" userId="9628f87e18c3d571" providerId="LiveId" clId="{F2B26357-49AD-4914-B0C1-27076AC08002}" dt="2024-02-03T10:59:40.552" v="182" actId="1076"/>
        <pc:sldMkLst>
          <pc:docMk/>
          <pc:sldMk cId="701501756" sldId="280"/>
        </pc:sldMkLst>
        <pc:spChg chg="add mod">
          <ac:chgData name="Divyansh Kumar" userId="9628f87e18c3d571" providerId="LiveId" clId="{F2B26357-49AD-4914-B0C1-27076AC08002}" dt="2024-02-03T10:59:40.552" v="182" actId="1076"/>
          <ac:spMkLst>
            <pc:docMk/>
            <pc:sldMk cId="701501756" sldId="280"/>
            <ac:spMk id="4" creationId="{82E3B5D0-114A-A58E-592C-6BF9E6AB03F3}"/>
          </ac:spMkLst>
        </pc:spChg>
        <pc:spChg chg="add del mod">
          <ac:chgData name="Divyansh Kumar" userId="9628f87e18c3d571" providerId="LiveId" clId="{F2B26357-49AD-4914-B0C1-27076AC08002}" dt="2024-02-03T10:57:56.603" v="115"/>
          <ac:spMkLst>
            <pc:docMk/>
            <pc:sldMk cId="701501756" sldId="280"/>
            <ac:spMk id="11" creationId="{306BF460-693B-9317-4E79-8966601DFC35}"/>
          </ac:spMkLst>
        </pc:spChg>
        <pc:spChg chg="add mod">
          <ac:chgData name="Divyansh Kumar" userId="9628f87e18c3d571" providerId="LiveId" clId="{F2B26357-49AD-4914-B0C1-27076AC08002}" dt="2024-02-03T10:57:39.908" v="103" actId="1076"/>
          <ac:spMkLst>
            <pc:docMk/>
            <pc:sldMk cId="701501756" sldId="280"/>
            <ac:spMk id="12" creationId="{E76DBCCA-2BEC-1E53-7B64-CCD51D83537D}"/>
          </ac:spMkLst>
        </pc:spChg>
        <pc:spChg chg="add mod">
          <ac:chgData name="Divyansh Kumar" userId="9628f87e18c3d571" providerId="LiveId" clId="{F2B26357-49AD-4914-B0C1-27076AC08002}" dt="2024-02-03T10:57:55.517" v="113" actId="1076"/>
          <ac:spMkLst>
            <pc:docMk/>
            <pc:sldMk cId="701501756" sldId="280"/>
            <ac:spMk id="13" creationId="{89F909F6-2920-9A60-AC7E-C127C834F7EE}"/>
          </ac:spMkLst>
        </pc:spChg>
        <pc:picChg chg="add mod">
          <ac:chgData name="Divyansh Kumar" userId="9628f87e18c3d571" providerId="LiveId" clId="{F2B26357-49AD-4914-B0C1-27076AC08002}" dt="2024-02-03T10:37:09.808" v="51" actId="1076"/>
          <ac:picMkLst>
            <pc:docMk/>
            <pc:sldMk cId="701501756" sldId="280"/>
            <ac:picMk id="3" creationId="{92952E97-6D47-4BB3-9B33-4499843628B6}"/>
          </ac:picMkLst>
        </pc:picChg>
        <pc:picChg chg="add mod">
          <ac:chgData name="Divyansh Kumar" userId="9628f87e18c3d571" providerId="LiveId" clId="{F2B26357-49AD-4914-B0C1-27076AC08002}" dt="2024-02-03T10:38:24.726" v="72" actId="1076"/>
          <ac:picMkLst>
            <pc:docMk/>
            <pc:sldMk cId="701501756" sldId="280"/>
            <ac:picMk id="6" creationId="{C5557209-4079-F37A-0167-EABD3A79AE5C}"/>
          </ac:picMkLst>
        </pc:picChg>
        <pc:picChg chg="add mod">
          <ac:chgData name="Divyansh Kumar" userId="9628f87e18c3d571" providerId="LiveId" clId="{F2B26357-49AD-4914-B0C1-27076AC08002}" dt="2024-02-03T10:57:12.938" v="91" actId="1076"/>
          <ac:picMkLst>
            <pc:docMk/>
            <pc:sldMk cId="701501756" sldId="280"/>
            <ac:picMk id="8" creationId="{7D4C4D36-3619-6E96-B98B-6DB4D08ED093}"/>
          </ac:picMkLst>
        </pc:picChg>
        <pc:picChg chg="add mod">
          <ac:chgData name="Divyansh Kumar" userId="9628f87e18c3d571" providerId="LiveId" clId="{F2B26357-49AD-4914-B0C1-27076AC08002}" dt="2024-02-03T10:58:02.203" v="116" actId="1076"/>
          <ac:picMkLst>
            <pc:docMk/>
            <pc:sldMk cId="701501756" sldId="280"/>
            <ac:picMk id="10" creationId="{34C947F6-366E-C66C-3DF3-292C6704AE4D}"/>
          </ac:picMkLst>
        </pc:picChg>
        <pc:picChg chg="add mod">
          <ac:chgData name="Divyansh Kumar" userId="9628f87e18c3d571" providerId="LiveId" clId="{F2B26357-49AD-4914-B0C1-27076AC08002}" dt="2024-02-03T10:58:50.852" v="127" actId="1076"/>
          <ac:picMkLst>
            <pc:docMk/>
            <pc:sldMk cId="701501756" sldId="280"/>
            <ac:picMk id="15" creationId="{5022D380-7EB9-8BF1-506D-B7D214BADEBD}"/>
          </ac:picMkLst>
        </pc:picChg>
      </pc:sldChg>
      <pc:sldChg chg="del">
        <pc:chgData name="Divyansh Kumar" userId="9628f87e18c3d571" providerId="LiveId" clId="{F2B26357-49AD-4914-B0C1-27076AC08002}" dt="2024-02-03T11:37:38.235" v="1188" actId="2696"/>
        <pc:sldMkLst>
          <pc:docMk/>
          <pc:sldMk cId="4060295958" sldId="281"/>
        </pc:sldMkLst>
      </pc:sldChg>
      <pc:sldChg chg="addSp modSp mod">
        <pc:chgData name="Divyansh Kumar" userId="9628f87e18c3d571" providerId="LiveId" clId="{F2B26357-49AD-4914-B0C1-27076AC08002}" dt="2024-02-03T11:02:41.678" v="242" actId="1076"/>
        <pc:sldMkLst>
          <pc:docMk/>
          <pc:sldMk cId="2848711974" sldId="283"/>
        </pc:sldMkLst>
        <pc:spChg chg="add mod">
          <ac:chgData name="Divyansh Kumar" userId="9628f87e18c3d571" providerId="LiveId" clId="{F2B26357-49AD-4914-B0C1-27076AC08002}" dt="2024-02-03T11:02:08.966" v="237" actId="1076"/>
          <ac:spMkLst>
            <pc:docMk/>
            <pc:sldMk cId="2848711974" sldId="283"/>
            <ac:spMk id="4" creationId="{D7DFF47E-5BEE-340E-6158-F23B548281F9}"/>
          </ac:spMkLst>
        </pc:spChg>
        <pc:spChg chg="add mod">
          <ac:chgData name="Divyansh Kumar" userId="9628f87e18c3d571" providerId="LiveId" clId="{F2B26357-49AD-4914-B0C1-27076AC08002}" dt="2024-02-03T11:02:41.678" v="242" actId="1076"/>
          <ac:spMkLst>
            <pc:docMk/>
            <pc:sldMk cId="2848711974" sldId="283"/>
            <ac:spMk id="5" creationId="{3F0139CD-AD9A-1C8B-198E-4F8310CAA747}"/>
          </ac:spMkLst>
        </pc:spChg>
        <pc:picChg chg="add mod">
          <ac:chgData name="Divyansh Kumar" userId="9628f87e18c3d571" providerId="LiveId" clId="{F2B26357-49AD-4914-B0C1-27076AC08002}" dt="2024-02-03T11:02:10.987" v="238" actId="1076"/>
          <ac:picMkLst>
            <pc:docMk/>
            <pc:sldMk cId="2848711974" sldId="283"/>
            <ac:picMk id="3" creationId="{A08AC22A-B02F-DC14-4D17-4666CE800F54}"/>
          </ac:picMkLst>
        </pc:picChg>
      </pc:sldChg>
      <pc:sldChg chg="addSp modSp del mod">
        <pc:chgData name="Divyansh Kumar" userId="9628f87e18c3d571" providerId="LiveId" clId="{F2B26357-49AD-4914-B0C1-27076AC08002}" dt="2024-02-03T11:06:48.542" v="326" actId="2696"/>
        <pc:sldMkLst>
          <pc:docMk/>
          <pc:sldMk cId="422423834" sldId="284"/>
        </pc:sldMkLst>
        <pc:spChg chg="add mod">
          <ac:chgData name="Divyansh Kumar" userId="9628f87e18c3d571" providerId="LiveId" clId="{F2B26357-49AD-4914-B0C1-27076AC08002}" dt="2024-02-03T11:04:28.634" v="298" actId="1076"/>
          <ac:spMkLst>
            <pc:docMk/>
            <pc:sldMk cId="422423834" sldId="284"/>
            <ac:spMk id="4" creationId="{E114ABE8-8890-ED6E-0BA5-FEEF94CD5B2B}"/>
          </ac:spMkLst>
        </pc:spChg>
        <pc:spChg chg="add mod">
          <ac:chgData name="Divyansh Kumar" userId="9628f87e18c3d571" providerId="LiveId" clId="{F2B26357-49AD-4914-B0C1-27076AC08002}" dt="2024-02-03T11:05:11.850" v="310" actId="1076"/>
          <ac:spMkLst>
            <pc:docMk/>
            <pc:sldMk cId="422423834" sldId="284"/>
            <ac:spMk id="5" creationId="{B46849B4-B48C-432A-FBAA-E59354AF6705}"/>
          </ac:spMkLst>
        </pc:spChg>
        <pc:picChg chg="add mod">
          <ac:chgData name="Divyansh Kumar" userId="9628f87e18c3d571" providerId="LiveId" clId="{F2B26357-49AD-4914-B0C1-27076AC08002}" dt="2024-02-03T11:05:13.600" v="311" actId="1076"/>
          <ac:picMkLst>
            <pc:docMk/>
            <pc:sldMk cId="422423834" sldId="284"/>
            <ac:picMk id="3" creationId="{6BE6C397-92D8-6B88-EB7F-D58AAAFF63C9}"/>
          </ac:picMkLst>
        </pc:picChg>
      </pc:sldChg>
      <pc:sldChg chg="addSp delSp modSp mod">
        <pc:chgData name="Divyansh Kumar" userId="9628f87e18c3d571" providerId="LiveId" clId="{F2B26357-49AD-4914-B0C1-27076AC08002}" dt="2024-02-03T11:08:02.456" v="360" actId="1076"/>
        <pc:sldMkLst>
          <pc:docMk/>
          <pc:sldMk cId="2657105730" sldId="285"/>
        </pc:sldMkLst>
        <pc:spChg chg="add mod">
          <ac:chgData name="Divyansh Kumar" userId="9628f87e18c3d571" providerId="LiveId" clId="{F2B26357-49AD-4914-B0C1-27076AC08002}" dt="2024-02-03T11:08:00.553" v="359" actId="1076"/>
          <ac:spMkLst>
            <pc:docMk/>
            <pc:sldMk cId="2657105730" sldId="285"/>
            <ac:spMk id="4" creationId="{C4FA9740-D4FD-EA01-FBB3-38AF92DE9E99}"/>
          </ac:spMkLst>
        </pc:spChg>
        <pc:spChg chg="add del mod">
          <ac:chgData name="Divyansh Kumar" userId="9628f87e18c3d571" providerId="LiveId" clId="{F2B26357-49AD-4914-B0C1-27076AC08002}" dt="2024-02-03T11:07:12.319" v="330"/>
          <ac:spMkLst>
            <pc:docMk/>
            <pc:sldMk cId="2657105730" sldId="285"/>
            <ac:spMk id="5" creationId="{5F9D0E7B-8E33-E0C9-A9F6-DE03EEB177A5}"/>
          </ac:spMkLst>
        </pc:spChg>
        <pc:spChg chg="add del mod">
          <ac:chgData name="Divyansh Kumar" userId="9628f87e18c3d571" providerId="LiveId" clId="{F2B26357-49AD-4914-B0C1-27076AC08002}" dt="2024-02-03T11:07:12.319" v="332"/>
          <ac:spMkLst>
            <pc:docMk/>
            <pc:sldMk cId="2657105730" sldId="285"/>
            <ac:spMk id="6" creationId="{82675190-B86C-2FAC-B38E-B6FE8873FDFB}"/>
          </ac:spMkLst>
        </pc:spChg>
        <pc:spChg chg="add mod">
          <ac:chgData name="Divyansh Kumar" userId="9628f87e18c3d571" providerId="LiveId" clId="{F2B26357-49AD-4914-B0C1-27076AC08002}" dt="2024-02-03T11:07:31.366" v="338" actId="20577"/>
          <ac:spMkLst>
            <pc:docMk/>
            <pc:sldMk cId="2657105730" sldId="285"/>
            <ac:spMk id="7" creationId="{9904876D-78DD-9B4A-6DE5-DF61B07A1CDE}"/>
          </ac:spMkLst>
        </pc:spChg>
        <pc:picChg chg="add mod">
          <ac:chgData name="Divyansh Kumar" userId="9628f87e18c3d571" providerId="LiveId" clId="{F2B26357-49AD-4914-B0C1-27076AC08002}" dt="2024-02-03T11:08:02.456" v="360" actId="1076"/>
          <ac:picMkLst>
            <pc:docMk/>
            <pc:sldMk cId="2657105730" sldId="285"/>
            <ac:picMk id="3" creationId="{7D4CF7C1-7404-71A0-C7C2-F77248E7E8B1}"/>
          </ac:picMkLst>
        </pc:picChg>
      </pc:sldChg>
      <pc:sldChg chg="addSp delSp modSp mod">
        <pc:chgData name="Divyansh Kumar" userId="9628f87e18c3d571" providerId="LiveId" clId="{F2B26357-49AD-4914-B0C1-27076AC08002}" dt="2024-02-03T11:16:50.221" v="763" actId="1076"/>
        <pc:sldMkLst>
          <pc:docMk/>
          <pc:sldMk cId="244753488" sldId="286"/>
        </pc:sldMkLst>
        <pc:spChg chg="add mod">
          <ac:chgData name="Divyansh Kumar" userId="9628f87e18c3d571" providerId="LiveId" clId="{F2B26357-49AD-4914-B0C1-27076AC08002}" dt="2024-02-03T11:11:12.463" v="473" actId="1076"/>
          <ac:spMkLst>
            <pc:docMk/>
            <pc:sldMk cId="244753488" sldId="286"/>
            <ac:spMk id="4" creationId="{0CB3E942-C894-9F98-0C1D-D58C593095BA}"/>
          </ac:spMkLst>
        </pc:spChg>
        <pc:spChg chg="add del mod">
          <ac:chgData name="Divyansh Kumar" userId="9628f87e18c3d571" providerId="LiveId" clId="{F2B26357-49AD-4914-B0C1-27076AC08002}" dt="2024-02-03T11:11:28.650" v="479"/>
          <ac:spMkLst>
            <pc:docMk/>
            <pc:sldMk cId="244753488" sldId="286"/>
            <ac:spMk id="5" creationId="{8F0F1BDF-D2BE-5E79-E622-3ED1831261ED}"/>
          </ac:spMkLst>
        </pc:spChg>
        <pc:spChg chg="add mod">
          <ac:chgData name="Divyansh Kumar" userId="9628f87e18c3d571" providerId="LiveId" clId="{F2B26357-49AD-4914-B0C1-27076AC08002}" dt="2024-02-03T11:16:03.931" v="713" actId="1076"/>
          <ac:spMkLst>
            <pc:docMk/>
            <pc:sldMk cId="244753488" sldId="286"/>
            <ac:spMk id="6" creationId="{CA4C1512-7407-FD59-5B08-92142175B858}"/>
          </ac:spMkLst>
        </pc:spChg>
        <pc:spChg chg="add mod">
          <ac:chgData name="Divyansh Kumar" userId="9628f87e18c3d571" providerId="LiveId" clId="{F2B26357-49AD-4914-B0C1-27076AC08002}" dt="2024-02-03T11:16:32.286" v="738" actId="1076"/>
          <ac:spMkLst>
            <pc:docMk/>
            <pc:sldMk cId="244753488" sldId="286"/>
            <ac:spMk id="11" creationId="{F772FA43-EE47-2551-72E7-9612B4322796}"/>
          </ac:spMkLst>
        </pc:spChg>
        <pc:spChg chg="add mod">
          <ac:chgData name="Divyansh Kumar" userId="9628f87e18c3d571" providerId="LiveId" clId="{F2B26357-49AD-4914-B0C1-27076AC08002}" dt="2024-02-03T11:16:50.221" v="763" actId="1076"/>
          <ac:spMkLst>
            <pc:docMk/>
            <pc:sldMk cId="244753488" sldId="286"/>
            <ac:spMk id="12" creationId="{A61DD482-95E1-9485-5B2F-DD747204BF59}"/>
          </ac:spMkLst>
        </pc:spChg>
        <pc:picChg chg="add del mod">
          <ac:chgData name="Divyansh Kumar" userId="9628f87e18c3d571" providerId="LiveId" clId="{F2B26357-49AD-4914-B0C1-27076AC08002}" dt="2024-02-03T11:13:28.783" v="587" actId="478"/>
          <ac:picMkLst>
            <pc:docMk/>
            <pc:sldMk cId="244753488" sldId="286"/>
            <ac:picMk id="3" creationId="{9E4792EC-DAA7-C948-CDB1-0143A773DA66}"/>
          </ac:picMkLst>
        </pc:picChg>
        <pc:picChg chg="add mod">
          <ac:chgData name="Divyansh Kumar" userId="9628f87e18c3d571" providerId="LiveId" clId="{F2B26357-49AD-4914-B0C1-27076AC08002}" dt="2024-02-03T11:16:07.049" v="714" actId="1076"/>
          <ac:picMkLst>
            <pc:docMk/>
            <pc:sldMk cId="244753488" sldId="286"/>
            <ac:picMk id="8" creationId="{D7FF07BE-775E-63D1-2314-B0F6175F0AB9}"/>
          </ac:picMkLst>
        </pc:picChg>
        <pc:picChg chg="add mod">
          <ac:chgData name="Divyansh Kumar" userId="9628f87e18c3d571" providerId="LiveId" clId="{F2B26357-49AD-4914-B0C1-27076AC08002}" dt="2024-02-03T11:16:08.663" v="715" actId="1076"/>
          <ac:picMkLst>
            <pc:docMk/>
            <pc:sldMk cId="244753488" sldId="286"/>
            <ac:picMk id="10" creationId="{0D2B139A-2C25-F1E2-DF6C-D4487D03E91A}"/>
          </ac:picMkLst>
        </pc:picChg>
      </pc:sldChg>
      <pc:sldChg chg="addSp modSp mod">
        <pc:chgData name="Divyansh Kumar" userId="9628f87e18c3d571" providerId="LiveId" clId="{F2B26357-49AD-4914-B0C1-27076AC08002}" dt="2024-02-03T11:21:24.664" v="906" actId="1076"/>
        <pc:sldMkLst>
          <pc:docMk/>
          <pc:sldMk cId="3774782166" sldId="287"/>
        </pc:sldMkLst>
        <pc:spChg chg="add mod">
          <ac:chgData name="Divyansh Kumar" userId="9628f87e18c3d571" providerId="LiveId" clId="{F2B26357-49AD-4914-B0C1-27076AC08002}" dt="2024-02-03T11:20:34.543" v="887" actId="1076"/>
          <ac:spMkLst>
            <pc:docMk/>
            <pc:sldMk cId="3774782166" sldId="287"/>
            <ac:spMk id="4" creationId="{CF2C009B-20D0-AA2B-B79F-43714A9A4866}"/>
          </ac:spMkLst>
        </pc:spChg>
        <pc:spChg chg="add mod">
          <ac:chgData name="Divyansh Kumar" userId="9628f87e18c3d571" providerId="LiveId" clId="{F2B26357-49AD-4914-B0C1-27076AC08002}" dt="2024-02-03T11:21:24.664" v="906" actId="1076"/>
          <ac:spMkLst>
            <pc:docMk/>
            <pc:sldMk cId="3774782166" sldId="287"/>
            <ac:spMk id="5" creationId="{01209A44-C9FE-1EA4-9638-009553B552A2}"/>
          </ac:spMkLst>
        </pc:spChg>
        <pc:picChg chg="add mod">
          <ac:chgData name="Divyansh Kumar" userId="9628f87e18c3d571" providerId="LiveId" clId="{F2B26357-49AD-4914-B0C1-27076AC08002}" dt="2024-02-03T11:20:37.181" v="888" actId="1076"/>
          <ac:picMkLst>
            <pc:docMk/>
            <pc:sldMk cId="3774782166" sldId="287"/>
            <ac:picMk id="3" creationId="{E7EC4AB5-793E-4383-B8BF-1E8D2D895314}"/>
          </ac:picMkLst>
        </pc:picChg>
      </pc:sldChg>
      <pc:sldChg chg="addSp modSp mod">
        <pc:chgData name="Divyansh Kumar" userId="9628f87e18c3d571" providerId="LiveId" clId="{F2B26357-49AD-4914-B0C1-27076AC08002}" dt="2024-02-03T11:27:23.332" v="1007" actId="20577"/>
        <pc:sldMkLst>
          <pc:docMk/>
          <pc:sldMk cId="376741794" sldId="288"/>
        </pc:sldMkLst>
        <pc:spChg chg="add mod">
          <ac:chgData name="Divyansh Kumar" userId="9628f87e18c3d571" providerId="LiveId" clId="{F2B26357-49AD-4914-B0C1-27076AC08002}" dt="2024-02-03T11:26:22.087" v="995" actId="1076"/>
          <ac:spMkLst>
            <pc:docMk/>
            <pc:sldMk cId="376741794" sldId="288"/>
            <ac:spMk id="4" creationId="{50747FA2-D9C3-EB0B-433D-B43D8C4E13AC}"/>
          </ac:spMkLst>
        </pc:spChg>
        <pc:spChg chg="add mod">
          <ac:chgData name="Divyansh Kumar" userId="9628f87e18c3d571" providerId="LiveId" clId="{F2B26357-49AD-4914-B0C1-27076AC08002}" dt="2024-02-03T11:27:23.332" v="1007" actId="20577"/>
          <ac:spMkLst>
            <pc:docMk/>
            <pc:sldMk cId="376741794" sldId="288"/>
            <ac:spMk id="5" creationId="{3891846F-BB1F-422D-75E1-08626FF91BB7}"/>
          </ac:spMkLst>
        </pc:spChg>
        <pc:picChg chg="add mod">
          <ac:chgData name="Divyansh Kumar" userId="9628f87e18c3d571" providerId="LiveId" clId="{F2B26357-49AD-4914-B0C1-27076AC08002}" dt="2024-02-03T11:27:09.158" v="1002" actId="1076"/>
          <ac:picMkLst>
            <pc:docMk/>
            <pc:sldMk cId="376741794" sldId="288"/>
            <ac:picMk id="3" creationId="{959BF0B6-4CDD-E342-302D-6749AB25C4AE}"/>
          </ac:picMkLst>
        </pc:picChg>
      </pc:sldChg>
      <pc:sldChg chg="addSp modSp mod">
        <pc:chgData name="Divyansh Kumar" userId="9628f87e18c3d571" providerId="LiveId" clId="{F2B26357-49AD-4914-B0C1-27076AC08002}" dt="2024-02-03T11:38:34.738" v="1191" actId="1076"/>
        <pc:sldMkLst>
          <pc:docMk/>
          <pc:sldMk cId="2801685642" sldId="289"/>
        </pc:sldMkLst>
        <pc:spChg chg="add mod">
          <ac:chgData name="Divyansh Kumar" userId="9628f87e18c3d571" providerId="LiveId" clId="{F2B26357-49AD-4914-B0C1-27076AC08002}" dt="2024-02-03T11:38:34.738" v="1191" actId="1076"/>
          <ac:spMkLst>
            <pc:docMk/>
            <pc:sldMk cId="2801685642" sldId="289"/>
            <ac:spMk id="4" creationId="{C30D8F7D-E0D4-C8A1-0D49-E891BA7A4C9F}"/>
          </ac:spMkLst>
        </pc:spChg>
        <pc:spChg chg="add mod">
          <ac:chgData name="Divyansh Kumar" userId="9628f87e18c3d571" providerId="LiveId" clId="{F2B26357-49AD-4914-B0C1-27076AC08002}" dt="2024-02-03T11:31:09.753" v="1064" actId="1076"/>
          <ac:spMkLst>
            <pc:docMk/>
            <pc:sldMk cId="2801685642" sldId="289"/>
            <ac:spMk id="6" creationId="{5B199EF6-8EA5-5F3D-F02F-E36A88E715E9}"/>
          </ac:spMkLst>
        </pc:spChg>
        <pc:picChg chg="add mod">
          <ac:chgData name="Divyansh Kumar" userId="9628f87e18c3d571" providerId="LiveId" clId="{F2B26357-49AD-4914-B0C1-27076AC08002}" dt="2024-02-03T11:30:34.928" v="1060" actId="1076"/>
          <ac:picMkLst>
            <pc:docMk/>
            <pc:sldMk cId="2801685642" sldId="289"/>
            <ac:picMk id="3" creationId="{BC377D0E-8241-7380-73D1-D1CC6CEC0C97}"/>
          </ac:picMkLst>
        </pc:picChg>
      </pc:sldChg>
      <pc:sldChg chg="addSp modSp mod">
        <pc:chgData name="Divyansh Kumar" userId="9628f87e18c3d571" providerId="LiveId" clId="{F2B26357-49AD-4914-B0C1-27076AC08002}" dt="2024-02-03T11:32:56.390" v="1093" actId="1076"/>
        <pc:sldMkLst>
          <pc:docMk/>
          <pc:sldMk cId="1471762084" sldId="290"/>
        </pc:sldMkLst>
        <pc:spChg chg="add mod">
          <ac:chgData name="Divyansh Kumar" userId="9628f87e18c3d571" providerId="LiveId" clId="{F2B26357-49AD-4914-B0C1-27076AC08002}" dt="2024-02-03T11:32:01.247" v="1086" actId="20577"/>
          <ac:spMkLst>
            <pc:docMk/>
            <pc:sldMk cId="1471762084" sldId="290"/>
            <ac:spMk id="3" creationId="{90E842DD-7A81-6180-F172-801958CE5FB5}"/>
          </ac:spMkLst>
        </pc:spChg>
        <pc:spChg chg="add mod">
          <ac:chgData name="Divyansh Kumar" userId="9628f87e18c3d571" providerId="LiveId" clId="{F2B26357-49AD-4914-B0C1-27076AC08002}" dt="2024-02-03T11:32:56.390" v="1093" actId="1076"/>
          <ac:spMkLst>
            <pc:docMk/>
            <pc:sldMk cId="1471762084" sldId="290"/>
            <ac:spMk id="7" creationId="{5ECAADAB-31CF-899B-B5F7-60DFB99A156A}"/>
          </ac:spMkLst>
        </pc:spChg>
        <pc:picChg chg="add mod">
          <ac:chgData name="Divyansh Kumar" userId="9628f87e18c3d571" providerId="LiveId" clId="{F2B26357-49AD-4914-B0C1-27076AC08002}" dt="2024-02-03T11:32:52.934" v="1092" actId="1076"/>
          <ac:picMkLst>
            <pc:docMk/>
            <pc:sldMk cId="1471762084" sldId="290"/>
            <ac:picMk id="5" creationId="{8B4316C1-65CE-3CF2-76E4-E03B5DCB39D8}"/>
          </ac:picMkLst>
        </pc:picChg>
      </pc:sldChg>
      <pc:sldChg chg="addSp modSp mod">
        <pc:chgData name="Divyansh Kumar" userId="9628f87e18c3d571" providerId="LiveId" clId="{F2B26357-49AD-4914-B0C1-27076AC08002}" dt="2024-02-03T11:35:53.217" v="1111" actId="1076"/>
        <pc:sldMkLst>
          <pc:docMk/>
          <pc:sldMk cId="3972098464" sldId="291"/>
        </pc:sldMkLst>
        <pc:spChg chg="add mod">
          <ac:chgData name="Divyansh Kumar" userId="9628f87e18c3d571" providerId="LiveId" clId="{F2B26357-49AD-4914-B0C1-27076AC08002}" dt="2024-02-03T11:33:29.039" v="1104" actId="1076"/>
          <ac:spMkLst>
            <pc:docMk/>
            <pc:sldMk cId="3972098464" sldId="291"/>
            <ac:spMk id="3" creationId="{59D951EE-7236-8DBF-3C22-685C800A04C4}"/>
          </ac:spMkLst>
        </pc:spChg>
        <pc:spChg chg="add mod">
          <ac:chgData name="Divyansh Kumar" userId="9628f87e18c3d571" providerId="LiveId" clId="{F2B26357-49AD-4914-B0C1-27076AC08002}" dt="2024-02-03T11:35:53.217" v="1111" actId="1076"/>
          <ac:spMkLst>
            <pc:docMk/>
            <pc:sldMk cId="3972098464" sldId="291"/>
            <ac:spMk id="7" creationId="{EA377858-7992-33AC-3445-F2BF98E3887F}"/>
          </ac:spMkLst>
        </pc:spChg>
        <pc:picChg chg="add mod">
          <ac:chgData name="Divyansh Kumar" userId="9628f87e18c3d571" providerId="LiveId" clId="{F2B26357-49AD-4914-B0C1-27076AC08002}" dt="2024-02-03T11:34:31.008" v="1108" actId="1076"/>
          <ac:picMkLst>
            <pc:docMk/>
            <pc:sldMk cId="3972098464" sldId="291"/>
            <ac:picMk id="5" creationId="{11D38B4C-7F3A-5FCF-CF18-6D9DB6265236}"/>
          </ac:picMkLst>
        </pc:picChg>
      </pc:sldChg>
      <pc:sldChg chg="addSp modSp mod">
        <pc:chgData name="Divyansh Kumar" userId="9628f87e18c3d571" providerId="LiveId" clId="{F2B26357-49AD-4914-B0C1-27076AC08002}" dt="2024-02-03T11:36:59.064" v="1151" actId="20577"/>
        <pc:sldMkLst>
          <pc:docMk/>
          <pc:sldMk cId="1122047574" sldId="293"/>
        </pc:sldMkLst>
        <pc:spChg chg="add mod">
          <ac:chgData name="Divyansh Kumar" userId="9628f87e18c3d571" providerId="LiveId" clId="{F2B26357-49AD-4914-B0C1-27076AC08002}" dt="2024-02-03T11:36:59.064" v="1151" actId="20577"/>
          <ac:spMkLst>
            <pc:docMk/>
            <pc:sldMk cId="1122047574" sldId="293"/>
            <ac:spMk id="3" creationId="{50984FE6-B0F7-70E4-10BC-108BAF4853CE}"/>
          </ac:spMkLst>
        </pc:spChg>
        <pc:spChg chg="add mod">
          <ac:chgData name="Divyansh Kumar" userId="9628f87e18c3d571" providerId="LiveId" clId="{F2B26357-49AD-4914-B0C1-27076AC08002}" dt="2024-02-03T11:36:41.437" v="1132" actId="20577"/>
          <ac:spMkLst>
            <pc:docMk/>
            <pc:sldMk cId="1122047574" sldId="293"/>
            <ac:spMk id="5" creationId="{94C76DCF-E6E4-991F-2E3C-2A51FD97D3BC}"/>
          </ac:spMkLst>
        </pc:spChg>
      </pc:sldChg>
      <pc:sldChg chg="addSp modSp mod">
        <pc:chgData name="Divyansh Kumar" userId="9628f87e18c3d571" providerId="LiveId" clId="{F2B26357-49AD-4914-B0C1-27076AC08002}" dt="2024-02-03T11:37:34.737" v="1187" actId="1076"/>
        <pc:sldMkLst>
          <pc:docMk/>
          <pc:sldMk cId="242669099" sldId="294"/>
        </pc:sldMkLst>
        <pc:spChg chg="add mod">
          <ac:chgData name="Divyansh Kumar" userId="9628f87e18c3d571" providerId="LiveId" clId="{F2B26357-49AD-4914-B0C1-27076AC08002}" dt="2024-02-03T11:37:34.737" v="1187" actId="1076"/>
          <ac:spMkLst>
            <pc:docMk/>
            <pc:sldMk cId="242669099" sldId="294"/>
            <ac:spMk id="2" creationId="{5D58AFF8-FF50-A25B-D4C5-671B1A0457BB}"/>
          </ac:spMkLst>
        </pc:spChg>
      </pc:sldChg>
      <pc:sldMasterChg chg="setBg modSldLayout">
        <pc:chgData name="Divyansh Kumar" userId="9628f87e18c3d571" providerId="LiveId" clId="{F2B26357-49AD-4914-B0C1-27076AC08002}" dt="2024-02-03T10:36:25.175" v="48"/>
        <pc:sldMasterMkLst>
          <pc:docMk/>
          <pc:sldMasterMk cId="1858978357" sldId="2147483660"/>
        </pc:sldMasterMkLst>
        <pc:sldLayoutChg chg="setBg">
          <pc:chgData name="Divyansh Kumar" userId="9628f87e18c3d571" providerId="LiveId" clId="{F2B26357-49AD-4914-B0C1-27076AC08002}" dt="2024-02-03T10:36:25.175" v="48"/>
          <pc:sldLayoutMkLst>
            <pc:docMk/>
            <pc:sldMasterMk cId="1858978357" sldId="2147483660"/>
            <pc:sldLayoutMk cId="2150746718" sldId="2147483661"/>
          </pc:sldLayoutMkLst>
        </pc:sldLayoutChg>
        <pc:sldLayoutChg chg="setBg">
          <pc:chgData name="Divyansh Kumar" userId="9628f87e18c3d571" providerId="LiveId" clId="{F2B26357-49AD-4914-B0C1-27076AC08002}" dt="2024-02-03T10:36:25.175" v="48"/>
          <pc:sldLayoutMkLst>
            <pc:docMk/>
            <pc:sldMasterMk cId="1858978357" sldId="2147483660"/>
            <pc:sldLayoutMk cId="3154865406" sldId="2147483662"/>
          </pc:sldLayoutMkLst>
        </pc:sldLayoutChg>
        <pc:sldLayoutChg chg="setBg">
          <pc:chgData name="Divyansh Kumar" userId="9628f87e18c3d571" providerId="LiveId" clId="{F2B26357-49AD-4914-B0C1-27076AC08002}" dt="2024-02-03T10:36:25.175" v="48"/>
          <pc:sldLayoutMkLst>
            <pc:docMk/>
            <pc:sldMasterMk cId="1858978357" sldId="2147483660"/>
            <pc:sldLayoutMk cId="84640198" sldId="2147483663"/>
          </pc:sldLayoutMkLst>
        </pc:sldLayoutChg>
        <pc:sldLayoutChg chg="setBg">
          <pc:chgData name="Divyansh Kumar" userId="9628f87e18c3d571" providerId="LiveId" clId="{F2B26357-49AD-4914-B0C1-27076AC08002}" dt="2024-02-03T10:36:25.175" v="48"/>
          <pc:sldLayoutMkLst>
            <pc:docMk/>
            <pc:sldMasterMk cId="1858978357" sldId="2147483660"/>
            <pc:sldLayoutMk cId="3988205829" sldId="2147483664"/>
          </pc:sldLayoutMkLst>
        </pc:sldLayoutChg>
        <pc:sldLayoutChg chg="setBg">
          <pc:chgData name="Divyansh Kumar" userId="9628f87e18c3d571" providerId="LiveId" clId="{F2B26357-49AD-4914-B0C1-27076AC08002}" dt="2024-02-03T10:36:25.175" v="48"/>
          <pc:sldLayoutMkLst>
            <pc:docMk/>
            <pc:sldMasterMk cId="1858978357" sldId="2147483660"/>
            <pc:sldLayoutMk cId="2235120348" sldId="2147483665"/>
          </pc:sldLayoutMkLst>
        </pc:sldLayoutChg>
        <pc:sldLayoutChg chg="setBg">
          <pc:chgData name="Divyansh Kumar" userId="9628f87e18c3d571" providerId="LiveId" clId="{F2B26357-49AD-4914-B0C1-27076AC08002}" dt="2024-02-03T10:36:25.175" v="48"/>
          <pc:sldLayoutMkLst>
            <pc:docMk/>
            <pc:sldMasterMk cId="1858978357" sldId="2147483660"/>
            <pc:sldLayoutMk cId="429094048" sldId="2147483666"/>
          </pc:sldLayoutMkLst>
        </pc:sldLayoutChg>
        <pc:sldLayoutChg chg="setBg">
          <pc:chgData name="Divyansh Kumar" userId="9628f87e18c3d571" providerId="LiveId" clId="{F2B26357-49AD-4914-B0C1-27076AC08002}" dt="2024-02-03T10:36:25.175" v="48"/>
          <pc:sldLayoutMkLst>
            <pc:docMk/>
            <pc:sldMasterMk cId="1858978357" sldId="2147483660"/>
            <pc:sldLayoutMk cId="2655130232" sldId="2147483667"/>
          </pc:sldLayoutMkLst>
        </pc:sldLayoutChg>
        <pc:sldLayoutChg chg="setBg">
          <pc:chgData name="Divyansh Kumar" userId="9628f87e18c3d571" providerId="LiveId" clId="{F2B26357-49AD-4914-B0C1-27076AC08002}" dt="2024-02-03T10:36:25.175" v="48"/>
          <pc:sldLayoutMkLst>
            <pc:docMk/>
            <pc:sldMasterMk cId="1858978357" sldId="2147483660"/>
            <pc:sldLayoutMk cId="793556953" sldId="2147483668"/>
          </pc:sldLayoutMkLst>
        </pc:sldLayoutChg>
        <pc:sldLayoutChg chg="setBg">
          <pc:chgData name="Divyansh Kumar" userId="9628f87e18c3d571" providerId="LiveId" clId="{F2B26357-49AD-4914-B0C1-27076AC08002}" dt="2024-02-03T10:36:25.175" v="48"/>
          <pc:sldLayoutMkLst>
            <pc:docMk/>
            <pc:sldMasterMk cId="1858978357" sldId="2147483660"/>
            <pc:sldLayoutMk cId="53056785" sldId="2147483669"/>
          </pc:sldLayoutMkLst>
        </pc:sldLayoutChg>
        <pc:sldLayoutChg chg="setBg">
          <pc:chgData name="Divyansh Kumar" userId="9628f87e18c3d571" providerId="LiveId" clId="{F2B26357-49AD-4914-B0C1-27076AC08002}" dt="2024-02-03T10:36:25.175" v="48"/>
          <pc:sldLayoutMkLst>
            <pc:docMk/>
            <pc:sldMasterMk cId="1858978357" sldId="2147483660"/>
            <pc:sldLayoutMk cId="1009502205" sldId="2147483670"/>
          </pc:sldLayoutMkLst>
        </pc:sldLayoutChg>
        <pc:sldLayoutChg chg="setBg">
          <pc:chgData name="Divyansh Kumar" userId="9628f87e18c3d571" providerId="LiveId" clId="{F2B26357-49AD-4914-B0C1-27076AC08002}" dt="2024-02-03T10:36:25.175" v="48"/>
          <pc:sldLayoutMkLst>
            <pc:docMk/>
            <pc:sldMasterMk cId="1858978357" sldId="2147483660"/>
            <pc:sldLayoutMk cId="105385040" sldId="2147483671"/>
          </pc:sldLayoutMkLst>
        </pc:sldLayoutChg>
        <pc:sldLayoutChg chg="setBg">
          <pc:chgData name="Divyansh Kumar" userId="9628f87e18c3d571" providerId="LiveId" clId="{F2B26357-49AD-4914-B0C1-27076AC08002}" dt="2024-02-03T10:36:25.175" v="48"/>
          <pc:sldLayoutMkLst>
            <pc:docMk/>
            <pc:sldMasterMk cId="1858978357" sldId="2147483660"/>
            <pc:sldLayoutMk cId="2775291183" sldId="2147483672"/>
          </pc:sldLayoutMkLst>
        </pc:sldLayoutChg>
        <pc:sldLayoutChg chg="setBg">
          <pc:chgData name="Divyansh Kumar" userId="9628f87e18c3d571" providerId="LiveId" clId="{F2B26357-49AD-4914-B0C1-27076AC08002}" dt="2024-02-03T10:36:25.175" v="48"/>
          <pc:sldLayoutMkLst>
            <pc:docMk/>
            <pc:sldMasterMk cId="1858978357" sldId="2147483660"/>
            <pc:sldLayoutMk cId="2345092503" sldId="2147483673"/>
          </pc:sldLayoutMkLst>
        </pc:sldLayoutChg>
        <pc:sldLayoutChg chg="setBg">
          <pc:chgData name="Divyansh Kumar" userId="9628f87e18c3d571" providerId="LiveId" clId="{F2B26357-49AD-4914-B0C1-27076AC08002}" dt="2024-02-03T10:36:25.175" v="48"/>
          <pc:sldLayoutMkLst>
            <pc:docMk/>
            <pc:sldMasterMk cId="1858978357" sldId="2147483660"/>
            <pc:sldLayoutMk cId="2032647817" sldId="2147483674"/>
          </pc:sldLayoutMkLst>
        </pc:sldLayoutChg>
        <pc:sldLayoutChg chg="setBg">
          <pc:chgData name="Divyansh Kumar" userId="9628f87e18c3d571" providerId="LiveId" clId="{F2B26357-49AD-4914-B0C1-27076AC08002}" dt="2024-02-03T10:36:25.175" v="48"/>
          <pc:sldLayoutMkLst>
            <pc:docMk/>
            <pc:sldMasterMk cId="1858978357" sldId="2147483660"/>
            <pc:sldLayoutMk cId="1793254662"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0"/>
            <a:ext cx="12192001" cy="6857990"/>
          </a:xfrm>
          <a:prstGeom prst="rect">
            <a:avLst/>
          </a:prstGeom>
          <a:solidFill>
            <a:schemeClr val="tx1">
              <a:lumMod val="65000"/>
            </a:schemeClr>
          </a:solidFill>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3" y="582557"/>
            <a:ext cx="3485073" cy="2420504"/>
          </a:xfrm>
        </p:spPr>
        <p:txBody>
          <a:bodyPr>
            <a:normAutofit/>
          </a:bodyPr>
          <a:lstStyle/>
          <a:p>
            <a:r>
              <a:rPr lang="en-US" sz="4000" dirty="0"/>
              <a:t>CAR DATA </a:t>
            </a:r>
            <a:br>
              <a:rPr lang="en-US" sz="4000" dirty="0"/>
            </a:br>
            <a:r>
              <a:rPr lang="en-US" sz="4000" dirty="0"/>
              <a:t>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3910273"/>
            <a:ext cx="3485072" cy="1026544"/>
          </a:xfrm>
        </p:spPr>
        <p:txBody>
          <a:bodyPr>
            <a:normAutofit/>
          </a:bodyPr>
          <a:lstStyle/>
          <a:p>
            <a:pPr algn="l"/>
            <a:r>
              <a:rPr lang="en-US" sz="2000" dirty="0"/>
              <a:t>DIVYANSH KUMAR GUPTA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65FC0-6230-D89F-7488-0B13793540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0E842DD-7A81-6180-F172-801958CE5FB5}"/>
              </a:ext>
            </a:extLst>
          </p:cNvPr>
          <p:cNvSpPr txBox="1"/>
          <p:nvPr/>
        </p:nvSpPr>
        <p:spPr>
          <a:xfrm>
            <a:off x="522514" y="92047"/>
            <a:ext cx="11541967" cy="2123658"/>
          </a:xfrm>
          <a:prstGeom prst="rect">
            <a:avLst/>
          </a:prstGeom>
          <a:noFill/>
        </p:spPr>
        <p:txBody>
          <a:bodyPr wrap="square">
            <a:spAutoFit/>
          </a:bodyPr>
          <a:lstStyle/>
          <a:p>
            <a:r>
              <a:rPr lang="en-IN" sz="4400" dirty="0"/>
              <a:t>Explore seating capacity, central locking and child safety locks to understand user comfort and family friendly features.</a:t>
            </a:r>
          </a:p>
        </p:txBody>
      </p:sp>
      <p:pic>
        <p:nvPicPr>
          <p:cNvPr id="5" name="Picture 4">
            <a:extLst>
              <a:ext uri="{FF2B5EF4-FFF2-40B4-BE49-F238E27FC236}">
                <a16:creationId xmlns:a16="http://schemas.microsoft.com/office/drawing/2014/main" id="{8B4316C1-65CE-3CF2-76E4-E03B5DCB39D8}"/>
              </a:ext>
            </a:extLst>
          </p:cNvPr>
          <p:cNvPicPr>
            <a:picLocks noChangeAspect="1"/>
          </p:cNvPicPr>
          <p:nvPr/>
        </p:nvPicPr>
        <p:blipFill>
          <a:blip r:embed="rId2"/>
          <a:stretch>
            <a:fillRect/>
          </a:stretch>
        </p:blipFill>
        <p:spPr>
          <a:xfrm>
            <a:off x="8546841" y="1799708"/>
            <a:ext cx="2386212" cy="4349865"/>
          </a:xfrm>
          <a:prstGeom prst="rect">
            <a:avLst/>
          </a:prstGeom>
        </p:spPr>
      </p:pic>
      <p:sp>
        <p:nvSpPr>
          <p:cNvPr id="7" name="TextBox 6">
            <a:extLst>
              <a:ext uri="{FF2B5EF4-FFF2-40B4-BE49-F238E27FC236}">
                <a16:creationId xmlns:a16="http://schemas.microsoft.com/office/drawing/2014/main" id="{5ECAADAB-31CF-899B-B5F7-60DFB99A156A}"/>
              </a:ext>
            </a:extLst>
          </p:cNvPr>
          <p:cNvSpPr txBox="1"/>
          <p:nvPr/>
        </p:nvSpPr>
        <p:spPr>
          <a:xfrm>
            <a:off x="1258947" y="3359221"/>
            <a:ext cx="6097554" cy="923330"/>
          </a:xfrm>
          <a:prstGeom prst="rect">
            <a:avLst/>
          </a:prstGeom>
          <a:noFill/>
        </p:spPr>
        <p:txBody>
          <a:bodyPr wrap="square">
            <a:spAutoFit/>
          </a:bodyPr>
          <a:lstStyle/>
          <a:p>
            <a:r>
              <a:rPr lang="en-IN" dirty="0"/>
              <a:t> Mahindra manufactures the highest number of cars with seating capacity , central locking and child lock system, Maruti Suzuki is at the second place and Toyota at the third place.</a:t>
            </a:r>
          </a:p>
        </p:txBody>
      </p:sp>
    </p:spTree>
    <p:extLst>
      <p:ext uri="{BB962C8B-B14F-4D97-AF65-F5344CB8AC3E}">
        <p14:creationId xmlns:p14="http://schemas.microsoft.com/office/powerpoint/2010/main" val="147176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D3449-A6EA-2FD1-B1EE-9F4F0CCB20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D951EE-7236-8DBF-3C22-685C800A04C4}"/>
              </a:ext>
            </a:extLst>
          </p:cNvPr>
          <p:cNvSpPr txBox="1"/>
          <p:nvPr/>
        </p:nvSpPr>
        <p:spPr>
          <a:xfrm>
            <a:off x="361561" y="65514"/>
            <a:ext cx="10107385" cy="2800767"/>
          </a:xfrm>
          <a:prstGeom prst="rect">
            <a:avLst/>
          </a:prstGeom>
          <a:noFill/>
        </p:spPr>
        <p:txBody>
          <a:bodyPr wrap="square">
            <a:spAutoFit/>
          </a:bodyPr>
          <a:lstStyle/>
          <a:p>
            <a:r>
              <a:rPr lang="en-IN" sz="4400" dirty="0"/>
              <a:t> Investigate the presence of high-speed alerts, seat belt reminders, and door ajar warnings to assess the integration of safety and convenience features.</a:t>
            </a:r>
          </a:p>
        </p:txBody>
      </p:sp>
      <p:pic>
        <p:nvPicPr>
          <p:cNvPr id="5" name="Picture 4">
            <a:extLst>
              <a:ext uri="{FF2B5EF4-FFF2-40B4-BE49-F238E27FC236}">
                <a16:creationId xmlns:a16="http://schemas.microsoft.com/office/drawing/2014/main" id="{11D38B4C-7F3A-5FCF-CF18-6D9DB6265236}"/>
              </a:ext>
            </a:extLst>
          </p:cNvPr>
          <p:cNvPicPr>
            <a:picLocks noChangeAspect="1"/>
          </p:cNvPicPr>
          <p:nvPr/>
        </p:nvPicPr>
        <p:blipFill>
          <a:blip r:embed="rId2"/>
          <a:stretch>
            <a:fillRect/>
          </a:stretch>
        </p:blipFill>
        <p:spPr>
          <a:xfrm>
            <a:off x="8864082" y="1633741"/>
            <a:ext cx="2761387" cy="4873785"/>
          </a:xfrm>
          <a:prstGeom prst="rect">
            <a:avLst/>
          </a:prstGeom>
        </p:spPr>
      </p:pic>
      <p:sp>
        <p:nvSpPr>
          <p:cNvPr id="7" name="TextBox 6">
            <a:extLst>
              <a:ext uri="{FF2B5EF4-FFF2-40B4-BE49-F238E27FC236}">
                <a16:creationId xmlns:a16="http://schemas.microsoft.com/office/drawing/2014/main" id="{EA377858-7992-33AC-3445-F2BF98E3887F}"/>
              </a:ext>
            </a:extLst>
          </p:cNvPr>
          <p:cNvSpPr txBox="1"/>
          <p:nvPr/>
        </p:nvSpPr>
        <p:spPr>
          <a:xfrm>
            <a:off x="1172160" y="3577032"/>
            <a:ext cx="6097554" cy="646331"/>
          </a:xfrm>
          <a:prstGeom prst="rect">
            <a:avLst/>
          </a:prstGeom>
          <a:noFill/>
        </p:spPr>
        <p:txBody>
          <a:bodyPr wrap="square">
            <a:spAutoFit/>
          </a:bodyPr>
          <a:lstStyle/>
          <a:p>
            <a:r>
              <a:rPr lang="en-IN" dirty="0"/>
              <a:t> Maruti Suzuki is manufacturing the highest count of models in cars with high Alert system.</a:t>
            </a:r>
          </a:p>
        </p:txBody>
      </p:sp>
    </p:spTree>
    <p:extLst>
      <p:ext uri="{BB962C8B-B14F-4D97-AF65-F5344CB8AC3E}">
        <p14:creationId xmlns:p14="http://schemas.microsoft.com/office/powerpoint/2010/main" val="397209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BEB51-3A8A-F8B5-AF24-8BC053264B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984FE6-B0F7-70E4-10BC-108BAF4853CE}"/>
              </a:ext>
            </a:extLst>
          </p:cNvPr>
          <p:cNvSpPr txBox="1"/>
          <p:nvPr/>
        </p:nvSpPr>
        <p:spPr>
          <a:xfrm>
            <a:off x="1154663" y="1850896"/>
            <a:ext cx="10191361" cy="3785652"/>
          </a:xfrm>
          <a:prstGeom prst="rect">
            <a:avLst/>
          </a:prstGeom>
          <a:noFill/>
        </p:spPr>
        <p:txBody>
          <a:bodyPr wrap="square">
            <a:spAutoFit/>
          </a:bodyPr>
          <a:lstStyle/>
          <a:p>
            <a:r>
              <a:rPr lang="en-IN" sz="2000" dirty="0"/>
              <a:t>The data analysis reveals several key insights into the automobile industry. Firstly, 'SUV' emerges as the most preferred body type for cars. Maruti Suzuki dominates in manufacturing cars with different driving modes, including comfort, eco, sport, and power modes. Mahindra leads in producing cars with high city mileage, although caution is warranted due to potential outliers. 'Renault' stands out with the highest average city mileage, while 'Mahindra' excels in average highway mileage. In terms of safety features, Maruti Suzuki leads the pack, followed by Hyundai. Tata displays a right-skewed distribution in city mileage, and among the top 10 displacement ranges, Tata has the highest displacement. Visuals illustrate a negative relationship between city mileage and displacement, cylinders, and valves per cylinder. Additionally, manufacturers like 'Tata,' 'Renault,' and 'Maruti Suzuki' are recognized for advanced alert systems. Tata, Maruti Suzuki, and Bentley manufacture cars with notable dimensions, while Mahindra excels in producing cars with features like seating capacity, central locking, and child lock systems.</a:t>
            </a:r>
          </a:p>
        </p:txBody>
      </p:sp>
      <p:sp>
        <p:nvSpPr>
          <p:cNvPr id="5" name="TextBox 4">
            <a:extLst>
              <a:ext uri="{FF2B5EF4-FFF2-40B4-BE49-F238E27FC236}">
                <a16:creationId xmlns:a16="http://schemas.microsoft.com/office/drawing/2014/main" id="{94C76DCF-E6E4-991F-2E3C-2A51FD97D3BC}"/>
              </a:ext>
            </a:extLst>
          </p:cNvPr>
          <p:cNvSpPr txBox="1"/>
          <p:nvPr/>
        </p:nvSpPr>
        <p:spPr>
          <a:xfrm>
            <a:off x="4177782" y="0"/>
            <a:ext cx="6097554" cy="769441"/>
          </a:xfrm>
          <a:prstGeom prst="rect">
            <a:avLst/>
          </a:prstGeom>
          <a:noFill/>
        </p:spPr>
        <p:txBody>
          <a:bodyPr wrap="square">
            <a:spAutoFit/>
          </a:bodyPr>
          <a:lstStyle/>
          <a:p>
            <a:r>
              <a:rPr lang="en-IN" sz="4400" dirty="0"/>
              <a:t>Conclusion </a:t>
            </a:r>
          </a:p>
        </p:txBody>
      </p:sp>
    </p:spTree>
    <p:extLst>
      <p:ext uri="{BB962C8B-B14F-4D97-AF65-F5344CB8AC3E}">
        <p14:creationId xmlns:p14="http://schemas.microsoft.com/office/powerpoint/2010/main" val="112204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AD123-ACF1-EFB2-E779-A45394529B8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D58AFF8-FF50-A25B-D4C5-671B1A0457BB}"/>
              </a:ext>
            </a:extLst>
          </p:cNvPr>
          <p:cNvSpPr txBox="1"/>
          <p:nvPr/>
        </p:nvSpPr>
        <p:spPr>
          <a:xfrm>
            <a:off x="2239346" y="1912776"/>
            <a:ext cx="8537511" cy="2215991"/>
          </a:xfrm>
          <a:prstGeom prst="rect">
            <a:avLst/>
          </a:prstGeom>
          <a:noFill/>
        </p:spPr>
        <p:txBody>
          <a:bodyPr wrap="square" rtlCol="0">
            <a:spAutoFit/>
          </a:bodyPr>
          <a:lstStyle/>
          <a:p>
            <a:r>
              <a:rPr lang="en-IN" sz="13800" dirty="0"/>
              <a:t>Thankyou</a:t>
            </a:r>
          </a:p>
        </p:txBody>
      </p:sp>
    </p:spTree>
    <p:extLst>
      <p:ext uri="{BB962C8B-B14F-4D97-AF65-F5344CB8AC3E}">
        <p14:creationId xmlns:p14="http://schemas.microsoft.com/office/powerpoint/2010/main" val="24266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18CA8-3642-90CE-970C-7B6E2521BEA0}"/>
              </a:ext>
            </a:extLst>
          </p:cNvPr>
          <p:cNvSpPr txBox="1"/>
          <p:nvPr/>
        </p:nvSpPr>
        <p:spPr>
          <a:xfrm>
            <a:off x="3862874" y="158621"/>
            <a:ext cx="4329404" cy="769441"/>
          </a:xfrm>
          <a:prstGeom prst="rect">
            <a:avLst/>
          </a:prstGeom>
          <a:noFill/>
        </p:spPr>
        <p:txBody>
          <a:bodyPr wrap="square" rtlCol="0">
            <a:spAutoFit/>
          </a:bodyPr>
          <a:lstStyle/>
          <a:p>
            <a:r>
              <a:rPr lang="en-IN" sz="4400" dirty="0">
                <a:ln w="0"/>
                <a:effectLst>
                  <a:outerShdw blurRad="38100" dist="19050" dir="2700000" algn="tl" rotWithShape="0">
                    <a:schemeClr val="dk1">
                      <a:alpha val="40000"/>
                    </a:schemeClr>
                  </a:outerShdw>
                </a:effectLst>
              </a:rPr>
              <a:t>Business Objective</a:t>
            </a:r>
          </a:p>
        </p:txBody>
      </p:sp>
      <p:sp>
        <p:nvSpPr>
          <p:cNvPr id="3" name="TextBox 2">
            <a:extLst>
              <a:ext uri="{FF2B5EF4-FFF2-40B4-BE49-F238E27FC236}">
                <a16:creationId xmlns:a16="http://schemas.microsoft.com/office/drawing/2014/main" id="{5B2AF495-6228-77AD-D052-5543312C7243}"/>
              </a:ext>
            </a:extLst>
          </p:cNvPr>
          <p:cNvSpPr txBox="1"/>
          <p:nvPr/>
        </p:nvSpPr>
        <p:spPr>
          <a:xfrm>
            <a:off x="1990530" y="2528596"/>
            <a:ext cx="8210939" cy="1569660"/>
          </a:xfrm>
          <a:prstGeom prst="rect">
            <a:avLst/>
          </a:prstGeom>
          <a:noFill/>
        </p:spPr>
        <p:txBody>
          <a:bodyPr wrap="square" rtlCol="0">
            <a:spAutoFit/>
          </a:bodyPr>
          <a:lstStyle/>
          <a:p>
            <a:r>
              <a:rPr lang="en-US" sz="3200" dirty="0"/>
              <a:t> The objective is to </a:t>
            </a:r>
            <a:r>
              <a:rPr lang="en-US" sz="3200" dirty="0" err="1"/>
              <a:t>analyse</a:t>
            </a:r>
            <a:r>
              <a:rPr lang="en-US" sz="3200" dirty="0"/>
              <a:t> the car dataset to gain insights into popular trends and </a:t>
            </a:r>
            <a:r>
              <a:rPr lang="en-US" sz="3200" dirty="0" err="1"/>
              <a:t>identifing</a:t>
            </a:r>
            <a:r>
              <a:rPr lang="en-US" sz="3200" dirty="0"/>
              <a:t> key factors for launching promising car models.</a:t>
            </a:r>
            <a:endParaRPr lang="en-IN" sz="3200" dirty="0"/>
          </a:p>
        </p:txBody>
      </p:sp>
    </p:spTree>
    <p:extLst>
      <p:ext uri="{BB962C8B-B14F-4D97-AF65-F5344CB8AC3E}">
        <p14:creationId xmlns:p14="http://schemas.microsoft.com/office/powerpoint/2010/main" val="330070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55C2A-EFED-E9D9-BFFF-816EDE6A555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2952E97-6D47-4BB3-9B33-4499843628B6}"/>
              </a:ext>
            </a:extLst>
          </p:cNvPr>
          <p:cNvPicPr>
            <a:picLocks noChangeAspect="1"/>
          </p:cNvPicPr>
          <p:nvPr/>
        </p:nvPicPr>
        <p:blipFill>
          <a:blip r:embed="rId2"/>
          <a:stretch>
            <a:fillRect/>
          </a:stretch>
        </p:blipFill>
        <p:spPr>
          <a:xfrm>
            <a:off x="466530" y="1959640"/>
            <a:ext cx="7129875" cy="4557327"/>
          </a:xfrm>
          <a:prstGeom prst="rect">
            <a:avLst/>
          </a:prstGeom>
        </p:spPr>
      </p:pic>
      <p:sp>
        <p:nvSpPr>
          <p:cNvPr id="4" name="TextBox 3">
            <a:extLst>
              <a:ext uri="{FF2B5EF4-FFF2-40B4-BE49-F238E27FC236}">
                <a16:creationId xmlns:a16="http://schemas.microsoft.com/office/drawing/2014/main" id="{82E3B5D0-114A-A58E-592C-6BF9E6AB03F3}"/>
              </a:ext>
            </a:extLst>
          </p:cNvPr>
          <p:cNvSpPr txBox="1"/>
          <p:nvPr/>
        </p:nvSpPr>
        <p:spPr>
          <a:xfrm>
            <a:off x="427120" y="46712"/>
            <a:ext cx="10465837" cy="769441"/>
          </a:xfrm>
          <a:prstGeom prst="rect">
            <a:avLst/>
          </a:prstGeom>
          <a:noFill/>
        </p:spPr>
        <p:txBody>
          <a:bodyPr wrap="square" rtlCol="0">
            <a:spAutoFit/>
          </a:bodyPr>
          <a:lstStyle/>
          <a:p>
            <a:r>
              <a:rPr lang="en-IN" sz="4400" dirty="0"/>
              <a:t>Data Understanding &amp; Preprocessing</a:t>
            </a:r>
          </a:p>
        </p:txBody>
      </p:sp>
      <p:pic>
        <p:nvPicPr>
          <p:cNvPr id="6" name="Picture 5">
            <a:extLst>
              <a:ext uri="{FF2B5EF4-FFF2-40B4-BE49-F238E27FC236}">
                <a16:creationId xmlns:a16="http://schemas.microsoft.com/office/drawing/2014/main" id="{C5557209-4079-F37A-0167-EABD3A79AE5C}"/>
              </a:ext>
            </a:extLst>
          </p:cNvPr>
          <p:cNvPicPr>
            <a:picLocks noChangeAspect="1"/>
          </p:cNvPicPr>
          <p:nvPr/>
        </p:nvPicPr>
        <p:blipFill>
          <a:blip r:embed="rId3"/>
          <a:stretch>
            <a:fillRect/>
          </a:stretch>
        </p:blipFill>
        <p:spPr>
          <a:xfrm>
            <a:off x="5628786" y="1142367"/>
            <a:ext cx="1967619" cy="649111"/>
          </a:xfrm>
          <a:prstGeom prst="rect">
            <a:avLst/>
          </a:prstGeom>
        </p:spPr>
      </p:pic>
      <p:pic>
        <p:nvPicPr>
          <p:cNvPr id="8" name="Picture 7">
            <a:extLst>
              <a:ext uri="{FF2B5EF4-FFF2-40B4-BE49-F238E27FC236}">
                <a16:creationId xmlns:a16="http://schemas.microsoft.com/office/drawing/2014/main" id="{7D4C4D36-3619-6E96-B98B-6DB4D08ED093}"/>
              </a:ext>
            </a:extLst>
          </p:cNvPr>
          <p:cNvPicPr>
            <a:picLocks noChangeAspect="1"/>
          </p:cNvPicPr>
          <p:nvPr/>
        </p:nvPicPr>
        <p:blipFill>
          <a:blip r:embed="rId4"/>
          <a:stretch>
            <a:fillRect/>
          </a:stretch>
        </p:blipFill>
        <p:spPr>
          <a:xfrm>
            <a:off x="8624411" y="1142367"/>
            <a:ext cx="2308537" cy="2423389"/>
          </a:xfrm>
          <a:prstGeom prst="rect">
            <a:avLst/>
          </a:prstGeom>
        </p:spPr>
      </p:pic>
      <p:pic>
        <p:nvPicPr>
          <p:cNvPr id="10" name="Picture 9">
            <a:extLst>
              <a:ext uri="{FF2B5EF4-FFF2-40B4-BE49-F238E27FC236}">
                <a16:creationId xmlns:a16="http://schemas.microsoft.com/office/drawing/2014/main" id="{34C947F6-366E-C66C-3DF3-292C6704AE4D}"/>
              </a:ext>
            </a:extLst>
          </p:cNvPr>
          <p:cNvPicPr>
            <a:picLocks noChangeAspect="1"/>
          </p:cNvPicPr>
          <p:nvPr/>
        </p:nvPicPr>
        <p:blipFill>
          <a:blip r:embed="rId5"/>
          <a:stretch>
            <a:fillRect/>
          </a:stretch>
        </p:blipFill>
        <p:spPr>
          <a:xfrm>
            <a:off x="8624411" y="4158892"/>
            <a:ext cx="2308537" cy="2423389"/>
          </a:xfrm>
          <a:prstGeom prst="rect">
            <a:avLst/>
          </a:prstGeom>
        </p:spPr>
      </p:pic>
      <p:sp>
        <p:nvSpPr>
          <p:cNvPr id="12" name="TextBox 11">
            <a:extLst>
              <a:ext uri="{FF2B5EF4-FFF2-40B4-BE49-F238E27FC236}">
                <a16:creationId xmlns:a16="http://schemas.microsoft.com/office/drawing/2014/main" id="{E76DBCCA-2BEC-1E53-7B64-CCD51D83537D}"/>
              </a:ext>
            </a:extLst>
          </p:cNvPr>
          <p:cNvSpPr txBox="1"/>
          <p:nvPr/>
        </p:nvSpPr>
        <p:spPr>
          <a:xfrm>
            <a:off x="9255967" y="538608"/>
            <a:ext cx="1352939" cy="461665"/>
          </a:xfrm>
          <a:prstGeom prst="rect">
            <a:avLst/>
          </a:prstGeom>
          <a:noFill/>
        </p:spPr>
        <p:txBody>
          <a:bodyPr wrap="square" rtlCol="0">
            <a:spAutoFit/>
          </a:bodyPr>
          <a:lstStyle/>
          <a:p>
            <a:r>
              <a:rPr lang="en-IN" sz="2400" dirty="0"/>
              <a:t>Before</a:t>
            </a:r>
          </a:p>
        </p:txBody>
      </p:sp>
      <p:sp>
        <p:nvSpPr>
          <p:cNvPr id="13" name="TextBox 12">
            <a:extLst>
              <a:ext uri="{FF2B5EF4-FFF2-40B4-BE49-F238E27FC236}">
                <a16:creationId xmlns:a16="http://schemas.microsoft.com/office/drawing/2014/main" id="{89F909F6-2920-9A60-AC7E-C127C834F7EE}"/>
              </a:ext>
            </a:extLst>
          </p:cNvPr>
          <p:cNvSpPr txBox="1"/>
          <p:nvPr/>
        </p:nvSpPr>
        <p:spPr>
          <a:xfrm>
            <a:off x="9349273" y="3590052"/>
            <a:ext cx="1455575" cy="461665"/>
          </a:xfrm>
          <a:prstGeom prst="rect">
            <a:avLst/>
          </a:prstGeom>
          <a:noFill/>
        </p:spPr>
        <p:txBody>
          <a:bodyPr wrap="square" rtlCol="0">
            <a:spAutoFit/>
          </a:bodyPr>
          <a:lstStyle/>
          <a:p>
            <a:r>
              <a:rPr lang="en-IN" sz="2400" dirty="0"/>
              <a:t>After</a:t>
            </a:r>
          </a:p>
        </p:txBody>
      </p:sp>
      <p:pic>
        <p:nvPicPr>
          <p:cNvPr id="15" name="Graphic 14" descr="Back with solid fill">
            <a:extLst>
              <a:ext uri="{FF2B5EF4-FFF2-40B4-BE49-F238E27FC236}">
                <a16:creationId xmlns:a16="http://schemas.microsoft.com/office/drawing/2014/main" id="{5022D380-7EB9-8BF1-506D-B7D214BADE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925925">
            <a:off x="10958828" y="3239840"/>
            <a:ext cx="936256" cy="936256"/>
          </a:xfrm>
          <a:prstGeom prst="rect">
            <a:avLst/>
          </a:prstGeom>
        </p:spPr>
      </p:pic>
    </p:spTree>
    <p:extLst>
      <p:ext uri="{BB962C8B-B14F-4D97-AF65-F5344CB8AC3E}">
        <p14:creationId xmlns:p14="http://schemas.microsoft.com/office/powerpoint/2010/main" val="70150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51ACB-5062-636D-461D-DE695256E0C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08AC22A-B02F-DC14-4D17-4666CE800F54}"/>
              </a:ext>
            </a:extLst>
          </p:cNvPr>
          <p:cNvPicPr>
            <a:picLocks noChangeAspect="1"/>
          </p:cNvPicPr>
          <p:nvPr/>
        </p:nvPicPr>
        <p:blipFill>
          <a:blip r:embed="rId2"/>
          <a:stretch>
            <a:fillRect/>
          </a:stretch>
        </p:blipFill>
        <p:spPr>
          <a:xfrm>
            <a:off x="3074408" y="1068020"/>
            <a:ext cx="5472433" cy="4492502"/>
          </a:xfrm>
          <a:prstGeom prst="rect">
            <a:avLst/>
          </a:prstGeom>
        </p:spPr>
      </p:pic>
      <p:sp>
        <p:nvSpPr>
          <p:cNvPr id="4" name="TextBox 3">
            <a:extLst>
              <a:ext uri="{FF2B5EF4-FFF2-40B4-BE49-F238E27FC236}">
                <a16:creationId xmlns:a16="http://schemas.microsoft.com/office/drawing/2014/main" id="{D7DFF47E-5BEE-340E-6158-F23B548281F9}"/>
              </a:ext>
            </a:extLst>
          </p:cNvPr>
          <p:cNvSpPr txBox="1"/>
          <p:nvPr/>
        </p:nvSpPr>
        <p:spPr>
          <a:xfrm>
            <a:off x="2603239" y="-65314"/>
            <a:ext cx="8294915" cy="769441"/>
          </a:xfrm>
          <a:prstGeom prst="rect">
            <a:avLst/>
          </a:prstGeom>
          <a:noFill/>
        </p:spPr>
        <p:txBody>
          <a:bodyPr wrap="square" rtlCol="0">
            <a:spAutoFit/>
          </a:bodyPr>
          <a:lstStyle/>
          <a:p>
            <a:r>
              <a:rPr lang="en-IN" sz="4400" dirty="0"/>
              <a:t>Top 10 preferred body types </a:t>
            </a:r>
          </a:p>
        </p:txBody>
      </p:sp>
      <p:sp>
        <p:nvSpPr>
          <p:cNvPr id="5" name="TextBox 4">
            <a:extLst>
              <a:ext uri="{FF2B5EF4-FFF2-40B4-BE49-F238E27FC236}">
                <a16:creationId xmlns:a16="http://schemas.microsoft.com/office/drawing/2014/main" id="{3F0139CD-AD9A-1C8B-198E-4F8310CAA747}"/>
              </a:ext>
            </a:extLst>
          </p:cNvPr>
          <p:cNvSpPr txBox="1"/>
          <p:nvPr/>
        </p:nvSpPr>
        <p:spPr>
          <a:xfrm>
            <a:off x="1091680" y="6130212"/>
            <a:ext cx="9806474" cy="369332"/>
          </a:xfrm>
          <a:prstGeom prst="rect">
            <a:avLst/>
          </a:prstGeom>
          <a:noFill/>
        </p:spPr>
        <p:txBody>
          <a:bodyPr wrap="square" rtlCol="0">
            <a:spAutoFit/>
          </a:bodyPr>
          <a:lstStyle/>
          <a:p>
            <a:r>
              <a:rPr lang="en-US"/>
              <a:t> Car that has body types as 'SUV' is preffered the most and 'Sedan is the 2nd most preffered body types.</a:t>
            </a:r>
            <a:endParaRPr lang="en-IN" dirty="0"/>
          </a:p>
        </p:txBody>
      </p:sp>
    </p:spTree>
    <p:extLst>
      <p:ext uri="{BB962C8B-B14F-4D97-AF65-F5344CB8AC3E}">
        <p14:creationId xmlns:p14="http://schemas.microsoft.com/office/powerpoint/2010/main" val="284871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BDF8E-C0F2-C144-4A6F-C6DE2C6D7EF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D4CF7C1-7404-71A0-C7C2-F77248E7E8B1}"/>
              </a:ext>
            </a:extLst>
          </p:cNvPr>
          <p:cNvPicPr>
            <a:picLocks noChangeAspect="1"/>
          </p:cNvPicPr>
          <p:nvPr/>
        </p:nvPicPr>
        <p:blipFill>
          <a:blip r:embed="rId2"/>
          <a:stretch>
            <a:fillRect/>
          </a:stretch>
        </p:blipFill>
        <p:spPr>
          <a:xfrm>
            <a:off x="2632880" y="1166726"/>
            <a:ext cx="6177987" cy="4375658"/>
          </a:xfrm>
          <a:prstGeom prst="rect">
            <a:avLst/>
          </a:prstGeom>
        </p:spPr>
      </p:pic>
      <p:sp>
        <p:nvSpPr>
          <p:cNvPr id="4" name="TextBox 3">
            <a:extLst>
              <a:ext uri="{FF2B5EF4-FFF2-40B4-BE49-F238E27FC236}">
                <a16:creationId xmlns:a16="http://schemas.microsoft.com/office/drawing/2014/main" id="{C4FA9740-D4FD-EA01-FBB3-38AF92DE9E99}"/>
              </a:ext>
            </a:extLst>
          </p:cNvPr>
          <p:cNvSpPr txBox="1"/>
          <p:nvPr/>
        </p:nvSpPr>
        <p:spPr>
          <a:xfrm>
            <a:off x="93306" y="74644"/>
            <a:ext cx="12185780" cy="769441"/>
          </a:xfrm>
          <a:prstGeom prst="rect">
            <a:avLst/>
          </a:prstGeom>
          <a:noFill/>
        </p:spPr>
        <p:txBody>
          <a:bodyPr wrap="square" rtlCol="0">
            <a:spAutoFit/>
          </a:bodyPr>
          <a:lstStyle/>
          <a:p>
            <a:r>
              <a:rPr lang="en-IN" sz="4400" dirty="0"/>
              <a:t>Top 20 Non-Electric Manufacturers wise City Mileage</a:t>
            </a:r>
          </a:p>
        </p:txBody>
      </p:sp>
      <p:sp>
        <p:nvSpPr>
          <p:cNvPr id="7" name="TextBox 6">
            <a:extLst>
              <a:ext uri="{FF2B5EF4-FFF2-40B4-BE49-F238E27FC236}">
                <a16:creationId xmlns:a16="http://schemas.microsoft.com/office/drawing/2014/main" id="{9904876D-78DD-9B4A-6DE5-DF61B07A1CDE}"/>
              </a:ext>
            </a:extLst>
          </p:cNvPr>
          <p:cNvSpPr txBox="1"/>
          <p:nvPr/>
        </p:nvSpPr>
        <p:spPr>
          <a:xfrm>
            <a:off x="852195" y="6018245"/>
            <a:ext cx="10487609" cy="646331"/>
          </a:xfrm>
          <a:prstGeom prst="rect">
            <a:avLst/>
          </a:prstGeom>
          <a:noFill/>
        </p:spPr>
        <p:txBody>
          <a:bodyPr wrap="square" rtlCol="0">
            <a:spAutoFit/>
          </a:bodyPr>
          <a:lstStyle/>
          <a:p>
            <a:r>
              <a:rPr lang="en-US" dirty="0"/>
              <a:t>Maruti Suzuki is the top non electric car manufacturer that has the maximum city mileage of 28.40, Honda at the second place with highest mileage of 25 </a:t>
            </a:r>
            <a:endParaRPr lang="en-IN" dirty="0"/>
          </a:p>
        </p:txBody>
      </p:sp>
    </p:spTree>
    <p:extLst>
      <p:ext uri="{BB962C8B-B14F-4D97-AF65-F5344CB8AC3E}">
        <p14:creationId xmlns:p14="http://schemas.microsoft.com/office/powerpoint/2010/main" val="265710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D91C7-F6ED-D092-A96C-D8C102E3CD3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B3E942-C894-9F98-0C1D-D58C593095BA}"/>
              </a:ext>
            </a:extLst>
          </p:cNvPr>
          <p:cNvSpPr txBox="1"/>
          <p:nvPr/>
        </p:nvSpPr>
        <p:spPr>
          <a:xfrm>
            <a:off x="186612" y="-65315"/>
            <a:ext cx="10851503" cy="1446550"/>
          </a:xfrm>
          <a:prstGeom prst="rect">
            <a:avLst/>
          </a:prstGeom>
          <a:noFill/>
        </p:spPr>
        <p:txBody>
          <a:bodyPr wrap="square" rtlCol="0">
            <a:spAutoFit/>
          </a:bodyPr>
          <a:lstStyle/>
          <a:p>
            <a:r>
              <a:rPr lang="en-IN" sz="4400" dirty="0"/>
              <a:t>Manufacturer wise average of city mileage and median of city mileage</a:t>
            </a:r>
          </a:p>
        </p:txBody>
      </p:sp>
      <p:sp>
        <p:nvSpPr>
          <p:cNvPr id="6" name="TextBox 5">
            <a:extLst>
              <a:ext uri="{FF2B5EF4-FFF2-40B4-BE49-F238E27FC236}">
                <a16:creationId xmlns:a16="http://schemas.microsoft.com/office/drawing/2014/main" id="{CA4C1512-7407-FD59-5B08-92142175B858}"/>
              </a:ext>
            </a:extLst>
          </p:cNvPr>
          <p:cNvSpPr txBox="1"/>
          <p:nvPr/>
        </p:nvSpPr>
        <p:spPr>
          <a:xfrm>
            <a:off x="1704392" y="5716923"/>
            <a:ext cx="8534400" cy="646331"/>
          </a:xfrm>
          <a:prstGeom prst="rect">
            <a:avLst/>
          </a:prstGeom>
          <a:noFill/>
        </p:spPr>
        <p:txBody>
          <a:bodyPr wrap="square" rtlCol="0">
            <a:spAutoFit/>
          </a:bodyPr>
          <a:lstStyle/>
          <a:p>
            <a:r>
              <a:rPr lang="en-IN" dirty="0"/>
              <a:t>Renault manufactures the highest average of city mileage in cars and Datsun manufactures the highest average in highway mileage in cars</a:t>
            </a:r>
          </a:p>
        </p:txBody>
      </p:sp>
      <p:pic>
        <p:nvPicPr>
          <p:cNvPr id="8" name="Picture 7">
            <a:extLst>
              <a:ext uri="{FF2B5EF4-FFF2-40B4-BE49-F238E27FC236}">
                <a16:creationId xmlns:a16="http://schemas.microsoft.com/office/drawing/2014/main" id="{D7FF07BE-775E-63D1-2314-B0F6175F0AB9}"/>
              </a:ext>
            </a:extLst>
          </p:cNvPr>
          <p:cNvPicPr>
            <a:picLocks noChangeAspect="1"/>
          </p:cNvPicPr>
          <p:nvPr/>
        </p:nvPicPr>
        <p:blipFill>
          <a:blip r:embed="rId2"/>
          <a:stretch>
            <a:fillRect/>
          </a:stretch>
        </p:blipFill>
        <p:spPr>
          <a:xfrm>
            <a:off x="186612" y="2085696"/>
            <a:ext cx="5425751" cy="3365304"/>
          </a:xfrm>
          <a:prstGeom prst="rect">
            <a:avLst/>
          </a:prstGeom>
        </p:spPr>
      </p:pic>
      <p:pic>
        <p:nvPicPr>
          <p:cNvPr id="10" name="Picture 9">
            <a:extLst>
              <a:ext uri="{FF2B5EF4-FFF2-40B4-BE49-F238E27FC236}">
                <a16:creationId xmlns:a16="http://schemas.microsoft.com/office/drawing/2014/main" id="{0D2B139A-2C25-F1E2-DF6C-D4487D03E91A}"/>
              </a:ext>
            </a:extLst>
          </p:cNvPr>
          <p:cNvPicPr>
            <a:picLocks noChangeAspect="1"/>
          </p:cNvPicPr>
          <p:nvPr/>
        </p:nvPicPr>
        <p:blipFill>
          <a:blip r:embed="rId3"/>
          <a:stretch>
            <a:fillRect/>
          </a:stretch>
        </p:blipFill>
        <p:spPr>
          <a:xfrm>
            <a:off x="6579639" y="2085697"/>
            <a:ext cx="5425750" cy="3365303"/>
          </a:xfrm>
          <a:prstGeom prst="rect">
            <a:avLst/>
          </a:prstGeom>
        </p:spPr>
      </p:pic>
      <p:sp>
        <p:nvSpPr>
          <p:cNvPr id="11" name="TextBox 10">
            <a:extLst>
              <a:ext uri="{FF2B5EF4-FFF2-40B4-BE49-F238E27FC236}">
                <a16:creationId xmlns:a16="http://schemas.microsoft.com/office/drawing/2014/main" id="{F772FA43-EE47-2551-72E7-9612B4322796}"/>
              </a:ext>
            </a:extLst>
          </p:cNvPr>
          <p:cNvSpPr txBox="1"/>
          <p:nvPr/>
        </p:nvSpPr>
        <p:spPr>
          <a:xfrm>
            <a:off x="1704392" y="1583403"/>
            <a:ext cx="2733869" cy="369332"/>
          </a:xfrm>
          <a:prstGeom prst="rect">
            <a:avLst/>
          </a:prstGeom>
          <a:noFill/>
        </p:spPr>
        <p:txBody>
          <a:bodyPr wrap="square" rtlCol="0">
            <a:spAutoFit/>
          </a:bodyPr>
          <a:lstStyle/>
          <a:p>
            <a:r>
              <a:rPr lang="en-IN" dirty="0"/>
              <a:t>Average City Mileage</a:t>
            </a:r>
          </a:p>
        </p:txBody>
      </p:sp>
      <p:sp>
        <p:nvSpPr>
          <p:cNvPr id="12" name="TextBox 11">
            <a:extLst>
              <a:ext uri="{FF2B5EF4-FFF2-40B4-BE49-F238E27FC236}">
                <a16:creationId xmlns:a16="http://schemas.microsoft.com/office/drawing/2014/main" id="{A61DD482-95E1-9485-5B2F-DD747204BF59}"/>
              </a:ext>
            </a:extLst>
          </p:cNvPr>
          <p:cNvSpPr txBox="1"/>
          <p:nvPr/>
        </p:nvSpPr>
        <p:spPr>
          <a:xfrm>
            <a:off x="8024326" y="1560766"/>
            <a:ext cx="2771192" cy="369332"/>
          </a:xfrm>
          <a:prstGeom prst="rect">
            <a:avLst/>
          </a:prstGeom>
          <a:noFill/>
        </p:spPr>
        <p:txBody>
          <a:bodyPr wrap="square" rtlCol="0">
            <a:spAutoFit/>
          </a:bodyPr>
          <a:lstStyle/>
          <a:p>
            <a:r>
              <a:rPr lang="en-IN" dirty="0"/>
              <a:t>Average Highway Mileage</a:t>
            </a:r>
          </a:p>
        </p:txBody>
      </p:sp>
    </p:spTree>
    <p:extLst>
      <p:ext uri="{BB962C8B-B14F-4D97-AF65-F5344CB8AC3E}">
        <p14:creationId xmlns:p14="http://schemas.microsoft.com/office/powerpoint/2010/main" val="24475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76B62-940B-C742-1A49-E28B70FC9AC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7EC4AB5-793E-4383-B8BF-1E8D2D895314}"/>
              </a:ext>
            </a:extLst>
          </p:cNvPr>
          <p:cNvPicPr>
            <a:picLocks noChangeAspect="1"/>
          </p:cNvPicPr>
          <p:nvPr/>
        </p:nvPicPr>
        <p:blipFill>
          <a:blip r:embed="rId2"/>
          <a:stretch>
            <a:fillRect/>
          </a:stretch>
        </p:blipFill>
        <p:spPr>
          <a:xfrm>
            <a:off x="3247053" y="1297592"/>
            <a:ext cx="5832396" cy="4020219"/>
          </a:xfrm>
          <a:prstGeom prst="rect">
            <a:avLst/>
          </a:prstGeom>
        </p:spPr>
      </p:pic>
      <p:sp>
        <p:nvSpPr>
          <p:cNvPr id="4" name="TextBox 3">
            <a:extLst>
              <a:ext uri="{FF2B5EF4-FFF2-40B4-BE49-F238E27FC236}">
                <a16:creationId xmlns:a16="http://schemas.microsoft.com/office/drawing/2014/main" id="{CF2C009B-20D0-AA2B-B79F-43714A9A4866}"/>
              </a:ext>
            </a:extLst>
          </p:cNvPr>
          <p:cNvSpPr txBox="1"/>
          <p:nvPr/>
        </p:nvSpPr>
        <p:spPr>
          <a:xfrm>
            <a:off x="298960" y="158620"/>
            <a:ext cx="13006492" cy="769441"/>
          </a:xfrm>
          <a:prstGeom prst="rect">
            <a:avLst/>
          </a:prstGeom>
          <a:noFill/>
        </p:spPr>
        <p:txBody>
          <a:bodyPr wrap="square" rtlCol="0">
            <a:spAutoFit/>
          </a:bodyPr>
          <a:lstStyle/>
          <a:p>
            <a:r>
              <a:rPr lang="en-IN" sz="4400" dirty="0"/>
              <a:t>Manufacturers Wise top 10 Count of Displacements</a:t>
            </a:r>
          </a:p>
        </p:txBody>
      </p:sp>
      <p:sp>
        <p:nvSpPr>
          <p:cNvPr id="5" name="TextBox 4">
            <a:extLst>
              <a:ext uri="{FF2B5EF4-FFF2-40B4-BE49-F238E27FC236}">
                <a16:creationId xmlns:a16="http://schemas.microsoft.com/office/drawing/2014/main" id="{01209A44-C9FE-1EA4-9638-009553B552A2}"/>
              </a:ext>
            </a:extLst>
          </p:cNvPr>
          <p:cNvSpPr txBox="1"/>
          <p:nvPr/>
        </p:nvSpPr>
        <p:spPr>
          <a:xfrm>
            <a:off x="783772" y="5943601"/>
            <a:ext cx="10924786" cy="369332"/>
          </a:xfrm>
          <a:prstGeom prst="rect">
            <a:avLst/>
          </a:prstGeom>
          <a:noFill/>
        </p:spPr>
        <p:txBody>
          <a:bodyPr wrap="none" rtlCol="0">
            <a:spAutoFit/>
          </a:bodyPr>
          <a:lstStyle/>
          <a:p>
            <a:r>
              <a:rPr lang="en-US" dirty="0"/>
              <a:t>Among the top 10 displacement range of counts 'Tata' has the highest displacement with a right skewness present in it.</a:t>
            </a:r>
            <a:endParaRPr lang="en-IN" dirty="0"/>
          </a:p>
        </p:txBody>
      </p:sp>
    </p:spTree>
    <p:extLst>
      <p:ext uri="{BB962C8B-B14F-4D97-AF65-F5344CB8AC3E}">
        <p14:creationId xmlns:p14="http://schemas.microsoft.com/office/powerpoint/2010/main" val="377478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6090A-F483-9DD2-7C7A-E65F735B02B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9BF0B6-4CDD-E342-302D-6749AB25C4AE}"/>
              </a:ext>
            </a:extLst>
          </p:cNvPr>
          <p:cNvPicPr>
            <a:picLocks noChangeAspect="1"/>
          </p:cNvPicPr>
          <p:nvPr/>
        </p:nvPicPr>
        <p:blipFill>
          <a:blip r:embed="rId2"/>
          <a:stretch>
            <a:fillRect/>
          </a:stretch>
        </p:blipFill>
        <p:spPr>
          <a:xfrm>
            <a:off x="3074407" y="1185734"/>
            <a:ext cx="6043184" cy="4486532"/>
          </a:xfrm>
          <a:prstGeom prst="rect">
            <a:avLst/>
          </a:prstGeom>
        </p:spPr>
      </p:pic>
      <p:sp>
        <p:nvSpPr>
          <p:cNvPr id="4" name="TextBox 3">
            <a:extLst>
              <a:ext uri="{FF2B5EF4-FFF2-40B4-BE49-F238E27FC236}">
                <a16:creationId xmlns:a16="http://schemas.microsoft.com/office/drawing/2014/main" id="{50747FA2-D9C3-EB0B-433D-B43D8C4E13AC}"/>
              </a:ext>
            </a:extLst>
          </p:cNvPr>
          <p:cNvSpPr txBox="1"/>
          <p:nvPr/>
        </p:nvSpPr>
        <p:spPr>
          <a:xfrm>
            <a:off x="371669" y="186612"/>
            <a:ext cx="11448661" cy="1446550"/>
          </a:xfrm>
          <a:prstGeom prst="rect">
            <a:avLst/>
          </a:prstGeom>
          <a:noFill/>
        </p:spPr>
        <p:txBody>
          <a:bodyPr wrap="square" rtlCol="0">
            <a:spAutoFit/>
          </a:bodyPr>
          <a:lstStyle/>
          <a:p>
            <a:r>
              <a:rPr lang="en-IN" sz="4400" dirty="0"/>
              <a:t>Correlation Of Features For Renaults, Toyota and Honda</a:t>
            </a:r>
          </a:p>
        </p:txBody>
      </p:sp>
      <p:sp>
        <p:nvSpPr>
          <p:cNvPr id="5" name="TextBox 4">
            <a:extLst>
              <a:ext uri="{FF2B5EF4-FFF2-40B4-BE49-F238E27FC236}">
                <a16:creationId xmlns:a16="http://schemas.microsoft.com/office/drawing/2014/main" id="{3891846F-BB1F-422D-75E1-08626FF91BB7}"/>
              </a:ext>
            </a:extLst>
          </p:cNvPr>
          <p:cNvSpPr txBox="1"/>
          <p:nvPr/>
        </p:nvSpPr>
        <p:spPr>
          <a:xfrm>
            <a:off x="942393" y="6025057"/>
            <a:ext cx="10943252" cy="646331"/>
          </a:xfrm>
          <a:prstGeom prst="rect">
            <a:avLst/>
          </a:prstGeom>
          <a:noFill/>
        </p:spPr>
        <p:txBody>
          <a:bodyPr wrap="square" rtlCol="0">
            <a:spAutoFit/>
          </a:bodyPr>
          <a:lstStyle/>
          <a:p>
            <a:r>
              <a:rPr lang="en-US" dirty="0"/>
              <a:t>The visual shows that </a:t>
            </a:r>
            <a:r>
              <a:rPr lang="en-US" dirty="0" err="1"/>
              <a:t>theres</a:t>
            </a:r>
            <a:r>
              <a:rPr lang="en-US" dirty="0"/>
              <a:t> a negative relationship between city mileage and displacement, cylinders, valves per cylinder.</a:t>
            </a:r>
            <a:endParaRPr lang="en-IN" dirty="0"/>
          </a:p>
        </p:txBody>
      </p:sp>
    </p:spTree>
    <p:extLst>
      <p:ext uri="{BB962C8B-B14F-4D97-AF65-F5344CB8AC3E}">
        <p14:creationId xmlns:p14="http://schemas.microsoft.com/office/powerpoint/2010/main" val="37674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FC8D1-08D6-A186-8B5C-E994F5C8E00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377D0E-8241-7380-73D1-D1CC6CEC0C97}"/>
              </a:ext>
            </a:extLst>
          </p:cNvPr>
          <p:cNvPicPr>
            <a:picLocks noChangeAspect="1"/>
          </p:cNvPicPr>
          <p:nvPr/>
        </p:nvPicPr>
        <p:blipFill>
          <a:blip r:embed="rId2"/>
          <a:stretch>
            <a:fillRect/>
          </a:stretch>
        </p:blipFill>
        <p:spPr>
          <a:xfrm>
            <a:off x="4346871" y="2500605"/>
            <a:ext cx="3274322" cy="2918050"/>
          </a:xfrm>
          <a:prstGeom prst="rect">
            <a:avLst/>
          </a:prstGeom>
        </p:spPr>
      </p:pic>
      <p:sp>
        <p:nvSpPr>
          <p:cNvPr id="4" name="TextBox 3">
            <a:extLst>
              <a:ext uri="{FF2B5EF4-FFF2-40B4-BE49-F238E27FC236}">
                <a16:creationId xmlns:a16="http://schemas.microsoft.com/office/drawing/2014/main" id="{C30D8F7D-E0D4-C8A1-0D49-E891BA7A4C9F}"/>
              </a:ext>
            </a:extLst>
          </p:cNvPr>
          <p:cNvSpPr txBox="1"/>
          <p:nvPr/>
        </p:nvSpPr>
        <p:spPr>
          <a:xfrm>
            <a:off x="409824" y="38961"/>
            <a:ext cx="9498563" cy="2800767"/>
          </a:xfrm>
          <a:prstGeom prst="rect">
            <a:avLst/>
          </a:prstGeom>
          <a:noFill/>
        </p:spPr>
        <p:txBody>
          <a:bodyPr wrap="square" rtlCol="0">
            <a:spAutoFit/>
          </a:bodyPr>
          <a:lstStyle/>
          <a:p>
            <a:r>
              <a:rPr lang="en-US" sz="4400" dirty="0"/>
              <a:t>Manufacturers with the presence of safety features such as ABS, airbags and hill assist, to assess the safety of various car models.</a:t>
            </a:r>
            <a:endParaRPr lang="en-IN" sz="4400" dirty="0"/>
          </a:p>
        </p:txBody>
      </p:sp>
      <p:sp>
        <p:nvSpPr>
          <p:cNvPr id="6" name="TextBox 5">
            <a:extLst>
              <a:ext uri="{FF2B5EF4-FFF2-40B4-BE49-F238E27FC236}">
                <a16:creationId xmlns:a16="http://schemas.microsoft.com/office/drawing/2014/main" id="{5B199EF6-8EA5-5F3D-F02F-E36A88E715E9}"/>
              </a:ext>
            </a:extLst>
          </p:cNvPr>
          <p:cNvSpPr txBox="1"/>
          <p:nvPr/>
        </p:nvSpPr>
        <p:spPr>
          <a:xfrm>
            <a:off x="596436" y="5804660"/>
            <a:ext cx="11822609" cy="646331"/>
          </a:xfrm>
          <a:prstGeom prst="rect">
            <a:avLst/>
          </a:prstGeom>
          <a:noFill/>
        </p:spPr>
        <p:txBody>
          <a:bodyPr wrap="square">
            <a:spAutoFit/>
          </a:bodyPr>
          <a:lstStyle/>
          <a:p>
            <a:r>
              <a:rPr lang="en-IN" dirty="0"/>
              <a:t> Maruti Suzuki manufactures the highest number of safe cars in terms of hill assistance, anti lock braking system and airbags. Hyundai is the second safest car manufacturers.</a:t>
            </a:r>
          </a:p>
        </p:txBody>
      </p:sp>
    </p:spTree>
    <p:extLst>
      <p:ext uri="{BB962C8B-B14F-4D97-AF65-F5344CB8AC3E}">
        <p14:creationId xmlns:p14="http://schemas.microsoft.com/office/powerpoint/2010/main" val="2801685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{9B2F7E28-1495-46E1-8049-9967BA5C55E2}tf55705232_win32</Template>
  <TotalTime>86</TotalTime>
  <Words>548</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Goudy Old Style</vt:lpstr>
      <vt:lpstr>Wingdings 2</vt:lpstr>
      <vt:lpstr>SlateVTI</vt:lpstr>
      <vt:lpstr>CAR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DATA  ANALYSIS</dc:title>
  <dc:creator>Divyansh Kumar</dc:creator>
  <cp:lastModifiedBy>Divyansh Kumar</cp:lastModifiedBy>
  <cp:revision>1</cp:revision>
  <dcterms:created xsi:type="dcterms:W3CDTF">2024-02-03T09:48:25Z</dcterms:created>
  <dcterms:modified xsi:type="dcterms:W3CDTF">2024-02-03T11:38:41Z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