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latsi" panose="020B0604020202020204" charset="0"/>
      <p:regular r:id="rId17"/>
    </p:embeddedFont>
    <p:embeddedFont>
      <p:font typeface="Open Sa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42" y="7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6241693" y="2500459"/>
            <a:ext cx="8534002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EM-ALGORITHM 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&amp;</a:t>
            </a:r>
          </a:p>
          <a:p>
            <a:pPr algn="ctr"/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APPLICATIONS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Hemant Nishad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109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Indian Institute of Space Science and Technology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567553" y="2833684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sp>
        <p:nvSpPr>
          <p:cNvPr id="4" name="TextBox 4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693030" y="3166804"/>
            <a:ext cx="6450970" cy="2573239"/>
            <a:chOff x="0" y="0"/>
            <a:chExt cx="1699021" cy="6777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53980" y="2618098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Qualitative Method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198240" y="3374656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708155" y="6633488"/>
            <a:ext cx="6450970" cy="2573239"/>
            <a:chOff x="0" y="0"/>
            <a:chExt cx="1699021" cy="67772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53980" y="6084782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Quantitative Method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198240" y="6841339"/>
            <a:ext cx="5497475" cy="2100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3"/>
              </a:lnSpc>
            </a:pPr>
            <a:r>
              <a:rPr lang="en-US" sz="29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5" name="AutoShape 15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553980" y="2946411"/>
            <a:ext cx="503827" cy="50382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53980" y="6480234"/>
            <a:ext cx="503827" cy="50382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03942" y="2946411"/>
            <a:ext cx="503827" cy="50382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900082" y="6480234"/>
            <a:ext cx="503827" cy="50382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60980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260980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0" name="TextBox 20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260980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260980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0942" y="2757952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10942" y="3667272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607081" y="6291775"/>
            <a:ext cx="5381802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Phase 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607081" y="7201095"/>
            <a:ext cx="6848358" cy="21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9"/>
              </a:lnSpc>
            </a:pPr>
            <a:r>
              <a:rPr lang="en-US" sz="312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27" name="AutoShape 27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34" name="Freeform 34"/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36347" y="866775"/>
            <a:ext cx="15815306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﻿RESULT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25155" y="3552160"/>
            <a:ext cx="6155633" cy="336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382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5" name="AutoShape 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185" y="1786633"/>
            <a:ext cx="6895739" cy="6971392"/>
          </a:xfrm>
          <a:prstGeom prst="rect">
            <a:avLst/>
          </a:prstGeom>
        </p:spPr>
      </p:pic>
      <p:sp>
        <p:nvSpPr>
          <p:cNvPr id="13" name="Freeform 13"/>
          <p:cNvSpPr/>
          <p:nvPr/>
        </p:nvSpPr>
        <p:spPr>
          <a:xfrm>
            <a:off x="-1145203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982801" y="51435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4556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25046" r="-25046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79044" y="866775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5" name="Freeform 5"/>
          <p:cNvSpPr/>
          <p:nvPr/>
        </p:nvSpPr>
        <p:spPr>
          <a:xfrm>
            <a:off x="13764167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866775"/>
            <a:ext cx="13464081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3657600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Adeline Palmerston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369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ABSTRACT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1986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21986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21986" y="5512140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986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444390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444390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444390" y="551214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4390" y="6615475"/>
            <a:ext cx="5055568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90224" y="330547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890224" y="440880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890224" y="5512140"/>
            <a:ext cx="536907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Recommendation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890224" y="661831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268672"/>
            <a:ext cx="6651535" cy="2465844"/>
            <a:chOff x="0" y="0"/>
            <a:chExt cx="8868713" cy="3287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50637" y="2620338"/>
            <a:ext cx="4182217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First Problem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6691747" cy="4548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95604" y="133350"/>
              <a:ext cx="7735510" cy="2781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2995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finibus.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5276728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Second Problem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LITERARY REVIEW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85639"/>
            <a:ext cx="15516465" cy="5670598"/>
            <a:chOff x="0" y="0"/>
            <a:chExt cx="20688620" cy="7560798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5484075"/>
              <a:ext cx="1473815" cy="1473815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3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711697" y="-6312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11697" y="267714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17400"/>
              <a:ext cx="18976923" cy="2143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Lorem ipsum dolor sit amet, consectetur adipiscing elit. Quisque non elit mauris. Cras euismod, metus ac finibus finibus, felis dui suscipit purus, a maximus leo ligula at dolor. Morbi et malesuada purus.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891" y="3217015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THEORETICAL FRAMEWORK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411959" y="2938956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11959" y="5767083"/>
            <a:ext cx="7530658" cy="79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Proponents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11959" y="3859959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11959" y="6685928"/>
            <a:ext cx="14847341" cy="1268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5"/>
              </a:lnSpc>
            </a:pPr>
            <a:r>
              <a:rPr lang="en-US" sz="36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47891" y="5996601"/>
            <a:ext cx="516960" cy="5169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90722" y="3102810"/>
            <a:ext cx="7362681" cy="4421131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08477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9902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1</a:t>
            </a: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534597" y="3102810"/>
            <a:ext cx="7362681" cy="4421131"/>
            <a:chOff x="0" y="0"/>
            <a:chExt cx="1939142" cy="11644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67924" y="4190066"/>
            <a:ext cx="5499127" cy="270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39349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Objective 2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39665" y="3615357"/>
            <a:ext cx="516960" cy="5169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44736" y="3615357"/>
            <a:ext cx="516960" cy="5169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Larana University | 2024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HYPOTHESIS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44818" y="2970923"/>
            <a:ext cx="10793714" cy="5147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Lorem ipsum dolor sit amet, consectetur adipiscing elit. Quisque non elit mauris. Cras euismod, metus ac finibus finibus, felis dui suscipit purus, a maximus leo ligula at dolor. Morbi et malesuada purus. Phasellus a lacus sit amet urna tempor sollicitudin. Cras pretium tempor elit blandit egestas. 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909</Words>
  <Application>Microsoft Office PowerPoint</Application>
  <PresentationFormat>Custom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Open Sans Bold</vt:lpstr>
      <vt:lpstr>Calibri</vt:lpstr>
      <vt:lpstr>Alatsi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HEMANT NISHAD</cp:lastModifiedBy>
  <cp:revision>2</cp:revision>
  <dcterms:created xsi:type="dcterms:W3CDTF">2006-08-16T00:00:00Z</dcterms:created>
  <dcterms:modified xsi:type="dcterms:W3CDTF">2025-04-02T11:26:21Z</dcterms:modified>
  <dc:identifier>DAGjebhKmLg</dc:identifier>
</cp:coreProperties>
</file>