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latsi" panose="020B0604020202020204" charset="0"/>
      <p:regular r:id="rId17"/>
    </p:embeddedFont>
    <p:embeddedFont>
      <p:font typeface="Open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22" autoAdjust="0"/>
  </p:normalViewPr>
  <p:slideViewPr>
    <p:cSldViewPr>
      <p:cViewPr varScale="1">
        <p:scale>
          <a:sx n="51" d="100"/>
          <a:sy n="51" d="100"/>
        </p:scale>
        <p:origin x="9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241693" y="2500459"/>
            <a:ext cx="8534002" cy="249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EM-ALGORITHM 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&amp;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APPLICATIONS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633952" y="6469533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Hemant Nishad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1092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Indian Institute of Space Science and Technology | 2025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567553" y="2833684"/>
            <a:ext cx="6691747" cy="454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93030" y="3166804"/>
            <a:ext cx="6450970" cy="2573239"/>
            <a:chOff x="0" y="0"/>
            <a:chExt cx="1699021" cy="6777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9021" cy="677725"/>
            </a:xfrm>
            <a:custGeom>
              <a:avLst/>
              <a:gdLst/>
              <a:ahLst/>
              <a:cxnLst/>
              <a:rect l="l" t="t" r="r" b="b"/>
              <a:pathLst>
                <a:path w="1699021" h="677725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53980" y="2618098"/>
            <a:ext cx="6590020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Qualitative Method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98240" y="3374656"/>
            <a:ext cx="5497475" cy="210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708155" y="6633488"/>
            <a:ext cx="6450970" cy="2573239"/>
            <a:chOff x="0" y="0"/>
            <a:chExt cx="1699021" cy="6777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99021" cy="677725"/>
            </a:xfrm>
            <a:custGeom>
              <a:avLst/>
              <a:gdLst/>
              <a:ahLst/>
              <a:cxnLst/>
              <a:rect l="l" t="t" r="r" b="b"/>
              <a:pathLst>
                <a:path w="1699021" h="677725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53980" y="6084782"/>
            <a:ext cx="6590020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Quantitative Method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98240" y="6841339"/>
            <a:ext cx="5497475" cy="210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15" name="AutoShape 15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53980" y="2946411"/>
            <a:ext cx="503827" cy="5038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53980" y="6480234"/>
            <a:ext cx="503827" cy="50382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03942" y="2946411"/>
            <a:ext cx="503827" cy="50382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00082" y="6480234"/>
            <a:ext cx="503827" cy="50382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60980" y="2757952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60980" y="3667272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0" name="TextBox 20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60980" y="6291775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260980" y="7201095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10942" y="2757952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10942" y="3667272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607081" y="6291775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07081" y="7201095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7" name="AutoShape 2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6347" y="866775"/>
            <a:ext cx="1581530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﻿RESULT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25155" y="3552160"/>
            <a:ext cx="6155633" cy="336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38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85" y="1786633"/>
            <a:ext cx="6895739" cy="6971392"/>
          </a:xfrm>
          <a:prstGeom prst="rect">
            <a:avLst/>
          </a:prstGeom>
        </p:spPr>
      </p:pic>
      <p:sp>
        <p:nvSpPr>
          <p:cNvPr id="13" name="Freeform 13"/>
          <p:cNvSpPr/>
          <p:nvPr/>
        </p:nvSpPr>
        <p:spPr>
          <a:xfrm>
            <a:off x="-1145203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982801" y="51435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66775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9670" y="2895980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15" name="Freeform 15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1959" y="2938956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 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11959" y="5767083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1959" y="3859959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5" name="Freeform 5"/>
          <p:cNvSpPr/>
          <p:nvPr/>
        </p:nvSpPr>
        <p:spPr>
          <a:xfrm>
            <a:off x="13764167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1959" y="6685928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866775"/>
            <a:ext cx="13464081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3657600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1996787">
            <a:off x="-2360831" y="-3080723"/>
            <a:ext cx="6136975" cy="1489262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62653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Adeline Palmerston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27671" y="184694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369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986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1986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1986" y="5512140"/>
            <a:ext cx="5241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Literary Review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1986" y="661831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Theoretical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44390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44390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Hypothesis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44390" y="551214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4390" y="6615475"/>
            <a:ext cx="505556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90224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90224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90224" y="5512140"/>
            <a:ext cx="5369076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90224" y="661831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09670" y="2895980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3194" y="3268672"/>
            <a:ext cx="6651535" cy="2465844"/>
            <a:chOff x="0" y="0"/>
            <a:chExt cx="8868713" cy="328779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95604" y="133350"/>
              <a:ext cx="7735510" cy="2781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50637" y="2620338"/>
            <a:ext cx="4182217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First 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52253" y="2883406"/>
            <a:ext cx="6691747" cy="454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673194" y="6685437"/>
            <a:ext cx="6651535" cy="2465844"/>
            <a:chOff x="0" y="0"/>
            <a:chExt cx="8868713" cy="328779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695604" y="133350"/>
              <a:ext cx="7735510" cy="2781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finibus.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0637" y="5986928"/>
            <a:ext cx="5276728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Second Problem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LITERARY REVIEW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04735" y="3085639"/>
            <a:ext cx="15516465" cy="5670598"/>
            <a:chOff x="0" y="0"/>
            <a:chExt cx="20688620" cy="756079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5484075"/>
              <a:ext cx="1473815" cy="147381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5614654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-6312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11697" y="267714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1697" y="541740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THEORETICAL FRAMEWORK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2938956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5767083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Proponents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1959" y="3859959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1959" y="6685928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90722" y="3102810"/>
            <a:ext cx="7362681" cy="4421131"/>
            <a:chOff x="0" y="0"/>
            <a:chExt cx="1939142" cy="11644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08477" y="4190066"/>
            <a:ext cx="5499127" cy="270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79902" y="3496012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 1</a:t>
            </a:r>
          </a:p>
        </p:txBody>
      </p:sp>
      <p:sp>
        <p:nvSpPr>
          <p:cNvPr id="9" name="Freeform 9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534597" y="3102810"/>
            <a:ext cx="7362681" cy="4421131"/>
            <a:chOff x="0" y="0"/>
            <a:chExt cx="1939142" cy="11644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67924" y="4190066"/>
            <a:ext cx="5499127" cy="270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39349" y="3496012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 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39665" y="3615357"/>
            <a:ext cx="516960" cy="51696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944736" y="3615357"/>
            <a:ext cx="516960" cy="5169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3056648"/>
            <a:ext cx="5246391" cy="5246370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HYPOTHESIS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844818" y="2970923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909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Open Sans Bold</vt:lpstr>
      <vt:lpstr>Arial</vt:lpstr>
      <vt:lpstr>Calibri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HEMANT NISHAD</dc:creator>
  <cp:lastModifiedBy>HEMANT NISHAD</cp:lastModifiedBy>
  <cp:revision>3</cp:revision>
  <dcterms:created xsi:type="dcterms:W3CDTF">2006-08-16T00:00:00Z</dcterms:created>
  <dcterms:modified xsi:type="dcterms:W3CDTF">2025-04-06T10:57:11Z</dcterms:modified>
  <dc:identifier>DAGjebhKmLg</dc:identifier>
</cp:coreProperties>
</file>