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47" r:id="rId6"/>
    <p:sldId id="449" r:id="rId7"/>
    <p:sldId id="451" r:id="rId8"/>
    <p:sldId id="45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3672"/>
        <p:guide orient="horz" pos="4056"/>
        <p:guide orient="horz" pos="1488"/>
        <p:guide orient="horz" pos="312"/>
        <p:guide orient="horz" pos="2160"/>
        <p:guide orient="horz" pos="2304"/>
        <p:guide pos="288"/>
        <p:guide pos="3816"/>
        <p:guide pos="74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pPr rtl="0"/>
              <a:t>28/08/2022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pPr rt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pPr rtl="0"/>
              <a:t>28/08/2022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40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pPr rtl="0"/>
              <a:t>28/08/2022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pPr rtl="0"/>
              <a:t>28/08/2022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pPr rtl="0"/>
              <a:t>28/08/2022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pPr rtl="0"/>
              <a:t>28/08/2022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xmlns="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7" y="1012180"/>
            <a:ext cx="10740684" cy="1371600"/>
          </a:xfrm>
        </p:spPr>
        <p:txBody>
          <a:bodyPr rtlCol="0" anchor="t" anchorCtr="0">
            <a:normAutofit fontScale="90000"/>
          </a:bodyPr>
          <a:lstStyle/>
          <a:p>
            <a:pPr rtl="0"/>
            <a:r>
              <a:rPr lang="en-GB" sz="4800" dirty="0" smtClean="0"/>
              <a:t>Html tags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3100" dirty="0" smtClean="0"/>
              <a:t>                   			 				  </a:t>
            </a:r>
            <a:r>
              <a:rPr lang="en-GB" sz="3100" dirty="0" err="1" smtClean="0"/>
              <a:t>k.harini</a:t>
            </a: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en-GB" sz="3100" dirty="0" smtClean="0"/>
              <a:t>                		 						  21ifte050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xmlns="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xmlns="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xmlns="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7714" y="2677048"/>
            <a:ext cx="1618342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HTML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is </a:t>
            </a:r>
            <a:r>
              <a:rPr lang="en-IN" sz="2800" b="1" dirty="0" smtClean="0">
                <a:latin typeface="Aharoni" pitchFamily="2" charset="-79"/>
                <a:cs typeface="Aharoni" pitchFamily="2" charset="-79"/>
              </a:rPr>
              <a:t>the standard </a:t>
            </a:r>
            <a:r>
              <a:rPr lang="en-IN" sz="2800" b="1" dirty="0" smtClean="0">
                <a:latin typeface="Aharoni" pitchFamily="2" charset="-79"/>
                <a:cs typeface="Aharoni" pitchFamily="2" charset="-79"/>
              </a:rPr>
              <a:t>mark up </a:t>
            </a:r>
            <a:r>
              <a:rPr lang="en-IN" sz="2800" b="1" dirty="0" smtClean="0">
                <a:latin typeface="Aharoni" pitchFamily="2" charset="-79"/>
                <a:cs typeface="Aharoni" pitchFamily="2" charset="-79"/>
              </a:rPr>
              <a:t>language for creating Web pages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. </a:t>
            </a:r>
            <a:endParaRPr lang="en-IN" sz="2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HTML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describes the structure of a Web page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HTML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consists of a series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of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elements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HTML elements tell the browser how to display the content.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HTML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elements label pieces of content such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as</a:t>
            </a:r>
          </a:p>
          <a:p>
            <a:r>
              <a:rPr lang="en-IN" sz="2800" dirty="0" smtClean="0">
                <a:latin typeface="Aharoni" pitchFamily="2" charset="-79"/>
                <a:cs typeface="Aharoni" pitchFamily="2" charset="-79"/>
              </a:rPr>
              <a:t>"this 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is a heading", "this is a paragraph", "this is a link", etc.</a:t>
            </a:r>
            <a:endParaRPr 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457" y="1103085"/>
            <a:ext cx="560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uhaus 93" pitchFamily="82" charset="0"/>
                <a:cs typeface="Arabic Typesetting" pitchFamily="66" charset="-78"/>
              </a:rPr>
              <a:t>WHAT IS HTML TAGS</a:t>
            </a:r>
            <a:endParaRPr lang="en-IN" sz="4000" dirty="0">
              <a:latin typeface="Bauhaus 93" pitchFamily="82" charset="0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xmlns="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xmlns="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7625" y="379828"/>
          <a:ext cx="11479236" cy="6295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1175"/>
                <a:gridCol w="3446585"/>
                <a:gridCol w="6541476"/>
              </a:tblGrid>
              <a:tr h="550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    S.N0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                    TAGS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                                      DESCRIPTION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latin typeface="Arial Black" pitchFamily="34" charset="0"/>
                        </a:rPr>
                        <a:t> </a:t>
                      </a:r>
                      <a:r>
                        <a:rPr lang="en-US" smtClean="0">
                          <a:latin typeface="Arial Black" pitchFamily="34" charset="0"/>
                        </a:rPr>
                        <a:t>1</a:t>
                      </a:r>
                      <a:r>
                        <a:rPr lang="en-US" dirty="0" smtClean="0">
                          <a:latin typeface="Arial Black" pitchFamily="34" charset="0"/>
                        </a:rPr>
                        <a:t>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&lt;!DOCTYPE&gt;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THE DOCUMENT TYPE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2. 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&lt;BASE&gt;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SPECIFIES THE BASE URL/TARGET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FOR ALL RELATIVE URLS IN A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3.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&lt;BODY&gt;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THE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4.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&lt;BR&gt;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SINGLE LINE BREAK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5.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&lt;BUTTON&gt;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CLICKABLE BUTTON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6.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&lt;DIV&gt;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SECTION IN A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7.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&lt;HEAD&gt;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CONTAINS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META DATE/INFORMATION FOR A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8.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&lt;HR&gt;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THEMATIC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CHANGE IN THE CONTENT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9.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&lt;HTML&gt;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THE ROOT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OF AN HTML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10.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&lt;LABEL&gt;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 LABEL FOR AN &lt;INPUT&gt; ELEMENT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xmlns="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xmlns="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7963" y="309486"/>
          <a:ext cx="11352628" cy="6401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0837"/>
                <a:gridCol w="3474720"/>
                <a:gridCol w="6457071"/>
              </a:tblGrid>
              <a:tr h="540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74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11.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Black" pitchFamily="34" charset="0"/>
                        </a:rPr>
                        <a:t>&lt;INPUT&gt;</a:t>
                      </a:r>
                      <a:endParaRPr lang="en-IN" dirty="0" smtClean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AN INPUT CONTROL</a:t>
                      </a:r>
                      <a:endParaRPr lang="en-IN" dirty="0" smtClean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12.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&lt;LINK&gt;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THE RELATIONSHIP BETWEEN A DOCUMENT AND AN EXTERNAL RESOURCE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13.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&lt;IMG&gt;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AN IMAGE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14.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&lt;STYLE&gt;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STYLE INFORMATION FOR A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15.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&lt;TD&gt;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 CELL IN A TABLE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16.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&lt;TR&gt;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ROW IN A TABLE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17.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&lt;TITLE&gt;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 TITLE FOR A DOCUMENT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18.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&lt;H1&gt;TO&lt;H6&gt;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HTML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HEADING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19.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&lt;P&gt;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A PARAGRAPH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48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20.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&lt;MAP&gt;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CLIENT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SIDE IMAGE MAP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85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Shaded overlay">
            <a:extLst>
              <a:ext uri="{FF2B5EF4-FFF2-40B4-BE49-F238E27FC236}">
                <a16:creationId xmlns:a16="http://schemas.microsoft.com/office/drawing/2014/main" xmlns="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3895" y="309488"/>
          <a:ext cx="11619915" cy="64295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7319"/>
                <a:gridCol w="3344171"/>
                <a:gridCol w="6738425"/>
              </a:tblGrid>
              <a:tr h="633047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DESCRIPTOIN</a:t>
                      </a:r>
                      <a:endParaRPr lang="en-IN" dirty="0"/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&lt;B&gt;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BOLD TEXT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22.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&lt;CENTER&gt;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CENTER TEXT IN CSS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23.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&lt;FONT&gt;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FONT,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COLOR AND SIZE FOR TEXT IN CSS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24.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&lt;VAR&gt;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THE VARIABLE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25.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&lt;I&gt;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 PART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OF TEXT IN AN ALTERNATIVE VOICE OR MOOD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26.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&lt;UL&gt;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AN UNORDERD LIST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27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&lt;THEAD&gt;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GROUPS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THE HEADER CONTENT IN A TABLE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28.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&lt;SUB&gt;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SUBSCRIPTED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TEXT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29.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&lt;STRONG&gt;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IMPORTANT TEXT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57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30.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&lt;SMALL&gt;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DEFINES SMALLER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TEXT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f78479028_win32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0</TotalTime>
  <Words>339</Words>
  <PresentationFormat>Custom</PresentationFormat>
  <Paragraphs>111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tf78479028_win32</vt:lpstr>
      <vt:lpstr>Wellspring</vt:lpstr>
      <vt:lpstr>Star of the show</vt:lpstr>
      <vt:lpstr>Amusements</vt:lpstr>
      <vt:lpstr>Html tags                                     k.harini                            21ifte050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2022-08-28T05:03:17Z</dcterms:created>
  <dcterms:modified xsi:type="dcterms:W3CDTF">2022-08-28T06:02:13Z</dcterms:modified>
</cp:coreProperties>
</file>