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3AFB-3F8E-4672-BBC9-703731CF693E}" type="datetimeFigureOut">
              <a:rPr lang="en-US" smtClean="0"/>
              <a:t>8/15/2022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A03FD18-273D-42EB-915C-C2D9572165E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3AFB-3F8E-4672-BBC9-703731CF693E}" type="datetimeFigureOut">
              <a:rPr lang="en-US" smtClean="0"/>
              <a:t>8/15/2022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D18-273D-42EB-915C-C2D9572165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3AFB-3F8E-4672-BBC9-703731CF693E}" type="datetimeFigureOut">
              <a:rPr lang="en-US" smtClean="0"/>
              <a:t>8/15/2022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D18-273D-42EB-915C-C2D9572165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3AFB-3F8E-4672-BBC9-703731CF693E}" type="datetimeFigureOut">
              <a:rPr lang="en-US" smtClean="0"/>
              <a:t>8/15/2022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D18-273D-42EB-915C-C2D9572165E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3AFB-3F8E-4672-BBC9-703731CF693E}" type="datetimeFigureOut">
              <a:rPr lang="en-US" smtClean="0"/>
              <a:t>8/15/2022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A03FD18-273D-42EB-915C-C2D9572165E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3AFB-3F8E-4672-BBC9-703731CF693E}" type="datetimeFigureOut">
              <a:rPr lang="en-US" smtClean="0"/>
              <a:t>8/15/2022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D18-273D-42EB-915C-C2D9572165E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3AFB-3F8E-4672-BBC9-703731CF693E}" type="datetimeFigureOut">
              <a:rPr lang="en-US" smtClean="0"/>
              <a:t>8/15/2022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D18-273D-42EB-915C-C2D9572165E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3AFB-3F8E-4672-BBC9-703731CF693E}" type="datetimeFigureOut">
              <a:rPr lang="en-US" smtClean="0"/>
              <a:t>8/15/2022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D18-273D-42EB-915C-C2D9572165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3AFB-3F8E-4672-BBC9-703731CF693E}" type="datetimeFigureOut">
              <a:rPr lang="en-US" smtClean="0"/>
              <a:t>8/15/2022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D18-273D-42EB-915C-C2D9572165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3AFB-3F8E-4672-BBC9-703731CF693E}" type="datetimeFigureOut">
              <a:rPr lang="en-US" smtClean="0"/>
              <a:t>8/15/2022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D18-273D-42EB-915C-C2D9572165E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3AFB-3F8E-4672-BBC9-703731CF693E}" type="datetimeFigureOut">
              <a:rPr lang="en-US" smtClean="0"/>
              <a:t>8/15/2022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A03FD18-273D-42EB-915C-C2D9572165E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3A3AFB-3F8E-4672-BBC9-703731CF693E}" type="datetimeFigureOut">
              <a:rPr lang="en-US" smtClean="0"/>
              <a:t>8/15/2022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A03FD18-273D-42EB-915C-C2D9572165E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86578" y="5715016"/>
            <a:ext cx="5143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K.HARINI</a:t>
            </a:r>
          </a:p>
          <a:p>
            <a:r>
              <a:rPr lang="en-US" sz="2800" dirty="0" smtClean="0">
                <a:latin typeface="Arial Black" pitchFamily="34" charset="0"/>
              </a:rPr>
              <a:t>21IFTE050</a:t>
            </a:r>
            <a:endParaRPr lang="en-IN" sz="2800" dirty="0">
              <a:latin typeface="Arial Black" pitchFamily="34" charset="0"/>
            </a:endParaRPr>
          </a:p>
        </p:txBody>
      </p:sp>
      <p:sp>
        <p:nvSpPr>
          <p:cNvPr id="1028" name="AutoShape 4" descr="word-cloud-web-design-stock-illustration_csp10995587.webp (600×479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word-cloud-web-design-stock-illustration_csp10995587.webp (600×479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C:\Users\harini\Downloads\WEBDES\word-cloud-web-design-stock-illustration_csp10995587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 descr="C:\Users\harini\Downloads\WEBDES\word-cloud-web-design-stock-illustration_csp10995587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6" name="AutoShape 12" descr="C:\Users\harini\Downloads\WEBDES\word-cloud-web-design-stock-illustration_csp10995587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7" name="Picture 13" descr="C:\Users\harini\Downloads\WEBDE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7562"/>
            <a:ext cx="6429420" cy="322899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571736" y="1928802"/>
            <a:ext cx="592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haroni" pitchFamily="2" charset="-79"/>
                <a:cs typeface="Aharoni" pitchFamily="2" charset="-79"/>
              </a:rPr>
              <a:t>WEB DESIGNING</a:t>
            </a:r>
            <a:endParaRPr lang="en-IN" sz="36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0034" y="197346"/>
            <a:ext cx="89297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       Tag	                           Description</a:t>
            </a:r>
          </a:p>
          <a:p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1.    &lt;!--...--&gt;	             Defines a comment</a:t>
            </a:r>
          </a:p>
          <a:p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2.    &lt;!DOCTYPE&gt;             Defines the document type</a:t>
            </a:r>
          </a:p>
          <a:p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3.     &lt;a&gt;	                             Defines a hyperlink</a:t>
            </a:r>
          </a:p>
          <a:p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4.   &lt;</a:t>
            </a:r>
            <a:r>
              <a:rPr lang="en-IN" sz="2800" dirty="0" err="1" smtClean="0">
                <a:latin typeface="AngsanaUPC" pitchFamily="18" charset="-34"/>
                <a:cs typeface="AngsanaUPC" pitchFamily="18" charset="-34"/>
              </a:rPr>
              <a:t>abbr</a:t>
            </a: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&gt;	             Defines an abbreviation or an acronym</a:t>
            </a:r>
          </a:p>
          <a:p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5.   &lt;acronym&gt;                   Not supported in HTML5. Use &lt;</a:t>
            </a:r>
            <a:r>
              <a:rPr lang="en-IN" sz="2800" dirty="0" err="1" smtClean="0">
                <a:latin typeface="AngsanaUPC" pitchFamily="18" charset="-34"/>
                <a:cs typeface="AngsanaUPC" pitchFamily="18" charset="-34"/>
              </a:rPr>
              <a:t>abbr</a:t>
            </a: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&gt; instead.</a:t>
            </a:r>
          </a:p>
          <a:p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                                             Defines an acronym</a:t>
            </a:r>
          </a:p>
          <a:p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6.    &lt;address&gt;                      Defines contact information for the author/owner of a</a:t>
            </a:r>
          </a:p>
          <a:p>
            <a:r>
              <a:rPr lang="en-US" sz="2800" dirty="0" smtClean="0">
                <a:latin typeface="AngsanaUPC" pitchFamily="18" charset="-34"/>
                <a:cs typeface="AngsanaUPC" pitchFamily="18" charset="-34"/>
              </a:rPr>
              <a:t>                                             </a:t>
            </a: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document</a:t>
            </a:r>
            <a:endParaRPr lang="en-IN" sz="2800" dirty="0" smtClean="0">
              <a:latin typeface="AngsanaUPC" pitchFamily="18" charset="-34"/>
              <a:cs typeface="AngsanaUPC" pitchFamily="18" charset="-34"/>
            </a:endParaRPr>
          </a:p>
          <a:p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7.   &lt;applet&gt;  </a:t>
            </a:r>
            <a:r>
              <a:rPr lang="en-IN" sz="2800" dirty="0">
                <a:latin typeface="AngsanaUPC" pitchFamily="18" charset="-34"/>
                <a:cs typeface="AngsanaUPC" pitchFamily="18" charset="-34"/>
              </a:rPr>
              <a:t> </a:t>
            </a: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                     Not supported in HTML5. Use &lt;embed&gt; or &lt;object&gt;</a:t>
            </a:r>
          </a:p>
          <a:p>
            <a:r>
              <a:rPr lang="en-IN" sz="2800" dirty="0">
                <a:latin typeface="AngsanaUPC" pitchFamily="18" charset="-34"/>
                <a:cs typeface="AngsanaUPC" pitchFamily="18" charset="-34"/>
              </a:rPr>
              <a:t>  </a:t>
            </a: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                                           </a:t>
            </a:r>
            <a:r>
              <a:rPr lang="en-IN" sz="2800" dirty="0" err="1" smtClean="0">
                <a:latin typeface="AngsanaUPC" pitchFamily="18" charset="-34"/>
                <a:cs typeface="AngsanaUPC" pitchFamily="18" charset="-34"/>
              </a:rPr>
              <a:t>instead.Defines</a:t>
            </a: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 an embedded applet</a:t>
            </a:r>
          </a:p>
          <a:p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8.   &lt;area&gt;	              Defines an area inside an image map</a:t>
            </a:r>
          </a:p>
          <a:p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9.   &lt;article&gt;                         Defines an article</a:t>
            </a:r>
          </a:p>
          <a:p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10.  &lt;aside&gt;                         Defines content aside from the page content</a:t>
            </a:r>
          </a:p>
          <a:p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11. &lt;audio&gt;	                              Defines embedded sound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0"/>
            <a:ext cx="857252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12.   &lt;b&gt;	                   Defines bold text</a:t>
            </a:r>
          </a:p>
          <a:p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13.   &lt;base&gt;               Specifies the base URL/target for all relative URLs in a</a:t>
            </a:r>
          </a:p>
          <a:p>
            <a:r>
              <a:rPr lang="en-US" sz="2800" dirty="0" smtClean="0">
                <a:latin typeface="AngsanaUPC" pitchFamily="18" charset="-34"/>
                <a:cs typeface="AngsanaUPC" pitchFamily="18" charset="-34"/>
              </a:rPr>
              <a:t>                                  </a:t>
            </a: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document</a:t>
            </a:r>
          </a:p>
          <a:p>
            <a:pPr marL="514350" indent="-514350">
              <a:buAutoNum type="arabicPeriod" startAt="14"/>
            </a:pP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&lt;</a:t>
            </a:r>
            <a:r>
              <a:rPr lang="en-IN" sz="2800" dirty="0" err="1" smtClean="0">
                <a:latin typeface="AngsanaUPC" pitchFamily="18" charset="-34"/>
                <a:cs typeface="AngsanaUPC" pitchFamily="18" charset="-34"/>
              </a:rPr>
              <a:t>basefont</a:t>
            </a: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&gt;	   Not supported in HTML5. Use CSS instead.</a:t>
            </a:r>
          </a:p>
          <a:p>
            <a:pPr marL="514350" indent="-514350">
              <a:buAutoNum type="arabicPeriod" startAt="14"/>
            </a:pP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                        Specifies a default </a:t>
            </a:r>
            <a:r>
              <a:rPr lang="en-IN" sz="2800" dirty="0" err="1" smtClean="0">
                <a:latin typeface="AngsanaUPC" pitchFamily="18" charset="-34"/>
                <a:cs typeface="AngsanaUPC" pitchFamily="18" charset="-34"/>
              </a:rPr>
              <a:t>color</a:t>
            </a: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, size, and font for all text in a document</a:t>
            </a:r>
          </a:p>
          <a:p>
            <a:pPr marL="514350" indent="-514350">
              <a:buAutoNum type="arabicPeriod" startAt="14"/>
            </a:pP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&lt;</a:t>
            </a:r>
            <a:r>
              <a:rPr lang="en-IN" sz="2800" dirty="0" err="1" smtClean="0">
                <a:latin typeface="AngsanaUPC" pitchFamily="18" charset="-34"/>
                <a:cs typeface="AngsanaUPC" pitchFamily="18" charset="-34"/>
              </a:rPr>
              <a:t>bdi</a:t>
            </a: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&gt;	Isolates a part of text that might be formatted in a different direction           from other text outside it</a:t>
            </a:r>
          </a:p>
          <a:p>
            <a:pPr marL="514350" indent="-514350">
              <a:buAutoNum type="arabicPeriod" startAt="14"/>
            </a:pP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&lt;</a:t>
            </a:r>
            <a:r>
              <a:rPr lang="en-IN" sz="2800" dirty="0" err="1" smtClean="0">
                <a:latin typeface="AngsanaUPC" pitchFamily="18" charset="-34"/>
                <a:cs typeface="AngsanaUPC" pitchFamily="18" charset="-34"/>
              </a:rPr>
              <a:t>bdo</a:t>
            </a: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&gt;	Overrides the current text direction</a:t>
            </a:r>
          </a:p>
          <a:p>
            <a:pPr marL="514350" indent="-514350">
              <a:buAutoNum type="arabicPeriod" startAt="14"/>
            </a:pP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&lt;big&gt;	Not supported in HTML5. Use CSS instead.</a:t>
            </a:r>
          </a:p>
          <a:p>
            <a:pPr marL="514350" indent="-514350">
              <a:buAutoNum type="arabicPeriod" startAt="14"/>
            </a:pP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Defines big text</a:t>
            </a:r>
          </a:p>
          <a:p>
            <a:pPr marL="514350" indent="-514350">
              <a:buAutoNum type="arabicPeriod" startAt="14"/>
            </a:pP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&lt;</a:t>
            </a:r>
            <a:r>
              <a:rPr lang="en-IN" sz="2800" dirty="0" err="1" smtClean="0">
                <a:latin typeface="AngsanaUPC" pitchFamily="18" charset="-34"/>
                <a:cs typeface="AngsanaUPC" pitchFamily="18" charset="-34"/>
              </a:rPr>
              <a:t>blockquote</a:t>
            </a: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&gt;	Defines a section that is quoted from another source</a:t>
            </a:r>
          </a:p>
          <a:p>
            <a:pPr marL="514350" indent="-514350">
              <a:buAutoNum type="arabicPeriod" startAt="14"/>
            </a:pP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&lt;body&gt;	Defines the document's body</a:t>
            </a:r>
          </a:p>
          <a:p>
            <a:pPr marL="514350" indent="-514350">
              <a:buAutoNum type="arabicPeriod" startAt="14"/>
            </a:pP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&lt;</a:t>
            </a:r>
            <a:r>
              <a:rPr lang="en-IN" sz="2800" dirty="0" err="1" smtClean="0">
                <a:latin typeface="AngsanaUPC" pitchFamily="18" charset="-34"/>
                <a:cs typeface="AngsanaUPC" pitchFamily="18" charset="-34"/>
              </a:rPr>
              <a:t>br</a:t>
            </a: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&gt;	Defines a single line break</a:t>
            </a:r>
          </a:p>
          <a:p>
            <a:pPr marL="514350" indent="-514350">
              <a:buAutoNum type="arabicPeriod" startAt="14"/>
            </a:pP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&lt;button&gt;	Defines a clickable button</a:t>
            </a:r>
          </a:p>
          <a:p>
            <a:pPr marL="514350" indent="-514350">
              <a:buAutoNum type="arabicPeriod" startAt="14"/>
            </a:pP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&lt;canvas&gt;	Used to draw graphics, on the fly, via scripting (</a:t>
            </a:r>
            <a:r>
              <a:rPr lang="en-IN" sz="2800" dirty="0" err="1" smtClean="0">
                <a:latin typeface="AngsanaUPC" pitchFamily="18" charset="-34"/>
                <a:cs typeface="AngsanaUPC" pitchFamily="18" charset="-34"/>
              </a:rPr>
              <a:t>usuallyJavaScript</a:t>
            </a: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 marL="514350" indent="-514350">
              <a:buAutoNum type="arabicPeriod" startAt="14"/>
            </a:pPr>
            <a:r>
              <a:rPr lang="en-IN" sz="2800" dirty="0" smtClean="0">
                <a:latin typeface="AngsanaUPC" pitchFamily="18" charset="-34"/>
                <a:cs typeface="AngsanaUPC" pitchFamily="18" charset="-34"/>
              </a:rPr>
              <a:t>&lt;caption&gt;	Defines a table caption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</TotalTime>
  <Words>11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harini</dc:creator>
  <cp:lastModifiedBy>harini</cp:lastModifiedBy>
  <cp:revision>5</cp:revision>
  <dcterms:created xsi:type="dcterms:W3CDTF">2022-08-15T17:06:22Z</dcterms:created>
  <dcterms:modified xsi:type="dcterms:W3CDTF">2022-08-15T17:52:28Z</dcterms:modified>
</cp:coreProperties>
</file>