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4" autoAdjust="0"/>
    <p:restoredTop sz="94679"/>
  </p:normalViewPr>
  <p:slideViewPr>
    <p:cSldViewPr>
      <p:cViewPr varScale="1">
        <p:scale>
          <a:sx n="96" d="100"/>
          <a:sy n="96" d="100"/>
        </p:scale>
        <p:origin x="2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065254"/>
            <a:ext cx="7091426" cy="509114"/>
          </a:xfrm>
          <a:prstGeom prst="rect">
            <a:avLst/>
          </a:prstGeom>
        </p:spPr>
        <p:txBody>
          <a:bodyPr vert="horz" wrap="square" lIns="0" tIns="16510" rIns="0" bIns="0" rtlCol="0">
            <a:spAutoFit/>
          </a:bodyPr>
          <a:lstStyle/>
          <a:p>
            <a:pPr marL="3213735">
              <a:lnSpc>
                <a:spcPct val="100000"/>
              </a:lnSpc>
              <a:spcBef>
                <a:spcPts val="130"/>
              </a:spcBef>
            </a:pPr>
            <a:r>
              <a:rPr lang="en-US" spc="15"/>
              <a:t>BALA GANESH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/file/d/14BUhgHYdBsC33tAD_1JpXz0OBDLEKnDW/</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drive_link</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657</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BALA GANESH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10</cp:revision>
  <dcterms:created xsi:type="dcterms:W3CDTF">2024-04-11T06:59:37Z</dcterms:created>
  <dcterms:modified xsi:type="dcterms:W3CDTF">2024-04-27T08:52:34Z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