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kim\source\repos\WCT\x64\Release\Simul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kim\source\repos\WCT\Simulation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kim\source\repos\WCT\x64\Release\Simul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kim\source\repos\WCT\x64\Release\Simul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kim\source\repos\WCT\x64\Release\Simula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kim\source\repos\WCT\x64\Release\Simula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kim\source\repos\WCT\x64\Release\Simulat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kim\source\repos\WCT\x64\Release\Simulati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kim\source\repos\WCT\x64\Release\Simulatio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kim\source\repos\WCT\x64\Release\Simulation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ALOHA Throughput (N=100)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4445603674540683"/>
          <c:y val="0.17634259259259263"/>
          <c:w val="0.81865507436570428"/>
          <c:h val="0.62271617089530473"/>
        </c:manualLayout>
      </c:layout>
      <c:scatterChart>
        <c:scatterStyle val="lineMarker"/>
        <c:varyColors val="0"/>
        <c:ser>
          <c:idx val="0"/>
          <c:order val="0"/>
          <c:tx>
            <c:strRef>
              <c:f>ALOHA_100!$B$1</c:f>
              <c:strCache>
                <c:ptCount val="1"/>
                <c:pt idx="0">
                  <c:v>Throughput (Simulation)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ALOHA_100!$E$2:$E$60</c:f>
              <c:numCache>
                <c:formatCode>General</c:formatCode>
                <c:ptCount val="59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0.35000000000000003</c:v>
                </c:pt>
                <c:pt idx="7">
                  <c:v>0.4</c:v>
                </c:pt>
                <c:pt idx="8">
                  <c:v>0.44999999999999996</c:v>
                </c:pt>
                <c:pt idx="9">
                  <c:v>0.5</c:v>
                </c:pt>
                <c:pt idx="10">
                  <c:v>0.54999999999999993</c:v>
                </c:pt>
                <c:pt idx="11">
                  <c:v>0.6</c:v>
                </c:pt>
                <c:pt idx="12">
                  <c:v>0.65</c:v>
                </c:pt>
                <c:pt idx="13">
                  <c:v>0.70000000000000007</c:v>
                </c:pt>
                <c:pt idx="14">
                  <c:v>0.75</c:v>
                </c:pt>
                <c:pt idx="15">
                  <c:v>0.8</c:v>
                </c:pt>
                <c:pt idx="16">
                  <c:v>0.85000000000000009</c:v>
                </c:pt>
                <c:pt idx="17">
                  <c:v>0.89999999999999991</c:v>
                </c:pt>
                <c:pt idx="18">
                  <c:v>0.95</c:v>
                </c:pt>
                <c:pt idx="19">
                  <c:v>1</c:v>
                </c:pt>
                <c:pt idx="20">
                  <c:v>1.05</c:v>
                </c:pt>
                <c:pt idx="21">
                  <c:v>1.0999999999999999</c:v>
                </c:pt>
                <c:pt idx="22">
                  <c:v>1.1499999999999999</c:v>
                </c:pt>
                <c:pt idx="23">
                  <c:v>1.2</c:v>
                </c:pt>
                <c:pt idx="24">
                  <c:v>1.25</c:v>
                </c:pt>
                <c:pt idx="25">
                  <c:v>1.3</c:v>
                </c:pt>
                <c:pt idx="26">
                  <c:v>1.35</c:v>
                </c:pt>
                <c:pt idx="27">
                  <c:v>1.4000000000000001</c:v>
                </c:pt>
                <c:pt idx="28">
                  <c:v>1.4500000000000002</c:v>
                </c:pt>
                <c:pt idx="29">
                  <c:v>1.5</c:v>
                </c:pt>
                <c:pt idx="30">
                  <c:v>1.55</c:v>
                </c:pt>
                <c:pt idx="31">
                  <c:v>1.6</c:v>
                </c:pt>
                <c:pt idx="32">
                  <c:v>1.6500000000000001</c:v>
                </c:pt>
                <c:pt idx="33">
                  <c:v>1.7000000000000002</c:v>
                </c:pt>
                <c:pt idx="34">
                  <c:v>1.7500000000000002</c:v>
                </c:pt>
                <c:pt idx="35">
                  <c:v>1.7999999999999998</c:v>
                </c:pt>
                <c:pt idx="36">
                  <c:v>1.8499999999999999</c:v>
                </c:pt>
                <c:pt idx="37">
                  <c:v>1.9</c:v>
                </c:pt>
                <c:pt idx="38">
                  <c:v>1.95</c:v>
                </c:pt>
                <c:pt idx="39">
                  <c:v>2</c:v>
                </c:pt>
                <c:pt idx="40">
                  <c:v>2.0500000000000003</c:v>
                </c:pt>
                <c:pt idx="41">
                  <c:v>2.1</c:v>
                </c:pt>
                <c:pt idx="42">
                  <c:v>2.15</c:v>
                </c:pt>
                <c:pt idx="43">
                  <c:v>2.1999999999999997</c:v>
                </c:pt>
                <c:pt idx="44">
                  <c:v>2.25</c:v>
                </c:pt>
                <c:pt idx="45">
                  <c:v>2.2999999999999998</c:v>
                </c:pt>
                <c:pt idx="46">
                  <c:v>2.35</c:v>
                </c:pt>
                <c:pt idx="47">
                  <c:v>2.4</c:v>
                </c:pt>
                <c:pt idx="48">
                  <c:v>2.4500000000000002</c:v>
                </c:pt>
                <c:pt idx="49">
                  <c:v>2.5</c:v>
                </c:pt>
                <c:pt idx="50">
                  <c:v>2.5499999999999998</c:v>
                </c:pt>
                <c:pt idx="51">
                  <c:v>2.6</c:v>
                </c:pt>
                <c:pt idx="52">
                  <c:v>2.65</c:v>
                </c:pt>
                <c:pt idx="53">
                  <c:v>2.7</c:v>
                </c:pt>
                <c:pt idx="54">
                  <c:v>2.75</c:v>
                </c:pt>
                <c:pt idx="55">
                  <c:v>2.8000000000000003</c:v>
                </c:pt>
                <c:pt idx="56">
                  <c:v>2.85</c:v>
                </c:pt>
                <c:pt idx="57">
                  <c:v>2.9000000000000004</c:v>
                </c:pt>
                <c:pt idx="58">
                  <c:v>2.9499999999999997</c:v>
                </c:pt>
              </c:numCache>
            </c:numRef>
          </c:xVal>
          <c:yVal>
            <c:numRef>
              <c:f>ALOHA_100!$B$2:$B$60</c:f>
              <c:numCache>
                <c:formatCode>General</c:formatCode>
                <c:ptCount val="59"/>
                <c:pt idx="0">
                  <c:v>4.6530000000000002E-2</c:v>
                </c:pt>
                <c:pt idx="1">
                  <c:v>9.0690000000000007E-2</c:v>
                </c:pt>
                <c:pt idx="2">
                  <c:v>0.12870999999999999</c:v>
                </c:pt>
                <c:pt idx="3">
                  <c:v>0.1623</c:v>
                </c:pt>
                <c:pt idx="4">
                  <c:v>0.19336999999999999</c:v>
                </c:pt>
                <c:pt idx="5">
                  <c:v>0.22375999999999999</c:v>
                </c:pt>
                <c:pt idx="6">
                  <c:v>0.24490000000000001</c:v>
                </c:pt>
                <c:pt idx="7">
                  <c:v>0.26737</c:v>
                </c:pt>
                <c:pt idx="8">
                  <c:v>0.28721000000000002</c:v>
                </c:pt>
                <c:pt idx="9">
                  <c:v>0.30325999999999997</c:v>
                </c:pt>
                <c:pt idx="10">
                  <c:v>0.32030999999999998</c:v>
                </c:pt>
                <c:pt idx="11">
                  <c:v>0.33002999999999999</c:v>
                </c:pt>
                <c:pt idx="12">
                  <c:v>0.34221000000000001</c:v>
                </c:pt>
                <c:pt idx="13">
                  <c:v>0.34909000000000001</c:v>
                </c:pt>
                <c:pt idx="14">
                  <c:v>0.35449999999999998</c:v>
                </c:pt>
                <c:pt idx="15">
                  <c:v>0.36314999999999997</c:v>
                </c:pt>
                <c:pt idx="16">
                  <c:v>0.36387999999999998</c:v>
                </c:pt>
                <c:pt idx="17">
                  <c:v>0.36832999999999999</c:v>
                </c:pt>
                <c:pt idx="18">
                  <c:v>0.36997999999999998</c:v>
                </c:pt>
                <c:pt idx="19">
                  <c:v>0.36857000000000001</c:v>
                </c:pt>
                <c:pt idx="20">
                  <c:v>0.37137999999999999</c:v>
                </c:pt>
                <c:pt idx="21">
                  <c:v>0.36957000000000001</c:v>
                </c:pt>
                <c:pt idx="22">
                  <c:v>0.36692000000000002</c:v>
                </c:pt>
                <c:pt idx="23">
                  <c:v>0.36065999999999998</c:v>
                </c:pt>
                <c:pt idx="24">
                  <c:v>0.36030000000000001</c:v>
                </c:pt>
                <c:pt idx="25">
                  <c:v>0.35507</c:v>
                </c:pt>
                <c:pt idx="26">
                  <c:v>0.35392000000000001</c:v>
                </c:pt>
                <c:pt idx="27">
                  <c:v>0.34873999999999999</c:v>
                </c:pt>
                <c:pt idx="28">
                  <c:v>0.34565000000000001</c:v>
                </c:pt>
                <c:pt idx="29">
                  <c:v>0.33660000000000001</c:v>
                </c:pt>
                <c:pt idx="30">
                  <c:v>0.33398</c:v>
                </c:pt>
                <c:pt idx="31">
                  <c:v>0.32719999999999999</c:v>
                </c:pt>
                <c:pt idx="32">
                  <c:v>0.32044</c:v>
                </c:pt>
                <c:pt idx="33">
                  <c:v>0.31547999999999998</c:v>
                </c:pt>
                <c:pt idx="34">
                  <c:v>0.30484</c:v>
                </c:pt>
                <c:pt idx="35">
                  <c:v>0.29929</c:v>
                </c:pt>
                <c:pt idx="36">
                  <c:v>0.29391</c:v>
                </c:pt>
                <c:pt idx="37">
                  <c:v>0.28416000000000002</c:v>
                </c:pt>
                <c:pt idx="38">
                  <c:v>0.27987000000000001</c:v>
                </c:pt>
                <c:pt idx="39">
                  <c:v>0.27260000000000001</c:v>
                </c:pt>
                <c:pt idx="40">
                  <c:v>0.26773000000000002</c:v>
                </c:pt>
                <c:pt idx="41">
                  <c:v>0.25940000000000002</c:v>
                </c:pt>
                <c:pt idx="42">
                  <c:v>0.25240000000000001</c:v>
                </c:pt>
                <c:pt idx="43">
                  <c:v>0.24379000000000001</c:v>
                </c:pt>
                <c:pt idx="44">
                  <c:v>0.24038999999999999</c:v>
                </c:pt>
                <c:pt idx="45">
                  <c:v>0.23180999999999999</c:v>
                </c:pt>
                <c:pt idx="46">
                  <c:v>0.22811999999999999</c:v>
                </c:pt>
                <c:pt idx="47">
                  <c:v>0.22206999999999999</c:v>
                </c:pt>
                <c:pt idx="48">
                  <c:v>0.21556</c:v>
                </c:pt>
                <c:pt idx="49">
                  <c:v>0.20610999999999999</c:v>
                </c:pt>
                <c:pt idx="50">
                  <c:v>0.19925999999999999</c:v>
                </c:pt>
                <c:pt idx="51">
                  <c:v>0.19500999999999999</c:v>
                </c:pt>
                <c:pt idx="52">
                  <c:v>0.19015000000000001</c:v>
                </c:pt>
                <c:pt idx="53">
                  <c:v>0.18529999999999999</c:v>
                </c:pt>
                <c:pt idx="54">
                  <c:v>0.17826</c:v>
                </c:pt>
                <c:pt idx="55">
                  <c:v>0.17227999999999999</c:v>
                </c:pt>
                <c:pt idx="56">
                  <c:v>0.16791</c:v>
                </c:pt>
                <c:pt idx="57">
                  <c:v>0.16274</c:v>
                </c:pt>
                <c:pt idx="58">
                  <c:v>0.1578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063-4AA7-9B22-5F132257A1D5}"/>
            </c:ext>
          </c:extLst>
        </c:ser>
        <c:ser>
          <c:idx val="1"/>
          <c:order val="1"/>
          <c:tx>
            <c:strRef>
              <c:f>ALOHA_100!$F$1</c:f>
              <c:strCache>
                <c:ptCount val="1"/>
                <c:pt idx="0">
                  <c:v>Throughput (Theory)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ALOHA_100!$E$2:$E$60</c:f>
              <c:numCache>
                <c:formatCode>General</c:formatCode>
                <c:ptCount val="59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0.35000000000000003</c:v>
                </c:pt>
                <c:pt idx="7">
                  <c:v>0.4</c:v>
                </c:pt>
                <c:pt idx="8">
                  <c:v>0.44999999999999996</c:v>
                </c:pt>
                <c:pt idx="9">
                  <c:v>0.5</c:v>
                </c:pt>
                <c:pt idx="10">
                  <c:v>0.54999999999999993</c:v>
                </c:pt>
                <c:pt idx="11">
                  <c:v>0.6</c:v>
                </c:pt>
                <c:pt idx="12">
                  <c:v>0.65</c:v>
                </c:pt>
                <c:pt idx="13">
                  <c:v>0.70000000000000007</c:v>
                </c:pt>
                <c:pt idx="14">
                  <c:v>0.75</c:v>
                </c:pt>
                <c:pt idx="15">
                  <c:v>0.8</c:v>
                </c:pt>
                <c:pt idx="16">
                  <c:v>0.85000000000000009</c:v>
                </c:pt>
                <c:pt idx="17">
                  <c:v>0.89999999999999991</c:v>
                </c:pt>
                <c:pt idx="18">
                  <c:v>0.95</c:v>
                </c:pt>
                <c:pt idx="19">
                  <c:v>1</c:v>
                </c:pt>
                <c:pt idx="20">
                  <c:v>1.05</c:v>
                </c:pt>
                <c:pt idx="21">
                  <c:v>1.0999999999999999</c:v>
                </c:pt>
                <c:pt idx="22">
                  <c:v>1.1499999999999999</c:v>
                </c:pt>
                <c:pt idx="23">
                  <c:v>1.2</c:v>
                </c:pt>
                <c:pt idx="24">
                  <c:v>1.25</c:v>
                </c:pt>
                <c:pt idx="25">
                  <c:v>1.3</c:v>
                </c:pt>
                <c:pt idx="26">
                  <c:v>1.35</c:v>
                </c:pt>
                <c:pt idx="27">
                  <c:v>1.4000000000000001</c:v>
                </c:pt>
                <c:pt idx="28">
                  <c:v>1.4500000000000002</c:v>
                </c:pt>
                <c:pt idx="29">
                  <c:v>1.5</c:v>
                </c:pt>
                <c:pt idx="30">
                  <c:v>1.55</c:v>
                </c:pt>
                <c:pt idx="31">
                  <c:v>1.6</c:v>
                </c:pt>
                <c:pt idx="32">
                  <c:v>1.6500000000000001</c:v>
                </c:pt>
                <c:pt idx="33">
                  <c:v>1.7000000000000002</c:v>
                </c:pt>
                <c:pt idx="34">
                  <c:v>1.7500000000000002</c:v>
                </c:pt>
                <c:pt idx="35">
                  <c:v>1.7999999999999998</c:v>
                </c:pt>
                <c:pt idx="36">
                  <c:v>1.8499999999999999</c:v>
                </c:pt>
                <c:pt idx="37">
                  <c:v>1.9</c:v>
                </c:pt>
                <c:pt idx="38">
                  <c:v>1.95</c:v>
                </c:pt>
                <c:pt idx="39">
                  <c:v>2</c:v>
                </c:pt>
                <c:pt idx="40">
                  <c:v>2.0500000000000003</c:v>
                </c:pt>
                <c:pt idx="41">
                  <c:v>2.1</c:v>
                </c:pt>
                <c:pt idx="42">
                  <c:v>2.15</c:v>
                </c:pt>
                <c:pt idx="43">
                  <c:v>2.1999999999999997</c:v>
                </c:pt>
                <c:pt idx="44">
                  <c:v>2.25</c:v>
                </c:pt>
                <c:pt idx="45">
                  <c:v>2.2999999999999998</c:v>
                </c:pt>
                <c:pt idx="46">
                  <c:v>2.35</c:v>
                </c:pt>
                <c:pt idx="47">
                  <c:v>2.4</c:v>
                </c:pt>
                <c:pt idx="48">
                  <c:v>2.4500000000000002</c:v>
                </c:pt>
                <c:pt idx="49">
                  <c:v>2.5</c:v>
                </c:pt>
                <c:pt idx="50">
                  <c:v>2.5499999999999998</c:v>
                </c:pt>
                <c:pt idx="51">
                  <c:v>2.6</c:v>
                </c:pt>
                <c:pt idx="52">
                  <c:v>2.65</c:v>
                </c:pt>
                <c:pt idx="53">
                  <c:v>2.7</c:v>
                </c:pt>
                <c:pt idx="54">
                  <c:v>2.75</c:v>
                </c:pt>
                <c:pt idx="55">
                  <c:v>2.8000000000000003</c:v>
                </c:pt>
                <c:pt idx="56">
                  <c:v>2.85</c:v>
                </c:pt>
                <c:pt idx="57">
                  <c:v>2.9000000000000004</c:v>
                </c:pt>
                <c:pt idx="58">
                  <c:v>2.9499999999999997</c:v>
                </c:pt>
              </c:numCache>
            </c:numRef>
          </c:xVal>
          <c:yVal>
            <c:numRef>
              <c:f>ALOHA_100!$F$2:$F$60</c:f>
              <c:numCache>
                <c:formatCode>General</c:formatCode>
                <c:ptCount val="59"/>
                <c:pt idx="0">
                  <c:v>4.7561471225035706E-2</c:v>
                </c:pt>
                <c:pt idx="1">
                  <c:v>9.048374180359596E-2</c:v>
                </c:pt>
                <c:pt idx="2">
                  <c:v>0.12910619646375868</c:v>
                </c:pt>
                <c:pt idx="3">
                  <c:v>0.16374615061559639</c:v>
                </c:pt>
                <c:pt idx="4">
                  <c:v>0.19470019576785122</c:v>
                </c:pt>
                <c:pt idx="5">
                  <c:v>0.22224546620451535</c:v>
                </c:pt>
                <c:pt idx="6">
                  <c:v>0.24664083140154971</c:v>
                </c:pt>
                <c:pt idx="7">
                  <c:v>0.26812801841425576</c:v>
                </c:pt>
                <c:pt idx="8">
                  <c:v>0.28693266822979796</c:v>
                </c:pt>
                <c:pt idx="9">
                  <c:v>0.30326532985631671</c:v>
                </c:pt>
                <c:pt idx="10">
                  <c:v>0.31732239570926768</c:v>
                </c:pt>
                <c:pt idx="11">
                  <c:v>0.32928698165641584</c:v>
                </c:pt>
                <c:pt idx="12">
                  <c:v>0.33932975489466044</c:v>
                </c:pt>
                <c:pt idx="13">
                  <c:v>0.34760971265398666</c:v>
                </c:pt>
                <c:pt idx="14">
                  <c:v>0.35427491455576099</c:v>
                </c:pt>
                <c:pt idx="15">
                  <c:v>0.35946317129377725</c:v>
                </c:pt>
                <c:pt idx="16">
                  <c:v>0.36330269215641769</c:v>
                </c:pt>
                <c:pt idx="17">
                  <c:v>0.36591269376653923</c:v>
                </c:pt>
                <c:pt idx="18">
                  <c:v>0.36740397228177613</c:v>
                </c:pt>
                <c:pt idx="19">
                  <c:v>0.36787944117144233</c:v>
                </c:pt>
                <c:pt idx="20">
                  <c:v>0.3674346365667131</c:v>
                </c:pt>
                <c:pt idx="21">
                  <c:v>0.36615819206788752</c:v>
                </c:pt>
                <c:pt idx="22">
                  <c:v>0.36413228478591125</c:v>
                </c:pt>
                <c:pt idx="23">
                  <c:v>0.36143305429464256</c:v>
                </c:pt>
                <c:pt idx="24">
                  <c:v>0.35813099607523763</c:v>
                </c:pt>
                <c:pt idx="25">
                  <c:v>0.35429133094421639</c:v>
                </c:pt>
                <c:pt idx="26">
                  <c:v>0.34997435187195358</c:v>
                </c:pt>
                <c:pt idx="27">
                  <c:v>0.34523574951824904</c:v>
                </c:pt>
                <c:pt idx="28">
                  <c:v>0.34012691773600662</c:v>
                </c:pt>
                <c:pt idx="29">
                  <c:v>0.33469524022264474</c:v>
                </c:pt>
                <c:pt idx="30">
                  <c:v>0.32898435943145171</c:v>
                </c:pt>
                <c:pt idx="31">
                  <c:v>0.32303442879144861</c:v>
                </c:pt>
                <c:pt idx="32">
                  <c:v>0.31688234922424424</c:v>
                </c:pt>
                <c:pt idx="33">
                  <c:v>0.31056199088964886</c:v>
                </c:pt>
                <c:pt idx="34">
                  <c:v>0.30410440103827896</c:v>
                </c:pt>
                <c:pt idx="35">
                  <c:v>0.29753799879885579</c:v>
                </c:pt>
                <c:pt idx="36">
                  <c:v>0.29088875768021111</c:v>
                </c:pt>
                <c:pt idx="37">
                  <c:v>0.28418037652300659</c:v>
                </c:pt>
                <c:pt idx="38">
                  <c:v>0.27743443959370151</c:v>
                </c:pt>
                <c:pt idx="39">
                  <c:v>0.2706705664732254</c:v>
                </c:pt>
                <c:pt idx="40">
                  <c:v>0.2639065523549986</c:v>
                </c:pt>
                <c:pt idx="41">
                  <c:v>0.257158499331262</c:v>
                </c:pt>
                <c:pt idx="42">
                  <c:v>0.25044093921301847</c:v>
                </c:pt>
                <c:pt idx="43">
                  <c:v>0.24376694839713459</c:v>
                </c:pt>
                <c:pt idx="44">
                  <c:v>0.23714825526419475</c:v>
                </c:pt>
                <c:pt idx="45">
                  <c:v>0.2305953405624486</c:v>
                </c:pt>
                <c:pt idx="46">
                  <c:v>0.2241175312065416</c:v>
                </c:pt>
                <c:pt idx="47">
                  <c:v>0.21772308789459002</c:v>
                </c:pt>
                <c:pt idx="48">
                  <c:v>0.21141928692345774</c:v>
                </c:pt>
                <c:pt idx="49">
                  <c:v>0.20521249655974699</c:v>
                </c:pt>
                <c:pt idx="50">
                  <c:v>0.19910824830294058</c:v>
                </c:pt>
                <c:pt idx="51">
                  <c:v>0.19311130335726809</c:v>
                </c:pt>
                <c:pt idx="52">
                  <c:v>0.18722571461013843</c:v>
                </c:pt>
                <c:pt idx="53">
                  <c:v>0.18145488439732435</c:v>
                </c:pt>
                <c:pt idx="54">
                  <c:v>0.17580161831844582</c:v>
                </c:pt>
                <c:pt idx="55">
                  <c:v>0.17026817535061028</c:v>
                </c:pt>
                <c:pt idx="56">
                  <c:v>0.16485631449328961</c:v>
                </c:pt>
                <c:pt idx="57">
                  <c:v>0.15956733816358093</c:v>
                </c:pt>
                <c:pt idx="58">
                  <c:v>0.1544021325478756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063-4AA7-9B22-5F132257A1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4519072"/>
        <c:axId val="1939548816"/>
      </c:scatterChart>
      <c:valAx>
        <c:axId val="1224519072"/>
        <c:scaling>
          <c:orientation val="minMax"/>
          <c:max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Traffic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39548816"/>
        <c:crosses val="autoZero"/>
        <c:crossBetween val="midCat"/>
      </c:valAx>
      <c:valAx>
        <c:axId val="19395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 Throughput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245190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412379702537187"/>
          <c:y val="0.56560112277631958"/>
          <c:w val="0.33254286964129481"/>
          <c:h val="0.156251093613298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ALOHA and TDMA Delay (N=100)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TDMA!$I$1</c:f>
              <c:strCache>
                <c:ptCount val="1"/>
                <c:pt idx="0">
                  <c:v>Delay (ALOHA)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TDMA!$H$2:$H$60</c:f>
              <c:numCache>
                <c:formatCode>General</c:formatCode>
                <c:ptCount val="59"/>
                <c:pt idx="0">
                  <c:v>4.6530000000000002E-2</c:v>
                </c:pt>
                <c:pt idx="1">
                  <c:v>9.0690000000000007E-2</c:v>
                </c:pt>
                <c:pt idx="2">
                  <c:v>0.12870999999999999</c:v>
                </c:pt>
                <c:pt idx="3">
                  <c:v>0.1623</c:v>
                </c:pt>
                <c:pt idx="4">
                  <c:v>0.19336999999999999</c:v>
                </c:pt>
                <c:pt idx="5">
                  <c:v>0.22375999999999999</c:v>
                </c:pt>
                <c:pt idx="6">
                  <c:v>0.24490000000000001</c:v>
                </c:pt>
                <c:pt idx="7">
                  <c:v>0.26737</c:v>
                </c:pt>
                <c:pt idx="8">
                  <c:v>0.28721000000000002</c:v>
                </c:pt>
                <c:pt idx="9">
                  <c:v>0.30325999999999997</c:v>
                </c:pt>
                <c:pt idx="10">
                  <c:v>0.32030999999999998</c:v>
                </c:pt>
                <c:pt idx="11">
                  <c:v>0.33002999999999999</c:v>
                </c:pt>
                <c:pt idx="12">
                  <c:v>0.34221000000000001</c:v>
                </c:pt>
                <c:pt idx="13">
                  <c:v>0.34909000000000001</c:v>
                </c:pt>
                <c:pt idx="14">
                  <c:v>0.35449999999999998</c:v>
                </c:pt>
                <c:pt idx="15">
                  <c:v>0.36314999999999997</c:v>
                </c:pt>
                <c:pt idx="16">
                  <c:v>0.36387999999999998</c:v>
                </c:pt>
                <c:pt idx="17">
                  <c:v>0.36832999999999999</c:v>
                </c:pt>
                <c:pt idx="18">
                  <c:v>0.36997999999999998</c:v>
                </c:pt>
                <c:pt idx="19">
                  <c:v>0.36857000000000001</c:v>
                </c:pt>
                <c:pt idx="20">
                  <c:v>0.37137999999999999</c:v>
                </c:pt>
                <c:pt idx="21">
                  <c:v>0.36957000000000001</c:v>
                </c:pt>
                <c:pt idx="22">
                  <c:v>0.36692000000000002</c:v>
                </c:pt>
                <c:pt idx="23">
                  <c:v>0.36065999999999998</c:v>
                </c:pt>
                <c:pt idx="24">
                  <c:v>0.36030000000000001</c:v>
                </c:pt>
                <c:pt idx="25">
                  <c:v>0.35507</c:v>
                </c:pt>
                <c:pt idx="26">
                  <c:v>0.35392000000000001</c:v>
                </c:pt>
                <c:pt idx="27">
                  <c:v>0.34873999999999999</c:v>
                </c:pt>
                <c:pt idx="28">
                  <c:v>0.34565000000000001</c:v>
                </c:pt>
                <c:pt idx="29">
                  <c:v>0.33660000000000001</c:v>
                </c:pt>
                <c:pt idx="30">
                  <c:v>0.33398</c:v>
                </c:pt>
                <c:pt idx="31">
                  <c:v>0.32719999999999999</c:v>
                </c:pt>
                <c:pt idx="32">
                  <c:v>0.32044</c:v>
                </c:pt>
                <c:pt idx="33">
                  <c:v>0.31547999999999998</c:v>
                </c:pt>
                <c:pt idx="34">
                  <c:v>0.30484</c:v>
                </c:pt>
                <c:pt idx="35">
                  <c:v>0.29929</c:v>
                </c:pt>
                <c:pt idx="36">
                  <c:v>0.29391</c:v>
                </c:pt>
                <c:pt idx="37">
                  <c:v>0.28416000000000002</c:v>
                </c:pt>
                <c:pt idx="38">
                  <c:v>0.27987000000000001</c:v>
                </c:pt>
                <c:pt idx="39">
                  <c:v>0.27260000000000001</c:v>
                </c:pt>
                <c:pt idx="40">
                  <c:v>0.26773000000000002</c:v>
                </c:pt>
                <c:pt idx="41">
                  <c:v>0.25940000000000002</c:v>
                </c:pt>
                <c:pt idx="42">
                  <c:v>0.25240000000000001</c:v>
                </c:pt>
                <c:pt idx="43">
                  <c:v>0.24379000000000001</c:v>
                </c:pt>
                <c:pt idx="44">
                  <c:v>0.24038999999999999</c:v>
                </c:pt>
                <c:pt idx="45">
                  <c:v>0.23180999999999999</c:v>
                </c:pt>
                <c:pt idx="46">
                  <c:v>0.22811999999999999</c:v>
                </c:pt>
                <c:pt idx="47">
                  <c:v>0.22206999999999999</c:v>
                </c:pt>
                <c:pt idx="48">
                  <c:v>0.21556</c:v>
                </c:pt>
                <c:pt idx="49">
                  <c:v>0.20610999999999999</c:v>
                </c:pt>
                <c:pt idx="50">
                  <c:v>0.19925999999999999</c:v>
                </c:pt>
                <c:pt idx="51">
                  <c:v>0.19500999999999999</c:v>
                </c:pt>
                <c:pt idx="52">
                  <c:v>0.19015000000000001</c:v>
                </c:pt>
                <c:pt idx="53">
                  <c:v>0.18529999999999999</c:v>
                </c:pt>
                <c:pt idx="54">
                  <c:v>0.17826</c:v>
                </c:pt>
                <c:pt idx="55">
                  <c:v>0.17227999999999999</c:v>
                </c:pt>
                <c:pt idx="56">
                  <c:v>0.16791</c:v>
                </c:pt>
                <c:pt idx="57">
                  <c:v>0.16274</c:v>
                </c:pt>
                <c:pt idx="58">
                  <c:v>0.1578</c:v>
                </c:pt>
              </c:numCache>
            </c:numRef>
          </c:xVal>
          <c:yVal>
            <c:numRef>
              <c:f>TDMA!$I$2:$I$60</c:f>
              <c:numCache>
                <c:formatCode>General</c:formatCode>
                <c:ptCount val="59"/>
                <c:pt idx="0">
                  <c:v>445780</c:v>
                </c:pt>
                <c:pt idx="1">
                  <c:v>1009962</c:v>
                </c:pt>
                <c:pt idx="2">
                  <c:v>1421502</c:v>
                </c:pt>
                <c:pt idx="3">
                  <c:v>1807965</c:v>
                </c:pt>
                <c:pt idx="4">
                  <c:v>2244442</c:v>
                </c:pt>
                <c:pt idx="5">
                  <c:v>2514392</c:v>
                </c:pt>
                <c:pt idx="6">
                  <c:v>2919397</c:v>
                </c:pt>
                <c:pt idx="7">
                  <c:v>3369885</c:v>
                </c:pt>
                <c:pt idx="8">
                  <c:v>3560113</c:v>
                </c:pt>
                <c:pt idx="9">
                  <c:v>3888998</c:v>
                </c:pt>
                <c:pt idx="10">
                  <c:v>4139649</c:v>
                </c:pt>
                <c:pt idx="11">
                  <c:v>4459139</c:v>
                </c:pt>
                <c:pt idx="12">
                  <c:v>4666801</c:v>
                </c:pt>
                <c:pt idx="13">
                  <c:v>4982158</c:v>
                </c:pt>
                <c:pt idx="14">
                  <c:v>5271479</c:v>
                </c:pt>
                <c:pt idx="15">
                  <c:v>5420485</c:v>
                </c:pt>
                <c:pt idx="16">
                  <c:v>5653159</c:v>
                </c:pt>
                <c:pt idx="17">
                  <c:v>5906298</c:v>
                </c:pt>
                <c:pt idx="18">
                  <c:v>6042226</c:v>
                </c:pt>
                <c:pt idx="19">
                  <c:v>6214329</c:v>
                </c:pt>
                <c:pt idx="20">
                  <c:v>6450157</c:v>
                </c:pt>
                <c:pt idx="21">
                  <c:v>6619699</c:v>
                </c:pt>
                <c:pt idx="22">
                  <c:v>6774582</c:v>
                </c:pt>
                <c:pt idx="23">
                  <c:v>6944244</c:v>
                </c:pt>
                <c:pt idx="24">
                  <c:v>7090260</c:v>
                </c:pt>
                <c:pt idx="25">
                  <c:v>7236255</c:v>
                </c:pt>
                <c:pt idx="26">
                  <c:v>7352268</c:v>
                </c:pt>
                <c:pt idx="27">
                  <c:v>7479069</c:v>
                </c:pt>
                <c:pt idx="28">
                  <c:v>7584310</c:v>
                </c:pt>
                <c:pt idx="29">
                  <c:v>7696609</c:v>
                </c:pt>
                <c:pt idx="30">
                  <c:v>7779115</c:v>
                </c:pt>
                <c:pt idx="31">
                  <c:v>7908013</c:v>
                </c:pt>
                <c:pt idx="32">
                  <c:v>8003157</c:v>
                </c:pt>
                <c:pt idx="33">
                  <c:v>8081348</c:v>
                </c:pt>
                <c:pt idx="34">
                  <c:v>8225986</c:v>
                </c:pt>
                <c:pt idx="35">
                  <c:v>8295274</c:v>
                </c:pt>
                <c:pt idx="36">
                  <c:v>8362979</c:v>
                </c:pt>
                <c:pt idx="37">
                  <c:v>8462810</c:v>
                </c:pt>
                <c:pt idx="38">
                  <c:v>8513712</c:v>
                </c:pt>
                <c:pt idx="39">
                  <c:v>8584930</c:v>
                </c:pt>
                <c:pt idx="40">
                  <c:v>8642084</c:v>
                </c:pt>
                <c:pt idx="41">
                  <c:v>8705310</c:v>
                </c:pt>
                <c:pt idx="42">
                  <c:v>8785709</c:v>
                </c:pt>
                <c:pt idx="43">
                  <c:v>8848749</c:v>
                </c:pt>
                <c:pt idx="44">
                  <c:v>8867739</c:v>
                </c:pt>
                <c:pt idx="45">
                  <c:v>8940808</c:v>
                </c:pt>
                <c:pt idx="46">
                  <c:v>8973054</c:v>
                </c:pt>
                <c:pt idx="47">
                  <c:v>9023474</c:v>
                </c:pt>
                <c:pt idx="48">
                  <c:v>9076555</c:v>
                </c:pt>
                <c:pt idx="49">
                  <c:v>9117633</c:v>
                </c:pt>
                <c:pt idx="50">
                  <c:v>9153922</c:v>
                </c:pt>
                <c:pt idx="51">
                  <c:v>9184318</c:v>
                </c:pt>
                <c:pt idx="52">
                  <c:v>9214222</c:v>
                </c:pt>
                <c:pt idx="53">
                  <c:v>9262758</c:v>
                </c:pt>
                <c:pt idx="54">
                  <c:v>9292574</c:v>
                </c:pt>
                <c:pt idx="55">
                  <c:v>9318602</c:v>
                </c:pt>
                <c:pt idx="56">
                  <c:v>9344970</c:v>
                </c:pt>
                <c:pt idx="57">
                  <c:v>9386639</c:v>
                </c:pt>
                <c:pt idx="58">
                  <c:v>9383448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D62-4479-89F8-098149B96CFE}"/>
            </c:ext>
          </c:extLst>
        </c:ser>
        <c:ser>
          <c:idx val="0"/>
          <c:order val="1"/>
          <c:tx>
            <c:strRef>
              <c:f>TDMA!$C$1</c:f>
              <c:strCache>
                <c:ptCount val="1"/>
                <c:pt idx="0">
                  <c:v>Delay (TDMA)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TDMA!$B$2:$B$60</c:f>
              <c:numCache>
                <c:formatCode>General</c:formatCode>
                <c:ptCount val="59"/>
                <c:pt idx="0">
                  <c:v>4.9390000000000003E-2</c:v>
                </c:pt>
                <c:pt idx="1">
                  <c:v>9.4560000000000005E-2</c:v>
                </c:pt>
                <c:pt idx="2">
                  <c:v>0.14080999999999999</c:v>
                </c:pt>
                <c:pt idx="3">
                  <c:v>0.18068000000000001</c:v>
                </c:pt>
                <c:pt idx="4">
                  <c:v>0.22048000000000001</c:v>
                </c:pt>
                <c:pt idx="5">
                  <c:v>0.25916</c:v>
                </c:pt>
                <c:pt idx="6">
                  <c:v>0.29464000000000001</c:v>
                </c:pt>
                <c:pt idx="7">
                  <c:v>0.32972000000000001</c:v>
                </c:pt>
                <c:pt idx="8">
                  <c:v>0.36076000000000003</c:v>
                </c:pt>
                <c:pt idx="9">
                  <c:v>0.39422000000000001</c:v>
                </c:pt>
                <c:pt idx="10">
                  <c:v>0.42327999999999999</c:v>
                </c:pt>
                <c:pt idx="11">
                  <c:v>0.45345000000000002</c:v>
                </c:pt>
                <c:pt idx="12">
                  <c:v>0.47721000000000002</c:v>
                </c:pt>
                <c:pt idx="13">
                  <c:v>0.49975999999999998</c:v>
                </c:pt>
                <c:pt idx="14">
                  <c:v>0.52919000000000005</c:v>
                </c:pt>
                <c:pt idx="15">
                  <c:v>0.55049000000000003</c:v>
                </c:pt>
                <c:pt idx="16">
                  <c:v>0.57321999999999995</c:v>
                </c:pt>
                <c:pt idx="17">
                  <c:v>0.59579000000000004</c:v>
                </c:pt>
                <c:pt idx="18">
                  <c:v>0.61531999999999998</c:v>
                </c:pt>
                <c:pt idx="19">
                  <c:v>0.63166999999999995</c:v>
                </c:pt>
                <c:pt idx="20">
                  <c:v>0.64988999999999997</c:v>
                </c:pt>
                <c:pt idx="21">
                  <c:v>0.66703000000000001</c:v>
                </c:pt>
                <c:pt idx="22">
                  <c:v>0.68532999999999999</c:v>
                </c:pt>
                <c:pt idx="23">
                  <c:v>0.69657000000000002</c:v>
                </c:pt>
                <c:pt idx="24">
                  <c:v>0.71021999999999996</c:v>
                </c:pt>
                <c:pt idx="25">
                  <c:v>0.72636000000000001</c:v>
                </c:pt>
                <c:pt idx="26">
                  <c:v>0.74011000000000005</c:v>
                </c:pt>
                <c:pt idx="27">
                  <c:v>0.75222</c:v>
                </c:pt>
                <c:pt idx="28">
                  <c:v>0.76502999999999999</c:v>
                </c:pt>
                <c:pt idx="29">
                  <c:v>0.77795000000000003</c:v>
                </c:pt>
                <c:pt idx="30">
                  <c:v>0.78747</c:v>
                </c:pt>
                <c:pt idx="31">
                  <c:v>0.79773000000000005</c:v>
                </c:pt>
                <c:pt idx="32">
                  <c:v>0.80713000000000001</c:v>
                </c:pt>
                <c:pt idx="33">
                  <c:v>0.81708000000000003</c:v>
                </c:pt>
                <c:pt idx="34">
                  <c:v>0.82528000000000001</c:v>
                </c:pt>
                <c:pt idx="35">
                  <c:v>0.83411999999999997</c:v>
                </c:pt>
                <c:pt idx="36">
                  <c:v>0.84214</c:v>
                </c:pt>
                <c:pt idx="37">
                  <c:v>0.84985999999999995</c:v>
                </c:pt>
                <c:pt idx="38">
                  <c:v>0.85748999999999997</c:v>
                </c:pt>
                <c:pt idx="39">
                  <c:v>0.86233000000000004</c:v>
                </c:pt>
                <c:pt idx="40">
                  <c:v>0.87119999999999997</c:v>
                </c:pt>
                <c:pt idx="41">
                  <c:v>0.87627999999999995</c:v>
                </c:pt>
                <c:pt idx="42">
                  <c:v>0.88414000000000004</c:v>
                </c:pt>
                <c:pt idx="43">
                  <c:v>0.88771999999999995</c:v>
                </c:pt>
                <c:pt idx="44">
                  <c:v>0.89595999999999998</c:v>
                </c:pt>
                <c:pt idx="45">
                  <c:v>0.89780000000000004</c:v>
                </c:pt>
                <c:pt idx="46">
                  <c:v>0.90556000000000003</c:v>
                </c:pt>
                <c:pt idx="47">
                  <c:v>0.90893999999999997</c:v>
                </c:pt>
                <c:pt idx="48">
                  <c:v>0.91313999999999995</c:v>
                </c:pt>
                <c:pt idx="49">
                  <c:v>0.91546000000000005</c:v>
                </c:pt>
                <c:pt idx="50">
                  <c:v>0.92269999999999996</c:v>
                </c:pt>
                <c:pt idx="51">
                  <c:v>0.92612000000000005</c:v>
                </c:pt>
                <c:pt idx="52">
                  <c:v>0.92959999999999998</c:v>
                </c:pt>
                <c:pt idx="53">
                  <c:v>0.93191999999999997</c:v>
                </c:pt>
                <c:pt idx="54">
                  <c:v>0.93679999999999997</c:v>
                </c:pt>
                <c:pt idx="55">
                  <c:v>0.93867999999999996</c:v>
                </c:pt>
                <c:pt idx="56">
                  <c:v>0.94135000000000002</c:v>
                </c:pt>
                <c:pt idx="57">
                  <c:v>0.94396000000000002</c:v>
                </c:pt>
                <c:pt idx="58">
                  <c:v>0.94782999999999995</c:v>
                </c:pt>
              </c:numCache>
            </c:numRef>
          </c:xVal>
          <c:yVal>
            <c:numRef>
              <c:f>TDMA!$C$2:$C$60</c:f>
              <c:numCache>
                <c:formatCode>General</c:formatCode>
                <c:ptCount val="59"/>
                <c:pt idx="0">
                  <c:v>247755</c:v>
                </c:pt>
                <c:pt idx="1">
                  <c:v>481053</c:v>
                </c:pt>
                <c:pt idx="2">
                  <c:v>708963</c:v>
                </c:pt>
                <c:pt idx="3">
                  <c:v>917841</c:v>
                </c:pt>
                <c:pt idx="4">
                  <c:v>1135991</c:v>
                </c:pt>
                <c:pt idx="5">
                  <c:v>1345163</c:v>
                </c:pt>
                <c:pt idx="6">
                  <c:v>1540447</c:v>
                </c:pt>
                <c:pt idx="7">
                  <c:v>1745881</c:v>
                </c:pt>
                <c:pt idx="8">
                  <c:v>1924124</c:v>
                </c:pt>
                <c:pt idx="9">
                  <c:v>2110756</c:v>
                </c:pt>
                <c:pt idx="10">
                  <c:v>2280858</c:v>
                </c:pt>
                <c:pt idx="11">
                  <c:v>2473679</c:v>
                </c:pt>
                <c:pt idx="12">
                  <c:v>2615208</c:v>
                </c:pt>
                <c:pt idx="13">
                  <c:v>2773046</c:v>
                </c:pt>
                <c:pt idx="14">
                  <c:v>2949553</c:v>
                </c:pt>
                <c:pt idx="15">
                  <c:v>3079761</c:v>
                </c:pt>
                <c:pt idx="16">
                  <c:v>3235565</c:v>
                </c:pt>
                <c:pt idx="17">
                  <c:v>3395255</c:v>
                </c:pt>
                <c:pt idx="18">
                  <c:v>3540966</c:v>
                </c:pt>
                <c:pt idx="19">
                  <c:v>3638222</c:v>
                </c:pt>
                <c:pt idx="20">
                  <c:v>3770043</c:v>
                </c:pt>
                <c:pt idx="21">
                  <c:v>3895303</c:v>
                </c:pt>
                <c:pt idx="22">
                  <c:v>4037234</c:v>
                </c:pt>
                <c:pt idx="23">
                  <c:v>4116767</c:v>
                </c:pt>
                <c:pt idx="24">
                  <c:v>4248538</c:v>
                </c:pt>
                <c:pt idx="25">
                  <c:v>4357665</c:v>
                </c:pt>
                <c:pt idx="26">
                  <c:v>4481369</c:v>
                </c:pt>
                <c:pt idx="27">
                  <c:v>4566118</c:v>
                </c:pt>
                <c:pt idx="28">
                  <c:v>4690651</c:v>
                </c:pt>
                <c:pt idx="29">
                  <c:v>4785012</c:v>
                </c:pt>
                <c:pt idx="30">
                  <c:v>4872765</c:v>
                </c:pt>
                <c:pt idx="31">
                  <c:v>4958012</c:v>
                </c:pt>
                <c:pt idx="32">
                  <c:v>5060236</c:v>
                </c:pt>
                <c:pt idx="33">
                  <c:v>5142485</c:v>
                </c:pt>
                <c:pt idx="34">
                  <c:v>5228768</c:v>
                </c:pt>
                <c:pt idx="35">
                  <c:v>5323693</c:v>
                </c:pt>
                <c:pt idx="36">
                  <c:v>5386123</c:v>
                </c:pt>
                <c:pt idx="37">
                  <c:v>5480137</c:v>
                </c:pt>
                <c:pt idx="38">
                  <c:v>5556573</c:v>
                </c:pt>
                <c:pt idx="39">
                  <c:v>5624542</c:v>
                </c:pt>
                <c:pt idx="40">
                  <c:v>5703782</c:v>
                </c:pt>
                <c:pt idx="41">
                  <c:v>5772449</c:v>
                </c:pt>
                <c:pt idx="42">
                  <c:v>5847556</c:v>
                </c:pt>
                <c:pt idx="43">
                  <c:v>5896943</c:v>
                </c:pt>
                <c:pt idx="44">
                  <c:v>5989824</c:v>
                </c:pt>
                <c:pt idx="45">
                  <c:v>6042335</c:v>
                </c:pt>
                <c:pt idx="46">
                  <c:v>6099285</c:v>
                </c:pt>
                <c:pt idx="47">
                  <c:v>6166832</c:v>
                </c:pt>
                <c:pt idx="48">
                  <c:v>6211129</c:v>
                </c:pt>
                <c:pt idx="49">
                  <c:v>6270527</c:v>
                </c:pt>
                <c:pt idx="50">
                  <c:v>6349706</c:v>
                </c:pt>
                <c:pt idx="51">
                  <c:v>6390576</c:v>
                </c:pt>
                <c:pt idx="52">
                  <c:v>6456966</c:v>
                </c:pt>
                <c:pt idx="53">
                  <c:v>6488909</c:v>
                </c:pt>
                <c:pt idx="54">
                  <c:v>6544371</c:v>
                </c:pt>
                <c:pt idx="55">
                  <c:v>6581285</c:v>
                </c:pt>
                <c:pt idx="56">
                  <c:v>6648594</c:v>
                </c:pt>
                <c:pt idx="57">
                  <c:v>6672830</c:v>
                </c:pt>
                <c:pt idx="58">
                  <c:v>6752369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D62-4479-89F8-098149B96C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7166608"/>
        <c:axId val="997159408"/>
      </c:scatterChart>
      <c:valAx>
        <c:axId val="997166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Throughput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97159408"/>
        <c:crosses val="autoZero"/>
        <c:crossBetween val="midCat"/>
      </c:valAx>
      <c:valAx>
        <c:axId val="997159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Delay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971666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162007874015744"/>
          <c:y val="0.57949001166520853"/>
          <c:w val="0.19337992125984255"/>
          <c:h val="0.15625109361329836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ALOHA Throughput (N=100, Resend rate = 0.05)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Throughput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ALOHA_100_0.05!$E$2:$E$60</c:f>
              <c:numCache>
                <c:formatCode>General</c:formatCode>
                <c:ptCount val="59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0.35000000000000003</c:v>
                </c:pt>
                <c:pt idx="7">
                  <c:v>0.4</c:v>
                </c:pt>
                <c:pt idx="8">
                  <c:v>0.44999999999999996</c:v>
                </c:pt>
                <c:pt idx="9">
                  <c:v>0.5</c:v>
                </c:pt>
                <c:pt idx="10">
                  <c:v>0.54999999999999993</c:v>
                </c:pt>
                <c:pt idx="11">
                  <c:v>0.6</c:v>
                </c:pt>
                <c:pt idx="12">
                  <c:v>0.65</c:v>
                </c:pt>
                <c:pt idx="13">
                  <c:v>0.70000000000000007</c:v>
                </c:pt>
                <c:pt idx="14">
                  <c:v>0.75</c:v>
                </c:pt>
                <c:pt idx="15">
                  <c:v>0.8</c:v>
                </c:pt>
                <c:pt idx="16">
                  <c:v>0.85000000000000009</c:v>
                </c:pt>
                <c:pt idx="17">
                  <c:v>0.89999999999999991</c:v>
                </c:pt>
                <c:pt idx="18">
                  <c:v>0.95</c:v>
                </c:pt>
                <c:pt idx="19">
                  <c:v>1</c:v>
                </c:pt>
                <c:pt idx="20">
                  <c:v>1.05</c:v>
                </c:pt>
                <c:pt idx="21">
                  <c:v>1.0999999999999999</c:v>
                </c:pt>
                <c:pt idx="22">
                  <c:v>1.1499999999999999</c:v>
                </c:pt>
                <c:pt idx="23">
                  <c:v>1.2</c:v>
                </c:pt>
                <c:pt idx="24">
                  <c:v>1.25</c:v>
                </c:pt>
                <c:pt idx="25">
                  <c:v>1.3</c:v>
                </c:pt>
                <c:pt idx="26">
                  <c:v>1.35</c:v>
                </c:pt>
                <c:pt idx="27">
                  <c:v>1.4000000000000001</c:v>
                </c:pt>
                <c:pt idx="28">
                  <c:v>1.4500000000000002</c:v>
                </c:pt>
                <c:pt idx="29">
                  <c:v>1.5</c:v>
                </c:pt>
                <c:pt idx="30">
                  <c:v>1.55</c:v>
                </c:pt>
                <c:pt idx="31">
                  <c:v>1.6</c:v>
                </c:pt>
                <c:pt idx="32">
                  <c:v>1.6500000000000001</c:v>
                </c:pt>
                <c:pt idx="33">
                  <c:v>1.7000000000000002</c:v>
                </c:pt>
                <c:pt idx="34">
                  <c:v>1.7500000000000002</c:v>
                </c:pt>
                <c:pt idx="35">
                  <c:v>1.7999999999999998</c:v>
                </c:pt>
                <c:pt idx="36">
                  <c:v>1.8499999999999999</c:v>
                </c:pt>
                <c:pt idx="37">
                  <c:v>1.9</c:v>
                </c:pt>
                <c:pt idx="38">
                  <c:v>1.95</c:v>
                </c:pt>
                <c:pt idx="39">
                  <c:v>2</c:v>
                </c:pt>
                <c:pt idx="40">
                  <c:v>2.0500000000000003</c:v>
                </c:pt>
                <c:pt idx="41">
                  <c:v>2.1</c:v>
                </c:pt>
                <c:pt idx="42">
                  <c:v>2.15</c:v>
                </c:pt>
                <c:pt idx="43">
                  <c:v>2.1999999999999997</c:v>
                </c:pt>
                <c:pt idx="44">
                  <c:v>2.25</c:v>
                </c:pt>
                <c:pt idx="45">
                  <c:v>2.2999999999999998</c:v>
                </c:pt>
                <c:pt idx="46">
                  <c:v>2.35</c:v>
                </c:pt>
                <c:pt idx="47">
                  <c:v>2.4</c:v>
                </c:pt>
                <c:pt idx="48">
                  <c:v>2.4500000000000002</c:v>
                </c:pt>
                <c:pt idx="49">
                  <c:v>2.5</c:v>
                </c:pt>
                <c:pt idx="50">
                  <c:v>2.5499999999999998</c:v>
                </c:pt>
                <c:pt idx="51">
                  <c:v>2.6</c:v>
                </c:pt>
                <c:pt idx="52">
                  <c:v>2.65</c:v>
                </c:pt>
                <c:pt idx="53">
                  <c:v>2.7</c:v>
                </c:pt>
                <c:pt idx="54">
                  <c:v>2.75</c:v>
                </c:pt>
                <c:pt idx="55">
                  <c:v>2.8000000000000003</c:v>
                </c:pt>
                <c:pt idx="56">
                  <c:v>2.85</c:v>
                </c:pt>
                <c:pt idx="57">
                  <c:v>2.9000000000000004</c:v>
                </c:pt>
                <c:pt idx="58">
                  <c:v>2.9499999999999997</c:v>
                </c:pt>
              </c:numCache>
            </c:numRef>
          </c:xVal>
          <c:yVal>
            <c:numRef>
              <c:f>ALOHA_100_0.05!$B$2:$B$60</c:f>
              <c:numCache>
                <c:formatCode>General</c:formatCode>
                <c:ptCount val="59"/>
                <c:pt idx="0">
                  <c:v>2.6419999999999999E-2</c:v>
                </c:pt>
                <c:pt idx="1">
                  <c:v>2.3189999999999999E-2</c:v>
                </c:pt>
                <c:pt idx="2">
                  <c:v>1.7809999999999999E-2</c:v>
                </c:pt>
                <c:pt idx="3">
                  <c:v>2.0840000000000001E-2</c:v>
                </c:pt>
                <c:pt idx="4">
                  <c:v>1.7430000000000001E-2</c:v>
                </c:pt>
                <c:pt idx="5">
                  <c:v>1.4579999999999999E-2</c:v>
                </c:pt>
                <c:pt idx="6">
                  <c:v>1.3860000000000001E-2</c:v>
                </c:pt>
                <c:pt idx="7">
                  <c:v>1.157E-2</c:v>
                </c:pt>
                <c:pt idx="8">
                  <c:v>1.635E-2</c:v>
                </c:pt>
                <c:pt idx="9">
                  <c:v>1.2019999999999999E-2</c:v>
                </c:pt>
                <c:pt idx="10">
                  <c:v>1.1010000000000001E-2</c:v>
                </c:pt>
                <c:pt idx="11">
                  <c:v>1.004E-2</c:v>
                </c:pt>
                <c:pt idx="12">
                  <c:v>1.0749999999999999E-2</c:v>
                </c:pt>
                <c:pt idx="13">
                  <c:v>9.7599999999999996E-3</c:v>
                </c:pt>
                <c:pt idx="14">
                  <c:v>6.9300000000000004E-3</c:v>
                </c:pt>
                <c:pt idx="15">
                  <c:v>5.62E-3</c:v>
                </c:pt>
                <c:pt idx="16">
                  <c:v>6.2700000000000004E-3</c:v>
                </c:pt>
                <c:pt idx="17">
                  <c:v>4.9699999999999996E-3</c:v>
                </c:pt>
                <c:pt idx="18">
                  <c:v>1.323E-2</c:v>
                </c:pt>
                <c:pt idx="19">
                  <c:v>1.507E-2</c:v>
                </c:pt>
                <c:pt idx="20">
                  <c:v>3.7699999999999999E-3</c:v>
                </c:pt>
                <c:pt idx="21">
                  <c:v>1.2239999999999999E-2</c:v>
                </c:pt>
                <c:pt idx="22">
                  <c:v>3.0699999999999998E-3</c:v>
                </c:pt>
                <c:pt idx="23">
                  <c:v>5.8100000000000001E-3</c:v>
                </c:pt>
                <c:pt idx="24">
                  <c:v>1.542E-2</c:v>
                </c:pt>
                <c:pt idx="25">
                  <c:v>1.506E-2</c:v>
                </c:pt>
                <c:pt idx="26">
                  <c:v>3.8500000000000001E-3</c:v>
                </c:pt>
                <c:pt idx="27">
                  <c:v>3.13E-3</c:v>
                </c:pt>
                <c:pt idx="28">
                  <c:v>2.0799999999999998E-3</c:v>
                </c:pt>
                <c:pt idx="29">
                  <c:v>1.7749999999999998E-2</c:v>
                </c:pt>
                <c:pt idx="30">
                  <c:v>1.7610000000000001E-2</c:v>
                </c:pt>
                <c:pt idx="31">
                  <c:v>1.779E-2</c:v>
                </c:pt>
                <c:pt idx="32">
                  <c:v>1.933E-2</c:v>
                </c:pt>
                <c:pt idx="33">
                  <c:v>1.8870000000000001E-2</c:v>
                </c:pt>
                <c:pt idx="34">
                  <c:v>1.34E-3</c:v>
                </c:pt>
                <c:pt idx="35">
                  <c:v>1.934E-2</c:v>
                </c:pt>
                <c:pt idx="36">
                  <c:v>2.6199999999999999E-3</c:v>
                </c:pt>
                <c:pt idx="37">
                  <c:v>2.6199999999999999E-3</c:v>
                </c:pt>
                <c:pt idx="38">
                  <c:v>2.0559999999999998E-2</c:v>
                </c:pt>
                <c:pt idx="39">
                  <c:v>2.2159999999999999E-2</c:v>
                </c:pt>
                <c:pt idx="40">
                  <c:v>2.1760000000000002E-2</c:v>
                </c:pt>
                <c:pt idx="41">
                  <c:v>2.14E-3</c:v>
                </c:pt>
                <c:pt idx="42">
                  <c:v>1.5299999999999999E-3</c:v>
                </c:pt>
                <c:pt idx="43">
                  <c:v>1.92E-3</c:v>
                </c:pt>
                <c:pt idx="44">
                  <c:v>2.16E-3</c:v>
                </c:pt>
                <c:pt idx="45">
                  <c:v>3.4299999999999999E-3</c:v>
                </c:pt>
                <c:pt idx="46">
                  <c:v>2.0400000000000001E-3</c:v>
                </c:pt>
                <c:pt idx="47">
                  <c:v>2.5350000000000001E-2</c:v>
                </c:pt>
                <c:pt idx="48">
                  <c:v>1.2199999999999999E-3</c:v>
                </c:pt>
                <c:pt idx="49">
                  <c:v>2.6179999999999998E-2</c:v>
                </c:pt>
                <c:pt idx="50">
                  <c:v>2.6179999999999998E-2</c:v>
                </c:pt>
                <c:pt idx="51">
                  <c:v>2.7019999999999999E-2</c:v>
                </c:pt>
                <c:pt idx="52">
                  <c:v>2.8119999999999999E-2</c:v>
                </c:pt>
                <c:pt idx="53">
                  <c:v>2.7459999999999998E-2</c:v>
                </c:pt>
                <c:pt idx="54">
                  <c:v>1.3799999999999999E-3</c:v>
                </c:pt>
                <c:pt idx="55">
                  <c:v>1.1000000000000001E-3</c:v>
                </c:pt>
                <c:pt idx="56">
                  <c:v>1.2700000000000001E-3</c:v>
                </c:pt>
                <c:pt idx="57">
                  <c:v>6.8999999999999997E-4</c:v>
                </c:pt>
                <c:pt idx="58">
                  <c:v>2.9590000000000002E-2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CD1-4893-A62C-59C9D73CB4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0153792"/>
        <c:axId val="290157152"/>
      </c:scatterChart>
      <c:valAx>
        <c:axId val="290153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Traffic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0157152"/>
        <c:crosses val="autoZero"/>
        <c:crossBetween val="midCat"/>
      </c:valAx>
      <c:valAx>
        <c:axId val="29015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Throughput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01537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ALOHA Throughput (N=100, Resend rate = 0.1)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Throughput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ALOHA_100_0.1!$E$2:$E$60</c:f>
              <c:numCache>
                <c:formatCode>General</c:formatCode>
                <c:ptCount val="59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0.35000000000000003</c:v>
                </c:pt>
                <c:pt idx="7">
                  <c:v>0.4</c:v>
                </c:pt>
                <c:pt idx="8">
                  <c:v>0.44999999999999996</c:v>
                </c:pt>
                <c:pt idx="9">
                  <c:v>0.5</c:v>
                </c:pt>
                <c:pt idx="10">
                  <c:v>0.54999999999999993</c:v>
                </c:pt>
                <c:pt idx="11">
                  <c:v>0.6</c:v>
                </c:pt>
                <c:pt idx="12">
                  <c:v>0.65</c:v>
                </c:pt>
                <c:pt idx="13">
                  <c:v>0.70000000000000007</c:v>
                </c:pt>
                <c:pt idx="14">
                  <c:v>0.75</c:v>
                </c:pt>
                <c:pt idx="15">
                  <c:v>0.8</c:v>
                </c:pt>
                <c:pt idx="16">
                  <c:v>0.85000000000000009</c:v>
                </c:pt>
                <c:pt idx="17">
                  <c:v>0.89999999999999991</c:v>
                </c:pt>
                <c:pt idx="18">
                  <c:v>0.95</c:v>
                </c:pt>
                <c:pt idx="19">
                  <c:v>1</c:v>
                </c:pt>
                <c:pt idx="20">
                  <c:v>1.05</c:v>
                </c:pt>
                <c:pt idx="21">
                  <c:v>1.0999999999999999</c:v>
                </c:pt>
                <c:pt idx="22">
                  <c:v>1.1499999999999999</c:v>
                </c:pt>
                <c:pt idx="23">
                  <c:v>1.2</c:v>
                </c:pt>
                <c:pt idx="24">
                  <c:v>1.25</c:v>
                </c:pt>
                <c:pt idx="25">
                  <c:v>1.3</c:v>
                </c:pt>
                <c:pt idx="26">
                  <c:v>1.35</c:v>
                </c:pt>
                <c:pt idx="27">
                  <c:v>1.4000000000000001</c:v>
                </c:pt>
                <c:pt idx="28">
                  <c:v>1.4500000000000002</c:v>
                </c:pt>
                <c:pt idx="29">
                  <c:v>1.5</c:v>
                </c:pt>
                <c:pt idx="30">
                  <c:v>1.55</c:v>
                </c:pt>
                <c:pt idx="31">
                  <c:v>1.6</c:v>
                </c:pt>
                <c:pt idx="32">
                  <c:v>1.6500000000000001</c:v>
                </c:pt>
                <c:pt idx="33">
                  <c:v>1.7000000000000002</c:v>
                </c:pt>
                <c:pt idx="34">
                  <c:v>1.7500000000000002</c:v>
                </c:pt>
                <c:pt idx="35">
                  <c:v>1.7999999999999998</c:v>
                </c:pt>
                <c:pt idx="36">
                  <c:v>1.8499999999999999</c:v>
                </c:pt>
                <c:pt idx="37">
                  <c:v>1.9</c:v>
                </c:pt>
                <c:pt idx="38">
                  <c:v>1.95</c:v>
                </c:pt>
                <c:pt idx="39">
                  <c:v>2</c:v>
                </c:pt>
                <c:pt idx="40">
                  <c:v>2.0500000000000003</c:v>
                </c:pt>
                <c:pt idx="41">
                  <c:v>2.1</c:v>
                </c:pt>
                <c:pt idx="42">
                  <c:v>2.15</c:v>
                </c:pt>
                <c:pt idx="43">
                  <c:v>2.1999999999999997</c:v>
                </c:pt>
                <c:pt idx="44">
                  <c:v>2.25</c:v>
                </c:pt>
                <c:pt idx="45">
                  <c:v>2.2999999999999998</c:v>
                </c:pt>
                <c:pt idx="46">
                  <c:v>2.35</c:v>
                </c:pt>
                <c:pt idx="47">
                  <c:v>2.4</c:v>
                </c:pt>
                <c:pt idx="48">
                  <c:v>2.4500000000000002</c:v>
                </c:pt>
                <c:pt idx="49">
                  <c:v>2.5</c:v>
                </c:pt>
                <c:pt idx="50">
                  <c:v>2.5499999999999998</c:v>
                </c:pt>
                <c:pt idx="51">
                  <c:v>2.6</c:v>
                </c:pt>
                <c:pt idx="52">
                  <c:v>2.65</c:v>
                </c:pt>
                <c:pt idx="53">
                  <c:v>2.7</c:v>
                </c:pt>
                <c:pt idx="54">
                  <c:v>2.75</c:v>
                </c:pt>
                <c:pt idx="55">
                  <c:v>2.8000000000000003</c:v>
                </c:pt>
                <c:pt idx="56">
                  <c:v>2.85</c:v>
                </c:pt>
                <c:pt idx="57">
                  <c:v>2.9000000000000004</c:v>
                </c:pt>
                <c:pt idx="58">
                  <c:v>2.9499999999999997</c:v>
                </c:pt>
              </c:numCache>
            </c:numRef>
          </c:xVal>
          <c:yVal>
            <c:numRef>
              <c:f>ALOHA_100_0.1!$B$2:$B$60</c:f>
              <c:numCache>
                <c:formatCode>General</c:formatCode>
                <c:ptCount val="59"/>
                <c:pt idx="0">
                  <c:v>2.4119999999999999E-2</c:v>
                </c:pt>
                <c:pt idx="1">
                  <c:v>2.6710000000000001E-2</c:v>
                </c:pt>
                <c:pt idx="2">
                  <c:v>2.0230000000000001E-2</c:v>
                </c:pt>
                <c:pt idx="3">
                  <c:v>1.8679999999999999E-2</c:v>
                </c:pt>
                <c:pt idx="4">
                  <c:v>1.4919999999999999E-2</c:v>
                </c:pt>
                <c:pt idx="5">
                  <c:v>1.5049999999999999E-2</c:v>
                </c:pt>
                <c:pt idx="6">
                  <c:v>1.273E-2</c:v>
                </c:pt>
                <c:pt idx="7">
                  <c:v>7.7799999999999996E-3</c:v>
                </c:pt>
                <c:pt idx="8">
                  <c:v>1.6219999999999998E-2</c:v>
                </c:pt>
                <c:pt idx="9">
                  <c:v>1.353E-2</c:v>
                </c:pt>
                <c:pt idx="10">
                  <c:v>9.7800000000000005E-3</c:v>
                </c:pt>
                <c:pt idx="11">
                  <c:v>1.1010000000000001E-2</c:v>
                </c:pt>
                <c:pt idx="12">
                  <c:v>6.1999999999999998E-3</c:v>
                </c:pt>
                <c:pt idx="13">
                  <c:v>1.1769999999999999E-2</c:v>
                </c:pt>
                <c:pt idx="14">
                  <c:v>1.226E-2</c:v>
                </c:pt>
                <c:pt idx="15">
                  <c:v>1.17E-2</c:v>
                </c:pt>
                <c:pt idx="16">
                  <c:v>4.2900000000000004E-3</c:v>
                </c:pt>
                <c:pt idx="17">
                  <c:v>4.8999999999999998E-3</c:v>
                </c:pt>
                <c:pt idx="18">
                  <c:v>1.242E-2</c:v>
                </c:pt>
                <c:pt idx="19">
                  <c:v>3.8600000000000001E-3</c:v>
                </c:pt>
                <c:pt idx="20">
                  <c:v>1.311E-2</c:v>
                </c:pt>
                <c:pt idx="21">
                  <c:v>3.3400000000000001E-3</c:v>
                </c:pt>
                <c:pt idx="22">
                  <c:v>1.355E-2</c:v>
                </c:pt>
                <c:pt idx="23">
                  <c:v>1.4149999999999999E-2</c:v>
                </c:pt>
                <c:pt idx="24">
                  <c:v>1.44E-2</c:v>
                </c:pt>
                <c:pt idx="25">
                  <c:v>5.8999999999999999E-3</c:v>
                </c:pt>
                <c:pt idx="26">
                  <c:v>3.3700000000000002E-3</c:v>
                </c:pt>
                <c:pt idx="27">
                  <c:v>1.5350000000000001E-2</c:v>
                </c:pt>
                <c:pt idx="28">
                  <c:v>1.762E-2</c:v>
                </c:pt>
                <c:pt idx="29">
                  <c:v>3.96E-3</c:v>
                </c:pt>
                <c:pt idx="30">
                  <c:v>2.64E-3</c:v>
                </c:pt>
                <c:pt idx="31">
                  <c:v>1.745E-2</c:v>
                </c:pt>
                <c:pt idx="32">
                  <c:v>1.31E-3</c:v>
                </c:pt>
                <c:pt idx="33">
                  <c:v>1.796E-2</c:v>
                </c:pt>
                <c:pt idx="34">
                  <c:v>1.7819999999999999E-2</c:v>
                </c:pt>
                <c:pt idx="35">
                  <c:v>4.0800000000000003E-3</c:v>
                </c:pt>
                <c:pt idx="36">
                  <c:v>2.0080000000000001E-2</c:v>
                </c:pt>
                <c:pt idx="37">
                  <c:v>2.3500000000000001E-3</c:v>
                </c:pt>
                <c:pt idx="38">
                  <c:v>1.2800000000000001E-3</c:v>
                </c:pt>
                <c:pt idx="39">
                  <c:v>1.8699999999999999E-3</c:v>
                </c:pt>
                <c:pt idx="40">
                  <c:v>2.2190000000000001E-2</c:v>
                </c:pt>
                <c:pt idx="41">
                  <c:v>1.01E-3</c:v>
                </c:pt>
                <c:pt idx="42">
                  <c:v>2.1680000000000001E-2</c:v>
                </c:pt>
                <c:pt idx="43">
                  <c:v>2.2950000000000002E-2</c:v>
                </c:pt>
                <c:pt idx="44">
                  <c:v>2.316E-2</c:v>
                </c:pt>
                <c:pt idx="45">
                  <c:v>3.5300000000000002E-3</c:v>
                </c:pt>
                <c:pt idx="46">
                  <c:v>2.3999999999999998E-3</c:v>
                </c:pt>
                <c:pt idx="47">
                  <c:v>2.4499999999999999E-3</c:v>
                </c:pt>
                <c:pt idx="48">
                  <c:v>2.605E-2</c:v>
                </c:pt>
                <c:pt idx="49">
                  <c:v>2.5860000000000001E-2</c:v>
                </c:pt>
                <c:pt idx="50">
                  <c:v>2.6780000000000002E-2</c:v>
                </c:pt>
                <c:pt idx="51">
                  <c:v>2.6759999999999999E-2</c:v>
                </c:pt>
                <c:pt idx="52">
                  <c:v>2.69E-2</c:v>
                </c:pt>
                <c:pt idx="53">
                  <c:v>2.6929999999999999E-2</c:v>
                </c:pt>
                <c:pt idx="54">
                  <c:v>2.1900000000000001E-3</c:v>
                </c:pt>
                <c:pt idx="55">
                  <c:v>8.4000000000000003E-4</c:v>
                </c:pt>
                <c:pt idx="56">
                  <c:v>2.9350000000000001E-2</c:v>
                </c:pt>
                <c:pt idx="57">
                  <c:v>1.07E-3</c:v>
                </c:pt>
                <c:pt idx="58">
                  <c:v>2.9069999999999999E-2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104-437F-806E-75BBB142D9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0153792"/>
        <c:axId val="290157152"/>
      </c:scatterChart>
      <c:valAx>
        <c:axId val="290153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Traffic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0157152"/>
        <c:crosses val="autoZero"/>
        <c:crossBetween val="midCat"/>
      </c:valAx>
      <c:valAx>
        <c:axId val="29015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Throughput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01537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ALOHA Throughput (N=100, Resend rate = 0.2)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Throughput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ALOHA_100_0.2!$E$2:$E$60</c:f>
              <c:numCache>
                <c:formatCode>General</c:formatCode>
                <c:ptCount val="59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0.35000000000000003</c:v>
                </c:pt>
                <c:pt idx="7">
                  <c:v>0.4</c:v>
                </c:pt>
                <c:pt idx="8">
                  <c:v>0.44999999999999996</c:v>
                </c:pt>
                <c:pt idx="9">
                  <c:v>0.5</c:v>
                </c:pt>
                <c:pt idx="10">
                  <c:v>0.54999999999999993</c:v>
                </c:pt>
                <c:pt idx="11">
                  <c:v>0.6</c:v>
                </c:pt>
                <c:pt idx="12">
                  <c:v>0.65</c:v>
                </c:pt>
                <c:pt idx="13">
                  <c:v>0.70000000000000007</c:v>
                </c:pt>
                <c:pt idx="14">
                  <c:v>0.75</c:v>
                </c:pt>
                <c:pt idx="15">
                  <c:v>0.8</c:v>
                </c:pt>
                <c:pt idx="16">
                  <c:v>0.85000000000000009</c:v>
                </c:pt>
                <c:pt idx="17">
                  <c:v>0.89999999999999991</c:v>
                </c:pt>
                <c:pt idx="18">
                  <c:v>0.95</c:v>
                </c:pt>
                <c:pt idx="19">
                  <c:v>1</c:v>
                </c:pt>
                <c:pt idx="20">
                  <c:v>1.05</c:v>
                </c:pt>
                <c:pt idx="21">
                  <c:v>1.0999999999999999</c:v>
                </c:pt>
                <c:pt idx="22">
                  <c:v>1.1499999999999999</c:v>
                </c:pt>
                <c:pt idx="23">
                  <c:v>1.2</c:v>
                </c:pt>
                <c:pt idx="24">
                  <c:v>1.25</c:v>
                </c:pt>
                <c:pt idx="25">
                  <c:v>1.3</c:v>
                </c:pt>
                <c:pt idx="26">
                  <c:v>1.35</c:v>
                </c:pt>
                <c:pt idx="27">
                  <c:v>1.4000000000000001</c:v>
                </c:pt>
                <c:pt idx="28">
                  <c:v>1.4500000000000002</c:v>
                </c:pt>
                <c:pt idx="29">
                  <c:v>1.5</c:v>
                </c:pt>
                <c:pt idx="30">
                  <c:v>1.55</c:v>
                </c:pt>
                <c:pt idx="31">
                  <c:v>1.6</c:v>
                </c:pt>
                <c:pt idx="32">
                  <c:v>1.6500000000000001</c:v>
                </c:pt>
                <c:pt idx="33">
                  <c:v>1.7000000000000002</c:v>
                </c:pt>
                <c:pt idx="34">
                  <c:v>1.7500000000000002</c:v>
                </c:pt>
                <c:pt idx="35">
                  <c:v>1.7999999999999998</c:v>
                </c:pt>
                <c:pt idx="36">
                  <c:v>1.8499999999999999</c:v>
                </c:pt>
                <c:pt idx="37">
                  <c:v>1.9</c:v>
                </c:pt>
                <c:pt idx="38">
                  <c:v>1.95</c:v>
                </c:pt>
                <c:pt idx="39">
                  <c:v>2</c:v>
                </c:pt>
                <c:pt idx="40">
                  <c:v>2.0500000000000003</c:v>
                </c:pt>
                <c:pt idx="41">
                  <c:v>2.1</c:v>
                </c:pt>
                <c:pt idx="42">
                  <c:v>2.15</c:v>
                </c:pt>
                <c:pt idx="43">
                  <c:v>2.1999999999999997</c:v>
                </c:pt>
                <c:pt idx="44">
                  <c:v>2.25</c:v>
                </c:pt>
                <c:pt idx="45">
                  <c:v>2.2999999999999998</c:v>
                </c:pt>
                <c:pt idx="46">
                  <c:v>2.35</c:v>
                </c:pt>
                <c:pt idx="47">
                  <c:v>2.4</c:v>
                </c:pt>
                <c:pt idx="48">
                  <c:v>2.4500000000000002</c:v>
                </c:pt>
                <c:pt idx="49">
                  <c:v>2.5</c:v>
                </c:pt>
                <c:pt idx="50">
                  <c:v>2.5499999999999998</c:v>
                </c:pt>
                <c:pt idx="51">
                  <c:v>2.6</c:v>
                </c:pt>
                <c:pt idx="52">
                  <c:v>2.65</c:v>
                </c:pt>
                <c:pt idx="53">
                  <c:v>2.7</c:v>
                </c:pt>
                <c:pt idx="54">
                  <c:v>2.75</c:v>
                </c:pt>
                <c:pt idx="55">
                  <c:v>2.8000000000000003</c:v>
                </c:pt>
                <c:pt idx="56">
                  <c:v>2.85</c:v>
                </c:pt>
                <c:pt idx="57">
                  <c:v>2.9000000000000004</c:v>
                </c:pt>
                <c:pt idx="58">
                  <c:v>2.9499999999999997</c:v>
                </c:pt>
              </c:numCache>
            </c:numRef>
          </c:xVal>
          <c:yVal>
            <c:numRef>
              <c:f>ALOHA_100_0.2!$B$2:$B$60</c:f>
              <c:numCache>
                <c:formatCode>General</c:formatCode>
                <c:ptCount val="59"/>
                <c:pt idx="0">
                  <c:v>2.3699999999999999E-2</c:v>
                </c:pt>
                <c:pt idx="1">
                  <c:v>2.2040000000000001E-2</c:v>
                </c:pt>
                <c:pt idx="2">
                  <c:v>2.384E-2</c:v>
                </c:pt>
                <c:pt idx="3">
                  <c:v>1.8280000000000001E-2</c:v>
                </c:pt>
                <c:pt idx="4">
                  <c:v>1.847E-2</c:v>
                </c:pt>
                <c:pt idx="5">
                  <c:v>1.6150000000000001E-2</c:v>
                </c:pt>
                <c:pt idx="6">
                  <c:v>8.9999999999999993E-3</c:v>
                </c:pt>
                <c:pt idx="7">
                  <c:v>1.337E-2</c:v>
                </c:pt>
                <c:pt idx="8">
                  <c:v>1.2659999999999999E-2</c:v>
                </c:pt>
                <c:pt idx="9">
                  <c:v>7.8899999999999994E-3</c:v>
                </c:pt>
                <c:pt idx="10">
                  <c:v>8.4200000000000004E-3</c:v>
                </c:pt>
                <c:pt idx="11">
                  <c:v>1.073E-2</c:v>
                </c:pt>
                <c:pt idx="12">
                  <c:v>9.3299999999999998E-3</c:v>
                </c:pt>
                <c:pt idx="13">
                  <c:v>7.8600000000000007E-3</c:v>
                </c:pt>
                <c:pt idx="14">
                  <c:v>1.039E-2</c:v>
                </c:pt>
                <c:pt idx="15">
                  <c:v>4.9699999999999996E-3</c:v>
                </c:pt>
                <c:pt idx="16">
                  <c:v>8.43E-3</c:v>
                </c:pt>
                <c:pt idx="17">
                  <c:v>1.2449999999999999E-2</c:v>
                </c:pt>
                <c:pt idx="18">
                  <c:v>1.197E-2</c:v>
                </c:pt>
                <c:pt idx="19">
                  <c:v>1.319E-2</c:v>
                </c:pt>
                <c:pt idx="20">
                  <c:v>4.2500000000000003E-3</c:v>
                </c:pt>
                <c:pt idx="21">
                  <c:v>6.1500000000000001E-3</c:v>
                </c:pt>
                <c:pt idx="22">
                  <c:v>6.5500000000000003E-3</c:v>
                </c:pt>
                <c:pt idx="23">
                  <c:v>2.0400000000000001E-3</c:v>
                </c:pt>
                <c:pt idx="24">
                  <c:v>6.3E-3</c:v>
                </c:pt>
                <c:pt idx="25">
                  <c:v>1.5310000000000001E-2</c:v>
                </c:pt>
                <c:pt idx="26">
                  <c:v>2.7299999999999998E-3</c:v>
                </c:pt>
                <c:pt idx="27">
                  <c:v>1.6570000000000001E-2</c:v>
                </c:pt>
                <c:pt idx="28">
                  <c:v>2.96E-3</c:v>
                </c:pt>
                <c:pt idx="29">
                  <c:v>1.7219999999999999E-2</c:v>
                </c:pt>
                <c:pt idx="30">
                  <c:v>3.9699999999999996E-3</c:v>
                </c:pt>
                <c:pt idx="31">
                  <c:v>1.7389999999999999E-2</c:v>
                </c:pt>
                <c:pt idx="32">
                  <c:v>2.4599999999999999E-3</c:v>
                </c:pt>
                <c:pt idx="33">
                  <c:v>1.8679999999999999E-2</c:v>
                </c:pt>
                <c:pt idx="34">
                  <c:v>2.8700000000000002E-3</c:v>
                </c:pt>
                <c:pt idx="35">
                  <c:v>2.66E-3</c:v>
                </c:pt>
                <c:pt idx="36">
                  <c:v>1.9470000000000001E-2</c:v>
                </c:pt>
                <c:pt idx="37">
                  <c:v>1.5100000000000001E-3</c:v>
                </c:pt>
                <c:pt idx="38">
                  <c:v>2.0109999999999999E-2</c:v>
                </c:pt>
                <c:pt idx="39">
                  <c:v>2.0840000000000001E-2</c:v>
                </c:pt>
                <c:pt idx="40">
                  <c:v>6.4799999999999996E-3</c:v>
                </c:pt>
                <c:pt idx="41">
                  <c:v>2.5999999999999999E-3</c:v>
                </c:pt>
                <c:pt idx="42">
                  <c:v>2.6900000000000001E-3</c:v>
                </c:pt>
                <c:pt idx="43">
                  <c:v>2.2519999999999998E-2</c:v>
                </c:pt>
                <c:pt idx="44">
                  <c:v>2.29E-2</c:v>
                </c:pt>
                <c:pt idx="45">
                  <c:v>2.4809999999999999E-2</c:v>
                </c:pt>
                <c:pt idx="46">
                  <c:v>2.4119999999999999E-2</c:v>
                </c:pt>
                <c:pt idx="47">
                  <c:v>2.4879999999999999E-2</c:v>
                </c:pt>
                <c:pt idx="48">
                  <c:v>1.4400000000000001E-3</c:v>
                </c:pt>
                <c:pt idx="49">
                  <c:v>1.5100000000000001E-3</c:v>
                </c:pt>
                <c:pt idx="50">
                  <c:v>2.665E-2</c:v>
                </c:pt>
                <c:pt idx="51">
                  <c:v>1.1900000000000001E-3</c:v>
                </c:pt>
                <c:pt idx="52">
                  <c:v>1.08E-3</c:v>
                </c:pt>
                <c:pt idx="53">
                  <c:v>3.0500000000000002E-3</c:v>
                </c:pt>
                <c:pt idx="54">
                  <c:v>2.7470000000000001E-2</c:v>
                </c:pt>
                <c:pt idx="55">
                  <c:v>2.1199999999999999E-3</c:v>
                </c:pt>
                <c:pt idx="56">
                  <c:v>2.8570000000000002E-2</c:v>
                </c:pt>
                <c:pt idx="57">
                  <c:v>1.09E-3</c:v>
                </c:pt>
                <c:pt idx="58">
                  <c:v>5.9000000000000003E-4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2A1-48A6-ABE3-8092B73334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0153792"/>
        <c:axId val="290157152"/>
      </c:scatterChart>
      <c:valAx>
        <c:axId val="290153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Traffic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0157152"/>
        <c:crosses val="autoZero"/>
        <c:crossBetween val="midCat"/>
      </c:valAx>
      <c:valAx>
        <c:axId val="29015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Throughput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01537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ALOHA Throughput (N=2)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ALOHA_2!$B$1</c:f>
              <c:strCache>
                <c:ptCount val="1"/>
                <c:pt idx="0">
                  <c:v>Throughput (Simulation)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ALOHA_2!$E$2:$E$60</c:f>
              <c:numCache>
                <c:formatCode>General</c:formatCode>
                <c:ptCount val="59"/>
                <c:pt idx="0">
                  <c:v>1E-3</c:v>
                </c:pt>
                <c:pt idx="1">
                  <c:v>2E-3</c:v>
                </c:pt>
                <c:pt idx="2">
                  <c:v>3.0000000000000001E-3</c:v>
                </c:pt>
                <c:pt idx="3">
                  <c:v>4.0000000000000001E-3</c:v>
                </c:pt>
                <c:pt idx="4">
                  <c:v>5.0000000000000001E-3</c:v>
                </c:pt>
                <c:pt idx="5">
                  <c:v>6.0000000000000001E-3</c:v>
                </c:pt>
                <c:pt idx="6">
                  <c:v>7.0000000000000001E-3</c:v>
                </c:pt>
                <c:pt idx="7">
                  <c:v>8.0000000000000002E-3</c:v>
                </c:pt>
                <c:pt idx="8">
                  <c:v>8.9999999999999993E-3</c:v>
                </c:pt>
                <c:pt idx="9">
                  <c:v>0.01</c:v>
                </c:pt>
                <c:pt idx="10">
                  <c:v>1.0999999999999999E-2</c:v>
                </c:pt>
                <c:pt idx="11">
                  <c:v>1.2E-2</c:v>
                </c:pt>
                <c:pt idx="12">
                  <c:v>1.2999999999999999E-2</c:v>
                </c:pt>
                <c:pt idx="13">
                  <c:v>1.4E-2</c:v>
                </c:pt>
                <c:pt idx="14">
                  <c:v>1.4999999999999999E-2</c:v>
                </c:pt>
                <c:pt idx="15">
                  <c:v>1.6E-2</c:v>
                </c:pt>
                <c:pt idx="16">
                  <c:v>1.7000000000000001E-2</c:v>
                </c:pt>
                <c:pt idx="17">
                  <c:v>1.7999999999999999E-2</c:v>
                </c:pt>
                <c:pt idx="18">
                  <c:v>1.9E-2</c:v>
                </c:pt>
                <c:pt idx="19">
                  <c:v>0.02</c:v>
                </c:pt>
                <c:pt idx="20">
                  <c:v>2.1000000000000001E-2</c:v>
                </c:pt>
                <c:pt idx="21">
                  <c:v>2.1999999999999999E-2</c:v>
                </c:pt>
                <c:pt idx="22">
                  <c:v>2.3E-2</c:v>
                </c:pt>
                <c:pt idx="23">
                  <c:v>2.4E-2</c:v>
                </c:pt>
                <c:pt idx="24">
                  <c:v>2.5000000000000001E-2</c:v>
                </c:pt>
                <c:pt idx="25">
                  <c:v>2.5999999999999999E-2</c:v>
                </c:pt>
                <c:pt idx="26">
                  <c:v>2.7E-2</c:v>
                </c:pt>
                <c:pt idx="27">
                  <c:v>2.8000000000000001E-2</c:v>
                </c:pt>
                <c:pt idx="28">
                  <c:v>2.9000000000000001E-2</c:v>
                </c:pt>
                <c:pt idx="29">
                  <c:v>0.03</c:v>
                </c:pt>
                <c:pt idx="30">
                  <c:v>3.1E-2</c:v>
                </c:pt>
                <c:pt idx="31">
                  <c:v>3.2000000000000001E-2</c:v>
                </c:pt>
                <c:pt idx="32">
                  <c:v>3.3000000000000002E-2</c:v>
                </c:pt>
                <c:pt idx="33">
                  <c:v>3.4000000000000002E-2</c:v>
                </c:pt>
                <c:pt idx="34">
                  <c:v>3.5000000000000003E-2</c:v>
                </c:pt>
                <c:pt idx="35">
                  <c:v>3.5999999999999997E-2</c:v>
                </c:pt>
                <c:pt idx="36">
                  <c:v>3.6999999999999998E-2</c:v>
                </c:pt>
                <c:pt idx="37">
                  <c:v>3.7999999999999999E-2</c:v>
                </c:pt>
                <c:pt idx="38">
                  <c:v>3.9E-2</c:v>
                </c:pt>
                <c:pt idx="39">
                  <c:v>0.04</c:v>
                </c:pt>
                <c:pt idx="40">
                  <c:v>4.1000000000000002E-2</c:v>
                </c:pt>
                <c:pt idx="41">
                  <c:v>4.2000000000000003E-2</c:v>
                </c:pt>
                <c:pt idx="42">
                  <c:v>4.2999999999999997E-2</c:v>
                </c:pt>
                <c:pt idx="43">
                  <c:v>4.3999999999999997E-2</c:v>
                </c:pt>
                <c:pt idx="44">
                  <c:v>4.4999999999999998E-2</c:v>
                </c:pt>
                <c:pt idx="45">
                  <c:v>4.5999999999999999E-2</c:v>
                </c:pt>
                <c:pt idx="46">
                  <c:v>4.7E-2</c:v>
                </c:pt>
                <c:pt idx="47">
                  <c:v>4.8000000000000001E-2</c:v>
                </c:pt>
                <c:pt idx="48">
                  <c:v>4.9000000000000002E-2</c:v>
                </c:pt>
                <c:pt idx="49">
                  <c:v>0.05</c:v>
                </c:pt>
                <c:pt idx="50">
                  <c:v>5.0999999999999997E-2</c:v>
                </c:pt>
                <c:pt idx="51">
                  <c:v>5.1999999999999998E-2</c:v>
                </c:pt>
                <c:pt idx="52">
                  <c:v>5.2999999999999999E-2</c:v>
                </c:pt>
                <c:pt idx="53">
                  <c:v>5.3999999999999999E-2</c:v>
                </c:pt>
                <c:pt idx="54">
                  <c:v>5.5E-2</c:v>
                </c:pt>
                <c:pt idx="55">
                  <c:v>5.6000000000000001E-2</c:v>
                </c:pt>
                <c:pt idx="56">
                  <c:v>5.7000000000000002E-2</c:v>
                </c:pt>
                <c:pt idx="57">
                  <c:v>5.8000000000000003E-2</c:v>
                </c:pt>
                <c:pt idx="58">
                  <c:v>5.8999999999999997E-2</c:v>
                </c:pt>
              </c:numCache>
            </c:numRef>
          </c:xVal>
          <c:yVal>
            <c:numRef>
              <c:f>ALOHA_2!$B$2:$B$60</c:f>
              <c:numCache>
                <c:formatCode>General</c:formatCode>
                <c:ptCount val="59"/>
                <c:pt idx="0">
                  <c:v>8.9999999999999998E-4</c:v>
                </c:pt>
                <c:pt idx="1">
                  <c:v>2.0200000000000001E-3</c:v>
                </c:pt>
                <c:pt idx="2">
                  <c:v>3.1199999999999999E-3</c:v>
                </c:pt>
                <c:pt idx="3">
                  <c:v>4.1599999999999996E-3</c:v>
                </c:pt>
                <c:pt idx="4">
                  <c:v>5.0499999999999998E-3</c:v>
                </c:pt>
                <c:pt idx="5">
                  <c:v>6.4000000000000003E-3</c:v>
                </c:pt>
                <c:pt idx="6">
                  <c:v>7.0800000000000004E-3</c:v>
                </c:pt>
                <c:pt idx="7">
                  <c:v>7.8399999999999997E-3</c:v>
                </c:pt>
                <c:pt idx="8">
                  <c:v>9.2099999999999994E-3</c:v>
                </c:pt>
                <c:pt idx="9">
                  <c:v>9.8099999999999993E-3</c:v>
                </c:pt>
                <c:pt idx="10">
                  <c:v>1.12E-2</c:v>
                </c:pt>
                <c:pt idx="11">
                  <c:v>1.1820000000000001E-2</c:v>
                </c:pt>
                <c:pt idx="12">
                  <c:v>1.2409999999999999E-2</c:v>
                </c:pt>
                <c:pt idx="13">
                  <c:v>1.3729999999999999E-2</c:v>
                </c:pt>
                <c:pt idx="14">
                  <c:v>1.4970000000000001E-2</c:v>
                </c:pt>
                <c:pt idx="15">
                  <c:v>1.6150000000000001E-2</c:v>
                </c:pt>
                <c:pt idx="16">
                  <c:v>1.643E-2</c:v>
                </c:pt>
                <c:pt idx="17">
                  <c:v>1.8020000000000001E-2</c:v>
                </c:pt>
                <c:pt idx="18">
                  <c:v>1.8499999999999999E-2</c:v>
                </c:pt>
                <c:pt idx="19">
                  <c:v>1.992E-2</c:v>
                </c:pt>
                <c:pt idx="20">
                  <c:v>2.095E-2</c:v>
                </c:pt>
                <c:pt idx="21">
                  <c:v>2.1510000000000001E-2</c:v>
                </c:pt>
                <c:pt idx="22">
                  <c:v>2.2579999999999999E-2</c:v>
                </c:pt>
                <c:pt idx="23">
                  <c:v>2.3130000000000001E-2</c:v>
                </c:pt>
                <c:pt idx="24">
                  <c:v>2.4049999999999998E-2</c:v>
                </c:pt>
                <c:pt idx="25">
                  <c:v>2.5590000000000002E-2</c:v>
                </c:pt>
                <c:pt idx="26">
                  <c:v>2.58E-2</c:v>
                </c:pt>
                <c:pt idx="27">
                  <c:v>2.707E-2</c:v>
                </c:pt>
                <c:pt idx="28">
                  <c:v>2.836E-2</c:v>
                </c:pt>
                <c:pt idx="29">
                  <c:v>2.8580000000000001E-2</c:v>
                </c:pt>
                <c:pt idx="30">
                  <c:v>2.9780000000000001E-2</c:v>
                </c:pt>
                <c:pt idx="31">
                  <c:v>3.1309999999999998E-2</c:v>
                </c:pt>
                <c:pt idx="32">
                  <c:v>3.2620000000000003E-2</c:v>
                </c:pt>
                <c:pt idx="33">
                  <c:v>3.2960000000000003E-2</c:v>
                </c:pt>
                <c:pt idx="34">
                  <c:v>3.3820000000000003E-2</c:v>
                </c:pt>
                <c:pt idx="35">
                  <c:v>3.4250000000000003E-2</c:v>
                </c:pt>
                <c:pt idx="36">
                  <c:v>3.5110000000000002E-2</c:v>
                </c:pt>
                <c:pt idx="37">
                  <c:v>3.6819999999999999E-2</c:v>
                </c:pt>
                <c:pt idx="38">
                  <c:v>3.7769999999999998E-2</c:v>
                </c:pt>
                <c:pt idx="39">
                  <c:v>3.9100000000000003E-2</c:v>
                </c:pt>
                <c:pt idx="40">
                  <c:v>3.909E-2</c:v>
                </c:pt>
                <c:pt idx="41">
                  <c:v>4.1709999999999997E-2</c:v>
                </c:pt>
                <c:pt idx="42">
                  <c:v>4.1599999999999998E-2</c:v>
                </c:pt>
                <c:pt idx="43">
                  <c:v>4.2779999999999999E-2</c:v>
                </c:pt>
                <c:pt idx="44">
                  <c:v>4.267E-2</c:v>
                </c:pt>
                <c:pt idx="45">
                  <c:v>4.4990000000000002E-2</c:v>
                </c:pt>
                <c:pt idx="46">
                  <c:v>4.5749999999999999E-2</c:v>
                </c:pt>
                <c:pt idx="47">
                  <c:v>4.6940000000000003E-2</c:v>
                </c:pt>
                <c:pt idx="48">
                  <c:v>4.7969999999999999E-2</c:v>
                </c:pt>
                <c:pt idx="49">
                  <c:v>4.8160000000000001E-2</c:v>
                </c:pt>
                <c:pt idx="50">
                  <c:v>4.9270000000000001E-2</c:v>
                </c:pt>
                <c:pt idx="51">
                  <c:v>5.0439999999999999E-2</c:v>
                </c:pt>
                <c:pt idx="52">
                  <c:v>5.1020000000000003E-2</c:v>
                </c:pt>
                <c:pt idx="53">
                  <c:v>5.0439999999999999E-2</c:v>
                </c:pt>
                <c:pt idx="54">
                  <c:v>5.296E-2</c:v>
                </c:pt>
                <c:pt idx="55">
                  <c:v>5.4420000000000003E-2</c:v>
                </c:pt>
                <c:pt idx="56">
                  <c:v>5.4829999999999997E-2</c:v>
                </c:pt>
                <c:pt idx="57">
                  <c:v>5.6000000000000001E-2</c:v>
                </c:pt>
                <c:pt idx="58">
                  <c:v>5.6270000000000001E-2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40A-4AB2-941A-03C7E324B5F9}"/>
            </c:ext>
          </c:extLst>
        </c:ser>
        <c:ser>
          <c:idx val="1"/>
          <c:order val="1"/>
          <c:tx>
            <c:strRef>
              <c:f>ALOHA_2!$F$1</c:f>
              <c:strCache>
                <c:ptCount val="1"/>
                <c:pt idx="0">
                  <c:v>Throughput (Theory)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ALOHA_2!$E$2:$E$60</c:f>
              <c:numCache>
                <c:formatCode>General</c:formatCode>
                <c:ptCount val="59"/>
                <c:pt idx="0">
                  <c:v>1E-3</c:v>
                </c:pt>
                <c:pt idx="1">
                  <c:v>2E-3</c:v>
                </c:pt>
                <c:pt idx="2">
                  <c:v>3.0000000000000001E-3</c:v>
                </c:pt>
                <c:pt idx="3">
                  <c:v>4.0000000000000001E-3</c:v>
                </c:pt>
                <c:pt idx="4">
                  <c:v>5.0000000000000001E-3</c:v>
                </c:pt>
                <c:pt idx="5">
                  <c:v>6.0000000000000001E-3</c:v>
                </c:pt>
                <c:pt idx="6">
                  <c:v>7.0000000000000001E-3</c:v>
                </c:pt>
                <c:pt idx="7">
                  <c:v>8.0000000000000002E-3</c:v>
                </c:pt>
                <c:pt idx="8">
                  <c:v>8.9999999999999993E-3</c:v>
                </c:pt>
                <c:pt idx="9">
                  <c:v>0.01</c:v>
                </c:pt>
                <c:pt idx="10">
                  <c:v>1.0999999999999999E-2</c:v>
                </c:pt>
                <c:pt idx="11">
                  <c:v>1.2E-2</c:v>
                </c:pt>
                <c:pt idx="12">
                  <c:v>1.2999999999999999E-2</c:v>
                </c:pt>
                <c:pt idx="13">
                  <c:v>1.4E-2</c:v>
                </c:pt>
                <c:pt idx="14">
                  <c:v>1.4999999999999999E-2</c:v>
                </c:pt>
                <c:pt idx="15">
                  <c:v>1.6E-2</c:v>
                </c:pt>
                <c:pt idx="16">
                  <c:v>1.7000000000000001E-2</c:v>
                </c:pt>
                <c:pt idx="17">
                  <c:v>1.7999999999999999E-2</c:v>
                </c:pt>
                <c:pt idx="18">
                  <c:v>1.9E-2</c:v>
                </c:pt>
                <c:pt idx="19">
                  <c:v>0.02</c:v>
                </c:pt>
                <c:pt idx="20">
                  <c:v>2.1000000000000001E-2</c:v>
                </c:pt>
                <c:pt idx="21">
                  <c:v>2.1999999999999999E-2</c:v>
                </c:pt>
                <c:pt idx="22">
                  <c:v>2.3E-2</c:v>
                </c:pt>
                <c:pt idx="23">
                  <c:v>2.4E-2</c:v>
                </c:pt>
                <c:pt idx="24">
                  <c:v>2.5000000000000001E-2</c:v>
                </c:pt>
                <c:pt idx="25">
                  <c:v>2.5999999999999999E-2</c:v>
                </c:pt>
                <c:pt idx="26">
                  <c:v>2.7E-2</c:v>
                </c:pt>
                <c:pt idx="27">
                  <c:v>2.8000000000000001E-2</c:v>
                </c:pt>
                <c:pt idx="28">
                  <c:v>2.9000000000000001E-2</c:v>
                </c:pt>
                <c:pt idx="29">
                  <c:v>0.03</c:v>
                </c:pt>
                <c:pt idx="30">
                  <c:v>3.1E-2</c:v>
                </c:pt>
                <c:pt idx="31">
                  <c:v>3.2000000000000001E-2</c:v>
                </c:pt>
                <c:pt idx="32">
                  <c:v>3.3000000000000002E-2</c:v>
                </c:pt>
                <c:pt idx="33">
                  <c:v>3.4000000000000002E-2</c:v>
                </c:pt>
                <c:pt idx="34">
                  <c:v>3.5000000000000003E-2</c:v>
                </c:pt>
                <c:pt idx="35">
                  <c:v>3.5999999999999997E-2</c:v>
                </c:pt>
                <c:pt idx="36">
                  <c:v>3.6999999999999998E-2</c:v>
                </c:pt>
                <c:pt idx="37">
                  <c:v>3.7999999999999999E-2</c:v>
                </c:pt>
                <c:pt idx="38">
                  <c:v>3.9E-2</c:v>
                </c:pt>
                <c:pt idx="39">
                  <c:v>0.04</c:v>
                </c:pt>
                <c:pt idx="40">
                  <c:v>4.1000000000000002E-2</c:v>
                </c:pt>
                <c:pt idx="41">
                  <c:v>4.2000000000000003E-2</c:v>
                </c:pt>
                <c:pt idx="42">
                  <c:v>4.2999999999999997E-2</c:v>
                </c:pt>
                <c:pt idx="43">
                  <c:v>4.3999999999999997E-2</c:v>
                </c:pt>
                <c:pt idx="44">
                  <c:v>4.4999999999999998E-2</c:v>
                </c:pt>
                <c:pt idx="45">
                  <c:v>4.5999999999999999E-2</c:v>
                </c:pt>
                <c:pt idx="46">
                  <c:v>4.7E-2</c:v>
                </c:pt>
                <c:pt idx="47">
                  <c:v>4.8000000000000001E-2</c:v>
                </c:pt>
                <c:pt idx="48">
                  <c:v>4.9000000000000002E-2</c:v>
                </c:pt>
                <c:pt idx="49">
                  <c:v>0.05</c:v>
                </c:pt>
                <c:pt idx="50">
                  <c:v>5.0999999999999997E-2</c:v>
                </c:pt>
                <c:pt idx="51">
                  <c:v>5.1999999999999998E-2</c:v>
                </c:pt>
                <c:pt idx="52">
                  <c:v>5.2999999999999999E-2</c:v>
                </c:pt>
                <c:pt idx="53">
                  <c:v>5.3999999999999999E-2</c:v>
                </c:pt>
                <c:pt idx="54">
                  <c:v>5.5E-2</c:v>
                </c:pt>
                <c:pt idx="55">
                  <c:v>5.6000000000000001E-2</c:v>
                </c:pt>
                <c:pt idx="56">
                  <c:v>5.7000000000000002E-2</c:v>
                </c:pt>
                <c:pt idx="57">
                  <c:v>5.8000000000000003E-2</c:v>
                </c:pt>
                <c:pt idx="58">
                  <c:v>5.8999999999999997E-2</c:v>
                </c:pt>
              </c:numCache>
            </c:numRef>
          </c:xVal>
          <c:yVal>
            <c:numRef>
              <c:f>ALOHA_2!$F$2:$F$60</c:f>
              <c:numCache>
                <c:formatCode>General</c:formatCode>
                <c:ptCount val="59"/>
                <c:pt idx="0">
                  <c:v>9.990004998333751E-4</c:v>
                </c:pt>
                <c:pt idx="1">
                  <c:v>1.9960039973346663E-3</c:v>
                </c:pt>
                <c:pt idx="2">
                  <c:v>2.9910134865101189E-3</c:v>
                </c:pt>
                <c:pt idx="3">
                  <c:v>3.9840319573759657E-3</c:v>
                </c:pt>
                <c:pt idx="4">
                  <c:v>4.9750623959634119E-3</c:v>
                </c:pt>
                <c:pt idx="5">
                  <c:v>5.9641077843236119E-3</c:v>
                </c:pt>
                <c:pt idx="6">
                  <c:v>6.9511711005326455E-3</c:v>
                </c:pt>
                <c:pt idx="7">
                  <c:v>7.9362553186964856E-3</c:v>
                </c:pt>
                <c:pt idx="8">
                  <c:v>8.919363408955952E-3</c:v>
                </c:pt>
                <c:pt idx="9">
                  <c:v>9.9004983374916811E-3</c:v>
                </c:pt>
                <c:pt idx="10">
                  <c:v>1.0879663066529056E-2</c:v>
                </c:pt>
                <c:pt idx="11">
                  <c:v>1.1856860554343167E-2</c:v>
                </c:pt>
                <c:pt idx="12">
                  <c:v>1.2832093755263738E-2</c:v>
                </c:pt>
                <c:pt idx="13">
                  <c:v>1.3805365619680066E-2</c:v>
                </c:pt>
                <c:pt idx="14">
                  <c:v>1.4776679094045939E-2</c:v>
                </c:pt>
                <c:pt idx="15">
                  <c:v>1.5746037120884564E-2</c:v>
                </c:pt>
                <c:pt idx="16">
                  <c:v>1.6713442638793465E-2</c:v>
                </c:pt>
                <c:pt idx="17">
                  <c:v>1.7678898582449414E-2</c:v>
                </c:pt>
                <c:pt idx="18">
                  <c:v>1.8642407882613312E-2</c:v>
                </c:pt>
                <c:pt idx="19">
                  <c:v>1.9603973466135106E-2</c:v>
                </c:pt>
                <c:pt idx="20">
                  <c:v>2.0563598255958652E-2</c:v>
                </c:pt>
                <c:pt idx="21">
                  <c:v>2.1521285171126621E-2</c:v>
                </c:pt>
                <c:pt idx="22">
                  <c:v>2.2477037126785372E-2</c:v>
                </c:pt>
                <c:pt idx="23">
                  <c:v>2.3430857034189824E-2</c:v>
                </c:pt>
                <c:pt idx="24">
                  <c:v>2.4382747800708315E-2</c:v>
                </c:pt>
                <c:pt idx="25">
                  <c:v>2.5332712329827482E-2</c:v>
                </c:pt>
                <c:pt idx="26">
                  <c:v>2.6280753521157094E-2</c:v>
                </c:pt>
                <c:pt idx="27">
                  <c:v>2.7226874270434912E-2</c:v>
                </c:pt>
                <c:pt idx="28">
                  <c:v>2.8171077469531541E-2</c:v>
                </c:pt>
                <c:pt idx="29">
                  <c:v>2.9113366006455244E-2</c:v>
                </c:pt>
                <c:pt idx="30">
                  <c:v>3.0053742765356804E-2</c:v>
                </c:pt>
                <c:pt idx="31">
                  <c:v>3.0992210626534324E-2</c:v>
                </c:pt>
                <c:pt idx="32">
                  <c:v>3.1928772466438056E-2</c:v>
                </c:pt>
                <c:pt idx="33">
                  <c:v>3.2863431157675226E-2</c:v>
                </c:pt>
                <c:pt idx="34">
                  <c:v>3.3796189569014833E-2</c:v>
                </c:pt>
                <c:pt idx="35">
                  <c:v>3.472705056539243E-2</c:v>
                </c:pt>
                <c:pt idx="36">
                  <c:v>3.5656017007914979E-2</c:v>
                </c:pt>
                <c:pt idx="37">
                  <c:v>3.6583091753865579E-2</c:v>
                </c:pt>
                <c:pt idx="38">
                  <c:v>3.7508277656708305E-2</c:v>
                </c:pt>
                <c:pt idx="39">
                  <c:v>3.8431577566092931E-2</c:v>
                </c:pt>
                <c:pt idx="40">
                  <c:v>3.9352994327859755E-2</c:v>
                </c:pt>
                <c:pt idx="41">
                  <c:v>4.0272530784044351E-2</c:v>
                </c:pt>
                <c:pt idx="42">
                  <c:v>4.1190189772882316E-2</c:v>
                </c:pt>
                <c:pt idx="43">
                  <c:v>4.2105974128814054E-2</c:v>
                </c:pt>
                <c:pt idx="44">
                  <c:v>4.3019886682489496E-2</c:v>
                </c:pt>
                <c:pt idx="45">
                  <c:v>4.3931930260772876E-2</c:v>
                </c:pt>
                <c:pt idx="46">
                  <c:v>4.4842107686747443E-2</c:v>
                </c:pt>
                <c:pt idx="47">
                  <c:v>4.5750421779720225E-2</c:v>
                </c:pt>
                <c:pt idx="48">
                  <c:v>4.6656875355226744E-2</c:v>
                </c:pt>
                <c:pt idx="49">
                  <c:v>4.7561471225035706E-2</c:v>
                </c:pt>
                <c:pt idx="50">
                  <c:v>4.8464212197153772E-2</c:v>
                </c:pt>
                <c:pt idx="51">
                  <c:v>4.9365101075830253E-2</c:v>
                </c:pt>
                <c:pt idx="52">
                  <c:v>5.0264140661561804E-2</c:v>
                </c:pt>
                <c:pt idx="53">
                  <c:v>5.1161333751097111E-2</c:v>
                </c:pt>
                <c:pt idx="54">
                  <c:v>5.2056683137441613E-2</c:v>
                </c:pt>
                <c:pt idx="55">
                  <c:v>5.2950191609862196E-2</c:v>
                </c:pt>
                <c:pt idx="56">
                  <c:v>5.3841861953891831E-2</c:v>
                </c:pt>
                <c:pt idx="57">
                  <c:v>5.473169695133432E-2</c:v>
                </c:pt>
                <c:pt idx="58">
                  <c:v>5.561969938026888E-2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40A-4AB2-941A-03C7E324B5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4519072"/>
        <c:axId val="1939548816"/>
      </c:scatterChart>
      <c:valAx>
        <c:axId val="1224519072"/>
        <c:scaling>
          <c:orientation val="minMax"/>
          <c:max val="6.0000000000000012E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Traffic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39548816"/>
        <c:crosses val="autoZero"/>
        <c:crossBetween val="midCat"/>
      </c:valAx>
      <c:valAx>
        <c:axId val="19395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 Throughput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245190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634601924759408"/>
          <c:y val="0.57949001166520853"/>
          <c:w val="0.33254286964129481"/>
          <c:h val="0.15625109361329836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ALOHA Throughput (N=10)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ALOHA_10!$B$1</c:f>
              <c:strCache>
                <c:ptCount val="1"/>
                <c:pt idx="0">
                  <c:v>Throughput (Simulation)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ALOHA_10!$E$2:$E$60</c:f>
              <c:numCache>
                <c:formatCode>General</c:formatCode>
                <c:ptCount val="59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  <c:pt idx="10">
                  <c:v>5.4999999999999993E-2</c:v>
                </c:pt>
                <c:pt idx="11">
                  <c:v>0.06</c:v>
                </c:pt>
                <c:pt idx="12">
                  <c:v>6.5000000000000002E-2</c:v>
                </c:pt>
                <c:pt idx="13">
                  <c:v>7.0000000000000007E-2</c:v>
                </c:pt>
                <c:pt idx="14">
                  <c:v>7.4999999999999997E-2</c:v>
                </c:pt>
                <c:pt idx="15">
                  <c:v>0.08</c:v>
                </c:pt>
                <c:pt idx="16">
                  <c:v>8.5000000000000006E-2</c:v>
                </c:pt>
                <c:pt idx="17">
                  <c:v>0.09</c:v>
                </c:pt>
                <c:pt idx="18">
                  <c:v>9.5000000000000001E-2</c:v>
                </c:pt>
                <c:pt idx="19">
                  <c:v>0.1</c:v>
                </c:pt>
                <c:pt idx="20">
                  <c:v>0.10500000000000001</c:v>
                </c:pt>
                <c:pt idx="21">
                  <c:v>0.10999999999999999</c:v>
                </c:pt>
                <c:pt idx="22">
                  <c:v>0.11499999999999999</c:v>
                </c:pt>
                <c:pt idx="23">
                  <c:v>0.12</c:v>
                </c:pt>
                <c:pt idx="24">
                  <c:v>0.125</c:v>
                </c:pt>
                <c:pt idx="25">
                  <c:v>0.13</c:v>
                </c:pt>
                <c:pt idx="26">
                  <c:v>0.13500000000000001</c:v>
                </c:pt>
                <c:pt idx="27">
                  <c:v>0.14000000000000001</c:v>
                </c:pt>
                <c:pt idx="28">
                  <c:v>0.14500000000000002</c:v>
                </c:pt>
                <c:pt idx="29">
                  <c:v>0.15</c:v>
                </c:pt>
                <c:pt idx="30">
                  <c:v>0.155</c:v>
                </c:pt>
                <c:pt idx="31">
                  <c:v>0.16</c:v>
                </c:pt>
                <c:pt idx="32">
                  <c:v>0.16500000000000001</c:v>
                </c:pt>
                <c:pt idx="33">
                  <c:v>0.17</c:v>
                </c:pt>
                <c:pt idx="34">
                  <c:v>0.17500000000000002</c:v>
                </c:pt>
                <c:pt idx="35">
                  <c:v>0.18</c:v>
                </c:pt>
                <c:pt idx="36">
                  <c:v>0.185</c:v>
                </c:pt>
                <c:pt idx="37">
                  <c:v>0.19</c:v>
                </c:pt>
                <c:pt idx="38">
                  <c:v>0.19500000000000001</c:v>
                </c:pt>
                <c:pt idx="39">
                  <c:v>0.2</c:v>
                </c:pt>
                <c:pt idx="40">
                  <c:v>0.20500000000000002</c:v>
                </c:pt>
                <c:pt idx="41">
                  <c:v>0.21000000000000002</c:v>
                </c:pt>
                <c:pt idx="42">
                  <c:v>0.21499999999999997</c:v>
                </c:pt>
                <c:pt idx="43">
                  <c:v>0.21999999999999997</c:v>
                </c:pt>
                <c:pt idx="44">
                  <c:v>0.22499999999999998</c:v>
                </c:pt>
                <c:pt idx="45">
                  <c:v>0.22999999999999998</c:v>
                </c:pt>
                <c:pt idx="46">
                  <c:v>0.23499999999999999</c:v>
                </c:pt>
                <c:pt idx="47">
                  <c:v>0.24</c:v>
                </c:pt>
                <c:pt idx="48">
                  <c:v>0.245</c:v>
                </c:pt>
                <c:pt idx="49">
                  <c:v>0.25</c:v>
                </c:pt>
                <c:pt idx="50">
                  <c:v>0.255</c:v>
                </c:pt>
                <c:pt idx="51">
                  <c:v>0.26</c:v>
                </c:pt>
                <c:pt idx="52">
                  <c:v>0.26500000000000001</c:v>
                </c:pt>
                <c:pt idx="53">
                  <c:v>0.27</c:v>
                </c:pt>
                <c:pt idx="54">
                  <c:v>0.27500000000000002</c:v>
                </c:pt>
                <c:pt idx="55">
                  <c:v>0.28000000000000003</c:v>
                </c:pt>
                <c:pt idx="56">
                  <c:v>0.28500000000000003</c:v>
                </c:pt>
                <c:pt idx="57">
                  <c:v>0.29000000000000004</c:v>
                </c:pt>
                <c:pt idx="58">
                  <c:v>0.29499999999999998</c:v>
                </c:pt>
              </c:numCache>
            </c:numRef>
          </c:xVal>
          <c:yVal>
            <c:numRef>
              <c:f>ALOHA_10!$B$2:$B$60</c:f>
              <c:numCache>
                <c:formatCode>General</c:formatCode>
                <c:ptCount val="59"/>
                <c:pt idx="0">
                  <c:v>4.8900000000000002E-3</c:v>
                </c:pt>
                <c:pt idx="1">
                  <c:v>9.7800000000000005E-3</c:v>
                </c:pt>
                <c:pt idx="2">
                  <c:v>1.4919999999999999E-2</c:v>
                </c:pt>
                <c:pt idx="3">
                  <c:v>1.9810000000000001E-2</c:v>
                </c:pt>
                <c:pt idx="4">
                  <c:v>2.4830000000000001E-2</c:v>
                </c:pt>
                <c:pt idx="5">
                  <c:v>2.9700000000000001E-2</c:v>
                </c:pt>
                <c:pt idx="6">
                  <c:v>3.3939999999999998E-2</c:v>
                </c:pt>
                <c:pt idx="7">
                  <c:v>3.8129999999999997E-2</c:v>
                </c:pt>
                <c:pt idx="8">
                  <c:v>4.3779999999999999E-2</c:v>
                </c:pt>
                <c:pt idx="9">
                  <c:v>4.8559999999999999E-2</c:v>
                </c:pt>
                <c:pt idx="10">
                  <c:v>5.0909999999999997E-2</c:v>
                </c:pt>
                <c:pt idx="11">
                  <c:v>5.5649999999999998E-2</c:v>
                </c:pt>
                <c:pt idx="12">
                  <c:v>6.1519999999999998E-2</c:v>
                </c:pt>
                <c:pt idx="13">
                  <c:v>6.5960000000000005E-2</c:v>
                </c:pt>
                <c:pt idx="14">
                  <c:v>6.9819999999999993E-2</c:v>
                </c:pt>
                <c:pt idx="15">
                  <c:v>7.4800000000000005E-2</c:v>
                </c:pt>
                <c:pt idx="16">
                  <c:v>7.8609999999999999E-2</c:v>
                </c:pt>
                <c:pt idx="17">
                  <c:v>8.3030000000000007E-2</c:v>
                </c:pt>
                <c:pt idx="18">
                  <c:v>8.5999999999999993E-2</c:v>
                </c:pt>
                <c:pt idx="19">
                  <c:v>9.0950000000000003E-2</c:v>
                </c:pt>
                <c:pt idx="20">
                  <c:v>9.4479999999999995E-2</c:v>
                </c:pt>
                <c:pt idx="21">
                  <c:v>9.7839999999999996E-2</c:v>
                </c:pt>
                <c:pt idx="22">
                  <c:v>0.10253</c:v>
                </c:pt>
                <c:pt idx="23">
                  <c:v>0.10700999999999999</c:v>
                </c:pt>
                <c:pt idx="24">
                  <c:v>0.10993</c:v>
                </c:pt>
                <c:pt idx="25">
                  <c:v>0.11384</c:v>
                </c:pt>
                <c:pt idx="26">
                  <c:v>0.1207</c:v>
                </c:pt>
                <c:pt idx="27">
                  <c:v>0.12304</c:v>
                </c:pt>
                <c:pt idx="28">
                  <c:v>0.12690000000000001</c:v>
                </c:pt>
                <c:pt idx="29">
                  <c:v>0.13105</c:v>
                </c:pt>
                <c:pt idx="30">
                  <c:v>0.13542000000000001</c:v>
                </c:pt>
                <c:pt idx="31">
                  <c:v>0.13680999999999999</c:v>
                </c:pt>
                <c:pt idx="32">
                  <c:v>0.1411</c:v>
                </c:pt>
                <c:pt idx="33">
                  <c:v>0.14507999999999999</c:v>
                </c:pt>
                <c:pt idx="34">
                  <c:v>0.14854999999999999</c:v>
                </c:pt>
                <c:pt idx="35">
                  <c:v>0.1535</c:v>
                </c:pt>
                <c:pt idx="36">
                  <c:v>0.15545999999999999</c:v>
                </c:pt>
                <c:pt idx="37">
                  <c:v>0.15981000000000001</c:v>
                </c:pt>
                <c:pt idx="38">
                  <c:v>0.16345000000000001</c:v>
                </c:pt>
                <c:pt idx="39">
                  <c:v>0.16466</c:v>
                </c:pt>
                <c:pt idx="40">
                  <c:v>0.16802</c:v>
                </c:pt>
                <c:pt idx="41">
                  <c:v>0.17312</c:v>
                </c:pt>
                <c:pt idx="42">
                  <c:v>0.17771000000000001</c:v>
                </c:pt>
                <c:pt idx="43">
                  <c:v>0.17707000000000001</c:v>
                </c:pt>
                <c:pt idx="44">
                  <c:v>0.18223</c:v>
                </c:pt>
                <c:pt idx="45">
                  <c:v>0.18528</c:v>
                </c:pt>
                <c:pt idx="46">
                  <c:v>0.18751999999999999</c:v>
                </c:pt>
                <c:pt idx="47">
                  <c:v>0.18933</c:v>
                </c:pt>
                <c:pt idx="48">
                  <c:v>0.19416</c:v>
                </c:pt>
                <c:pt idx="49">
                  <c:v>0.19645000000000001</c:v>
                </c:pt>
                <c:pt idx="50">
                  <c:v>0.20061999999999999</c:v>
                </c:pt>
                <c:pt idx="51">
                  <c:v>0.20607</c:v>
                </c:pt>
                <c:pt idx="52">
                  <c:v>0.20766999999999999</c:v>
                </c:pt>
                <c:pt idx="53">
                  <c:v>0.21123</c:v>
                </c:pt>
                <c:pt idx="54">
                  <c:v>0.21182999999999999</c:v>
                </c:pt>
                <c:pt idx="55">
                  <c:v>0.21489</c:v>
                </c:pt>
                <c:pt idx="56">
                  <c:v>0.21615999999999999</c:v>
                </c:pt>
                <c:pt idx="57">
                  <c:v>0.22083</c:v>
                </c:pt>
                <c:pt idx="58">
                  <c:v>0.22301000000000001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107-446A-A59D-1B82B282D12C}"/>
            </c:ext>
          </c:extLst>
        </c:ser>
        <c:ser>
          <c:idx val="1"/>
          <c:order val="1"/>
          <c:tx>
            <c:strRef>
              <c:f>ALOHA_10!$F$1</c:f>
              <c:strCache>
                <c:ptCount val="1"/>
                <c:pt idx="0">
                  <c:v>Throughput (Theory)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ALOHA_10!$E$2:$E$60</c:f>
              <c:numCache>
                <c:formatCode>General</c:formatCode>
                <c:ptCount val="59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  <c:pt idx="10">
                  <c:v>5.4999999999999993E-2</c:v>
                </c:pt>
                <c:pt idx="11">
                  <c:v>0.06</c:v>
                </c:pt>
                <c:pt idx="12">
                  <c:v>6.5000000000000002E-2</c:v>
                </c:pt>
                <c:pt idx="13">
                  <c:v>7.0000000000000007E-2</c:v>
                </c:pt>
                <c:pt idx="14">
                  <c:v>7.4999999999999997E-2</c:v>
                </c:pt>
                <c:pt idx="15">
                  <c:v>0.08</c:v>
                </c:pt>
                <c:pt idx="16">
                  <c:v>8.5000000000000006E-2</c:v>
                </c:pt>
                <c:pt idx="17">
                  <c:v>0.09</c:v>
                </c:pt>
                <c:pt idx="18">
                  <c:v>9.5000000000000001E-2</c:v>
                </c:pt>
                <c:pt idx="19">
                  <c:v>0.1</c:v>
                </c:pt>
                <c:pt idx="20">
                  <c:v>0.10500000000000001</c:v>
                </c:pt>
                <c:pt idx="21">
                  <c:v>0.10999999999999999</c:v>
                </c:pt>
                <c:pt idx="22">
                  <c:v>0.11499999999999999</c:v>
                </c:pt>
                <c:pt idx="23">
                  <c:v>0.12</c:v>
                </c:pt>
                <c:pt idx="24">
                  <c:v>0.125</c:v>
                </c:pt>
                <c:pt idx="25">
                  <c:v>0.13</c:v>
                </c:pt>
                <c:pt idx="26">
                  <c:v>0.13500000000000001</c:v>
                </c:pt>
                <c:pt idx="27">
                  <c:v>0.14000000000000001</c:v>
                </c:pt>
                <c:pt idx="28">
                  <c:v>0.14500000000000002</c:v>
                </c:pt>
                <c:pt idx="29">
                  <c:v>0.15</c:v>
                </c:pt>
                <c:pt idx="30">
                  <c:v>0.155</c:v>
                </c:pt>
                <c:pt idx="31">
                  <c:v>0.16</c:v>
                </c:pt>
                <c:pt idx="32">
                  <c:v>0.16500000000000001</c:v>
                </c:pt>
                <c:pt idx="33">
                  <c:v>0.17</c:v>
                </c:pt>
                <c:pt idx="34">
                  <c:v>0.17500000000000002</c:v>
                </c:pt>
                <c:pt idx="35">
                  <c:v>0.18</c:v>
                </c:pt>
                <c:pt idx="36">
                  <c:v>0.185</c:v>
                </c:pt>
                <c:pt idx="37">
                  <c:v>0.19</c:v>
                </c:pt>
                <c:pt idx="38">
                  <c:v>0.19500000000000001</c:v>
                </c:pt>
                <c:pt idx="39">
                  <c:v>0.2</c:v>
                </c:pt>
                <c:pt idx="40">
                  <c:v>0.20500000000000002</c:v>
                </c:pt>
                <c:pt idx="41">
                  <c:v>0.21000000000000002</c:v>
                </c:pt>
                <c:pt idx="42">
                  <c:v>0.21499999999999997</c:v>
                </c:pt>
                <c:pt idx="43">
                  <c:v>0.21999999999999997</c:v>
                </c:pt>
                <c:pt idx="44">
                  <c:v>0.22499999999999998</c:v>
                </c:pt>
                <c:pt idx="45">
                  <c:v>0.22999999999999998</c:v>
                </c:pt>
                <c:pt idx="46">
                  <c:v>0.23499999999999999</c:v>
                </c:pt>
                <c:pt idx="47">
                  <c:v>0.24</c:v>
                </c:pt>
                <c:pt idx="48">
                  <c:v>0.245</c:v>
                </c:pt>
                <c:pt idx="49">
                  <c:v>0.25</c:v>
                </c:pt>
                <c:pt idx="50">
                  <c:v>0.255</c:v>
                </c:pt>
                <c:pt idx="51">
                  <c:v>0.26</c:v>
                </c:pt>
                <c:pt idx="52">
                  <c:v>0.26500000000000001</c:v>
                </c:pt>
                <c:pt idx="53">
                  <c:v>0.27</c:v>
                </c:pt>
                <c:pt idx="54">
                  <c:v>0.27500000000000002</c:v>
                </c:pt>
                <c:pt idx="55">
                  <c:v>0.28000000000000003</c:v>
                </c:pt>
                <c:pt idx="56">
                  <c:v>0.28500000000000003</c:v>
                </c:pt>
                <c:pt idx="57">
                  <c:v>0.29000000000000004</c:v>
                </c:pt>
                <c:pt idx="58">
                  <c:v>0.29499999999999998</c:v>
                </c:pt>
              </c:numCache>
            </c:numRef>
          </c:xVal>
          <c:yVal>
            <c:numRef>
              <c:f>ALOHA_10!$F$2:$F$60</c:f>
              <c:numCache>
                <c:formatCode>General</c:formatCode>
                <c:ptCount val="59"/>
                <c:pt idx="0">
                  <c:v>4.9750623959634119E-3</c:v>
                </c:pt>
                <c:pt idx="1">
                  <c:v>9.9004983374916811E-3</c:v>
                </c:pt>
                <c:pt idx="2">
                  <c:v>1.4776679094045939E-2</c:v>
                </c:pt>
                <c:pt idx="3">
                  <c:v>1.9603973466135106E-2</c:v>
                </c:pt>
                <c:pt idx="4">
                  <c:v>2.4382747800708315E-2</c:v>
                </c:pt>
                <c:pt idx="5">
                  <c:v>2.9113366006455244E-2</c:v>
                </c:pt>
                <c:pt idx="6">
                  <c:v>3.3796189569014833E-2</c:v>
                </c:pt>
                <c:pt idx="7">
                  <c:v>3.8431577566092931E-2</c:v>
                </c:pt>
                <c:pt idx="8">
                  <c:v>4.3019886682489496E-2</c:v>
                </c:pt>
                <c:pt idx="9">
                  <c:v>4.7561471225035706E-2</c:v>
                </c:pt>
                <c:pt idx="10">
                  <c:v>5.2056683137441613E-2</c:v>
                </c:pt>
                <c:pt idx="11">
                  <c:v>5.6505872015054921E-2</c:v>
                </c:pt>
                <c:pt idx="12">
                  <c:v>6.0909385119531229E-2</c:v>
                </c:pt>
                <c:pt idx="13">
                  <c:v>6.5267567393416381E-2</c:v>
                </c:pt>
                <c:pt idx="14">
                  <c:v>6.9580761474641456E-2</c:v>
                </c:pt>
                <c:pt idx="15">
                  <c:v>7.3849307710930859E-2</c:v>
                </c:pt>
                <c:pt idx="16">
                  <c:v>7.8073544174123877E-2</c:v>
                </c:pt>
                <c:pt idx="17">
                  <c:v>8.225380667441054E-2</c:v>
                </c:pt>
                <c:pt idx="18">
                  <c:v>8.6390428774481984E-2</c:v>
                </c:pt>
                <c:pt idx="19">
                  <c:v>9.048374180359596E-2</c:v>
                </c:pt>
                <c:pt idx="20">
                  <c:v>9.4534074871557891E-2</c:v>
                </c:pt>
                <c:pt idx="21">
                  <c:v>9.8541754882618099E-2</c:v>
                </c:pt>
                <c:pt idx="22">
                  <c:v>0.10250710654928559</c:v>
                </c:pt>
                <c:pt idx="23">
                  <c:v>0.10643045240605889</c:v>
                </c:pt>
                <c:pt idx="24">
                  <c:v>0.11031211282307443</c:v>
                </c:pt>
                <c:pt idx="25">
                  <c:v>0.11415240601967297</c:v>
                </c:pt>
                <c:pt idx="26">
                  <c:v>0.11795164807788465</c:v>
                </c:pt>
                <c:pt idx="27">
                  <c:v>0.12171015295583283</c:v>
                </c:pt>
                <c:pt idx="28">
                  <c:v>0.1254282325010575</c:v>
                </c:pt>
                <c:pt idx="29">
                  <c:v>0.12910619646375868</c:v>
                </c:pt>
                <c:pt idx="30">
                  <c:v>0.13274435250996008</c:v>
                </c:pt>
                <c:pt idx="31">
                  <c:v>0.13634300623459381</c:v>
                </c:pt>
                <c:pt idx="32">
                  <c:v>0.13990246117450614</c:v>
                </c:pt>
                <c:pt idx="33">
                  <c:v>0.14342301882138525</c:v>
                </c:pt>
                <c:pt idx="34">
                  <c:v>0.1469049786346113</c:v>
                </c:pt>
                <c:pt idx="35">
                  <c:v>0.15034863805402895</c:v>
                </c:pt>
                <c:pt idx="36">
                  <c:v>0.15375429251264325</c:v>
                </c:pt>
                <c:pt idx="37">
                  <c:v>0.15712223544923884</c:v>
                </c:pt>
                <c:pt idx="38">
                  <c:v>0.16045275832092359</c:v>
                </c:pt>
                <c:pt idx="39">
                  <c:v>0.16374615061559639</c:v>
                </c:pt>
                <c:pt idx="40">
                  <c:v>0.16700269986433999</c:v>
                </c:pt>
                <c:pt idx="41">
                  <c:v>0.17022269165373929</c:v>
                </c:pt>
                <c:pt idx="42">
                  <c:v>0.17340640963812526</c:v>
                </c:pt>
                <c:pt idx="43">
                  <c:v>0.17655413555174523</c:v>
                </c:pt>
                <c:pt idx="44">
                  <c:v>0.17966614922085983</c:v>
                </c:pt>
                <c:pt idx="45">
                  <c:v>0.18274272857576682</c:v>
                </c:pt>
                <c:pt idx="46">
                  <c:v>0.18578414966275286</c:v>
                </c:pt>
                <c:pt idx="47">
                  <c:v>0.18879068665597282</c:v>
                </c:pt>
                <c:pt idx="48">
                  <c:v>0.19176261186925769</c:v>
                </c:pt>
                <c:pt idx="49">
                  <c:v>0.19470019576785122</c:v>
                </c:pt>
                <c:pt idx="50">
                  <c:v>0.19760370698007565</c:v>
                </c:pt>
                <c:pt idx="51">
                  <c:v>0.20047341230892723</c:v>
                </c:pt>
                <c:pt idx="52">
                  <c:v>0.20330957674360176</c:v>
                </c:pt>
                <c:pt idx="53">
                  <c:v>0.20611246347095036</c:v>
                </c:pt>
                <c:pt idx="54">
                  <c:v>0.20888233388686636</c:v>
                </c:pt>
                <c:pt idx="55">
                  <c:v>0.21161944760760315</c:v>
                </c:pt>
                <c:pt idx="56">
                  <c:v>0.21432406248102406</c:v>
                </c:pt>
                <c:pt idx="57">
                  <c:v>0.21699643459778392</c:v>
                </c:pt>
                <c:pt idx="58">
                  <c:v>0.21963681830244328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107-446A-A59D-1B82B282D1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4519072"/>
        <c:axId val="1939548816"/>
      </c:scatterChart>
      <c:valAx>
        <c:axId val="1224519072"/>
        <c:scaling>
          <c:orientation val="minMax"/>
          <c:max val="0.3000000000000000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Traffic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39548816"/>
        <c:crosses val="autoZero"/>
        <c:crossBetween val="midCat"/>
      </c:valAx>
      <c:valAx>
        <c:axId val="19395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 Throughput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245190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301268591426069"/>
          <c:y val="0.54708260425780098"/>
          <c:w val="0.33254286964129481"/>
          <c:h val="0.15625109361329836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ALOHA Throughput (N=50)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ALOHA_50!$B$1</c:f>
              <c:strCache>
                <c:ptCount val="1"/>
                <c:pt idx="0">
                  <c:v>Throughput (Simulation)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ALOHA_50!$E$2:$E$60</c:f>
              <c:numCache>
                <c:formatCode>General</c:formatCode>
                <c:ptCount val="59"/>
                <c:pt idx="0">
                  <c:v>2.5000000000000001E-2</c:v>
                </c:pt>
                <c:pt idx="1">
                  <c:v>0.05</c:v>
                </c:pt>
                <c:pt idx="2">
                  <c:v>7.4999999999999997E-2</c:v>
                </c:pt>
                <c:pt idx="3">
                  <c:v>0.1</c:v>
                </c:pt>
                <c:pt idx="4">
                  <c:v>0.125</c:v>
                </c:pt>
                <c:pt idx="5">
                  <c:v>0.15</c:v>
                </c:pt>
                <c:pt idx="6">
                  <c:v>0.17500000000000002</c:v>
                </c:pt>
                <c:pt idx="7">
                  <c:v>0.2</c:v>
                </c:pt>
                <c:pt idx="8">
                  <c:v>0.22499999999999998</c:v>
                </c:pt>
                <c:pt idx="9">
                  <c:v>0.25</c:v>
                </c:pt>
                <c:pt idx="10">
                  <c:v>0.27499999999999997</c:v>
                </c:pt>
                <c:pt idx="11">
                  <c:v>0.3</c:v>
                </c:pt>
                <c:pt idx="12">
                  <c:v>0.32500000000000001</c:v>
                </c:pt>
                <c:pt idx="13">
                  <c:v>0.35000000000000003</c:v>
                </c:pt>
                <c:pt idx="14">
                  <c:v>0.375</c:v>
                </c:pt>
                <c:pt idx="15">
                  <c:v>0.4</c:v>
                </c:pt>
                <c:pt idx="16">
                  <c:v>0.42500000000000004</c:v>
                </c:pt>
                <c:pt idx="17">
                  <c:v>0.44999999999999996</c:v>
                </c:pt>
                <c:pt idx="18">
                  <c:v>0.47499999999999998</c:v>
                </c:pt>
                <c:pt idx="19">
                  <c:v>0.5</c:v>
                </c:pt>
                <c:pt idx="20">
                  <c:v>0.52500000000000002</c:v>
                </c:pt>
                <c:pt idx="21">
                  <c:v>0.54999999999999993</c:v>
                </c:pt>
                <c:pt idx="22">
                  <c:v>0.57499999999999996</c:v>
                </c:pt>
                <c:pt idx="23">
                  <c:v>0.6</c:v>
                </c:pt>
                <c:pt idx="24">
                  <c:v>0.625</c:v>
                </c:pt>
                <c:pt idx="25">
                  <c:v>0.65</c:v>
                </c:pt>
                <c:pt idx="26">
                  <c:v>0.67500000000000004</c:v>
                </c:pt>
                <c:pt idx="27">
                  <c:v>0.70000000000000007</c:v>
                </c:pt>
                <c:pt idx="28">
                  <c:v>0.72500000000000009</c:v>
                </c:pt>
                <c:pt idx="29">
                  <c:v>0.75</c:v>
                </c:pt>
                <c:pt idx="30">
                  <c:v>0.77500000000000002</c:v>
                </c:pt>
                <c:pt idx="31">
                  <c:v>0.8</c:v>
                </c:pt>
                <c:pt idx="32">
                  <c:v>0.82500000000000007</c:v>
                </c:pt>
                <c:pt idx="33">
                  <c:v>0.85000000000000009</c:v>
                </c:pt>
                <c:pt idx="34">
                  <c:v>0.87500000000000011</c:v>
                </c:pt>
                <c:pt idx="35">
                  <c:v>0.89999999999999991</c:v>
                </c:pt>
                <c:pt idx="36">
                  <c:v>0.92499999999999993</c:v>
                </c:pt>
                <c:pt idx="37">
                  <c:v>0.95</c:v>
                </c:pt>
                <c:pt idx="38">
                  <c:v>0.97499999999999998</c:v>
                </c:pt>
                <c:pt idx="39">
                  <c:v>1</c:v>
                </c:pt>
                <c:pt idx="40">
                  <c:v>1.0250000000000001</c:v>
                </c:pt>
                <c:pt idx="41">
                  <c:v>1.05</c:v>
                </c:pt>
                <c:pt idx="42">
                  <c:v>1.075</c:v>
                </c:pt>
                <c:pt idx="43">
                  <c:v>1.0999999999999999</c:v>
                </c:pt>
                <c:pt idx="44">
                  <c:v>1.125</c:v>
                </c:pt>
                <c:pt idx="45">
                  <c:v>1.1499999999999999</c:v>
                </c:pt>
                <c:pt idx="46">
                  <c:v>1.175</c:v>
                </c:pt>
                <c:pt idx="47">
                  <c:v>1.2</c:v>
                </c:pt>
                <c:pt idx="48">
                  <c:v>1.2250000000000001</c:v>
                </c:pt>
                <c:pt idx="49">
                  <c:v>1.25</c:v>
                </c:pt>
                <c:pt idx="50">
                  <c:v>1.2749999999999999</c:v>
                </c:pt>
                <c:pt idx="51">
                  <c:v>1.3</c:v>
                </c:pt>
                <c:pt idx="52">
                  <c:v>1.325</c:v>
                </c:pt>
                <c:pt idx="53">
                  <c:v>1.35</c:v>
                </c:pt>
                <c:pt idx="54">
                  <c:v>1.375</c:v>
                </c:pt>
                <c:pt idx="55">
                  <c:v>1.4000000000000001</c:v>
                </c:pt>
                <c:pt idx="56">
                  <c:v>1.425</c:v>
                </c:pt>
                <c:pt idx="57">
                  <c:v>1.4500000000000002</c:v>
                </c:pt>
                <c:pt idx="58">
                  <c:v>1.4749999999999999</c:v>
                </c:pt>
              </c:numCache>
            </c:numRef>
          </c:xVal>
          <c:yVal>
            <c:numRef>
              <c:f>ALOHA_50!$B$2:$B$60</c:f>
              <c:numCache>
                <c:formatCode>General</c:formatCode>
                <c:ptCount val="59"/>
                <c:pt idx="0">
                  <c:v>2.4309999999999998E-2</c:v>
                </c:pt>
                <c:pt idx="1">
                  <c:v>4.7E-2</c:v>
                </c:pt>
                <c:pt idx="2">
                  <c:v>6.9879999999999998E-2</c:v>
                </c:pt>
                <c:pt idx="3">
                  <c:v>9.0719999999999995E-2</c:v>
                </c:pt>
                <c:pt idx="4">
                  <c:v>0.11021</c:v>
                </c:pt>
                <c:pt idx="5">
                  <c:v>0.13152</c:v>
                </c:pt>
                <c:pt idx="6">
                  <c:v>0.14738999999999999</c:v>
                </c:pt>
                <c:pt idx="7">
                  <c:v>0.16400000000000001</c:v>
                </c:pt>
                <c:pt idx="8">
                  <c:v>0.18074999999999999</c:v>
                </c:pt>
                <c:pt idx="9">
                  <c:v>0.19650999999999999</c:v>
                </c:pt>
                <c:pt idx="10">
                  <c:v>0.20707</c:v>
                </c:pt>
                <c:pt idx="11">
                  <c:v>0.22191</c:v>
                </c:pt>
                <c:pt idx="12">
                  <c:v>0.23477999999999999</c:v>
                </c:pt>
                <c:pt idx="13">
                  <c:v>0.24732999999999999</c:v>
                </c:pt>
                <c:pt idx="14">
                  <c:v>0.25927</c:v>
                </c:pt>
                <c:pt idx="15">
                  <c:v>0.26934000000000002</c:v>
                </c:pt>
                <c:pt idx="16">
                  <c:v>0.27805000000000002</c:v>
                </c:pt>
                <c:pt idx="17">
                  <c:v>0.28758</c:v>
                </c:pt>
                <c:pt idx="18">
                  <c:v>0.29675000000000001</c:v>
                </c:pt>
                <c:pt idx="19">
                  <c:v>0.30614000000000002</c:v>
                </c:pt>
                <c:pt idx="20">
                  <c:v>0.31346000000000002</c:v>
                </c:pt>
                <c:pt idx="21">
                  <c:v>0.31997999999999999</c:v>
                </c:pt>
                <c:pt idx="22">
                  <c:v>0.32641999999999999</c:v>
                </c:pt>
                <c:pt idx="23">
                  <c:v>0.32833000000000001</c:v>
                </c:pt>
                <c:pt idx="24">
                  <c:v>0.33623999999999998</c:v>
                </c:pt>
                <c:pt idx="25">
                  <c:v>0.33945999999999998</c:v>
                </c:pt>
                <c:pt idx="26">
                  <c:v>0.34522000000000003</c:v>
                </c:pt>
                <c:pt idx="27">
                  <c:v>0.35016999999999998</c:v>
                </c:pt>
                <c:pt idx="28">
                  <c:v>0.35231000000000001</c:v>
                </c:pt>
                <c:pt idx="29">
                  <c:v>0.35364000000000001</c:v>
                </c:pt>
                <c:pt idx="30">
                  <c:v>0.35982999999999998</c:v>
                </c:pt>
                <c:pt idx="31">
                  <c:v>0.36103000000000002</c:v>
                </c:pt>
                <c:pt idx="32">
                  <c:v>0.36332999999999999</c:v>
                </c:pt>
                <c:pt idx="33">
                  <c:v>0.36704999999999999</c:v>
                </c:pt>
                <c:pt idx="34">
                  <c:v>0.36967</c:v>
                </c:pt>
                <c:pt idx="35">
                  <c:v>0.37089</c:v>
                </c:pt>
                <c:pt idx="36">
                  <c:v>0.37086999999999998</c:v>
                </c:pt>
                <c:pt idx="37">
                  <c:v>0.36895</c:v>
                </c:pt>
                <c:pt idx="38">
                  <c:v>0.37090000000000001</c:v>
                </c:pt>
                <c:pt idx="39">
                  <c:v>0.37153999999999998</c:v>
                </c:pt>
                <c:pt idx="40">
                  <c:v>0.37337999999999999</c:v>
                </c:pt>
                <c:pt idx="41">
                  <c:v>0.36989</c:v>
                </c:pt>
                <c:pt idx="42">
                  <c:v>0.37175999999999998</c:v>
                </c:pt>
                <c:pt idx="43">
                  <c:v>0.36939</c:v>
                </c:pt>
                <c:pt idx="44">
                  <c:v>0.36810999999999999</c:v>
                </c:pt>
                <c:pt idx="45">
                  <c:v>0.36671999999999999</c:v>
                </c:pt>
                <c:pt idx="46">
                  <c:v>0.37058000000000002</c:v>
                </c:pt>
                <c:pt idx="47">
                  <c:v>0.36629</c:v>
                </c:pt>
                <c:pt idx="48">
                  <c:v>0.36532999999999999</c:v>
                </c:pt>
                <c:pt idx="49">
                  <c:v>0.36110999999999999</c:v>
                </c:pt>
                <c:pt idx="50">
                  <c:v>0.36163000000000001</c:v>
                </c:pt>
                <c:pt idx="51">
                  <c:v>0.36026000000000002</c:v>
                </c:pt>
                <c:pt idx="52">
                  <c:v>0.35555999999999999</c:v>
                </c:pt>
                <c:pt idx="53">
                  <c:v>0.35286000000000001</c:v>
                </c:pt>
                <c:pt idx="54">
                  <c:v>0.35531000000000001</c:v>
                </c:pt>
                <c:pt idx="55">
                  <c:v>0.35054000000000002</c:v>
                </c:pt>
                <c:pt idx="56">
                  <c:v>0.34682000000000002</c:v>
                </c:pt>
                <c:pt idx="57">
                  <c:v>0.34511999999999998</c:v>
                </c:pt>
                <c:pt idx="58">
                  <c:v>0.34381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A28-4DB9-BA4C-51D0B840AA69}"/>
            </c:ext>
          </c:extLst>
        </c:ser>
        <c:ser>
          <c:idx val="1"/>
          <c:order val="1"/>
          <c:tx>
            <c:strRef>
              <c:f>ALOHA_50!$F$1</c:f>
              <c:strCache>
                <c:ptCount val="1"/>
                <c:pt idx="0">
                  <c:v>Throughput (Theory)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ALOHA_50!$E$2:$E$60</c:f>
              <c:numCache>
                <c:formatCode>General</c:formatCode>
                <c:ptCount val="59"/>
                <c:pt idx="0">
                  <c:v>2.5000000000000001E-2</c:v>
                </c:pt>
                <c:pt idx="1">
                  <c:v>0.05</c:v>
                </c:pt>
                <c:pt idx="2">
                  <c:v>7.4999999999999997E-2</c:v>
                </c:pt>
                <c:pt idx="3">
                  <c:v>0.1</c:v>
                </c:pt>
                <c:pt idx="4">
                  <c:v>0.125</c:v>
                </c:pt>
                <c:pt idx="5">
                  <c:v>0.15</c:v>
                </c:pt>
                <c:pt idx="6">
                  <c:v>0.17500000000000002</c:v>
                </c:pt>
                <c:pt idx="7">
                  <c:v>0.2</c:v>
                </c:pt>
                <c:pt idx="8">
                  <c:v>0.22499999999999998</c:v>
                </c:pt>
                <c:pt idx="9">
                  <c:v>0.25</c:v>
                </c:pt>
                <c:pt idx="10">
                  <c:v>0.27499999999999997</c:v>
                </c:pt>
                <c:pt idx="11">
                  <c:v>0.3</c:v>
                </c:pt>
                <c:pt idx="12">
                  <c:v>0.32500000000000001</c:v>
                </c:pt>
                <c:pt idx="13">
                  <c:v>0.35000000000000003</c:v>
                </c:pt>
                <c:pt idx="14">
                  <c:v>0.375</c:v>
                </c:pt>
                <c:pt idx="15">
                  <c:v>0.4</c:v>
                </c:pt>
                <c:pt idx="16">
                  <c:v>0.42500000000000004</c:v>
                </c:pt>
                <c:pt idx="17">
                  <c:v>0.44999999999999996</c:v>
                </c:pt>
                <c:pt idx="18">
                  <c:v>0.47499999999999998</c:v>
                </c:pt>
                <c:pt idx="19">
                  <c:v>0.5</c:v>
                </c:pt>
                <c:pt idx="20">
                  <c:v>0.52500000000000002</c:v>
                </c:pt>
                <c:pt idx="21">
                  <c:v>0.54999999999999993</c:v>
                </c:pt>
                <c:pt idx="22">
                  <c:v>0.57499999999999996</c:v>
                </c:pt>
                <c:pt idx="23">
                  <c:v>0.6</c:v>
                </c:pt>
                <c:pt idx="24">
                  <c:v>0.625</c:v>
                </c:pt>
                <c:pt idx="25">
                  <c:v>0.65</c:v>
                </c:pt>
                <c:pt idx="26">
                  <c:v>0.67500000000000004</c:v>
                </c:pt>
                <c:pt idx="27">
                  <c:v>0.70000000000000007</c:v>
                </c:pt>
                <c:pt idx="28">
                  <c:v>0.72500000000000009</c:v>
                </c:pt>
                <c:pt idx="29">
                  <c:v>0.75</c:v>
                </c:pt>
                <c:pt idx="30">
                  <c:v>0.77500000000000002</c:v>
                </c:pt>
                <c:pt idx="31">
                  <c:v>0.8</c:v>
                </c:pt>
                <c:pt idx="32">
                  <c:v>0.82500000000000007</c:v>
                </c:pt>
                <c:pt idx="33">
                  <c:v>0.85000000000000009</c:v>
                </c:pt>
                <c:pt idx="34">
                  <c:v>0.87500000000000011</c:v>
                </c:pt>
                <c:pt idx="35">
                  <c:v>0.89999999999999991</c:v>
                </c:pt>
                <c:pt idx="36">
                  <c:v>0.92499999999999993</c:v>
                </c:pt>
                <c:pt idx="37">
                  <c:v>0.95</c:v>
                </c:pt>
                <c:pt idx="38">
                  <c:v>0.97499999999999998</c:v>
                </c:pt>
                <c:pt idx="39">
                  <c:v>1</c:v>
                </c:pt>
                <c:pt idx="40">
                  <c:v>1.0250000000000001</c:v>
                </c:pt>
                <c:pt idx="41">
                  <c:v>1.05</c:v>
                </c:pt>
                <c:pt idx="42">
                  <c:v>1.075</c:v>
                </c:pt>
                <c:pt idx="43">
                  <c:v>1.0999999999999999</c:v>
                </c:pt>
                <c:pt idx="44">
                  <c:v>1.125</c:v>
                </c:pt>
                <c:pt idx="45">
                  <c:v>1.1499999999999999</c:v>
                </c:pt>
                <c:pt idx="46">
                  <c:v>1.175</c:v>
                </c:pt>
                <c:pt idx="47">
                  <c:v>1.2</c:v>
                </c:pt>
                <c:pt idx="48">
                  <c:v>1.2250000000000001</c:v>
                </c:pt>
                <c:pt idx="49">
                  <c:v>1.25</c:v>
                </c:pt>
                <c:pt idx="50">
                  <c:v>1.2749999999999999</c:v>
                </c:pt>
                <c:pt idx="51">
                  <c:v>1.3</c:v>
                </c:pt>
                <c:pt idx="52">
                  <c:v>1.325</c:v>
                </c:pt>
                <c:pt idx="53">
                  <c:v>1.35</c:v>
                </c:pt>
                <c:pt idx="54">
                  <c:v>1.375</c:v>
                </c:pt>
                <c:pt idx="55">
                  <c:v>1.4000000000000001</c:v>
                </c:pt>
                <c:pt idx="56">
                  <c:v>1.425</c:v>
                </c:pt>
                <c:pt idx="57">
                  <c:v>1.4500000000000002</c:v>
                </c:pt>
                <c:pt idx="58">
                  <c:v>1.4749999999999999</c:v>
                </c:pt>
              </c:numCache>
            </c:numRef>
          </c:xVal>
          <c:yVal>
            <c:numRef>
              <c:f>ALOHA_50!$F$2:$F$60</c:f>
              <c:numCache>
                <c:formatCode>General</c:formatCode>
                <c:ptCount val="59"/>
                <c:pt idx="0">
                  <c:v>2.4382747800708315E-2</c:v>
                </c:pt>
                <c:pt idx="1">
                  <c:v>4.7561471225035706E-2</c:v>
                </c:pt>
                <c:pt idx="2">
                  <c:v>6.9580761474641456E-2</c:v>
                </c:pt>
                <c:pt idx="3">
                  <c:v>9.048374180359596E-2</c:v>
                </c:pt>
                <c:pt idx="4">
                  <c:v>0.11031211282307443</c:v>
                </c:pt>
                <c:pt idx="5">
                  <c:v>0.12910619646375868</c:v>
                </c:pt>
                <c:pt idx="6">
                  <c:v>0.1469049786346113</c:v>
                </c:pt>
                <c:pt idx="7">
                  <c:v>0.16374615061559639</c:v>
                </c:pt>
                <c:pt idx="8">
                  <c:v>0.17966614922085983</c:v>
                </c:pt>
                <c:pt idx="9">
                  <c:v>0.19470019576785122</c:v>
                </c:pt>
                <c:pt idx="10">
                  <c:v>0.20888233388686631</c:v>
                </c:pt>
                <c:pt idx="11">
                  <c:v>0.22224546620451535</c:v>
                </c:pt>
                <c:pt idx="12">
                  <c:v>0.23482138993367346</c:v>
                </c:pt>
                <c:pt idx="13">
                  <c:v>0.24664083140154971</c:v>
                </c:pt>
                <c:pt idx="14">
                  <c:v>0.25773347954661457</c:v>
                </c:pt>
                <c:pt idx="15">
                  <c:v>0.26812801841425576</c:v>
                </c:pt>
                <c:pt idx="16">
                  <c:v>0.27785215868018515</c:v>
                </c:pt>
                <c:pt idx="17">
                  <c:v>0.28693266822979796</c:v>
                </c:pt>
                <c:pt idx="18">
                  <c:v>0.29539540182088453</c:v>
                </c:pt>
                <c:pt idx="19">
                  <c:v>0.30326532985631671</c:v>
                </c:pt>
                <c:pt idx="20">
                  <c:v>0.31056656629257795</c:v>
                </c:pt>
                <c:pt idx="21">
                  <c:v>0.31732239570926768</c:v>
                </c:pt>
                <c:pt idx="22">
                  <c:v>0.32355529956399948</c:v>
                </c:pt>
                <c:pt idx="23">
                  <c:v>0.32928698165641584</c:v>
                </c:pt>
                <c:pt idx="24">
                  <c:v>0.33453839282436892</c:v>
                </c:pt>
                <c:pt idx="25">
                  <c:v>0.33932975489466044</c:v>
                </c:pt>
                <c:pt idx="26">
                  <c:v>0.3436805839100957</c:v>
                </c:pt>
                <c:pt idx="27">
                  <c:v>0.34760971265398666</c:v>
                </c:pt>
                <c:pt idx="28">
                  <c:v>0.3511353124926378</c:v>
                </c:pt>
                <c:pt idx="29">
                  <c:v>0.35427491455576099</c:v>
                </c:pt>
                <c:pt idx="30">
                  <c:v>0.35704543027419849</c:v>
                </c:pt>
                <c:pt idx="31">
                  <c:v>0.35946317129377725</c:v>
                </c:pt>
                <c:pt idx="32">
                  <c:v>0.36154386878358308</c:v>
                </c:pt>
                <c:pt idx="33">
                  <c:v>0.36330269215641769</c:v>
                </c:pt>
                <c:pt idx="34">
                  <c:v>0.36475426721869486</c:v>
                </c:pt>
                <c:pt idx="35">
                  <c:v>0.36591269376653923</c:v>
                </c:pt>
                <c:pt idx="36">
                  <c:v>0.36679156264436841</c:v>
                </c:pt>
                <c:pt idx="37">
                  <c:v>0.36740397228177613</c:v>
                </c:pt>
                <c:pt idx="38">
                  <c:v>0.36776254472407799</c:v>
                </c:pt>
                <c:pt idx="39">
                  <c:v>0.36787944117144233</c:v>
                </c:pt>
                <c:pt idx="40">
                  <c:v>0.36776637704110038</c:v>
                </c:pt>
                <c:pt idx="41">
                  <c:v>0.3674346365667131</c:v>
                </c:pt>
                <c:pt idx="42">
                  <c:v>0.36689508694856821</c:v>
                </c:pt>
                <c:pt idx="43">
                  <c:v>0.36615819206788752</c:v>
                </c:pt>
                <c:pt idx="44">
                  <c:v>0.36523402577814346</c:v>
                </c:pt>
                <c:pt idx="45">
                  <c:v>0.36413228478591125</c:v>
                </c:pt>
                <c:pt idx="46">
                  <c:v>0.36286230113342333</c:v>
                </c:pt>
                <c:pt idx="47">
                  <c:v>0.36143305429464256</c:v>
                </c:pt>
                <c:pt idx="48">
                  <c:v>0.35985318289632767</c:v>
                </c:pt>
                <c:pt idx="49">
                  <c:v>0.35813099607523763</c:v>
                </c:pt>
                <c:pt idx="50">
                  <c:v>0.35627448448229432</c:v>
                </c:pt>
                <c:pt idx="51">
                  <c:v>0.35429133094421639</c:v>
                </c:pt>
                <c:pt idx="52">
                  <c:v>0.35218892079282771</c:v>
                </c:pt>
                <c:pt idx="53">
                  <c:v>0.34997435187195358</c:v>
                </c:pt>
                <c:pt idx="54">
                  <c:v>0.34765444423152636</c:v>
                </c:pt>
                <c:pt idx="55">
                  <c:v>0.34523574951824904</c:v>
                </c:pt>
                <c:pt idx="56">
                  <c:v>0.34272456007188756</c:v>
                </c:pt>
                <c:pt idx="57">
                  <c:v>0.34012691773600662</c:v>
                </c:pt>
                <c:pt idx="58">
                  <c:v>0.33744862239170315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A28-4DB9-BA4C-51D0B840AA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4519072"/>
        <c:axId val="1939548816"/>
      </c:scatterChart>
      <c:valAx>
        <c:axId val="1224519072"/>
        <c:scaling>
          <c:orientation val="minMax"/>
          <c:max val="1.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Traffic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39548816"/>
        <c:crosses val="autoZero"/>
        <c:crossBetween val="midCat"/>
      </c:valAx>
      <c:valAx>
        <c:axId val="19395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 Throughput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245190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412379702537187"/>
          <c:y val="0.52393445610965284"/>
          <c:w val="0.33254286964129481"/>
          <c:h val="0.15625109361329836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ALOHA Throughput (N=500)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ALOHA_500!$B$1</c:f>
              <c:strCache>
                <c:ptCount val="1"/>
                <c:pt idx="0">
                  <c:v>Throughput (Simulation)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ALOHA_500!$E$2:$E$60</c:f>
              <c:numCache>
                <c:formatCode>General</c:formatCode>
                <c:ptCount val="59"/>
                <c:pt idx="0">
                  <c:v>0.25</c:v>
                </c:pt>
                <c:pt idx="1">
                  <c:v>0.5</c:v>
                </c:pt>
                <c:pt idx="2">
                  <c:v>0.75</c:v>
                </c:pt>
                <c:pt idx="3">
                  <c:v>1</c:v>
                </c:pt>
                <c:pt idx="4">
                  <c:v>1.25</c:v>
                </c:pt>
                <c:pt idx="5">
                  <c:v>1.5</c:v>
                </c:pt>
                <c:pt idx="6">
                  <c:v>1.75</c:v>
                </c:pt>
                <c:pt idx="7">
                  <c:v>2</c:v>
                </c:pt>
                <c:pt idx="8">
                  <c:v>2.25</c:v>
                </c:pt>
                <c:pt idx="9">
                  <c:v>2.5</c:v>
                </c:pt>
                <c:pt idx="10">
                  <c:v>2.75</c:v>
                </c:pt>
                <c:pt idx="11">
                  <c:v>3</c:v>
                </c:pt>
                <c:pt idx="12">
                  <c:v>3.25</c:v>
                </c:pt>
                <c:pt idx="13">
                  <c:v>3.5</c:v>
                </c:pt>
                <c:pt idx="14">
                  <c:v>3.75</c:v>
                </c:pt>
                <c:pt idx="15">
                  <c:v>4</c:v>
                </c:pt>
                <c:pt idx="16">
                  <c:v>4.25</c:v>
                </c:pt>
                <c:pt idx="17">
                  <c:v>4.5</c:v>
                </c:pt>
                <c:pt idx="18">
                  <c:v>4.75</c:v>
                </c:pt>
                <c:pt idx="19">
                  <c:v>5</c:v>
                </c:pt>
                <c:pt idx="20">
                  <c:v>5.25</c:v>
                </c:pt>
                <c:pt idx="21">
                  <c:v>5.5</c:v>
                </c:pt>
                <c:pt idx="22">
                  <c:v>5.75</c:v>
                </c:pt>
                <c:pt idx="23">
                  <c:v>6</c:v>
                </c:pt>
                <c:pt idx="24">
                  <c:v>6.25</c:v>
                </c:pt>
                <c:pt idx="25">
                  <c:v>6.5</c:v>
                </c:pt>
                <c:pt idx="26">
                  <c:v>6.75</c:v>
                </c:pt>
                <c:pt idx="27">
                  <c:v>7</c:v>
                </c:pt>
                <c:pt idx="28">
                  <c:v>7.25</c:v>
                </c:pt>
                <c:pt idx="29">
                  <c:v>7.5</c:v>
                </c:pt>
                <c:pt idx="30">
                  <c:v>7.75</c:v>
                </c:pt>
                <c:pt idx="31">
                  <c:v>8</c:v>
                </c:pt>
                <c:pt idx="32">
                  <c:v>8.25</c:v>
                </c:pt>
                <c:pt idx="33">
                  <c:v>8.5</c:v>
                </c:pt>
                <c:pt idx="34">
                  <c:v>8.75</c:v>
                </c:pt>
                <c:pt idx="35">
                  <c:v>9</c:v>
                </c:pt>
                <c:pt idx="36">
                  <c:v>9.25</c:v>
                </c:pt>
                <c:pt idx="37">
                  <c:v>9.5</c:v>
                </c:pt>
                <c:pt idx="38">
                  <c:v>9.75</c:v>
                </c:pt>
                <c:pt idx="39">
                  <c:v>10</c:v>
                </c:pt>
                <c:pt idx="40">
                  <c:v>10.25</c:v>
                </c:pt>
                <c:pt idx="41">
                  <c:v>10.5</c:v>
                </c:pt>
                <c:pt idx="42">
                  <c:v>10.75</c:v>
                </c:pt>
                <c:pt idx="43">
                  <c:v>11</c:v>
                </c:pt>
                <c:pt idx="44">
                  <c:v>11.25</c:v>
                </c:pt>
                <c:pt idx="45">
                  <c:v>11.5</c:v>
                </c:pt>
                <c:pt idx="46">
                  <c:v>11.75</c:v>
                </c:pt>
                <c:pt idx="47">
                  <c:v>12</c:v>
                </c:pt>
                <c:pt idx="48">
                  <c:v>12.25</c:v>
                </c:pt>
                <c:pt idx="49">
                  <c:v>12.5</c:v>
                </c:pt>
                <c:pt idx="50">
                  <c:v>12.75</c:v>
                </c:pt>
                <c:pt idx="51">
                  <c:v>13</c:v>
                </c:pt>
                <c:pt idx="52">
                  <c:v>13.25</c:v>
                </c:pt>
                <c:pt idx="53">
                  <c:v>13.5</c:v>
                </c:pt>
                <c:pt idx="54">
                  <c:v>13.75</c:v>
                </c:pt>
                <c:pt idx="55">
                  <c:v>14</c:v>
                </c:pt>
                <c:pt idx="56">
                  <c:v>14.25</c:v>
                </c:pt>
                <c:pt idx="57">
                  <c:v>14.5</c:v>
                </c:pt>
                <c:pt idx="58">
                  <c:v>14.75</c:v>
                </c:pt>
              </c:numCache>
            </c:numRef>
          </c:xVal>
          <c:yVal>
            <c:numRef>
              <c:f>ALOHA_500!$B$2:$B$60</c:f>
              <c:numCache>
                <c:formatCode>General</c:formatCode>
                <c:ptCount val="59"/>
                <c:pt idx="0">
                  <c:v>0.19403999999999999</c:v>
                </c:pt>
                <c:pt idx="1">
                  <c:v>0.30413000000000001</c:v>
                </c:pt>
                <c:pt idx="2">
                  <c:v>0.35503000000000001</c:v>
                </c:pt>
                <c:pt idx="3">
                  <c:v>0.36958999999999997</c:v>
                </c:pt>
                <c:pt idx="4">
                  <c:v>0.35765999999999998</c:v>
                </c:pt>
                <c:pt idx="5">
                  <c:v>0.33756000000000003</c:v>
                </c:pt>
                <c:pt idx="6">
                  <c:v>0.30654999999999999</c:v>
                </c:pt>
                <c:pt idx="7">
                  <c:v>0.27251999999999998</c:v>
                </c:pt>
                <c:pt idx="8">
                  <c:v>0.23877999999999999</c:v>
                </c:pt>
                <c:pt idx="9">
                  <c:v>0.20668</c:v>
                </c:pt>
                <c:pt idx="10">
                  <c:v>0.17899000000000001</c:v>
                </c:pt>
                <c:pt idx="11">
                  <c:v>0.15148</c:v>
                </c:pt>
                <c:pt idx="12">
                  <c:v>0.12764</c:v>
                </c:pt>
                <c:pt idx="13">
                  <c:v>0.10713</c:v>
                </c:pt>
                <c:pt idx="14">
                  <c:v>9.1219999999999996E-2</c:v>
                </c:pt>
                <c:pt idx="15">
                  <c:v>7.2720000000000007E-2</c:v>
                </c:pt>
                <c:pt idx="16">
                  <c:v>6.08E-2</c:v>
                </c:pt>
                <c:pt idx="17">
                  <c:v>5.0750000000000003E-2</c:v>
                </c:pt>
                <c:pt idx="18">
                  <c:v>4.0829999999999998E-2</c:v>
                </c:pt>
                <c:pt idx="19">
                  <c:v>3.422E-2</c:v>
                </c:pt>
                <c:pt idx="20">
                  <c:v>2.7609999999999999E-2</c:v>
                </c:pt>
                <c:pt idx="21">
                  <c:v>2.3120000000000002E-2</c:v>
                </c:pt>
                <c:pt idx="22">
                  <c:v>1.8589999999999999E-2</c:v>
                </c:pt>
                <c:pt idx="23">
                  <c:v>1.503E-2</c:v>
                </c:pt>
                <c:pt idx="24">
                  <c:v>1.1950000000000001E-2</c:v>
                </c:pt>
                <c:pt idx="25">
                  <c:v>1.0540000000000001E-2</c:v>
                </c:pt>
                <c:pt idx="26">
                  <c:v>8.2799999999999992E-3</c:v>
                </c:pt>
                <c:pt idx="27">
                  <c:v>6.5900000000000004E-3</c:v>
                </c:pt>
                <c:pt idx="28">
                  <c:v>5.5599999999999998E-3</c:v>
                </c:pt>
                <c:pt idx="29">
                  <c:v>4.1799999999999997E-3</c:v>
                </c:pt>
                <c:pt idx="30">
                  <c:v>3.2799999999999999E-3</c:v>
                </c:pt>
                <c:pt idx="31">
                  <c:v>3.16E-3</c:v>
                </c:pt>
                <c:pt idx="32">
                  <c:v>2.14E-3</c:v>
                </c:pt>
                <c:pt idx="33">
                  <c:v>1.6299999999999999E-3</c:v>
                </c:pt>
                <c:pt idx="34">
                  <c:v>1.42E-3</c:v>
                </c:pt>
                <c:pt idx="35">
                  <c:v>1.01E-3</c:v>
                </c:pt>
                <c:pt idx="36">
                  <c:v>1.1000000000000001E-3</c:v>
                </c:pt>
                <c:pt idx="37">
                  <c:v>7.1000000000000002E-4</c:v>
                </c:pt>
                <c:pt idx="38">
                  <c:v>5.4000000000000001E-4</c:v>
                </c:pt>
                <c:pt idx="39">
                  <c:v>5.0000000000000001E-4</c:v>
                </c:pt>
                <c:pt idx="40">
                  <c:v>3.2000000000000003E-4</c:v>
                </c:pt>
                <c:pt idx="41">
                  <c:v>3.1E-4</c:v>
                </c:pt>
                <c:pt idx="42">
                  <c:v>2.5999999999999998E-4</c:v>
                </c:pt>
                <c:pt idx="43">
                  <c:v>2.3000000000000001E-4</c:v>
                </c:pt>
                <c:pt idx="44">
                  <c:v>1.6000000000000001E-4</c:v>
                </c:pt>
                <c:pt idx="45">
                  <c:v>1.1E-4</c:v>
                </c:pt>
                <c:pt idx="46">
                  <c:v>1.6000000000000001E-4</c:v>
                </c:pt>
                <c:pt idx="47">
                  <c:v>5.0000000000000002E-5</c:v>
                </c:pt>
                <c:pt idx="48">
                  <c:v>1.1E-4</c:v>
                </c:pt>
                <c:pt idx="49">
                  <c:v>6.9999999999999994E-5</c:v>
                </c:pt>
                <c:pt idx="50">
                  <c:v>3.0000000000000001E-5</c:v>
                </c:pt>
                <c:pt idx="51">
                  <c:v>3.0000000000000001E-5</c:v>
                </c:pt>
                <c:pt idx="52">
                  <c:v>3.0000000000000001E-5</c:v>
                </c:pt>
                <c:pt idx="53">
                  <c:v>0</c:v>
                </c:pt>
                <c:pt idx="54">
                  <c:v>1.0000000000000001E-5</c:v>
                </c:pt>
                <c:pt idx="55">
                  <c:v>2.0000000000000002E-5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E45-45D4-BFD2-649D889FCF40}"/>
            </c:ext>
          </c:extLst>
        </c:ser>
        <c:ser>
          <c:idx val="1"/>
          <c:order val="1"/>
          <c:tx>
            <c:strRef>
              <c:f>ALOHA_500!$F$1</c:f>
              <c:strCache>
                <c:ptCount val="1"/>
                <c:pt idx="0">
                  <c:v>Throughput (Theory)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ALOHA_500!$E$2:$E$60</c:f>
              <c:numCache>
                <c:formatCode>General</c:formatCode>
                <c:ptCount val="59"/>
                <c:pt idx="0">
                  <c:v>0.25</c:v>
                </c:pt>
                <c:pt idx="1">
                  <c:v>0.5</c:v>
                </c:pt>
                <c:pt idx="2">
                  <c:v>0.75</c:v>
                </c:pt>
                <c:pt idx="3">
                  <c:v>1</c:v>
                </c:pt>
                <c:pt idx="4">
                  <c:v>1.25</c:v>
                </c:pt>
                <c:pt idx="5">
                  <c:v>1.5</c:v>
                </c:pt>
                <c:pt idx="6">
                  <c:v>1.75</c:v>
                </c:pt>
                <c:pt idx="7">
                  <c:v>2</c:v>
                </c:pt>
                <c:pt idx="8">
                  <c:v>2.25</c:v>
                </c:pt>
                <c:pt idx="9">
                  <c:v>2.5</c:v>
                </c:pt>
                <c:pt idx="10">
                  <c:v>2.75</c:v>
                </c:pt>
                <c:pt idx="11">
                  <c:v>3</c:v>
                </c:pt>
                <c:pt idx="12">
                  <c:v>3.25</c:v>
                </c:pt>
                <c:pt idx="13">
                  <c:v>3.5</c:v>
                </c:pt>
                <c:pt idx="14">
                  <c:v>3.75</c:v>
                </c:pt>
                <c:pt idx="15">
                  <c:v>4</c:v>
                </c:pt>
                <c:pt idx="16">
                  <c:v>4.25</c:v>
                </c:pt>
                <c:pt idx="17">
                  <c:v>4.5</c:v>
                </c:pt>
                <c:pt idx="18">
                  <c:v>4.75</c:v>
                </c:pt>
                <c:pt idx="19">
                  <c:v>5</c:v>
                </c:pt>
                <c:pt idx="20">
                  <c:v>5.25</c:v>
                </c:pt>
                <c:pt idx="21">
                  <c:v>5.5</c:v>
                </c:pt>
                <c:pt idx="22">
                  <c:v>5.75</c:v>
                </c:pt>
                <c:pt idx="23">
                  <c:v>6</c:v>
                </c:pt>
                <c:pt idx="24">
                  <c:v>6.25</c:v>
                </c:pt>
                <c:pt idx="25">
                  <c:v>6.5</c:v>
                </c:pt>
                <c:pt idx="26">
                  <c:v>6.75</c:v>
                </c:pt>
                <c:pt idx="27">
                  <c:v>7</c:v>
                </c:pt>
                <c:pt idx="28">
                  <c:v>7.25</c:v>
                </c:pt>
                <c:pt idx="29">
                  <c:v>7.5</c:v>
                </c:pt>
                <c:pt idx="30">
                  <c:v>7.75</c:v>
                </c:pt>
                <c:pt idx="31">
                  <c:v>8</c:v>
                </c:pt>
                <c:pt idx="32">
                  <c:v>8.25</c:v>
                </c:pt>
                <c:pt idx="33">
                  <c:v>8.5</c:v>
                </c:pt>
                <c:pt idx="34">
                  <c:v>8.75</c:v>
                </c:pt>
                <c:pt idx="35">
                  <c:v>9</c:v>
                </c:pt>
                <c:pt idx="36">
                  <c:v>9.25</c:v>
                </c:pt>
                <c:pt idx="37">
                  <c:v>9.5</c:v>
                </c:pt>
                <c:pt idx="38">
                  <c:v>9.75</c:v>
                </c:pt>
                <c:pt idx="39">
                  <c:v>10</c:v>
                </c:pt>
                <c:pt idx="40">
                  <c:v>10.25</c:v>
                </c:pt>
                <c:pt idx="41">
                  <c:v>10.5</c:v>
                </c:pt>
                <c:pt idx="42">
                  <c:v>10.75</c:v>
                </c:pt>
                <c:pt idx="43">
                  <c:v>11</c:v>
                </c:pt>
                <c:pt idx="44">
                  <c:v>11.25</c:v>
                </c:pt>
                <c:pt idx="45">
                  <c:v>11.5</c:v>
                </c:pt>
                <c:pt idx="46">
                  <c:v>11.75</c:v>
                </c:pt>
                <c:pt idx="47">
                  <c:v>12</c:v>
                </c:pt>
                <c:pt idx="48">
                  <c:v>12.25</c:v>
                </c:pt>
                <c:pt idx="49">
                  <c:v>12.5</c:v>
                </c:pt>
                <c:pt idx="50">
                  <c:v>12.75</c:v>
                </c:pt>
                <c:pt idx="51">
                  <c:v>13</c:v>
                </c:pt>
                <c:pt idx="52">
                  <c:v>13.25</c:v>
                </c:pt>
                <c:pt idx="53">
                  <c:v>13.5</c:v>
                </c:pt>
                <c:pt idx="54">
                  <c:v>13.75</c:v>
                </c:pt>
                <c:pt idx="55">
                  <c:v>14</c:v>
                </c:pt>
                <c:pt idx="56">
                  <c:v>14.25</c:v>
                </c:pt>
                <c:pt idx="57">
                  <c:v>14.5</c:v>
                </c:pt>
                <c:pt idx="58">
                  <c:v>14.75</c:v>
                </c:pt>
              </c:numCache>
            </c:numRef>
          </c:xVal>
          <c:yVal>
            <c:numRef>
              <c:f>ALOHA_500!$F$2:$F$60</c:f>
              <c:numCache>
                <c:formatCode>General</c:formatCode>
                <c:ptCount val="59"/>
                <c:pt idx="0">
                  <c:v>0.19470019576785122</c:v>
                </c:pt>
                <c:pt idx="1">
                  <c:v>0.30326532985631671</c:v>
                </c:pt>
                <c:pt idx="2">
                  <c:v>0.35427491455576099</c:v>
                </c:pt>
                <c:pt idx="3">
                  <c:v>0.36787944117144233</c:v>
                </c:pt>
                <c:pt idx="4">
                  <c:v>0.35813099607523763</c:v>
                </c:pt>
                <c:pt idx="5">
                  <c:v>0.33469524022264474</c:v>
                </c:pt>
                <c:pt idx="6">
                  <c:v>0.30410440103827902</c:v>
                </c:pt>
                <c:pt idx="7">
                  <c:v>0.2706705664732254</c:v>
                </c:pt>
                <c:pt idx="8">
                  <c:v>0.23714825526419475</c:v>
                </c:pt>
                <c:pt idx="9">
                  <c:v>0.20521249655974699</c:v>
                </c:pt>
                <c:pt idx="10">
                  <c:v>0.17580161831844582</c:v>
                </c:pt>
                <c:pt idx="11">
                  <c:v>0.14936120510359183</c:v>
                </c:pt>
                <c:pt idx="12">
                  <c:v>0.12601617545309654</c:v>
                </c:pt>
                <c:pt idx="13">
                  <c:v>0.10569084197811475</c:v>
                </c:pt>
                <c:pt idx="14">
                  <c:v>8.8191546960034145E-2</c:v>
                </c:pt>
                <c:pt idx="15">
                  <c:v>7.3262555554936715E-2</c:v>
                </c:pt>
                <c:pt idx="16">
                  <c:v>6.0622994113246835E-2</c:v>
                </c:pt>
                <c:pt idx="17">
                  <c:v>4.9990484422090378E-2</c:v>
                </c:pt>
                <c:pt idx="18">
                  <c:v>4.1095552214823014E-2</c:v>
                </c:pt>
                <c:pt idx="19">
                  <c:v>3.3689734995427337E-2</c:v>
                </c:pt>
                <c:pt idx="20">
                  <c:v>2.7549471595702268E-2</c:v>
                </c:pt>
                <c:pt idx="21">
                  <c:v>2.2477242911552366E-2</c:v>
                </c:pt>
                <c:pt idx="22">
                  <c:v>1.8300989579930586E-2</c:v>
                </c:pt>
                <c:pt idx="23">
                  <c:v>1.4872513059998151E-2</c:v>
                </c:pt>
                <c:pt idx="24">
                  <c:v>1.2065338351423182E-2</c:v>
                </c:pt>
                <c:pt idx="25">
                  <c:v>9.7723547543542202E-3</c:v>
                </c:pt>
                <c:pt idx="26">
                  <c:v>7.9034374403404266E-3</c:v>
                </c:pt>
                <c:pt idx="27">
                  <c:v>6.3831737588816136E-3</c:v>
                </c:pt>
                <c:pt idx="28">
                  <c:v>5.1487643191084802E-3</c:v>
                </c:pt>
                <c:pt idx="29">
                  <c:v>4.1481327761087525E-3</c:v>
                </c:pt>
                <c:pt idx="30">
                  <c:v>3.3382546894615782E-3</c:v>
                </c:pt>
                <c:pt idx="31">
                  <c:v>2.6837010232200948E-3</c:v>
                </c:pt>
                <c:pt idx="32">
                  <c:v>2.1553830977387571E-3</c:v>
                </c:pt>
                <c:pt idx="33">
                  <c:v>1.7294811365904754E-3</c:v>
                </c:pt>
                <c:pt idx="34">
                  <c:v>1.3865365947628235E-3</c:v>
                </c:pt>
                <c:pt idx="35">
                  <c:v>1.110688236780116E-3</c:v>
                </c:pt>
                <c:pt idx="36">
                  <c:v>8.8903278156790089E-4</c:v>
                </c:pt>
                <c:pt idx="37">
                  <c:v>7.1109238393315564E-4</c:v>
                </c:pt>
                <c:pt idx="38">
                  <c:v>5.6837297137597091E-4</c:v>
                </c:pt>
                <c:pt idx="39">
                  <c:v>4.5399929762484856E-4</c:v>
                </c:pt>
                <c:pt idx="40">
                  <c:v>3.6241438371670232E-4</c:v>
                </c:pt>
                <c:pt idx="41">
                  <c:v>2.8913271817234516E-4</c:v>
                </c:pt>
                <c:pt idx="42">
                  <c:v>2.3053813940333352E-4</c:v>
                </c:pt>
                <c:pt idx="43">
                  <c:v>1.8371870869270227E-4</c:v>
                </c:pt>
                <c:pt idx="44">
                  <c:v>1.4633209860826074E-4</c:v>
                </c:pt>
                <c:pt idx="45">
                  <c:v>1.1649607638425317E-4</c:v>
                </c:pt>
                <c:pt idx="46">
                  <c:v>9.2699566719602617E-5</c:v>
                </c:pt>
                <c:pt idx="47">
                  <c:v>7.3730548239938514E-5</c:v>
                </c:pt>
                <c:pt idx="48">
                  <c:v>5.8617688053580357E-5</c:v>
                </c:pt>
                <c:pt idx="49">
                  <c:v>4.6583164650983383E-5</c:v>
                </c:pt>
                <c:pt idx="50">
                  <c:v>3.7004585210292653E-5</c:v>
                </c:pt>
                <c:pt idx="51">
                  <c:v>2.9384282290753705E-5</c:v>
                </c:pt>
                <c:pt idx="52">
                  <c:v>2.3324588636069245E-5</c:v>
                </c:pt>
                <c:pt idx="53">
                  <c:v>1.850794766618514E-5</c:v>
                </c:pt>
                <c:pt idx="54">
                  <c:v>1.4680930137978261E-5</c:v>
                </c:pt>
                <c:pt idx="55">
                  <c:v>1.1641402067449951E-5</c:v>
                </c:pt>
                <c:pt idx="56">
                  <c:v>9.2282318505751482E-6</c:v>
                </c:pt>
                <c:pt idx="57">
                  <c:v>7.313041107234376E-6</c:v>
                </c:pt>
                <c:pt idx="58">
                  <c:v>5.793598729584533E-6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E45-45D4-BFD2-649D889FCF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4519072"/>
        <c:axId val="1939548816"/>
      </c:scatterChart>
      <c:valAx>
        <c:axId val="1224519072"/>
        <c:scaling>
          <c:orientation val="minMax"/>
          <c:max val="1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Traffic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39548816"/>
        <c:crosses val="autoZero"/>
        <c:crossBetween val="midCat"/>
      </c:valAx>
      <c:valAx>
        <c:axId val="19395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 Throughput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245190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2579046369203852"/>
          <c:y val="0.42208260425780103"/>
          <c:w val="0.33254286964129481"/>
          <c:h val="0.15625109361329836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TDMA Throughput (N=100)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TDMA!$B$1</c:f>
              <c:strCache>
                <c:ptCount val="1"/>
                <c:pt idx="0">
                  <c:v>Throughput (Simulation)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TDMA!$E$2:$E$60</c:f>
              <c:numCache>
                <c:formatCode>General</c:formatCode>
                <c:ptCount val="59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0.35000000000000003</c:v>
                </c:pt>
                <c:pt idx="7">
                  <c:v>0.4</c:v>
                </c:pt>
                <c:pt idx="8">
                  <c:v>0.44999999999999996</c:v>
                </c:pt>
                <c:pt idx="9">
                  <c:v>0.5</c:v>
                </c:pt>
                <c:pt idx="10">
                  <c:v>0.54999999999999993</c:v>
                </c:pt>
                <c:pt idx="11">
                  <c:v>0.6</c:v>
                </c:pt>
                <c:pt idx="12">
                  <c:v>0.65</c:v>
                </c:pt>
                <c:pt idx="13">
                  <c:v>0.70000000000000007</c:v>
                </c:pt>
                <c:pt idx="14">
                  <c:v>0.75</c:v>
                </c:pt>
                <c:pt idx="15">
                  <c:v>0.8</c:v>
                </c:pt>
                <c:pt idx="16">
                  <c:v>0.85000000000000009</c:v>
                </c:pt>
                <c:pt idx="17">
                  <c:v>0.89999999999999991</c:v>
                </c:pt>
                <c:pt idx="18">
                  <c:v>0.95</c:v>
                </c:pt>
                <c:pt idx="19">
                  <c:v>1</c:v>
                </c:pt>
                <c:pt idx="20">
                  <c:v>1.05</c:v>
                </c:pt>
                <c:pt idx="21">
                  <c:v>1.0999999999999999</c:v>
                </c:pt>
                <c:pt idx="22">
                  <c:v>1.1499999999999999</c:v>
                </c:pt>
                <c:pt idx="23">
                  <c:v>1.2</c:v>
                </c:pt>
                <c:pt idx="24">
                  <c:v>1.25</c:v>
                </c:pt>
                <c:pt idx="25">
                  <c:v>1.3</c:v>
                </c:pt>
                <c:pt idx="26">
                  <c:v>1.35</c:v>
                </c:pt>
                <c:pt idx="27">
                  <c:v>1.4000000000000001</c:v>
                </c:pt>
                <c:pt idx="28">
                  <c:v>1.4500000000000002</c:v>
                </c:pt>
                <c:pt idx="29">
                  <c:v>1.5</c:v>
                </c:pt>
                <c:pt idx="30">
                  <c:v>1.55</c:v>
                </c:pt>
                <c:pt idx="31">
                  <c:v>1.6</c:v>
                </c:pt>
                <c:pt idx="32">
                  <c:v>1.6500000000000001</c:v>
                </c:pt>
                <c:pt idx="33">
                  <c:v>1.7000000000000002</c:v>
                </c:pt>
                <c:pt idx="34">
                  <c:v>1.7500000000000002</c:v>
                </c:pt>
                <c:pt idx="35">
                  <c:v>1.7999999999999998</c:v>
                </c:pt>
                <c:pt idx="36">
                  <c:v>1.8499999999999999</c:v>
                </c:pt>
                <c:pt idx="37">
                  <c:v>1.9</c:v>
                </c:pt>
                <c:pt idx="38">
                  <c:v>1.95</c:v>
                </c:pt>
                <c:pt idx="39">
                  <c:v>2</c:v>
                </c:pt>
                <c:pt idx="40">
                  <c:v>2.0500000000000003</c:v>
                </c:pt>
                <c:pt idx="41">
                  <c:v>2.1</c:v>
                </c:pt>
                <c:pt idx="42">
                  <c:v>2.15</c:v>
                </c:pt>
                <c:pt idx="43">
                  <c:v>2.1999999999999997</c:v>
                </c:pt>
                <c:pt idx="44">
                  <c:v>2.25</c:v>
                </c:pt>
                <c:pt idx="45">
                  <c:v>2.2999999999999998</c:v>
                </c:pt>
                <c:pt idx="46">
                  <c:v>2.35</c:v>
                </c:pt>
                <c:pt idx="47">
                  <c:v>2.4</c:v>
                </c:pt>
                <c:pt idx="48">
                  <c:v>2.4500000000000002</c:v>
                </c:pt>
                <c:pt idx="49">
                  <c:v>2.5</c:v>
                </c:pt>
                <c:pt idx="50">
                  <c:v>2.5499999999999998</c:v>
                </c:pt>
                <c:pt idx="51">
                  <c:v>2.6</c:v>
                </c:pt>
                <c:pt idx="52">
                  <c:v>2.65</c:v>
                </c:pt>
                <c:pt idx="53">
                  <c:v>2.7</c:v>
                </c:pt>
                <c:pt idx="54">
                  <c:v>2.75</c:v>
                </c:pt>
                <c:pt idx="55">
                  <c:v>2.8000000000000003</c:v>
                </c:pt>
                <c:pt idx="56">
                  <c:v>2.85</c:v>
                </c:pt>
                <c:pt idx="57">
                  <c:v>2.9000000000000004</c:v>
                </c:pt>
                <c:pt idx="58">
                  <c:v>2.9499999999999997</c:v>
                </c:pt>
              </c:numCache>
            </c:numRef>
          </c:xVal>
          <c:yVal>
            <c:numRef>
              <c:f>TDMA!$B$2:$B$60</c:f>
              <c:numCache>
                <c:formatCode>General</c:formatCode>
                <c:ptCount val="59"/>
                <c:pt idx="0">
                  <c:v>4.9390000000000003E-2</c:v>
                </c:pt>
                <c:pt idx="1">
                  <c:v>9.4560000000000005E-2</c:v>
                </c:pt>
                <c:pt idx="2">
                  <c:v>0.14080999999999999</c:v>
                </c:pt>
                <c:pt idx="3">
                  <c:v>0.18068000000000001</c:v>
                </c:pt>
                <c:pt idx="4">
                  <c:v>0.22048000000000001</c:v>
                </c:pt>
                <c:pt idx="5">
                  <c:v>0.25916</c:v>
                </c:pt>
                <c:pt idx="6">
                  <c:v>0.29464000000000001</c:v>
                </c:pt>
                <c:pt idx="7">
                  <c:v>0.32972000000000001</c:v>
                </c:pt>
                <c:pt idx="8">
                  <c:v>0.36076000000000003</c:v>
                </c:pt>
                <c:pt idx="9">
                  <c:v>0.39422000000000001</c:v>
                </c:pt>
                <c:pt idx="10">
                  <c:v>0.42327999999999999</c:v>
                </c:pt>
                <c:pt idx="11">
                  <c:v>0.45345000000000002</c:v>
                </c:pt>
                <c:pt idx="12">
                  <c:v>0.47721000000000002</c:v>
                </c:pt>
                <c:pt idx="13">
                  <c:v>0.49975999999999998</c:v>
                </c:pt>
                <c:pt idx="14">
                  <c:v>0.52919000000000005</c:v>
                </c:pt>
                <c:pt idx="15">
                  <c:v>0.55049000000000003</c:v>
                </c:pt>
                <c:pt idx="16">
                  <c:v>0.57321999999999995</c:v>
                </c:pt>
                <c:pt idx="17">
                  <c:v>0.59579000000000004</c:v>
                </c:pt>
                <c:pt idx="18">
                  <c:v>0.61531999999999998</c:v>
                </c:pt>
                <c:pt idx="19">
                  <c:v>0.63166999999999995</c:v>
                </c:pt>
                <c:pt idx="20">
                  <c:v>0.64988999999999997</c:v>
                </c:pt>
                <c:pt idx="21">
                  <c:v>0.66703000000000001</c:v>
                </c:pt>
                <c:pt idx="22">
                  <c:v>0.68532999999999999</c:v>
                </c:pt>
                <c:pt idx="23">
                  <c:v>0.69657000000000002</c:v>
                </c:pt>
                <c:pt idx="24">
                  <c:v>0.71021999999999996</c:v>
                </c:pt>
                <c:pt idx="25">
                  <c:v>0.72636000000000001</c:v>
                </c:pt>
                <c:pt idx="26">
                  <c:v>0.74011000000000005</c:v>
                </c:pt>
                <c:pt idx="27">
                  <c:v>0.75222</c:v>
                </c:pt>
                <c:pt idx="28">
                  <c:v>0.76502999999999999</c:v>
                </c:pt>
                <c:pt idx="29">
                  <c:v>0.77795000000000003</c:v>
                </c:pt>
                <c:pt idx="30">
                  <c:v>0.78747</c:v>
                </c:pt>
                <c:pt idx="31">
                  <c:v>0.79773000000000005</c:v>
                </c:pt>
                <c:pt idx="32">
                  <c:v>0.80713000000000001</c:v>
                </c:pt>
                <c:pt idx="33">
                  <c:v>0.81708000000000003</c:v>
                </c:pt>
                <c:pt idx="34">
                  <c:v>0.82528000000000001</c:v>
                </c:pt>
                <c:pt idx="35">
                  <c:v>0.83411999999999997</c:v>
                </c:pt>
                <c:pt idx="36">
                  <c:v>0.84214</c:v>
                </c:pt>
                <c:pt idx="37">
                  <c:v>0.84985999999999995</c:v>
                </c:pt>
                <c:pt idx="38">
                  <c:v>0.85748999999999997</c:v>
                </c:pt>
                <c:pt idx="39">
                  <c:v>0.86233000000000004</c:v>
                </c:pt>
                <c:pt idx="40">
                  <c:v>0.87119999999999997</c:v>
                </c:pt>
                <c:pt idx="41">
                  <c:v>0.87627999999999995</c:v>
                </c:pt>
                <c:pt idx="42">
                  <c:v>0.88414000000000004</c:v>
                </c:pt>
                <c:pt idx="43">
                  <c:v>0.88771999999999995</c:v>
                </c:pt>
                <c:pt idx="44">
                  <c:v>0.89595999999999998</c:v>
                </c:pt>
                <c:pt idx="45">
                  <c:v>0.89780000000000004</c:v>
                </c:pt>
                <c:pt idx="46">
                  <c:v>0.90556000000000003</c:v>
                </c:pt>
                <c:pt idx="47">
                  <c:v>0.90893999999999997</c:v>
                </c:pt>
                <c:pt idx="48">
                  <c:v>0.91313999999999995</c:v>
                </c:pt>
                <c:pt idx="49">
                  <c:v>0.91546000000000005</c:v>
                </c:pt>
                <c:pt idx="50">
                  <c:v>0.92269999999999996</c:v>
                </c:pt>
                <c:pt idx="51">
                  <c:v>0.92612000000000005</c:v>
                </c:pt>
                <c:pt idx="52">
                  <c:v>0.92959999999999998</c:v>
                </c:pt>
                <c:pt idx="53">
                  <c:v>0.93191999999999997</c:v>
                </c:pt>
                <c:pt idx="54">
                  <c:v>0.93679999999999997</c:v>
                </c:pt>
                <c:pt idx="55">
                  <c:v>0.93867999999999996</c:v>
                </c:pt>
                <c:pt idx="56">
                  <c:v>0.94135000000000002</c:v>
                </c:pt>
                <c:pt idx="57">
                  <c:v>0.94396000000000002</c:v>
                </c:pt>
                <c:pt idx="58">
                  <c:v>0.94782999999999995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2A7-453F-93E6-E1265B07B6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4519072"/>
        <c:axId val="1939548816"/>
      </c:scatterChart>
      <c:valAx>
        <c:axId val="1224519072"/>
        <c:scaling>
          <c:orientation val="minMax"/>
          <c:max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Traffic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39548816"/>
        <c:crosses val="autoZero"/>
        <c:crossBetween val="midCat"/>
      </c:valAx>
      <c:valAx>
        <c:axId val="19395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 Throughput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24519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D1DE36-F5D1-7B1F-EAFF-0F14D5F11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90E7DC-6FB6-D6D6-AB0D-0DCFB0862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8A91CB-A851-02ED-D35D-4C3E90EA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085C-7B62-40D0-87B6-926BDEF4C574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E7A7E3-98E3-6222-34C5-B167BF33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8D69CF-1199-683D-9B60-2D04EEA4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635E-5703-4F3C-9245-F0ACD0925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03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319329-E687-B5D6-7074-E724BA63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ABAE48-CBA2-E9E8-8715-B2749DA78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D7A7A4-E3C8-A551-451E-F48670F04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085C-7B62-40D0-87B6-926BDEF4C574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10E372-8625-0D56-AF2F-381551038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5C1236-0440-C8B5-5DF7-A8EE6B4E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635E-5703-4F3C-9245-F0ACD0925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09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D3734E-A127-E1B0-1811-B7CC6CE40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CA00C4-67E8-D5E0-5704-1B0860158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287F15-A698-E439-ACED-2365F8E8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085C-7B62-40D0-87B6-926BDEF4C574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FECDC7-7599-2E0D-CF3A-1EB05521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E9A793-3B77-444B-8EBF-373535424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635E-5703-4F3C-9245-F0ACD0925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780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D639A7-FC64-14BF-A571-AB6E2A68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F5488D-D56B-051D-2C99-795E4CE65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072A85-70A1-4CCF-5C72-CF512774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085C-7B62-40D0-87B6-926BDEF4C574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ED3262-82A4-6C96-37C2-1C6EE4D76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695BA9-CCC1-4F0C-06FD-0D5F05B3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635E-5703-4F3C-9245-F0ACD0925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74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94E849-0884-81A3-3ED2-192A9911B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C1B4E0-7B34-4E8A-2CE3-C2A566946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9095E1-10FE-5E92-C121-ABEA6666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085C-7B62-40D0-87B6-926BDEF4C574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61C54D-F403-B2B8-117F-620BB9A31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7858A8-2E1F-27AD-6E6B-AEFBA50E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635E-5703-4F3C-9245-F0ACD0925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06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479595-0614-C987-A37E-8B89C43A1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D68104-C11E-B0B4-F832-FCAE6498D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6AD8059-A57B-6692-001F-0D55B1BD5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6C7961-D645-EB3E-EEC6-33094422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085C-7B62-40D0-87B6-926BDEF4C574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806116-FEE1-87F2-DC03-652D09D1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192454-F367-1CD7-4AB7-83AF9BB5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635E-5703-4F3C-9245-F0ACD0925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11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C7D901-82FA-074C-E108-1C3C5D3E8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BC13E6-B8C9-99DB-A7A2-D8718DA1C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ED69DC2-4AC8-88B5-0C25-E98B541C7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07D23B6-FBF9-4765-E242-0400A02F7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84ECFF2-0E89-B6C1-CCB4-B3AABA599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4A338E-5000-5B79-035A-7E332221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085C-7B62-40D0-87B6-926BDEF4C574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03CF136-4C13-2274-104F-E5810458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9CF6203-E229-DAC1-F7CA-5EA17A4B5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635E-5703-4F3C-9245-F0ACD0925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65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5CAD4B-09D2-1AC7-674B-8007301A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5CE3742-E581-98D2-8739-E5472597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085C-7B62-40D0-87B6-926BDEF4C574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E2C2CEC-9038-F2C3-2781-A5812089E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2663628-8036-1636-1DC1-2000906F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635E-5703-4F3C-9245-F0ACD0925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78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9B99736-DB64-ED6C-65DB-20F30D190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085C-7B62-40D0-87B6-926BDEF4C574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6D10FDE-A2FC-5212-BE8A-E02B291D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735A3C-7BAE-F547-DFDC-67AA3A2A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635E-5703-4F3C-9245-F0ACD0925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02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2E227A-7998-BB67-B0EB-9324E0793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3FD960-2828-EFC4-2251-FA2707C2C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73A4EEC-6E2F-699A-63C2-53B3A1E5D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04C982-2DE3-0E92-53B5-021539F43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085C-7B62-40D0-87B6-926BDEF4C574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C73353-6F58-0CC9-C57D-4BBD94B9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220E30-4B98-FE94-D0AA-F05439E6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635E-5703-4F3C-9245-F0ACD0925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16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ADB647-ABC0-BB98-8BE7-E788205BC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2FDB7F-9C60-B046-EAB7-69920578B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AC1621-931F-3D63-30AC-47DC5C60F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DE9C60-BEFD-0820-D985-40E79EE2B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085C-7B62-40D0-87B6-926BDEF4C574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16ABBA-C6B5-8DEF-8C66-0D9FA15C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095B6A-3208-BE2C-AA64-7F5E69699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635E-5703-4F3C-9245-F0ACD0925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52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6FCF868-88B0-D838-8EAB-80B780E4F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66CAC9-E41D-2D22-0753-D01C9F1C5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A65E11-F20F-D99F-1FDB-D9254FB3B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3085C-7B62-40D0-87B6-926BDEF4C574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9FE6B5-8FAC-7384-4666-3A691B568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9ADF2B-ECBB-07BF-FBCC-783CA0AFF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0635E-5703-4F3C-9245-F0ACD0925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27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1km43/W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7D77D0-54D8-4857-D820-8B29BE122B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無線通信技術</a:t>
            </a:r>
            <a:br>
              <a:rPr kumimoji="1" lang="en-US" altLang="ja-JP" dirty="0"/>
            </a:br>
            <a:r>
              <a:rPr kumimoji="1" lang="en-US" altLang="ja-JP" sz="4400" dirty="0"/>
              <a:t>ALOHA</a:t>
            </a:r>
            <a:r>
              <a:rPr lang="en-US" altLang="ja-JP" sz="4400" dirty="0"/>
              <a:t>,</a:t>
            </a:r>
            <a:r>
              <a:rPr lang="ja-JP" altLang="en-US" sz="4400" dirty="0"/>
              <a:t> </a:t>
            </a:r>
            <a:r>
              <a:rPr kumimoji="1" lang="en-US" altLang="ja-JP" sz="4400" dirty="0"/>
              <a:t>TDMA</a:t>
            </a:r>
            <a:r>
              <a:rPr lang="ja-JP" altLang="en-US" sz="4400" dirty="0"/>
              <a:t> </a:t>
            </a:r>
            <a:r>
              <a:rPr kumimoji="1" lang="ja-JP" altLang="en-US" sz="4400" dirty="0"/>
              <a:t>シミュレーション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D7824F-0911-1EA5-CD23-7F1EC53483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1W213121</a:t>
            </a:r>
            <a:r>
              <a:rPr kumimoji="1" lang="ja-JP" altLang="en-US" dirty="0"/>
              <a:t>　</a:t>
            </a:r>
            <a:r>
              <a:rPr lang="ja-JP" altLang="en-US" dirty="0"/>
              <a:t>水本 幸希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9559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25D49A-E642-9521-4C19-95538AE0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TDMA </a:t>
            </a:r>
            <a:r>
              <a:rPr kumimoji="1" lang="ja-JP" altLang="en-US" dirty="0"/>
              <a:t>スループット特性 </a:t>
            </a:r>
            <a:r>
              <a:rPr kumimoji="1" lang="en-US" altLang="ja-JP" dirty="0"/>
              <a:t>(N = 100)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913B2B34-0D41-4842-BAAF-3188A3D8E4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2968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A02B8D-B73A-1B8A-BA4E-EEB8D258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ALOHA, TDMA </a:t>
            </a:r>
            <a:r>
              <a:rPr kumimoji="1" lang="ja-JP" altLang="en-US"/>
              <a:t>遅延特性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A51960C6-DA5E-4B53-95EC-30773724189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5493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10B005-EDD4-F009-813F-42DBDDF7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考察・感想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06AE35-F82D-073E-FA35-E5B136B08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スループット特性に関しては</a:t>
            </a:r>
            <a:r>
              <a:rPr kumimoji="1" lang="en-US" altLang="ja-JP" dirty="0"/>
              <a:t>ALOHA, TDMA</a:t>
            </a:r>
            <a:r>
              <a:rPr kumimoji="1" lang="ja-JP" altLang="en-US" dirty="0"/>
              <a:t>共に理論値に沿った結果が出力された。</a:t>
            </a:r>
            <a:endParaRPr kumimoji="1" lang="en-US" altLang="ja-JP" dirty="0"/>
          </a:p>
          <a:p>
            <a:r>
              <a:rPr lang="ja-JP" altLang="en-US" dirty="0"/>
              <a:t>再送率に関しては</a:t>
            </a:r>
            <a:r>
              <a:rPr lang="en-US" altLang="ja-JP" dirty="0"/>
              <a:t>0.05</a:t>
            </a:r>
            <a:r>
              <a:rPr lang="ja-JP" altLang="en-US" dirty="0"/>
              <a:t>にした時点で再送が急増しており、スループットがほとんど</a:t>
            </a:r>
            <a:r>
              <a:rPr lang="en-US" altLang="ja-JP" dirty="0"/>
              <a:t>0</a:t>
            </a:r>
            <a:r>
              <a:rPr lang="ja-JP" altLang="en-US" dirty="0"/>
              <a:t>になった。通信の発生率が相当低くない限り、再送の意味はなさそうである。</a:t>
            </a:r>
            <a:endParaRPr lang="en-US" altLang="ja-JP" dirty="0"/>
          </a:p>
          <a:p>
            <a:r>
              <a:rPr lang="ja-JP" altLang="en-US" dirty="0"/>
              <a:t>遅延特性に関しては</a:t>
            </a:r>
            <a:r>
              <a:rPr lang="en-US" altLang="ja-JP" dirty="0"/>
              <a:t>ALOHA</a:t>
            </a:r>
            <a:r>
              <a:rPr lang="ja-JP" altLang="en-US" dirty="0"/>
              <a:t>はほぼ理論通りであった。</a:t>
            </a:r>
            <a:r>
              <a:rPr lang="en-US" altLang="ja-JP" dirty="0"/>
              <a:t>TDMA</a:t>
            </a:r>
            <a:r>
              <a:rPr lang="ja-JP" altLang="en-US" dirty="0"/>
              <a:t>に関してはスループットが小さいときの遅延が小さいが、これは局数が少ないことによるものであると考えられる。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2766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A80B08-FFBE-8C50-6368-7AD6BCCF1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ソースコード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65B657-1D30-52D6-9E4D-B00E300CC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ここにまとめました。</a:t>
            </a:r>
            <a:r>
              <a:rPr kumimoji="1" lang="en-US" altLang="ja-JP" dirty="0"/>
              <a:t>Excel</a:t>
            </a:r>
            <a:r>
              <a:rPr kumimoji="1" lang="ja-JP" altLang="en-US" dirty="0"/>
              <a:t>データも投入済みです。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>
                <a:hlinkClick r:id="rId2"/>
              </a:rPr>
              <a:t>https://github.com/21km43</a:t>
            </a:r>
            <a:r>
              <a:rPr kumimoji="1" lang="en-US" altLang="ja-JP">
                <a:hlinkClick r:id="rId2"/>
              </a:rPr>
              <a:t>/WCT</a:t>
            </a:r>
            <a:r>
              <a:rPr kumimoji="1" lang="en-US" altLang="ja-JP"/>
              <a:t> 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421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941E72-B2EC-BDD2-AD5A-1F9DBD0F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ALOHA </a:t>
            </a:r>
            <a:r>
              <a:rPr kumimoji="1" lang="ja-JP" altLang="en-US" dirty="0"/>
              <a:t>スループット特性</a:t>
            </a:r>
            <a:r>
              <a:rPr kumimoji="1" lang="en-US" altLang="ja-JP" dirty="0"/>
              <a:t> (N = 100)</a:t>
            </a:r>
            <a:endParaRPr kumimoji="1" lang="ja-JP" altLang="en-US" dirty="0"/>
          </a:p>
        </p:txBody>
      </p:sp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7D4FA79F-16FC-3668-8FB6-F3A8879ED3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786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A23F15-6147-C1FB-FDD6-45B83E6FD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ALOHA </a:t>
            </a:r>
            <a:r>
              <a:rPr kumimoji="1" lang="ja-JP" altLang="en-US" dirty="0"/>
              <a:t>スループット特性 </a:t>
            </a:r>
            <a:r>
              <a:rPr kumimoji="1" lang="en-US" altLang="ja-JP" dirty="0"/>
              <a:t>(N = 100)</a:t>
            </a:r>
            <a:br>
              <a:rPr kumimoji="1" lang="en-US" altLang="ja-JP" dirty="0"/>
            </a:br>
            <a:r>
              <a:rPr kumimoji="1" lang="ja-JP" altLang="en-US" dirty="0"/>
              <a:t>再送率 </a:t>
            </a:r>
            <a:r>
              <a:rPr kumimoji="1" lang="en-US" altLang="ja-JP" dirty="0"/>
              <a:t>= 0.05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1D7A9914-2D42-79F4-38E3-7C914F0ECC3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4883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A23F15-6147-C1FB-FDD6-45B83E6FD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ALOHA </a:t>
            </a:r>
            <a:r>
              <a:rPr kumimoji="1" lang="ja-JP" altLang="en-US" dirty="0"/>
              <a:t>スループット特性 </a:t>
            </a:r>
            <a:r>
              <a:rPr kumimoji="1" lang="en-US" altLang="ja-JP" dirty="0"/>
              <a:t>(N = 100)</a:t>
            </a:r>
            <a:br>
              <a:rPr kumimoji="1" lang="en-US" altLang="ja-JP" dirty="0"/>
            </a:br>
            <a:r>
              <a:rPr kumimoji="1" lang="ja-JP" altLang="en-US" dirty="0"/>
              <a:t>再送率 </a:t>
            </a:r>
            <a:r>
              <a:rPr kumimoji="1" lang="en-US" altLang="ja-JP" dirty="0"/>
              <a:t>= 0.1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7F3DDCB3-F5C9-45EA-9F96-73A334282B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809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A23F15-6147-C1FB-FDD6-45B83E6FD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ALOHA </a:t>
            </a:r>
            <a:r>
              <a:rPr kumimoji="1" lang="ja-JP" altLang="en-US" dirty="0"/>
              <a:t>スループット特性 </a:t>
            </a:r>
            <a:r>
              <a:rPr kumimoji="1" lang="en-US" altLang="ja-JP" dirty="0"/>
              <a:t>(N = 100)</a:t>
            </a:r>
            <a:br>
              <a:rPr kumimoji="1" lang="en-US" altLang="ja-JP" dirty="0"/>
            </a:br>
            <a:r>
              <a:rPr kumimoji="1" lang="ja-JP" altLang="en-US" dirty="0"/>
              <a:t>再送率 </a:t>
            </a:r>
            <a:r>
              <a:rPr kumimoji="1" lang="en-US" altLang="ja-JP" dirty="0"/>
              <a:t>= 0.2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E50B450A-4ECB-469A-96D9-E54C85357E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096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A23F15-6147-C1FB-FDD6-45B83E6FD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ALOHA </a:t>
            </a:r>
            <a:r>
              <a:rPr kumimoji="1" lang="ja-JP" altLang="en-US" dirty="0"/>
              <a:t>スループット特性 </a:t>
            </a:r>
            <a:r>
              <a:rPr kumimoji="1" lang="en-US" altLang="ja-JP" dirty="0"/>
              <a:t>(N = 2)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9A21E1D4-FA21-473F-8051-7134E9E61B0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8123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A23F15-6147-C1FB-FDD6-45B83E6FD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ALOHA </a:t>
            </a:r>
            <a:r>
              <a:rPr kumimoji="1" lang="ja-JP" altLang="en-US" dirty="0"/>
              <a:t>スループット特性 </a:t>
            </a:r>
            <a:r>
              <a:rPr kumimoji="1" lang="en-US" altLang="ja-JP" dirty="0"/>
              <a:t>(N = 10)</a:t>
            </a:r>
            <a:endParaRPr kumimoji="1" lang="ja-JP" altLang="en-US" dirty="0"/>
          </a:p>
        </p:txBody>
      </p:sp>
      <p:graphicFrame>
        <p:nvGraphicFramePr>
          <p:cNvPr id="9" name="コンテンツ プレースホルダー 8">
            <a:extLst>
              <a:ext uri="{FF2B5EF4-FFF2-40B4-BE49-F238E27FC236}">
                <a16:creationId xmlns:a16="http://schemas.microsoft.com/office/drawing/2014/main" id="{03FE1293-5481-4A57-B3DC-8A33654E08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653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A23F15-6147-C1FB-FDD6-45B83E6FD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ALOHA </a:t>
            </a:r>
            <a:r>
              <a:rPr kumimoji="1" lang="ja-JP" altLang="en-US" dirty="0"/>
              <a:t>スループット特性 </a:t>
            </a:r>
            <a:r>
              <a:rPr kumimoji="1" lang="en-US" altLang="ja-JP" dirty="0"/>
              <a:t>(N = 50)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457B9B82-598F-4441-AA66-6D1362ED17E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427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A23F15-6147-C1FB-FDD6-45B83E6FD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ALOHA </a:t>
            </a:r>
            <a:r>
              <a:rPr kumimoji="1" lang="ja-JP" altLang="en-US" dirty="0"/>
              <a:t>スループット特性 </a:t>
            </a:r>
            <a:r>
              <a:rPr kumimoji="1" lang="en-US" altLang="ja-JP" dirty="0"/>
              <a:t>(N = 500)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>
            <a:extLst>
              <a:ext uri="{FF2B5EF4-FFF2-40B4-BE49-F238E27FC236}">
                <a16:creationId xmlns:a16="http://schemas.microsoft.com/office/drawing/2014/main" id="{26011CB4-3635-4304-BC72-624065C3BD4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1731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334</Words>
  <Application>Microsoft Office PowerPoint</Application>
  <PresentationFormat>ワイド画面</PresentationFormat>
  <Paragraphs>49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無線通信技術 ALOHA, TDMA シミュレーション</vt:lpstr>
      <vt:lpstr>ALOHA スループット特性 (N = 100)</vt:lpstr>
      <vt:lpstr>ALOHA スループット特性 (N = 100) 再送率 = 0.05</vt:lpstr>
      <vt:lpstr>ALOHA スループット特性 (N = 100) 再送率 = 0.1</vt:lpstr>
      <vt:lpstr>ALOHA スループット特性 (N = 100) 再送率 = 0.2</vt:lpstr>
      <vt:lpstr>ALOHA スループット特性 (N = 2)</vt:lpstr>
      <vt:lpstr>ALOHA スループット特性 (N = 10)</vt:lpstr>
      <vt:lpstr>ALOHA スループット特性 (N = 50)</vt:lpstr>
      <vt:lpstr>ALOHA スループット特性 (N = 500)</vt:lpstr>
      <vt:lpstr>TDMA スループット特性 (N = 100)</vt:lpstr>
      <vt:lpstr>ALOHA, TDMA 遅延特性</vt:lpstr>
      <vt:lpstr>考察・感想</vt:lpstr>
      <vt:lpstr>ソースコード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S156405336</dc:creator>
  <cp:lastModifiedBy>S156405336</cp:lastModifiedBy>
  <cp:revision>17</cp:revision>
  <dcterms:created xsi:type="dcterms:W3CDTF">2023-06-21T14:42:40Z</dcterms:created>
  <dcterms:modified xsi:type="dcterms:W3CDTF">2023-06-22T03:48:22Z</dcterms:modified>
</cp:coreProperties>
</file>