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9B224-E4B7-4308-869B-3A32FA2939BD}" v="1" dt="2024-06-25T04:47:29.5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 Raja" userId="35304ac87d9812ae" providerId="LiveId" clId="{1D89B224-E4B7-4308-869B-3A32FA2939BD}"/>
    <pc:docChg chg="custSel modSld">
      <pc:chgData name="U Raja" userId="35304ac87d9812ae" providerId="LiveId" clId="{1D89B224-E4B7-4308-869B-3A32FA2939BD}" dt="2024-06-25T04:47:48.352" v="102" actId="1076"/>
      <pc:docMkLst>
        <pc:docMk/>
      </pc:docMkLst>
      <pc:sldChg chg="modSp mod">
        <pc:chgData name="U Raja" userId="35304ac87d9812ae" providerId="LiveId" clId="{1D89B224-E4B7-4308-869B-3A32FA2939BD}" dt="2024-06-25T04:45:02.375" v="60" actId="20577"/>
        <pc:sldMkLst>
          <pc:docMk/>
          <pc:sldMk cId="0" sldId="256"/>
        </pc:sldMkLst>
        <pc:spChg chg="mod">
          <ac:chgData name="U Raja" userId="35304ac87d9812ae" providerId="LiveId" clId="{1D89B224-E4B7-4308-869B-3A32FA2939BD}" dt="2024-06-25T04:45:02.375" v="60" actId="20577"/>
          <ac:spMkLst>
            <pc:docMk/>
            <pc:sldMk cId="0" sldId="256"/>
            <ac:spMk id="7" creationId="{00000000-0000-0000-0000-000000000000}"/>
          </ac:spMkLst>
        </pc:spChg>
        <pc:spChg chg="mod">
          <ac:chgData name="U Raja" userId="35304ac87d9812ae" providerId="LiveId" clId="{1D89B224-E4B7-4308-869B-3A32FA2939BD}" dt="2024-06-25T04:44:48.039" v="59" actId="1076"/>
          <ac:spMkLst>
            <pc:docMk/>
            <pc:sldMk cId="0" sldId="256"/>
            <ac:spMk id="8" creationId="{00000000-0000-0000-0000-000000000000}"/>
          </ac:spMkLst>
        </pc:spChg>
      </pc:sldChg>
      <pc:sldChg chg="addSp delSp modSp mod">
        <pc:chgData name="U Raja" userId="35304ac87d9812ae" providerId="LiveId" clId="{1D89B224-E4B7-4308-869B-3A32FA2939BD}" dt="2024-06-25T04:47:48.352" v="102" actId="1076"/>
        <pc:sldMkLst>
          <pc:docMk/>
          <pc:sldMk cId="2523996937" sldId="267"/>
        </pc:sldMkLst>
        <pc:spChg chg="del">
          <ac:chgData name="U Raja" userId="35304ac87d9812ae" providerId="LiveId" clId="{1D89B224-E4B7-4308-869B-3A32FA2939BD}" dt="2024-06-25T04:45:24.675" v="61" actId="478"/>
          <ac:spMkLst>
            <pc:docMk/>
            <pc:sldMk cId="2523996937" sldId="267"/>
            <ac:spMk id="3" creationId="{B29F2A31-4E7A-8F4C-315D-733C314D8E11}"/>
          </ac:spMkLst>
        </pc:spChg>
        <pc:spChg chg="add mod">
          <ac:chgData name="U Raja" userId="35304ac87d9812ae" providerId="LiveId" clId="{1D89B224-E4B7-4308-869B-3A32FA2939BD}" dt="2024-06-25T04:47:48.352" v="102" actId="1076"/>
          <ac:spMkLst>
            <pc:docMk/>
            <pc:sldMk cId="2523996937" sldId="267"/>
            <ac:spMk id="4" creationId="{735326B2-B430-AF97-C37E-2A5077BE27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21mh1a04m0/VIOND.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00983" y="2597282"/>
            <a:ext cx="9906000" cy="1986441"/>
          </a:xfrm>
          <a:prstGeom prst="rect">
            <a:avLst/>
          </a:prstGeom>
        </p:spPr>
        <p:txBody>
          <a:bodyPr vert="horz" wrap="square" lIns="0" tIns="16510" rIns="0" bIns="0" rtlCol="0">
            <a:spAutoFit/>
          </a:bodyPr>
          <a:lstStyle/>
          <a:p>
            <a:pPr marL="3213735">
              <a:lnSpc>
                <a:spcPct val="100000"/>
              </a:lnSpc>
              <a:spcBef>
                <a:spcPts val="130"/>
              </a:spcBef>
            </a:pPr>
            <a:br>
              <a:rPr lang="en-US" spc="15" dirty="0"/>
            </a:br>
            <a:br>
              <a:rPr lang="en-US" spc="15" dirty="0"/>
            </a:br>
            <a:br>
              <a:rPr lang="en-US" spc="15" dirty="0"/>
            </a:br>
            <a:r>
              <a:rPr lang="en-US" spc="15" dirty="0"/>
              <a:t>GURRALA VINOD KUMAR</a:t>
            </a:r>
            <a:endParaRPr spc="15" dirty="0"/>
          </a:p>
        </p:txBody>
      </p:sp>
      <p:sp>
        <p:nvSpPr>
          <p:cNvPr id="8" name="object 8"/>
          <p:cNvSpPr txBox="1"/>
          <p:nvPr/>
        </p:nvSpPr>
        <p:spPr>
          <a:xfrm>
            <a:off x="5106426" y="300753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609600" y="1736687"/>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24000"/>
            <a:ext cx="7391400" cy="4204356"/>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4D85-8848-2C19-4095-91F390D6273B}"/>
              </a:ext>
            </a:extLst>
          </p:cNvPr>
          <p:cNvSpPr>
            <a:spLocks noGrp="1"/>
          </p:cNvSpPr>
          <p:nvPr>
            <p:ph type="title"/>
          </p:nvPr>
        </p:nvSpPr>
        <p:spPr/>
        <p:txBody>
          <a:bodyPr/>
          <a:lstStyle/>
          <a:p>
            <a:r>
              <a:rPr lang="en-US" dirty="0"/>
              <a:t>PROJECT LINK</a:t>
            </a:r>
            <a:endParaRPr lang="en-IN" dirty="0"/>
          </a:p>
        </p:txBody>
      </p:sp>
      <p:sp>
        <p:nvSpPr>
          <p:cNvPr id="4" name="TextBox 3">
            <a:extLst>
              <a:ext uri="{FF2B5EF4-FFF2-40B4-BE49-F238E27FC236}">
                <a16:creationId xmlns:a16="http://schemas.microsoft.com/office/drawing/2014/main" id="{735326B2-B430-AF97-C37E-2A5077BE27F9}"/>
              </a:ext>
            </a:extLst>
          </p:cNvPr>
          <p:cNvSpPr txBox="1"/>
          <p:nvPr/>
        </p:nvSpPr>
        <p:spPr>
          <a:xfrm>
            <a:off x="914400" y="1981200"/>
            <a:ext cx="6101860" cy="369332"/>
          </a:xfrm>
          <a:prstGeom prst="rect">
            <a:avLst/>
          </a:prstGeom>
          <a:noFill/>
        </p:spPr>
        <p:txBody>
          <a:bodyPr wrap="square">
            <a:spAutoFit/>
          </a:bodyPr>
          <a:lstStyle/>
          <a:p>
            <a:r>
              <a:rPr lang="en-IN" dirty="0">
                <a:hlinkClick r:id="rId2"/>
              </a:rPr>
              <a:t>https://github.com/21mh1a04m0/VIOND.git</a:t>
            </a:r>
            <a:endParaRPr lang="en-IN" dirty="0"/>
          </a:p>
        </p:txBody>
      </p:sp>
    </p:spTree>
    <p:extLst>
      <p:ext uri="{BB962C8B-B14F-4D97-AF65-F5344CB8AC3E}">
        <p14:creationId xmlns:p14="http://schemas.microsoft.com/office/powerpoint/2010/main" val="252399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B9FC7986-77A9-4F0C-D243-C78B20D3D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624" y="2094939"/>
            <a:ext cx="7068731" cy="45487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0" y="1704889"/>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457200" y="762000"/>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819400" y="1433195"/>
            <a:ext cx="7315200" cy="4985980"/>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526030" y="1981200"/>
            <a:ext cx="5932170" cy="4126521"/>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1067</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   GURRALA VINOD KUMAR</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manasa</dc:creator>
  <cp:lastModifiedBy>U Raja</cp:lastModifiedBy>
  <cp:revision>6</cp:revision>
  <dcterms:created xsi:type="dcterms:W3CDTF">2024-06-03T05:48:59Z</dcterms:created>
  <dcterms:modified xsi:type="dcterms:W3CDTF">2024-06-25T04:52:06Z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