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C7DBF-6573-4419-A9EB-A95606EF5E70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801D-A25C-4313-92C1-E308DBF9D46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7DCFCB6-0C0B-474B-BAA1-F07CEBCC6BDD}" type="datetime1">
              <a:rPr lang="ru-RU" smtClean="0"/>
              <a:t>14.06.2022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FCAB-0B03-4DD0-8A89-4B789D59D59A}" type="datetime1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916-D91D-4C57-A79D-BD3EB2052C4E}" type="datetime1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C30-38A3-4C8B-BECD-15C95C4A9102}" type="datetime1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B389-F3F6-418E-B22E-FDD08DB9AF57}" type="datetime1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3E4D-9E3E-4EBE-B000-1FABB1E4D1A0}" type="datetime1">
              <a:rPr lang="ru-RU" smtClean="0"/>
              <a:t>14.06.2022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1FFABE-2CC5-4A58-83E7-4F9C2A5C1FFE}" type="datetime1">
              <a:rPr lang="ru-RU" smtClean="0"/>
              <a:t>14.06.2022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6014615-2459-4336-AC92-9FCE470060AF}" type="datetime1">
              <a:rPr lang="ru-RU" smtClean="0"/>
              <a:t>14.06.2022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DE8F-43E6-4F61-A619-B121B10C8E04}" type="datetime1">
              <a:rPr lang="ru-RU" smtClean="0"/>
              <a:t>14.06.2022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9B1-00FE-4989-AC92-CBF15DE17B51}" type="datetime1">
              <a:rPr lang="ru-RU" smtClean="0"/>
              <a:t>14.06.2022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9961-ECE6-476D-BF78-B10D3FD22229}" type="datetime1">
              <a:rPr lang="ru-RU" smtClean="0"/>
              <a:t>14.06.2022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F9E0DB3-1323-4ADA-B8C4-AA8CE9022CB7}" type="datetime1">
              <a:rPr lang="ru-RU" smtClean="0"/>
              <a:t>14.06.2022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04856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информационной системы учета денежных переводов Фора-Банка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4221088"/>
            <a:ext cx="8147248" cy="1545286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Ст. гр. 835 Заикина Анастасия Владимировна</a:t>
            </a:r>
          </a:p>
          <a:p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Витязева Татьяна Александровна, старший преподаватель кафедры АСУ РГРТУ им. В.Ф. Уткина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08112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Разработка БД и приложения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288032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717032"/>
            <a:ext cx="3456384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484784"/>
            <a:ext cx="316835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941168"/>
            <a:ext cx="295232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400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2008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Экспериментальная часть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4644008" cy="331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90392"/>
            <a:ext cx="5940425" cy="246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4509120"/>
            <a:ext cx="377991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124744"/>
            <a:ext cx="449999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400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741682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573016"/>
            <a:ext cx="712879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400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4584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Внешние отчеты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734481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400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48680"/>
            <a:ext cx="864096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645024"/>
            <a:ext cx="8604448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400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2008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14997" y="1340768"/>
            <a:ext cx="8229600" cy="48245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 ходе выполнения ВКР решены задачи:</a:t>
            </a:r>
          </a:p>
          <a:p>
            <a:pPr lvl="0" algn="just"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произвести анализ предметной области;</a:t>
            </a:r>
          </a:p>
          <a:p>
            <a:pPr lvl="0" algn="just"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выявить необходимые требования к системе;</a:t>
            </a:r>
          </a:p>
          <a:p>
            <a:pPr lvl="0" algn="just"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обосновать необходимость разработки информационной системы;</a:t>
            </a:r>
          </a:p>
          <a:p>
            <a:pPr lvl="0" algn="just"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спроектировать модели данных;</a:t>
            </a:r>
          </a:p>
          <a:p>
            <a:pPr lvl="0" algn="just"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детализировать задание в виде списка необходимых таблиц БД;</a:t>
            </a:r>
          </a:p>
          <a:p>
            <a:pPr lvl="0" algn="just"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разработать БД;</a:t>
            </a:r>
          </a:p>
          <a:p>
            <a:pPr lvl="0" algn="just">
              <a:buFont typeface="Arial" pitchFamily="34" charset="0"/>
              <a:buChar char="•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провести экспериментальную проверку.</a:t>
            </a:r>
          </a:p>
          <a:p>
            <a:pPr lvl="0" algn="just"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Так как все поставленные задачи достигнуты, то цель ВКР по автоматизации работы внутри отдела, включающую в себя ведение соответствующих документов по учету переводов денежных средств можно считать достигнутой.</a:t>
            </a:r>
          </a:p>
          <a:p>
            <a:pPr lvl="0" algn="just">
              <a:buFont typeface="Arial" pitchFamily="34" charset="0"/>
              <a:buChar char="•"/>
            </a:pP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400" smtClean="0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996952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Благодарю за внимание!</a:t>
            </a:r>
            <a:endParaRPr lang="ru-RU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Актуальность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752"/>
            <a:ext cx="8892480" cy="216024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ru-RU" dirty="0" smtClean="0"/>
              <a:t>	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цельной информационной системы может ускорить работу различных служб и отделов, сократит время ожидания клиентов, а так же предоставит сотруднику доступ к полной информации о клиентах и их переводах, что способствует полному контролю переводов денежных средств, а так же поможет при борьбе с нелегальным бизнесом.</a:t>
            </a:r>
          </a:p>
          <a:p>
            <a:pPr algn="just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212976"/>
            <a:ext cx="5618487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2400" y="0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z="2400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pPr algn="just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Цель: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8964488" cy="158417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разработка информационной системы, которая позволит автоматизировать работу внутри отдела, включающую в себя ведение соответствующих документов по учету переводов денежных средств.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467544" y="234888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Задачи: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251520" y="3140968"/>
            <a:ext cx="8892480" cy="371703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произвести анализ предметной области;</a:t>
            </a:r>
          </a:p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выявить необходимые требования к системе;</a:t>
            </a:r>
          </a:p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обосновать необходимость разработки информационной системы;</a:t>
            </a:r>
          </a:p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спроектировать модели данных;</a:t>
            </a:r>
          </a:p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детализировать задание в виде списка необходимых таблиц БД;</a:t>
            </a:r>
          </a:p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разработать БД;</a:t>
            </a:r>
          </a:p>
          <a:p>
            <a:pPr marL="365760" lvl="0" indent="-256032" algn="just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провести экспериментальную проверку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400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Анализ и описание предметной области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Предметная область – деятельность АО «АКБ «Фора-Банк».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Основное направление деятельности АО «АКБ «Фора-Банк» – активные операции. </a:t>
            </a:r>
          </a:p>
          <a:p>
            <a:pPr lvl="1" algn="just">
              <a:buNone/>
            </a:pP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Выявлены следующие бизнес-процессы:</a:t>
            </a:r>
          </a:p>
          <a:p>
            <a:pPr lvl="1"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Оформить запрос. </a:t>
            </a:r>
          </a:p>
          <a:p>
            <a:pPr lvl="1"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Осуществить перевод. </a:t>
            </a:r>
          </a:p>
          <a:p>
            <a:pPr lvl="1"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Составить платежное поручение. </a:t>
            </a:r>
          </a:p>
          <a:p>
            <a:pPr lvl="1"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Составить отчет о движении ДС. </a:t>
            </a:r>
          </a:p>
          <a:p>
            <a:pPr lvl="1" algn="just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Получить подтверждение перевода от ЦБ. </a:t>
            </a:r>
          </a:p>
          <a:p>
            <a:pPr algn="just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400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Выявление и формулирование требований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80172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удобный, понятный интерфейс;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просмотра данных;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редактирования данных;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поиска данных;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сортировки данных;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вести документ платежного поручения;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проводить списание с расчетного счета безналичных денежных средств;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проводить поступление на расчетный счет безналичных денежных средств;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просматривать общую информацию о клиентах;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просматривать информацию о сотрудниках;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просматривать информацию о организациях;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просматривать информацию о счетах банка;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просматривать информацию о банковских отделениях.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400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Обзор существующих решений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988840"/>
            <a:ext cx="378118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 descr="C:\Users\Nastya\Downloads\ms sq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573016"/>
            <a:ext cx="2532708" cy="2532708"/>
          </a:xfrm>
          <a:prstGeom prst="rect">
            <a:avLst/>
          </a:prstGeom>
          <a:noFill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653136"/>
            <a:ext cx="4199857" cy="84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1916832"/>
            <a:ext cx="2016224" cy="200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400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0668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Контекстная диаграмма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734481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400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Диаграмма декомпозиции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7496835" cy="463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400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84976" cy="792088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Глобальная логическая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модель базы данных</a:t>
            </a:r>
            <a:endParaRPr lang="ru-RU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400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2001</TotalTime>
  <Words>238</Words>
  <Application>Microsoft Office PowerPoint</Application>
  <PresentationFormat>Экран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Городская</vt:lpstr>
      <vt:lpstr>Разработка информационной системы учета денежных переводов Фора-Банка</vt:lpstr>
      <vt:lpstr>Актуальность </vt:lpstr>
      <vt:lpstr>Цель:</vt:lpstr>
      <vt:lpstr>Анализ и описание предметной области</vt:lpstr>
      <vt:lpstr>Выявление и формулирование требований</vt:lpstr>
      <vt:lpstr>Обзор существующих решений</vt:lpstr>
      <vt:lpstr>Контекстная диаграмма</vt:lpstr>
      <vt:lpstr>Диаграмма декомпозиции</vt:lpstr>
      <vt:lpstr>Глобальная логическая ER-модель базы данных</vt:lpstr>
      <vt:lpstr>Разработка БД и приложения</vt:lpstr>
      <vt:lpstr>Экспериментальная часть</vt:lpstr>
      <vt:lpstr>Слайд 12</vt:lpstr>
      <vt:lpstr>Внешние отчеты</vt:lpstr>
      <vt:lpstr>Слайд 14</vt:lpstr>
      <vt:lpstr>Заключение</vt:lpstr>
      <vt:lpstr>Благодарю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Nastya</dc:creator>
  <cp:lastModifiedBy>Nastya</cp:lastModifiedBy>
  <cp:revision>177</cp:revision>
  <dcterms:created xsi:type="dcterms:W3CDTF">2022-06-07T20:22:02Z</dcterms:created>
  <dcterms:modified xsi:type="dcterms:W3CDTF">2022-06-14T07:33:37Z</dcterms:modified>
</cp:coreProperties>
</file>