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66" r:id="rId4"/>
    <p:sldId id="276" r:id="rId5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0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  <p:cmAuthor id="1" name="qiu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6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image" Target="../media/image1.png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10634" y="136525"/>
            <a:ext cx="11370733" cy="3294074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10634" y="3943797"/>
            <a:ext cx="11370732" cy="2276027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24454" y="817032"/>
            <a:ext cx="2880000" cy="5156200"/>
          </a:xfrm>
        </p:spPr>
        <p:txBody>
          <a:bodyPr wrap="square" anchor="ctr">
            <a:normAutofit/>
          </a:bodyPr>
          <a:lstStyle>
            <a:lvl1pPr algn="ctr">
              <a:defRPr sz="50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87967" y="3694111"/>
            <a:ext cx="10016067" cy="2452689"/>
          </a:xfrm>
        </p:spPr>
        <p:txBody>
          <a:bodyPr wrap="square" anchor="t">
            <a:normAutofit/>
          </a:bodyPr>
          <a:lstStyle>
            <a:lvl1pPr algn="ctr">
              <a:defRPr sz="42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87967" y="313268"/>
            <a:ext cx="10016067" cy="2928406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8000" b="1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469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31317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4373" y="136948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4373" y="2066355"/>
            <a:ext cx="5157787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311265" y="1354875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8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311265" y="2051750"/>
            <a:ext cx="5183188" cy="4128388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325" y="1296035"/>
            <a:ext cx="10800080" cy="57594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74134" y="491067"/>
            <a:ext cx="11243733" cy="2964933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64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474134" y="3937065"/>
            <a:ext cx="11243732" cy="2319802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69"/>
          <p:cNvSpPr/>
          <p:nvPr userDrawn="1"/>
        </p:nvSpPr>
        <p:spPr>
          <a:xfrm rot="21144686">
            <a:off x="4326693" y="1189162"/>
            <a:ext cx="9115989" cy="713279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1247" h="5822114">
                <a:moveTo>
                  <a:pt x="4635" y="3315974"/>
                </a:moveTo>
                <a:cubicBezTo>
                  <a:pt x="-96965" y="1260162"/>
                  <a:pt x="1495299" y="1799912"/>
                  <a:pt x="2433511" y="1258575"/>
                </a:cubicBezTo>
                <a:cubicBezTo>
                  <a:pt x="3371723" y="717238"/>
                  <a:pt x="4013073" y="-267013"/>
                  <a:pt x="5633910" y="67949"/>
                </a:cubicBezTo>
                <a:cubicBezTo>
                  <a:pt x="7254747" y="402911"/>
                  <a:pt x="8100885" y="1527584"/>
                  <a:pt x="7929435" y="3154049"/>
                </a:cubicBezTo>
                <a:cubicBezTo>
                  <a:pt x="7929435" y="4437614"/>
                  <a:pt x="5735510" y="5794062"/>
                  <a:pt x="4414710" y="5821049"/>
                </a:cubicBezTo>
                <a:cubicBezTo>
                  <a:pt x="3093910" y="5848037"/>
                  <a:pt x="106235" y="5371786"/>
                  <a:pt x="4635" y="33159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9"/>
          <p:cNvSpPr/>
          <p:nvPr userDrawn="1"/>
        </p:nvSpPr>
        <p:spPr>
          <a:xfrm rot="838279">
            <a:off x="5761983" y="2897264"/>
            <a:ext cx="8144830" cy="6029116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9"/>
          <p:cNvSpPr/>
          <p:nvPr userDrawn="1"/>
        </p:nvSpPr>
        <p:spPr>
          <a:xfrm rot="20761721" flipH="1">
            <a:off x="6485089" y="3819353"/>
            <a:ext cx="7157847" cy="5441528"/>
          </a:xfrm>
          <a:custGeom>
            <a:avLst/>
            <a:gdLst>
              <a:gd name="connsiteX0" fmla="*/ 0 w 6743700"/>
              <a:gd name="connsiteY0" fmla="*/ 2324100 h 4648200"/>
              <a:gd name="connsiteX1" fmla="*/ 3371850 w 6743700"/>
              <a:gd name="connsiteY1" fmla="*/ 0 h 4648200"/>
              <a:gd name="connsiteX2" fmla="*/ 6743700 w 6743700"/>
              <a:gd name="connsiteY2" fmla="*/ 2324100 h 4648200"/>
              <a:gd name="connsiteX3" fmla="*/ 3371850 w 6743700"/>
              <a:gd name="connsiteY3" fmla="*/ 4648200 h 4648200"/>
              <a:gd name="connsiteX4" fmla="*/ 0 w 6743700"/>
              <a:gd name="connsiteY4" fmla="*/ 2324100 h 4648200"/>
              <a:gd name="connsiteX0-1" fmla="*/ 16435 w 6760135"/>
              <a:gd name="connsiteY0-2" fmla="*/ 3429000 h 5753100"/>
              <a:gd name="connsiteX1-3" fmla="*/ 4607485 w 6760135"/>
              <a:gd name="connsiteY1-4" fmla="*/ 0 h 5753100"/>
              <a:gd name="connsiteX2-5" fmla="*/ 6760135 w 6760135"/>
              <a:gd name="connsiteY2-6" fmla="*/ 3429000 h 5753100"/>
              <a:gd name="connsiteX3-7" fmla="*/ 3388285 w 6760135"/>
              <a:gd name="connsiteY3-8" fmla="*/ 5753100 h 5753100"/>
              <a:gd name="connsiteX4-9" fmla="*/ 16435 w 6760135"/>
              <a:gd name="connsiteY4-10" fmla="*/ 3429000 h 5753100"/>
              <a:gd name="connsiteX0-11" fmla="*/ 11901 w 6755601"/>
              <a:gd name="connsiteY0-12" fmla="*/ 3429000 h 5753100"/>
              <a:gd name="connsiteX1-13" fmla="*/ 4602951 w 6755601"/>
              <a:gd name="connsiteY1-14" fmla="*/ 0 h 5753100"/>
              <a:gd name="connsiteX2-15" fmla="*/ 6755601 w 6755601"/>
              <a:gd name="connsiteY2-16" fmla="*/ 3429000 h 5753100"/>
              <a:gd name="connsiteX3-17" fmla="*/ 3383751 w 6755601"/>
              <a:gd name="connsiteY3-18" fmla="*/ 5753100 h 5753100"/>
              <a:gd name="connsiteX4-19" fmla="*/ 11901 w 6755601"/>
              <a:gd name="connsiteY4-20" fmla="*/ 3429000 h 5753100"/>
              <a:gd name="connsiteX0-21" fmla="*/ 8936 w 7790861"/>
              <a:gd name="connsiteY0-22" fmla="*/ 3248316 h 5754013"/>
              <a:gd name="connsiteX1-23" fmla="*/ 5638211 w 7790861"/>
              <a:gd name="connsiteY1-24" fmla="*/ 291 h 5754013"/>
              <a:gd name="connsiteX2-25" fmla="*/ 7790861 w 7790861"/>
              <a:gd name="connsiteY2-26" fmla="*/ 3429291 h 5754013"/>
              <a:gd name="connsiteX3-27" fmla="*/ 4419011 w 7790861"/>
              <a:gd name="connsiteY3-28" fmla="*/ 5753391 h 5754013"/>
              <a:gd name="connsiteX4-29" fmla="*/ 8936 w 7790861"/>
              <a:gd name="connsiteY4-30" fmla="*/ 3248316 h 5754013"/>
              <a:gd name="connsiteX0-31" fmla="*/ 65690 w 7847615"/>
              <a:gd name="connsiteY0-32" fmla="*/ 3248728 h 5754425"/>
              <a:gd name="connsiteX1-33" fmla="*/ 5694965 w 7847615"/>
              <a:gd name="connsiteY1-34" fmla="*/ 703 h 5754425"/>
              <a:gd name="connsiteX2-35" fmla="*/ 7847615 w 7847615"/>
              <a:gd name="connsiteY2-36" fmla="*/ 3429703 h 5754425"/>
              <a:gd name="connsiteX3-37" fmla="*/ 4475765 w 7847615"/>
              <a:gd name="connsiteY3-38" fmla="*/ 5753803 h 5754425"/>
              <a:gd name="connsiteX4-39" fmla="*/ 65690 w 7847615"/>
              <a:gd name="connsiteY4-40" fmla="*/ 3248728 h 5754425"/>
              <a:gd name="connsiteX0-41" fmla="*/ 39513 w 7821438"/>
              <a:gd name="connsiteY0-42" fmla="*/ 3328052 h 5833749"/>
              <a:gd name="connsiteX1-43" fmla="*/ 2468389 w 7821438"/>
              <a:gd name="connsiteY1-44" fmla="*/ 1270653 h 5833749"/>
              <a:gd name="connsiteX2-45" fmla="*/ 5668788 w 7821438"/>
              <a:gd name="connsiteY2-46" fmla="*/ 80027 h 5833749"/>
              <a:gd name="connsiteX3-47" fmla="*/ 7821438 w 7821438"/>
              <a:gd name="connsiteY3-48" fmla="*/ 3509027 h 5833749"/>
              <a:gd name="connsiteX4-49" fmla="*/ 4449588 w 7821438"/>
              <a:gd name="connsiteY4-50" fmla="*/ 5833127 h 5833749"/>
              <a:gd name="connsiteX5" fmla="*/ 39513 w 7821438"/>
              <a:gd name="connsiteY5" fmla="*/ 3328052 h 5833749"/>
              <a:gd name="connsiteX0-51" fmla="*/ 39513 w 7821438"/>
              <a:gd name="connsiteY0-52" fmla="*/ 3328052 h 5833749"/>
              <a:gd name="connsiteX1-53" fmla="*/ 2468389 w 7821438"/>
              <a:gd name="connsiteY1-54" fmla="*/ 1270653 h 5833749"/>
              <a:gd name="connsiteX2-55" fmla="*/ 5668788 w 7821438"/>
              <a:gd name="connsiteY2-56" fmla="*/ 80027 h 5833749"/>
              <a:gd name="connsiteX3-57" fmla="*/ 7821438 w 7821438"/>
              <a:gd name="connsiteY3-58" fmla="*/ 3509027 h 5833749"/>
              <a:gd name="connsiteX4-59" fmla="*/ 4449588 w 7821438"/>
              <a:gd name="connsiteY4-60" fmla="*/ 5833127 h 5833749"/>
              <a:gd name="connsiteX5-61" fmla="*/ 39513 w 7821438"/>
              <a:gd name="connsiteY5-62" fmla="*/ 3328052 h 5833749"/>
              <a:gd name="connsiteX0-63" fmla="*/ 49743 w 7831668"/>
              <a:gd name="connsiteY0-64" fmla="*/ 3328052 h 5833749"/>
              <a:gd name="connsiteX1-65" fmla="*/ 2478619 w 7831668"/>
              <a:gd name="connsiteY1-66" fmla="*/ 1270653 h 5833749"/>
              <a:gd name="connsiteX2-67" fmla="*/ 5679018 w 7831668"/>
              <a:gd name="connsiteY2-68" fmla="*/ 80027 h 5833749"/>
              <a:gd name="connsiteX3-69" fmla="*/ 7831668 w 7831668"/>
              <a:gd name="connsiteY3-70" fmla="*/ 3509027 h 5833749"/>
              <a:gd name="connsiteX4-71" fmla="*/ 4459818 w 7831668"/>
              <a:gd name="connsiteY4-72" fmla="*/ 5833127 h 5833749"/>
              <a:gd name="connsiteX5-73" fmla="*/ 49743 w 7831668"/>
              <a:gd name="connsiteY5-74" fmla="*/ 3328052 h 5833749"/>
              <a:gd name="connsiteX0-75" fmla="*/ 49743 w 7831668"/>
              <a:gd name="connsiteY0-76" fmla="*/ 3328052 h 5833749"/>
              <a:gd name="connsiteX1-77" fmla="*/ 2478619 w 7831668"/>
              <a:gd name="connsiteY1-78" fmla="*/ 1270653 h 5833749"/>
              <a:gd name="connsiteX2-79" fmla="*/ 5679018 w 7831668"/>
              <a:gd name="connsiteY2-80" fmla="*/ 80027 h 5833749"/>
              <a:gd name="connsiteX3-81" fmla="*/ 7831668 w 7831668"/>
              <a:gd name="connsiteY3-82" fmla="*/ 3509027 h 5833749"/>
              <a:gd name="connsiteX4-83" fmla="*/ 4459818 w 7831668"/>
              <a:gd name="connsiteY4-84" fmla="*/ 5833127 h 5833749"/>
              <a:gd name="connsiteX5-85" fmla="*/ 49743 w 7831668"/>
              <a:gd name="connsiteY5-86" fmla="*/ 3328052 h 5833749"/>
              <a:gd name="connsiteX0-87" fmla="*/ 49743 w 7831668"/>
              <a:gd name="connsiteY0-88" fmla="*/ 3356735 h 5862432"/>
              <a:gd name="connsiteX1-89" fmla="*/ 2478619 w 7831668"/>
              <a:gd name="connsiteY1-90" fmla="*/ 1299336 h 5862432"/>
              <a:gd name="connsiteX2-91" fmla="*/ 5679018 w 7831668"/>
              <a:gd name="connsiteY2-92" fmla="*/ 108710 h 5862432"/>
              <a:gd name="connsiteX3-93" fmla="*/ 7831668 w 7831668"/>
              <a:gd name="connsiteY3-94" fmla="*/ 3537710 h 5862432"/>
              <a:gd name="connsiteX4-95" fmla="*/ 4459818 w 7831668"/>
              <a:gd name="connsiteY4-96" fmla="*/ 5861810 h 5862432"/>
              <a:gd name="connsiteX5-97" fmla="*/ 49743 w 7831668"/>
              <a:gd name="connsiteY5-98" fmla="*/ 3356735 h 5862432"/>
              <a:gd name="connsiteX0-99" fmla="*/ 49743 w 7974543"/>
              <a:gd name="connsiteY0-100" fmla="*/ 3310121 h 5816388"/>
              <a:gd name="connsiteX1-101" fmla="*/ 2478619 w 7974543"/>
              <a:gd name="connsiteY1-102" fmla="*/ 1252722 h 5816388"/>
              <a:gd name="connsiteX2-103" fmla="*/ 5679018 w 7974543"/>
              <a:gd name="connsiteY2-104" fmla="*/ 62096 h 5816388"/>
              <a:gd name="connsiteX3-105" fmla="*/ 7974543 w 7974543"/>
              <a:gd name="connsiteY3-106" fmla="*/ 3148196 h 5816388"/>
              <a:gd name="connsiteX4-107" fmla="*/ 4459818 w 7974543"/>
              <a:gd name="connsiteY4-108" fmla="*/ 5815196 h 5816388"/>
              <a:gd name="connsiteX5-109" fmla="*/ 49743 w 7974543"/>
              <a:gd name="connsiteY5-110" fmla="*/ 3310121 h 5816388"/>
              <a:gd name="connsiteX0-111" fmla="*/ 49743 w 7987649"/>
              <a:gd name="connsiteY0-112" fmla="*/ 3310121 h 5816388"/>
              <a:gd name="connsiteX1-113" fmla="*/ 2478619 w 7987649"/>
              <a:gd name="connsiteY1-114" fmla="*/ 1252722 h 5816388"/>
              <a:gd name="connsiteX2-115" fmla="*/ 5679018 w 7987649"/>
              <a:gd name="connsiteY2-116" fmla="*/ 62096 h 5816388"/>
              <a:gd name="connsiteX3-117" fmla="*/ 7974543 w 7987649"/>
              <a:gd name="connsiteY3-118" fmla="*/ 3148196 h 5816388"/>
              <a:gd name="connsiteX4-119" fmla="*/ 4459818 w 7987649"/>
              <a:gd name="connsiteY4-120" fmla="*/ 5815196 h 5816388"/>
              <a:gd name="connsiteX5-121" fmla="*/ 49743 w 7987649"/>
              <a:gd name="connsiteY5-122" fmla="*/ 3310121 h 5816388"/>
              <a:gd name="connsiteX0-123" fmla="*/ 49743 w 7987649"/>
              <a:gd name="connsiteY0-124" fmla="*/ 3310121 h 5816388"/>
              <a:gd name="connsiteX1-125" fmla="*/ 2478619 w 7987649"/>
              <a:gd name="connsiteY1-126" fmla="*/ 1252722 h 5816388"/>
              <a:gd name="connsiteX2-127" fmla="*/ 5679018 w 7987649"/>
              <a:gd name="connsiteY2-128" fmla="*/ 62096 h 5816388"/>
              <a:gd name="connsiteX3-129" fmla="*/ 7974543 w 7987649"/>
              <a:gd name="connsiteY3-130" fmla="*/ 3148196 h 5816388"/>
              <a:gd name="connsiteX4-131" fmla="*/ 4459818 w 7987649"/>
              <a:gd name="connsiteY4-132" fmla="*/ 5815196 h 5816388"/>
              <a:gd name="connsiteX5-133" fmla="*/ 49743 w 7987649"/>
              <a:gd name="connsiteY5-134" fmla="*/ 3310121 h 5816388"/>
              <a:gd name="connsiteX0-135" fmla="*/ 49743 w 7996355"/>
              <a:gd name="connsiteY0-136" fmla="*/ 3315974 h 5822241"/>
              <a:gd name="connsiteX1-137" fmla="*/ 2478619 w 7996355"/>
              <a:gd name="connsiteY1-138" fmla="*/ 1258575 h 5822241"/>
              <a:gd name="connsiteX2-139" fmla="*/ 5679018 w 7996355"/>
              <a:gd name="connsiteY2-140" fmla="*/ 67949 h 5822241"/>
              <a:gd name="connsiteX3-141" fmla="*/ 7974543 w 7996355"/>
              <a:gd name="connsiteY3-142" fmla="*/ 3154049 h 5822241"/>
              <a:gd name="connsiteX4-143" fmla="*/ 4459818 w 7996355"/>
              <a:gd name="connsiteY4-144" fmla="*/ 5821049 h 5822241"/>
              <a:gd name="connsiteX5-145" fmla="*/ 49743 w 7996355"/>
              <a:gd name="connsiteY5-146" fmla="*/ 3315974 h 5822241"/>
              <a:gd name="connsiteX0-147" fmla="*/ 49743 w 7996355"/>
              <a:gd name="connsiteY0-148" fmla="*/ 3315974 h 5822241"/>
              <a:gd name="connsiteX1-149" fmla="*/ 2478619 w 7996355"/>
              <a:gd name="connsiteY1-150" fmla="*/ 1258575 h 5822241"/>
              <a:gd name="connsiteX2-151" fmla="*/ 5679018 w 7996355"/>
              <a:gd name="connsiteY2-152" fmla="*/ 67949 h 5822241"/>
              <a:gd name="connsiteX3-153" fmla="*/ 7974543 w 7996355"/>
              <a:gd name="connsiteY3-154" fmla="*/ 3154049 h 5822241"/>
              <a:gd name="connsiteX4-155" fmla="*/ 4459818 w 7996355"/>
              <a:gd name="connsiteY4-156" fmla="*/ 5821049 h 5822241"/>
              <a:gd name="connsiteX5-157" fmla="*/ 49743 w 7996355"/>
              <a:gd name="connsiteY5-158" fmla="*/ 3315974 h 5822241"/>
              <a:gd name="connsiteX0-159" fmla="*/ 32199 w 7978811"/>
              <a:gd name="connsiteY0-160" fmla="*/ 3315974 h 5822640"/>
              <a:gd name="connsiteX1-161" fmla="*/ 2461075 w 7978811"/>
              <a:gd name="connsiteY1-162" fmla="*/ 1258575 h 5822640"/>
              <a:gd name="connsiteX2-163" fmla="*/ 5661474 w 7978811"/>
              <a:gd name="connsiteY2-164" fmla="*/ 67949 h 5822640"/>
              <a:gd name="connsiteX3-165" fmla="*/ 7956999 w 7978811"/>
              <a:gd name="connsiteY3-166" fmla="*/ 3154049 h 5822640"/>
              <a:gd name="connsiteX4-167" fmla="*/ 4442274 w 7978811"/>
              <a:gd name="connsiteY4-168" fmla="*/ 5821049 h 5822640"/>
              <a:gd name="connsiteX5-169" fmla="*/ 32199 w 7978811"/>
              <a:gd name="connsiteY5-170" fmla="*/ 3315974 h 5822640"/>
              <a:gd name="connsiteX0-171" fmla="*/ 6743 w 7953355"/>
              <a:gd name="connsiteY0-172" fmla="*/ 3315974 h 5822315"/>
              <a:gd name="connsiteX1-173" fmla="*/ 2435619 w 7953355"/>
              <a:gd name="connsiteY1-174" fmla="*/ 1258575 h 5822315"/>
              <a:gd name="connsiteX2-175" fmla="*/ 5636018 w 7953355"/>
              <a:gd name="connsiteY2-176" fmla="*/ 67949 h 5822315"/>
              <a:gd name="connsiteX3-177" fmla="*/ 7931543 w 7953355"/>
              <a:gd name="connsiteY3-178" fmla="*/ 3154049 h 5822315"/>
              <a:gd name="connsiteX4-179" fmla="*/ 4416818 w 7953355"/>
              <a:gd name="connsiteY4-180" fmla="*/ 5821049 h 5822315"/>
              <a:gd name="connsiteX5-181" fmla="*/ 6743 w 7953355"/>
              <a:gd name="connsiteY5-182" fmla="*/ 3315974 h 5822315"/>
              <a:gd name="connsiteX0-183" fmla="*/ 610 w 7947222"/>
              <a:gd name="connsiteY0-184" fmla="*/ 3315974 h 5822315"/>
              <a:gd name="connsiteX1-185" fmla="*/ 2429486 w 7947222"/>
              <a:gd name="connsiteY1-186" fmla="*/ 1258575 h 5822315"/>
              <a:gd name="connsiteX2-187" fmla="*/ 5629885 w 7947222"/>
              <a:gd name="connsiteY2-188" fmla="*/ 67949 h 5822315"/>
              <a:gd name="connsiteX3-189" fmla="*/ 7925410 w 7947222"/>
              <a:gd name="connsiteY3-190" fmla="*/ 3154049 h 5822315"/>
              <a:gd name="connsiteX4-191" fmla="*/ 4410685 w 7947222"/>
              <a:gd name="connsiteY4-192" fmla="*/ 5821049 h 5822315"/>
              <a:gd name="connsiteX5-193" fmla="*/ 610 w 7947222"/>
              <a:gd name="connsiteY5-194" fmla="*/ 3315974 h 5822315"/>
              <a:gd name="connsiteX0-195" fmla="*/ 4635 w 7951247"/>
              <a:gd name="connsiteY0-196" fmla="*/ 3315974 h 5822114"/>
              <a:gd name="connsiteX1-197" fmla="*/ 2433511 w 7951247"/>
              <a:gd name="connsiteY1-198" fmla="*/ 1258575 h 5822114"/>
              <a:gd name="connsiteX2-199" fmla="*/ 5633910 w 7951247"/>
              <a:gd name="connsiteY2-200" fmla="*/ 67949 h 5822114"/>
              <a:gd name="connsiteX3-201" fmla="*/ 7929435 w 7951247"/>
              <a:gd name="connsiteY3-202" fmla="*/ 3154049 h 5822114"/>
              <a:gd name="connsiteX4-203" fmla="*/ 4414710 w 7951247"/>
              <a:gd name="connsiteY4-204" fmla="*/ 5821049 h 5822114"/>
              <a:gd name="connsiteX5-205" fmla="*/ 4635 w 7951247"/>
              <a:gd name="connsiteY5-206" fmla="*/ 3315974 h 5822114"/>
              <a:gd name="connsiteX0-207" fmla="*/ 26528 w 7973140"/>
              <a:gd name="connsiteY0-208" fmla="*/ 3315974 h 6049571"/>
              <a:gd name="connsiteX1-209" fmla="*/ 2455404 w 7973140"/>
              <a:gd name="connsiteY1-210" fmla="*/ 1258575 h 6049571"/>
              <a:gd name="connsiteX2-211" fmla="*/ 5655803 w 7973140"/>
              <a:gd name="connsiteY2-212" fmla="*/ 67949 h 6049571"/>
              <a:gd name="connsiteX3-213" fmla="*/ 7951328 w 7973140"/>
              <a:gd name="connsiteY3-214" fmla="*/ 3154049 h 6049571"/>
              <a:gd name="connsiteX4-215" fmla="*/ 4032067 w 7973140"/>
              <a:gd name="connsiteY4-216" fmla="*/ 6049296 h 6049571"/>
              <a:gd name="connsiteX5-217" fmla="*/ 26528 w 7973140"/>
              <a:gd name="connsiteY5-218" fmla="*/ 3315974 h 6049571"/>
              <a:gd name="connsiteX0-219" fmla="*/ 26528 w 7973140"/>
              <a:gd name="connsiteY0-220" fmla="*/ 3315974 h 6049571"/>
              <a:gd name="connsiteX1-221" fmla="*/ 2455404 w 7973140"/>
              <a:gd name="connsiteY1-222" fmla="*/ 1258575 h 6049571"/>
              <a:gd name="connsiteX2-223" fmla="*/ 5655803 w 7973140"/>
              <a:gd name="connsiteY2-224" fmla="*/ 67949 h 6049571"/>
              <a:gd name="connsiteX3-225" fmla="*/ 7951328 w 7973140"/>
              <a:gd name="connsiteY3-226" fmla="*/ 3154049 h 6049571"/>
              <a:gd name="connsiteX4-227" fmla="*/ 4032067 w 7973140"/>
              <a:gd name="connsiteY4-228" fmla="*/ 6049296 h 6049571"/>
              <a:gd name="connsiteX5-229" fmla="*/ 26528 w 7973140"/>
              <a:gd name="connsiteY5-230" fmla="*/ 3315974 h 6049571"/>
              <a:gd name="connsiteX0-231" fmla="*/ 11417 w 7958029"/>
              <a:gd name="connsiteY0-232" fmla="*/ 3315974 h 6049841"/>
              <a:gd name="connsiteX1-233" fmla="*/ 2440293 w 7958029"/>
              <a:gd name="connsiteY1-234" fmla="*/ 1258575 h 6049841"/>
              <a:gd name="connsiteX2-235" fmla="*/ 5640692 w 7958029"/>
              <a:gd name="connsiteY2-236" fmla="*/ 67949 h 6049841"/>
              <a:gd name="connsiteX3-237" fmla="*/ 7936217 w 7958029"/>
              <a:gd name="connsiteY3-238" fmla="*/ 3154049 h 6049841"/>
              <a:gd name="connsiteX4-239" fmla="*/ 4016956 w 7958029"/>
              <a:gd name="connsiteY4-240" fmla="*/ 6049296 h 6049841"/>
              <a:gd name="connsiteX5-241" fmla="*/ 11417 w 7958029"/>
              <a:gd name="connsiteY5-242" fmla="*/ 3315974 h 60498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61" y="connsiteY5-62"/>
              </a:cxn>
            </a:cxnLst>
            <a:rect l="l" t="t" r="r" b="b"/>
            <a:pathLst>
              <a:path w="7958029" h="6049841">
                <a:moveTo>
                  <a:pt x="11417" y="3315974"/>
                </a:moveTo>
                <a:cubicBezTo>
                  <a:pt x="-153215" y="1531195"/>
                  <a:pt x="1502081" y="1799912"/>
                  <a:pt x="2440293" y="1258575"/>
                </a:cubicBezTo>
                <a:cubicBezTo>
                  <a:pt x="3378505" y="717238"/>
                  <a:pt x="4019855" y="-267013"/>
                  <a:pt x="5640692" y="67949"/>
                </a:cubicBezTo>
                <a:cubicBezTo>
                  <a:pt x="7261529" y="402911"/>
                  <a:pt x="8107667" y="1527584"/>
                  <a:pt x="7936217" y="3154049"/>
                </a:cubicBezTo>
                <a:cubicBezTo>
                  <a:pt x="7936217" y="4437614"/>
                  <a:pt x="5337756" y="6022309"/>
                  <a:pt x="4016956" y="6049296"/>
                </a:cubicBezTo>
                <a:cubicBezTo>
                  <a:pt x="2696156" y="6076284"/>
                  <a:pt x="176049" y="5100753"/>
                  <a:pt x="11417" y="3315974"/>
                </a:cubicBezTo>
                <a:close/>
              </a:path>
            </a:pathLst>
          </a:custGeom>
          <a:solidFill>
            <a:srgbClr val="CCE3B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8947675" y="5727554"/>
            <a:ext cx="3244324" cy="1130446"/>
            <a:chOff x="4183947" y="2011081"/>
            <a:chExt cx="8008053" cy="2790310"/>
          </a:xfrm>
        </p:grpSpPr>
        <p:sp>
          <p:nvSpPr>
            <p:cNvPr id="10" name="任意多边形: 形状 9"/>
            <p:cNvSpPr/>
            <p:nvPr/>
          </p:nvSpPr>
          <p:spPr>
            <a:xfrm>
              <a:off x="6737492" y="2011081"/>
              <a:ext cx="5454508" cy="2790310"/>
            </a:xfrm>
            <a:custGeom>
              <a:avLst/>
              <a:gdLst>
                <a:gd name="connsiteX0" fmla="*/ 6975198 w 7639048"/>
                <a:gd name="connsiteY0" fmla="*/ 0 h 3907834"/>
                <a:gd name="connsiteX1" fmla="*/ 7103094 w 7639048"/>
                <a:gd name="connsiteY1" fmla="*/ 0 h 3907834"/>
                <a:gd name="connsiteX2" fmla="*/ 7103094 w 7639048"/>
                <a:gd name="connsiteY2" fmla="*/ 262987 h 3907834"/>
                <a:gd name="connsiteX3" fmla="*/ 7225739 w 7639048"/>
                <a:gd name="connsiteY3" fmla="*/ 262987 h 3907834"/>
                <a:gd name="connsiteX4" fmla="*/ 7225739 w 7639048"/>
                <a:gd name="connsiteY4" fmla="*/ 418362 h 3907834"/>
                <a:gd name="connsiteX5" fmla="*/ 7296492 w 7639048"/>
                <a:gd name="connsiteY5" fmla="*/ 418362 h 3907834"/>
                <a:gd name="connsiteX6" fmla="*/ 7296492 w 7639048"/>
                <a:gd name="connsiteY6" fmla="*/ 1522920 h 3907834"/>
                <a:gd name="connsiteX7" fmla="*/ 7296492 w 7639048"/>
                <a:gd name="connsiteY7" fmla="*/ 1856784 h 3907834"/>
                <a:gd name="connsiteX8" fmla="*/ 7296492 w 7639048"/>
                <a:gd name="connsiteY8" fmla="*/ 2315474 h 3907834"/>
                <a:gd name="connsiteX9" fmla="*/ 7639048 w 7639048"/>
                <a:gd name="connsiteY9" fmla="*/ 2315474 h 3907834"/>
                <a:gd name="connsiteX10" fmla="*/ 7639048 w 7639048"/>
                <a:gd name="connsiteY10" fmla="*/ 3907834 h 3907834"/>
                <a:gd name="connsiteX11" fmla="*/ 6216254 w 7639048"/>
                <a:gd name="connsiteY11" fmla="*/ 3907834 h 3907834"/>
                <a:gd name="connsiteX12" fmla="*/ 6216254 w 7639048"/>
                <a:gd name="connsiteY12" fmla="*/ 3907633 h 3907834"/>
                <a:gd name="connsiteX13" fmla="*/ 0 w 7639048"/>
                <a:gd name="connsiteY13" fmla="*/ 3907633 h 3907834"/>
                <a:gd name="connsiteX14" fmla="*/ 0 w 7639048"/>
                <a:gd name="connsiteY14" fmla="*/ 3691633 h 3907834"/>
                <a:gd name="connsiteX15" fmla="*/ 209553 w 7639048"/>
                <a:gd name="connsiteY15" fmla="*/ 3691633 h 3907834"/>
                <a:gd name="connsiteX16" fmla="*/ 209553 w 7639048"/>
                <a:gd name="connsiteY16" fmla="*/ 3410849 h 3907834"/>
                <a:gd name="connsiteX17" fmla="*/ 681043 w 7639048"/>
                <a:gd name="connsiteY17" fmla="*/ 3410849 h 3907834"/>
                <a:gd name="connsiteX18" fmla="*/ 681043 w 7639048"/>
                <a:gd name="connsiteY18" fmla="*/ 2029724 h 3907834"/>
                <a:gd name="connsiteX19" fmla="*/ 1333503 w 7639048"/>
                <a:gd name="connsiteY19" fmla="*/ 2029724 h 3907834"/>
                <a:gd name="connsiteX20" fmla="*/ 1333503 w 7639048"/>
                <a:gd name="connsiteY20" fmla="*/ 1729688 h 3907834"/>
                <a:gd name="connsiteX21" fmla="*/ 1843094 w 7639048"/>
                <a:gd name="connsiteY21" fmla="*/ 1729688 h 3907834"/>
                <a:gd name="connsiteX22" fmla="*/ 1843094 w 7639048"/>
                <a:gd name="connsiteY22" fmla="*/ 2427394 h 3907834"/>
                <a:gd name="connsiteX23" fmla="*/ 2750347 w 7639048"/>
                <a:gd name="connsiteY23" fmla="*/ 2427394 h 3907834"/>
                <a:gd name="connsiteX24" fmla="*/ 2750347 w 7639048"/>
                <a:gd name="connsiteY24" fmla="*/ 1162955 h 3907834"/>
                <a:gd name="connsiteX25" fmla="*/ 3390901 w 7639048"/>
                <a:gd name="connsiteY25" fmla="*/ 1162955 h 3907834"/>
                <a:gd name="connsiteX26" fmla="*/ 3390901 w 7639048"/>
                <a:gd name="connsiteY26" fmla="*/ 2427394 h 3907834"/>
                <a:gd name="connsiteX27" fmla="*/ 3390901 w 7639048"/>
                <a:gd name="connsiteY27" fmla="*/ 3153674 h 3907834"/>
                <a:gd name="connsiteX28" fmla="*/ 3598071 w 7639048"/>
                <a:gd name="connsiteY28" fmla="*/ 3153674 h 3907834"/>
                <a:gd name="connsiteX29" fmla="*/ 3598071 w 7639048"/>
                <a:gd name="connsiteY29" fmla="*/ 69952 h 3907834"/>
                <a:gd name="connsiteX30" fmla="*/ 4781551 w 7639048"/>
                <a:gd name="connsiteY30" fmla="*/ 69952 h 3907834"/>
                <a:gd name="connsiteX31" fmla="*/ 4781551 w 7639048"/>
                <a:gd name="connsiteY31" fmla="*/ 2980539 h 3907834"/>
                <a:gd name="connsiteX32" fmla="*/ 5481639 w 7639048"/>
                <a:gd name="connsiteY32" fmla="*/ 2980539 h 3907834"/>
                <a:gd name="connsiteX33" fmla="*/ 5481639 w 7639048"/>
                <a:gd name="connsiteY33" fmla="*/ 1115673 h 3907834"/>
                <a:gd name="connsiteX34" fmla="*/ 5551041 w 7639048"/>
                <a:gd name="connsiteY34" fmla="*/ 1115673 h 3907834"/>
                <a:gd name="connsiteX35" fmla="*/ 5551041 w 7639048"/>
                <a:gd name="connsiteY35" fmla="*/ 961519 h 3907834"/>
                <a:gd name="connsiteX36" fmla="*/ 5767041 w 7639048"/>
                <a:gd name="connsiteY36" fmla="*/ 961519 h 3907834"/>
                <a:gd name="connsiteX37" fmla="*/ 5767041 w 7639048"/>
                <a:gd name="connsiteY37" fmla="*/ 1115673 h 3907834"/>
                <a:gd name="connsiteX38" fmla="*/ 5836443 w 7639048"/>
                <a:gd name="connsiteY38" fmla="*/ 1115673 h 3907834"/>
                <a:gd name="connsiteX39" fmla="*/ 5836443 w 7639048"/>
                <a:gd name="connsiteY39" fmla="*/ 1406333 h 3907834"/>
                <a:gd name="connsiteX40" fmla="*/ 5997178 w 7639048"/>
                <a:gd name="connsiteY40" fmla="*/ 1406333 h 3907834"/>
                <a:gd name="connsiteX41" fmla="*/ 5997178 w 7639048"/>
                <a:gd name="connsiteY41" fmla="*/ 1112724 h 3907834"/>
                <a:gd name="connsiteX42" fmla="*/ 6181726 w 7639048"/>
                <a:gd name="connsiteY42" fmla="*/ 1112724 h 3907834"/>
                <a:gd name="connsiteX43" fmla="*/ 6181726 w 7639048"/>
                <a:gd name="connsiteY43" fmla="*/ 1406333 h 3907834"/>
                <a:gd name="connsiteX44" fmla="*/ 6343650 w 7639048"/>
                <a:gd name="connsiteY44" fmla="*/ 1406333 h 3907834"/>
                <a:gd name="connsiteX45" fmla="*/ 6343650 w 7639048"/>
                <a:gd name="connsiteY45" fmla="*/ 2315474 h 3907834"/>
                <a:gd name="connsiteX46" fmla="*/ 6603549 w 7639048"/>
                <a:gd name="connsiteY46" fmla="*/ 2315474 h 3907834"/>
                <a:gd name="connsiteX47" fmla="*/ 6603549 w 7639048"/>
                <a:gd name="connsiteY47" fmla="*/ 1522920 h 3907834"/>
                <a:gd name="connsiteX48" fmla="*/ 6781801 w 7639048"/>
                <a:gd name="connsiteY48" fmla="*/ 1522920 h 3907834"/>
                <a:gd name="connsiteX49" fmla="*/ 6781801 w 7639048"/>
                <a:gd name="connsiteY49" fmla="*/ 418362 h 3907834"/>
                <a:gd name="connsiteX50" fmla="*/ 6852554 w 7639048"/>
                <a:gd name="connsiteY50" fmla="*/ 418362 h 3907834"/>
                <a:gd name="connsiteX51" fmla="*/ 6852554 w 7639048"/>
                <a:gd name="connsiteY51" fmla="*/ 262987 h 3907834"/>
                <a:gd name="connsiteX52" fmla="*/ 6975198 w 7639048"/>
                <a:gd name="connsiteY52" fmla="*/ 262987 h 3907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7639048" h="3907834">
                  <a:moveTo>
                    <a:pt x="6975198" y="0"/>
                  </a:moveTo>
                  <a:lnTo>
                    <a:pt x="7103094" y="0"/>
                  </a:lnTo>
                  <a:lnTo>
                    <a:pt x="7103094" y="262987"/>
                  </a:lnTo>
                  <a:lnTo>
                    <a:pt x="7225739" y="262987"/>
                  </a:lnTo>
                  <a:lnTo>
                    <a:pt x="7225739" y="418362"/>
                  </a:lnTo>
                  <a:lnTo>
                    <a:pt x="7296492" y="418362"/>
                  </a:lnTo>
                  <a:lnTo>
                    <a:pt x="7296492" y="1522920"/>
                  </a:lnTo>
                  <a:lnTo>
                    <a:pt x="7296492" y="1856784"/>
                  </a:lnTo>
                  <a:lnTo>
                    <a:pt x="7296492" y="2315474"/>
                  </a:lnTo>
                  <a:lnTo>
                    <a:pt x="7639048" y="2315474"/>
                  </a:lnTo>
                  <a:lnTo>
                    <a:pt x="7639048" y="3907834"/>
                  </a:lnTo>
                  <a:lnTo>
                    <a:pt x="6216254" y="3907834"/>
                  </a:lnTo>
                  <a:lnTo>
                    <a:pt x="6216254" y="3907633"/>
                  </a:lnTo>
                  <a:lnTo>
                    <a:pt x="0" y="3907633"/>
                  </a:lnTo>
                  <a:lnTo>
                    <a:pt x="0" y="3691633"/>
                  </a:lnTo>
                  <a:lnTo>
                    <a:pt x="209553" y="3691633"/>
                  </a:lnTo>
                  <a:lnTo>
                    <a:pt x="209553" y="3410849"/>
                  </a:lnTo>
                  <a:lnTo>
                    <a:pt x="681043" y="3410849"/>
                  </a:lnTo>
                  <a:lnTo>
                    <a:pt x="681043" y="2029724"/>
                  </a:lnTo>
                  <a:lnTo>
                    <a:pt x="1333503" y="2029724"/>
                  </a:lnTo>
                  <a:lnTo>
                    <a:pt x="1333503" y="1729688"/>
                  </a:lnTo>
                  <a:lnTo>
                    <a:pt x="1843094" y="1729688"/>
                  </a:lnTo>
                  <a:lnTo>
                    <a:pt x="1843094" y="2427394"/>
                  </a:lnTo>
                  <a:lnTo>
                    <a:pt x="2750347" y="2427394"/>
                  </a:lnTo>
                  <a:lnTo>
                    <a:pt x="2750347" y="1162955"/>
                  </a:lnTo>
                  <a:lnTo>
                    <a:pt x="3390901" y="1162955"/>
                  </a:lnTo>
                  <a:lnTo>
                    <a:pt x="3390901" y="2427394"/>
                  </a:lnTo>
                  <a:lnTo>
                    <a:pt x="3390901" y="3153674"/>
                  </a:lnTo>
                  <a:lnTo>
                    <a:pt x="3598071" y="3153674"/>
                  </a:lnTo>
                  <a:lnTo>
                    <a:pt x="3598071" y="69952"/>
                  </a:lnTo>
                  <a:lnTo>
                    <a:pt x="4781551" y="69952"/>
                  </a:lnTo>
                  <a:lnTo>
                    <a:pt x="4781551" y="2980539"/>
                  </a:lnTo>
                  <a:lnTo>
                    <a:pt x="5481639" y="2980539"/>
                  </a:lnTo>
                  <a:lnTo>
                    <a:pt x="5481639" y="1115673"/>
                  </a:lnTo>
                  <a:lnTo>
                    <a:pt x="5551041" y="1115673"/>
                  </a:lnTo>
                  <a:lnTo>
                    <a:pt x="5551041" y="961519"/>
                  </a:lnTo>
                  <a:lnTo>
                    <a:pt x="5767041" y="961519"/>
                  </a:lnTo>
                  <a:lnTo>
                    <a:pt x="5767041" y="1115673"/>
                  </a:lnTo>
                  <a:lnTo>
                    <a:pt x="5836443" y="1115673"/>
                  </a:lnTo>
                  <a:lnTo>
                    <a:pt x="5836443" y="1406333"/>
                  </a:lnTo>
                  <a:lnTo>
                    <a:pt x="5997178" y="1406333"/>
                  </a:lnTo>
                  <a:lnTo>
                    <a:pt x="5997178" y="1112724"/>
                  </a:lnTo>
                  <a:lnTo>
                    <a:pt x="6181726" y="1112724"/>
                  </a:lnTo>
                  <a:lnTo>
                    <a:pt x="6181726" y="1406333"/>
                  </a:lnTo>
                  <a:lnTo>
                    <a:pt x="6343650" y="1406333"/>
                  </a:lnTo>
                  <a:lnTo>
                    <a:pt x="6343650" y="2315474"/>
                  </a:lnTo>
                  <a:lnTo>
                    <a:pt x="6603549" y="2315474"/>
                  </a:lnTo>
                  <a:lnTo>
                    <a:pt x="6603549" y="1522920"/>
                  </a:lnTo>
                  <a:lnTo>
                    <a:pt x="6781801" y="1522920"/>
                  </a:lnTo>
                  <a:lnTo>
                    <a:pt x="6781801" y="418362"/>
                  </a:lnTo>
                  <a:lnTo>
                    <a:pt x="6852554" y="418362"/>
                  </a:lnTo>
                  <a:lnTo>
                    <a:pt x="6852554" y="262987"/>
                  </a:lnTo>
                  <a:lnTo>
                    <a:pt x="6975198" y="262987"/>
                  </a:lnTo>
                  <a:close/>
                </a:path>
              </a:pathLst>
            </a:custGeom>
            <a:solidFill>
              <a:srgbClr val="C3DC66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/>
            <p:cNvSpPr/>
            <p:nvPr/>
          </p:nvSpPr>
          <p:spPr>
            <a:xfrm flipH="1">
              <a:off x="4183947" y="2964921"/>
              <a:ext cx="4798198" cy="1832905"/>
            </a:xfrm>
            <a:custGeom>
              <a:avLst/>
              <a:gdLst>
                <a:gd name="connsiteX0" fmla="*/ 571500 w 6719888"/>
                <a:gd name="connsiteY0" fmla="*/ 0 h 2566988"/>
                <a:gd name="connsiteX1" fmla="*/ 1109662 w 6719888"/>
                <a:gd name="connsiteY1" fmla="*/ 0 h 2566988"/>
                <a:gd name="connsiteX2" fmla="*/ 1109662 w 6719888"/>
                <a:gd name="connsiteY2" fmla="*/ 1727597 h 2566988"/>
                <a:gd name="connsiteX3" fmla="*/ 1247775 w 6719888"/>
                <a:gd name="connsiteY3" fmla="*/ 1727597 h 2566988"/>
                <a:gd name="connsiteX4" fmla="*/ 1247775 w 6719888"/>
                <a:gd name="connsiteY4" fmla="*/ 2007393 h 2566988"/>
                <a:gd name="connsiteX5" fmla="*/ 1595436 w 6719888"/>
                <a:gd name="connsiteY5" fmla="*/ 2007393 h 2566988"/>
                <a:gd name="connsiteX6" fmla="*/ 1595436 w 6719888"/>
                <a:gd name="connsiteY6" fmla="*/ 1727597 h 2566988"/>
                <a:gd name="connsiteX7" fmla="*/ 1669259 w 6719888"/>
                <a:gd name="connsiteY7" fmla="*/ 1727597 h 2566988"/>
                <a:gd name="connsiteX8" fmla="*/ 1669259 w 6719888"/>
                <a:gd name="connsiteY8" fmla="*/ 762594 h 2566988"/>
                <a:gd name="connsiteX9" fmla="*/ 1749629 w 6719888"/>
                <a:gd name="connsiteY9" fmla="*/ 762594 h 2566988"/>
                <a:gd name="connsiteX10" fmla="*/ 1749629 w 6719888"/>
                <a:gd name="connsiteY10" fmla="*/ 667643 h 2566988"/>
                <a:gd name="connsiteX11" fmla="*/ 1832974 w 6719888"/>
                <a:gd name="connsiteY11" fmla="*/ 667643 h 2566988"/>
                <a:gd name="connsiteX12" fmla="*/ 1832974 w 6719888"/>
                <a:gd name="connsiteY12" fmla="*/ 593525 h 2566988"/>
                <a:gd name="connsiteX13" fmla="*/ 1993700 w 6719888"/>
                <a:gd name="connsiteY13" fmla="*/ 593525 h 2566988"/>
                <a:gd name="connsiteX14" fmla="*/ 1993700 w 6719888"/>
                <a:gd name="connsiteY14" fmla="*/ 667643 h 2566988"/>
                <a:gd name="connsiteX15" fmla="*/ 2077045 w 6719888"/>
                <a:gd name="connsiteY15" fmla="*/ 667643 h 2566988"/>
                <a:gd name="connsiteX16" fmla="*/ 2077045 w 6719888"/>
                <a:gd name="connsiteY16" fmla="*/ 762594 h 2566988"/>
                <a:gd name="connsiteX17" fmla="*/ 2157415 w 6719888"/>
                <a:gd name="connsiteY17" fmla="*/ 762594 h 2566988"/>
                <a:gd name="connsiteX18" fmla="*/ 2157415 w 6719888"/>
                <a:gd name="connsiteY18" fmla="*/ 1727597 h 2566988"/>
                <a:gd name="connsiteX19" fmla="*/ 2350893 w 6719888"/>
                <a:gd name="connsiteY19" fmla="*/ 1727597 h 2566988"/>
                <a:gd name="connsiteX20" fmla="*/ 2350893 w 6719888"/>
                <a:gd name="connsiteY20" fmla="*/ 601861 h 2566988"/>
                <a:gd name="connsiteX21" fmla="*/ 2407894 w 6719888"/>
                <a:gd name="connsiteY21" fmla="*/ 601861 h 2566988"/>
                <a:gd name="connsiteX22" fmla="*/ 2407894 w 6719888"/>
                <a:gd name="connsiteY22" fmla="*/ 522088 h 2566988"/>
                <a:gd name="connsiteX23" fmla="*/ 2521897 w 6719888"/>
                <a:gd name="connsiteY23" fmla="*/ 522088 h 2566988"/>
                <a:gd name="connsiteX24" fmla="*/ 2521897 w 6719888"/>
                <a:gd name="connsiteY24" fmla="*/ 601861 h 2566988"/>
                <a:gd name="connsiteX25" fmla="*/ 2578898 w 6719888"/>
                <a:gd name="connsiteY25" fmla="*/ 601861 h 2566988"/>
                <a:gd name="connsiteX26" fmla="*/ 2578898 w 6719888"/>
                <a:gd name="connsiteY26" fmla="*/ 1727597 h 2566988"/>
                <a:gd name="connsiteX27" fmla="*/ 2705099 w 6719888"/>
                <a:gd name="connsiteY27" fmla="*/ 1727597 h 2566988"/>
                <a:gd name="connsiteX28" fmla="*/ 2705099 w 6719888"/>
                <a:gd name="connsiteY28" fmla="*/ 1869876 h 2566988"/>
                <a:gd name="connsiteX29" fmla="*/ 3729047 w 6719888"/>
                <a:gd name="connsiteY29" fmla="*/ 1869876 h 2566988"/>
                <a:gd name="connsiteX30" fmla="*/ 3729047 w 6719888"/>
                <a:gd name="connsiteY30" fmla="*/ 1104602 h 2566988"/>
                <a:gd name="connsiteX31" fmla="*/ 3803310 w 6719888"/>
                <a:gd name="connsiteY31" fmla="*/ 1104602 h 2566988"/>
                <a:gd name="connsiteX32" fmla="*/ 3803310 w 6719888"/>
                <a:gd name="connsiteY32" fmla="*/ 925713 h 2566988"/>
                <a:gd name="connsiteX33" fmla="*/ 4003330 w 6719888"/>
                <a:gd name="connsiteY33" fmla="*/ 925713 h 2566988"/>
                <a:gd name="connsiteX34" fmla="*/ 4003330 w 6719888"/>
                <a:gd name="connsiteY34" fmla="*/ 1104602 h 2566988"/>
                <a:gd name="connsiteX35" fmla="*/ 4129087 w 6719888"/>
                <a:gd name="connsiteY35" fmla="*/ 1104602 h 2566988"/>
                <a:gd name="connsiteX36" fmla="*/ 4129087 w 6719888"/>
                <a:gd name="connsiteY36" fmla="*/ 1869876 h 2566988"/>
                <a:gd name="connsiteX37" fmla="*/ 4352925 w 6719888"/>
                <a:gd name="connsiteY37" fmla="*/ 1869876 h 2566988"/>
                <a:gd name="connsiteX38" fmla="*/ 4352925 w 6719888"/>
                <a:gd name="connsiteY38" fmla="*/ 1964234 h 2566988"/>
                <a:gd name="connsiteX39" fmla="*/ 4581984 w 6719888"/>
                <a:gd name="connsiteY39" fmla="*/ 1964234 h 2566988"/>
                <a:gd name="connsiteX40" fmla="*/ 4581984 w 6719888"/>
                <a:gd name="connsiteY40" fmla="*/ 1760190 h 2566988"/>
                <a:gd name="connsiteX41" fmla="*/ 4672522 w 6719888"/>
                <a:gd name="connsiteY41" fmla="*/ 1760190 h 2566988"/>
                <a:gd name="connsiteX42" fmla="*/ 4672522 w 6719888"/>
                <a:gd name="connsiteY42" fmla="*/ 1685329 h 2566988"/>
                <a:gd name="connsiteX43" fmla="*/ 5285417 w 6719888"/>
                <a:gd name="connsiteY43" fmla="*/ 1685329 h 2566988"/>
                <a:gd name="connsiteX44" fmla="*/ 5285417 w 6719888"/>
                <a:gd name="connsiteY44" fmla="*/ 1760190 h 2566988"/>
                <a:gd name="connsiteX45" fmla="*/ 5376873 w 6719888"/>
                <a:gd name="connsiteY45" fmla="*/ 1760190 h 2566988"/>
                <a:gd name="connsiteX46" fmla="*/ 5376873 w 6719888"/>
                <a:gd name="connsiteY46" fmla="*/ 1964234 h 2566988"/>
                <a:gd name="connsiteX47" fmla="*/ 5376873 w 6719888"/>
                <a:gd name="connsiteY47" fmla="*/ 2048917 h 2566988"/>
                <a:gd name="connsiteX48" fmla="*/ 5376873 w 6719888"/>
                <a:gd name="connsiteY48" fmla="*/ 2133601 h 2566988"/>
                <a:gd name="connsiteX49" fmla="*/ 5577905 w 6719888"/>
                <a:gd name="connsiteY49" fmla="*/ 2133601 h 2566988"/>
                <a:gd name="connsiteX50" fmla="*/ 5577905 w 6719888"/>
                <a:gd name="connsiteY50" fmla="*/ 1175742 h 2566988"/>
                <a:gd name="connsiteX51" fmla="*/ 5649837 w 6719888"/>
                <a:gd name="connsiteY51" fmla="*/ 1175742 h 2566988"/>
                <a:gd name="connsiteX52" fmla="*/ 5649837 w 6719888"/>
                <a:gd name="connsiteY52" fmla="*/ 962324 h 2566988"/>
                <a:gd name="connsiteX53" fmla="*/ 5847916 w 6719888"/>
                <a:gd name="connsiteY53" fmla="*/ 962324 h 2566988"/>
                <a:gd name="connsiteX54" fmla="*/ 5847916 w 6719888"/>
                <a:gd name="connsiteY54" fmla="*/ 1175742 h 2566988"/>
                <a:gd name="connsiteX55" fmla="*/ 5919848 w 6719888"/>
                <a:gd name="connsiteY55" fmla="*/ 1175742 h 2566988"/>
                <a:gd name="connsiteX56" fmla="*/ 5919848 w 6719888"/>
                <a:gd name="connsiteY56" fmla="*/ 2133601 h 2566988"/>
                <a:gd name="connsiteX57" fmla="*/ 6719888 w 6719888"/>
                <a:gd name="connsiteY57" fmla="*/ 2133601 h 2566988"/>
                <a:gd name="connsiteX58" fmla="*/ 6719888 w 6719888"/>
                <a:gd name="connsiteY58" fmla="*/ 2566988 h 2566988"/>
                <a:gd name="connsiteX59" fmla="*/ 0 w 6719888"/>
                <a:gd name="connsiteY59" fmla="*/ 2566988 h 2566988"/>
                <a:gd name="connsiteX60" fmla="*/ 0 w 6719888"/>
                <a:gd name="connsiteY60" fmla="*/ 2219326 h 2566988"/>
                <a:gd name="connsiteX61" fmla="*/ 0 w 6719888"/>
                <a:gd name="connsiteY61" fmla="*/ 2133601 h 2566988"/>
                <a:gd name="connsiteX62" fmla="*/ 0 w 6719888"/>
                <a:gd name="connsiteY62" fmla="*/ 981076 h 2566988"/>
                <a:gd name="connsiteX63" fmla="*/ 131263 w 6719888"/>
                <a:gd name="connsiteY63" fmla="*/ 981076 h 2566988"/>
                <a:gd name="connsiteX64" fmla="*/ 131263 w 6719888"/>
                <a:gd name="connsiteY64" fmla="*/ 840580 h 2566988"/>
                <a:gd name="connsiteX65" fmla="*/ 288426 w 6719888"/>
                <a:gd name="connsiteY65" fmla="*/ 840580 h 2566988"/>
                <a:gd name="connsiteX66" fmla="*/ 288426 w 6719888"/>
                <a:gd name="connsiteY66" fmla="*/ 2007393 h 2566988"/>
                <a:gd name="connsiteX67" fmla="*/ 571500 w 6719888"/>
                <a:gd name="connsiteY67" fmla="*/ 2007393 h 2566988"/>
                <a:gd name="connsiteX68" fmla="*/ 571500 w 6719888"/>
                <a:gd name="connsiteY68" fmla="*/ 1774030 h 2566988"/>
                <a:gd name="connsiteX69" fmla="*/ 571500 w 6719888"/>
                <a:gd name="connsiteY69" fmla="*/ 1727597 h 2566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6719888" h="2566988">
                  <a:moveTo>
                    <a:pt x="571500" y="0"/>
                  </a:moveTo>
                  <a:lnTo>
                    <a:pt x="1109662" y="0"/>
                  </a:lnTo>
                  <a:lnTo>
                    <a:pt x="1109662" y="1727597"/>
                  </a:lnTo>
                  <a:lnTo>
                    <a:pt x="1247775" y="1727597"/>
                  </a:lnTo>
                  <a:lnTo>
                    <a:pt x="1247775" y="2007393"/>
                  </a:lnTo>
                  <a:lnTo>
                    <a:pt x="1595436" y="2007393"/>
                  </a:lnTo>
                  <a:lnTo>
                    <a:pt x="1595436" y="1727597"/>
                  </a:lnTo>
                  <a:lnTo>
                    <a:pt x="1669259" y="1727597"/>
                  </a:lnTo>
                  <a:lnTo>
                    <a:pt x="1669259" y="762594"/>
                  </a:lnTo>
                  <a:lnTo>
                    <a:pt x="1749629" y="762594"/>
                  </a:lnTo>
                  <a:lnTo>
                    <a:pt x="1749629" y="667643"/>
                  </a:lnTo>
                  <a:lnTo>
                    <a:pt x="1832974" y="667643"/>
                  </a:lnTo>
                  <a:lnTo>
                    <a:pt x="1832974" y="593525"/>
                  </a:lnTo>
                  <a:lnTo>
                    <a:pt x="1993700" y="593525"/>
                  </a:lnTo>
                  <a:lnTo>
                    <a:pt x="1993700" y="667643"/>
                  </a:lnTo>
                  <a:lnTo>
                    <a:pt x="2077045" y="667643"/>
                  </a:lnTo>
                  <a:lnTo>
                    <a:pt x="2077045" y="762594"/>
                  </a:lnTo>
                  <a:lnTo>
                    <a:pt x="2157415" y="762594"/>
                  </a:lnTo>
                  <a:lnTo>
                    <a:pt x="2157415" y="1727597"/>
                  </a:lnTo>
                  <a:lnTo>
                    <a:pt x="2350893" y="1727597"/>
                  </a:lnTo>
                  <a:lnTo>
                    <a:pt x="2350893" y="601861"/>
                  </a:lnTo>
                  <a:lnTo>
                    <a:pt x="2407894" y="601861"/>
                  </a:lnTo>
                  <a:lnTo>
                    <a:pt x="2407894" y="522088"/>
                  </a:lnTo>
                  <a:lnTo>
                    <a:pt x="2521897" y="522088"/>
                  </a:lnTo>
                  <a:lnTo>
                    <a:pt x="2521897" y="601861"/>
                  </a:lnTo>
                  <a:lnTo>
                    <a:pt x="2578898" y="601861"/>
                  </a:lnTo>
                  <a:lnTo>
                    <a:pt x="2578898" y="1727597"/>
                  </a:lnTo>
                  <a:lnTo>
                    <a:pt x="2705099" y="1727597"/>
                  </a:lnTo>
                  <a:lnTo>
                    <a:pt x="2705099" y="1869876"/>
                  </a:lnTo>
                  <a:lnTo>
                    <a:pt x="3729047" y="1869876"/>
                  </a:lnTo>
                  <a:lnTo>
                    <a:pt x="3729047" y="1104602"/>
                  </a:lnTo>
                  <a:lnTo>
                    <a:pt x="3803310" y="1104602"/>
                  </a:lnTo>
                  <a:lnTo>
                    <a:pt x="3803310" y="925713"/>
                  </a:lnTo>
                  <a:lnTo>
                    <a:pt x="4003330" y="925713"/>
                  </a:lnTo>
                  <a:lnTo>
                    <a:pt x="4003330" y="1104602"/>
                  </a:lnTo>
                  <a:lnTo>
                    <a:pt x="4129087" y="1104602"/>
                  </a:lnTo>
                  <a:lnTo>
                    <a:pt x="4129087" y="1869876"/>
                  </a:lnTo>
                  <a:lnTo>
                    <a:pt x="4352925" y="1869876"/>
                  </a:lnTo>
                  <a:lnTo>
                    <a:pt x="4352925" y="1964234"/>
                  </a:lnTo>
                  <a:lnTo>
                    <a:pt x="4581984" y="1964234"/>
                  </a:lnTo>
                  <a:lnTo>
                    <a:pt x="4581984" y="1760190"/>
                  </a:lnTo>
                  <a:lnTo>
                    <a:pt x="4672522" y="1760190"/>
                  </a:lnTo>
                  <a:lnTo>
                    <a:pt x="4672522" y="1685329"/>
                  </a:lnTo>
                  <a:lnTo>
                    <a:pt x="5285417" y="1685329"/>
                  </a:lnTo>
                  <a:lnTo>
                    <a:pt x="5285417" y="1760190"/>
                  </a:lnTo>
                  <a:lnTo>
                    <a:pt x="5376873" y="1760190"/>
                  </a:lnTo>
                  <a:lnTo>
                    <a:pt x="5376873" y="1964234"/>
                  </a:lnTo>
                  <a:lnTo>
                    <a:pt x="5376873" y="2048917"/>
                  </a:lnTo>
                  <a:lnTo>
                    <a:pt x="5376873" y="2133601"/>
                  </a:lnTo>
                  <a:lnTo>
                    <a:pt x="5577905" y="2133601"/>
                  </a:lnTo>
                  <a:lnTo>
                    <a:pt x="5577905" y="1175742"/>
                  </a:lnTo>
                  <a:lnTo>
                    <a:pt x="5649837" y="1175742"/>
                  </a:lnTo>
                  <a:lnTo>
                    <a:pt x="5649837" y="962324"/>
                  </a:lnTo>
                  <a:lnTo>
                    <a:pt x="5847916" y="962324"/>
                  </a:lnTo>
                  <a:lnTo>
                    <a:pt x="5847916" y="1175742"/>
                  </a:lnTo>
                  <a:lnTo>
                    <a:pt x="5919848" y="1175742"/>
                  </a:lnTo>
                  <a:lnTo>
                    <a:pt x="5919848" y="2133601"/>
                  </a:lnTo>
                  <a:lnTo>
                    <a:pt x="6719888" y="2133601"/>
                  </a:lnTo>
                  <a:lnTo>
                    <a:pt x="6719888" y="2566988"/>
                  </a:lnTo>
                  <a:lnTo>
                    <a:pt x="0" y="2566988"/>
                  </a:lnTo>
                  <a:lnTo>
                    <a:pt x="0" y="2219326"/>
                  </a:lnTo>
                  <a:lnTo>
                    <a:pt x="0" y="2133601"/>
                  </a:lnTo>
                  <a:lnTo>
                    <a:pt x="0" y="981076"/>
                  </a:lnTo>
                  <a:lnTo>
                    <a:pt x="131263" y="981076"/>
                  </a:lnTo>
                  <a:lnTo>
                    <a:pt x="131263" y="840580"/>
                  </a:lnTo>
                  <a:lnTo>
                    <a:pt x="288426" y="840580"/>
                  </a:lnTo>
                  <a:lnTo>
                    <a:pt x="288426" y="2007393"/>
                  </a:lnTo>
                  <a:lnTo>
                    <a:pt x="571500" y="2007393"/>
                  </a:lnTo>
                  <a:lnTo>
                    <a:pt x="571500" y="1774030"/>
                  </a:lnTo>
                  <a:lnTo>
                    <a:pt x="571500" y="1727597"/>
                  </a:lnTo>
                  <a:close/>
                </a:path>
              </a:pathLst>
            </a:custGeom>
            <a:solidFill>
              <a:srgbClr val="7AB545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7664263" y="3240693"/>
              <a:ext cx="3563794" cy="1559331"/>
            </a:xfrm>
            <a:custGeom>
              <a:avLst/>
              <a:gdLst>
                <a:gd name="connsiteX0" fmla="*/ 0 w 4991100"/>
                <a:gd name="connsiteY0" fmla="*/ 774147 h 2183847"/>
                <a:gd name="connsiteX1" fmla="*/ 266700 w 4991100"/>
                <a:gd name="connsiteY1" fmla="*/ 774147 h 2183847"/>
                <a:gd name="connsiteX2" fmla="*/ 266700 w 4991100"/>
                <a:gd name="connsiteY2" fmla="*/ 2183847 h 2183847"/>
                <a:gd name="connsiteX3" fmla="*/ 0 w 4991100"/>
                <a:gd name="connsiteY3" fmla="*/ 2183847 h 2183847"/>
                <a:gd name="connsiteX4" fmla="*/ 361950 w 4991100"/>
                <a:gd name="connsiteY4" fmla="*/ 488397 h 2183847"/>
                <a:gd name="connsiteX5" fmla="*/ 1028700 w 4991100"/>
                <a:gd name="connsiteY5" fmla="*/ 488397 h 2183847"/>
                <a:gd name="connsiteX6" fmla="*/ 1028700 w 4991100"/>
                <a:gd name="connsiteY6" fmla="*/ 2183847 h 2183847"/>
                <a:gd name="connsiteX7" fmla="*/ 361950 w 4991100"/>
                <a:gd name="connsiteY7" fmla="*/ 2183847 h 2183847"/>
                <a:gd name="connsiteX8" fmla="*/ 2756926 w 4991100"/>
                <a:gd name="connsiteY8" fmla="*/ 423934 h 2183847"/>
                <a:gd name="connsiteX9" fmla="*/ 2900926 w 4991100"/>
                <a:gd name="connsiteY9" fmla="*/ 423934 h 2183847"/>
                <a:gd name="connsiteX10" fmla="*/ 2900926 w 4991100"/>
                <a:gd name="connsiteY10" fmla="*/ 634273 h 2183847"/>
                <a:gd name="connsiteX11" fmla="*/ 2936926 w 4991100"/>
                <a:gd name="connsiteY11" fmla="*/ 634273 h 2183847"/>
                <a:gd name="connsiteX12" fmla="*/ 2936926 w 4991100"/>
                <a:gd name="connsiteY12" fmla="*/ 991948 h 2183847"/>
                <a:gd name="connsiteX13" fmla="*/ 2990926 w 4991100"/>
                <a:gd name="connsiteY13" fmla="*/ 991948 h 2183847"/>
                <a:gd name="connsiteX14" fmla="*/ 2990926 w 4991100"/>
                <a:gd name="connsiteY14" fmla="*/ 1247847 h 2183847"/>
                <a:gd name="connsiteX15" fmla="*/ 3028952 w 4991100"/>
                <a:gd name="connsiteY15" fmla="*/ 1247847 h 2183847"/>
                <a:gd name="connsiteX16" fmla="*/ 3028952 w 4991100"/>
                <a:gd name="connsiteY16" fmla="*/ 2021923 h 2183847"/>
                <a:gd name="connsiteX17" fmla="*/ 3105152 w 4991100"/>
                <a:gd name="connsiteY17" fmla="*/ 2021923 h 2183847"/>
                <a:gd name="connsiteX18" fmla="*/ 3105152 w 4991100"/>
                <a:gd name="connsiteY18" fmla="*/ 1774271 h 2183847"/>
                <a:gd name="connsiteX19" fmla="*/ 3105152 w 4991100"/>
                <a:gd name="connsiteY19" fmla="*/ 1688544 h 2183847"/>
                <a:gd name="connsiteX20" fmla="*/ 3105152 w 4991100"/>
                <a:gd name="connsiteY20" fmla="*/ 1658697 h 2183847"/>
                <a:gd name="connsiteX21" fmla="*/ 3105152 w 4991100"/>
                <a:gd name="connsiteY21" fmla="*/ 1555200 h 2183847"/>
                <a:gd name="connsiteX22" fmla="*/ 3105152 w 4991100"/>
                <a:gd name="connsiteY22" fmla="*/ 1545674 h 2183847"/>
                <a:gd name="connsiteX23" fmla="*/ 3105152 w 4991100"/>
                <a:gd name="connsiteY23" fmla="*/ 1459947 h 2183847"/>
                <a:gd name="connsiteX24" fmla="*/ 3105152 w 4991100"/>
                <a:gd name="connsiteY24" fmla="*/ 1348202 h 2183847"/>
                <a:gd name="connsiteX25" fmla="*/ 3248024 w 4991100"/>
                <a:gd name="connsiteY25" fmla="*/ 1348202 h 2183847"/>
                <a:gd name="connsiteX26" fmla="*/ 3248024 w 4991100"/>
                <a:gd name="connsiteY26" fmla="*/ 1459947 h 2183847"/>
                <a:gd name="connsiteX27" fmla="*/ 3390901 w 4991100"/>
                <a:gd name="connsiteY27" fmla="*/ 1459947 h 2183847"/>
                <a:gd name="connsiteX28" fmla="*/ 3390901 w 4991100"/>
                <a:gd name="connsiteY28" fmla="*/ 1545674 h 2183847"/>
                <a:gd name="connsiteX29" fmla="*/ 3648076 w 4991100"/>
                <a:gd name="connsiteY29" fmla="*/ 1545674 h 2183847"/>
                <a:gd name="connsiteX30" fmla="*/ 3648076 w 4991100"/>
                <a:gd name="connsiteY30" fmla="*/ 619660 h 2183847"/>
                <a:gd name="connsiteX31" fmla="*/ 3993356 w 4991100"/>
                <a:gd name="connsiteY31" fmla="*/ 619660 h 2183847"/>
                <a:gd name="connsiteX32" fmla="*/ 3993356 w 4991100"/>
                <a:gd name="connsiteY32" fmla="*/ 1545674 h 2183847"/>
                <a:gd name="connsiteX33" fmla="*/ 4108355 w 4991100"/>
                <a:gd name="connsiteY33" fmla="*/ 1545674 h 2183847"/>
                <a:gd name="connsiteX34" fmla="*/ 4108355 w 4991100"/>
                <a:gd name="connsiteY34" fmla="*/ 862573 h 2183847"/>
                <a:gd name="connsiteX35" fmla="*/ 4431506 w 4991100"/>
                <a:gd name="connsiteY35" fmla="*/ 862573 h 2183847"/>
                <a:gd name="connsiteX36" fmla="*/ 4431506 w 4991100"/>
                <a:gd name="connsiteY36" fmla="*/ 1658697 h 2183847"/>
                <a:gd name="connsiteX37" fmla="*/ 4762499 w 4991100"/>
                <a:gd name="connsiteY37" fmla="*/ 1658697 h 2183847"/>
                <a:gd name="connsiteX38" fmla="*/ 4762499 w 4991100"/>
                <a:gd name="connsiteY38" fmla="*/ 2021923 h 2183847"/>
                <a:gd name="connsiteX39" fmla="*/ 4991100 w 4991100"/>
                <a:gd name="connsiteY39" fmla="*/ 2021923 h 2183847"/>
                <a:gd name="connsiteX40" fmla="*/ 4991100 w 4991100"/>
                <a:gd name="connsiteY40" fmla="*/ 2183847 h 2183847"/>
                <a:gd name="connsiteX41" fmla="*/ 4762499 w 4991100"/>
                <a:gd name="connsiteY41" fmla="*/ 2183847 h 2183847"/>
                <a:gd name="connsiteX42" fmla="*/ 3105152 w 4991100"/>
                <a:gd name="connsiteY42" fmla="*/ 2183847 h 2183847"/>
                <a:gd name="connsiteX43" fmla="*/ 3028952 w 4991100"/>
                <a:gd name="connsiteY43" fmla="*/ 2183847 h 2183847"/>
                <a:gd name="connsiteX44" fmla="*/ 2936926 w 4991100"/>
                <a:gd name="connsiteY44" fmla="*/ 2183847 h 2183847"/>
                <a:gd name="connsiteX45" fmla="*/ 2628901 w 4991100"/>
                <a:gd name="connsiteY45" fmla="*/ 2183847 h 2183847"/>
                <a:gd name="connsiteX46" fmla="*/ 2628901 w 4991100"/>
                <a:gd name="connsiteY46" fmla="*/ 1247847 h 2183847"/>
                <a:gd name="connsiteX47" fmla="*/ 2666926 w 4991100"/>
                <a:gd name="connsiteY47" fmla="*/ 1247847 h 2183847"/>
                <a:gd name="connsiteX48" fmla="*/ 2666926 w 4991100"/>
                <a:gd name="connsiteY48" fmla="*/ 991948 h 2183847"/>
                <a:gd name="connsiteX49" fmla="*/ 2720926 w 4991100"/>
                <a:gd name="connsiteY49" fmla="*/ 991948 h 2183847"/>
                <a:gd name="connsiteX50" fmla="*/ 2720926 w 4991100"/>
                <a:gd name="connsiteY50" fmla="*/ 634273 h 2183847"/>
                <a:gd name="connsiteX51" fmla="*/ 2756926 w 4991100"/>
                <a:gd name="connsiteY51" fmla="*/ 634273 h 2183847"/>
                <a:gd name="connsiteX52" fmla="*/ 2259522 w 4991100"/>
                <a:gd name="connsiteY52" fmla="*/ 0 h 2183847"/>
                <a:gd name="connsiteX53" fmla="*/ 2331522 w 4991100"/>
                <a:gd name="connsiteY53" fmla="*/ 0 h 2183847"/>
                <a:gd name="connsiteX54" fmla="*/ 2331522 w 4991100"/>
                <a:gd name="connsiteY54" fmla="*/ 135974 h 2183847"/>
                <a:gd name="connsiteX55" fmla="*/ 2367522 w 4991100"/>
                <a:gd name="connsiteY55" fmla="*/ 135974 h 2183847"/>
                <a:gd name="connsiteX56" fmla="*/ 2367522 w 4991100"/>
                <a:gd name="connsiteY56" fmla="*/ 212174 h 2183847"/>
                <a:gd name="connsiteX57" fmla="*/ 2447923 w 4991100"/>
                <a:gd name="connsiteY57" fmla="*/ 212174 h 2183847"/>
                <a:gd name="connsiteX58" fmla="*/ 2447923 w 4991100"/>
                <a:gd name="connsiteY58" fmla="*/ 1459948 h 2183847"/>
                <a:gd name="connsiteX59" fmla="*/ 2533650 w 4991100"/>
                <a:gd name="connsiteY59" fmla="*/ 1459948 h 2183847"/>
                <a:gd name="connsiteX60" fmla="*/ 2533650 w 4991100"/>
                <a:gd name="connsiteY60" fmla="*/ 1774272 h 2183847"/>
                <a:gd name="connsiteX61" fmla="*/ 2533650 w 4991100"/>
                <a:gd name="connsiteY61" fmla="*/ 1869523 h 2183847"/>
                <a:gd name="connsiteX62" fmla="*/ 2533650 w 4991100"/>
                <a:gd name="connsiteY62" fmla="*/ 2183847 h 2183847"/>
                <a:gd name="connsiteX63" fmla="*/ 1123950 w 4991100"/>
                <a:gd name="connsiteY63" fmla="*/ 2183847 h 2183847"/>
                <a:gd name="connsiteX64" fmla="*/ 1123950 w 4991100"/>
                <a:gd name="connsiteY64" fmla="*/ 1774272 h 2183847"/>
                <a:gd name="connsiteX65" fmla="*/ 1495425 w 4991100"/>
                <a:gd name="connsiteY65" fmla="*/ 1774272 h 2183847"/>
                <a:gd name="connsiteX66" fmla="*/ 1495425 w 4991100"/>
                <a:gd name="connsiteY66" fmla="*/ 1459948 h 2183847"/>
                <a:gd name="connsiteX67" fmla="*/ 1571624 w 4991100"/>
                <a:gd name="connsiteY67" fmla="*/ 1459948 h 2183847"/>
                <a:gd name="connsiteX68" fmla="*/ 1571624 w 4991100"/>
                <a:gd name="connsiteY68" fmla="*/ 478872 h 2183847"/>
                <a:gd name="connsiteX69" fmla="*/ 1657349 w 4991100"/>
                <a:gd name="connsiteY69" fmla="*/ 478872 h 2183847"/>
                <a:gd name="connsiteX70" fmla="*/ 1657349 w 4991100"/>
                <a:gd name="connsiteY70" fmla="*/ 402673 h 2183847"/>
                <a:gd name="connsiteX71" fmla="*/ 1717649 w 4991100"/>
                <a:gd name="connsiteY71" fmla="*/ 402673 h 2183847"/>
                <a:gd name="connsiteX72" fmla="*/ 1717649 w 4991100"/>
                <a:gd name="connsiteY72" fmla="*/ 331235 h 2183847"/>
                <a:gd name="connsiteX73" fmla="*/ 1825649 w 4991100"/>
                <a:gd name="connsiteY73" fmla="*/ 331235 h 2183847"/>
                <a:gd name="connsiteX74" fmla="*/ 1825649 w 4991100"/>
                <a:gd name="connsiteY74" fmla="*/ 402673 h 2183847"/>
                <a:gd name="connsiteX75" fmla="*/ 1885950 w 4991100"/>
                <a:gd name="connsiteY75" fmla="*/ 402673 h 2183847"/>
                <a:gd name="connsiteX76" fmla="*/ 1885950 w 4991100"/>
                <a:gd name="connsiteY76" fmla="*/ 478872 h 2183847"/>
                <a:gd name="connsiteX77" fmla="*/ 1971675 w 4991100"/>
                <a:gd name="connsiteY77" fmla="*/ 478872 h 2183847"/>
                <a:gd name="connsiteX78" fmla="*/ 1971675 w 4991100"/>
                <a:gd name="connsiteY78" fmla="*/ 1459948 h 2183847"/>
                <a:gd name="connsiteX79" fmla="*/ 2143122 w 4991100"/>
                <a:gd name="connsiteY79" fmla="*/ 1459948 h 2183847"/>
                <a:gd name="connsiteX80" fmla="*/ 2143122 w 4991100"/>
                <a:gd name="connsiteY80" fmla="*/ 212174 h 2183847"/>
                <a:gd name="connsiteX81" fmla="*/ 2223522 w 4991100"/>
                <a:gd name="connsiteY81" fmla="*/ 212174 h 2183847"/>
                <a:gd name="connsiteX82" fmla="*/ 2223522 w 4991100"/>
                <a:gd name="connsiteY82" fmla="*/ 135974 h 2183847"/>
                <a:gd name="connsiteX83" fmla="*/ 2259522 w 4991100"/>
                <a:gd name="connsiteY83" fmla="*/ 135974 h 218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4991100" h="2183847">
                  <a:moveTo>
                    <a:pt x="0" y="774147"/>
                  </a:moveTo>
                  <a:lnTo>
                    <a:pt x="266700" y="774147"/>
                  </a:lnTo>
                  <a:lnTo>
                    <a:pt x="266700" y="2183847"/>
                  </a:lnTo>
                  <a:lnTo>
                    <a:pt x="0" y="2183847"/>
                  </a:lnTo>
                  <a:close/>
                  <a:moveTo>
                    <a:pt x="361950" y="488397"/>
                  </a:moveTo>
                  <a:lnTo>
                    <a:pt x="1028700" y="488397"/>
                  </a:lnTo>
                  <a:lnTo>
                    <a:pt x="1028700" y="2183847"/>
                  </a:lnTo>
                  <a:lnTo>
                    <a:pt x="361950" y="2183847"/>
                  </a:lnTo>
                  <a:close/>
                  <a:moveTo>
                    <a:pt x="2756926" y="423934"/>
                  </a:moveTo>
                  <a:lnTo>
                    <a:pt x="2900926" y="423934"/>
                  </a:lnTo>
                  <a:lnTo>
                    <a:pt x="2900926" y="634273"/>
                  </a:lnTo>
                  <a:lnTo>
                    <a:pt x="2936926" y="634273"/>
                  </a:lnTo>
                  <a:lnTo>
                    <a:pt x="2936926" y="991948"/>
                  </a:lnTo>
                  <a:lnTo>
                    <a:pt x="2990926" y="991948"/>
                  </a:lnTo>
                  <a:lnTo>
                    <a:pt x="2990926" y="1247847"/>
                  </a:lnTo>
                  <a:lnTo>
                    <a:pt x="3028952" y="1247847"/>
                  </a:lnTo>
                  <a:lnTo>
                    <a:pt x="3028952" y="2021923"/>
                  </a:lnTo>
                  <a:lnTo>
                    <a:pt x="3105152" y="2021923"/>
                  </a:lnTo>
                  <a:lnTo>
                    <a:pt x="3105152" y="1774271"/>
                  </a:lnTo>
                  <a:lnTo>
                    <a:pt x="3105152" y="1688544"/>
                  </a:lnTo>
                  <a:lnTo>
                    <a:pt x="3105152" y="1658697"/>
                  </a:lnTo>
                  <a:lnTo>
                    <a:pt x="3105152" y="1555200"/>
                  </a:lnTo>
                  <a:lnTo>
                    <a:pt x="3105152" y="1545674"/>
                  </a:lnTo>
                  <a:lnTo>
                    <a:pt x="3105152" y="1459947"/>
                  </a:lnTo>
                  <a:lnTo>
                    <a:pt x="3105152" y="1348202"/>
                  </a:lnTo>
                  <a:lnTo>
                    <a:pt x="3248024" y="1348202"/>
                  </a:lnTo>
                  <a:lnTo>
                    <a:pt x="3248024" y="1459947"/>
                  </a:lnTo>
                  <a:lnTo>
                    <a:pt x="3390901" y="1459947"/>
                  </a:lnTo>
                  <a:lnTo>
                    <a:pt x="3390901" y="1545674"/>
                  </a:lnTo>
                  <a:lnTo>
                    <a:pt x="3648076" y="1545674"/>
                  </a:lnTo>
                  <a:lnTo>
                    <a:pt x="3648076" y="619660"/>
                  </a:lnTo>
                  <a:lnTo>
                    <a:pt x="3993356" y="619660"/>
                  </a:lnTo>
                  <a:lnTo>
                    <a:pt x="3993356" y="1545674"/>
                  </a:lnTo>
                  <a:lnTo>
                    <a:pt x="4108355" y="1545674"/>
                  </a:lnTo>
                  <a:lnTo>
                    <a:pt x="4108355" y="862573"/>
                  </a:lnTo>
                  <a:lnTo>
                    <a:pt x="4431506" y="862573"/>
                  </a:lnTo>
                  <a:lnTo>
                    <a:pt x="4431506" y="1658697"/>
                  </a:lnTo>
                  <a:lnTo>
                    <a:pt x="4762499" y="1658697"/>
                  </a:lnTo>
                  <a:lnTo>
                    <a:pt x="4762499" y="2021923"/>
                  </a:lnTo>
                  <a:lnTo>
                    <a:pt x="4991100" y="2021923"/>
                  </a:lnTo>
                  <a:lnTo>
                    <a:pt x="4991100" y="2183847"/>
                  </a:lnTo>
                  <a:lnTo>
                    <a:pt x="4762499" y="2183847"/>
                  </a:lnTo>
                  <a:lnTo>
                    <a:pt x="3105152" y="2183847"/>
                  </a:lnTo>
                  <a:lnTo>
                    <a:pt x="3028952" y="2183847"/>
                  </a:lnTo>
                  <a:lnTo>
                    <a:pt x="2936926" y="2183847"/>
                  </a:lnTo>
                  <a:lnTo>
                    <a:pt x="2628901" y="2183847"/>
                  </a:lnTo>
                  <a:lnTo>
                    <a:pt x="2628901" y="1247847"/>
                  </a:lnTo>
                  <a:lnTo>
                    <a:pt x="2666926" y="1247847"/>
                  </a:lnTo>
                  <a:lnTo>
                    <a:pt x="2666926" y="991948"/>
                  </a:lnTo>
                  <a:lnTo>
                    <a:pt x="2720926" y="991948"/>
                  </a:lnTo>
                  <a:lnTo>
                    <a:pt x="2720926" y="634273"/>
                  </a:lnTo>
                  <a:lnTo>
                    <a:pt x="2756926" y="634273"/>
                  </a:lnTo>
                  <a:close/>
                  <a:moveTo>
                    <a:pt x="2259522" y="0"/>
                  </a:moveTo>
                  <a:lnTo>
                    <a:pt x="2331522" y="0"/>
                  </a:lnTo>
                  <a:lnTo>
                    <a:pt x="2331522" y="135974"/>
                  </a:lnTo>
                  <a:lnTo>
                    <a:pt x="2367522" y="135974"/>
                  </a:lnTo>
                  <a:lnTo>
                    <a:pt x="2367522" y="212174"/>
                  </a:lnTo>
                  <a:lnTo>
                    <a:pt x="2447923" y="212174"/>
                  </a:lnTo>
                  <a:lnTo>
                    <a:pt x="2447923" y="1459948"/>
                  </a:lnTo>
                  <a:lnTo>
                    <a:pt x="2533650" y="1459948"/>
                  </a:lnTo>
                  <a:lnTo>
                    <a:pt x="2533650" y="1774272"/>
                  </a:lnTo>
                  <a:lnTo>
                    <a:pt x="2533650" y="1869523"/>
                  </a:lnTo>
                  <a:lnTo>
                    <a:pt x="2533650" y="2183847"/>
                  </a:lnTo>
                  <a:lnTo>
                    <a:pt x="1123950" y="2183847"/>
                  </a:lnTo>
                  <a:lnTo>
                    <a:pt x="1123950" y="1774272"/>
                  </a:lnTo>
                  <a:lnTo>
                    <a:pt x="1495425" y="1774272"/>
                  </a:lnTo>
                  <a:lnTo>
                    <a:pt x="1495425" y="1459948"/>
                  </a:lnTo>
                  <a:lnTo>
                    <a:pt x="1571624" y="1459948"/>
                  </a:lnTo>
                  <a:lnTo>
                    <a:pt x="1571624" y="478872"/>
                  </a:lnTo>
                  <a:lnTo>
                    <a:pt x="1657349" y="478872"/>
                  </a:lnTo>
                  <a:lnTo>
                    <a:pt x="1657349" y="402673"/>
                  </a:lnTo>
                  <a:lnTo>
                    <a:pt x="1717649" y="402673"/>
                  </a:lnTo>
                  <a:lnTo>
                    <a:pt x="1717649" y="331235"/>
                  </a:lnTo>
                  <a:lnTo>
                    <a:pt x="1825649" y="331235"/>
                  </a:lnTo>
                  <a:lnTo>
                    <a:pt x="1825649" y="402673"/>
                  </a:lnTo>
                  <a:lnTo>
                    <a:pt x="1885950" y="402673"/>
                  </a:lnTo>
                  <a:lnTo>
                    <a:pt x="1885950" y="478872"/>
                  </a:lnTo>
                  <a:lnTo>
                    <a:pt x="1971675" y="478872"/>
                  </a:lnTo>
                  <a:lnTo>
                    <a:pt x="1971675" y="1459948"/>
                  </a:lnTo>
                  <a:lnTo>
                    <a:pt x="2143122" y="1459948"/>
                  </a:lnTo>
                  <a:lnTo>
                    <a:pt x="2143122" y="212174"/>
                  </a:lnTo>
                  <a:lnTo>
                    <a:pt x="2223522" y="212174"/>
                  </a:lnTo>
                  <a:lnTo>
                    <a:pt x="2223522" y="135974"/>
                  </a:lnTo>
                  <a:lnTo>
                    <a:pt x="2259522" y="135974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: 形状 12"/>
          <p:cNvSpPr/>
          <p:nvPr userDrawn="1"/>
        </p:nvSpPr>
        <p:spPr>
          <a:xfrm>
            <a:off x="1" y="0"/>
            <a:ext cx="5991759" cy="537720"/>
          </a:xfrm>
          <a:custGeom>
            <a:avLst/>
            <a:gdLst>
              <a:gd name="connsiteX0" fmla="*/ 5827953 w 5991759"/>
              <a:gd name="connsiteY0" fmla="*/ 0 h 537720"/>
              <a:gd name="connsiteX1" fmla="*/ 5991759 w 5991759"/>
              <a:gd name="connsiteY1" fmla="*/ 0 h 537720"/>
              <a:gd name="connsiteX2" fmla="*/ 5681306 w 5991759"/>
              <a:gd name="connsiteY2" fmla="*/ 537720 h 537720"/>
              <a:gd name="connsiteX3" fmla="*/ 5517500 w 5991759"/>
              <a:gd name="connsiteY3" fmla="*/ 537720 h 537720"/>
              <a:gd name="connsiteX4" fmla="*/ 0 w 5991759"/>
              <a:gd name="connsiteY4" fmla="*/ 0 h 537720"/>
              <a:gd name="connsiteX5" fmla="*/ 5728433 w 5991759"/>
              <a:gd name="connsiteY5" fmla="*/ 0 h 537720"/>
              <a:gd name="connsiteX6" fmla="*/ 5417981 w 5991759"/>
              <a:gd name="connsiteY6" fmla="*/ 537720 h 537720"/>
              <a:gd name="connsiteX7" fmla="*/ 0 w 5991759"/>
              <a:gd name="connsiteY7" fmla="*/ 537720 h 5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91759" h="537720">
                <a:moveTo>
                  <a:pt x="5827953" y="0"/>
                </a:moveTo>
                <a:lnTo>
                  <a:pt x="5991759" y="0"/>
                </a:lnTo>
                <a:lnTo>
                  <a:pt x="5681306" y="537720"/>
                </a:lnTo>
                <a:lnTo>
                  <a:pt x="5517500" y="537720"/>
                </a:lnTo>
                <a:close/>
                <a:moveTo>
                  <a:pt x="0" y="0"/>
                </a:moveTo>
                <a:lnTo>
                  <a:pt x="5728433" y="0"/>
                </a:lnTo>
                <a:lnTo>
                  <a:pt x="5417981" y="537720"/>
                </a:lnTo>
                <a:lnTo>
                  <a:pt x="0" y="537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7E49-4202-4010-9CDE-18E87C44CB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FC22-4EA5-4E12-9542-52EABB823E5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5064628" y="1425775"/>
            <a:ext cx="6158998" cy="4082650"/>
          </a:xfrm>
          <a:custGeom>
            <a:avLst/>
            <a:gdLst>
              <a:gd name="connsiteX0" fmla="*/ 4158314 w 6158998"/>
              <a:gd name="connsiteY0" fmla="*/ 2774208 h 4082650"/>
              <a:gd name="connsiteX1" fmla="*/ 6158998 w 6158998"/>
              <a:gd name="connsiteY1" fmla="*/ 2774208 h 4082650"/>
              <a:gd name="connsiteX2" fmla="*/ 6158998 w 6158998"/>
              <a:gd name="connsiteY2" fmla="*/ 4082650 h 4082650"/>
              <a:gd name="connsiteX3" fmla="*/ 4158314 w 6158998"/>
              <a:gd name="connsiteY3" fmla="*/ 4082650 h 4082650"/>
              <a:gd name="connsiteX4" fmla="*/ 2079157 w 6158998"/>
              <a:gd name="connsiteY4" fmla="*/ 2774208 h 4082650"/>
              <a:gd name="connsiteX5" fmla="*/ 4086314 w 6158998"/>
              <a:gd name="connsiteY5" fmla="*/ 2774208 h 4082650"/>
              <a:gd name="connsiteX6" fmla="*/ 4086314 w 6158998"/>
              <a:gd name="connsiteY6" fmla="*/ 4082650 h 4082650"/>
              <a:gd name="connsiteX7" fmla="*/ 2079157 w 6158998"/>
              <a:gd name="connsiteY7" fmla="*/ 4082650 h 4082650"/>
              <a:gd name="connsiteX8" fmla="*/ 4158314 w 6158998"/>
              <a:gd name="connsiteY8" fmla="*/ 1387104 h 4082650"/>
              <a:gd name="connsiteX9" fmla="*/ 6158998 w 6158998"/>
              <a:gd name="connsiteY9" fmla="*/ 1387104 h 4082650"/>
              <a:gd name="connsiteX10" fmla="*/ 6158998 w 6158998"/>
              <a:gd name="connsiteY10" fmla="*/ 2702208 h 4082650"/>
              <a:gd name="connsiteX11" fmla="*/ 4158314 w 6158998"/>
              <a:gd name="connsiteY11" fmla="*/ 2702208 h 4082650"/>
              <a:gd name="connsiteX12" fmla="*/ 2079157 w 6158998"/>
              <a:gd name="connsiteY12" fmla="*/ 1387104 h 4082650"/>
              <a:gd name="connsiteX13" fmla="*/ 4086314 w 6158998"/>
              <a:gd name="connsiteY13" fmla="*/ 1387104 h 4082650"/>
              <a:gd name="connsiteX14" fmla="*/ 4086314 w 6158998"/>
              <a:gd name="connsiteY14" fmla="*/ 2702208 h 4082650"/>
              <a:gd name="connsiteX15" fmla="*/ 2079157 w 6158998"/>
              <a:gd name="connsiteY15" fmla="*/ 2702208 h 4082650"/>
              <a:gd name="connsiteX16" fmla="*/ 4158314 w 6158998"/>
              <a:gd name="connsiteY16" fmla="*/ 0 h 4082650"/>
              <a:gd name="connsiteX17" fmla="*/ 6158998 w 6158998"/>
              <a:gd name="connsiteY17" fmla="*/ 0 h 4082650"/>
              <a:gd name="connsiteX18" fmla="*/ 6158998 w 6158998"/>
              <a:gd name="connsiteY18" fmla="*/ 1315104 h 4082650"/>
              <a:gd name="connsiteX19" fmla="*/ 4158314 w 6158998"/>
              <a:gd name="connsiteY19" fmla="*/ 1315104 h 4082650"/>
              <a:gd name="connsiteX20" fmla="*/ 2079157 w 6158998"/>
              <a:gd name="connsiteY20" fmla="*/ 0 h 4082650"/>
              <a:gd name="connsiteX21" fmla="*/ 4086314 w 6158998"/>
              <a:gd name="connsiteY21" fmla="*/ 0 h 4082650"/>
              <a:gd name="connsiteX22" fmla="*/ 4086314 w 6158998"/>
              <a:gd name="connsiteY22" fmla="*/ 1315104 h 4082650"/>
              <a:gd name="connsiteX23" fmla="*/ 2079157 w 6158998"/>
              <a:gd name="connsiteY23" fmla="*/ 1315104 h 4082650"/>
              <a:gd name="connsiteX24" fmla="*/ 0 w 6158998"/>
              <a:gd name="connsiteY24" fmla="*/ 0 h 4082650"/>
              <a:gd name="connsiteX25" fmla="*/ 2007157 w 6158998"/>
              <a:gd name="connsiteY25" fmla="*/ 0 h 4082650"/>
              <a:gd name="connsiteX26" fmla="*/ 2007157 w 6158998"/>
              <a:gd name="connsiteY26" fmla="*/ 1315104 h 4082650"/>
              <a:gd name="connsiteX27" fmla="*/ 0 w 6158998"/>
              <a:gd name="connsiteY27" fmla="*/ 1315104 h 40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58998" h="4082650">
                <a:moveTo>
                  <a:pt x="4158314" y="2774208"/>
                </a:moveTo>
                <a:lnTo>
                  <a:pt x="6158998" y="2774208"/>
                </a:lnTo>
                <a:lnTo>
                  <a:pt x="6158998" y="4082650"/>
                </a:lnTo>
                <a:lnTo>
                  <a:pt x="4158314" y="4082650"/>
                </a:lnTo>
                <a:close/>
                <a:moveTo>
                  <a:pt x="2079157" y="2774208"/>
                </a:moveTo>
                <a:lnTo>
                  <a:pt x="4086314" y="2774208"/>
                </a:lnTo>
                <a:lnTo>
                  <a:pt x="4086314" y="4082650"/>
                </a:lnTo>
                <a:lnTo>
                  <a:pt x="2079157" y="4082650"/>
                </a:lnTo>
                <a:close/>
                <a:moveTo>
                  <a:pt x="4158314" y="1387104"/>
                </a:moveTo>
                <a:lnTo>
                  <a:pt x="6158998" y="1387104"/>
                </a:lnTo>
                <a:lnTo>
                  <a:pt x="6158998" y="2702208"/>
                </a:lnTo>
                <a:lnTo>
                  <a:pt x="4158314" y="2702208"/>
                </a:lnTo>
                <a:close/>
                <a:moveTo>
                  <a:pt x="2079157" y="1387104"/>
                </a:moveTo>
                <a:lnTo>
                  <a:pt x="4086314" y="1387104"/>
                </a:lnTo>
                <a:lnTo>
                  <a:pt x="4086314" y="2702208"/>
                </a:lnTo>
                <a:lnTo>
                  <a:pt x="2079157" y="2702208"/>
                </a:lnTo>
                <a:close/>
                <a:moveTo>
                  <a:pt x="4158314" y="0"/>
                </a:moveTo>
                <a:lnTo>
                  <a:pt x="6158998" y="0"/>
                </a:lnTo>
                <a:lnTo>
                  <a:pt x="6158998" y="1315104"/>
                </a:lnTo>
                <a:lnTo>
                  <a:pt x="4158314" y="1315104"/>
                </a:lnTo>
                <a:close/>
                <a:moveTo>
                  <a:pt x="2079157" y="0"/>
                </a:moveTo>
                <a:lnTo>
                  <a:pt x="4086314" y="0"/>
                </a:lnTo>
                <a:lnTo>
                  <a:pt x="4086314" y="1315104"/>
                </a:lnTo>
                <a:lnTo>
                  <a:pt x="2079157" y="1315104"/>
                </a:lnTo>
                <a:close/>
                <a:moveTo>
                  <a:pt x="0" y="0"/>
                </a:moveTo>
                <a:lnTo>
                  <a:pt x="2007157" y="0"/>
                </a:lnTo>
                <a:lnTo>
                  <a:pt x="2007157" y="1315104"/>
                </a:lnTo>
                <a:lnTo>
                  <a:pt x="0" y="131510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zh-CN" altLang="en-US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稿定设计-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4.xml"/><Relationship Id="rId18" Type="http://schemas.openxmlformats.org/officeDocument/2006/relationships/image" Target="../media/image1.png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 descr="稿定设计-1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rcRect l="26870" t="12284" r="27073" b="7955"/>
          <a:stretch>
            <a:fillRect/>
          </a:stretch>
        </p:blipFill>
        <p:spPr>
          <a:xfrm>
            <a:off x="76200" y="102235"/>
            <a:ext cx="685165" cy="737870"/>
          </a:xfrm>
          <a:prstGeom prst="rect">
            <a:avLst/>
          </a:prstGeom>
        </p:spPr>
      </p:pic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4690" y="1364615"/>
            <a:ext cx="10799445" cy="48133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469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25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3.xml"/><Relationship Id="rId4" Type="http://schemas.openxmlformats.org/officeDocument/2006/relationships/image" Target="../media/image11.png"/><Relationship Id="rId3" Type="http://schemas.openxmlformats.org/officeDocument/2006/relationships/tags" Target="../tags/tag14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7.xml"/><Relationship Id="rId4" Type="http://schemas.openxmlformats.org/officeDocument/2006/relationships/image" Target="../media/image12.png"/><Relationship Id="rId3" Type="http://schemas.openxmlformats.org/officeDocument/2006/relationships/tags" Target="../tags/tag14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5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3" Type="http://schemas.openxmlformats.org/officeDocument/2006/relationships/tags" Target="../tags/tag15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5.xml"/><Relationship Id="rId4" Type="http://schemas.openxmlformats.org/officeDocument/2006/relationships/image" Target="../media/image15.jpeg"/><Relationship Id="rId3" Type="http://schemas.openxmlformats.org/officeDocument/2006/relationships/tags" Target="../tags/tag15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60.xml"/><Relationship Id="rId7" Type="http://schemas.openxmlformats.org/officeDocument/2006/relationships/image" Target="../media/image18.png"/><Relationship Id="rId6" Type="http://schemas.openxmlformats.org/officeDocument/2006/relationships/tags" Target="../tags/tag159.xml"/><Relationship Id="rId5" Type="http://schemas.openxmlformats.org/officeDocument/2006/relationships/image" Target="../media/image17.jpeg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7.xml"/><Relationship Id="rId4" Type="http://schemas.openxmlformats.org/officeDocument/2006/relationships/image" Target="../media/image5.jpeg"/><Relationship Id="rId3" Type="http://schemas.openxmlformats.org/officeDocument/2006/relationships/tags" Target="../tags/tag12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1.xml"/><Relationship Id="rId4" Type="http://schemas.openxmlformats.org/officeDocument/2006/relationships/image" Target="../media/image6.png"/><Relationship Id="rId3" Type="http://schemas.openxmlformats.org/officeDocument/2006/relationships/tags" Target="../tags/tag13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133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3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5.xml"/><Relationship Id="rId4" Type="http://schemas.openxmlformats.org/officeDocument/2006/relationships/image" Target="../media/image9.jpeg"/><Relationship Id="rId3" Type="http://schemas.openxmlformats.org/officeDocument/2006/relationships/tags" Target="../tags/tag13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9.xml"/><Relationship Id="rId4" Type="http://schemas.openxmlformats.org/officeDocument/2006/relationships/image" Target="../media/image10.png"/><Relationship Id="rId3" Type="http://schemas.openxmlformats.org/officeDocument/2006/relationships/tags" Target="../tags/tag13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1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配置GPIO初始化：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   GPIO初始化包含了模式,中断使能,io引脚位号。CW32的GPIO初始化是先把所有初始化项写在一个结构体里面，然后把结构体传入带初始化函数里，完成初始化功能。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与GPIO相关的函数接口都在cw32f003_gpio.h头文件里面，我们先看GPIO模式有哪些，如下图所示：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GPIO模式包含了模拟输入，数字输入，数字上拉输入，数字下拉输入，数字推挽输出，数字开漏输出模式。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GPIO模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0" y="3159760"/>
            <a:ext cx="4989195" cy="14681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1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配置GPIO初始化：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根据发光二极管控制原理，PC0接在LED的反向端，因此PC0为低电平时，LED点亮。我们需要PC0输出高低电平，模式需要选择数字输出模式，由于开漏模式需要外部有上拉或者下拉电阻才可输出高低电平，所以我们选择推挽模式。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GPIO_Init_Struct.Mode = GPIO_MODE_OUTPUT_PP;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中断使能包含了：无中断，上升沿，下降沿，低电平，高电平中断使能。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因为我们需要的是GPIO输出，因此不需要中断使能，代码如下：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GPIO_Init_Struct.IT = GPIO_IT_NONE;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1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配置GPIO初始化：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   GPIO位号如下图所示：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LED的控制端为PC0，最后的这个0就是位号，配置代码如下：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GPIO_Init_Struct.Pins = GPIO_PIN_0;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GPIO位脚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740" y="2741930"/>
            <a:ext cx="7486650" cy="1994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1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配置GPIO初始化：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   以上配置就完成了GPIO的结构体初始化，然后我们需要调用初始化函数，在cw32f003_rcc.h里找到void GPIO_Init(GPIO_TypeDef *GPIOx, GPIO_InitTypeDef *GPIO_Init);包含了两个参数，第一个参数是GPIO的基地址，第二个参数是初始化配置结构体。调用代码如下：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GPIO_Init(CW_GPIOC, &amp;GPIO_Init_Struct);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结合以上配置，完整代码如下：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GPIO_InitTypeDef GPIO_Init_Struct;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__RCC_GPIOC_CLK_ENABLE();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GPIO_Init_Struct.IT   = GPIO_IT_NONE;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GPIO_Init_Struct.Mode = GPIO_MODE_OUTPUT_PP;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GPIO_Init_Struct.Pins = GPIO_PIN_0;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GPIO_Init(CW_GPIOC, &amp;GPIO_Init_Struct);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5516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配置LED输出：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   配置好GPIO之后，就可以进行点灯了。就是让PC0输出高低电平。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在cw32f003_gpio.h头文件中可以找到函数：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GPIO_WritePin(GPIO_TypeDef *GPIOx, uint16_t GPIO_Pins, GPIO_PinState PinState);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传参有三个，第一个是第一个参数是GPIO的基地址，第二个参数是引脚位号，第三个参数是输出状态。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GPIO_WritePin(CW_GPIOC,GPIO_PIN_0,GPIO_Pin_SET);//PC0输出高电平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GPIO_WritePin(CW_GPIOC,GPIO_PIN_0,GPIO_Pin_RESET);//PC0输出低电平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我们要点亮LED1根据上文的电路图可知要将PC0置低。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2008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程序下载接线：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   我们使用DAP-Link作为程序下载媒介，DAP-Link的接线图如下。其中蓝色（3.3V）、绿色（GND）、紫色（数据线SWD）、灰色（时钟信号线SCK），与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下图一一对应。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DAP-Link接线"/>
          <p:cNvPicPr>
            <a:picLocks noChangeAspect="1"/>
          </p:cNvPicPr>
          <p:nvPr/>
        </p:nvPicPr>
        <p:blipFill>
          <a:blip r:embed="rId4"/>
          <a:srcRect l="15691" t="24935" r="8296" b="40259"/>
          <a:stretch>
            <a:fillRect/>
          </a:stretch>
        </p:blipFill>
        <p:spPr>
          <a:xfrm>
            <a:off x="793750" y="3152775"/>
            <a:ext cx="4269105" cy="2606675"/>
          </a:xfrm>
          <a:prstGeom prst="rect">
            <a:avLst/>
          </a:prstGeom>
        </p:spPr>
      </p:pic>
      <p:pic>
        <p:nvPicPr>
          <p:cNvPr id="5" name="图片 4" descr="CW32F003程序下载接线"/>
          <p:cNvPicPr>
            <a:picLocks noChangeAspect="1"/>
          </p:cNvPicPr>
          <p:nvPr/>
        </p:nvPicPr>
        <p:blipFill>
          <a:blip r:embed="rId5"/>
          <a:srcRect l="31284" t="30935" r="13704" b="29157"/>
          <a:stretch>
            <a:fillRect/>
          </a:stretch>
        </p:blipFill>
        <p:spPr>
          <a:xfrm>
            <a:off x="6837045" y="3152775"/>
            <a:ext cx="4212590" cy="26035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148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实验效果：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   最终的实验效果如下图所示：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 descr="LED点亮实验现象"/>
          <p:cNvPicPr>
            <a:picLocks noChangeAspect="1"/>
          </p:cNvPicPr>
          <p:nvPr/>
        </p:nvPicPr>
        <p:blipFill>
          <a:blip r:embed="rId4"/>
          <a:srcRect l="51691" t="39333" r="901" b="34407"/>
          <a:stretch>
            <a:fillRect/>
          </a:stretch>
        </p:blipFill>
        <p:spPr>
          <a:xfrm>
            <a:off x="3558540" y="2771140"/>
            <a:ext cx="4629150" cy="34188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资源 1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1675" y="-9525"/>
            <a:ext cx="12893675" cy="6867525"/>
          </a:xfrm>
          <a:prstGeom prst="rect">
            <a:avLst/>
          </a:prstGeom>
        </p:spPr>
      </p:pic>
      <p:sp>
        <p:nvSpPr>
          <p:cNvPr id="38" name="1"/>
          <p:cNvSpPr txBox="1"/>
          <p:nvPr>
            <p:custDataLst>
              <p:tags r:id="rId2"/>
            </p:custDataLst>
          </p:nvPr>
        </p:nvSpPr>
        <p:spPr>
          <a:xfrm>
            <a:off x="333375" y="2643505"/>
            <a:ext cx="12064365" cy="140462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defPPr>
              <a:defRPr lang="zh-CN"/>
            </a:defPPr>
            <a:lvl1pPr algn="ctr">
              <a:defRPr sz="8800" b="1" spc="-300">
                <a:effectLst>
                  <a:outerShdw dist="38100" dir="5400000" algn="t" rotWithShape="0">
                    <a:srgbClr val="74E0FE"/>
                  </a:outerShdw>
                </a:effectLst>
                <a:latin typeface="汉仪雅酷黑 75W" panose="020B0804020202020204" pitchFamily="34" charset="-122"/>
                <a:ea typeface="汉仪雅酷黑 75W" panose="020B0804020202020204" pitchFamily="34" charset="-122"/>
              </a:defRPr>
            </a:lvl1pPr>
          </a:lstStyle>
          <a:p>
            <a:pPr algn="l" defTabSz="913765">
              <a:spcBef>
                <a:spcPts val="3600"/>
              </a:spcBef>
            </a:pPr>
            <a:r>
              <a:rPr lang="zh-CN" sz="9600" dirty="0">
                <a:ln w="9525" cmpd="sng">
                  <a:solidFill>
                    <a:srgbClr val="7030A0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charset="-122"/>
                <a:ea typeface="思源黑体 CN Bold" panose="020B0800000000000000" charset="-122"/>
                <a:cs typeface="Arial" panose="020B0604020202020204" pitchFamily="34" charset="0"/>
                <a:sym typeface="+mn-ea"/>
              </a:rPr>
              <a:t>感谢观看</a:t>
            </a:r>
            <a:endParaRPr lang="zh-CN" sz="9600" dirty="0">
              <a:ln w="9525" cmpd="sng">
                <a:solidFill>
                  <a:srgbClr val="7030A0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微软雅黑" panose="020B0503020204020204" charset="-122"/>
              <a:ea typeface="思源黑体 CN Bold" panose="020B0800000000000000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9" name="6-1"/>
          <p:cNvSpPr txBox="1"/>
          <p:nvPr>
            <p:custDataLst>
              <p:tags r:id="rId3"/>
            </p:custDataLst>
          </p:nvPr>
        </p:nvSpPr>
        <p:spPr>
          <a:xfrm>
            <a:off x="5221605" y="5278120"/>
            <a:ext cx="6670040" cy="10782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endParaRPr lang="en-US" altLang="zh-CN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zh-CN" sz="2400">
                <a:solidFill>
                  <a:schemeClr val="bg1"/>
                </a:solidFill>
                <a:sym typeface="+mn-ea"/>
              </a:rPr>
              <a:t>     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5" descr="微信公众号(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1730" y="5132070"/>
            <a:ext cx="1224000" cy="12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8505" y="6452235"/>
            <a:ext cx="2155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CW32生态社区微信公众号</a:t>
            </a:r>
            <a:endParaRPr lang="zh-CN" altLang="en-US" sz="1200">
              <a:solidFill>
                <a:schemeClr val="bg2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807970" y="6452235"/>
            <a:ext cx="2250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2"/>
                </a:solidFill>
              </a:rPr>
              <a:t>CW32生态社区</a:t>
            </a:r>
            <a:r>
              <a:rPr lang="en-US" altLang="zh-CN" sz="1200">
                <a:solidFill>
                  <a:schemeClr val="bg2"/>
                </a:solidFill>
              </a:rPr>
              <a:t>QQ</a:t>
            </a:r>
            <a:r>
              <a:rPr lang="zh-CN" altLang="en-US" sz="1200">
                <a:solidFill>
                  <a:schemeClr val="bg2"/>
                </a:solidFill>
              </a:rPr>
              <a:t>群（</a:t>
            </a:r>
            <a:r>
              <a:rPr lang="en-US" altLang="zh-CN" sz="1200">
                <a:solidFill>
                  <a:schemeClr val="bg2"/>
                </a:solidFill>
              </a:rPr>
              <a:t>3</a:t>
            </a:r>
            <a:r>
              <a:rPr lang="zh-CN" altLang="en-US" sz="1200">
                <a:solidFill>
                  <a:schemeClr val="bg2"/>
                </a:solidFill>
              </a:rPr>
              <a:t>群）</a:t>
            </a:r>
            <a:endParaRPr lang="zh-CN" altLang="en-US" sz="1200">
              <a:solidFill>
                <a:schemeClr val="bg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430" y="5133975"/>
            <a:ext cx="1214755" cy="1222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163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LED灯结构组成：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LED灯，也称发光二极管，是一种能够将电能转化为可见光的固态的半导体器件，它可以直接把电转化为光。LED的内部是一个半导体的晶片，晶片的一端附在一个支架上，一端是负极，另一端连接电源的正极，整个晶片环-氧树脂封装起来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常见LED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0" y="3182620"/>
            <a:ext cx="11558270" cy="26092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477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LED灯发光原理：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半导体晶片由两部分组成，一部分是P型半导体，另一端是N型半导体。这两种半导体连接起来的时候，它们之间就形成了一个P-N结。当电流通过导线作用于这个晶片的时候，电子就会被推向P区，在P区里电子跟空穴复合，然后就会以光子的形式发出能量，这就是LED灯发光的原理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LED灯驱动原理：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 驱动指的是通过稳定的电源为 LED 提供合适的电流和电压，使其正常工作点亮。LED 驱动方式主要有恒流和恒压两种。限定电流的恒流驱动是最常见的方式，因为 LED 灯对电流敏感，电流大于其额定值可能导致损坏。恒流驱动保证了稳定的电流，从而确保了 LED 安全。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 灯的驱动比较简单，只需要给将对应的正负极接到单片机的正负极即可驱动。LED的接法也分有两种，灌入电流和输出电流。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632565" cy="540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LED灯基础知识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灌入电流指的是LED的供电电流是由外部提供电流，将电流灌入我们的MCU；风险是当外部电源出现变化时，会导致MCU的引脚烧坏。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输出电流指的是由MCU提供电压电流，将电流输出给LED；如果使用 MCU的GPIO 直接驱动 LED，则驱动能力较弱，可能无法提供足够的电流驱动 LED。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需要注意的 是 LED 灯的颜色不同，对应的电压也不同。电流不可过大，通常需要接入220欧姆到10K欧姆左右的限流电阻，限流电阻的阻值越大，LED的亮度越暗。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LED接法示例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25" y="1651000"/>
            <a:ext cx="4399915" cy="28498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1322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LED灯原理图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CW32F003小蓝板关于LED灯的原理图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下图所示：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小蓝板LED灯原理图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40" y="2381250"/>
            <a:ext cx="6610350" cy="1600835"/>
          </a:xfrm>
          <a:prstGeom prst="rect">
            <a:avLst/>
          </a:prstGeom>
        </p:spPr>
      </p:pic>
      <p:pic>
        <p:nvPicPr>
          <p:cNvPr id="5" name="图片 4" descr="小蓝板LED灯原理图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40" y="4249420"/>
            <a:ext cx="6610350" cy="18573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2357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   通过上面的原理图可以了解到，LED2中负极接到了电源地，LED2的正极经限流电阻R3连接到电源正。当核心板上电时，使LED2导通，这时便有电流流过发光二极管LED2，使LED2发光指示电源接入；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LED1的正极经限流电阻R5接到电源正极，LED1的负极连接到单片机的GPIO口上，通过LED灯的驱动原理，只需要将相应GPIO（PC0）配置为低电平即可点亮LED1。CW32F003小蓝板的LED部分实物图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如下图所示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小蓝板LED实物图"/>
          <p:cNvPicPr>
            <a:picLocks noChangeAspect="1"/>
          </p:cNvPicPr>
          <p:nvPr/>
        </p:nvPicPr>
        <p:blipFill>
          <a:blip r:embed="rId4"/>
          <a:srcRect l="46679" t="34065" r="10679" b="40241"/>
          <a:stretch>
            <a:fillRect/>
          </a:stretch>
        </p:blipFill>
        <p:spPr>
          <a:xfrm>
            <a:off x="3962400" y="3337560"/>
            <a:ext cx="3821430" cy="30702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477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配置流程：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   一般我们使用GPIO的端口，都需要有以下几个步骤。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开启GPIO的端口时钟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配置GPIO的模式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配置GPIO的输出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从开发板原理图了解到LED2接的是单片机的PC0。我们要使能LED就需要配置GPIOC端口。下面我们就以LED1接的PC0进行介绍。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开启CW32F003系统内部时钟：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CW32的系统内部时钟默认并不是我们想要的运行频率,在使用CW32之前我们需要先配置内部时钟树。查找CW32F003的用户手册可以找到系统内部时钟树如下图：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5665470" cy="5296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void RCC_Configuration(void)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FLASH_SetLatency(FLASH_Latency_2);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设置主频为48MHZ需要注意，Fla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h的访问周期需要更改为FLASH_Latency_2。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RCC_HSI_Enable(RCC_HSIOSC_DIV1); 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 设置频率为48M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RCC_SYSCLKSRC_Config(RCC_SYSCLKSRC_HSI);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//选择SYSCLK时钟源  48MHz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RCC_HCLKPRS_Config(RCC_HCLK_DIV1);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//配置SYSTICK到HCLK分频系数  48MHz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RCC_PCLKPRS_Config(RCC_PCLK_DIV8);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//配置HCLK 到 PCLK的分频系数  6MHz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 descr="CW32F003内部时钟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45" y="639445"/>
            <a:ext cx="6129655" cy="56343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资源 9@4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12192000" cy="406400"/>
          </a:xfrm>
          <a:prstGeom prst="rect">
            <a:avLst/>
          </a:prstGeom>
        </p:spPr>
      </p:pic>
      <p:pic>
        <p:nvPicPr>
          <p:cNvPr id="6" name="图片 5" descr="资源 10@4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96685"/>
            <a:ext cx="12192000" cy="571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93750" y="260350"/>
            <a:ext cx="6043295" cy="55626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24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实验一：LED灯原理与驱动</a:t>
            </a:r>
            <a:endParaRPr sz="2400" b="1" spc="24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635" y="79375"/>
            <a:ext cx="4203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>
              <a:buClrTx/>
              <a:buSzTx/>
              <a:buFontTx/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从0到1，开启智能电子产品设计之路！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306070" y="980440"/>
            <a:ext cx="11134090" cy="477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LED灯驱动流程（库函数）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开启GPIO的端口时钟：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   CW32的外时钟默认是全部关闭,使用GPIO外设之前我们需要先开启对应的时钟。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在CW32提供的库函数中找到cw32f003_rcc.h，这个头文件包含了所有时钟相关的函数接口。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LED1的控制IO是PC0,因此需要打开GPIOC对应的时钟,代码如下: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__RCC_GPIOC_CLK_ENABLE();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//打开GPIOC的时钟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50"/>
  <p:tag name="KSO_WM_TEMPLATE_CATEGORY" val="custom"/>
  <p:tag name="KSO_WM_TEMPLATE_INDEX" val="2023348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488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88"/>
  <p:tag name="KSO_WM_TEMPLATE_THUMBS_INDEX" val="1、9"/>
</p:tagLst>
</file>

<file path=ppt/tags/tag125.xml><?xml version="1.0" encoding="utf-8"?>
<p:tagLst xmlns:p="http://schemas.openxmlformats.org/presentationml/2006/main">
  <p:tag name="KSO_WM_BEAUTIFY_FLAG" val="#wm#"/>
  <p:tag name="KSO_WM_TEMPLATE_CATEGORY" val="custom"/>
  <p:tag name="KSO_WM_TEMPLATE_INDEX" val="20233488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2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3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4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5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5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29_1*a*1"/>
  <p:tag name="KSO_WM_TEMPLATE_CATEGORY" val="diagram"/>
  <p:tag name="KSO_WM_TEMPLATE_INDEX" val="20213029"/>
  <p:tag name="KSO_WM_UNIT_LAYERLEVEL" val="1"/>
  <p:tag name="KSO_WM_TAG_VERSION" val="1.0"/>
  <p:tag name="KSO_WM_BEAUTIFY_FLAG" val="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1d9a509cee1242f793c0c2ee4863b99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22f0a7bdeacd430bb74c113201763ad2"/>
  <p:tag name="KSO_WM_UNIT_TEXT_FILL_FORE_SCHEMECOLOR_INDEX_BRIGHTNESS" val="0"/>
  <p:tag name="KSO_WM_UNIT_TEXT_FILL_FORE_SCHEMECOLOR_INDEX" val="13"/>
  <p:tag name="KSO_WM_UNIT_TEXT_FILL_TYPE" val="1"/>
  <p:tag name="KSO_WM_TEMPLATE_ASSEMBLE_XID" val="60656f2b4054ed1e2fb804c5"/>
  <p:tag name="KSO_WM_TEMPLATE_ASSEMBLE_GROUPID" val="60656f2b4054ed1e2fb804c5"/>
</p:tagLst>
</file>

<file path=ppt/tags/tag15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COMMONDATA" val="eyJoZGlkIjoiNzRiM2VjYmRkZmQ3ZDBiYjg5NDVlYzk3MzBlYmIyNDQifQ=="/>
  <p:tag name="commondata" val="eyJoZGlkIjoiZjA2MjJlZDA5NWRkOGI2NjQyY2RiYjE4ZjM0ZTczODMifQ==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VALUE" val="160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  <p:tag name="KSO_WM_UNIT_VALUE" val="160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4494</Words>
  <Application>WPS 演示</Application>
  <PresentationFormat>宽屏</PresentationFormat>
  <Paragraphs>267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汉仪雅酷黑 75W</vt:lpstr>
      <vt:lpstr>黑体</vt:lpstr>
      <vt:lpstr>思源黑体 CN Bold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十方蓬莱</cp:lastModifiedBy>
  <cp:revision>244</cp:revision>
  <dcterms:created xsi:type="dcterms:W3CDTF">2019-06-19T02:08:00Z</dcterms:created>
  <dcterms:modified xsi:type="dcterms:W3CDTF">2024-03-19T07:51:24Z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2229761AB2C44987A32DA26EEFAAC27C_13</vt:lpwstr>
  </property>
</Properties>
</file>