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76" r:id="rId5"/>
    <p:sldId id="309" r:id="rId7"/>
    <p:sldId id="324" r:id="rId8"/>
    <p:sldId id="325" r:id="rId9"/>
    <p:sldId id="310" r:id="rId10"/>
    <p:sldId id="311" r:id="rId11"/>
    <p:sldId id="312" r:id="rId12"/>
    <p:sldId id="313" r:id="rId13"/>
    <p:sldId id="326" r:id="rId14"/>
    <p:sldId id="327" r:id="rId15"/>
    <p:sldId id="303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qiu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5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image" Target="../media/image1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69"/>
          <p:cNvSpPr/>
          <p:nvPr userDrawn="1"/>
        </p:nvSpPr>
        <p:spPr>
          <a:xfrm rot="21144686">
            <a:off x="4326693" y="1189162"/>
            <a:ext cx="9115989" cy="713279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1247" h="5822114">
                <a:moveTo>
                  <a:pt x="4635" y="3315974"/>
                </a:moveTo>
                <a:cubicBezTo>
                  <a:pt x="-96965" y="1260162"/>
                  <a:pt x="1495299" y="1799912"/>
                  <a:pt x="2433511" y="1258575"/>
                </a:cubicBezTo>
                <a:cubicBezTo>
                  <a:pt x="3371723" y="717238"/>
                  <a:pt x="4013073" y="-267013"/>
                  <a:pt x="5633910" y="67949"/>
                </a:cubicBezTo>
                <a:cubicBezTo>
                  <a:pt x="7254747" y="402911"/>
                  <a:pt x="8100885" y="1527584"/>
                  <a:pt x="7929435" y="3154049"/>
                </a:cubicBezTo>
                <a:cubicBezTo>
                  <a:pt x="7929435" y="4437614"/>
                  <a:pt x="5735510" y="5794062"/>
                  <a:pt x="4414710" y="5821049"/>
                </a:cubicBezTo>
                <a:cubicBezTo>
                  <a:pt x="3093910" y="5848037"/>
                  <a:pt x="106235" y="5371786"/>
                  <a:pt x="4635" y="33159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9"/>
          <p:cNvSpPr/>
          <p:nvPr userDrawn="1"/>
        </p:nvSpPr>
        <p:spPr>
          <a:xfrm rot="838279">
            <a:off x="5761983" y="2897264"/>
            <a:ext cx="8144830" cy="6029116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9"/>
          <p:cNvSpPr/>
          <p:nvPr userDrawn="1"/>
        </p:nvSpPr>
        <p:spPr>
          <a:xfrm rot="20761721" flipH="1">
            <a:off x="6485089" y="3819353"/>
            <a:ext cx="7157847" cy="544152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rgbClr val="CCE3B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947675" y="5727554"/>
            <a:ext cx="3244324" cy="1130446"/>
            <a:chOff x="4183947" y="2011081"/>
            <a:chExt cx="8008053" cy="2790310"/>
          </a:xfrm>
        </p:grpSpPr>
        <p:sp>
          <p:nvSpPr>
            <p:cNvPr id="10" name="任意多边形: 形状 9"/>
            <p:cNvSpPr/>
            <p:nvPr/>
          </p:nvSpPr>
          <p:spPr>
            <a:xfrm>
              <a:off x="6737492" y="2011081"/>
              <a:ext cx="5454508" cy="2790310"/>
            </a:xfrm>
            <a:custGeom>
              <a:avLst/>
              <a:gdLst>
                <a:gd name="connsiteX0" fmla="*/ 6975198 w 7639048"/>
                <a:gd name="connsiteY0" fmla="*/ 0 h 3907834"/>
                <a:gd name="connsiteX1" fmla="*/ 7103094 w 7639048"/>
                <a:gd name="connsiteY1" fmla="*/ 0 h 3907834"/>
                <a:gd name="connsiteX2" fmla="*/ 7103094 w 7639048"/>
                <a:gd name="connsiteY2" fmla="*/ 262987 h 3907834"/>
                <a:gd name="connsiteX3" fmla="*/ 7225739 w 7639048"/>
                <a:gd name="connsiteY3" fmla="*/ 262987 h 3907834"/>
                <a:gd name="connsiteX4" fmla="*/ 7225739 w 7639048"/>
                <a:gd name="connsiteY4" fmla="*/ 418362 h 3907834"/>
                <a:gd name="connsiteX5" fmla="*/ 7296492 w 7639048"/>
                <a:gd name="connsiteY5" fmla="*/ 418362 h 3907834"/>
                <a:gd name="connsiteX6" fmla="*/ 7296492 w 7639048"/>
                <a:gd name="connsiteY6" fmla="*/ 1522920 h 3907834"/>
                <a:gd name="connsiteX7" fmla="*/ 7296492 w 7639048"/>
                <a:gd name="connsiteY7" fmla="*/ 1856784 h 3907834"/>
                <a:gd name="connsiteX8" fmla="*/ 7296492 w 7639048"/>
                <a:gd name="connsiteY8" fmla="*/ 2315474 h 3907834"/>
                <a:gd name="connsiteX9" fmla="*/ 7639048 w 7639048"/>
                <a:gd name="connsiteY9" fmla="*/ 2315474 h 3907834"/>
                <a:gd name="connsiteX10" fmla="*/ 7639048 w 7639048"/>
                <a:gd name="connsiteY10" fmla="*/ 3907834 h 3907834"/>
                <a:gd name="connsiteX11" fmla="*/ 6216254 w 7639048"/>
                <a:gd name="connsiteY11" fmla="*/ 3907834 h 3907834"/>
                <a:gd name="connsiteX12" fmla="*/ 6216254 w 7639048"/>
                <a:gd name="connsiteY12" fmla="*/ 3907633 h 3907834"/>
                <a:gd name="connsiteX13" fmla="*/ 0 w 7639048"/>
                <a:gd name="connsiteY13" fmla="*/ 3907633 h 3907834"/>
                <a:gd name="connsiteX14" fmla="*/ 0 w 7639048"/>
                <a:gd name="connsiteY14" fmla="*/ 3691633 h 3907834"/>
                <a:gd name="connsiteX15" fmla="*/ 209553 w 7639048"/>
                <a:gd name="connsiteY15" fmla="*/ 3691633 h 3907834"/>
                <a:gd name="connsiteX16" fmla="*/ 209553 w 7639048"/>
                <a:gd name="connsiteY16" fmla="*/ 3410849 h 3907834"/>
                <a:gd name="connsiteX17" fmla="*/ 681043 w 7639048"/>
                <a:gd name="connsiteY17" fmla="*/ 3410849 h 3907834"/>
                <a:gd name="connsiteX18" fmla="*/ 681043 w 7639048"/>
                <a:gd name="connsiteY18" fmla="*/ 2029724 h 3907834"/>
                <a:gd name="connsiteX19" fmla="*/ 1333503 w 7639048"/>
                <a:gd name="connsiteY19" fmla="*/ 2029724 h 3907834"/>
                <a:gd name="connsiteX20" fmla="*/ 1333503 w 7639048"/>
                <a:gd name="connsiteY20" fmla="*/ 1729688 h 3907834"/>
                <a:gd name="connsiteX21" fmla="*/ 1843094 w 7639048"/>
                <a:gd name="connsiteY21" fmla="*/ 1729688 h 3907834"/>
                <a:gd name="connsiteX22" fmla="*/ 1843094 w 7639048"/>
                <a:gd name="connsiteY22" fmla="*/ 2427394 h 3907834"/>
                <a:gd name="connsiteX23" fmla="*/ 2750347 w 7639048"/>
                <a:gd name="connsiteY23" fmla="*/ 2427394 h 3907834"/>
                <a:gd name="connsiteX24" fmla="*/ 2750347 w 7639048"/>
                <a:gd name="connsiteY24" fmla="*/ 1162955 h 3907834"/>
                <a:gd name="connsiteX25" fmla="*/ 3390901 w 7639048"/>
                <a:gd name="connsiteY25" fmla="*/ 1162955 h 3907834"/>
                <a:gd name="connsiteX26" fmla="*/ 3390901 w 7639048"/>
                <a:gd name="connsiteY26" fmla="*/ 2427394 h 3907834"/>
                <a:gd name="connsiteX27" fmla="*/ 3390901 w 7639048"/>
                <a:gd name="connsiteY27" fmla="*/ 3153674 h 3907834"/>
                <a:gd name="connsiteX28" fmla="*/ 3598071 w 7639048"/>
                <a:gd name="connsiteY28" fmla="*/ 3153674 h 3907834"/>
                <a:gd name="connsiteX29" fmla="*/ 3598071 w 7639048"/>
                <a:gd name="connsiteY29" fmla="*/ 69952 h 3907834"/>
                <a:gd name="connsiteX30" fmla="*/ 4781551 w 7639048"/>
                <a:gd name="connsiteY30" fmla="*/ 69952 h 3907834"/>
                <a:gd name="connsiteX31" fmla="*/ 4781551 w 7639048"/>
                <a:gd name="connsiteY31" fmla="*/ 2980539 h 3907834"/>
                <a:gd name="connsiteX32" fmla="*/ 5481639 w 7639048"/>
                <a:gd name="connsiteY32" fmla="*/ 2980539 h 3907834"/>
                <a:gd name="connsiteX33" fmla="*/ 5481639 w 7639048"/>
                <a:gd name="connsiteY33" fmla="*/ 1115673 h 3907834"/>
                <a:gd name="connsiteX34" fmla="*/ 5551041 w 7639048"/>
                <a:gd name="connsiteY34" fmla="*/ 1115673 h 3907834"/>
                <a:gd name="connsiteX35" fmla="*/ 5551041 w 7639048"/>
                <a:gd name="connsiteY35" fmla="*/ 961519 h 3907834"/>
                <a:gd name="connsiteX36" fmla="*/ 5767041 w 7639048"/>
                <a:gd name="connsiteY36" fmla="*/ 961519 h 3907834"/>
                <a:gd name="connsiteX37" fmla="*/ 5767041 w 7639048"/>
                <a:gd name="connsiteY37" fmla="*/ 1115673 h 3907834"/>
                <a:gd name="connsiteX38" fmla="*/ 5836443 w 7639048"/>
                <a:gd name="connsiteY38" fmla="*/ 1115673 h 3907834"/>
                <a:gd name="connsiteX39" fmla="*/ 5836443 w 7639048"/>
                <a:gd name="connsiteY39" fmla="*/ 1406333 h 3907834"/>
                <a:gd name="connsiteX40" fmla="*/ 5997178 w 7639048"/>
                <a:gd name="connsiteY40" fmla="*/ 1406333 h 3907834"/>
                <a:gd name="connsiteX41" fmla="*/ 5997178 w 7639048"/>
                <a:gd name="connsiteY41" fmla="*/ 1112724 h 3907834"/>
                <a:gd name="connsiteX42" fmla="*/ 6181726 w 7639048"/>
                <a:gd name="connsiteY42" fmla="*/ 1112724 h 3907834"/>
                <a:gd name="connsiteX43" fmla="*/ 6181726 w 7639048"/>
                <a:gd name="connsiteY43" fmla="*/ 1406333 h 3907834"/>
                <a:gd name="connsiteX44" fmla="*/ 6343650 w 7639048"/>
                <a:gd name="connsiteY44" fmla="*/ 1406333 h 3907834"/>
                <a:gd name="connsiteX45" fmla="*/ 6343650 w 7639048"/>
                <a:gd name="connsiteY45" fmla="*/ 2315474 h 3907834"/>
                <a:gd name="connsiteX46" fmla="*/ 6603549 w 7639048"/>
                <a:gd name="connsiteY46" fmla="*/ 2315474 h 3907834"/>
                <a:gd name="connsiteX47" fmla="*/ 6603549 w 7639048"/>
                <a:gd name="connsiteY47" fmla="*/ 1522920 h 3907834"/>
                <a:gd name="connsiteX48" fmla="*/ 6781801 w 7639048"/>
                <a:gd name="connsiteY48" fmla="*/ 1522920 h 3907834"/>
                <a:gd name="connsiteX49" fmla="*/ 6781801 w 7639048"/>
                <a:gd name="connsiteY49" fmla="*/ 418362 h 3907834"/>
                <a:gd name="connsiteX50" fmla="*/ 6852554 w 7639048"/>
                <a:gd name="connsiteY50" fmla="*/ 418362 h 3907834"/>
                <a:gd name="connsiteX51" fmla="*/ 6852554 w 7639048"/>
                <a:gd name="connsiteY51" fmla="*/ 262987 h 3907834"/>
                <a:gd name="connsiteX52" fmla="*/ 6975198 w 7639048"/>
                <a:gd name="connsiteY52" fmla="*/ 262987 h 390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39048" h="3907834">
                  <a:moveTo>
                    <a:pt x="6975198" y="0"/>
                  </a:moveTo>
                  <a:lnTo>
                    <a:pt x="7103094" y="0"/>
                  </a:lnTo>
                  <a:lnTo>
                    <a:pt x="7103094" y="262987"/>
                  </a:lnTo>
                  <a:lnTo>
                    <a:pt x="7225739" y="262987"/>
                  </a:lnTo>
                  <a:lnTo>
                    <a:pt x="7225739" y="418362"/>
                  </a:lnTo>
                  <a:lnTo>
                    <a:pt x="7296492" y="418362"/>
                  </a:lnTo>
                  <a:lnTo>
                    <a:pt x="7296492" y="1522920"/>
                  </a:lnTo>
                  <a:lnTo>
                    <a:pt x="7296492" y="1856784"/>
                  </a:lnTo>
                  <a:lnTo>
                    <a:pt x="7296492" y="2315474"/>
                  </a:lnTo>
                  <a:lnTo>
                    <a:pt x="7639048" y="2315474"/>
                  </a:lnTo>
                  <a:lnTo>
                    <a:pt x="7639048" y="3907834"/>
                  </a:lnTo>
                  <a:lnTo>
                    <a:pt x="6216254" y="3907834"/>
                  </a:lnTo>
                  <a:lnTo>
                    <a:pt x="6216254" y="3907633"/>
                  </a:lnTo>
                  <a:lnTo>
                    <a:pt x="0" y="3907633"/>
                  </a:lnTo>
                  <a:lnTo>
                    <a:pt x="0" y="3691633"/>
                  </a:lnTo>
                  <a:lnTo>
                    <a:pt x="209553" y="3691633"/>
                  </a:lnTo>
                  <a:lnTo>
                    <a:pt x="209553" y="3410849"/>
                  </a:lnTo>
                  <a:lnTo>
                    <a:pt x="681043" y="3410849"/>
                  </a:lnTo>
                  <a:lnTo>
                    <a:pt x="681043" y="2029724"/>
                  </a:lnTo>
                  <a:lnTo>
                    <a:pt x="1333503" y="2029724"/>
                  </a:lnTo>
                  <a:lnTo>
                    <a:pt x="1333503" y="1729688"/>
                  </a:lnTo>
                  <a:lnTo>
                    <a:pt x="1843094" y="1729688"/>
                  </a:lnTo>
                  <a:lnTo>
                    <a:pt x="1843094" y="2427394"/>
                  </a:lnTo>
                  <a:lnTo>
                    <a:pt x="2750347" y="2427394"/>
                  </a:lnTo>
                  <a:lnTo>
                    <a:pt x="2750347" y="1162955"/>
                  </a:lnTo>
                  <a:lnTo>
                    <a:pt x="3390901" y="1162955"/>
                  </a:lnTo>
                  <a:lnTo>
                    <a:pt x="3390901" y="2427394"/>
                  </a:lnTo>
                  <a:lnTo>
                    <a:pt x="3390901" y="3153674"/>
                  </a:lnTo>
                  <a:lnTo>
                    <a:pt x="3598071" y="3153674"/>
                  </a:lnTo>
                  <a:lnTo>
                    <a:pt x="3598071" y="69952"/>
                  </a:lnTo>
                  <a:lnTo>
                    <a:pt x="4781551" y="69952"/>
                  </a:lnTo>
                  <a:lnTo>
                    <a:pt x="4781551" y="2980539"/>
                  </a:lnTo>
                  <a:lnTo>
                    <a:pt x="5481639" y="2980539"/>
                  </a:lnTo>
                  <a:lnTo>
                    <a:pt x="5481639" y="1115673"/>
                  </a:lnTo>
                  <a:lnTo>
                    <a:pt x="5551041" y="1115673"/>
                  </a:lnTo>
                  <a:lnTo>
                    <a:pt x="5551041" y="961519"/>
                  </a:lnTo>
                  <a:lnTo>
                    <a:pt x="5767041" y="961519"/>
                  </a:lnTo>
                  <a:lnTo>
                    <a:pt x="5767041" y="1115673"/>
                  </a:lnTo>
                  <a:lnTo>
                    <a:pt x="5836443" y="1115673"/>
                  </a:lnTo>
                  <a:lnTo>
                    <a:pt x="5836443" y="1406333"/>
                  </a:lnTo>
                  <a:lnTo>
                    <a:pt x="5997178" y="1406333"/>
                  </a:lnTo>
                  <a:lnTo>
                    <a:pt x="5997178" y="1112724"/>
                  </a:lnTo>
                  <a:lnTo>
                    <a:pt x="6181726" y="1112724"/>
                  </a:lnTo>
                  <a:lnTo>
                    <a:pt x="6181726" y="1406333"/>
                  </a:lnTo>
                  <a:lnTo>
                    <a:pt x="6343650" y="1406333"/>
                  </a:lnTo>
                  <a:lnTo>
                    <a:pt x="6343650" y="2315474"/>
                  </a:lnTo>
                  <a:lnTo>
                    <a:pt x="6603549" y="2315474"/>
                  </a:lnTo>
                  <a:lnTo>
                    <a:pt x="6603549" y="1522920"/>
                  </a:lnTo>
                  <a:lnTo>
                    <a:pt x="6781801" y="1522920"/>
                  </a:lnTo>
                  <a:lnTo>
                    <a:pt x="6781801" y="418362"/>
                  </a:lnTo>
                  <a:lnTo>
                    <a:pt x="6852554" y="418362"/>
                  </a:lnTo>
                  <a:lnTo>
                    <a:pt x="6852554" y="262987"/>
                  </a:lnTo>
                  <a:lnTo>
                    <a:pt x="6975198" y="262987"/>
                  </a:lnTo>
                  <a:close/>
                </a:path>
              </a:pathLst>
            </a:custGeom>
            <a:solidFill>
              <a:srgbClr val="C3D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183947" y="2964921"/>
              <a:ext cx="4798198" cy="1832905"/>
            </a:xfrm>
            <a:custGeom>
              <a:avLst/>
              <a:gdLst>
                <a:gd name="connsiteX0" fmla="*/ 571500 w 6719888"/>
                <a:gd name="connsiteY0" fmla="*/ 0 h 2566988"/>
                <a:gd name="connsiteX1" fmla="*/ 1109662 w 6719888"/>
                <a:gd name="connsiteY1" fmla="*/ 0 h 2566988"/>
                <a:gd name="connsiteX2" fmla="*/ 1109662 w 6719888"/>
                <a:gd name="connsiteY2" fmla="*/ 1727597 h 2566988"/>
                <a:gd name="connsiteX3" fmla="*/ 1247775 w 6719888"/>
                <a:gd name="connsiteY3" fmla="*/ 1727597 h 2566988"/>
                <a:gd name="connsiteX4" fmla="*/ 1247775 w 6719888"/>
                <a:gd name="connsiteY4" fmla="*/ 2007393 h 2566988"/>
                <a:gd name="connsiteX5" fmla="*/ 1595436 w 6719888"/>
                <a:gd name="connsiteY5" fmla="*/ 2007393 h 2566988"/>
                <a:gd name="connsiteX6" fmla="*/ 1595436 w 6719888"/>
                <a:gd name="connsiteY6" fmla="*/ 1727597 h 2566988"/>
                <a:gd name="connsiteX7" fmla="*/ 1669259 w 6719888"/>
                <a:gd name="connsiteY7" fmla="*/ 1727597 h 2566988"/>
                <a:gd name="connsiteX8" fmla="*/ 1669259 w 6719888"/>
                <a:gd name="connsiteY8" fmla="*/ 762594 h 2566988"/>
                <a:gd name="connsiteX9" fmla="*/ 1749629 w 6719888"/>
                <a:gd name="connsiteY9" fmla="*/ 762594 h 2566988"/>
                <a:gd name="connsiteX10" fmla="*/ 1749629 w 6719888"/>
                <a:gd name="connsiteY10" fmla="*/ 667643 h 2566988"/>
                <a:gd name="connsiteX11" fmla="*/ 1832974 w 6719888"/>
                <a:gd name="connsiteY11" fmla="*/ 667643 h 2566988"/>
                <a:gd name="connsiteX12" fmla="*/ 1832974 w 6719888"/>
                <a:gd name="connsiteY12" fmla="*/ 593525 h 2566988"/>
                <a:gd name="connsiteX13" fmla="*/ 1993700 w 6719888"/>
                <a:gd name="connsiteY13" fmla="*/ 593525 h 2566988"/>
                <a:gd name="connsiteX14" fmla="*/ 1993700 w 6719888"/>
                <a:gd name="connsiteY14" fmla="*/ 667643 h 2566988"/>
                <a:gd name="connsiteX15" fmla="*/ 2077045 w 6719888"/>
                <a:gd name="connsiteY15" fmla="*/ 667643 h 2566988"/>
                <a:gd name="connsiteX16" fmla="*/ 2077045 w 6719888"/>
                <a:gd name="connsiteY16" fmla="*/ 762594 h 2566988"/>
                <a:gd name="connsiteX17" fmla="*/ 2157415 w 6719888"/>
                <a:gd name="connsiteY17" fmla="*/ 762594 h 2566988"/>
                <a:gd name="connsiteX18" fmla="*/ 2157415 w 6719888"/>
                <a:gd name="connsiteY18" fmla="*/ 1727597 h 2566988"/>
                <a:gd name="connsiteX19" fmla="*/ 2350893 w 6719888"/>
                <a:gd name="connsiteY19" fmla="*/ 1727597 h 2566988"/>
                <a:gd name="connsiteX20" fmla="*/ 2350893 w 6719888"/>
                <a:gd name="connsiteY20" fmla="*/ 601861 h 2566988"/>
                <a:gd name="connsiteX21" fmla="*/ 2407894 w 6719888"/>
                <a:gd name="connsiteY21" fmla="*/ 601861 h 2566988"/>
                <a:gd name="connsiteX22" fmla="*/ 2407894 w 6719888"/>
                <a:gd name="connsiteY22" fmla="*/ 522088 h 2566988"/>
                <a:gd name="connsiteX23" fmla="*/ 2521897 w 6719888"/>
                <a:gd name="connsiteY23" fmla="*/ 522088 h 2566988"/>
                <a:gd name="connsiteX24" fmla="*/ 2521897 w 6719888"/>
                <a:gd name="connsiteY24" fmla="*/ 601861 h 2566988"/>
                <a:gd name="connsiteX25" fmla="*/ 2578898 w 6719888"/>
                <a:gd name="connsiteY25" fmla="*/ 601861 h 2566988"/>
                <a:gd name="connsiteX26" fmla="*/ 2578898 w 6719888"/>
                <a:gd name="connsiteY26" fmla="*/ 1727597 h 2566988"/>
                <a:gd name="connsiteX27" fmla="*/ 2705099 w 6719888"/>
                <a:gd name="connsiteY27" fmla="*/ 1727597 h 2566988"/>
                <a:gd name="connsiteX28" fmla="*/ 2705099 w 6719888"/>
                <a:gd name="connsiteY28" fmla="*/ 1869876 h 2566988"/>
                <a:gd name="connsiteX29" fmla="*/ 3729047 w 6719888"/>
                <a:gd name="connsiteY29" fmla="*/ 1869876 h 2566988"/>
                <a:gd name="connsiteX30" fmla="*/ 3729047 w 6719888"/>
                <a:gd name="connsiteY30" fmla="*/ 1104602 h 2566988"/>
                <a:gd name="connsiteX31" fmla="*/ 3803310 w 6719888"/>
                <a:gd name="connsiteY31" fmla="*/ 1104602 h 2566988"/>
                <a:gd name="connsiteX32" fmla="*/ 3803310 w 6719888"/>
                <a:gd name="connsiteY32" fmla="*/ 925713 h 2566988"/>
                <a:gd name="connsiteX33" fmla="*/ 4003330 w 6719888"/>
                <a:gd name="connsiteY33" fmla="*/ 925713 h 2566988"/>
                <a:gd name="connsiteX34" fmla="*/ 4003330 w 6719888"/>
                <a:gd name="connsiteY34" fmla="*/ 1104602 h 2566988"/>
                <a:gd name="connsiteX35" fmla="*/ 4129087 w 6719888"/>
                <a:gd name="connsiteY35" fmla="*/ 1104602 h 2566988"/>
                <a:gd name="connsiteX36" fmla="*/ 4129087 w 6719888"/>
                <a:gd name="connsiteY36" fmla="*/ 1869876 h 2566988"/>
                <a:gd name="connsiteX37" fmla="*/ 4352925 w 6719888"/>
                <a:gd name="connsiteY37" fmla="*/ 1869876 h 2566988"/>
                <a:gd name="connsiteX38" fmla="*/ 4352925 w 6719888"/>
                <a:gd name="connsiteY38" fmla="*/ 1964234 h 2566988"/>
                <a:gd name="connsiteX39" fmla="*/ 4581984 w 6719888"/>
                <a:gd name="connsiteY39" fmla="*/ 1964234 h 2566988"/>
                <a:gd name="connsiteX40" fmla="*/ 4581984 w 6719888"/>
                <a:gd name="connsiteY40" fmla="*/ 1760190 h 2566988"/>
                <a:gd name="connsiteX41" fmla="*/ 4672522 w 6719888"/>
                <a:gd name="connsiteY41" fmla="*/ 1760190 h 2566988"/>
                <a:gd name="connsiteX42" fmla="*/ 4672522 w 6719888"/>
                <a:gd name="connsiteY42" fmla="*/ 1685329 h 2566988"/>
                <a:gd name="connsiteX43" fmla="*/ 5285417 w 6719888"/>
                <a:gd name="connsiteY43" fmla="*/ 1685329 h 2566988"/>
                <a:gd name="connsiteX44" fmla="*/ 5285417 w 6719888"/>
                <a:gd name="connsiteY44" fmla="*/ 1760190 h 2566988"/>
                <a:gd name="connsiteX45" fmla="*/ 5376873 w 6719888"/>
                <a:gd name="connsiteY45" fmla="*/ 1760190 h 2566988"/>
                <a:gd name="connsiteX46" fmla="*/ 5376873 w 6719888"/>
                <a:gd name="connsiteY46" fmla="*/ 1964234 h 2566988"/>
                <a:gd name="connsiteX47" fmla="*/ 5376873 w 6719888"/>
                <a:gd name="connsiteY47" fmla="*/ 2048917 h 2566988"/>
                <a:gd name="connsiteX48" fmla="*/ 5376873 w 6719888"/>
                <a:gd name="connsiteY48" fmla="*/ 2133601 h 2566988"/>
                <a:gd name="connsiteX49" fmla="*/ 5577905 w 6719888"/>
                <a:gd name="connsiteY49" fmla="*/ 2133601 h 2566988"/>
                <a:gd name="connsiteX50" fmla="*/ 5577905 w 6719888"/>
                <a:gd name="connsiteY50" fmla="*/ 1175742 h 2566988"/>
                <a:gd name="connsiteX51" fmla="*/ 5649837 w 6719888"/>
                <a:gd name="connsiteY51" fmla="*/ 1175742 h 2566988"/>
                <a:gd name="connsiteX52" fmla="*/ 5649837 w 6719888"/>
                <a:gd name="connsiteY52" fmla="*/ 962324 h 2566988"/>
                <a:gd name="connsiteX53" fmla="*/ 5847916 w 6719888"/>
                <a:gd name="connsiteY53" fmla="*/ 962324 h 2566988"/>
                <a:gd name="connsiteX54" fmla="*/ 5847916 w 6719888"/>
                <a:gd name="connsiteY54" fmla="*/ 1175742 h 2566988"/>
                <a:gd name="connsiteX55" fmla="*/ 5919848 w 6719888"/>
                <a:gd name="connsiteY55" fmla="*/ 1175742 h 2566988"/>
                <a:gd name="connsiteX56" fmla="*/ 5919848 w 6719888"/>
                <a:gd name="connsiteY56" fmla="*/ 2133601 h 2566988"/>
                <a:gd name="connsiteX57" fmla="*/ 6719888 w 6719888"/>
                <a:gd name="connsiteY57" fmla="*/ 2133601 h 2566988"/>
                <a:gd name="connsiteX58" fmla="*/ 6719888 w 6719888"/>
                <a:gd name="connsiteY58" fmla="*/ 2566988 h 2566988"/>
                <a:gd name="connsiteX59" fmla="*/ 0 w 6719888"/>
                <a:gd name="connsiteY59" fmla="*/ 2566988 h 2566988"/>
                <a:gd name="connsiteX60" fmla="*/ 0 w 6719888"/>
                <a:gd name="connsiteY60" fmla="*/ 2219326 h 2566988"/>
                <a:gd name="connsiteX61" fmla="*/ 0 w 6719888"/>
                <a:gd name="connsiteY61" fmla="*/ 2133601 h 2566988"/>
                <a:gd name="connsiteX62" fmla="*/ 0 w 6719888"/>
                <a:gd name="connsiteY62" fmla="*/ 981076 h 2566988"/>
                <a:gd name="connsiteX63" fmla="*/ 131263 w 6719888"/>
                <a:gd name="connsiteY63" fmla="*/ 981076 h 2566988"/>
                <a:gd name="connsiteX64" fmla="*/ 131263 w 6719888"/>
                <a:gd name="connsiteY64" fmla="*/ 840580 h 2566988"/>
                <a:gd name="connsiteX65" fmla="*/ 288426 w 6719888"/>
                <a:gd name="connsiteY65" fmla="*/ 840580 h 2566988"/>
                <a:gd name="connsiteX66" fmla="*/ 288426 w 6719888"/>
                <a:gd name="connsiteY66" fmla="*/ 2007393 h 2566988"/>
                <a:gd name="connsiteX67" fmla="*/ 571500 w 6719888"/>
                <a:gd name="connsiteY67" fmla="*/ 2007393 h 2566988"/>
                <a:gd name="connsiteX68" fmla="*/ 571500 w 6719888"/>
                <a:gd name="connsiteY68" fmla="*/ 1774030 h 2566988"/>
                <a:gd name="connsiteX69" fmla="*/ 571500 w 6719888"/>
                <a:gd name="connsiteY69" fmla="*/ 17275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719888" h="2566988">
                  <a:moveTo>
                    <a:pt x="571500" y="0"/>
                  </a:moveTo>
                  <a:lnTo>
                    <a:pt x="1109662" y="0"/>
                  </a:lnTo>
                  <a:lnTo>
                    <a:pt x="1109662" y="1727597"/>
                  </a:lnTo>
                  <a:lnTo>
                    <a:pt x="1247775" y="1727597"/>
                  </a:lnTo>
                  <a:lnTo>
                    <a:pt x="1247775" y="2007393"/>
                  </a:lnTo>
                  <a:lnTo>
                    <a:pt x="1595436" y="2007393"/>
                  </a:lnTo>
                  <a:lnTo>
                    <a:pt x="1595436" y="1727597"/>
                  </a:lnTo>
                  <a:lnTo>
                    <a:pt x="1669259" y="1727597"/>
                  </a:lnTo>
                  <a:lnTo>
                    <a:pt x="1669259" y="762594"/>
                  </a:lnTo>
                  <a:lnTo>
                    <a:pt x="1749629" y="762594"/>
                  </a:lnTo>
                  <a:lnTo>
                    <a:pt x="1749629" y="667643"/>
                  </a:lnTo>
                  <a:lnTo>
                    <a:pt x="1832974" y="667643"/>
                  </a:lnTo>
                  <a:lnTo>
                    <a:pt x="1832974" y="593525"/>
                  </a:lnTo>
                  <a:lnTo>
                    <a:pt x="1993700" y="593525"/>
                  </a:lnTo>
                  <a:lnTo>
                    <a:pt x="1993700" y="667643"/>
                  </a:lnTo>
                  <a:lnTo>
                    <a:pt x="2077045" y="667643"/>
                  </a:lnTo>
                  <a:lnTo>
                    <a:pt x="2077045" y="762594"/>
                  </a:lnTo>
                  <a:lnTo>
                    <a:pt x="2157415" y="762594"/>
                  </a:lnTo>
                  <a:lnTo>
                    <a:pt x="2157415" y="1727597"/>
                  </a:lnTo>
                  <a:lnTo>
                    <a:pt x="2350893" y="1727597"/>
                  </a:lnTo>
                  <a:lnTo>
                    <a:pt x="2350893" y="601861"/>
                  </a:lnTo>
                  <a:lnTo>
                    <a:pt x="2407894" y="601861"/>
                  </a:lnTo>
                  <a:lnTo>
                    <a:pt x="2407894" y="522088"/>
                  </a:lnTo>
                  <a:lnTo>
                    <a:pt x="2521897" y="522088"/>
                  </a:lnTo>
                  <a:lnTo>
                    <a:pt x="2521897" y="601861"/>
                  </a:lnTo>
                  <a:lnTo>
                    <a:pt x="2578898" y="601861"/>
                  </a:lnTo>
                  <a:lnTo>
                    <a:pt x="2578898" y="1727597"/>
                  </a:lnTo>
                  <a:lnTo>
                    <a:pt x="2705099" y="1727597"/>
                  </a:lnTo>
                  <a:lnTo>
                    <a:pt x="2705099" y="1869876"/>
                  </a:lnTo>
                  <a:lnTo>
                    <a:pt x="3729047" y="1869876"/>
                  </a:lnTo>
                  <a:lnTo>
                    <a:pt x="3729047" y="1104602"/>
                  </a:lnTo>
                  <a:lnTo>
                    <a:pt x="3803310" y="1104602"/>
                  </a:lnTo>
                  <a:lnTo>
                    <a:pt x="3803310" y="925713"/>
                  </a:lnTo>
                  <a:lnTo>
                    <a:pt x="4003330" y="925713"/>
                  </a:lnTo>
                  <a:lnTo>
                    <a:pt x="4003330" y="1104602"/>
                  </a:lnTo>
                  <a:lnTo>
                    <a:pt x="4129087" y="1104602"/>
                  </a:lnTo>
                  <a:lnTo>
                    <a:pt x="4129087" y="1869876"/>
                  </a:lnTo>
                  <a:lnTo>
                    <a:pt x="4352925" y="1869876"/>
                  </a:lnTo>
                  <a:lnTo>
                    <a:pt x="4352925" y="1964234"/>
                  </a:lnTo>
                  <a:lnTo>
                    <a:pt x="4581984" y="1964234"/>
                  </a:lnTo>
                  <a:lnTo>
                    <a:pt x="4581984" y="1760190"/>
                  </a:lnTo>
                  <a:lnTo>
                    <a:pt x="4672522" y="1760190"/>
                  </a:lnTo>
                  <a:lnTo>
                    <a:pt x="4672522" y="1685329"/>
                  </a:lnTo>
                  <a:lnTo>
                    <a:pt x="5285417" y="1685329"/>
                  </a:lnTo>
                  <a:lnTo>
                    <a:pt x="5285417" y="1760190"/>
                  </a:lnTo>
                  <a:lnTo>
                    <a:pt x="5376873" y="1760190"/>
                  </a:lnTo>
                  <a:lnTo>
                    <a:pt x="5376873" y="1964234"/>
                  </a:lnTo>
                  <a:lnTo>
                    <a:pt x="5376873" y="2048917"/>
                  </a:lnTo>
                  <a:lnTo>
                    <a:pt x="5376873" y="2133601"/>
                  </a:lnTo>
                  <a:lnTo>
                    <a:pt x="5577905" y="2133601"/>
                  </a:lnTo>
                  <a:lnTo>
                    <a:pt x="5577905" y="1175742"/>
                  </a:lnTo>
                  <a:lnTo>
                    <a:pt x="5649837" y="1175742"/>
                  </a:lnTo>
                  <a:lnTo>
                    <a:pt x="5649837" y="962324"/>
                  </a:lnTo>
                  <a:lnTo>
                    <a:pt x="5847916" y="962324"/>
                  </a:lnTo>
                  <a:lnTo>
                    <a:pt x="5847916" y="1175742"/>
                  </a:lnTo>
                  <a:lnTo>
                    <a:pt x="5919848" y="1175742"/>
                  </a:lnTo>
                  <a:lnTo>
                    <a:pt x="5919848" y="2133601"/>
                  </a:lnTo>
                  <a:lnTo>
                    <a:pt x="6719888" y="2133601"/>
                  </a:lnTo>
                  <a:lnTo>
                    <a:pt x="6719888" y="2566988"/>
                  </a:lnTo>
                  <a:lnTo>
                    <a:pt x="0" y="2566988"/>
                  </a:lnTo>
                  <a:lnTo>
                    <a:pt x="0" y="2219326"/>
                  </a:lnTo>
                  <a:lnTo>
                    <a:pt x="0" y="2133601"/>
                  </a:lnTo>
                  <a:lnTo>
                    <a:pt x="0" y="981076"/>
                  </a:lnTo>
                  <a:lnTo>
                    <a:pt x="131263" y="981076"/>
                  </a:lnTo>
                  <a:lnTo>
                    <a:pt x="131263" y="840580"/>
                  </a:lnTo>
                  <a:lnTo>
                    <a:pt x="288426" y="840580"/>
                  </a:lnTo>
                  <a:lnTo>
                    <a:pt x="288426" y="2007393"/>
                  </a:lnTo>
                  <a:lnTo>
                    <a:pt x="571500" y="2007393"/>
                  </a:lnTo>
                  <a:lnTo>
                    <a:pt x="571500" y="1774030"/>
                  </a:lnTo>
                  <a:lnTo>
                    <a:pt x="571500" y="1727597"/>
                  </a:lnTo>
                  <a:close/>
                </a:path>
              </a:pathLst>
            </a:custGeom>
            <a:solidFill>
              <a:srgbClr val="7AB5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64263" y="3240693"/>
              <a:ext cx="3563794" cy="1559331"/>
            </a:xfrm>
            <a:custGeom>
              <a:avLst/>
              <a:gdLst>
                <a:gd name="connsiteX0" fmla="*/ 0 w 4991100"/>
                <a:gd name="connsiteY0" fmla="*/ 774147 h 2183847"/>
                <a:gd name="connsiteX1" fmla="*/ 266700 w 4991100"/>
                <a:gd name="connsiteY1" fmla="*/ 774147 h 2183847"/>
                <a:gd name="connsiteX2" fmla="*/ 266700 w 4991100"/>
                <a:gd name="connsiteY2" fmla="*/ 2183847 h 2183847"/>
                <a:gd name="connsiteX3" fmla="*/ 0 w 4991100"/>
                <a:gd name="connsiteY3" fmla="*/ 2183847 h 2183847"/>
                <a:gd name="connsiteX4" fmla="*/ 361950 w 4991100"/>
                <a:gd name="connsiteY4" fmla="*/ 488397 h 2183847"/>
                <a:gd name="connsiteX5" fmla="*/ 1028700 w 4991100"/>
                <a:gd name="connsiteY5" fmla="*/ 488397 h 2183847"/>
                <a:gd name="connsiteX6" fmla="*/ 1028700 w 4991100"/>
                <a:gd name="connsiteY6" fmla="*/ 2183847 h 2183847"/>
                <a:gd name="connsiteX7" fmla="*/ 361950 w 4991100"/>
                <a:gd name="connsiteY7" fmla="*/ 2183847 h 2183847"/>
                <a:gd name="connsiteX8" fmla="*/ 2756926 w 4991100"/>
                <a:gd name="connsiteY8" fmla="*/ 423934 h 2183847"/>
                <a:gd name="connsiteX9" fmla="*/ 2900926 w 4991100"/>
                <a:gd name="connsiteY9" fmla="*/ 423934 h 2183847"/>
                <a:gd name="connsiteX10" fmla="*/ 2900926 w 4991100"/>
                <a:gd name="connsiteY10" fmla="*/ 634273 h 2183847"/>
                <a:gd name="connsiteX11" fmla="*/ 2936926 w 4991100"/>
                <a:gd name="connsiteY11" fmla="*/ 634273 h 2183847"/>
                <a:gd name="connsiteX12" fmla="*/ 2936926 w 4991100"/>
                <a:gd name="connsiteY12" fmla="*/ 991948 h 2183847"/>
                <a:gd name="connsiteX13" fmla="*/ 2990926 w 4991100"/>
                <a:gd name="connsiteY13" fmla="*/ 991948 h 2183847"/>
                <a:gd name="connsiteX14" fmla="*/ 2990926 w 4991100"/>
                <a:gd name="connsiteY14" fmla="*/ 1247847 h 2183847"/>
                <a:gd name="connsiteX15" fmla="*/ 3028952 w 4991100"/>
                <a:gd name="connsiteY15" fmla="*/ 1247847 h 2183847"/>
                <a:gd name="connsiteX16" fmla="*/ 3028952 w 4991100"/>
                <a:gd name="connsiteY16" fmla="*/ 2021923 h 2183847"/>
                <a:gd name="connsiteX17" fmla="*/ 3105152 w 4991100"/>
                <a:gd name="connsiteY17" fmla="*/ 2021923 h 2183847"/>
                <a:gd name="connsiteX18" fmla="*/ 3105152 w 4991100"/>
                <a:gd name="connsiteY18" fmla="*/ 1774271 h 2183847"/>
                <a:gd name="connsiteX19" fmla="*/ 3105152 w 4991100"/>
                <a:gd name="connsiteY19" fmla="*/ 1688544 h 2183847"/>
                <a:gd name="connsiteX20" fmla="*/ 3105152 w 4991100"/>
                <a:gd name="connsiteY20" fmla="*/ 1658697 h 2183847"/>
                <a:gd name="connsiteX21" fmla="*/ 3105152 w 4991100"/>
                <a:gd name="connsiteY21" fmla="*/ 1555200 h 2183847"/>
                <a:gd name="connsiteX22" fmla="*/ 3105152 w 4991100"/>
                <a:gd name="connsiteY22" fmla="*/ 1545674 h 2183847"/>
                <a:gd name="connsiteX23" fmla="*/ 3105152 w 4991100"/>
                <a:gd name="connsiteY23" fmla="*/ 1459947 h 2183847"/>
                <a:gd name="connsiteX24" fmla="*/ 3105152 w 4991100"/>
                <a:gd name="connsiteY24" fmla="*/ 1348202 h 2183847"/>
                <a:gd name="connsiteX25" fmla="*/ 3248024 w 4991100"/>
                <a:gd name="connsiteY25" fmla="*/ 1348202 h 2183847"/>
                <a:gd name="connsiteX26" fmla="*/ 3248024 w 4991100"/>
                <a:gd name="connsiteY26" fmla="*/ 1459947 h 2183847"/>
                <a:gd name="connsiteX27" fmla="*/ 3390901 w 4991100"/>
                <a:gd name="connsiteY27" fmla="*/ 1459947 h 2183847"/>
                <a:gd name="connsiteX28" fmla="*/ 3390901 w 4991100"/>
                <a:gd name="connsiteY28" fmla="*/ 1545674 h 2183847"/>
                <a:gd name="connsiteX29" fmla="*/ 3648076 w 4991100"/>
                <a:gd name="connsiteY29" fmla="*/ 1545674 h 2183847"/>
                <a:gd name="connsiteX30" fmla="*/ 3648076 w 4991100"/>
                <a:gd name="connsiteY30" fmla="*/ 619660 h 2183847"/>
                <a:gd name="connsiteX31" fmla="*/ 3993356 w 4991100"/>
                <a:gd name="connsiteY31" fmla="*/ 619660 h 2183847"/>
                <a:gd name="connsiteX32" fmla="*/ 3993356 w 4991100"/>
                <a:gd name="connsiteY32" fmla="*/ 1545674 h 2183847"/>
                <a:gd name="connsiteX33" fmla="*/ 4108355 w 4991100"/>
                <a:gd name="connsiteY33" fmla="*/ 1545674 h 2183847"/>
                <a:gd name="connsiteX34" fmla="*/ 4108355 w 4991100"/>
                <a:gd name="connsiteY34" fmla="*/ 862573 h 2183847"/>
                <a:gd name="connsiteX35" fmla="*/ 4431506 w 4991100"/>
                <a:gd name="connsiteY35" fmla="*/ 862573 h 2183847"/>
                <a:gd name="connsiteX36" fmla="*/ 4431506 w 4991100"/>
                <a:gd name="connsiteY36" fmla="*/ 1658697 h 2183847"/>
                <a:gd name="connsiteX37" fmla="*/ 4762499 w 4991100"/>
                <a:gd name="connsiteY37" fmla="*/ 1658697 h 2183847"/>
                <a:gd name="connsiteX38" fmla="*/ 4762499 w 4991100"/>
                <a:gd name="connsiteY38" fmla="*/ 2021923 h 2183847"/>
                <a:gd name="connsiteX39" fmla="*/ 4991100 w 4991100"/>
                <a:gd name="connsiteY39" fmla="*/ 2021923 h 2183847"/>
                <a:gd name="connsiteX40" fmla="*/ 4991100 w 4991100"/>
                <a:gd name="connsiteY40" fmla="*/ 2183847 h 2183847"/>
                <a:gd name="connsiteX41" fmla="*/ 4762499 w 4991100"/>
                <a:gd name="connsiteY41" fmla="*/ 2183847 h 2183847"/>
                <a:gd name="connsiteX42" fmla="*/ 3105152 w 4991100"/>
                <a:gd name="connsiteY42" fmla="*/ 2183847 h 2183847"/>
                <a:gd name="connsiteX43" fmla="*/ 3028952 w 4991100"/>
                <a:gd name="connsiteY43" fmla="*/ 2183847 h 2183847"/>
                <a:gd name="connsiteX44" fmla="*/ 2936926 w 4991100"/>
                <a:gd name="connsiteY44" fmla="*/ 2183847 h 2183847"/>
                <a:gd name="connsiteX45" fmla="*/ 2628901 w 4991100"/>
                <a:gd name="connsiteY45" fmla="*/ 2183847 h 2183847"/>
                <a:gd name="connsiteX46" fmla="*/ 2628901 w 4991100"/>
                <a:gd name="connsiteY46" fmla="*/ 1247847 h 2183847"/>
                <a:gd name="connsiteX47" fmla="*/ 2666926 w 4991100"/>
                <a:gd name="connsiteY47" fmla="*/ 1247847 h 2183847"/>
                <a:gd name="connsiteX48" fmla="*/ 2666926 w 4991100"/>
                <a:gd name="connsiteY48" fmla="*/ 991948 h 2183847"/>
                <a:gd name="connsiteX49" fmla="*/ 2720926 w 4991100"/>
                <a:gd name="connsiteY49" fmla="*/ 991948 h 2183847"/>
                <a:gd name="connsiteX50" fmla="*/ 2720926 w 4991100"/>
                <a:gd name="connsiteY50" fmla="*/ 634273 h 2183847"/>
                <a:gd name="connsiteX51" fmla="*/ 2756926 w 4991100"/>
                <a:gd name="connsiteY51" fmla="*/ 634273 h 2183847"/>
                <a:gd name="connsiteX52" fmla="*/ 2259522 w 4991100"/>
                <a:gd name="connsiteY52" fmla="*/ 0 h 2183847"/>
                <a:gd name="connsiteX53" fmla="*/ 2331522 w 4991100"/>
                <a:gd name="connsiteY53" fmla="*/ 0 h 2183847"/>
                <a:gd name="connsiteX54" fmla="*/ 2331522 w 4991100"/>
                <a:gd name="connsiteY54" fmla="*/ 135974 h 2183847"/>
                <a:gd name="connsiteX55" fmla="*/ 2367522 w 4991100"/>
                <a:gd name="connsiteY55" fmla="*/ 135974 h 2183847"/>
                <a:gd name="connsiteX56" fmla="*/ 2367522 w 4991100"/>
                <a:gd name="connsiteY56" fmla="*/ 212174 h 2183847"/>
                <a:gd name="connsiteX57" fmla="*/ 2447923 w 4991100"/>
                <a:gd name="connsiteY57" fmla="*/ 212174 h 2183847"/>
                <a:gd name="connsiteX58" fmla="*/ 2447923 w 4991100"/>
                <a:gd name="connsiteY58" fmla="*/ 1459948 h 2183847"/>
                <a:gd name="connsiteX59" fmla="*/ 2533650 w 4991100"/>
                <a:gd name="connsiteY59" fmla="*/ 1459948 h 2183847"/>
                <a:gd name="connsiteX60" fmla="*/ 2533650 w 4991100"/>
                <a:gd name="connsiteY60" fmla="*/ 1774272 h 2183847"/>
                <a:gd name="connsiteX61" fmla="*/ 2533650 w 4991100"/>
                <a:gd name="connsiteY61" fmla="*/ 1869523 h 2183847"/>
                <a:gd name="connsiteX62" fmla="*/ 2533650 w 4991100"/>
                <a:gd name="connsiteY62" fmla="*/ 2183847 h 2183847"/>
                <a:gd name="connsiteX63" fmla="*/ 1123950 w 4991100"/>
                <a:gd name="connsiteY63" fmla="*/ 2183847 h 2183847"/>
                <a:gd name="connsiteX64" fmla="*/ 1123950 w 4991100"/>
                <a:gd name="connsiteY64" fmla="*/ 1774272 h 2183847"/>
                <a:gd name="connsiteX65" fmla="*/ 1495425 w 4991100"/>
                <a:gd name="connsiteY65" fmla="*/ 1774272 h 2183847"/>
                <a:gd name="connsiteX66" fmla="*/ 1495425 w 4991100"/>
                <a:gd name="connsiteY66" fmla="*/ 1459948 h 2183847"/>
                <a:gd name="connsiteX67" fmla="*/ 1571624 w 4991100"/>
                <a:gd name="connsiteY67" fmla="*/ 1459948 h 2183847"/>
                <a:gd name="connsiteX68" fmla="*/ 1571624 w 4991100"/>
                <a:gd name="connsiteY68" fmla="*/ 478872 h 2183847"/>
                <a:gd name="connsiteX69" fmla="*/ 1657349 w 4991100"/>
                <a:gd name="connsiteY69" fmla="*/ 478872 h 2183847"/>
                <a:gd name="connsiteX70" fmla="*/ 1657349 w 4991100"/>
                <a:gd name="connsiteY70" fmla="*/ 402673 h 2183847"/>
                <a:gd name="connsiteX71" fmla="*/ 1717649 w 4991100"/>
                <a:gd name="connsiteY71" fmla="*/ 402673 h 2183847"/>
                <a:gd name="connsiteX72" fmla="*/ 1717649 w 4991100"/>
                <a:gd name="connsiteY72" fmla="*/ 331235 h 2183847"/>
                <a:gd name="connsiteX73" fmla="*/ 1825649 w 4991100"/>
                <a:gd name="connsiteY73" fmla="*/ 331235 h 2183847"/>
                <a:gd name="connsiteX74" fmla="*/ 1825649 w 4991100"/>
                <a:gd name="connsiteY74" fmla="*/ 402673 h 2183847"/>
                <a:gd name="connsiteX75" fmla="*/ 1885950 w 4991100"/>
                <a:gd name="connsiteY75" fmla="*/ 402673 h 2183847"/>
                <a:gd name="connsiteX76" fmla="*/ 1885950 w 4991100"/>
                <a:gd name="connsiteY76" fmla="*/ 478872 h 2183847"/>
                <a:gd name="connsiteX77" fmla="*/ 1971675 w 4991100"/>
                <a:gd name="connsiteY77" fmla="*/ 478872 h 2183847"/>
                <a:gd name="connsiteX78" fmla="*/ 1971675 w 4991100"/>
                <a:gd name="connsiteY78" fmla="*/ 1459948 h 2183847"/>
                <a:gd name="connsiteX79" fmla="*/ 2143122 w 4991100"/>
                <a:gd name="connsiteY79" fmla="*/ 1459948 h 2183847"/>
                <a:gd name="connsiteX80" fmla="*/ 2143122 w 4991100"/>
                <a:gd name="connsiteY80" fmla="*/ 212174 h 2183847"/>
                <a:gd name="connsiteX81" fmla="*/ 2223522 w 4991100"/>
                <a:gd name="connsiteY81" fmla="*/ 212174 h 2183847"/>
                <a:gd name="connsiteX82" fmla="*/ 2223522 w 4991100"/>
                <a:gd name="connsiteY82" fmla="*/ 135974 h 2183847"/>
                <a:gd name="connsiteX83" fmla="*/ 2259522 w 4991100"/>
                <a:gd name="connsiteY83" fmla="*/ 135974 h 218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991100" h="2183847">
                  <a:moveTo>
                    <a:pt x="0" y="774147"/>
                  </a:moveTo>
                  <a:lnTo>
                    <a:pt x="266700" y="774147"/>
                  </a:lnTo>
                  <a:lnTo>
                    <a:pt x="266700" y="2183847"/>
                  </a:lnTo>
                  <a:lnTo>
                    <a:pt x="0" y="2183847"/>
                  </a:lnTo>
                  <a:close/>
                  <a:moveTo>
                    <a:pt x="361950" y="488397"/>
                  </a:moveTo>
                  <a:lnTo>
                    <a:pt x="1028700" y="488397"/>
                  </a:lnTo>
                  <a:lnTo>
                    <a:pt x="1028700" y="2183847"/>
                  </a:lnTo>
                  <a:lnTo>
                    <a:pt x="361950" y="2183847"/>
                  </a:lnTo>
                  <a:close/>
                  <a:moveTo>
                    <a:pt x="2756926" y="423934"/>
                  </a:moveTo>
                  <a:lnTo>
                    <a:pt x="2900926" y="423934"/>
                  </a:lnTo>
                  <a:lnTo>
                    <a:pt x="2900926" y="634273"/>
                  </a:lnTo>
                  <a:lnTo>
                    <a:pt x="2936926" y="634273"/>
                  </a:lnTo>
                  <a:lnTo>
                    <a:pt x="2936926" y="991948"/>
                  </a:lnTo>
                  <a:lnTo>
                    <a:pt x="2990926" y="991948"/>
                  </a:lnTo>
                  <a:lnTo>
                    <a:pt x="2990926" y="1247847"/>
                  </a:lnTo>
                  <a:lnTo>
                    <a:pt x="3028952" y="1247847"/>
                  </a:lnTo>
                  <a:lnTo>
                    <a:pt x="3028952" y="2021923"/>
                  </a:lnTo>
                  <a:lnTo>
                    <a:pt x="3105152" y="2021923"/>
                  </a:lnTo>
                  <a:lnTo>
                    <a:pt x="3105152" y="1774271"/>
                  </a:lnTo>
                  <a:lnTo>
                    <a:pt x="3105152" y="1688544"/>
                  </a:lnTo>
                  <a:lnTo>
                    <a:pt x="3105152" y="1658697"/>
                  </a:lnTo>
                  <a:lnTo>
                    <a:pt x="3105152" y="1555200"/>
                  </a:lnTo>
                  <a:lnTo>
                    <a:pt x="3105152" y="1545674"/>
                  </a:lnTo>
                  <a:lnTo>
                    <a:pt x="3105152" y="1459947"/>
                  </a:lnTo>
                  <a:lnTo>
                    <a:pt x="3105152" y="1348202"/>
                  </a:lnTo>
                  <a:lnTo>
                    <a:pt x="3248024" y="1348202"/>
                  </a:lnTo>
                  <a:lnTo>
                    <a:pt x="3248024" y="1459947"/>
                  </a:lnTo>
                  <a:lnTo>
                    <a:pt x="3390901" y="1459947"/>
                  </a:lnTo>
                  <a:lnTo>
                    <a:pt x="3390901" y="1545674"/>
                  </a:lnTo>
                  <a:lnTo>
                    <a:pt x="3648076" y="1545674"/>
                  </a:lnTo>
                  <a:lnTo>
                    <a:pt x="3648076" y="619660"/>
                  </a:lnTo>
                  <a:lnTo>
                    <a:pt x="3993356" y="619660"/>
                  </a:lnTo>
                  <a:lnTo>
                    <a:pt x="3993356" y="1545674"/>
                  </a:lnTo>
                  <a:lnTo>
                    <a:pt x="4108355" y="1545674"/>
                  </a:lnTo>
                  <a:lnTo>
                    <a:pt x="4108355" y="862573"/>
                  </a:lnTo>
                  <a:lnTo>
                    <a:pt x="4431506" y="862573"/>
                  </a:lnTo>
                  <a:lnTo>
                    <a:pt x="4431506" y="1658697"/>
                  </a:lnTo>
                  <a:lnTo>
                    <a:pt x="4762499" y="1658697"/>
                  </a:lnTo>
                  <a:lnTo>
                    <a:pt x="4762499" y="2021923"/>
                  </a:lnTo>
                  <a:lnTo>
                    <a:pt x="4991100" y="2021923"/>
                  </a:lnTo>
                  <a:lnTo>
                    <a:pt x="4991100" y="2183847"/>
                  </a:lnTo>
                  <a:lnTo>
                    <a:pt x="4762499" y="2183847"/>
                  </a:lnTo>
                  <a:lnTo>
                    <a:pt x="3105152" y="2183847"/>
                  </a:lnTo>
                  <a:lnTo>
                    <a:pt x="3028952" y="2183847"/>
                  </a:lnTo>
                  <a:lnTo>
                    <a:pt x="2936926" y="2183847"/>
                  </a:lnTo>
                  <a:lnTo>
                    <a:pt x="2628901" y="2183847"/>
                  </a:lnTo>
                  <a:lnTo>
                    <a:pt x="2628901" y="1247847"/>
                  </a:lnTo>
                  <a:lnTo>
                    <a:pt x="2666926" y="1247847"/>
                  </a:lnTo>
                  <a:lnTo>
                    <a:pt x="2666926" y="991948"/>
                  </a:lnTo>
                  <a:lnTo>
                    <a:pt x="2720926" y="991948"/>
                  </a:lnTo>
                  <a:lnTo>
                    <a:pt x="2720926" y="634273"/>
                  </a:lnTo>
                  <a:lnTo>
                    <a:pt x="2756926" y="634273"/>
                  </a:lnTo>
                  <a:close/>
                  <a:moveTo>
                    <a:pt x="2259522" y="0"/>
                  </a:moveTo>
                  <a:lnTo>
                    <a:pt x="2331522" y="0"/>
                  </a:lnTo>
                  <a:lnTo>
                    <a:pt x="2331522" y="135974"/>
                  </a:lnTo>
                  <a:lnTo>
                    <a:pt x="2367522" y="135974"/>
                  </a:lnTo>
                  <a:lnTo>
                    <a:pt x="2367522" y="212174"/>
                  </a:lnTo>
                  <a:lnTo>
                    <a:pt x="2447923" y="212174"/>
                  </a:lnTo>
                  <a:lnTo>
                    <a:pt x="2447923" y="1459948"/>
                  </a:lnTo>
                  <a:lnTo>
                    <a:pt x="2533650" y="1459948"/>
                  </a:lnTo>
                  <a:lnTo>
                    <a:pt x="2533650" y="1774272"/>
                  </a:lnTo>
                  <a:lnTo>
                    <a:pt x="2533650" y="1869523"/>
                  </a:lnTo>
                  <a:lnTo>
                    <a:pt x="2533650" y="2183847"/>
                  </a:lnTo>
                  <a:lnTo>
                    <a:pt x="1123950" y="2183847"/>
                  </a:lnTo>
                  <a:lnTo>
                    <a:pt x="1123950" y="1774272"/>
                  </a:lnTo>
                  <a:lnTo>
                    <a:pt x="1495425" y="1774272"/>
                  </a:lnTo>
                  <a:lnTo>
                    <a:pt x="1495425" y="1459948"/>
                  </a:lnTo>
                  <a:lnTo>
                    <a:pt x="1571624" y="1459948"/>
                  </a:lnTo>
                  <a:lnTo>
                    <a:pt x="1571624" y="478872"/>
                  </a:lnTo>
                  <a:lnTo>
                    <a:pt x="1657349" y="478872"/>
                  </a:lnTo>
                  <a:lnTo>
                    <a:pt x="1657349" y="402673"/>
                  </a:lnTo>
                  <a:lnTo>
                    <a:pt x="1717649" y="402673"/>
                  </a:lnTo>
                  <a:lnTo>
                    <a:pt x="1717649" y="331235"/>
                  </a:lnTo>
                  <a:lnTo>
                    <a:pt x="1825649" y="331235"/>
                  </a:lnTo>
                  <a:lnTo>
                    <a:pt x="1825649" y="402673"/>
                  </a:lnTo>
                  <a:lnTo>
                    <a:pt x="1885950" y="402673"/>
                  </a:lnTo>
                  <a:lnTo>
                    <a:pt x="1885950" y="478872"/>
                  </a:lnTo>
                  <a:lnTo>
                    <a:pt x="1971675" y="478872"/>
                  </a:lnTo>
                  <a:lnTo>
                    <a:pt x="1971675" y="1459948"/>
                  </a:lnTo>
                  <a:lnTo>
                    <a:pt x="2143122" y="1459948"/>
                  </a:lnTo>
                  <a:lnTo>
                    <a:pt x="2143122" y="212174"/>
                  </a:lnTo>
                  <a:lnTo>
                    <a:pt x="2223522" y="212174"/>
                  </a:lnTo>
                  <a:lnTo>
                    <a:pt x="2223522" y="135974"/>
                  </a:lnTo>
                  <a:lnTo>
                    <a:pt x="2259522" y="135974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1" y="0"/>
            <a:ext cx="5991759" cy="537720"/>
          </a:xfrm>
          <a:custGeom>
            <a:avLst/>
            <a:gdLst>
              <a:gd name="connsiteX0" fmla="*/ 5827953 w 5991759"/>
              <a:gd name="connsiteY0" fmla="*/ 0 h 537720"/>
              <a:gd name="connsiteX1" fmla="*/ 5991759 w 5991759"/>
              <a:gd name="connsiteY1" fmla="*/ 0 h 537720"/>
              <a:gd name="connsiteX2" fmla="*/ 5681306 w 5991759"/>
              <a:gd name="connsiteY2" fmla="*/ 537720 h 537720"/>
              <a:gd name="connsiteX3" fmla="*/ 5517500 w 5991759"/>
              <a:gd name="connsiteY3" fmla="*/ 537720 h 537720"/>
              <a:gd name="connsiteX4" fmla="*/ 0 w 5991759"/>
              <a:gd name="connsiteY4" fmla="*/ 0 h 537720"/>
              <a:gd name="connsiteX5" fmla="*/ 5728433 w 5991759"/>
              <a:gd name="connsiteY5" fmla="*/ 0 h 537720"/>
              <a:gd name="connsiteX6" fmla="*/ 5417981 w 5991759"/>
              <a:gd name="connsiteY6" fmla="*/ 537720 h 537720"/>
              <a:gd name="connsiteX7" fmla="*/ 0 w 5991759"/>
              <a:gd name="connsiteY7" fmla="*/ 537720 h 5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91759" h="537720">
                <a:moveTo>
                  <a:pt x="5827953" y="0"/>
                </a:moveTo>
                <a:lnTo>
                  <a:pt x="5991759" y="0"/>
                </a:lnTo>
                <a:lnTo>
                  <a:pt x="5681306" y="537720"/>
                </a:lnTo>
                <a:lnTo>
                  <a:pt x="5517500" y="537720"/>
                </a:lnTo>
                <a:close/>
                <a:moveTo>
                  <a:pt x="0" y="0"/>
                </a:moveTo>
                <a:lnTo>
                  <a:pt x="5728433" y="0"/>
                </a:lnTo>
                <a:lnTo>
                  <a:pt x="5417981" y="537720"/>
                </a:lnTo>
                <a:lnTo>
                  <a:pt x="0" y="537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064628" y="1425775"/>
            <a:ext cx="6158998" cy="4082650"/>
          </a:xfrm>
          <a:custGeom>
            <a:avLst/>
            <a:gdLst>
              <a:gd name="connsiteX0" fmla="*/ 4158314 w 6158998"/>
              <a:gd name="connsiteY0" fmla="*/ 2774208 h 4082650"/>
              <a:gd name="connsiteX1" fmla="*/ 6158998 w 6158998"/>
              <a:gd name="connsiteY1" fmla="*/ 2774208 h 4082650"/>
              <a:gd name="connsiteX2" fmla="*/ 6158998 w 6158998"/>
              <a:gd name="connsiteY2" fmla="*/ 4082650 h 4082650"/>
              <a:gd name="connsiteX3" fmla="*/ 4158314 w 6158998"/>
              <a:gd name="connsiteY3" fmla="*/ 4082650 h 4082650"/>
              <a:gd name="connsiteX4" fmla="*/ 2079157 w 6158998"/>
              <a:gd name="connsiteY4" fmla="*/ 2774208 h 4082650"/>
              <a:gd name="connsiteX5" fmla="*/ 4086314 w 6158998"/>
              <a:gd name="connsiteY5" fmla="*/ 2774208 h 4082650"/>
              <a:gd name="connsiteX6" fmla="*/ 4086314 w 6158998"/>
              <a:gd name="connsiteY6" fmla="*/ 4082650 h 4082650"/>
              <a:gd name="connsiteX7" fmla="*/ 2079157 w 6158998"/>
              <a:gd name="connsiteY7" fmla="*/ 4082650 h 4082650"/>
              <a:gd name="connsiteX8" fmla="*/ 4158314 w 6158998"/>
              <a:gd name="connsiteY8" fmla="*/ 1387104 h 4082650"/>
              <a:gd name="connsiteX9" fmla="*/ 6158998 w 6158998"/>
              <a:gd name="connsiteY9" fmla="*/ 1387104 h 4082650"/>
              <a:gd name="connsiteX10" fmla="*/ 6158998 w 6158998"/>
              <a:gd name="connsiteY10" fmla="*/ 2702208 h 4082650"/>
              <a:gd name="connsiteX11" fmla="*/ 4158314 w 6158998"/>
              <a:gd name="connsiteY11" fmla="*/ 2702208 h 4082650"/>
              <a:gd name="connsiteX12" fmla="*/ 2079157 w 6158998"/>
              <a:gd name="connsiteY12" fmla="*/ 1387104 h 4082650"/>
              <a:gd name="connsiteX13" fmla="*/ 4086314 w 6158998"/>
              <a:gd name="connsiteY13" fmla="*/ 1387104 h 4082650"/>
              <a:gd name="connsiteX14" fmla="*/ 4086314 w 6158998"/>
              <a:gd name="connsiteY14" fmla="*/ 2702208 h 4082650"/>
              <a:gd name="connsiteX15" fmla="*/ 2079157 w 6158998"/>
              <a:gd name="connsiteY15" fmla="*/ 2702208 h 4082650"/>
              <a:gd name="connsiteX16" fmla="*/ 4158314 w 6158998"/>
              <a:gd name="connsiteY16" fmla="*/ 0 h 4082650"/>
              <a:gd name="connsiteX17" fmla="*/ 6158998 w 6158998"/>
              <a:gd name="connsiteY17" fmla="*/ 0 h 4082650"/>
              <a:gd name="connsiteX18" fmla="*/ 6158998 w 6158998"/>
              <a:gd name="connsiteY18" fmla="*/ 1315104 h 4082650"/>
              <a:gd name="connsiteX19" fmla="*/ 4158314 w 6158998"/>
              <a:gd name="connsiteY19" fmla="*/ 1315104 h 4082650"/>
              <a:gd name="connsiteX20" fmla="*/ 2079157 w 6158998"/>
              <a:gd name="connsiteY20" fmla="*/ 0 h 4082650"/>
              <a:gd name="connsiteX21" fmla="*/ 4086314 w 6158998"/>
              <a:gd name="connsiteY21" fmla="*/ 0 h 4082650"/>
              <a:gd name="connsiteX22" fmla="*/ 4086314 w 6158998"/>
              <a:gd name="connsiteY22" fmla="*/ 1315104 h 4082650"/>
              <a:gd name="connsiteX23" fmla="*/ 2079157 w 6158998"/>
              <a:gd name="connsiteY23" fmla="*/ 1315104 h 4082650"/>
              <a:gd name="connsiteX24" fmla="*/ 0 w 6158998"/>
              <a:gd name="connsiteY24" fmla="*/ 0 h 4082650"/>
              <a:gd name="connsiteX25" fmla="*/ 2007157 w 6158998"/>
              <a:gd name="connsiteY25" fmla="*/ 0 h 4082650"/>
              <a:gd name="connsiteX26" fmla="*/ 2007157 w 6158998"/>
              <a:gd name="connsiteY26" fmla="*/ 1315104 h 4082650"/>
              <a:gd name="connsiteX27" fmla="*/ 0 w 6158998"/>
              <a:gd name="connsiteY27" fmla="*/ 1315104 h 4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58998" h="4082650">
                <a:moveTo>
                  <a:pt x="4158314" y="2774208"/>
                </a:moveTo>
                <a:lnTo>
                  <a:pt x="6158998" y="2774208"/>
                </a:lnTo>
                <a:lnTo>
                  <a:pt x="6158998" y="4082650"/>
                </a:lnTo>
                <a:lnTo>
                  <a:pt x="4158314" y="4082650"/>
                </a:lnTo>
                <a:close/>
                <a:moveTo>
                  <a:pt x="2079157" y="2774208"/>
                </a:moveTo>
                <a:lnTo>
                  <a:pt x="4086314" y="2774208"/>
                </a:lnTo>
                <a:lnTo>
                  <a:pt x="4086314" y="4082650"/>
                </a:lnTo>
                <a:lnTo>
                  <a:pt x="2079157" y="4082650"/>
                </a:lnTo>
                <a:close/>
                <a:moveTo>
                  <a:pt x="4158314" y="1387104"/>
                </a:moveTo>
                <a:lnTo>
                  <a:pt x="6158998" y="1387104"/>
                </a:lnTo>
                <a:lnTo>
                  <a:pt x="6158998" y="2702208"/>
                </a:lnTo>
                <a:lnTo>
                  <a:pt x="4158314" y="2702208"/>
                </a:lnTo>
                <a:close/>
                <a:moveTo>
                  <a:pt x="2079157" y="1387104"/>
                </a:moveTo>
                <a:lnTo>
                  <a:pt x="4086314" y="1387104"/>
                </a:lnTo>
                <a:lnTo>
                  <a:pt x="4086314" y="2702208"/>
                </a:lnTo>
                <a:lnTo>
                  <a:pt x="2079157" y="2702208"/>
                </a:lnTo>
                <a:close/>
                <a:moveTo>
                  <a:pt x="4158314" y="0"/>
                </a:moveTo>
                <a:lnTo>
                  <a:pt x="6158998" y="0"/>
                </a:lnTo>
                <a:lnTo>
                  <a:pt x="6158998" y="1315104"/>
                </a:lnTo>
                <a:lnTo>
                  <a:pt x="4158314" y="1315104"/>
                </a:lnTo>
                <a:close/>
                <a:moveTo>
                  <a:pt x="2079157" y="0"/>
                </a:moveTo>
                <a:lnTo>
                  <a:pt x="4086314" y="0"/>
                </a:lnTo>
                <a:lnTo>
                  <a:pt x="4086314" y="1315104"/>
                </a:lnTo>
                <a:lnTo>
                  <a:pt x="2079157" y="1315104"/>
                </a:lnTo>
                <a:close/>
                <a:moveTo>
                  <a:pt x="0" y="0"/>
                </a:moveTo>
                <a:lnTo>
                  <a:pt x="2007157" y="0"/>
                </a:lnTo>
                <a:lnTo>
                  <a:pt x="2007157" y="1315104"/>
                </a:lnTo>
                <a:lnTo>
                  <a:pt x="0" y="1315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稿定设计-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image" Target="../media/image1.png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稿定设计-1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0.xml"/><Relationship Id="rId7" Type="http://schemas.openxmlformats.org/officeDocument/2006/relationships/image" Target="../media/image10.png"/><Relationship Id="rId6" Type="http://schemas.openxmlformats.org/officeDocument/2006/relationships/tags" Target="../tags/tag149.xml"/><Relationship Id="rId5" Type="http://schemas.openxmlformats.org/officeDocument/2006/relationships/image" Target="../media/image9.jpe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9.xml"/><Relationship Id="rId4" Type="http://schemas.openxmlformats.org/officeDocument/2006/relationships/image" Target="../media/image5.png"/><Relationship Id="rId3" Type="http://schemas.openxmlformats.org/officeDocument/2006/relationships/tags" Target="../tags/tag1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1.xm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5.xml"/><Relationship Id="rId4" Type="http://schemas.openxmlformats.org/officeDocument/2006/relationships/image" Target="../media/image7.png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748135" cy="553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按键控制LED灯亮灭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LED显示函数：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在按键按下更改LED显示标志位后，需要根据显示标志位的值来控制LED灯的亮灭。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uint8_t Flag_LED;    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LED_Init(void)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GPIO_WritePin(CW_GPIOC,GPIO_PIN_0,GPIO_Pin_SET);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//初始化让LED灯处于熄灭状态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LED_Lighting(void)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if(Flag_LED == 1)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GPIO_WritePin(CW_GPIOC,GPIO_PIN_0,GPIO_Pin_RESET); 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//亮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else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GPIO_WritePin(CW_GPIOC,GPIO_PIN_0,GPIO_Pin_SET);     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//灭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748135" cy="553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按键控制LED灯亮灭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最终主函数里只需要运行相应的初始化函数和上面的函数：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RCC_Configuration();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LED_Init();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while(1)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Key_Scan();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LED_Lighting();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1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1675" y="-9525"/>
            <a:ext cx="12893675" cy="6867525"/>
          </a:xfrm>
          <a:prstGeom prst="rect">
            <a:avLst/>
          </a:prstGeom>
        </p:spPr>
      </p:pic>
      <p:sp>
        <p:nvSpPr>
          <p:cNvPr id="38" name="1"/>
          <p:cNvSpPr txBox="1"/>
          <p:nvPr>
            <p:custDataLst>
              <p:tags r:id="rId2"/>
            </p:custDataLst>
          </p:nvPr>
        </p:nvSpPr>
        <p:spPr>
          <a:xfrm>
            <a:off x="333375" y="2643505"/>
            <a:ext cx="12064365" cy="14046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8800" b="1" spc="-300">
                <a:effectLst>
                  <a:outerShdw dist="38100" dir="5400000" algn="t" rotWithShape="0">
                    <a:srgbClr val="74E0FE"/>
                  </a:outerShdw>
                </a:effectLst>
                <a:latin typeface="汉仪雅酷黑 75W" panose="020B0804020202020204" pitchFamily="34" charset="-122"/>
                <a:ea typeface="汉仪雅酷黑 75W" panose="020B0804020202020204" pitchFamily="34" charset="-122"/>
              </a:defRPr>
            </a:lvl1pPr>
          </a:lstStyle>
          <a:p>
            <a:pPr algn="l" defTabSz="913765">
              <a:spcBef>
                <a:spcPts val="3600"/>
              </a:spcBef>
            </a:pPr>
            <a:r>
              <a:rPr lang="zh-CN" sz="960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思源黑体 CN Bold" panose="020B0800000000000000" charset="-122"/>
                <a:cs typeface="Arial" panose="020B0604020202020204" pitchFamily="34" charset="0"/>
                <a:sym typeface="+mn-ea"/>
              </a:rPr>
              <a:t>感谢观看</a:t>
            </a:r>
            <a:endParaRPr lang="zh-CN" sz="9600" dirty="0">
              <a:ln w="9525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思源黑体 CN Bold" panose="020B08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6-1"/>
          <p:cNvSpPr txBox="1"/>
          <p:nvPr>
            <p:custDataLst>
              <p:tags r:id="rId3"/>
            </p:custDataLst>
          </p:nvPr>
        </p:nvSpPr>
        <p:spPr>
          <a:xfrm>
            <a:off x="5221605" y="5278120"/>
            <a:ext cx="6670040" cy="10782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 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微信公众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5132070"/>
            <a:ext cx="1224000" cy="12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6452235"/>
            <a:ext cx="2155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CW32生态社区微信公众号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7970" y="6452235"/>
            <a:ext cx="2250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</a:t>
            </a:r>
            <a:r>
              <a:rPr lang="en-US" altLang="zh-CN" sz="1200">
                <a:solidFill>
                  <a:schemeClr val="bg2"/>
                </a:solidFill>
              </a:rPr>
              <a:t>QQ</a:t>
            </a:r>
            <a:r>
              <a:rPr lang="zh-CN" altLang="en-US" sz="1200">
                <a:solidFill>
                  <a:schemeClr val="bg2"/>
                </a:solidFill>
              </a:rPr>
              <a:t>群（</a:t>
            </a:r>
            <a:r>
              <a:rPr lang="en-US" altLang="zh-CN" sz="1200">
                <a:solidFill>
                  <a:schemeClr val="bg2"/>
                </a:solidFill>
              </a:rPr>
              <a:t>3</a:t>
            </a:r>
            <a:r>
              <a:rPr lang="zh-CN" altLang="en-US" sz="1200">
                <a:solidFill>
                  <a:schemeClr val="bg2"/>
                </a:solidFill>
              </a:rPr>
              <a:t>群）</a:t>
            </a:r>
            <a:endParaRPr lang="zh-CN" altLang="en-US" sz="120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5133975"/>
            <a:ext cx="1214755" cy="122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27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独立按键基础知识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独立按键结构组成：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   独立按键实际上是一个非自锁的轻触开关，有左右两个触点，当按下时左右两个触点闭合，当松开时左右两个触点断开。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独立按键控制原理：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想要使用外部的按键控制单片机有两种比较常见的方法：IO扫描和外部中断。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对于IO扫描的方式而言，需要单片机以比较高的频率去不间断地判断IO口的输入电平，随后根据IO电平来执行后续的逻辑。本章着重介绍IO扫描的控制方式。（单片机通过检测按键按下前后的高低电平变化，来判断按键是否按下。通过程序的控制，就可以实现不同的功能与设置。机械式按键在按下或者释放时，由于机械弹性作用的影响，通常伴随有一定时间的触点机械抖动，然后其触点才稳定下来。抖动时间长短与开关的机械特性有关，一般为5-10ms。在触点抖动期间检测按键的按下与否，可能会导致判断错误，为了克服机械抖动所产生的影响，必须采取消抖措施，可分为硬件消抖和软件消抖。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477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独立按键基础知识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按键亚稳态与按键消抖：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对于一个IO而言，在将其配置为输入模式之后，该引脚上的电平受外部电路影响，基本可以分为三种状态：高电平、低电平、浮空。高低电平很好理解，这里说明浮空的意义，浮空就是不对该IO进行任何电气属性的连接，此时该IO上的电平是未知的（虽然从直观感受上来看此时IO电压应该是0，但是空气中会有噪声，电路板上也会有噪声，某些电磁干扰也会充当噪声，所以浮空输入的IO电压实际上是未知的）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典型的浮空输入型IO电路如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浮空输入IO电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035" y="3771265"/>
            <a:ext cx="3819525" cy="26574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222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独立按键基础知识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按键亚稳态与按键消抖：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当开关闭合，IO电压等于VCC电压，当开关断开，IO电压未知，此时IO电压可能会受到不明来源的干扰，如果使用该电路作为IO扫描的电路方案，抗干扰能力会不好，容易造成误触发，故此应用场景下不考虑使用该电路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和浮空输入相比，比较好的办法是使用上拉电阻或下拉电阻将IO的电压固定下来，带上拉电阻或下拉电阻电路如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上拉电阻（左） 和  下拉电阻（右）电路"/>
          <p:cNvPicPr>
            <a:picLocks noChangeAspect="1"/>
          </p:cNvPicPr>
          <p:nvPr/>
        </p:nvPicPr>
        <p:blipFill>
          <a:blip r:embed="rId4"/>
          <a:srcRect l="7584" t="9056" r="11917" b="8888"/>
          <a:stretch>
            <a:fillRect/>
          </a:stretch>
        </p:blipFill>
        <p:spPr>
          <a:xfrm>
            <a:off x="3248660" y="3202940"/>
            <a:ext cx="5248910" cy="31007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独立按键基础知识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按键亚稳态与按键消抖：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上拉电阻可以将IO电压固定在VCC电压，当开关闭合时，IO接地使其电压变为GND电压；下拉电阻可以将IO电压固定在GND电压，当开关闭合时，IO电压其实就是电阻R2的电压，此时R2的电压就是VCC。使用上拉/下拉电阻可以很好地提高IO扫描的抗干扰性能，一般情况这两个电路不会有很大区别，挑一个你喜欢的用就好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通过金属导体的相互接触来控制电信号，由于机械特性，这种接触实际上并不可靠，手指按下按键不代表按键真的闭合且保持稳定，这种情况就是按键抖动，抖动过程中按键控制的信号处于亚稳态，亚稳态的信号不可靠，不能将其作为IO扫描的最终结果，为了获取正确的按键状态，我们需要对按键进行消抖处理，按键消抖大概可以分为两种方式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消抖：硬件消抖一般会在按键两端并联电容，通过电容的充放电作用将按键按下时的高频振荡吸收掉，当开关处于亚稳态时，IO电压不规则变化，电容会吸收这些不稳定电压进行充电，这对IO电压有平缓的效果，以此达到消抖的目的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软件消抖：极为简单的软件消抖一般是通过延时的办法来跳过亚稳态阶段，当检测到按键按下时，不会立即去检测电平，而是经过短暂的延时之后，再去检测当前引脚的电平，这能在一定程度上消除亚稳态带来的影响，但需要对按键按下和抬起都进行延时判断才能更为有效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好的软件消抖：在监测到IO电平发生变化后的一小段时间内快速采集IO的电平状态，如果这一小段时间内IO电平全都属于有效电平，则认为按键已按下（这种利用数学进行消抖的方式达到了对数字信号的筛选作用，所以他也是一种简易滤波器）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在条件允许的情况下，硬件消抖的效果会更好，如果PCB没有多余的空间留给这个消抖电容，使用软件消抖同样是一个不错的方案。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632565" cy="1597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独立按键原理图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CW32F003核心板上一共有两个按键，一个复位和一个用户按键，复位作为单片机的特殊功能，不可以作为按键使用，故只有用户按键可以作为按键使用。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   CW32F003核心板关于独立按键的原理图如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下图所示。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CW32F003按键电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110" y="3279775"/>
            <a:ext cx="8432800" cy="1800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0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独立按键驱动流程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上面的原理图可以了解到，按键的一端接到了地，另一端接到单片机的PB2引脚上。通过检测PB2引脚的电平状态，判断按键是否按下。当按键松开的时候，PB2检测到的电平为高电平，当按键按下的时候，PB2检测到的电平为低电平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外部电路不含上下拉电阻，对IO而言是浮空输入，因此需要使用单片机内部的上下拉电阻；电路不含消抖电容，故编程上需要对按键进行软件消抖。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按键控制LED灯亮灭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配置流程：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一般我们使用GPIO的输入功能，都需要有以下几个步骤。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开启GPIO的端口时钟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配置GPIO的模式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配置GPIO的输入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编写消抖函数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从开发板原理图了解到按键接的是单片机的PB2。我们要使能按键就需要配置GPIOB端口。下面我们就以按键连接的PB2进行介绍。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74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按键控制LED灯亮灭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开启GPIO的端口初始化：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   由于时钟的配置在之前的章节已有说明，故不再赘述，我们直接对端口进行初始化。初始化的代码与上文GPIO输出的配置略有不同，完整代码如下：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Gpio_Init(void)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__RCC_GPIOC_CLK_ENABLE();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//打开GPIOC的时钟，PC0控制LED亮灭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GPIO_InitTypeDef GPIO_InitStruct;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GPIO_InitStruct.Pins = GPIO_PIN_0;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GPIO_InitStruct.Mode = GPIO_MODE_OUTPUT_PP;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GPIO_InitStruct.IT = GPIO_IT_NONE;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GPIO_InitStruct.Speed = GPIO_SPEED_HIGH;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GPIO_Init(CW_GPIOC, &amp;GPIO_InitStruct);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__RCC_GPIOB_CLK_ENABLE();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//打开GPIOB的时钟，PB2控制按键输入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GPIO_InitStruct.Pins = GPIO_PIN_2;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GPIO_InitStruct.Mode = GPIO_MODE_INPUT_PULLUP; </a:t>
            </a:r>
            <a:r>
              <a:rPr lang="zh-CN" altLang="en-US" sz="16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//没有输入时PB2默认为高电平</a:t>
            </a:r>
            <a:endParaRPr lang="zh-CN" altLang="en-US" sz="16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GPIO_InitStruct.IT = GPIO_IT_NONE;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GPIO_Init(CW_GPIOB, &amp;GPIO_InitStruct);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实验二：按键检测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4535805" cy="5248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按键控制LED灯亮灭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编写消抖函数：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实验采用软件消抖，消抖函数的编写思路为：设置按键检测标志位（Flag_Key），当单片机检测到按键按下，即PB2为低电平时，将标志位置1；在后续的条件判断中如果标志位为1，则检测按键是否松开，若已松开则完成本次判断，认为按键已经按下过一次。这种方式可以不用延时判断，节约软件资源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完整的按键检测程序如下：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1875" y="641350"/>
            <a:ext cx="72777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uint8_t Flag_Key;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//按键标志位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extern uint8_t Flag_LED;       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//LED显示标志位</a:t>
            </a:r>
            <a:endParaRPr lang="zh-CN" altLang="en-US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Key_Scan(void)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//检测PB2是否为低电平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if(GPIO_ReadPin(CW_GPIOB,GPIO_PIN_2) == GPIO_Pin_RESET)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Flag_Key = 1;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//接着判断标志位</a:t>
            </a:r>
            <a:endParaRPr lang="zh-CN" altLang="en-US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if(Flag_Key)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//如果按键已经松开</a:t>
            </a:r>
            <a:endParaRPr lang="zh-CN" altLang="en-US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if(GPIO_ReadPin(CW_GPIOB,GPIO_PIN_2) == GPIO_Pin_SET)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{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Flag_Key = 0; 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//清零标志位，等待下一次按键检测</a:t>
            </a:r>
            <a:endParaRPr lang="zh-CN" altLang="en-US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//按键按下该变LED显示标志位的值，由显示标志位控制LED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if(Flag_LED == 0) Flag_LED = 1;         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else Flag_LED = 0;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COMMONDATA" val="eyJoZGlkIjoiNzRiM2VjYmRkZmQ3ZDBiYjg5NDVlYzk3MzBlYmIyNDQifQ=="/>
  <p:tag name="commondata" val="eyJoZGlkIjoiZjA2MjJlZDA5NWRkOGI2NjQyY2RiYjE4ZjM0ZTczODM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5012</Words>
  <Application>WPS 演示</Application>
  <PresentationFormat>宽屏</PresentationFormat>
  <Paragraphs>215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汉仪雅酷黑 75W</vt:lpstr>
      <vt:lpstr>黑体</vt:lpstr>
      <vt:lpstr>思源黑体 CN Bold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十方蓬莱</cp:lastModifiedBy>
  <cp:revision>311</cp:revision>
  <dcterms:created xsi:type="dcterms:W3CDTF">2019-06-19T02:08:00Z</dcterms:created>
  <dcterms:modified xsi:type="dcterms:W3CDTF">2024-03-19T08:47:58Z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2229761AB2C44987A32DA26EEFAAC27C_13</vt:lpwstr>
  </property>
</Properties>
</file>