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6" r:id="rId4"/>
    <p:sldId id="276" r:id="rId5"/>
    <p:sldId id="309" r:id="rId7"/>
    <p:sldId id="324" r:id="rId8"/>
    <p:sldId id="325" r:id="rId9"/>
    <p:sldId id="312" r:id="rId10"/>
    <p:sldId id="328" r:id="rId11"/>
    <p:sldId id="329" r:id="rId12"/>
    <p:sldId id="330" r:id="rId13"/>
    <p:sldId id="331" r:id="rId14"/>
    <p:sldId id="332" r:id="rId15"/>
    <p:sldId id="333" r:id="rId16"/>
    <p:sldId id="334" r:id="rId17"/>
    <p:sldId id="303"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 id="1" name="qiu"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55.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image" Target="../media/image1.png"/><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10634" y="136525"/>
            <a:ext cx="11370733" cy="3294074"/>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10634" y="3943797"/>
            <a:ext cx="11370732" cy="2276027"/>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24454" y="817032"/>
            <a:ext cx="2880000" cy="5156200"/>
          </a:xfrm>
        </p:spPr>
        <p:txBody>
          <a:bodyPr wrap="square" anchor="ctr">
            <a:normAutofit/>
          </a:bodyPr>
          <a:lstStyle>
            <a:lvl1pPr algn="ctr">
              <a:defRPr sz="5000">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087967" y="3694111"/>
            <a:ext cx="10016067" cy="2452689"/>
          </a:xfrm>
        </p:spPr>
        <p:txBody>
          <a:bodyPr wrap="square" anchor="t">
            <a:normAutofit/>
          </a:bodyPr>
          <a:lstStyle>
            <a:lvl1pPr algn="ctr">
              <a:defRPr sz="4200">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3"/>
            </p:custDataLst>
          </p:nvPr>
        </p:nvSpPr>
        <p:spPr>
          <a:xfrm>
            <a:off x="1087967" y="313268"/>
            <a:ext cx="10016067" cy="2928406"/>
          </a:xfrm>
        </p:spPr>
        <p:txBody>
          <a:bodyPr wrap="square" anchor="b">
            <a:normAutofit/>
          </a:bodyPr>
          <a:lstStyle>
            <a:lvl1pPr marL="0" indent="0" algn="ctr">
              <a:buNone/>
              <a:defRPr sz="8000" b="1">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5"/>
            </p:custDataLst>
          </p:nvPr>
        </p:nvSpPr>
        <p:spPr/>
        <p:txBody>
          <a:bodyPr/>
          <a:lstStyle/>
          <a:p>
            <a:endParaRPr lang="zh-CN" altLang="en-US"/>
          </a:p>
        </p:txBody>
      </p:sp>
      <p:sp>
        <p:nvSpPr>
          <p:cNvPr id="6"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9469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31317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94373" y="1369480"/>
            <a:ext cx="5157787"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4373" y="2066355"/>
            <a:ext cx="5157787"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311265" y="1354875"/>
            <a:ext cx="5183188"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311265" y="2051750"/>
            <a:ext cx="5183188"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838200" y="360000"/>
            <a:ext cx="10515600" cy="58176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j-ea"/>
                <a:ea typeface="+mj-ea"/>
                <a:cs typeface="+mj-ea"/>
                <a:sym typeface="+mj-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95325" y="1296035"/>
            <a:ext cx="10800080" cy="575945"/>
          </a:xfrm>
        </p:spPr>
        <p:txBody>
          <a:bodyPr wrap="square" anchor="t">
            <a:normAutofit/>
          </a:bodyPr>
          <a:lstStyle>
            <a:lvl1pPr marL="0" indent="0">
              <a:buNone/>
              <a:defRPr sz="28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74134" y="491067"/>
            <a:ext cx="11243733" cy="2964933"/>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74134" y="3937065"/>
            <a:ext cx="11243732" cy="2319802"/>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内容页1">
    <p:spTree>
      <p:nvGrpSpPr>
        <p:cNvPr id="1" name=""/>
        <p:cNvGrpSpPr/>
        <p:nvPr/>
      </p:nvGrpSpPr>
      <p:grpSpPr>
        <a:xfrm>
          <a:off x="0" y="0"/>
          <a:ext cx="0" cy="0"/>
          <a:chOff x="0" y="0"/>
          <a:chExt cx="0" cy="0"/>
        </a:xfrm>
      </p:grpSpPr>
      <p:sp>
        <p:nvSpPr>
          <p:cNvPr id="6" name="椭圆 69"/>
          <p:cNvSpPr/>
          <p:nvPr userDrawn="1"/>
        </p:nvSpPr>
        <p:spPr>
          <a:xfrm rot="21144686">
            <a:off x="4326693" y="1189162"/>
            <a:ext cx="9115989" cy="7132798"/>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1247" h="5822114">
                <a:moveTo>
                  <a:pt x="4635" y="3315974"/>
                </a:moveTo>
                <a:cubicBezTo>
                  <a:pt x="-96965" y="1260162"/>
                  <a:pt x="1495299" y="1799912"/>
                  <a:pt x="2433511" y="1258575"/>
                </a:cubicBezTo>
                <a:cubicBezTo>
                  <a:pt x="3371723" y="717238"/>
                  <a:pt x="4013073" y="-267013"/>
                  <a:pt x="5633910" y="67949"/>
                </a:cubicBezTo>
                <a:cubicBezTo>
                  <a:pt x="7254747" y="402911"/>
                  <a:pt x="8100885" y="1527584"/>
                  <a:pt x="7929435" y="3154049"/>
                </a:cubicBezTo>
                <a:cubicBezTo>
                  <a:pt x="7929435" y="4437614"/>
                  <a:pt x="5735510" y="5794062"/>
                  <a:pt x="4414710" y="5821049"/>
                </a:cubicBezTo>
                <a:cubicBezTo>
                  <a:pt x="3093910" y="5848037"/>
                  <a:pt x="106235" y="5371786"/>
                  <a:pt x="4635" y="3315974"/>
                </a:cubicBezTo>
                <a:close/>
              </a:path>
            </a:pathLst>
          </a:custGeom>
          <a:solidFill>
            <a:schemeClr val="bg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9"/>
          <p:cNvSpPr/>
          <p:nvPr userDrawn="1"/>
        </p:nvSpPr>
        <p:spPr>
          <a:xfrm rot="838279">
            <a:off x="5761983" y="2897264"/>
            <a:ext cx="8144830" cy="6029116"/>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 name="connsiteX0-207" fmla="*/ 26528 w 7973140"/>
              <a:gd name="connsiteY0-208" fmla="*/ 3315974 h 6049571"/>
              <a:gd name="connsiteX1-209" fmla="*/ 2455404 w 7973140"/>
              <a:gd name="connsiteY1-210" fmla="*/ 1258575 h 6049571"/>
              <a:gd name="connsiteX2-211" fmla="*/ 5655803 w 7973140"/>
              <a:gd name="connsiteY2-212" fmla="*/ 67949 h 6049571"/>
              <a:gd name="connsiteX3-213" fmla="*/ 7951328 w 7973140"/>
              <a:gd name="connsiteY3-214" fmla="*/ 3154049 h 6049571"/>
              <a:gd name="connsiteX4-215" fmla="*/ 4032067 w 7973140"/>
              <a:gd name="connsiteY4-216" fmla="*/ 6049296 h 6049571"/>
              <a:gd name="connsiteX5-217" fmla="*/ 26528 w 7973140"/>
              <a:gd name="connsiteY5-218" fmla="*/ 3315974 h 6049571"/>
              <a:gd name="connsiteX0-219" fmla="*/ 26528 w 7973140"/>
              <a:gd name="connsiteY0-220" fmla="*/ 3315974 h 6049571"/>
              <a:gd name="connsiteX1-221" fmla="*/ 2455404 w 7973140"/>
              <a:gd name="connsiteY1-222" fmla="*/ 1258575 h 6049571"/>
              <a:gd name="connsiteX2-223" fmla="*/ 5655803 w 7973140"/>
              <a:gd name="connsiteY2-224" fmla="*/ 67949 h 6049571"/>
              <a:gd name="connsiteX3-225" fmla="*/ 7951328 w 7973140"/>
              <a:gd name="connsiteY3-226" fmla="*/ 3154049 h 6049571"/>
              <a:gd name="connsiteX4-227" fmla="*/ 4032067 w 7973140"/>
              <a:gd name="connsiteY4-228" fmla="*/ 6049296 h 6049571"/>
              <a:gd name="connsiteX5-229" fmla="*/ 26528 w 7973140"/>
              <a:gd name="connsiteY5-230" fmla="*/ 3315974 h 6049571"/>
              <a:gd name="connsiteX0-231" fmla="*/ 11417 w 7958029"/>
              <a:gd name="connsiteY0-232" fmla="*/ 3315974 h 6049841"/>
              <a:gd name="connsiteX1-233" fmla="*/ 2440293 w 7958029"/>
              <a:gd name="connsiteY1-234" fmla="*/ 1258575 h 6049841"/>
              <a:gd name="connsiteX2-235" fmla="*/ 5640692 w 7958029"/>
              <a:gd name="connsiteY2-236" fmla="*/ 67949 h 6049841"/>
              <a:gd name="connsiteX3-237" fmla="*/ 7936217 w 7958029"/>
              <a:gd name="connsiteY3-238" fmla="*/ 3154049 h 6049841"/>
              <a:gd name="connsiteX4-239" fmla="*/ 4016956 w 7958029"/>
              <a:gd name="connsiteY4-240" fmla="*/ 6049296 h 6049841"/>
              <a:gd name="connsiteX5-241" fmla="*/ 11417 w 7958029"/>
              <a:gd name="connsiteY5-242" fmla="*/ 3315974 h 60498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8029" h="6049841">
                <a:moveTo>
                  <a:pt x="11417" y="3315974"/>
                </a:moveTo>
                <a:cubicBezTo>
                  <a:pt x="-153215" y="1531195"/>
                  <a:pt x="1502081" y="1799912"/>
                  <a:pt x="2440293" y="1258575"/>
                </a:cubicBezTo>
                <a:cubicBezTo>
                  <a:pt x="3378505" y="717238"/>
                  <a:pt x="4019855" y="-267013"/>
                  <a:pt x="5640692" y="67949"/>
                </a:cubicBezTo>
                <a:cubicBezTo>
                  <a:pt x="7261529" y="402911"/>
                  <a:pt x="8107667" y="1527584"/>
                  <a:pt x="7936217" y="3154049"/>
                </a:cubicBezTo>
                <a:cubicBezTo>
                  <a:pt x="7936217" y="4437614"/>
                  <a:pt x="5337756" y="6022309"/>
                  <a:pt x="4016956" y="6049296"/>
                </a:cubicBezTo>
                <a:cubicBezTo>
                  <a:pt x="2696156" y="6076284"/>
                  <a:pt x="176049" y="5100753"/>
                  <a:pt x="11417" y="3315974"/>
                </a:cubicBezTo>
                <a:close/>
              </a:path>
            </a:pathLst>
          </a:custGeom>
          <a:solidFill>
            <a:schemeClr val="bg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69"/>
          <p:cNvSpPr/>
          <p:nvPr userDrawn="1"/>
        </p:nvSpPr>
        <p:spPr>
          <a:xfrm rot="20761721" flipH="1">
            <a:off x="6485089" y="3819353"/>
            <a:ext cx="7157847" cy="5441528"/>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 name="connsiteX0-207" fmla="*/ 26528 w 7973140"/>
              <a:gd name="connsiteY0-208" fmla="*/ 3315974 h 6049571"/>
              <a:gd name="connsiteX1-209" fmla="*/ 2455404 w 7973140"/>
              <a:gd name="connsiteY1-210" fmla="*/ 1258575 h 6049571"/>
              <a:gd name="connsiteX2-211" fmla="*/ 5655803 w 7973140"/>
              <a:gd name="connsiteY2-212" fmla="*/ 67949 h 6049571"/>
              <a:gd name="connsiteX3-213" fmla="*/ 7951328 w 7973140"/>
              <a:gd name="connsiteY3-214" fmla="*/ 3154049 h 6049571"/>
              <a:gd name="connsiteX4-215" fmla="*/ 4032067 w 7973140"/>
              <a:gd name="connsiteY4-216" fmla="*/ 6049296 h 6049571"/>
              <a:gd name="connsiteX5-217" fmla="*/ 26528 w 7973140"/>
              <a:gd name="connsiteY5-218" fmla="*/ 3315974 h 6049571"/>
              <a:gd name="connsiteX0-219" fmla="*/ 26528 w 7973140"/>
              <a:gd name="connsiteY0-220" fmla="*/ 3315974 h 6049571"/>
              <a:gd name="connsiteX1-221" fmla="*/ 2455404 w 7973140"/>
              <a:gd name="connsiteY1-222" fmla="*/ 1258575 h 6049571"/>
              <a:gd name="connsiteX2-223" fmla="*/ 5655803 w 7973140"/>
              <a:gd name="connsiteY2-224" fmla="*/ 67949 h 6049571"/>
              <a:gd name="connsiteX3-225" fmla="*/ 7951328 w 7973140"/>
              <a:gd name="connsiteY3-226" fmla="*/ 3154049 h 6049571"/>
              <a:gd name="connsiteX4-227" fmla="*/ 4032067 w 7973140"/>
              <a:gd name="connsiteY4-228" fmla="*/ 6049296 h 6049571"/>
              <a:gd name="connsiteX5-229" fmla="*/ 26528 w 7973140"/>
              <a:gd name="connsiteY5-230" fmla="*/ 3315974 h 6049571"/>
              <a:gd name="connsiteX0-231" fmla="*/ 11417 w 7958029"/>
              <a:gd name="connsiteY0-232" fmla="*/ 3315974 h 6049841"/>
              <a:gd name="connsiteX1-233" fmla="*/ 2440293 w 7958029"/>
              <a:gd name="connsiteY1-234" fmla="*/ 1258575 h 6049841"/>
              <a:gd name="connsiteX2-235" fmla="*/ 5640692 w 7958029"/>
              <a:gd name="connsiteY2-236" fmla="*/ 67949 h 6049841"/>
              <a:gd name="connsiteX3-237" fmla="*/ 7936217 w 7958029"/>
              <a:gd name="connsiteY3-238" fmla="*/ 3154049 h 6049841"/>
              <a:gd name="connsiteX4-239" fmla="*/ 4016956 w 7958029"/>
              <a:gd name="connsiteY4-240" fmla="*/ 6049296 h 6049841"/>
              <a:gd name="connsiteX5-241" fmla="*/ 11417 w 7958029"/>
              <a:gd name="connsiteY5-242" fmla="*/ 3315974 h 60498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8029" h="6049841">
                <a:moveTo>
                  <a:pt x="11417" y="3315974"/>
                </a:moveTo>
                <a:cubicBezTo>
                  <a:pt x="-153215" y="1531195"/>
                  <a:pt x="1502081" y="1799912"/>
                  <a:pt x="2440293" y="1258575"/>
                </a:cubicBezTo>
                <a:cubicBezTo>
                  <a:pt x="3378505" y="717238"/>
                  <a:pt x="4019855" y="-267013"/>
                  <a:pt x="5640692" y="67949"/>
                </a:cubicBezTo>
                <a:cubicBezTo>
                  <a:pt x="7261529" y="402911"/>
                  <a:pt x="8107667" y="1527584"/>
                  <a:pt x="7936217" y="3154049"/>
                </a:cubicBezTo>
                <a:cubicBezTo>
                  <a:pt x="7936217" y="4437614"/>
                  <a:pt x="5337756" y="6022309"/>
                  <a:pt x="4016956" y="6049296"/>
                </a:cubicBezTo>
                <a:cubicBezTo>
                  <a:pt x="2696156" y="6076284"/>
                  <a:pt x="176049" y="5100753"/>
                  <a:pt x="11417" y="3315974"/>
                </a:cubicBezTo>
                <a:close/>
              </a:path>
            </a:pathLst>
          </a:custGeom>
          <a:solidFill>
            <a:srgbClr val="CCE3B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8947675" y="5727554"/>
            <a:ext cx="3244324" cy="1130446"/>
            <a:chOff x="4183947" y="2011081"/>
            <a:chExt cx="8008053" cy="2790310"/>
          </a:xfrm>
        </p:grpSpPr>
        <p:sp>
          <p:nvSpPr>
            <p:cNvPr id="10" name="任意多边形: 形状 9"/>
            <p:cNvSpPr/>
            <p:nvPr/>
          </p:nvSpPr>
          <p:spPr>
            <a:xfrm>
              <a:off x="6737492" y="2011081"/>
              <a:ext cx="5454508" cy="2790310"/>
            </a:xfrm>
            <a:custGeom>
              <a:avLst/>
              <a:gdLst>
                <a:gd name="connsiteX0" fmla="*/ 6975198 w 7639048"/>
                <a:gd name="connsiteY0" fmla="*/ 0 h 3907834"/>
                <a:gd name="connsiteX1" fmla="*/ 7103094 w 7639048"/>
                <a:gd name="connsiteY1" fmla="*/ 0 h 3907834"/>
                <a:gd name="connsiteX2" fmla="*/ 7103094 w 7639048"/>
                <a:gd name="connsiteY2" fmla="*/ 262987 h 3907834"/>
                <a:gd name="connsiteX3" fmla="*/ 7225739 w 7639048"/>
                <a:gd name="connsiteY3" fmla="*/ 262987 h 3907834"/>
                <a:gd name="connsiteX4" fmla="*/ 7225739 w 7639048"/>
                <a:gd name="connsiteY4" fmla="*/ 418362 h 3907834"/>
                <a:gd name="connsiteX5" fmla="*/ 7296492 w 7639048"/>
                <a:gd name="connsiteY5" fmla="*/ 418362 h 3907834"/>
                <a:gd name="connsiteX6" fmla="*/ 7296492 w 7639048"/>
                <a:gd name="connsiteY6" fmla="*/ 1522920 h 3907834"/>
                <a:gd name="connsiteX7" fmla="*/ 7296492 w 7639048"/>
                <a:gd name="connsiteY7" fmla="*/ 1856784 h 3907834"/>
                <a:gd name="connsiteX8" fmla="*/ 7296492 w 7639048"/>
                <a:gd name="connsiteY8" fmla="*/ 2315474 h 3907834"/>
                <a:gd name="connsiteX9" fmla="*/ 7639048 w 7639048"/>
                <a:gd name="connsiteY9" fmla="*/ 2315474 h 3907834"/>
                <a:gd name="connsiteX10" fmla="*/ 7639048 w 7639048"/>
                <a:gd name="connsiteY10" fmla="*/ 3907834 h 3907834"/>
                <a:gd name="connsiteX11" fmla="*/ 6216254 w 7639048"/>
                <a:gd name="connsiteY11" fmla="*/ 3907834 h 3907834"/>
                <a:gd name="connsiteX12" fmla="*/ 6216254 w 7639048"/>
                <a:gd name="connsiteY12" fmla="*/ 3907633 h 3907834"/>
                <a:gd name="connsiteX13" fmla="*/ 0 w 7639048"/>
                <a:gd name="connsiteY13" fmla="*/ 3907633 h 3907834"/>
                <a:gd name="connsiteX14" fmla="*/ 0 w 7639048"/>
                <a:gd name="connsiteY14" fmla="*/ 3691633 h 3907834"/>
                <a:gd name="connsiteX15" fmla="*/ 209553 w 7639048"/>
                <a:gd name="connsiteY15" fmla="*/ 3691633 h 3907834"/>
                <a:gd name="connsiteX16" fmla="*/ 209553 w 7639048"/>
                <a:gd name="connsiteY16" fmla="*/ 3410849 h 3907834"/>
                <a:gd name="connsiteX17" fmla="*/ 681043 w 7639048"/>
                <a:gd name="connsiteY17" fmla="*/ 3410849 h 3907834"/>
                <a:gd name="connsiteX18" fmla="*/ 681043 w 7639048"/>
                <a:gd name="connsiteY18" fmla="*/ 2029724 h 3907834"/>
                <a:gd name="connsiteX19" fmla="*/ 1333503 w 7639048"/>
                <a:gd name="connsiteY19" fmla="*/ 2029724 h 3907834"/>
                <a:gd name="connsiteX20" fmla="*/ 1333503 w 7639048"/>
                <a:gd name="connsiteY20" fmla="*/ 1729688 h 3907834"/>
                <a:gd name="connsiteX21" fmla="*/ 1843094 w 7639048"/>
                <a:gd name="connsiteY21" fmla="*/ 1729688 h 3907834"/>
                <a:gd name="connsiteX22" fmla="*/ 1843094 w 7639048"/>
                <a:gd name="connsiteY22" fmla="*/ 2427394 h 3907834"/>
                <a:gd name="connsiteX23" fmla="*/ 2750347 w 7639048"/>
                <a:gd name="connsiteY23" fmla="*/ 2427394 h 3907834"/>
                <a:gd name="connsiteX24" fmla="*/ 2750347 w 7639048"/>
                <a:gd name="connsiteY24" fmla="*/ 1162955 h 3907834"/>
                <a:gd name="connsiteX25" fmla="*/ 3390901 w 7639048"/>
                <a:gd name="connsiteY25" fmla="*/ 1162955 h 3907834"/>
                <a:gd name="connsiteX26" fmla="*/ 3390901 w 7639048"/>
                <a:gd name="connsiteY26" fmla="*/ 2427394 h 3907834"/>
                <a:gd name="connsiteX27" fmla="*/ 3390901 w 7639048"/>
                <a:gd name="connsiteY27" fmla="*/ 3153674 h 3907834"/>
                <a:gd name="connsiteX28" fmla="*/ 3598071 w 7639048"/>
                <a:gd name="connsiteY28" fmla="*/ 3153674 h 3907834"/>
                <a:gd name="connsiteX29" fmla="*/ 3598071 w 7639048"/>
                <a:gd name="connsiteY29" fmla="*/ 69952 h 3907834"/>
                <a:gd name="connsiteX30" fmla="*/ 4781551 w 7639048"/>
                <a:gd name="connsiteY30" fmla="*/ 69952 h 3907834"/>
                <a:gd name="connsiteX31" fmla="*/ 4781551 w 7639048"/>
                <a:gd name="connsiteY31" fmla="*/ 2980539 h 3907834"/>
                <a:gd name="connsiteX32" fmla="*/ 5481639 w 7639048"/>
                <a:gd name="connsiteY32" fmla="*/ 2980539 h 3907834"/>
                <a:gd name="connsiteX33" fmla="*/ 5481639 w 7639048"/>
                <a:gd name="connsiteY33" fmla="*/ 1115673 h 3907834"/>
                <a:gd name="connsiteX34" fmla="*/ 5551041 w 7639048"/>
                <a:gd name="connsiteY34" fmla="*/ 1115673 h 3907834"/>
                <a:gd name="connsiteX35" fmla="*/ 5551041 w 7639048"/>
                <a:gd name="connsiteY35" fmla="*/ 961519 h 3907834"/>
                <a:gd name="connsiteX36" fmla="*/ 5767041 w 7639048"/>
                <a:gd name="connsiteY36" fmla="*/ 961519 h 3907834"/>
                <a:gd name="connsiteX37" fmla="*/ 5767041 w 7639048"/>
                <a:gd name="connsiteY37" fmla="*/ 1115673 h 3907834"/>
                <a:gd name="connsiteX38" fmla="*/ 5836443 w 7639048"/>
                <a:gd name="connsiteY38" fmla="*/ 1115673 h 3907834"/>
                <a:gd name="connsiteX39" fmla="*/ 5836443 w 7639048"/>
                <a:gd name="connsiteY39" fmla="*/ 1406333 h 3907834"/>
                <a:gd name="connsiteX40" fmla="*/ 5997178 w 7639048"/>
                <a:gd name="connsiteY40" fmla="*/ 1406333 h 3907834"/>
                <a:gd name="connsiteX41" fmla="*/ 5997178 w 7639048"/>
                <a:gd name="connsiteY41" fmla="*/ 1112724 h 3907834"/>
                <a:gd name="connsiteX42" fmla="*/ 6181726 w 7639048"/>
                <a:gd name="connsiteY42" fmla="*/ 1112724 h 3907834"/>
                <a:gd name="connsiteX43" fmla="*/ 6181726 w 7639048"/>
                <a:gd name="connsiteY43" fmla="*/ 1406333 h 3907834"/>
                <a:gd name="connsiteX44" fmla="*/ 6343650 w 7639048"/>
                <a:gd name="connsiteY44" fmla="*/ 1406333 h 3907834"/>
                <a:gd name="connsiteX45" fmla="*/ 6343650 w 7639048"/>
                <a:gd name="connsiteY45" fmla="*/ 2315474 h 3907834"/>
                <a:gd name="connsiteX46" fmla="*/ 6603549 w 7639048"/>
                <a:gd name="connsiteY46" fmla="*/ 2315474 h 3907834"/>
                <a:gd name="connsiteX47" fmla="*/ 6603549 w 7639048"/>
                <a:gd name="connsiteY47" fmla="*/ 1522920 h 3907834"/>
                <a:gd name="connsiteX48" fmla="*/ 6781801 w 7639048"/>
                <a:gd name="connsiteY48" fmla="*/ 1522920 h 3907834"/>
                <a:gd name="connsiteX49" fmla="*/ 6781801 w 7639048"/>
                <a:gd name="connsiteY49" fmla="*/ 418362 h 3907834"/>
                <a:gd name="connsiteX50" fmla="*/ 6852554 w 7639048"/>
                <a:gd name="connsiteY50" fmla="*/ 418362 h 3907834"/>
                <a:gd name="connsiteX51" fmla="*/ 6852554 w 7639048"/>
                <a:gd name="connsiteY51" fmla="*/ 262987 h 3907834"/>
                <a:gd name="connsiteX52" fmla="*/ 6975198 w 7639048"/>
                <a:gd name="connsiteY52" fmla="*/ 262987 h 390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39048" h="3907834">
                  <a:moveTo>
                    <a:pt x="6975198" y="0"/>
                  </a:moveTo>
                  <a:lnTo>
                    <a:pt x="7103094" y="0"/>
                  </a:lnTo>
                  <a:lnTo>
                    <a:pt x="7103094" y="262987"/>
                  </a:lnTo>
                  <a:lnTo>
                    <a:pt x="7225739" y="262987"/>
                  </a:lnTo>
                  <a:lnTo>
                    <a:pt x="7225739" y="418362"/>
                  </a:lnTo>
                  <a:lnTo>
                    <a:pt x="7296492" y="418362"/>
                  </a:lnTo>
                  <a:lnTo>
                    <a:pt x="7296492" y="1522920"/>
                  </a:lnTo>
                  <a:lnTo>
                    <a:pt x="7296492" y="1856784"/>
                  </a:lnTo>
                  <a:lnTo>
                    <a:pt x="7296492" y="2315474"/>
                  </a:lnTo>
                  <a:lnTo>
                    <a:pt x="7639048" y="2315474"/>
                  </a:lnTo>
                  <a:lnTo>
                    <a:pt x="7639048" y="3907834"/>
                  </a:lnTo>
                  <a:lnTo>
                    <a:pt x="6216254" y="3907834"/>
                  </a:lnTo>
                  <a:lnTo>
                    <a:pt x="6216254" y="3907633"/>
                  </a:lnTo>
                  <a:lnTo>
                    <a:pt x="0" y="3907633"/>
                  </a:lnTo>
                  <a:lnTo>
                    <a:pt x="0" y="3691633"/>
                  </a:lnTo>
                  <a:lnTo>
                    <a:pt x="209553" y="3691633"/>
                  </a:lnTo>
                  <a:lnTo>
                    <a:pt x="209553" y="3410849"/>
                  </a:lnTo>
                  <a:lnTo>
                    <a:pt x="681043" y="3410849"/>
                  </a:lnTo>
                  <a:lnTo>
                    <a:pt x="681043" y="2029724"/>
                  </a:lnTo>
                  <a:lnTo>
                    <a:pt x="1333503" y="2029724"/>
                  </a:lnTo>
                  <a:lnTo>
                    <a:pt x="1333503" y="1729688"/>
                  </a:lnTo>
                  <a:lnTo>
                    <a:pt x="1843094" y="1729688"/>
                  </a:lnTo>
                  <a:lnTo>
                    <a:pt x="1843094" y="2427394"/>
                  </a:lnTo>
                  <a:lnTo>
                    <a:pt x="2750347" y="2427394"/>
                  </a:lnTo>
                  <a:lnTo>
                    <a:pt x="2750347" y="1162955"/>
                  </a:lnTo>
                  <a:lnTo>
                    <a:pt x="3390901" y="1162955"/>
                  </a:lnTo>
                  <a:lnTo>
                    <a:pt x="3390901" y="2427394"/>
                  </a:lnTo>
                  <a:lnTo>
                    <a:pt x="3390901" y="3153674"/>
                  </a:lnTo>
                  <a:lnTo>
                    <a:pt x="3598071" y="3153674"/>
                  </a:lnTo>
                  <a:lnTo>
                    <a:pt x="3598071" y="69952"/>
                  </a:lnTo>
                  <a:lnTo>
                    <a:pt x="4781551" y="69952"/>
                  </a:lnTo>
                  <a:lnTo>
                    <a:pt x="4781551" y="2980539"/>
                  </a:lnTo>
                  <a:lnTo>
                    <a:pt x="5481639" y="2980539"/>
                  </a:lnTo>
                  <a:lnTo>
                    <a:pt x="5481639" y="1115673"/>
                  </a:lnTo>
                  <a:lnTo>
                    <a:pt x="5551041" y="1115673"/>
                  </a:lnTo>
                  <a:lnTo>
                    <a:pt x="5551041" y="961519"/>
                  </a:lnTo>
                  <a:lnTo>
                    <a:pt x="5767041" y="961519"/>
                  </a:lnTo>
                  <a:lnTo>
                    <a:pt x="5767041" y="1115673"/>
                  </a:lnTo>
                  <a:lnTo>
                    <a:pt x="5836443" y="1115673"/>
                  </a:lnTo>
                  <a:lnTo>
                    <a:pt x="5836443" y="1406333"/>
                  </a:lnTo>
                  <a:lnTo>
                    <a:pt x="5997178" y="1406333"/>
                  </a:lnTo>
                  <a:lnTo>
                    <a:pt x="5997178" y="1112724"/>
                  </a:lnTo>
                  <a:lnTo>
                    <a:pt x="6181726" y="1112724"/>
                  </a:lnTo>
                  <a:lnTo>
                    <a:pt x="6181726" y="1406333"/>
                  </a:lnTo>
                  <a:lnTo>
                    <a:pt x="6343650" y="1406333"/>
                  </a:lnTo>
                  <a:lnTo>
                    <a:pt x="6343650" y="2315474"/>
                  </a:lnTo>
                  <a:lnTo>
                    <a:pt x="6603549" y="2315474"/>
                  </a:lnTo>
                  <a:lnTo>
                    <a:pt x="6603549" y="1522920"/>
                  </a:lnTo>
                  <a:lnTo>
                    <a:pt x="6781801" y="1522920"/>
                  </a:lnTo>
                  <a:lnTo>
                    <a:pt x="6781801" y="418362"/>
                  </a:lnTo>
                  <a:lnTo>
                    <a:pt x="6852554" y="418362"/>
                  </a:lnTo>
                  <a:lnTo>
                    <a:pt x="6852554" y="262987"/>
                  </a:lnTo>
                  <a:lnTo>
                    <a:pt x="6975198" y="262987"/>
                  </a:lnTo>
                  <a:close/>
                </a:path>
              </a:pathLst>
            </a:custGeom>
            <a:solidFill>
              <a:srgbClr val="C3DC6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flipH="1">
              <a:off x="4183947" y="2964921"/>
              <a:ext cx="4798198" cy="1832905"/>
            </a:xfrm>
            <a:custGeom>
              <a:avLst/>
              <a:gdLst>
                <a:gd name="connsiteX0" fmla="*/ 571500 w 6719888"/>
                <a:gd name="connsiteY0" fmla="*/ 0 h 2566988"/>
                <a:gd name="connsiteX1" fmla="*/ 1109662 w 6719888"/>
                <a:gd name="connsiteY1" fmla="*/ 0 h 2566988"/>
                <a:gd name="connsiteX2" fmla="*/ 1109662 w 6719888"/>
                <a:gd name="connsiteY2" fmla="*/ 1727597 h 2566988"/>
                <a:gd name="connsiteX3" fmla="*/ 1247775 w 6719888"/>
                <a:gd name="connsiteY3" fmla="*/ 1727597 h 2566988"/>
                <a:gd name="connsiteX4" fmla="*/ 1247775 w 6719888"/>
                <a:gd name="connsiteY4" fmla="*/ 2007393 h 2566988"/>
                <a:gd name="connsiteX5" fmla="*/ 1595436 w 6719888"/>
                <a:gd name="connsiteY5" fmla="*/ 2007393 h 2566988"/>
                <a:gd name="connsiteX6" fmla="*/ 1595436 w 6719888"/>
                <a:gd name="connsiteY6" fmla="*/ 1727597 h 2566988"/>
                <a:gd name="connsiteX7" fmla="*/ 1669259 w 6719888"/>
                <a:gd name="connsiteY7" fmla="*/ 1727597 h 2566988"/>
                <a:gd name="connsiteX8" fmla="*/ 1669259 w 6719888"/>
                <a:gd name="connsiteY8" fmla="*/ 762594 h 2566988"/>
                <a:gd name="connsiteX9" fmla="*/ 1749629 w 6719888"/>
                <a:gd name="connsiteY9" fmla="*/ 762594 h 2566988"/>
                <a:gd name="connsiteX10" fmla="*/ 1749629 w 6719888"/>
                <a:gd name="connsiteY10" fmla="*/ 667643 h 2566988"/>
                <a:gd name="connsiteX11" fmla="*/ 1832974 w 6719888"/>
                <a:gd name="connsiteY11" fmla="*/ 667643 h 2566988"/>
                <a:gd name="connsiteX12" fmla="*/ 1832974 w 6719888"/>
                <a:gd name="connsiteY12" fmla="*/ 593525 h 2566988"/>
                <a:gd name="connsiteX13" fmla="*/ 1993700 w 6719888"/>
                <a:gd name="connsiteY13" fmla="*/ 593525 h 2566988"/>
                <a:gd name="connsiteX14" fmla="*/ 1993700 w 6719888"/>
                <a:gd name="connsiteY14" fmla="*/ 667643 h 2566988"/>
                <a:gd name="connsiteX15" fmla="*/ 2077045 w 6719888"/>
                <a:gd name="connsiteY15" fmla="*/ 667643 h 2566988"/>
                <a:gd name="connsiteX16" fmla="*/ 2077045 w 6719888"/>
                <a:gd name="connsiteY16" fmla="*/ 762594 h 2566988"/>
                <a:gd name="connsiteX17" fmla="*/ 2157415 w 6719888"/>
                <a:gd name="connsiteY17" fmla="*/ 762594 h 2566988"/>
                <a:gd name="connsiteX18" fmla="*/ 2157415 w 6719888"/>
                <a:gd name="connsiteY18" fmla="*/ 1727597 h 2566988"/>
                <a:gd name="connsiteX19" fmla="*/ 2350893 w 6719888"/>
                <a:gd name="connsiteY19" fmla="*/ 1727597 h 2566988"/>
                <a:gd name="connsiteX20" fmla="*/ 2350893 w 6719888"/>
                <a:gd name="connsiteY20" fmla="*/ 601861 h 2566988"/>
                <a:gd name="connsiteX21" fmla="*/ 2407894 w 6719888"/>
                <a:gd name="connsiteY21" fmla="*/ 601861 h 2566988"/>
                <a:gd name="connsiteX22" fmla="*/ 2407894 w 6719888"/>
                <a:gd name="connsiteY22" fmla="*/ 522088 h 2566988"/>
                <a:gd name="connsiteX23" fmla="*/ 2521897 w 6719888"/>
                <a:gd name="connsiteY23" fmla="*/ 522088 h 2566988"/>
                <a:gd name="connsiteX24" fmla="*/ 2521897 w 6719888"/>
                <a:gd name="connsiteY24" fmla="*/ 601861 h 2566988"/>
                <a:gd name="connsiteX25" fmla="*/ 2578898 w 6719888"/>
                <a:gd name="connsiteY25" fmla="*/ 601861 h 2566988"/>
                <a:gd name="connsiteX26" fmla="*/ 2578898 w 6719888"/>
                <a:gd name="connsiteY26" fmla="*/ 1727597 h 2566988"/>
                <a:gd name="connsiteX27" fmla="*/ 2705099 w 6719888"/>
                <a:gd name="connsiteY27" fmla="*/ 1727597 h 2566988"/>
                <a:gd name="connsiteX28" fmla="*/ 2705099 w 6719888"/>
                <a:gd name="connsiteY28" fmla="*/ 1869876 h 2566988"/>
                <a:gd name="connsiteX29" fmla="*/ 3729047 w 6719888"/>
                <a:gd name="connsiteY29" fmla="*/ 1869876 h 2566988"/>
                <a:gd name="connsiteX30" fmla="*/ 3729047 w 6719888"/>
                <a:gd name="connsiteY30" fmla="*/ 1104602 h 2566988"/>
                <a:gd name="connsiteX31" fmla="*/ 3803310 w 6719888"/>
                <a:gd name="connsiteY31" fmla="*/ 1104602 h 2566988"/>
                <a:gd name="connsiteX32" fmla="*/ 3803310 w 6719888"/>
                <a:gd name="connsiteY32" fmla="*/ 925713 h 2566988"/>
                <a:gd name="connsiteX33" fmla="*/ 4003330 w 6719888"/>
                <a:gd name="connsiteY33" fmla="*/ 925713 h 2566988"/>
                <a:gd name="connsiteX34" fmla="*/ 4003330 w 6719888"/>
                <a:gd name="connsiteY34" fmla="*/ 1104602 h 2566988"/>
                <a:gd name="connsiteX35" fmla="*/ 4129087 w 6719888"/>
                <a:gd name="connsiteY35" fmla="*/ 1104602 h 2566988"/>
                <a:gd name="connsiteX36" fmla="*/ 4129087 w 6719888"/>
                <a:gd name="connsiteY36" fmla="*/ 1869876 h 2566988"/>
                <a:gd name="connsiteX37" fmla="*/ 4352925 w 6719888"/>
                <a:gd name="connsiteY37" fmla="*/ 1869876 h 2566988"/>
                <a:gd name="connsiteX38" fmla="*/ 4352925 w 6719888"/>
                <a:gd name="connsiteY38" fmla="*/ 1964234 h 2566988"/>
                <a:gd name="connsiteX39" fmla="*/ 4581984 w 6719888"/>
                <a:gd name="connsiteY39" fmla="*/ 1964234 h 2566988"/>
                <a:gd name="connsiteX40" fmla="*/ 4581984 w 6719888"/>
                <a:gd name="connsiteY40" fmla="*/ 1760190 h 2566988"/>
                <a:gd name="connsiteX41" fmla="*/ 4672522 w 6719888"/>
                <a:gd name="connsiteY41" fmla="*/ 1760190 h 2566988"/>
                <a:gd name="connsiteX42" fmla="*/ 4672522 w 6719888"/>
                <a:gd name="connsiteY42" fmla="*/ 1685329 h 2566988"/>
                <a:gd name="connsiteX43" fmla="*/ 5285417 w 6719888"/>
                <a:gd name="connsiteY43" fmla="*/ 1685329 h 2566988"/>
                <a:gd name="connsiteX44" fmla="*/ 5285417 w 6719888"/>
                <a:gd name="connsiteY44" fmla="*/ 1760190 h 2566988"/>
                <a:gd name="connsiteX45" fmla="*/ 5376873 w 6719888"/>
                <a:gd name="connsiteY45" fmla="*/ 1760190 h 2566988"/>
                <a:gd name="connsiteX46" fmla="*/ 5376873 w 6719888"/>
                <a:gd name="connsiteY46" fmla="*/ 1964234 h 2566988"/>
                <a:gd name="connsiteX47" fmla="*/ 5376873 w 6719888"/>
                <a:gd name="connsiteY47" fmla="*/ 2048917 h 2566988"/>
                <a:gd name="connsiteX48" fmla="*/ 5376873 w 6719888"/>
                <a:gd name="connsiteY48" fmla="*/ 2133601 h 2566988"/>
                <a:gd name="connsiteX49" fmla="*/ 5577905 w 6719888"/>
                <a:gd name="connsiteY49" fmla="*/ 2133601 h 2566988"/>
                <a:gd name="connsiteX50" fmla="*/ 5577905 w 6719888"/>
                <a:gd name="connsiteY50" fmla="*/ 1175742 h 2566988"/>
                <a:gd name="connsiteX51" fmla="*/ 5649837 w 6719888"/>
                <a:gd name="connsiteY51" fmla="*/ 1175742 h 2566988"/>
                <a:gd name="connsiteX52" fmla="*/ 5649837 w 6719888"/>
                <a:gd name="connsiteY52" fmla="*/ 962324 h 2566988"/>
                <a:gd name="connsiteX53" fmla="*/ 5847916 w 6719888"/>
                <a:gd name="connsiteY53" fmla="*/ 962324 h 2566988"/>
                <a:gd name="connsiteX54" fmla="*/ 5847916 w 6719888"/>
                <a:gd name="connsiteY54" fmla="*/ 1175742 h 2566988"/>
                <a:gd name="connsiteX55" fmla="*/ 5919848 w 6719888"/>
                <a:gd name="connsiteY55" fmla="*/ 1175742 h 2566988"/>
                <a:gd name="connsiteX56" fmla="*/ 5919848 w 6719888"/>
                <a:gd name="connsiteY56" fmla="*/ 2133601 h 2566988"/>
                <a:gd name="connsiteX57" fmla="*/ 6719888 w 6719888"/>
                <a:gd name="connsiteY57" fmla="*/ 2133601 h 2566988"/>
                <a:gd name="connsiteX58" fmla="*/ 6719888 w 6719888"/>
                <a:gd name="connsiteY58" fmla="*/ 2566988 h 2566988"/>
                <a:gd name="connsiteX59" fmla="*/ 0 w 6719888"/>
                <a:gd name="connsiteY59" fmla="*/ 2566988 h 2566988"/>
                <a:gd name="connsiteX60" fmla="*/ 0 w 6719888"/>
                <a:gd name="connsiteY60" fmla="*/ 2219326 h 2566988"/>
                <a:gd name="connsiteX61" fmla="*/ 0 w 6719888"/>
                <a:gd name="connsiteY61" fmla="*/ 2133601 h 2566988"/>
                <a:gd name="connsiteX62" fmla="*/ 0 w 6719888"/>
                <a:gd name="connsiteY62" fmla="*/ 981076 h 2566988"/>
                <a:gd name="connsiteX63" fmla="*/ 131263 w 6719888"/>
                <a:gd name="connsiteY63" fmla="*/ 981076 h 2566988"/>
                <a:gd name="connsiteX64" fmla="*/ 131263 w 6719888"/>
                <a:gd name="connsiteY64" fmla="*/ 840580 h 2566988"/>
                <a:gd name="connsiteX65" fmla="*/ 288426 w 6719888"/>
                <a:gd name="connsiteY65" fmla="*/ 840580 h 2566988"/>
                <a:gd name="connsiteX66" fmla="*/ 288426 w 6719888"/>
                <a:gd name="connsiteY66" fmla="*/ 2007393 h 2566988"/>
                <a:gd name="connsiteX67" fmla="*/ 571500 w 6719888"/>
                <a:gd name="connsiteY67" fmla="*/ 2007393 h 2566988"/>
                <a:gd name="connsiteX68" fmla="*/ 571500 w 6719888"/>
                <a:gd name="connsiteY68" fmla="*/ 1774030 h 2566988"/>
                <a:gd name="connsiteX69" fmla="*/ 571500 w 6719888"/>
                <a:gd name="connsiteY69" fmla="*/ 1727597 h 256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719888" h="2566988">
                  <a:moveTo>
                    <a:pt x="571500" y="0"/>
                  </a:moveTo>
                  <a:lnTo>
                    <a:pt x="1109662" y="0"/>
                  </a:lnTo>
                  <a:lnTo>
                    <a:pt x="1109662" y="1727597"/>
                  </a:lnTo>
                  <a:lnTo>
                    <a:pt x="1247775" y="1727597"/>
                  </a:lnTo>
                  <a:lnTo>
                    <a:pt x="1247775" y="2007393"/>
                  </a:lnTo>
                  <a:lnTo>
                    <a:pt x="1595436" y="2007393"/>
                  </a:lnTo>
                  <a:lnTo>
                    <a:pt x="1595436" y="1727597"/>
                  </a:lnTo>
                  <a:lnTo>
                    <a:pt x="1669259" y="1727597"/>
                  </a:lnTo>
                  <a:lnTo>
                    <a:pt x="1669259" y="762594"/>
                  </a:lnTo>
                  <a:lnTo>
                    <a:pt x="1749629" y="762594"/>
                  </a:lnTo>
                  <a:lnTo>
                    <a:pt x="1749629" y="667643"/>
                  </a:lnTo>
                  <a:lnTo>
                    <a:pt x="1832974" y="667643"/>
                  </a:lnTo>
                  <a:lnTo>
                    <a:pt x="1832974" y="593525"/>
                  </a:lnTo>
                  <a:lnTo>
                    <a:pt x="1993700" y="593525"/>
                  </a:lnTo>
                  <a:lnTo>
                    <a:pt x="1993700" y="667643"/>
                  </a:lnTo>
                  <a:lnTo>
                    <a:pt x="2077045" y="667643"/>
                  </a:lnTo>
                  <a:lnTo>
                    <a:pt x="2077045" y="762594"/>
                  </a:lnTo>
                  <a:lnTo>
                    <a:pt x="2157415" y="762594"/>
                  </a:lnTo>
                  <a:lnTo>
                    <a:pt x="2157415" y="1727597"/>
                  </a:lnTo>
                  <a:lnTo>
                    <a:pt x="2350893" y="1727597"/>
                  </a:lnTo>
                  <a:lnTo>
                    <a:pt x="2350893" y="601861"/>
                  </a:lnTo>
                  <a:lnTo>
                    <a:pt x="2407894" y="601861"/>
                  </a:lnTo>
                  <a:lnTo>
                    <a:pt x="2407894" y="522088"/>
                  </a:lnTo>
                  <a:lnTo>
                    <a:pt x="2521897" y="522088"/>
                  </a:lnTo>
                  <a:lnTo>
                    <a:pt x="2521897" y="601861"/>
                  </a:lnTo>
                  <a:lnTo>
                    <a:pt x="2578898" y="601861"/>
                  </a:lnTo>
                  <a:lnTo>
                    <a:pt x="2578898" y="1727597"/>
                  </a:lnTo>
                  <a:lnTo>
                    <a:pt x="2705099" y="1727597"/>
                  </a:lnTo>
                  <a:lnTo>
                    <a:pt x="2705099" y="1869876"/>
                  </a:lnTo>
                  <a:lnTo>
                    <a:pt x="3729047" y="1869876"/>
                  </a:lnTo>
                  <a:lnTo>
                    <a:pt x="3729047" y="1104602"/>
                  </a:lnTo>
                  <a:lnTo>
                    <a:pt x="3803310" y="1104602"/>
                  </a:lnTo>
                  <a:lnTo>
                    <a:pt x="3803310" y="925713"/>
                  </a:lnTo>
                  <a:lnTo>
                    <a:pt x="4003330" y="925713"/>
                  </a:lnTo>
                  <a:lnTo>
                    <a:pt x="4003330" y="1104602"/>
                  </a:lnTo>
                  <a:lnTo>
                    <a:pt x="4129087" y="1104602"/>
                  </a:lnTo>
                  <a:lnTo>
                    <a:pt x="4129087" y="1869876"/>
                  </a:lnTo>
                  <a:lnTo>
                    <a:pt x="4352925" y="1869876"/>
                  </a:lnTo>
                  <a:lnTo>
                    <a:pt x="4352925" y="1964234"/>
                  </a:lnTo>
                  <a:lnTo>
                    <a:pt x="4581984" y="1964234"/>
                  </a:lnTo>
                  <a:lnTo>
                    <a:pt x="4581984" y="1760190"/>
                  </a:lnTo>
                  <a:lnTo>
                    <a:pt x="4672522" y="1760190"/>
                  </a:lnTo>
                  <a:lnTo>
                    <a:pt x="4672522" y="1685329"/>
                  </a:lnTo>
                  <a:lnTo>
                    <a:pt x="5285417" y="1685329"/>
                  </a:lnTo>
                  <a:lnTo>
                    <a:pt x="5285417" y="1760190"/>
                  </a:lnTo>
                  <a:lnTo>
                    <a:pt x="5376873" y="1760190"/>
                  </a:lnTo>
                  <a:lnTo>
                    <a:pt x="5376873" y="1964234"/>
                  </a:lnTo>
                  <a:lnTo>
                    <a:pt x="5376873" y="2048917"/>
                  </a:lnTo>
                  <a:lnTo>
                    <a:pt x="5376873" y="2133601"/>
                  </a:lnTo>
                  <a:lnTo>
                    <a:pt x="5577905" y="2133601"/>
                  </a:lnTo>
                  <a:lnTo>
                    <a:pt x="5577905" y="1175742"/>
                  </a:lnTo>
                  <a:lnTo>
                    <a:pt x="5649837" y="1175742"/>
                  </a:lnTo>
                  <a:lnTo>
                    <a:pt x="5649837" y="962324"/>
                  </a:lnTo>
                  <a:lnTo>
                    <a:pt x="5847916" y="962324"/>
                  </a:lnTo>
                  <a:lnTo>
                    <a:pt x="5847916" y="1175742"/>
                  </a:lnTo>
                  <a:lnTo>
                    <a:pt x="5919848" y="1175742"/>
                  </a:lnTo>
                  <a:lnTo>
                    <a:pt x="5919848" y="2133601"/>
                  </a:lnTo>
                  <a:lnTo>
                    <a:pt x="6719888" y="2133601"/>
                  </a:lnTo>
                  <a:lnTo>
                    <a:pt x="6719888" y="2566988"/>
                  </a:lnTo>
                  <a:lnTo>
                    <a:pt x="0" y="2566988"/>
                  </a:lnTo>
                  <a:lnTo>
                    <a:pt x="0" y="2219326"/>
                  </a:lnTo>
                  <a:lnTo>
                    <a:pt x="0" y="2133601"/>
                  </a:lnTo>
                  <a:lnTo>
                    <a:pt x="0" y="981076"/>
                  </a:lnTo>
                  <a:lnTo>
                    <a:pt x="131263" y="981076"/>
                  </a:lnTo>
                  <a:lnTo>
                    <a:pt x="131263" y="840580"/>
                  </a:lnTo>
                  <a:lnTo>
                    <a:pt x="288426" y="840580"/>
                  </a:lnTo>
                  <a:lnTo>
                    <a:pt x="288426" y="2007393"/>
                  </a:lnTo>
                  <a:lnTo>
                    <a:pt x="571500" y="2007393"/>
                  </a:lnTo>
                  <a:lnTo>
                    <a:pt x="571500" y="1774030"/>
                  </a:lnTo>
                  <a:lnTo>
                    <a:pt x="571500" y="1727597"/>
                  </a:lnTo>
                  <a:close/>
                </a:path>
              </a:pathLst>
            </a:custGeom>
            <a:solidFill>
              <a:srgbClr val="7AB54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7664263" y="3240693"/>
              <a:ext cx="3563794" cy="1559331"/>
            </a:xfrm>
            <a:custGeom>
              <a:avLst/>
              <a:gdLst>
                <a:gd name="connsiteX0" fmla="*/ 0 w 4991100"/>
                <a:gd name="connsiteY0" fmla="*/ 774147 h 2183847"/>
                <a:gd name="connsiteX1" fmla="*/ 266700 w 4991100"/>
                <a:gd name="connsiteY1" fmla="*/ 774147 h 2183847"/>
                <a:gd name="connsiteX2" fmla="*/ 266700 w 4991100"/>
                <a:gd name="connsiteY2" fmla="*/ 2183847 h 2183847"/>
                <a:gd name="connsiteX3" fmla="*/ 0 w 4991100"/>
                <a:gd name="connsiteY3" fmla="*/ 2183847 h 2183847"/>
                <a:gd name="connsiteX4" fmla="*/ 361950 w 4991100"/>
                <a:gd name="connsiteY4" fmla="*/ 488397 h 2183847"/>
                <a:gd name="connsiteX5" fmla="*/ 1028700 w 4991100"/>
                <a:gd name="connsiteY5" fmla="*/ 488397 h 2183847"/>
                <a:gd name="connsiteX6" fmla="*/ 1028700 w 4991100"/>
                <a:gd name="connsiteY6" fmla="*/ 2183847 h 2183847"/>
                <a:gd name="connsiteX7" fmla="*/ 361950 w 4991100"/>
                <a:gd name="connsiteY7" fmla="*/ 2183847 h 2183847"/>
                <a:gd name="connsiteX8" fmla="*/ 2756926 w 4991100"/>
                <a:gd name="connsiteY8" fmla="*/ 423934 h 2183847"/>
                <a:gd name="connsiteX9" fmla="*/ 2900926 w 4991100"/>
                <a:gd name="connsiteY9" fmla="*/ 423934 h 2183847"/>
                <a:gd name="connsiteX10" fmla="*/ 2900926 w 4991100"/>
                <a:gd name="connsiteY10" fmla="*/ 634273 h 2183847"/>
                <a:gd name="connsiteX11" fmla="*/ 2936926 w 4991100"/>
                <a:gd name="connsiteY11" fmla="*/ 634273 h 2183847"/>
                <a:gd name="connsiteX12" fmla="*/ 2936926 w 4991100"/>
                <a:gd name="connsiteY12" fmla="*/ 991948 h 2183847"/>
                <a:gd name="connsiteX13" fmla="*/ 2990926 w 4991100"/>
                <a:gd name="connsiteY13" fmla="*/ 991948 h 2183847"/>
                <a:gd name="connsiteX14" fmla="*/ 2990926 w 4991100"/>
                <a:gd name="connsiteY14" fmla="*/ 1247847 h 2183847"/>
                <a:gd name="connsiteX15" fmla="*/ 3028952 w 4991100"/>
                <a:gd name="connsiteY15" fmla="*/ 1247847 h 2183847"/>
                <a:gd name="connsiteX16" fmla="*/ 3028952 w 4991100"/>
                <a:gd name="connsiteY16" fmla="*/ 2021923 h 2183847"/>
                <a:gd name="connsiteX17" fmla="*/ 3105152 w 4991100"/>
                <a:gd name="connsiteY17" fmla="*/ 2021923 h 2183847"/>
                <a:gd name="connsiteX18" fmla="*/ 3105152 w 4991100"/>
                <a:gd name="connsiteY18" fmla="*/ 1774271 h 2183847"/>
                <a:gd name="connsiteX19" fmla="*/ 3105152 w 4991100"/>
                <a:gd name="connsiteY19" fmla="*/ 1688544 h 2183847"/>
                <a:gd name="connsiteX20" fmla="*/ 3105152 w 4991100"/>
                <a:gd name="connsiteY20" fmla="*/ 1658697 h 2183847"/>
                <a:gd name="connsiteX21" fmla="*/ 3105152 w 4991100"/>
                <a:gd name="connsiteY21" fmla="*/ 1555200 h 2183847"/>
                <a:gd name="connsiteX22" fmla="*/ 3105152 w 4991100"/>
                <a:gd name="connsiteY22" fmla="*/ 1545674 h 2183847"/>
                <a:gd name="connsiteX23" fmla="*/ 3105152 w 4991100"/>
                <a:gd name="connsiteY23" fmla="*/ 1459947 h 2183847"/>
                <a:gd name="connsiteX24" fmla="*/ 3105152 w 4991100"/>
                <a:gd name="connsiteY24" fmla="*/ 1348202 h 2183847"/>
                <a:gd name="connsiteX25" fmla="*/ 3248024 w 4991100"/>
                <a:gd name="connsiteY25" fmla="*/ 1348202 h 2183847"/>
                <a:gd name="connsiteX26" fmla="*/ 3248024 w 4991100"/>
                <a:gd name="connsiteY26" fmla="*/ 1459947 h 2183847"/>
                <a:gd name="connsiteX27" fmla="*/ 3390901 w 4991100"/>
                <a:gd name="connsiteY27" fmla="*/ 1459947 h 2183847"/>
                <a:gd name="connsiteX28" fmla="*/ 3390901 w 4991100"/>
                <a:gd name="connsiteY28" fmla="*/ 1545674 h 2183847"/>
                <a:gd name="connsiteX29" fmla="*/ 3648076 w 4991100"/>
                <a:gd name="connsiteY29" fmla="*/ 1545674 h 2183847"/>
                <a:gd name="connsiteX30" fmla="*/ 3648076 w 4991100"/>
                <a:gd name="connsiteY30" fmla="*/ 619660 h 2183847"/>
                <a:gd name="connsiteX31" fmla="*/ 3993356 w 4991100"/>
                <a:gd name="connsiteY31" fmla="*/ 619660 h 2183847"/>
                <a:gd name="connsiteX32" fmla="*/ 3993356 w 4991100"/>
                <a:gd name="connsiteY32" fmla="*/ 1545674 h 2183847"/>
                <a:gd name="connsiteX33" fmla="*/ 4108355 w 4991100"/>
                <a:gd name="connsiteY33" fmla="*/ 1545674 h 2183847"/>
                <a:gd name="connsiteX34" fmla="*/ 4108355 w 4991100"/>
                <a:gd name="connsiteY34" fmla="*/ 862573 h 2183847"/>
                <a:gd name="connsiteX35" fmla="*/ 4431506 w 4991100"/>
                <a:gd name="connsiteY35" fmla="*/ 862573 h 2183847"/>
                <a:gd name="connsiteX36" fmla="*/ 4431506 w 4991100"/>
                <a:gd name="connsiteY36" fmla="*/ 1658697 h 2183847"/>
                <a:gd name="connsiteX37" fmla="*/ 4762499 w 4991100"/>
                <a:gd name="connsiteY37" fmla="*/ 1658697 h 2183847"/>
                <a:gd name="connsiteX38" fmla="*/ 4762499 w 4991100"/>
                <a:gd name="connsiteY38" fmla="*/ 2021923 h 2183847"/>
                <a:gd name="connsiteX39" fmla="*/ 4991100 w 4991100"/>
                <a:gd name="connsiteY39" fmla="*/ 2021923 h 2183847"/>
                <a:gd name="connsiteX40" fmla="*/ 4991100 w 4991100"/>
                <a:gd name="connsiteY40" fmla="*/ 2183847 h 2183847"/>
                <a:gd name="connsiteX41" fmla="*/ 4762499 w 4991100"/>
                <a:gd name="connsiteY41" fmla="*/ 2183847 h 2183847"/>
                <a:gd name="connsiteX42" fmla="*/ 3105152 w 4991100"/>
                <a:gd name="connsiteY42" fmla="*/ 2183847 h 2183847"/>
                <a:gd name="connsiteX43" fmla="*/ 3028952 w 4991100"/>
                <a:gd name="connsiteY43" fmla="*/ 2183847 h 2183847"/>
                <a:gd name="connsiteX44" fmla="*/ 2936926 w 4991100"/>
                <a:gd name="connsiteY44" fmla="*/ 2183847 h 2183847"/>
                <a:gd name="connsiteX45" fmla="*/ 2628901 w 4991100"/>
                <a:gd name="connsiteY45" fmla="*/ 2183847 h 2183847"/>
                <a:gd name="connsiteX46" fmla="*/ 2628901 w 4991100"/>
                <a:gd name="connsiteY46" fmla="*/ 1247847 h 2183847"/>
                <a:gd name="connsiteX47" fmla="*/ 2666926 w 4991100"/>
                <a:gd name="connsiteY47" fmla="*/ 1247847 h 2183847"/>
                <a:gd name="connsiteX48" fmla="*/ 2666926 w 4991100"/>
                <a:gd name="connsiteY48" fmla="*/ 991948 h 2183847"/>
                <a:gd name="connsiteX49" fmla="*/ 2720926 w 4991100"/>
                <a:gd name="connsiteY49" fmla="*/ 991948 h 2183847"/>
                <a:gd name="connsiteX50" fmla="*/ 2720926 w 4991100"/>
                <a:gd name="connsiteY50" fmla="*/ 634273 h 2183847"/>
                <a:gd name="connsiteX51" fmla="*/ 2756926 w 4991100"/>
                <a:gd name="connsiteY51" fmla="*/ 634273 h 2183847"/>
                <a:gd name="connsiteX52" fmla="*/ 2259522 w 4991100"/>
                <a:gd name="connsiteY52" fmla="*/ 0 h 2183847"/>
                <a:gd name="connsiteX53" fmla="*/ 2331522 w 4991100"/>
                <a:gd name="connsiteY53" fmla="*/ 0 h 2183847"/>
                <a:gd name="connsiteX54" fmla="*/ 2331522 w 4991100"/>
                <a:gd name="connsiteY54" fmla="*/ 135974 h 2183847"/>
                <a:gd name="connsiteX55" fmla="*/ 2367522 w 4991100"/>
                <a:gd name="connsiteY55" fmla="*/ 135974 h 2183847"/>
                <a:gd name="connsiteX56" fmla="*/ 2367522 w 4991100"/>
                <a:gd name="connsiteY56" fmla="*/ 212174 h 2183847"/>
                <a:gd name="connsiteX57" fmla="*/ 2447923 w 4991100"/>
                <a:gd name="connsiteY57" fmla="*/ 212174 h 2183847"/>
                <a:gd name="connsiteX58" fmla="*/ 2447923 w 4991100"/>
                <a:gd name="connsiteY58" fmla="*/ 1459948 h 2183847"/>
                <a:gd name="connsiteX59" fmla="*/ 2533650 w 4991100"/>
                <a:gd name="connsiteY59" fmla="*/ 1459948 h 2183847"/>
                <a:gd name="connsiteX60" fmla="*/ 2533650 w 4991100"/>
                <a:gd name="connsiteY60" fmla="*/ 1774272 h 2183847"/>
                <a:gd name="connsiteX61" fmla="*/ 2533650 w 4991100"/>
                <a:gd name="connsiteY61" fmla="*/ 1869523 h 2183847"/>
                <a:gd name="connsiteX62" fmla="*/ 2533650 w 4991100"/>
                <a:gd name="connsiteY62" fmla="*/ 2183847 h 2183847"/>
                <a:gd name="connsiteX63" fmla="*/ 1123950 w 4991100"/>
                <a:gd name="connsiteY63" fmla="*/ 2183847 h 2183847"/>
                <a:gd name="connsiteX64" fmla="*/ 1123950 w 4991100"/>
                <a:gd name="connsiteY64" fmla="*/ 1774272 h 2183847"/>
                <a:gd name="connsiteX65" fmla="*/ 1495425 w 4991100"/>
                <a:gd name="connsiteY65" fmla="*/ 1774272 h 2183847"/>
                <a:gd name="connsiteX66" fmla="*/ 1495425 w 4991100"/>
                <a:gd name="connsiteY66" fmla="*/ 1459948 h 2183847"/>
                <a:gd name="connsiteX67" fmla="*/ 1571624 w 4991100"/>
                <a:gd name="connsiteY67" fmla="*/ 1459948 h 2183847"/>
                <a:gd name="connsiteX68" fmla="*/ 1571624 w 4991100"/>
                <a:gd name="connsiteY68" fmla="*/ 478872 h 2183847"/>
                <a:gd name="connsiteX69" fmla="*/ 1657349 w 4991100"/>
                <a:gd name="connsiteY69" fmla="*/ 478872 h 2183847"/>
                <a:gd name="connsiteX70" fmla="*/ 1657349 w 4991100"/>
                <a:gd name="connsiteY70" fmla="*/ 402673 h 2183847"/>
                <a:gd name="connsiteX71" fmla="*/ 1717649 w 4991100"/>
                <a:gd name="connsiteY71" fmla="*/ 402673 h 2183847"/>
                <a:gd name="connsiteX72" fmla="*/ 1717649 w 4991100"/>
                <a:gd name="connsiteY72" fmla="*/ 331235 h 2183847"/>
                <a:gd name="connsiteX73" fmla="*/ 1825649 w 4991100"/>
                <a:gd name="connsiteY73" fmla="*/ 331235 h 2183847"/>
                <a:gd name="connsiteX74" fmla="*/ 1825649 w 4991100"/>
                <a:gd name="connsiteY74" fmla="*/ 402673 h 2183847"/>
                <a:gd name="connsiteX75" fmla="*/ 1885950 w 4991100"/>
                <a:gd name="connsiteY75" fmla="*/ 402673 h 2183847"/>
                <a:gd name="connsiteX76" fmla="*/ 1885950 w 4991100"/>
                <a:gd name="connsiteY76" fmla="*/ 478872 h 2183847"/>
                <a:gd name="connsiteX77" fmla="*/ 1971675 w 4991100"/>
                <a:gd name="connsiteY77" fmla="*/ 478872 h 2183847"/>
                <a:gd name="connsiteX78" fmla="*/ 1971675 w 4991100"/>
                <a:gd name="connsiteY78" fmla="*/ 1459948 h 2183847"/>
                <a:gd name="connsiteX79" fmla="*/ 2143122 w 4991100"/>
                <a:gd name="connsiteY79" fmla="*/ 1459948 h 2183847"/>
                <a:gd name="connsiteX80" fmla="*/ 2143122 w 4991100"/>
                <a:gd name="connsiteY80" fmla="*/ 212174 h 2183847"/>
                <a:gd name="connsiteX81" fmla="*/ 2223522 w 4991100"/>
                <a:gd name="connsiteY81" fmla="*/ 212174 h 2183847"/>
                <a:gd name="connsiteX82" fmla="*/ 2223522 w 4991100"/>
                <a:gd name="connsiteY82" fmla="*/ 135974 h 2183847"/>
                <a:gd name="connsiteX83" fmla="*/ 2259522 w 4991100"/>
                <a:gd name="connsiteY83" fmla="*/ 135974 h 218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991100" h="2183847">
                  <a:moveTo>
                    <a:pt x="0" y="774147"/>
                  </a:moveTo>
                  <a:lnTo>
                    <a:pt x="266700" y="774147"/>
                  </a:lnTo>
                  <a:lnTo>
                    <a:pt x="266700" y="2183847"/>
                  </a:lnTo>
                  <a:lnTo>
                    <a:pt x="0" y="2183847"/>
                  </a:lnTo>
                  <a:close/>
                  <a:moveTo>
                    <a:pt x="361950" y="488397"/>
                  </a:moveTo>
                  <a:lnTo>
                    <a:pt x="1028700" y="488397"/>
                  </a:lnTo>
                  <a:lnTo>
                    <a:pt x="1028700" y="2183847"/>
                  </a:lnTo>
                  <a:lnTo>
                    <a:pt x="361950" y="2183847"/>
                  </a:lnTo>
                  <a:close/>
                  <a:moveTo>
                    <a:pt x="2756926" y="423934"/>
                  </a:moveTo>
                  <a:lnTo>
                    <a:pt x="2900926" y="423934"/>
                  </a:lnTo>
                  <a:lnTo>
                    <a:pt x="2900926" y="634273"/>
                  </a:lnTo>
                  <a:lnTo>
                    <a:pt x="2936926" y="634273"/>
                  </a:lnTo>
                  <a:lnTo>
                    <a:pt x="2936926" y="991948"/>
                  </a:lnTo>
                  <a:lnTo>
                    <a:pt x="2990926" y="991948"/>
                  </a:lnTo>
                  <a:lnTo>
                    <a:pt x="2990926" y="1247847"/>
                  </a:lnTo>
                  <a:lnTo>
                    <a:pt x="3028952" y="1247847"/>
                  </a:lnTo>
                  <a:lnTo>
                    <a:pt x="3028952" y="2021923"/>
                  </a:lnTo>
                  <a:lnTo>
                    <a:pt x="3105152" y="2021923"/>
                  </a:lnTo>
                  <a:lnTo>
                    <a:pt x="3105152" y="1774271"/>
                  </a:lnTo>
                  <a:lnTo>
                    <a:pt x="3105152" y="1688544"/>
                  </a:lnTo>
                  <a:lnTo>
                    <a:pt x="3105152" y="1658697"/>
                  </a:lnTo>
                  <a:lnTo>
                    <a:pt x="3105152" y="1555200"/>
                  </a:lnTo>
                  <a:lnTo>
                    <a:pt x="3105152" y="1545674"/>
                  </a:lnTo>
                  <a:lnTo>
                    <a:pt x="3105152" y="1459947"/>
                  </a:lnTo>
                  <a:lnTo>
                    <a:pt x="3105152" y="1348202"/>
                  </a:lnTo>
                  <a:lnTo>
                    <a:pt x="3248024" y="1348202"/>
                  </a:lnTo>
                  <a:lnTo>
                    <a:pt x="3248024" y="1459947"/>
                  </a:lnTo>
                  <a:lnTo>
                    <a:pt x="3390901" y="1459947"/>
                  </a:lnTo>
                  <a:lnTo>
                    <a:pt x="3390901" y="1545674"/>
                  </a:lnTo>
                  <a:lnTo>
                    <a:pt x="3648076" y="1545674"/>
                  </a:lnTo>
                  <a:lnTo>
                    <a:pt x="3648076" y="619660"/>
                  </a:lnTo>
                  <a:lnTo>
                    <a:pt x="3993356" y="619660"/>
                  </a:lnTo>
                  <a:lnTo>
                    <a:pt x="3993356" y="1545674"/>
                  </a:lnTo>
                  <a:lnTo>
                    <a:pt x="4108355" y="1545674"/>
                  </a:lnTo>
                  <a:lnTo>
                    <a:pt x="4108355" y="862573"/>
                  </a:lnTo>
                  <a:lnTo>
                    <a:pt x="4431506" y="862573"/>
                  </a:lnTo>
                  <a:lnTo>
                    <a:pt x="4431506" y="1658697"/>
                  </a:lnTo>
                  <a:lnTo>
                    <a:pt x="4762499" y="1658697"/>
                  </a:lnTo>
                  <a:lnTo>
                    <a:pt x="4762499" y="2021923"/>
                  </a:lnTo>
                  <a:lnTo>
                    <a:pt x="4991100" y="2021923"/>
                  </a:lnTo>
                  <a:lnTo>
                    <a:pt x="4991100" y="2183847"/>
                  </a:lnTo>
                  <a:lnTo>
                    <a:pt x="4762499" y="2183847"/>
                  </a:lnTo>
                  <a:lnTo>
                    <a:pt x="3105152" y="2183847"/>
                  </a:lnTo>
                  <a:lnTo>
                    <a:pt x="3028952" y="2183847"/>
                  </a:lnTo>
                  <a:lnTo>
                    <a:pt x="2936926" y="2183847"/>
                  </a:lnTo>
                  <a:lnTo>
                    <a:pt x="2628901" y="2183847"/>
                  </a:lnTo>
                  <a:lnTo>
                    <a:pt x="2628901" y="1247847"/>
                  </a:lnTo>
                  <a:lnTo>
                    <a:pt x="2666926" y="1247847"/>
                  </a:lnTo>
                  <a:lnTo>
                    <a:pt x="2666926" y="991948"/>
                  </a:lnTo>
                  <a:lnTo>
                    <a:pt x="2720926" y="991948"/>
                  </a:lnTo>
                  <a:lnTo>
                    <a:pt x="2720926" y="634273"/>
                  </a:lnTo>
                  <a:lnTo>
                    <a:pt x="2756926" y="634273"/>
                  </a:lnTo>
                  <a:close/>
                  <a:moveTo>
                    <a:pt x="2259522" y="0"/>
                  </a:moveTo>
                  <a:lnTo>
                    <a:pt x="2331522" y="0"/>
                  </a:lnTo>
                  <a:lnTo>
                    <a:pt x="2331522" y="135974"/>
                  </a:lnTo>
                  <a:lnTo>
                    <a:pt x="2367522" y="135974"/>
                  </a:lnTo>
                  <a:lnTo>
                    <a:pt x="2367522" y="212174"/>
                  </a:lnTo>
                  <a:lnTo>
                    <a:pt x="2447923" y="212174"/>
                  </a:lnTo>
                  <a:lnTo>
                    <a:pt x="2447923" y="1459948"/>
                  </a:lnTo>
                  <a:lnTo>
                    <a:pt x="2533650" y="1459948"/>
                  </a:lnTo>
                  <a:lnTo>
                    <a:pt x="2533650" y="1774272"/>
                  </a:lnTo>
                  <a:lnTo>
                    <a:pt x="2533650" y="1869523"/>
                  </a:lnTo>
                  <a:lnTo>
                    <a:pt x="2533650" y="2183847"/>
                  </a:lnTo>
                  <a:lnTo>
                    <a:pt x="1123950" y="2183847"/>
                  </a:lnTo>
                  <a:lnTo>
                    <a:pt x="1123950" y="1774272"/>
                  </a:lnTo>
                  <a:lnTo>
                    <a:pt x="1495425" y="1774272"/>
                  </a:lnTo>
                  <a:lnTo>
                    <a:pt x="1495425" y="1459948"/>
                  </a:lnTo>
                  <a:lnTo>
                    <a:pt x="1571624" y="1459948"/>
                  </a:lnTo>
                  <a:lnTo>
                    <a:pt x="1571624" y="478872"/>
                  </a:lnTo>
                  <a:lnTo>
                    <a:pt x="1657349" y="478872"/>
                  </a:lnTo>
                  <a:lnTo>
                    <a:pt x="1657349" y="402673"/>
                  </a:lnTo>
                  <a:lnTo>
                    <a:pt x="1717649" y="402673"/>
                  </a:lnTo>
                  <a:lnTo>
                    <a:pt x="1717649" y="331235"/>
                  </a:lnTo>
                  <a:lnTo>
                    <a:pt x="1825649" y="331235"/>
                  </a:lnTo>
                  <a:lnTo>
                    <a:pt x="1825649" y="402673"/>
                  </a:lnTo>
                  <a:lnTo>
                    <a:pt x="1885950" y="402673"/>
                  </a:lnTo>
                  <a:lnTo>
                    <a:pt x="1885950" y="478872"/>
                  </a:lnTo>
                  <a:lnTo>
                    <a:pt x="1971675" y="478872"/>
                  </a:lnTo>
                  <a:lnTo>
                    <a:pt x="1971675" y="1459948"/>
                  </a:lnTo>
                  <a:lnTo>
                    <a:pt x="2143122" y="1459948"/>
                  </a:lnTo>
                  <a:lnTo>
                    <a:pt x="2143122" y="212174"/>
                  </a:lnTo>
                  <a:lnTo>
                    <a:pt x="2223522" y="212174"/>
                  </a:lnTo>
                  <a:lnTo>
                    <a:pt x="2223522" y="135974"/>
                  </a:lnTo>
                  <a:lnTo>
                    <a:pt x="2259522" y="13597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3" name="任意多边形: 形状 12"/>
          <p:cNvSpPr/>
          <p:nvPr userDrawn="1"/>
        </p:nvSpPr>
        <p:spPr>
          <a:xfrm>
            <a:off x="1" y="0"/>
            <a:ext cx="5991759" cy="537720"/>
          </a:xfrm>
          <a:custGeom>
            <a:avLst/>
            <a:gdLst>
              <a:gd name="connsiteX0" fmla="*/ 5827953 w 5991759"/>
              <a:gd name="connsiteY0" fmla="*/ 0 h 537720"/>
              <a:gd name="connsiteX1" fmla="*/ 5991759 w 5991759"/>
              <a:gd name="connsiteY1" fmla="*/ 0 h 537720"/>
              <a:gd name="connsiteX2" fmla="*/ 5681306 w 5991759"/>
              <a:gd name="connsiteY2" fmla="*/ 537720 h 537720"/>
              <a:gd name="connsiteX3" fmla="*/ 5517500 w 5991759"/>
              <a:gd name="connsiteY3" fmla="*/ 537720 h 537720"/>
              <a:gd name="connsiteX4" fmla="*/ 0 w 5991759"/>
              <a:gd name="connsiteY4" fmla="*/ 0 h 537720"/>
              <a:gd name="connsiteX5" fmla="*/ 5728433 w 5991759"/>
              <a:gd name="connsiteY5" fmla="*/ 0 h 537720"/>
              <a:gd name="connsiteX6" fmla="*/ 5417981 w 5991759"/>
              <a:gd name="connsiteY6" fmla="*/ 537720 h 537720"/>
              <a:gd name="connsiteX7" fmla="*/ 0 w 5991759"/>
              <a:gd name="connsiteY7" fmla="*/ 537720 h 53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91759" h="537720">
                <a:moveTo>
                  <a:pt x="5827953" y="0"/>
                </a:moveTo>
                <a:lnTo>
                  <a:pt x="5991759" y="0"/>
                </a:lnTo>
                <a:lnTo>
                  <a:pt x="5681306" y="537720"/>
                </a:lnTo>
                <a:lnTo>
                  <a:pt x="5517500" y="537720"/>
                </a:lnTo>
                <a:close/>
                <a:moveTo>
                  <a:pt x="0" y="0"/>
                </a:moveTo>
                <a:lnTo>
                  <a:pt x="5728433" y="0"/>
                </a:lnTo>
                <a:lnTo>
                  <a:pt x="5417981" y="537720"/>
                </a:lnTo>
                <a:lnTo>
                  <a:pt x="0" y="537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日期占位符 2"/>
          <p:cNvSpPr>
            <a:spLocks noGrp="1"/>
          </p:cNvSpPr>
          <p:nvPr>
            <p:ph type="dt" sz="half" idx="10"/>
          </p:nvPr>
        </p:nvSpPr>
        <p:spPr/>
        <p:txBody>
          <a:bodyPr/>
          <a:lstStyle/>
          <a:p>
            <a:fld id="{8B707E49-4202-4010-9CDE-18E87C44CB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73FC22-4EA5-4E12-9542-52EABB823E53}" type="slidenum">
              <a:rPr lang="zh-CN" altLang="en-US" smtClean="0"/>
            </a:fld>
            <a:endParaRPr lang="zh-CN" altLang="en-US"/>
          </a:p>
        </p:txBody>
      </p:sp>
      <p:sp>
        <p:nvSpPr>
          <p:cNvPr id="17" name="图片占位符 16"/>
          <p:cNvSpPr>
            <a:spLocks noGrp="1"/>
          </p:cNvSpPr>
          <p:nvPr>
            <p:ph type="pic" sz="quarter" idx="13"/>
          </p:nvPr>
        </p:nvSpPr>
        <p:spPr>
          <a:xfrm>
            <a:off x="5064628" y="1425775"/>
            <a:ext cx="6158998" cy="4082650"/>
          </a:xfrm>
          <a:custGeom>
            <a:avLst/>
            <a:gdLst>
              <a:gd name="connsiteX0" fmla="*/ 4158314 w 6158998"/>
              <a:gd name="connsiteY0" fmla="*/ 2774208 h 4082650"/>
              <a:gd name="connsiteX1" fmla="*/ 6158998 w 6158998"/>
              <a:gd name="connsiteY1" fmla="*/ 2774208 h 4082650"/>
              <a:gd name="connsiteX2" fmla="*/ 6158998 w 6158998"/>
              <a:gd name="connsiteY2" fmla="*/ 4082650 h 4082650"/>
              <a:gd name="connsiteX3" fmla="*/ 4158314 w 6158998"/>
              <a:gd name="connsiteY3" fmla="*/ 4082650 h 4082650"/>
              <a:gd name="connsiteX4" fmla="*/ 2079157 w 6158998"/>
              <a:gd name="connsiteY4" fmla="*/ 2774208 h 4082650"/>
              <a:gd name="connsiteX5" fmla="*/ 4086314 w 6158998"/>
              <a:gd name="connsiteY5" fmla="*/ 2774208 h 4082650"/>
              <a:gd name="connsiteX6" fmla="*/ 4086314 w 6158998"/>
              <a:gd name="connsiteY6" fmla="*/ 4082650 h 4082650"/>
              <a:gd name="connsiteX7" fmla="*/ 2079157 w 6158998"/>
              <a:gd name="connsiteY7" fmla="*/ 4082650 h 4082650"/>
              <a:gd name="connsiteX8" fmla="*/ 4158314 w 6158998"/>
              <a:gd name="connsiteY8" fmla="*/ 1387104 h 4082650"/>
              <a:gd name="connsiteX9" fmla="*/ 6158998 w 6158998"/>
              <a:gd name="connsiteY9" fmla="*/ 1387104 h 4082650"/>
              <a:gd name="connsiteX10" fmla="*/ 6158998 w 6158998"/>
              <a:gd name="connsiteY10" fmla="*/ 2702208 h 4082650"/>
              <a:gd name="connsiteX11" fmla="*/ 4158314 w 6158998"/>
              <a:gd name="connsiteY11" fmla="*/ 2702208 h 4082650"/>
              <a:gd name="connsiteX12" fmla="*/ 2079157 w 6158998"/>
              <a:gd name="connsiteY12" fmla="*/ 1387104 h 4082650"/>
              <a:gd name="connsiteX13" fmla="*/ 4086314 w 6158998"/>
              <a:gd name="connsiteY13" fmla="*/ 1387104 h 4082650"/>
              <a:gd name="connsiteX14" fmla="*/ 4086314 w 6158998"/>
              <a:gd name="connsiteY14" fmla="*/ 2702208 h 4082650"/>
              <a:gd name="connsiteX15" fmla="*/ 2079157 w 6158998"/>
              <a:gd name="connsiteY15" fmla="*/ 2702208 h 4082650"/>
              <a:gd name="connsiteX16" fmla="*/ 4158314 w 6158998"/>
              <a:gd name="connsiteY16" fmla="*/ 0 h 4082650"/>
              <a:gd name="connsiteX17" fmla="*/ 6158998 w 6158998"/>
              <a:gd name="connsiteY17" fmla="*/ 0 h 4082650"/>
              <a:gd name="connsiteX18" fmla="*/ 6158998 w 6158998"/>
              <a:gd name="connsiteY18" fmla="*/ 1315104 h 4082650"/>
              <a:gd name="connsiteX19" fmla="*/ 4158314 w 6158998"/>
              <a:gd name="connsiteY19" fmla="*/ 1315104 h 4082650"/>
              <a:gd name="connsiteX20" fmla="*/ 2079157 w 6158998"/>
              <a:gd name="connsiteY20" fmla="*/ 0 h 4082650"/>
              <a:gd name="connsiteX21" fmla="*/ 4086314 w 6158998"/>
              <a:gd name="connsiteY21" fmla="*/ 0 h 4082650"/>
              <a:gd name="connsiteX22" fmla="*/ 4086314 w 6158998"/>
              <a:gd name="connsiteY22" fmla="*/ 1315104 h 4082650"/>
              <a:gd name="connsiteX23" fmla="*/ 2079157 w 6158998"/>
              <a:gd name="connsiteY23" fmla="*/ 1315104 h 4082650"/>
              <a:gd name="connsiteX24" fmla="*/ 0 w 6158998"/>
              <a:gd name="connsiteY24" fmla="*/ 0 h 4082650"/>
              <a:gd name="connsiteX25" fmla="*/ 2007157 w 6158998"/>
              <a:gd name="connsiteY25" fmla="*/ 0 h 4082650"/>
              <a:gd name="connsiteX26" fmla="*/ 2007157 w 6158998"/>
              <a:gd name="connsiteY26" fmla="*/ 1315104 h 4082650"/>
              <a:gd name="connsiteX27" fmla="*/ 0 w 6158998"/>
              <a:gd name="connsiteY27" fmla="*/ 1315104 h 40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58998" h="4082650">
                <a:moveTo>
                  <a:pt x="4158314" y="2774208"/>
                </a:moveTo>
                <a:lnTo>
                  <a:pt x="6158998" y="2774208"/>
                </a:lnTo>
                <a:lnTo>
                  <a:pt x="6158998" y="4082650"/>
                </a:lnTo>
                <a:lnTo>
                  <a:pt x="4158314" y="4082650"/>
                </a:lnTo>
                <a:close/>
                <a:moveTo>
                  <a:pt x="2079157" y="2774208"/>
                </a:moveTo>
                <a:lnTo>
                  <a:pt x="4086314" y="2774208"/>
                </a:lnTo>
                <a:lnTo>
                  <a:pt x="4086314" y="4082650"/>
                </a:lnTo>
                <a:lnTo>
                  <a:pt x="2079157" y="4082650"/>
                </a:lnTo>
                <a:close/>
                <a:moveTo>
                  <a:pt x="4158314" y="1387104"/>
                </a:moveTo>
                <a:lnTo>
                  <a:pt x="6158998" y="1387104"/>
                </a:lnTo>
                <a:lnTo>
                  <a:pt x="6158998" y="2702208"/>
                </a:lnTo>
                <a:lnTo>
                  <a:pt x="4158314" y="2702208"/>
                </a:lnTo>
                <a:close/>
                <a:moveTo>
                  <a:pt x="2079157" y="1387104"/>
                </a:moveTo>
                <a:lnTo>
                  <a:pt x="4086314" y="1387104"/>
                </a:lnTo>
                <a:lnTo>
                  <a:pt x="4086314" y="2702208"/>
                </a:lnTo>
                <a:lnTo>
                  <a:pt x="2079157" y="2702208"/>
                </a:lnTo>
                <a:close/>
                <a:moveTo>
                  <a:pt x="4158314" y="0"/>
                </a:moveTo>
                <a:lnTo>
                  <a:pt x="6158998" y="0"/>
                </a:lnTo>
                <a:lnTo>
                  <a:pt x="6158998" y="1315104"/>
                </a:lnTo>
                <a:lnTo>
                  <a:pt x="4158314" y="1315104"/>
                </a:lnTo>
                <a:close/>
                <a:moveTo>
                  <a:pt x="2079157" y="0"/>
                </a:moveTo>
                <a:lnTo>
                  <a:pt x="4086314" y="0"/>
                </a:lnTo>
                <a:lnTo>
                  <a:pt x="4086314" y="1315104"/>
                </a:lnTo>
                <a:lnTo>
                  <a:pt x="2079157" y="1315104"/>
                </a:lnTo>
                <a:close/>
                <a:moveTo>
                  <a:pt x="0" y="0"/>
                </a:moveTo>
                <a:lnTo>
                  <a:pt x="2007157" y="0"/>
                </a:lnTo>
                <a:lnTo>
                  <a:pt x="2007157" y="1315104"/>
                </a:lnTo>
                <a:lnTo>
                  <a:pt x="0" y="1315104"/>
                </a:lnTo>
                <a:close/>
              </a:path>
            </a:pathLst>
          </a:custGeom>
        </p:spPr>
        <p:txBody>
          <a:bodyPr wrap="square">
            <a:noAutofit/>
          </a:bodyPr>
          <a:lstStyle>
            <a:lvl1pPr marL="0" indent="0" algn="ctr">
              <a:buNone/>
              <a:defRPr sz="1200"/>
            </a:lvl1pPr>
          </a:lstStyle>
          <a:p>
            <a:endParaRPr lang="zh-CN"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稿定设计-1"/>
          <p:cNvPicPr>
            <a:picLocks noChangeAspect="1"/>
          </p:cNvPicPr>
          <p:nvPr userDrawn="1">
            <p:custDataLst>
              <p:tags r:id="rId10"/>
            </p:custDataLst>
          </p:nvPr>
        </p:nvPicPr>
        <p:blipFill>
          <a:blip r:embed="rId11"/>
          <a:srcRect l="26870" t="12284" r="27073" b="7955"/>
          <a:stretch>
            <a:fillRect/>
          </a:stretch>
        </p:blipFill>
        <p:spPr>
          <a:xfrm>
            <a:off x="76200" y="102235"/>
            <a:ext cx="685165" cy="73787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4.xml"/><Relationship Id="rId18" Type="http://schemas.openxmlformats.org/officeDocument/2006/relationships/image" Target="../media/image1.png"/><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24.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7" name="图片 6" descr="稿定设计-1"/>
          <p:cNvPicPr>
            <a:picLocks noChangeAspect="1"/>
          </p:cNvPicPr>
          <p:nvPr userDrawn="1">
            <p:custDataLst>
              <p:tags r:id="rId17"/>
            </p:custDataLst>
          </p:nvPr>
        </p:nvPicPr>
        <p:blipFill>
          <a:blip r:embed="rId18"/>
          <a:srcRect l="26870" t="12284" r="27073" b="7955"/>
          <a:stretch>
            <a:fillRect/>
          </a:stretch>
        </p:blipFill>
        <p:spPr>
          <a:xfrm>
            <a:off x="76200" y="102235"/>
            <a:ext cx="685165" cy="737870"/>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480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4"/>
            </p:custDataLst>
          </p:nvPr>
        </p:nvSpPr>
        <p:spPr>
          <a:xfrm>
            <a:off x="694690" y="1364615"/>
            <a:ext cx="10799445" cy="4813300"/>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69469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411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00000"/>
        </a:lnSpc>
        <a:spcBef>
          <a:spcPct val="0"/>
        </a:spcBef>
        <a:buNone/>
        <a:defRPr sz="3200" b="1" kern="1200">
          <a:solidFill>
            <a:schemeClr val="tx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143.xml"/><Relationship Id="rId4" Type="http://schemas.openxmlformats.org/officeDocument/2006/relationships/image" Target="../media/image12.png"/><Relationship Id="rId3" Type="http://schemas.openxmlformats.org/officeDocument/2006/relationships/tags" Target="../tags/tag14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145.xml"/><Relationship Id="rId4" Type="http://schemas.openxmlformats.org/officeDocument/2006/relationships/image" Target="../media/image13.png"/><Relationship Id="rId3" Type="http://schemas.openxmlformats.org/officeDocument/2006/relationships/tags" Target="../tags/tag14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tags" Target="../tags/tag14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146.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149.xml"/><Relationship Id="rId4" Type="http://schemas.openxmlformats.org/officeDocument/2006/relationships/image" Target="../media/image16.jpeg"/><Relationship Id="rId3" Type="http://schemas.openxmlformats.org/officeDocument/2006/relationships/tags" Target="../tags/tag148.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54.xml"/><Relationship Id="rId7" Type="http://schemas.openxmlformats.org/officeDocument/2006/relationships/image" Target="../media/image19.png"/><Relationship Id="rId6" Type="http://schemas.openxmlformats.org/officeDocument/2006/relationships/tags" Target="../tags/tag153.xml"/><Relationship Id="rId5" Type="http://schemas.openxmlformats.org/officeDocument/2006/relationships/image" Target="../media/image18.jpeg"/><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0" Type="http://schemas.openxmlformats.org/officeDocument/2006/relationships/notesSlide" Target="../notesSlides/notesSlide13.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27.xml"/><Relationship Id="rId4" Type="http://schemas.openxmlformats.org/officeDocument/2006/relationships/image" Target="../media/image5.png"/><Relationship Id="rId3" Type="http://schemas.openxmlformats.org/officeDocument/2006/relationships/tags" Target="../tags/tag126.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33.xml"/><Relationship Id="rId4" Type="http://schemas.openxmlformats.org/officeDocument/2006/relationships/image" Target="../media/image6.png"/><Relationship Id="rId3" Type="http://schemas.openxmlformats.org/officeDocument/2006/relationships/tags" Target="../tags/tag13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35.xml"/><Relationship Id="rId4" Type="http://schemas.openxmlformats.org/officeDocument/2006/relationships/image" Target="../media/image7.png"/><Relationship Id="rId3" Type="http://schemas.openxmlformats.org/officeDocument/2006/relationships/tags" Target="../tags/tag13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13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36.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tags" Target="../tags/tag139.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tags" Target="../tags/tag138.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ADC采样计算</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最终需要添加一个 Cal_Buffer 变量来存储 Volt_Buffer 的值、一个电压计算函数，再修改 Display 函数见下文：</a:t>
            </a:r>
            <a:endParaRPr lang="en-US" altLang="zh-CN" sz="16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4"/>
          <a:stretch>
            <a:fillRect/>
          </a:stretch>
        </p:blipFill>
        <p:spPr>
          <a:xfrm>
            <a:off x="2411730" y="2094230"/>
            <a:ext cx="7368540" cy="4297680"/>
          </a:xfrm>
          <a:prstGeom prst="rect">
            <a:avLst/>
          </a:prstGeom>
        </p:spPr>
      </p:pic>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ADC采样计算</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在 while 循环中调用数码管显示函数 Display 之前先调用 Volt_Cal 函数。</a:t>
            </a:r>
            <a:endParaRPr lang="en-US" altLang="zh-CN" sz="16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3668395" y="1987550"/>
            <a:ext cx="4391660" cy="4403725"/>
          </a:xfrm>
          <a:prstGeom prst="rect">
            <a:avLst/>
          </a:prstGeom>
        </p:spPr>
      </p:pic>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ADC采样计算</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Display 函数的更新如下：</a:t>
            </a:r>
            <a:endParaRPr lang="en-US" altLang="zh-CN" sz="16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4"/>
          <a:stretch>
            <a:fillRect/>
          </a:stretch>
        </p:blipFill>
        <p:spPr>
          <a:xfrm>
            <a:off x="468630" y="2361565"/>
            <a:ext cx="5212715" cy="3992245"/>
          </a:xfrm>
          <a:prstGeom prst="rect">
            <a:avLst/>
          </a:prstGeom>
        </p:spPr>
      </p:pic>
      <p:pic>
        <p:nvPicPr>
          <p:cNvPr id="8" name="图片 7"/>
          <p:cNvPicPr>
            <a:picLocks noChangeAspect="1"/>
          </p:cNvPicPr>
          <p:nvPr/>
        </p:nvPicPr>
        <p:blipFill>
          <a:blip r:embed="rId5"/>
          <a:stretch>
            <a:fillRect/>
          </a:stretch>
        </p:blipFill>
        <p:spPr>
          <a:xfrm>
            <a:off x="6223635" y="2361565"/>
            <a:ext cx="5562600" cy="3992245"/>
          </a:xfrm>
          <a:prstGeom prst="rect">
            <a:avLst/>
          </a:prstGeom>
        </p:spPr>
      </p:pic>
    </p:spTree>
    <p:custDataLst>
      <p:tags r:id="rId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ADC采样计算</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最终显示效果</a:t>
            </a:r>
            <a:r>
              <a:rPr lang="zh-CN" altLang="en-US" sz="1600">
                <a:latin typeface="微软雅黑" panose="020B0503020204020204" charset="-122"/>
                <a:ea typeface="微软雅黑" panose="020B0503020204020204" charset="-122"/>
                <a:cs typeface="微软雅黑" panose="020B0503020204020204" charset="-122"/>
              </a:rPr>
              <a:t>如下图：</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descr="采样计算后显示值"/>
          <p:cNvPicPr>
            <a:picLocks noChangeAspect="1"/>
          </p:cNvPicPr>
          <p:nvPr/>
        </p:nvPicPr>
        <p:blipFill>
          <a:blip r:embed="rId4"/>
          <a:srcRect l="25457" t="45519" r="13840" b="29343"/>
          <a:stretch>
            <a:fillRect/>
          </a:stretch>
        </p:blipFill>
        <p:spPr>
          <a:xfrm>
            <a:off x="3136900" y="2671445"/>
            <a:ext cx="5918835" cy="3268345"/>
          </a:xfrm>
          <a:prstGeom prst="rect">
            <a:avLst/>
          </a:prstGeom>
        </p:spPr>
      </p:pic>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资源 19@4x"/>
          <p:cNvPicPr>
            <a:picLocks noChangeAspect="1"/>
          </p:cNvPicPr>
          <p:nvPr/>
        </p:nvPicPr>
        <p:blipFill>
          <a:blip r:embed="rId1"/>
          <a:stretch>
            <a:fillRect/>
          </a:stretch>
        </p:blipFill>
        <p:spPr>
          <a:xfrm>
            <a:off x="-701675" y="-9525"/>
            <a:ext cx="12893675" cy="6867525"/>
          </a:xfrm>
          <a:prstGeom prst="rect">
            <a:avLst/>
          </a:prstGeom>
        </p:spPr>
      </p:pic>
      <p:sp>
        <p:nvSpPr>
          <p:cNvPr id="38" name="1"/>
          <p:cNvSpPr txBox="1"/>
          <p:nvPr>
            <p:custDataLst>
              <p:tags r:id="rId2"/>
            </p:custDataLst>
          </p:nvPr>
        </p:nvSpPr>
        <p:spPr>
          <a:xfrm>
            <a:off x="333375" y="2643505"/>
            <a:ext cx="12064365" cy="1404620"/>
          </a:xfrm>
          <a:prstGeom prst="rect">
            <a:avLst/>
          </a:prstGeom>
          <a:noFill/>
          <a:effectLst>
            <a:outerShdw blurRad="63500" sx="102000" sy="102000" algn="ctr" rotWithShape="0">
              <a:prstClr val="black">
                <a:alpha val="40000"/>
              </a:prstClr>
            </a:outerShdw>
          </a:effectLst>
        </p:spPr>
        <p:txBody>
          <a:bodyPr wrap="square">
            <a:noAutofit/>
          </a:bodyPr>
          <a:lstStyle>
            <a:defPPr>
              <a:defRPr lang="zh-CN"/>
            </a:defPPr>
            <a:lvl1pPr algn="ctr">
              <a:defRPr sz="8800" b="1" spc="-300">
                <a:effectLst>
                  <a:outerShdw dist="38100" dir="5400000" algn="t" rotWithShape="0">
                    <a:srgbClr val="74E0FE"/>
                  </a:outerShdw>
                </a:effectLst>
                <a:latin typeface="汉仪雅酷黑 75W" panose="020B0804020202020204" pitchFamily="34" charset="-122"/>
                <a:ea typeface="汉仪雅酷黑 75W" panose="020B0804020202020204" pitchFamily="34" charset="-122"/>
              </a:defRPr>
            </a:lvl1pPr>
          </a:lstStyle>
          <a:p>
            <a:pPr algn="l" defTabSz="913765">
              <a:spcBef>
                <a:spcPts val="3600"/>
              </a:spcBef>
            </a:pPr>
            <a:r>
              <a:rPr lang="zh-CN" sz="9600" dirty="0">
                <a:ln w="9525" cmpd="sng">
                  <a:solidFill>
                    <a:srgbClr val="7030A0"/>
                  </a:solidFill>
                  <a:prstDash val="solid"/>
                </a:ln>
                <a:solidFill>
                  <a:schemeClr val="bg2"/>
                </a:solidFill>
                <a:effectLst>
                  <a:glow rad="38100">
                    <a:schemeClr val="accent1">
                      <a:alpha val="40000"/>
                    </a:schemeClr>
                  </a:glow>
                </a:effectLst>
                <a:latin typeface="微软雅黑" panose="020B0503020204020204" charset="-122"/>
                <a:ea typeface="思源黑体 CN Bold" panose="020B0800000000000000" charset="-122"/>
                <a:cs typeface="Arial" panose="020B0604020202020204" pitchFamily="34" charset="0"/>
                <a:sym typeface="+mn-ea"/>
              </a:rPr>
              <a:t>感谢观看</a:t>
            </a:r>
            <a:endParaRPr lang="zh-CN" sz="9600" dirty="0">
              <a:ln w="9525" cmpd="sng">
                <a:solidFill>
                  <a:srgbClr val="7030A0"/>
                </a:solidFill>
                <a:prstDash val="solid"/>
              </a:ln>
              <a:solidFill>
                <a:schemeClr val="bg2"/>
              </a:solidFill>
              <a:effectLst>
                <a:glow rad="38100">
                  <a:schemeClr val="accent1">
                    <a:alpha val="40000"/>
                  </a:schemeClr>
                </a:glow>
              </a:effectLst>
              <a:latin typeface="微软雅黑" panose="020B0503020204020204" charset="-122"/>
              <a:ea typeface="思源黑体 CN Bold" panose="020B0800000000000000" charset="-122"/>
              <a:cs typeface="Arial" panose="020B0604020202020204" pitchFamily="34" charset="0"/>
              <a:sym typeface="+mn-ea"/>
            </a:endParaRPr>
          </a:p>
        </p:txBody>
      </p:sp>
      <p:sp>
        <p:nvSpPr>
          <p:cNvPr id="39" name="6-1"/>
          <p:cNvSpPr txBox="1"/>
          <p:nvPr>
            <p:custDataLst>
              <p:tags r:id="rId3"/>
            </p:custDataLst>
          </p:nvPr>
        </p:nvSpPr>
        <p:spPr>
          <a:xfrm>
            <a:off x="5221605" y="5278120"/>
            <a:ext cx="6670040" cy="1078230"/>
          </a:xfrm>
          <a:prstGeom prst="rect">
            <a:avLst/>
          </a:prstGeom>
          <a:noFill/>
        </p:spPr>
        <p:txBody>
          <a:bodyPr wrap="square">
            <a:noAutofit/>
          </a:bodyPr>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dirty="0">
              <a:solidFill>
                <a:schemeClr val="bg1"/>
              </a:solidFill>
              <a:sym typeface="+mn-ea"/>
            </a:endParaRPr>
          </a:p>
        </p:txBody>
      </p:sp>
      <p:pic>
        <p:nvPicPr>
          <p:cNvPr id="5" name="图片 5" descr="微信公众号(1)"/>
          <p:cNvPicPr>
            <a:picLocks noChangeAspect="1"/>
          </p:cNvPicPr>
          <p:nvPr>
            <p:custDataLst>
              <p:tags r:id="rId4"/>
            </p:custDataLst>
          </p:nvPr>
        </p:nvPicPr>
        <p:blipFill>
          <a:blip r:embed="rId5"/>
          <a:stretch>
            <a:fillRect/>
          </a:stretch>
        </p:blipFill>
        <p:spPr>
          <a:xfrm>
            <a:off x="1141730" y="5132070"/>
            <a:ext cx="1224000" cy="1224000"/>
          </a:xfrm>
          <a:prstGeom prst="rect">
            <a:avLst/>
          </a:prstGeom>
        </p:spPr>
      </p:pic>
      <p:sp>
        <p:nvSpPr>
          <p:cNvPr id="4" name="文本框 3"/>
          <p:cNvSpPr txBox="1"/>
          <p:nvPr/>
        </p:nvSpPr>
        <p:spPr>
          <a:xfrm>
            <a:off x="738505" y="6452235"/>
            <a:ext cx="2155190" cy="275590"/>
          </a:xfrm>
          <a:prstGeom prst="rect">
            <a:avLst/>
          </a:prstGeom>
          <a:noFill/>
        </p:spPr>
        <p:txBody>
          <a:bodyPr wrap="square" rtlCol="0">
            <a:spAutoFit/>
          </a:bodyPr>
          <a:p>
            <a:r>
              <a:rPr lang="zh-CN" altLang="en-US" sz="1200">
                <a:solidFill>
                  <a:schemeClr val="bg2"/>
                </a:solidFill>
              </a:rPr>
              <a:t>CW32生态社区微信公众号</a:t>
            </a:r>
            <a:endParaRPr lang="zh-CN" altLang="en-US" sz="1200">
              <a:solidFill>
                <a:schemeClr val="bg2"/>
              </a:solidFill>
            </a:endParaRPr>
          </a:p>
        </p:txBody>
      </p:sp>
      <p:sp>
        <p:nvSpPr>
          <p:cNvPr id="7" name="文本框 6"/>
          <p:cNvSpPr txBox="1"/>
          <p:nvPr>
            <p:custDataLst>
              <p:tags r:id="rId6"/>
            </p:custDataLst>
          </p:nvPr>
        </p:nvSpPr>
        <p:spPr>
          <a:xfrm>
            <a:off x="2807970" y="6452235"/>
            <a:ext cx="2250440" cy="275590"/>
          </a:xfrm>
          <a:prstGeom prst="rect">
            <a:avLst/>
          </a:prstGeom>
          <a:noFill/>
        </p:spPr>
        <p:txBody>
          <a:bodyPr wrap="square" rtlCol="0">
            <a:spAutoFit/>
          </a:bodyPr>
          <a:p>
            <a:r>
              <a:rPr lang="zh-CN" altLang="en-US" sz="1200">
                <a:solidFill>
                  <a:schemeClr val="bg2"/>
                </a:solidFill>
              </a:rPr>
              <a:t>CW32生态社区</a:t>
            </a:r>
            <a:r>
              <a:rPr lang="en-US" altLang="zh-CN" sz="1200">
                <a:solidFill>
                  <a:schemeClr val="bg2"/>
                </a:solidFill>
              </a:rPr>
              <a:t>QQ</a:t>
            </a:r>
            <a:r>
              <a:rPr lang="zh-CN" altLang="en-US" sz="1200">
                <a:solidFill>
                  <a:schemeClr val="bg2"/>
                </a:solidFill>
              </a:rPr>
              <a:t>群（</a:t>
            </a:r>
            <a:r>
              <a:rPr lang="en-US" altLang="zh-CN" sz="1200">
                <a:solidFill>
                  <a:schemeClr val="bg2"/>
                </a:solidFill>
              </a:rPr>
              <a:t>3</a:t>
            </a:r>
            <a:r>
              <a:rPr lang="zh-CN" altLang="en-US" sz="1200">
                <a:solidFill>
                  <a:schemeClr val="bg2"/>
                </a:solidFill>
              </a:rPr>
              <a:t>群）</a:t>
            </a:r>
            <a:endParaRPr lang="zh-CN" altLang="en-US" sz="1200">
              <a:solidFill>
                <a:schemeClr val="bg2"/>
              </a:solidFill>
            </a:endParaRPr>
          </a:p>
        </p:txBody>
      </p:sp>
      <p:pic>
        <p:nvPicPr>
          <p:cNvPr id="3" name="图片 2"/>
          <p:cNvPicPr>
            <a:picLocks noChangeAspect="1"/>
          </p:cNvPicPr>
          <p:nvPr/>
        </p:nvPicPr>
        <p:blipFill>
          <a:blip r:embed="rId7"/>
          <a:stretch>
            <a:fillRect/>
          </a:stretch>
        </p:blipFill>
        <p:spPr>
          <a:xfrm>
            <a:off x="3186430" y="5133975"/>
            <a:ext cx="1214755" cy="1222375"/>
          </a:xfrm>
          <a:prstGeom prst="rect">
            <a:avLst/>
          </a:prstGeom>
        </p:spPr>
      </p:pic>
    </p:spTree>
    <p:custDataLst>
      <p:tags r:id="rId8"/>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27812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rPr>
              <a:t> ADC基础知识</a:t>
            </a:r>
            <a:endParaRPr lang="zh-CN" altLang="en-US" sz="28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什么是ADC</a:t>
            </a:r>
            <a:r>
              <a:rPr lang="zh-CN" altLang="en-US" sz="1600">
                <a:latin typeface="微软雅黑" panose="020B0503020204020204" charset="-122"/>
                <a:ea typeface="微软雅黑" panose="020B0503020204020204" charset="-122"/>
                <a:cs typeface="微软雅黑" panose="020B0503020204020204" charset="-122"/>
              </a:rPr>
              <a:t>：</a:t>
            </a:r>
            <a:r>
              <a:rPr lang="en-US" altLang="zh-CN" sz="1600">
                <a:latin typeface="微软雅黑" panose="020B0503020204020204" charset="-122"/>
                <a:ea typeface="微软雅黑" panose="020B0503020204020204" charset="-122"/>
                <a:cs typeface="微软雅黑" panose="020B0503020204020204" charset="-122"/>
              </a:rPr>
              <a:t>     </a:t>
            </a:r>
            <a:endParaRPr lang="en-US" altLang="zh-CN"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模拟数字转换器即A/D转换器，或简称ADC，通常是指一个将模拟信号转变为数字信号的电子元件。通常的模数转换器是将一个输入电压信号转换为一个输出的数字信号。由于数字信号本身不具有实际意义，仅仅表示一个相对大小。故任何一个模数转换器都需要一个参考模拟量作为转换的标准，比较常见的参考标准为最大的可转换信号大小。而输出的数字量则表示输入信号相对于参考信号的大小。</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3387090" y="2727325"/>
            <a:ext cx="5417185" cy="3769360"/>
          </a:xfrm>
          <a:prstGeom prst="rect">
            <a:avLst/>
          </a:prstGeom>
        </p:spPr>
      </p:pic>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43941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ADC基础知识</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CW32的ADC介绍：</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CW32F003 内部集成一个 12 位精度、最高 1M SPS 转换速度的逐次逼近型模数转换器 (SAR ADC)，最多可将 16 路模拟信号转换为数字信号。现实世界中的绝大多数信号都是模拟量，如光、电、声、图像信号等，都要由 ADC 转换成数字信号，才能由 MCU 进行数字化处理。</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主要特性</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12 位精度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可编程转换速度，最高达 1M SPS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采样电压输入范围：0 ~ Vref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16 路输入转换通道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多种转换模式，全部支持转换累加功能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- 13 路外部引脚输入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单次转换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内置温度传感器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多次转换</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内置 BGR 1.2V 基准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连续转换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- 1/3 VDD 电源电压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序列扫描转换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4 路参考电压源（Vref）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序列断续转换</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VDD 电源电压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支持单通道、序列通道两种通道选择，最大支持 4 个序列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ExRef（PB04）引脚电压 </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sym typeface="+mn-ea"/>
              </a:rPr>
              <a:t>• 支持输入通道电压阈值监测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sym typeface="+mn-ea"/>
              </a:rPr>
              <a:t>- 内置 1.5V 参考电压 </a:t>
            </a:r>
            <a:r>
              <a:rPr lang="en-US" altLang="zh-CN" sz="1600">
                <a:latin typeface="微软雅黑" panose="020B0503020204020204" charset="-122"/>
                <a:ea typeface="微软雅黑" panose="020B0503020204020204" charset="-122"/>
                <a:cs typeface="微软雅黑" panose="020B0503020204020204" charset="-122"/>
                <a:sym typeface="+mn-ea"/>
              </a:rPr>
              <a:t>                                                           </a:t>
            </a:r>
            <a:r>
              <a:rPr lang="zh-CN" altLang="en-US" sz="1600">
                <a:latin typeface="微软雅黑" panose="020B0503020204020204" charset="-122"/>
                <a:ea typeface="微软雅黑" panose="020B0503020204020204" charset="-122"/>
                <a:cs typeface="微软雅黑" panose="020B0503020204020204" charset="-122"/>
                <a:sym typeface="+mn-ea"/>
              </a:rPr>
              <a:t>• 内置信号跟随器，可转换高阻抗输入信号 </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sym typeface="+mn-ea"/>
              </a:rPr>
              <a:t>- 内置 2.5V 参考电压 </a:t>
            </a:r>
            <a:r>
              <a:rPr lang="en-US" altLang="zh-CN" sz="1600">
                <a:latin typeface="微软雅黑" panose="020B0503020204020204" charset="-122"/>
                <a:ea typeface="微软雅黑" panose="020B0503020204020204" charset="-122"/>
                <a:cs typeface="微软雅黑" panose="020B0503020204020204" charset="-122"/>
                <a:sym typeface="+mn-ea"/>
              </a:rPr>
              <a:t>                                                           </a:t>
            </a:r>
            <a:r>
              <a:rPr lang="zh-CN" altLang="en-US" sz="1600">
                <a:latin typeface="微软雅黑" panose="020B0503020204020204" charset="-122"/>
                <a:ea typeface="微软雅黑" panose="020B0503020204020204" charset="-122"/>
                <a:cs typeface="微软雅黑" panose="020B0503020204020204" charset="-122"/>
                <a:sym typeface="+mn-ea"/>
              </a:rPr>
              <a:t>• 支持片内外设自动触发 ADC 转换</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133975"/>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ADC基础知识</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ADC基本参数</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endParaRPr lang="en-US" altLang="zh-CN"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分辨率：表示ADC转换器的输出精度，通常以位数（bit）表示，比如8位、10位、12位等，位数越高，精度越高。</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采样率：表示ADC对模拟输入信号进行采样的速率，通常以每秒采样次数（samples per second，SPS）表示，也称为</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转换速率，表示ADC能够进行多少次模拟到数字的转换。</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采样范围：指ADC可以采集到的模拟输入信号的电压范围，范围见下：</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pPr algn="ctr"/>
            <a:r>
              <a:rPr lang="zh-CN" altLang="en-US" sz="1600">
                <a:latin typeface="微软雅黑" panose="020B0503020204020204" charset="-122"/>
                <a:ea typeface="微软雅黑" panose="020B0503020204020204" charset="-122"/>
                <a:cs typeface="微软雅黑" panose="020B0503020204020204" charset="-122"/>
              </a:rPr>
              <a:t>0 ≤ ADC ≤ Vref </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Vref 为参考电压，CW32F003有四路电压参考源见上文。</a:t>
            </a:r>
            <a:endParaRPr lang="zh-CN" altLang="en-US" sz="1600">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ADC基础知识</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基本原理</a:t>
            </a:r>
            <a:r>
              <a:rPr lang="zh-CN" altLang="en-US" sz="1600">
                <a:latin typeface="微软雅黑" panose="020B0503020204020204" charset="-122"/>
                <a:ea typeface="微软雅黑" panose="020B0503020204020204" charset="-122"/>
                <a:cs typeface="微软雅黑" panose="020B0503020204020204" charset="-122"/>
              </a:rPr>
              <a:t>：</a:t>
            </a:r>
            <a:endParaRPr lang="en-US" altLang="zh-CN"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CW32F003采用的是逐次逼近型的12位ADC，逐次逼近型ADC是一种常见的ADC工作原理，它的思想是通过比较模拟信号与参考电压之间的大小关系来逐步逼近输入信号的数字表示。在逐次逼近型ADC中，输入信号和参考电压被加入一个差分放大器中，产生一个差分电压。然后，这个差分电压被输入到一个逐步逼近的数字量化器中，该量化器以逐步递减的方式将其与一系列参考电压进行比较。具体来说，在每个逼近阶段，量化器将输入信号与一个中间电压点进行比较，将该电压点上方或下方的参考电压作为下一个逼近阶段的参考电压。这个过程一直持续到量化器逼近到最终的数字输出值为止。</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我们数字电压电流表的采样电路原理图如下图所示：</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descr="电压采样电路原理图"/>
          <p:cNvPicPr>
            <a:picLocks noChangeAspect="1"/>
          </p:cNvPicPr>
          <p:nvPr/>
        </p:nvPicPr>
        <p:blipFill>
          <a:blip r:embed="rId4"/>
          <a:stretch>
            <a:fillRect/>
          </a:stretch>
        </p:blipFill>
        <p:spPr>
          <a:xfrm>
            <a:off x="3462655" y="3547745"/>
            <a:ext cx="4179570" cy="2871470"/>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093335"/>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ADC基础知识</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如果使用1.5V作为参考电压，根据R8和R7的阻值配比可以得到最高采样电压为：</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pPr algn="ctr"/>
            <a:r>
              <a:rPr lang="zh-CN" altLang="en-US" sz="1600">
                <a:latin typeface="微软雅黑" panose="020B0503020204020204" charset="-122"/>
                <a:ea typeface="微软雅黑" panose="020B0503020204020204" charset="-122"/>
                <a:cs typeface="微软雅黑" panose="020B0503020204020204" charset="-122"/>
              </a:rPr>
              <a:t>1.5 / 10 * （220 + 10）= 34.5V</a:t>
            </a:r>
            <a:endParaRPr lang="zh-CN" altLang="en-US" sz="1600">
              <a:latin typeface="微软雅黑" panose="020B0503020204020204" charset="-122"/>
              <a:ea typeface="微软雅黑" panose="020B0503020204020204" charset="-122"/>
              <a:cs typeface="微软雅黑" panose="020B0503020204020204" charset="-122"/>
            </a:endParaRPr>
          </a:p>
          <a:p>
            <a:pPr algn="ct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电流采样的电路原理图见</a:t>
            </a:r>
            <a:r>
              <a:rPr lang="zh-CN" altLang="en-US" sz="1600">
                <a:latin typeface="微软雅黑" panose="020B0503020204020204" charset="-122"/>
                <a:ea typeface="微软雅黑" panose="020B0503020204020204" charset="-122"/>
                <a:cs typeface="微软雅黑" panose="020B0503020204020204" charset="-122"/>
              </a:rPr>
              <a:t>下图，对电流采样本质上是对检流电阻的电压进行采样。</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descr="电流采样原理图"/>
          <p:cNvPicPr>
            <a:picLocks noChangeAspect="1"/>
          </p:cNvPicPr>
          <p:nvPr/>
        </p:nvPicPr>
        <p:blipFill>
          <a:blip r:embed="rId4"/>
          <a:stretch>
            <a:fillRect/>
          </a:stretch>
        </p:blipFill>
        <p:spPr>
          <a:xfrm>
            <a:off x="3918585" y="2959735"/>
            <a:ext cx="4354830" cy="3536950"/>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ADC采样显示</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在下面我们对CW32F003的ADC通道进行配置，输入5V电压给电压表，CW32将采样得到的值输入数码管显示，对ADC通道的配置代码如下：</a:t>
            </a:r>
            <a:endParaRPr sz="16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306070" y="2392680"/>
            <a:ext cx="5537835" cy="4039235"/>
          </a:xfrm>
          <a:prstGeom prst="rect">
            <a:avLst/>
          </a:prstGeom>
        </p:spPr>
      </p:pic>
      <p:pic>
        <p:nvPicPr>
          <p:cNvPr id="8" name="图片 7"/>
          <p:cNvPicPr>
            <a:picLocks noChangeAspect="1"/>
          </p:cNvPicPr>
          <p:nvPr/>
        </p:nvPicPr>
        <p:blipFill>
          <a:blip r:embed="rId5"/>
          <a:stretch>
            <a:fillRect/>
          </a:stretch>
        </p:blipFill>
        <p:spPr>
          <a:xfrm>
            <a:off x="5843905" y="2392680"/>
            <a:ext cx="6039485" cy="4039235"/>
          </a:xfrm>
          <a:prstGeom prst="rect">
            <a:avLst/>
          </a:prstGeom>
        </p:spPr>
      </p:pic>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ADC采样显示</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sz="1600">
                <a:latin typeface="微软雅黑" panose="020B0503020204020204" charset="-122"/>
                <a:ea typeface="微软雅黑" panose="020B0503020204020204" charset="-122"/>
                <a:cs typeface="微软雅黑" panose="020B0503020204020204" charset="-122"/>
              </a:rPr>
              <a:t>在主函数中初始化ADC后在BTIM1的中断服务程序中调用 Get_ADC_Value 得到ADC采样的值，再在主函数的 while 循环中调用数码管显示函数 Display 将ADC采样值显示到数码管上。下图为数字电压电流表接入5V电压时的采样显示图。可以看到接入5V时ADC采样得到669，我们可以计算：</a:t>
            </a:r>
            <a:endParaRPr sz="1600">
              <a:latin typeface="微软雅黑" panose="020B0503020204020204" charset="-122"/>
              <a:ea typeface="微软雅黑" panose="020B0503020204020204" charset="-122"/>
              <a:cs typeface="微软雅黑" panose="020B0503020204020204" charset="-122"/>
            </a:endParaRPr>
          </a:p>
          <a:p>
            <a:endParaRPr sz="1600">
              <a:latin typeface="微软雅黑" panose="020B0503020204020204" charset="-122"/>
              <a:ea typeface="微软雅黑" panose="020B0503020204020204" charset="-122"/>
              <a:cs typeface="微软雅黑" panose="020B0503020204020204" charset="-122"/>
            </a:endParaRPr>
          </a:p>
          <a:p>
            <a:pPr algn="ctr"/>
            <a:r>
              <a:rPr sz="1600">
                <a:latin typeface="微软雅黑" panose="020B0503020204020204" charset="-122"/>
                <a:ea typeface="微软雅黑" panose="020B0503020204020204" charset="-122"/>
                <a:cs typeface="微软雅黑" panose="020B0503020204020204" charset="-122"/>
              </a:rPr>
              <a:t>(669/4096)* [(1.5/10)*(200+10)] = 5.145 V</a:t>
            </a:r>
            <a:endParaRPr sz="1600">
              <a:latin typeface="微软雅黑" panose="020B0503020204020204" charset="-122"/>
              <a:ea typeface="微软雅黑" panose="020B0503020204020204" charset="-122"/>
              <a:cs typeface="微软雅黑" panose="020B0503020204020204" charset="-122"/>
            </a:endParaRPr>
          </a:p>
          <a:p>
            <a:endParaRPr sz="1600">
              <a:latin typeface="微软雅黑" panose="020B0503020204020204" charset="-122"/>
              <a:ea typeface="微软雅黑" panose="020B0503020204020204" charset="-122"/>
              <a:cs typeface="微软雅黑" panose="020B0503020204020204" charset="-122"/>
            </a:endParaRPr>
          </a:p>
          <a:p>
            <a:r>
              <a:rPr sz="1600">
                <a:latin typeface="微软雅黑" panose="020B0503020204020204" charset="-122"/>
                <a:ea typeface="微软雅黑" panose="020B0503020204020204" charset="-122"/>
                <a:cs typeface="微软雅黑" panose="020B0503020204020204" charset="-122"/>
              </a:rPr>
              <a:t>     其中4096代表CW32的ADC采样精度12位为2^12=4096，由于我们的测试样品中220KΩ的电阻被替换成了200KΩ，所以计算公式如上，与万用表测量数值相符。（各位学员最终收到的版本是220KΩ的电阻）</a:t>
            </a:r>
            <a:endParaRPr sz="1600">
              <a:latin typeface="微软雅黑" panose="020B0503020204020204" charset="-122"/>
              <a:ea typeface="微软雅黑" panose="020B0503020204020204" charset="-122"/>
              <a:cs typeface="微软雅黑" panose="020B0503020204020204" charset="-122"/>
            </a:endParaRPr>
          </a:p>
          <a:p>
            <a:endParaRPr sz="1600">
              <a:latin typeface="微软雅黑" panose="020B0503020204020204" charset="-122"/>
              <a:ea typeface="微软雅黑" panose="020B0503020204020204" charset="-122"/>
              <a:cs typeface="微软雅黑" panose="020B0503020204020204" charset="-122"/>
            </a:endParaRPr>
          </a:p>
        </p:txBody>
      </p:sp>
      <p:pic>
        <p:nvPicPr>
          <p:cNvPr id="2" name="图片 1" descr="ADC采样显示"/>
          <p:cNvPicPr>
            <a:picLocks noChangeAspect="1"/>
          </p:cNvPicPr>
          <p:nvPr/>
        </p:nvPicPr>
        <p:blipFill>
          <a:blip r:embed="rId4"/>
          <a:srcRect l="24519" t="38398" r="12346" b="33398"/>
          <a:stretch>
            <a:fillRect/>
          </a:stretch>
        </p:blipFill>
        <p:spPr>
          <a:xfrm>
            <a:off x="793750" y="4079875"/>
            <a:ext cx="3247390" cy="1934210"/>
          </a:xfrm>
          <a:prstGeom prst="rect">
            <a:avLst/>
          </a:prstGeom>
        </p:spPr>
      </p:pic>
      <p:pic>
        <p:nvPicPr>
          <p:cNvPr id="10" name="图片 9" descr="万用表测量5V"/>
          <p:cNvPicPr>
            <a:picLocks noChangeAspect="1"/>
          </p:cNvPicPr>
          <p:nvPr/>
        </p:nvPicPr>
        <p:blipFill>
          <a:blip r:embed="rId5"/>
          <a:srcRect l="31591" t="20935" r="33927" b="41917"/>
          <a:stretch>
            <a:fillRect/>
          </a:stretch>
        </p:blipFill>
        <p:spPr>
          <a:xfrm>
            <a:off x="7245350" y="3983355"/>
            <a:ext cx="3054350" cy="2030730"/>
          </a:xfrm>
          <a:prstGeom prst="rect">
            <a:avLst/>
          </a:prstGeom>
        </p:spPr>
      </p:pic>
    </p:spTree>
    <p:custDataLst>
      <p:tags r:id="rId6"/>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实验五：ADC采样及显示</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1631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ADC采样计算</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endParaRPr lang="en-US" altLang="zh-CN" sz="1600">
              <a:latin typeface="微软雅黑" panose="020B0503020204020204" charset="-122"/>
              <a:ea typeface="微软雅黑" panose="020B0503020204020204" charset="-122"/>
              <a:cs typeface="微软雅黑" panose="020B0503020204020204" charset="-122"/>
            </a:endParaRPr>
          </a:p>
          <a:p>
            <a:endParaRPr lang="en-US" altLang="zh-CN" sz="1600">
              <a:latin typeface="微软雅黑" panose="020B0503020204020204" charset="-122"/>
              <a:ea typeface="微软雅黑" panose="020B0503020204020204" charset="-122"/>
              <a:cs typeface="微软雅黑" panose="020B0503020204020204" charset="-122"/>
            </a:endParaRPr>
          </a:p>
          <a:p>
            <a:endParaRPr lang="en-US" altLang="zh-CN" sz="1600">
              <a:latin typeface="微软雅黑" panose="020B0503020204020204" charset="-122"/>
              <a:ea typeface="微软雅黑" panose="020B0503020204020204" charset="-122"/>
              <a:cs typeface="微软雅黑" panose="020B0503020204020204" charset="-122"/>
            </a:endParaRPr>
          </a:p>
          <a:p>
            <a:r>
              <a:rPr sz="1600">
                <a:latin typeface="微软雅黑" panose="020B0503020204020204" charset="-122"/>
                <a:ea typeface="微软雅黑" panose="020B0503020204020204" charset="-122"/>
                <a:cs typeface="微软雅黑" panose="020B0503020204020204" charset="-122"/>
              </a:rPr>
              <a:t>根据上文，ADC所采样的值虽然准确地显示在数码管上，但采样值仍需要转换成标准值。计算思路与上述公式类似，只是显示到数码管上需要将数值扩大100倍。因此采样计算的思路为：将采样得到的值（比如在5V输入的情况下ADC采样得到668）用上述计算公式计算得到的结果后乘以100：</a:t>
            </a:r>
            <a:endParaRPr sz="1600">
              <a:latin typeface="微软雅黑" panose="020B0503020204020204" charset="-122"/>
              <a:ea typeface="微软雅黑" panose="020B0503020204020204" charset="-122"/>
              <a:cs typeface="微软雅黑" panose="020B0503020204020204" charset="-122"/>
            </a:endParaRPr>
          </a:p>
          <a:p>
            <a:endParaRPr sz="1600">
              <a:latin typeface="微软雅黑" panose="020B0503020204020204" charset="-122"/>
              <a:ea typeface="微软雅黑" panose="020B0503020204020204" charset="-122"/>
              <a:cs typeface="微软雅黑" panose="020B0503020204020204" charset="-122"/>
            </a:endParaRPr>
          </a:p>
          <a:p>
            <a:pPr algn="ctr"/>
            <a:r>
              <a:rPr sz="1600">
                <a:latin typeface="微软雅黑" panose="020B0503020204020204" charset="-122"/>
                <a:ea typeface="微软雅黑" panose="020B0503020204020204" charset="-122"/>
                <a:cs typeface="微软雅黑" panose="020B0503020204020204" charset="-122"/>
              </a:rPr>
              <a:t>(668/4096)* [(1.5/10)*(200+10)] * 100 = 513.7 V</a:t>
            </a:r>
            <a:endParaRPr sz="1600">
              <a:latin typeface="微软雅黑" panose="020B0503020204020204" charset="-122"/>
              <a:ea typeface="微软雅黑" panose="020B0503020204020204" charset="-122"/>
              <a:cs typeface="微软雅黑" panose="020B0503020204020204" charset="-122"/>
            </a:endParaRPr>
          </a:p>
          <a:p>
            <a:pPr algn="ctr"/>
            <a:endParaRPr sz="1600">
              <a:latin typeface="微软雅黑" panose="020B0503020204020204" charset="-122"/>
              <a:ea typeface="微软雅黑" panose="020B0503020204020204" charset="-122"/>
              <a:cs typeface="微软雅黑" panose="020B0503020204020204" charset="-122"/>
            </a:endParaRPr>
          </a:p>
          <a:p>
            <a:r>
              <a:rPr sz="1600">
                <a:latin typeface="微软雅黑" panose="020B0503020204020204" charset="-122"/>
                <a:ea typeface="微软雅黑" panose="020B0503020204020204" charset="-122"/>
                <a:cs typeface="微软雅黑" panose="020B0503020204020204" charset="-122"/>
              </a:rPr>
              <a:t>     由于变量为整形，最终输入给显示函数 Display 的值为513，在 Display 函数里对输入的值进行判定，如果输入值大于1000，则数码管只能显示xx.x V，所以我们只取输入值的千百十位；如果输入值小于1000，比如现在输入值为513，则数码管可显示x.xx V,分别将513的百十个位存入 Seg_Reg 数组中。</a:t>
            </a:r>
            <a:endParaRPr sz="1600">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50"/>
  <p:tag name="KSO_WM_TEMPLATE_CATEGORY" val="custom"/>
  <p:tag name="KSO_WM_TEMPLATE_INDEX" val="2023348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488"/>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8"/>
  <p:tag name="KSO_WM_TEMPLATE_THUMBS_INDEX" val="1、9"/>
</p:tagLst>
</file>

<file path=ppt/tags/tag125.xml><?xml version="1.0" encoding="utf-8"?>
<p:tagLst xmlns:p="http://schemas.openxmlformats.org/presentationml/2006/main">
  <p:tag name="KSO_WM_BEAUTIFY_FLAG" val="#wm#"/>
  <p:tag name="KSO_WM_TEMPLATE_CATEGORY" val="custom"/>
  <p:tag name="KSO_WM_TEMPLATE_INDEX" val="20233488"/>
</p:tagLst>
</file>

<file path=ppt/tags/tag12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2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4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4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4.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4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4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COMMONDATA" val="eyJoZGlkIjoiNzRiM2VjYmRkZmQ3ZDBiYjg5NDVlYzk3MzBlYmIyNDQifQ=="/>
  <p:tag name="commondata" val="eyJoZGlkIjoiZjA2MjJlZDA5NWRkOGI2NjQyY2RiYjE4ZjM0ZTczODM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3414</Words>
  <Application>WPS 演示</Application>
  <PresentationFormat>宽屏</PresentationFormat>
  <Paragraphs>147</Paragraphs>
  <Slides>14</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Arial</vt:lpstr>
      <vt:lpstr>宋体</vt:lpstr>
      <vt:lpstr>Wingdings</vt:lpstr>
      <vt:lpstr>Wingdings</vt:lpstr>
      <vt:lpstr>微软雅黑</vt:lpstr>
      <vt:lpstr>汉仪雅酷黑 75W</vt:lpstr>
      <vt:lpstr>黑体</vt:lpstr>
      <vt:lpstr>思源黑体 CN Bold</vt:lpstr>
      <vt:lpstr>Arial Unicode MS</vt:lpstr>
      <vt:lpstr>Calibri</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十方蓬莱</cp:lastModifiedBy>
  <cp:revision>422</cp:revision>
  <dcterms:created xsi:type="dcterms:W3CDTF">2019-06-19T02:08:00Z</dcterms:created>
  <dcterms:modified xsi:type="dcterms:W3CDTF">2024-03-19T06:18:39Z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2052-12.1.0.16412</vt:lpwstr>
  </property>
  <property fmtid="{D5CDD505-2E9C-101B-9397-08002B2CF9AE}" pid="3" name="ICV">
    <vt:lpwstr>2229761AB2C44987A32DA26EEFAAC27C_13</vt:lpwstr>
  </property>
</Properties>
</file>