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Lst>
  <p:sldSz cx="9144000" cy="6858000" type="screen4x3"/>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5" autoAdjust="0"/>
    <p:restoredTop sz="94660"/>
  </p:normalViewPr>
  <p:slideViewPr>
    <p:cSldViewPr snapToGrid="0">
      <p:cViewPr>
        <p:scale>
          <a:sx n="50" d="100"/>
          <a:sy n="50" d="100"/>
        </p:scale>
        <p:origin x="-2898" y="-12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8367FE-A70C-4DA9-BA12-0E2A01B110B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17B63E-0773-47E4-B169-C2F44BFFBE4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hyperlink" Target="http://www.rapidbbs.cn/" TargetMode="Externa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367FE-A70C-4DA9-BA12-0E2A01B110B1}"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7B63E-0773-47E4-B169-C2F44BFFBE4A}" type="slidenum">
              <a:rPr lang="en-US" smtClean="0"/>
            </a:fld>
            <a:endParaRPr lang="en-US"/>
          </a:p>
        </p:txBody>
      </p:sp>
      <p:sp>
        <p:nvSpPr>
          <p:cNvPr id="7" name="TextBox 6"/>
          <p:cNvSpPr txBox="1"/>
          <p:nvPr userDrawn="1"/>
        </p:nvSpPr>
        <p:spPr>
          <a:xfrm>
            <a:off x="6084168" y="6487344"/>
            <a:ext cx="2710999" cy="276999"/>
          </a:xfrm>
          <a:prstGeom prst="rect">
            <a:avLst/>
          </a:prstGeom>
          <a:noFill/>
        </p:spPr>
        <p:txBody>
          <a:bodyPr wrap="none" rtlCol="0">
            <a:spAutoFit/>
          </a:bodyPr>
          <a:lstStyle/>
          <a:p>
            <a:r>
              <a:rPr lang="zh-CN" altLang="en-US" sz="1200" dirty="0" smtClean="0">
                <a:solidFill>
                  <a:schemeClr val="tx1">
                    <a:lumMod val="50000"/>
                    <a:lumOff val="50000"/>
                  </a:schemeClr>
                </a:solidFill>
                <a:latin typeface="方正粗倩简体" pitchFamily="65" charset="-122"/>
                <a:ea typeface="方正粗倩简体" pitchFamily="65" charset="-122"/>
              </a:rPr>
              <a:t>锐普论坛</a:t>
            </a:r>
            <a:r>
              <a:rPr lang="en-US" altLang="zh-CN" sz="1200" dirty="0" smtClean="0">
                <a:solidFill>
                  <a:schemeClr val="tx1">
                    <a:lumMod val="50000"/>
                    <a:lumOff val="50000"/>
                  </a:schemeClr>
                </a:solidFill>
                <a:latin typeface="方正粗倩简体" pitchFamily="65" charset="-122"/>
                <a:ea typeface="方正粗倩简体" pitchFamily="65" charset="-122"/>
              </a:rPr>
              <a:t>www.rapidbbs.cn</a:t>
            </a:r>
            <a:r>
              <a:rPr lang="zh-CN" altLang="en-US" sz="1200" dirty="0" smtClean="0">
                <a:solidFill>
                  <a:schemeClr val="tx1">
                    <a:lumMod val="50000"/>
                    <a:lumOff val="50000"/>
                  </a:schemeClr>
                </a:solidFill>
                <a:latin typeface="方正粗倩简体" pitchFamily="65" charset="-122"/>
                <a:ea typeface="方正粗倩简体" pitchFamily="65" charset="-122"/>
              </a:rPr>
              <a:t>璞石整理</a:t>
            </a:r>
            <a:endParaRPr lang="zh-CN" altLang="en-US" sz="1200" dirty="0">
              <a:solidFill>
                <a:schemeClr val="tx1">
                  <a:lumMod val="50000"/>
                  <a:lumOff val="50000"/>
                </a:schemeClr>
              </a:solidFill>
              <a:latin typeface="方正粗倩简体" pitchFamily="65" charset="-122"/>
              <a:ea typeface="方正粗倩简体" pitchFamily="65" charset="-122"/>
            </a:endParaRPr>
          </a:p>
        </p:txBody>
      </p:sp>
      <p:sp>
        <p:nvSpPr>
          <p:cNvPr id="8" name="矩形 7">
            <a:hlinkClick r:id="rId2"/>
          </p:cNvPr>
          <p:cNvSpPr/>
          <p:nvPr userDrawn="1"/>
        </p:nvSpPr>
        <p:spPr>
          <a:xfrm>
            <a:off x="6084168" y="6381328"/>
            <a:ext cx="3168352" cy="4766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55"/>
          <p:cNvSpPr/>
          <p:nvPr/>
        </p:nvSpPr>
        <p:spPr>
          <a:xfrm flipV="1">
            <a:off x="0" y="0"/>
            <a:ext cx="9144000" cy="6858000"/>
          </a:xfrm>
          <a:prstGeom prst="rect">
            <a:avLst/>
          </a:prstGeom>
          <a:gradFill flip="none" rotWithShape="1">
            <a:gsLst>
              <a:gs pos="100000">
                <a:srgbClr val="9D9D9D"/>
              </a:gs>
              <a:gs pos="46000">
                <a:srgbClr val="EEEEEE"/>
              </a:gs>
              <a:gs pos="34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5" name="Прямоугольник 15"/>
          <p:cNvSpPr/>
          <p:nvPr/>
        </p:nvSpPr>
        <p:spPr>
          <a:xfrm>
            <a:off x="0" y="4929198"/>
            <a:ext cx="9144000" cy="1928802"/>
          </a:xfrm>
          <a:prstGeom prst="rect">
            <a:avLst/>
          </a:prstGeom>
          <a:gradFill flip="none" rotWithShape="1">
            <a:gsLst>
              <a:gs pos="100000">
                <a:schemeClr val="bg1">
                  <a:lumMod val="50000"/>
                </a:schemeClr>
              </a:gs>
              <a:gs pos="53000">
                <a:srgbClr val="C9C9C9"/>
              </a:gs>
              <a:gs pos="7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71" name="Freeform 6"/>
          <p:cNvSpPr>
            <a:spLocks noEditPoints="1"/>
          </p:cNvSpPr>
          <p:nvPr/>
        </p:nvSpPr>
        <p:spPr bwMode="auto">
          <a:xfrm>
            <a:off x="1896387" y="1833858"/>
            <a:ext cx="5926178" cy="5896268"/>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tx1">
              <a:lumMod val="85000"/>
              <a:lumOff val="15000"/>
            </a:schemeClr>
          </a:solidFill>
          <a:ln w="0">
            <a:noFill/>
            <a:prstDash val="solid"/>
            <a:round/>
          </a:ln>
          <a:scene3d>
            <a:camera prst="perspectiveRelaxed">
              <a:rot lat="18000000" lon="0" rev="0"/>
            </a:camera>
            <a:lightRig rig="threePt" dir="t"/>
          </a:scene3d>
          <a:sp3d extrusionH="203200"/>
        </p:spPr>
        <p:txBody>
          <a:bodyPr vert="horz" wrap="square" lIns="91440" tIns="45720" rIns="91440" bIns="45720" numCol="1" anchor="t" anchorCtr="0" compatLnSpc="1"/>
          <a:lstStyle/>
          <a:p>
            <a:endParaRPr lang="en-US"/>
          </a:p>
        </p:txBody>
      </p:sp>
      <p:grpSp>
        <p:nvGrpSpPr>
          <p:cNvPr id="4" name="Group 37"/>
          <p:cNvGrpSpPr/>
          <p:nvPr/>
        </p:nvGrpSpPr>
        <p:grpSpPr>
          <a:xfrm>
            <a:off x="3743675" y="3534753"/>
            <a:ext cx="2136750" cy="2138804"/>
            <a:chOff x="3855771" y="947732"/>
            <a:chExt cx="1368696" cy="1370012"/>
          </a:xfrm>
        </p:grpSpPr>
        <p:sp>
          <p:nvSpPr>
            <p:cNvPr id="39" name="Freeform 312"/>
            <p:cNvSpPr/>
            <p:nvPr/>
          </p:nvSpPr>
          <p:spPr bwMode="auto">
            <a:xfrm>
              <a:off x="3855771" y="947732"/>
              <a:ext cx="1368696" cy="1367382"/>
            </a:xfrm>
            <a:custGeom>
              <a:avLst/>
              <a:gdLst/>
              <a:ahLst/>
              <a:cxnLst>
                <a:cxn ang="0">
                  <a:pos x="519" y="0"/>
                </a:cxn>
                <a:cxn ang="0">
                  <a:pos x="585" y="4"/>
                </a:cxn>
                <a:cxn ang="0">
                  <a:pos x="647" y="16"/>
                </a:cxn>
                <a:cxn ang="0">
                  <a:pos x="706" y="36"/>
                </a:cxn>
                <a:cxn ang="0">
                  <a:pos x="764" y="62"/>
                </a:cxn>
                <a:cxn ang="0">
                  <a:pos x="817" y="93"/>
                </a:cxn>
                <a:cxn ang="0">
                  <a:pos x="865" y="131"/>
                </a:cxn>
                <a:cxn ang="0">
                  <a:pos x="908" y="174"/>
                </a:cxn>
                <a:cxn ang="0">
                  <a:pos x="946" y="223"/>
                </a:cxn>
                <a:cxn ang="0">
                  <a:pos x="978" y="275"/>
                </a:cxn>
                <a:cxn ang="0">
                  <a:pos x="1004" y="333"/>
                </a:cxn>
                <a:cxn ang="0">
                  <a:pos x="1024" y="392"/>
                </a:cxn>
                <a:cxn ang="0">
                  <a:pos x="1036" y="455"/>
                </a:cxn>
                <a:cxn ang="0">
                  <a:pos x="1040" y="520"/>
                </a:cxn>
                <a:cxn ang="0">
                  <a:pos x="1036" y="586"/>
                </a:cxn>
                <a:cxn ang="0">
                  <a:pos x="1024" y="648"/>
                </a:cxn>
                <a:cxn ang="0">
                  <a:pos x="1004" y="707"/>
                </a:cxn>
                <a:cxn ang="0">
                  <a:pos x="978" y="764"/>
                </a:cxn>
                <a:cxn ang="0">
                  <a:pos x="946" y="816"/>
                </a:cxn>
                <a:cxn ang="0">
                  <a:pos x="908" y="865"/>
                </a:cxn>
                <a:cxn ang="0">
                  <a:pos x="865" y="908"/>
                </a:cxn>
                <a:cxn ang="0">
                  <a:pos x="817" y="946"/>
                </a:cxn>
                <a:cxn ang="0">
                  <a:pos x="764" y="978"/>
                </a:cxn>
                <a:cxn ang="0">
                  <a:pos x="706" y="1003"/>
                </a:cxn>
                <a:cxn ang="0">
                  <a:pos x="647" y="1023"/>
                </a:cxn>
                <a:cxn ang="0">
                  <a:pos x="585" y="1035"/>
                </a:cxn>
                <a:cxn ang="0">
                  <a:pos x="519" y="1039"/>
                </a:cxn>
                <a:cxn ang="0">
                  <a:pos x="453" y="1035"/>
                </a:cxn>
                <a:cxn ang="0">
                  <a:pos x="390" y="1023"/>
                </a:cxn>
                <a:cxn ang="0">
                  <a:pos x="331" y="1003"/>
                </a:cxn>
                <a:cxn ang="0">
                  <a:pos x="275" y="978"/>
                </a:cxn>
                <a:cxn ang="0">
                  <a:pos x="223" y="946"/>
                </a:cxn>
                <a:cxn ang="0">
                  <a:pos x="174" y="908"/>
                </a:cxn>
                <a:cxn ang="0">
                  <a:pos x="131" y="865"/>
                </a:cxn>
                <a:cxn ang="0">
                  <a:pos x="93" y="816"/>
                </a:cxn>
                <a:cxn ang="0">
                  <a:pos x="60" y="764"/>
                </a:cxn>
                <a:cxn ang="0">
                  <a:pos x="35" y="707"/>
                </a:cxn>
                <a:cxn ang="0">
                  <a:pos x="15" y="648"/>
                </a:cxn>
                <a:cxn ang="0">
                  <a:pos x="4" y="586"/>
                </a:cxn>
                <a:cxn ang="0">
                  <a:pos x="0" y="520"/>
                </a:cxn>
                <a:cxn ang="0">
                  <a:pos x="4" y="455"/>
                </a:cxn>
                <a:cxn ang="0">
                  <a:pos x="15" y="392"/>
                </a:cxn>
                <a:cxn ang="0">
                  <a:pos x="35" y="333"/>
                </a:cxn>
                <a:cxn ang="0">
                  <a:pos x="60" y="275"/>
                </a:cxn>
                <a:cxn ang="0">
                  <a:pos x="93" y="223"/>
                </a:cxn>
                <a:cxn ang="0">
                  <a:pos x="131" y="174"/>
                </a:cxn>
                <a:cxn ang="0">
                  <a:pos x="174" y="131"/>
                </a:cxn>
                <a:cxn ang="0">
                  <a:pos x="223" y="93"/>
                </a:cxn>
                <a:cxn ang="0">
                  <a:pos x="275" y="62"/>
                </a:cxn>
                <a:cxn ang="0">
                  <a:pos x="331" y="36"/>
                </a:cxn>
                <a:cxn ang="0">
                  <a:pos x="390" y="16"/>
                </a:cxn>
                <a:cxn ang="0">
                  <a:pos x="453" y="4"/>
                </a:cxn>
                <a:cxn ang="0">
                  <a:pos x="519" y="0"/>
                </a:cxn>
              </a:cxnLst>
              <a:rect l="0" t="0" r="r" b="b"/>
              <a:pathLst>
                <a:path w="1040" h="1039">
                  <a:moveTo>
                    <a:pt x="519" y="0"/>
                  </a:moveTo>
                  <a:lnTo>
                    <a:pt x="585" y="4"/>
                  </a:lnTo>
                  <a:lnTo>
                    <a:pt x="647" y="16"/>
                  </a:lnTo>
                  <a:lnTo>
                    <a:pt x="706" y="36"/>
                  </a:lnTo>
                  <a:lnTo>
                    <a:pt x="764" y="62"/>
                  </a:lnTo>
                  <a:lnTo>
                    <a:pt x="817" y="93"/>
                  </a:lnTo>
                  <a:lnTo>
                    <a:pt x="865" y="131"/>
                  </a:lnTo>
                  <a:lnTo>
                    <a:pt x="908" y="174"/>
                  </a:lnTo>
                  <a:lnTo>
                    <a:pt x="946" y="223"/>
                  </a:lnTo>
                  <a:lnTo>
                    <a:pt x="978" y="275"/>
                  </a:lnTo>
                  <a:lnTo>
                    <a:pt x="1004" y="333"/>
                  </a:lnTo>
                  <a:lnTo>
                    <a:pt x="1024" y="392"/>
                  </a:lnTo>
                  <a:lnTo>
                    <a:pt x="1036" y="455"/>
                  </a:lnTo>
                  <a:lnTo>
                    <a:pt x="1040" y="520"/>
                  </a:lnTo>
                  <a:lnTo>
                    <a:pt x="1036" y="586"/>
                  </a:lnTo>
                  <a:lnTo>
                    <a:pt x="1024" y="648"/>
                  </a:lnTo>
                  <a:lnTo>
                    <a:pt x="1004" y="707"/>
                  </a:lnTo>
                  <a:lnTo>
                    <a:pt x="978" y="764"/>
                  </a:lnTo>
                  <a:lnTo>
                    <a:pt x="946" y="816"/>
                  </a:lnTo>
                  <a:lnTo>
                    <a:pt x="908" y="865"/>
                  </a:lnTo>
                  <a:lnTo>
                    <a:pt x="865" y="908"/>
                  </a:lnTo>
                  <a:lnTo>
                    <a:pt x="817" y="946"/>
                  </a:lnTo>
                  <a:lnTo>
                    <a:pt x="764" y="978"/>
                  </a:lnTo>
                  <a:lnTo>
                    <a:pt x="706" y="1003"/>
                  </a:lnTo>
                  <a:lnTo>
                    <a:pt x="647" y="1023"/>
                  </a:lnTo>
                  <a:lnTo>
                    <a:pt x="585" y="1035"/>
                  </a:lnTo>
                  <a:lnTo>
                    <a:pt x="519" y="1039"/>
                  </a:lnTo>
                  <a:lnTo>
                    <a:pt x="453" y="1035"/>
                  </a:lnTo>
                  <a:lnTo>
                    <a:pt x="390" y="1023"/>
                  </a:lnTo>
                  <a:lnTo>
                    <a:pt x="331" y="1003"/>
                  </a:lnTo>
                  <a:lnTo>
                    <a:pt x="275" y="978"/>
                  </a:lnTo>
                  <a:lnTo>
                    <a:pt x="223" y="946"/>
                  </a:lnTo>
                  <a:lnTo>
                    <a:pt x="174" y="908"/>
                  </a:lnTo>
                  <a:lnTo>
                    <a:pt x="131" y="865"/>
                  </a:lnTo>
                  <a:lnTo>
                    <a:pt x="93" y="816"/>
                  </a:lnTo>
                  <a:lnTo>
                    <a:pt x="60" y="764"/>
                  </a:lnTo>
                  <a:lnTo>
                    <a:pt x="35" y="707"/>
                  </a:lnTo>
                  <a:lnTo>
                    <a:pt x="15" y="648"/>
                  </a:lnTo>
                  <a:lnTo>
                    <a:pt x="4" y="586"/>
                  </a:lnTo>
                  <a:lnTo>
                    <a:pt x="0" y="520"/>
                  </a:lnTo>
                  <a:lnTo>
                    <a:pt x="4" y="455"/>
                  </a:lnTo>
                  <a:lnTo>
                    <a:pt x="15" y="392"/>
                  </a:lnTo>
                  <a:lnTo>
                    <a:pt x="35" y="333"/>
                  </a:lnTo>
                  <a:lnTo>
                    <a:pt x="60" y="275"/>
                  </a:lnTo>
                  <a:lnTo>
                    <a:pt x="93" y="223"/>
                  </a:lnTo>
                  <a:lnTo>
                    <a:pt x="131" y="174"/>
                  </a:lnTo>
                  <a:lnTo>
                    <a:pt x="174" y="131"/>
                  </a:lnTo>
                  <a:lnTo>
                    <a:pt x="223" y="93"/>
                  </a:lnTo>
                  <a:lnTo>
                    <a:pt x="275" y="62"/>
                  </a:lnTo>
                  <a:lnTo>
                    <a:pt x="331" y="36"/>
                  </a:lnTo>
                  <a:lnTo>
                    <a:pt x="390" y="16"/>
                  </a:lnTo>
                  <a:lnTo>
                    <a:pt x="453" y="4"/>
                  </a:lnTo>
                  <a:lnTo>
                    <a:pt x="519" y="0"/>
                  </a:lnTo>
                  <a:close/>
                </a:path>
              </a:pathLst>
            </a:custGeom>
            <a:gradFill>
              <a:gsLst>
                <a:gs pos="0">
                  <a:schemeClr val="bg1">
                    <a:lumMod val="50000"/>
                  </a:schemeClr>
                </a:gs>
                <a:gs pos="74000">
                  <a:schemeClr val="tx1">
                    <a:lumMod val="65000"/>
                    <a:lumOff val="35000"/>
                  </a:schemeClr>
                </a:gs>
              </a:gsLst>
              <a:lin ang="5400000" scaled="0"/>
            </a:gradFill>
            <a:ln w="0">
              <a:noFill/>
              <a:prstDash val="solid"/>
              <a:round/>
            </a:ln>
          </p:spPr>
          <p:txBody>
            <a:bodyPr vert="horz" wrap="square" lIns="91440" tIns="45720" rIns="91440" bIns="45720" numCol="1" anchor="t" anchorCtr="0" compatLnSpc="1"/>
            <a:lstStyle/>
            <a:p>
              <a:endParaRPr lang="en-US"/>
            </a:p>
          </p:txBody>
        </p:sp>
        <p:grpSp>
          <p:nvGrpSpPr>
            <p:cNvPr id="5" name="Group 782"/>
            <p:cNvGrpSpPr/>
            <p:nvPr/>
          </p:nvGrpSpPr>
          <p:grpSpPr>
            <a:xfrm>
              <a:off x="3950527" y="958262"/>
              <a:ext cx="1268675" cy="1359488"/>
              <a:chOff x="1387463" y="3429001"/>
              <a:chExt cx="1530350" cy="1639890"/>
            </a:xfrm>
            <a:gradFill>
              <a:gsLst>
                <a:gs pos="0">
                  <a:schemeClr val="accent4"/>
                </a:gs>
                <a:gs pos="100000">
                  <a:schemeClr val="accent4">
                    <a:lumMod val="60000"/>
                    <a:lumOff val="40000"/>
                  </a:schemeClr>
                </a:gs>
              </a:gsLst>
              <a:lin ang="5400000" scaled="0"/>
            </a:gradFill>
          </p:grpSpPr>
          <p:sp>
            <p:nvSpPr>
              <p:cNvPr id="42" name="Freeform 314"/>
              <p:cNvSpPr>
                <a:spLocks noEditPoints="1"/>
              </p:cNvSpPr>
              <p:nvPr/>
            </p:nvSpPr>
            <p:spPr bwMode="auto">
              <a:xfrm>
                <a:off x="1387463" y="3490915"/>
                <a:ext cx="1211264" cy="1577976"/>
              </a:xfrm>
              <a:custGeom>
                <a:avLst/>
                <a:gdLst/>
                <a:ahLst/>
                <a:cxnLst>
                  <a:cxn ang="0">
                    <a:pos x="372" y="181"/>
                  </a:cxn>
                  <a:cxn ang="0">
                    <a:pos x="322" y="155"/>
                  </a:cxn>
                  <a:cxn ang="0">
                    <a:pos x="312" y="188"/>
                  </a:cxn>
                  <a:cxn ang="0">
                    <a:pos x="335" y="172"/>
                  </a:cxn>
                  <a:cxn ang="0">
                    <a:pos x="367" y="158"/>
                  </a:cxn>
                  <a:cxn ang="0">
                    <a:pos x="279" y="148"/>
                  </a:cxn>
                  <a:cxn ang="0">
                    <a:pos x="324" y="150"/>
                  </a:cxn>
                  <a:cxn ang="0">
                    <a:pos x="295" y="125"/>
                  </a:cxn>
                  <a:cxn ang="0">
                    <a:pos x="206" y="99"/>
                  </a:cxn>
                  <a:cxn ang="0">
                    <a:pos x="132" y="86"/>
                  </a:cxn>
                  <a:cxn ang="0">
                    <a:pos x="148" y="96"/>
                  </a:cxn>
                  <a:cxn ang="0">
                    <a:pos x="224" y="62"/>
                  </a:cxn>
                  <a:cxn ang="0">
                    <a:pos x="271" y="24"/>
                  </a:cxn>
                  <a:cxn ang="0">
                    <a:pos x="317" y="16"/>
                  </a:cxn>
                  <a:cxn ang="0">
                    <a:pos x="371" y="12"/>
                  </a:cxn>
                  <a:cxn ang="0">
                    <a:pos x="296" y="45"/>
                  </a:cxn>
                  <a:cxn ang="0">
                    <a:pos x="295" y="82"/>
                  </a:cxn>
                  <a:cxn ang="0">
                    <a:pos x="368" y="112"/>
                  </a:cxn>
                  <a:cxn ang="0">
                    <a:pos x="401" y="76"/>
                  </a:cxn>
                  <a:cxn ang="0">
                    <a:pos x="439" y="42"/>
                  </a:cxn>
                  <a:cxn ang="0">
                    <a:pos x="516" y="62"/>
                  </a:cxn>
                  <a:cxn ang="0">
                    <a:pos x="557" y="97"/>
                  </a:cxn>
                  <a:cxn ang="0">
                    <a:pos x="497" y="120"/>
                  </a:cxn>
                  <a:cxn ang="0">
                    <a:pos x="503" y="135"/>
                  </a:cxn>
                  <a:cxn ang="0">
                    <a:pos x="545" y="151"/>
                  </a:cxn>
                  <a:cxn ang="0">
                    <a:pos x="499" y="158"/>
                  </a:cxn>
                  <a:cxn ang="0">
                    <a:pos x="412" y="213"/>
                  </a:cxn>
                  <a:cxn ang="0">
                    <a:pos x="388" y="264"/>
                  </a:cxn>
                  <a:cxn ang="0">
                    <a:pos x="347" y="349"/>
                  </a:cxn>
                  <a:cxn ang="0">
                    <a:pos x="276" y="308"/>
                  </a:cxn>
                  <a:cxn ang="0">
                    <a:pos x="204" y="361"/>
                  </a:cxn>
                  <a:cxn ang="0">
                    <a:pos x="254" y="413"/>
                  </a:cxn>
                  <a:cxn ang="0">
                    <a:pos x="288" y="423"/>
                  </a:cxn>
                  <a:cxn ang="0">
                    <a:pos x="325" y="485"/>
                  </a:cxn>
                  <a:cxn ang="0">
                    <a:pos x="395" y="537"/>
                  </a:cxn>
                  <a:cxn ang="0">
                    <a:pos x="444" y="499"/>
                  </a:cxn>
                  <a:cxn ang="0">
                    <a:pos x="457" y="494"/>
                  </a:cxn>
                  <a:cxn ang="0">
                    <a:pos x="505" y="515"/>
                  </a:cxn>
                  <a:cxn ang="0">
                    <a:pos x="645" y="588"/>
                  </a:cxn>
                  <a:cxn ang="0">
                    <a:pos x="694" y="636"/>
                  </a:cxn>
                  <a:cxn ang="0">
                    <a:pos x="753" y="706"/>
                  </a:cxn>
                  <a:cxn ang="0">
                    <a:pos x="680" y="816"/>
                  </a:cxn>
                  <a:cxn ang="0">
                    <a:pos x="579" y="908"/>
                  </a:cxn>
                  <a:cxn ang="0">
                    <a:pos x="499" y="951"/>
                  </a:cxn>
                  <a:cxn ang="0">
                    <a:pos x="473" y="984"/>
                  </a:cxn>
                  <a:cxn ang="0">
                    <a:pos x="433" y="968"/>
                  </a:cxn>
                  <a:cxn ang="0">
                    <a:pos x="426" y="929"/>
                  </a:cxn>
                  <a:cxn ang="0">
                    <a:pos x="447" y="793"/>
                  </a:cxn>
                  <a:cxn ang="0">
                    <a:pos x="354" y="684"/>
                  </a:cxn>
                  <a:cxn ang="0">
                    <a:pos x="371" y="599"/>
                  </a:cxn>
                  <a:cxn ang="0">
                    <a:pos x="374" y="536"/>
                  </a:cxn>
                  <a:cxn ang="0">
                    <a:pos x="321" y="522"/>
                  </a:cxn>
                  <a:cxn ang="0">
                    <a:pos x="210" y="456"/>
                  </a:cxn>
                  <a:cxn ang="0">
                    <a:pos x="106" y="342"/>
                  </a:cxn>
                  <a:cxn ang="0">
                    <a:pos x="102" y="354"/>
                  </a:cxn>
                  <a:cxn ang="0">
                    <a:pos x="90" y="358"/>
                  </a:cxn>
                  <a:cxn ang="0">
                    <a:pos x="60" y="290"/>
                  </a:cxn>
                  <a:cxn ang="0">
                    <a:pos x="57" y="213"/>
                  </a:cxn>
                  <a:cxn ang="0">
                    <a:pos x="42" y="175"/>
                  </a:cxn>
                  <a:cxn ang="0">
                    <a:pos x="22" y="178"/>
                  </a:cxn>
                  <a:cxn ang="0">
                    <a:pos x="145" y="72"/>
                  </a:cxn>
                  <a:cxn ang="0">
                    <a:pos x="250" y="29"/>
                  </a:cxn>
                </a:cxnLst>
                <a:rect l="0" t="0" r="r" b="b"/>
                <a:pathLst>
                  <a:path w="763" h="994">
                    <a:moveTo>
                      <a:pt x="360" y="178"/>
                    </a:moveTo>
                    <a:lnTo>
                      <a:pt x="359" y="180"/>
                    </a:lnTo>
                    <a:lnTo>
                      <a:pt x="343" y="188"/>
                    </a:lnTo>
                    <a:lnTo>
                      <a:pt x="342" y="189"/>
                    </a:lnTo>
                    <a:lnTo>
                      <a:pt x="341" y="189"/>
                    </a:lnTo>
                    <a:lnTo>
                      <a:pt x="339" y="188"/>
                    </a:lnTo>
                    <a:lnTo>
                      <a:pt x="337" y="188"/>
                    </a:lnTo>
                    <a:lnTo>
                      <a:pt x="334" y="190"/>
                    </a:lnTo>
                    <a:lnTo>
                      <a:pt x="334" y="193"/>
                    </a:lnTo>
                    <a:lnTo>
                      <a:pt x="337" y="193"/>
                    </a:lnTo>
                    <a:lnTo>
                      <a:pt x="341" y="194"/>
                    </a:lnTo>
                    <a:lnTo>
                      <a:pt x="349" y="194"/>
                    </a:lnTo>
                    <a:lnTo>
                      <a:pt x="351" y="193"/>
                    </a:lnTo>
                    <a:lnTo>
                      <a:pt x="355" y="193"/>
                    </a:lnTo>
                    <a:lnTo>
                      <a:pt x="356" y="192"/>
                    </a:lnTo>
                    <a:lnTo>
                      <a:pt x="359" y="190"/>
                    </a:lnTo>
                    <a:lnTo>
                      <a:pt x="360" y="190"/>
                    </a:lnTo>
                    <a:lnTo>
                      <a:pt x="364" y="186"/>
                    </a:lnTo>
                    <a:lnTo>
                      <a:pt x="367" y="185"/>
                    </a:lnTo>
                    <a:lnTo>
                      <a:pt x="370" y="182"/>
                    </a:lnTo>
                    <a:lnTo>
                      <a:pt x="372" y="182"/>
                    </a:lnTo>
                    <a:lnTo>
                      <a:pt x="372" y="181"/>
                    </a:lnTo>
                    <a:lnTo>
                      <a:pt x="374" y="181"/>
                    </a:lnTo>
                    <a:lnTo>
                      <a:pt x="374" y="180"/>
                    </a:lnTo>
                    <a:lnTo>
                      <a:pt x="368" y="180"/>
                    </a:lnTo>
                    <a:lnTo>
                      <a:pt x="366" y="178"/>
                    </a:lnTo>
                    <a:lnTo>
                      <a:pt x="360" y="178"/>
                    </a:lnTo>
                    <a:close/>
                    <a:moveTo>
                      <a:pt x="383" y="168"/>
                    </a:moveTo>
                    <a:lnTo>
                      <a:pt x="375" y="171"/>
                    </a:lnTo>
                    <a:lnTo>
                      <a:pt x="372" y="172"/>
                    </a:lnTo>
                    <a:lnTo>
                      <a:pt x="371" y="173"/>
                    </a:lnTo>
                    <a:lnTo>
                      <a:pt x="371" y="175"/>
                    </a:lnTo>
                    <a:lnTo>
                      <a:pt x="391" y="175"/>
                    </a:lnTo>
                    <a:lnTo>
                      <a:pt x="392" y="176"/>
                    </a:lnTo>
                    <a:lnTo>
                      <a:pt x="395" y="176"/>
                    </a:lnTo>
                    <a:lnTo>
                      <a:pt x="395" y="175"/>
                    </a:lnTo>
                    <a:lnTo>
                      <a:pt x="400" y="175"/>
                    </a:lnTo>
                    <a:lnTo>
                      <a:pt x="400" y="173"/>
                    </a:lnTo>
                    <a:lnTo>
                      <a:pt x="398" y="173"/>
                    </a:lnTo>
                    <a:lnTo>
                      <a:pt x="398" y="169"/>
                    </a:lnTo>
                    <a:lnTo>
                      <a:pt x="397" y="168"/>
                    </a:lnTo>
                    <a:lnTo>
                      <a:pt x="383" y="168"/>
                    </a:lnTo>
                    <a:close/>
                    <a:moveTo>
                      <a:pt x="326" y="154"/>
                    </a:moveTo>
                    <a:lnTo>
                      <a:pt x="322" y="155"/>
                    </a:lnTo>
                    <a:lnTo>
                      <a:pt x="320" y="155"/>
                    </a:lnTo>
                    <a:lnTo>
                      <a:pt x="317" y="156"/>
                    </a:lnTo>
                    <a:lnTo>
                      <a:pt x="313" y="158"/>
                    </a:lnTo>
                    <a:lnTo>
                      <a:pt x="311" y="159"/>
                    </a:lnTo>
                    <a:lnTo>
                      <a:pt x="307" y="161"/>
                    </a:lnTo>
                    <a:lnTo>
                      <a:pt x="301" y="164"/>
                    </a:lnTo>
                    <a:lnTo>
                      <a:pt x="300" y="165"/>
                    </a:lnTo>
                    <a:lnTo>
                      <a:pt x="301" y="167"/>
                    </a:lnTo>
                    <a:lnTo>
                      <a:pt x="301" y="168"/>
                    </a:lnTo>
                    <a:lnTo>
                      <a:pt x="303" y="169"/>
                    </a:lnTo>
                    <a:lnTo>
                      <a:pt x="303" y="171"/>
                    </a:lnTo>
                    <a:lnTo>
                      <a:pt x="301" y="173"/>
                    </a:lnTo>
                    <a:lnTo>
                      <a:pt x="299" y="175"/>
                    </a:lnTo>
                    <a:lnTo>
                      <a:pt x="297" y="177"/>
                    </a:lnTo>
                    <a:lnTo>
                      <a:pt x="296" y="181"/>
                    </a:lnTo>
                    <a:lnTo>
                      <a:pt x="296" y="185"/>
                    </a:lnTo>
                    <a:lnTo>
                      <a:pt x="299" y="193"/>
                    </a:lnTo>
                    <a:lnTo>
                      <a:pt x="300" y="194"/>
                    </a:lnTo>
                    <a:lnTo>
                      <a:pt x="304" y="190"/>
                    </a:lnTo>
                    <a:lnTo>
                      <a:pt x="308" y="190"/>
                    </a:lnTo>
                    <a:lnTo>
                      <a:pt x="311" y="189"/>
                    </a:lnTo>
                    <a:lnTo>
                      <a:pt x="312" y="188"/>
                    </a:lnTo>
                    <a:lnTo>
                      <a:pt x="312" y="186"/>
                    </a:lnTo>
                    <a:lnTo>
                      <a:pt x="311" y="184"/>
                    </a:lnTo>
                    <a:lnTo>
                      <a:pt x="311" y="178"/>
                    </a:lnTo>
                    <a:lnTo>
                      <a:pt x="308" y="176"/>
                    </a:lnTo>
                    <a:lnTo>
                      <a:pt x="308" y="175"/>
                    </a:lnTo>
                    <a:lnTo>
                      <a:pt x="309" y="173"/>
                    </a:lnTo>
                    <a:lnTo>
                      <a:pt x="311" y="171"/>
                    </a:lnTo>
                    <a:lnTo>
                      <a:pt x="312" y="171"/>
                    </a:lnTo>
                    <a:lnTo>
                      <a:pt x="315" y="169"/>
                    </a:lnTo>
                    <a:lnTo>
                      <a:pt x="316" y="169"/>
                    </a:lnTo>
                    <a:lnTo>
                      <a:pt x="317" y="168"/>
                    </a:lnTo>
                    <a:lnTo>
                      <a:pt x="318" y="165"/>
                    </a:lnTo>
                    <a:lnTo>
                      <a:pt x="322" y="161"/>
                    </a:lnTo>
                    <a:lnTo>
                      <a:pt x="326" y="161"/>
                    </a:lnTo>
                    <a:lnTo>
                      <a:pt x="329" y="160"/>
                    </a:lnTo>
                    <a:lnTo>
                      <a:pt x="334" y="160"/>
                    </a:lnTo>
                    <a:lnTo>
                      <a:pt x="335" y="161"/>
                    </a:lnTo>
                    <a:lnTo>
                      <a:pt x="335" y="163"/>
                    </a:lnTo>
                    <a:lnTo>
                      <a:pt x="337" y="165"/>
                    </a:lnTo>
                    <a:lnTo>
                      <a:pt x="338" y="167"/>
                    </a:lnTo>
                    <a:lnTo>
                      <a:pt x="338" y="169"/>
                    </a:lnTo>
                    <a:lnTo>
                      <a:pt x="335" y="172"/>
                    </a:lnTo>
                    <a:lnTo>
                      <a:pt x="335" y="175"/>
                    </a:lnTo>
                    <a:lnTo>
                      <a:pt x="337" y="175"/>
                    </a:lnTo>
                    <a:lnTo>
                      <a:pt x="338" y="173"/>
                    </a:lnTo>
                    <a:lnTo>
                      <a:pt x="342" y="173"/>
                    </a:lnTo>
                    <a:lnTo>
                      <a:pt x="343" y="176"/>
                    </a:lnTo>
                    <a:lnTo>
                      <a:pt x="345" y="177"/>
                    </a:lnTo>
                    <a:lnTo>
                      <a:pt x="345" y="181"/>
                    </a:lnTo>
                    <a:lnTo>
                      <a:pt x="347" y="181"/>
                    </a:lnTo>
                    <a:lnTo>
                      <a:pt x="351" y="177"/>
                    </a:lnTo>
                    <a:lnTo>
                      <a:pt x="351" y="176"/>
                    </a:lnTo>
                    <a:lnTo>
                      <a:pt x="353" y="173"/>
                    </a:lnTo>
                    <a:lnTo>
                      <a:pt x="353" y="169"/>
                    </a:lnTo>
                    <a:lnTo>
                      <a:pt x="354" y="167"/>
                    </a:lnTo>
                    <a:lnTo>
                      <a:pt x="356" y="165"/>
                    </a:lnTo>
                    <a:lnTo>
                      <a:pt x="358" y="165"/>
                    </a:lnTo>
                    <a:lnTo>
                      <a:pt x="359" y="164"/>
                    </a:lnTo>
                    <a:lnTo>
                      <a:pt x="366" y="164"/>
                    </a:lnTo>
                    <a:lnTo>
                      <a:pt x="368" y="163"/>
                    </a:lnTo>
                    <a:lnTo>
                      <a:pt x="371" y="163"/>
                    </a:lnTo>
                    <a:lnTo>
                      <a:pt x="372" y="161"/>
                    </a:lnTo>
                    <a:lnTo>
                      <a:pt x="371" y="161"/>
                    </a:lnTo>
                    <a:lnTo>
                      <a:pt x="367" y="158"/>
                    </a:lnTo>
                    <a:lnTo>
                      <a:pt x="364" y="156"/>
                    </a:lnTo>
                    <a:lnTo>
                      <a:pt x="363" y="155"/>
                    </a:lnTo>
                    <a:lnTo>
                      <a:pt x="359" y="155"/>
                    </a:lnTo>
                    <a:lnTo>
                      <a:pt x="355" y="156"/>
                    </a:lnTo>
                    <a:lnTo>
                      <a:pt x="353" y="158"/>
                    </a:lnTo>
                    <a:lnTo>
                      <a:pt x="350" y="160"/>
                    </a:lnTo>
                    <a:lnTo>
                      <a:pt x="346" y="160"/>
                    </a:lnTo>
                    <a:lnTo>
                      <a:pt x="345" y="159"/>
                    </a:lnTo>
                    <a:lnTo>
                      <a:pt x="345" y="158"/>
                    </a:lnTo>
                    <a:lnTo>
                      <a:pt x="346" y="156"/>
                    </a:lnTo>
                    <a:lnTo>
                      <a:pt x="346" y="155"/>
                    </a:lnTo>
                    <a:lnTo>
                      <a:pt x="345" y="154"/>
                    </a:lnTo>
                    <a:lnTo>
                      <a:pt x="326" y="154"/>
                    </a:lnTo>
                    <a:close/>
                    <a:moveTo>
                      <a:pt x="303" y="135"/>
                    </a:moveTo>
                    <a:lnTo>
                      <a:pt x="300" y="137"/>
                    </a:lnTo>
                    <a:lnTo>
                      <a:pt x="299" y="137"/>
                    </a:lnTo>
                    <a:lnTo>
                      <a:pt x="296" y="139"/>
                    </a:lnTo>
                    <a:lnTo>
                      <a:pt x="294" y="141"/>
                    </a:lnTo>
                    <a:lnTo>
                      <a:pt x="288" y="146"/>
                    </a:lnTo>
                    <a:lnTo>
                      <a:pt x="286" y="147"/>
                    </a:lnTo>
                    <a:lnTo>
                      <a:pt x="282" y="147"/>
                    </a:lnTo>
                    <a:lnTo>
                      <a:pt x="279" y="148"/>
                    </a:lnTo>
                    <a:lnTo>
                      <a:pt x="275" y="148"/>
                    </a:lnTo>
                    <a:lnTo>
                      <a:pt x="269" y="155"/>
                    </a:lnTo>
                    <a:lnTo>
                      <a:pt x="270" y="155"/>
                    </a:lnTo>
                    <a:lnTo>
                      <a:pt x="271" y="156"/>
                    </a:lnTo>
                    <a:lnTo>
                      <a:pt x="282" y="156"/>
                    </a:lnTo>
                    <a:lnTo>
                      <a:pt x="283" y="155"/>
                    </a:lnTo>
                    <a:lnTo>
                      <a:pt x="284" y="155"/>
                    </a:lnTo>
                    <a:lnTo>
                      <a:pt x="286" y="154"/>
                    </a:lnTo>
                    <a:lnTo>
                      <a:pt x="287" y="154"/>
                    </a:lnTo>
                    <a:lnTo>
                      <a:pt x="288" y="152"/>
                    </a:lnTo>
                    <a:lnTo>
                      <a:pt x="290" y="150"/>
                    </a:lnTo>
                    <a:lnTo>
                      <a:pt x="292" y="148"/>
                    </a:lnTo>
                    <a:lnTo>
                      <a:pt x="294" y="148"/>
                    </a:lnTo>
                    <a:lnTo>
                      <a:pt x="295" y="150"/>
                    </a:lnTo>
                    <a:lnTo>
                      <a:pt x="297" y="151"/>
                    </a:lnTo>
                    <a:lnTo>
                      <a:pt x="299" y="151"/>
                    </a:lnTo>
                    <a:lnTo>
                      <a:pt x="301" y="152"/>
                    </a:lnTo>
                    <a:lnTo>
                      <a:pt x="312" y="152"/>
                    </a:lnTo>
                    <a:lnTo>
                      <a:pt x="315" y="151"/>
                    </a:lnTo>
                    <a:lnTo>
                      <a:pt x="320" y="151"/>
                    </a:lnTo>
                    <a:lnTo>
                      <a:pt x="321" y="150"/>
                    </a:lnTo>
                    <a:lnTo>
                      <a:pt x="324" y="150"/>
                    </a:lnTo>
                    <a:lnTo>
                      <a:pt x="326" y="148"/>
                    </a:lnTo>
                    <a:lnTo>
                      <a:pt x="328" y="147"/>
                    </a:lnTo>
                    <a:lnTo>
                      <a:pt x="329" y="147"/>
                    </a:lnTo>
                    <a:lnTo>
                      <a:pt x="329" y="146"/>
                    </a:lnTo>
                    <a:lnTo>
                      <a:pt x="328" y="144"/>
                    </a:lnTo>
                    <a:lnTo>
                      <a:pt x="322" y="142"/>
                    </a:lnTo>
                    <a:lnTo>
                      <a:pt x="320" y="139"/>
                    </a:lnTo>
                    <a:lnTo>
                      <a:pt x="317" y="138"/>
                    </a:lnTo>
                    <a:lnTo>
                      <a:pt x="315" y="135"/>
                    </a:lnTo>
                    <a:lnTo>
                      <a:pt x="303" y="135"/>
                    </a:lnTo>
                    <a:close/>
                    <a:moveTo>
                      <a:pt x="295" y="125"/>
                    </a:moveTo>
                    <a:lnTo>
                      <a:pt x="292" y="127"/>
                    </a:lnTo>
                    <a:lnTo>
                      <a:pt x="292" y="129"/>
                    </a:lnTo>
                    <a:lnTo>
                      <a:pt x="291" y="130"/>
                    </a:lnTo>
                    <a:lnTo>
                      <a:pt x="291" y="131"/>
                    </a:lnTo>
                    <a:lnTo>
                      <a:pt x="299" y="131"/>
                    </a:lnTo>
                    <a:lnTo>
                      <a:pt x="300" y="130"/>
                    </a:lnTo>
                    <a:lnTo>
                      <a:pt x="300" y="129"/>
                    </a:lnTo>
                    <a:lnTo>
                      <a:pt x="301" y="126"/>
                    </a:lnTo>
                    <a:lnTo>
                      <a:pt x="300" y="126"/>
                    </a:lnTo>
                    <a:lnTo>
                      <a:pt x="299" y="125"/>
                    </a:lnTo>
                    <a:lnTo>
                      <a:pt x="295" y="125"/>
                    </a:lnTo>
                    <a:close/>
                    <a:moveTo>
                      <a:pt x="164" y="97"/>
                    </a:moveTo>
                    <a:lnTo>
                      <a:pt x="160" y="101"/>
                    </a:lnTo>
                    <a:lnTo>
                      <a:pt x="160" y="103"/>
                    </a:lnTo>
                    <a:lnTo>
                      <a:pt x="158" y="104"/>
                    </a:lnTo>
                    <a:lnTo>
                      <a:pt x="158" y="105"/>
                    </a:lnTo>
                    <a:lnTo>
                      <a:pt x="160" y="105"/>
                    </a:lnTo>
                    <a:lnTo>
                      <a:pt x="161" y="104"/>
                    </a:lnTo>
                    <a:lnTo>
                      <a:pt x="165" y="103"/>
                    </a:lnTo>
                    <a:lnTo>
                      <a:pt x="166" y="101"/>
                    </a:lnTo>
                    <a:lnTo>
                      <a:pt x="168" y="101"/>
                    </a:lnTo>
                    <a:lnTo>
                      <a:pt x="169" y="100"/>
                    </a:lnTo>
                    <a:lnTo>
                      <a:pt x="169" y="97"/>
                    </a:lnTo>
                    <a:lnTo>
                      <a:pt x="164" y="97"/>
                    </a:lnTo>
                    <a:close/>
                    <a:moveTo>
                      <a:pt x="203" y="93"/>
                    </a:moveTo>
                    <a:lnTo>
                      <a:pt x="200" y="95"/>
                    </a:lnTo>
                    <a:lnTo>
                      <a:pt x="199" y="95"/>
                    </a:lnTo>
                    <a:lnTo>
                      <a:pt x="198" y="96"/>
                    </a:lnTo>
                    <a:lnTo>
                      <a:pt x="198" y="103"/>
                    </a:lnTo>
                    <a:lnTo>
                      <a:pt x="199" y="105"/>
                    </a:lnTo>
                    <a:lnTo>
                      <a:pt x="200" y="105"/>
                    </a:lnTo>
                    <a:lnTo>
                      <a:pt x="203" y="101"/>
                    </a:lnTo>
                    <a:lnTo>
                      <a:pt x="206" y="99"/>
                    </a:lnTo>
                    <a:lnTo>
                      <a:pt x="206" y="95"/>
                    </a:lnTo>
                    <a:lnTo>
                      <a:pt x="204" y="93"/>
                    </a:lnTo>
                    <a:lnTo>
                      <a:pt x="203" y="93"/>
                    </a:lnTo>
                    <a:close/>
                    <a:moveTo>
                      <a:pt x="130" y="84"/>
                    </a:moveTo>
                    <a:lnTo>
                      <a:pt x="128" y="87"/>
                    </a:lnTo>
                    <a:lnTo>
                      <a:pt x="126" y="88"/>
                    </a:lnTo>
                    <a:lnTo>
                      <a:pt x="124" y="89"/>
                    </a:lnTo>
                    <a:lnTo>
                      <a:pt x="120" y="89"/>
                    </a:lnTo>
                    <a:lnTo>
                      <a:pt x="118" y="91"/>
                    </a:lnTo>
                    <a:lnTo>
                      <a:pt x="107" y="101"/>
                    </a:lnTo>
                    <a:lnTo>
                      <a:pt x="103" y="101"/>
                    </a:lnTo>
                    <a:lnTo>
                      <a:pt x="103" y="103"/>
                    </a:lnTo>
                    <a:lnTo>
                      <a:pt x="110" y="103"/>
                    </a:lnTo>
                    <a:lnTo>
                      <a:pt x="114" y="99"/>
                    </a:lnTo>
                    <a:lnTo>
                      <a:pt x="115" y="99"/>
                    </a:lnTo>
                    <a:lnTo>
                      <a:pt x="118" y="96"/>
                    </a:lnTo>
                    <a:lnTo>
                      <a:pt x="123" y="93"/>
                    </a:lnTo>
                    <a:lnTo>
                      <a:pt x="124" y="93"/>
                    </a:lnTo>
                    <a:lnTo>
                      <a:pt x="124" y="95"/>
                    </a:lnTo>
                    <a:lnTo>
                      <a:pt x="126" y="95"/>
                    </a:lnTo>
                    <a:lnTo>
                      <a:pt x="132" y="88"/>
                    </a:lnTo>
                    <a:lnTo>
                      <a:pt x="132" y="86"/>
                    </a:lnTo>
                    <a:lnTo>
                      <a:pt x="131" y="84"/>
                    </a:lnTo>
                    <a:lnTo>
                      <a:pt x="130" y="84"/>
                    </a:lnTo>
                    <a:close/>
                    <a:moveTo>
                      <a:pt x="168" y="79"/>
                    </a:moveTo>
                    <a:lnTo>
                      <a:pt x="160" y="82"/>
                    </a:lnTo>
                    <a:lnTo>
                      <a:pt x="156" y="86"/>
                    </a:lnTo>
                    <a:lnTo>
                      <a:pt x="156" y="87"/>
                    </a:lnTo>
                    <a:lnTo>
                      <a:pt x="148" y="95"/>
                    </a:lnTo>
                    <a:lnTo>
                      <a:pt x="147" y="95"/>
                    </a:lnTo>
                    <a:lnTo>
                      <a:pt x="145" y="96"/>
                    </a:lnTo>
                    <a:lnTo>
                      <a:pt x="140" y="96"/>
                    </a:lnTo>
                    <a:lnTo>
                      <a:pt x="135" y="99"/>
                    </a:lnTo>
                    <a:lnTo>
                      <a:pt x="134" y="101"/>
                    </a:lnTo>
                    <a:lnTo>
                      <a:pt x="131" y="103"/>
                    </a:lnTo>
                    <a:lnTo>
                      <a:pt x="130" y="105"/>
                    </a:lnTo>
                    <a:lnTo>
                      <a:pt x="130" y="106"/>
                    </a:lnTo>
                    <a:lnTo>
                      <a:pt x="131" y="106"/>
                    </a:lnTo>
                    <a:lnTo>
                      <a:pt x="132" y="105"/>
                    </a:lnTo>
                    <a:lnTo>
                      <a:pt x="135" y="104"/>
                    </a:lnTo>
                    <a:lnTo>
                      <a:pt x="139" y="101"/>
                    </a:lnTo>
                    <a:lnTo>
                      <a:pt x="143" y="100"/>
                    </a:lnTo>
                    <a:lnTo>
                      <a:pt x="147" y="97"/>
                    </a:lnTo>
                    <a:lnTo>
                      <a:pt x="148" y="96"/>
                    </a:lnTo>
                    <a:lnTo>
                      <a:pt x="156" y="92"/>
                    </a:lnTo>
                    <a:lnTo>
                      <a:pt x="158" y="89"/>
                    </a:lnTo>
                    <a:lnTo>
                      <a:pt x="160" y="89"/>
                    </a:lnTo>
                    <a:lnTo>
                      <a:pt x="160" y="88"/>
                    </a:lnTo>
                    <a:lnTo>
                      <a:pt x="161" y="87"/>
                    </a:lnTo>
                    <a:lnTo>
                      <a:pt x="166" y="84"/>
                    </a:lnTo>
                    <a:lnTo>
                      <a:pt x="168" y="83"/>
                    </a:lnTo>
                    <a:lnTo>
                      <a:pt x="169" y="83"/>
                    </a:lnTo>
                    <a:lnTo>
                      <a:pt x="170" y="82"/>
                    </a:lnTo>
                    <a:lnTo>
                      <a:pt x="170" y="80"/>
                    </a:lnTo>
                    <a:lnTo>
                      <a:pt x="169" y="79"/>
                    </a:lnTo>
                    <a:lnTo>
                      <a:pt x="168" y="79"/>
                    </a:lnTo>
                    <a:close/>
                    <a:moveTo>
                      <a:pt x="221" y="61"/>
                    </a:moveTo>
                    <a:lnTo>
                      <a:pt x="219" y="62"/>
                    </a:lnTo>
                    <a:lnTo>
                      <a:pt x="217" y="62"/>
                    </a:lnTo>
                    <a:lnTo>
                      <a:pt x="215" y="63"/>
                    </a:lnTo>
                    <a:lnTo>
                      <a:pt x="214" y="65"/>
                    </a:lnTo>
                    <a:lnTo>
                      <a:pt x="212" y="65"/>
                    </a:lnTo>
                    <a:lnTo>
                      <a:pt x="214" y="66"/>
                    </a:lnTo>
                    <a:lnTo>
                      <a:pt x="221" y="66"/>
                    </a:lnTo>
                    <a:lnTo>
                      <a:pt x="221" y="65"/>
                    </a:lnTo>
                    <a:lnTo>
                      <a:pt x="224" y="62"/>
                    </a:lnTo>
                    <a:lnTo>
                      <a:pt x="224" y="61"/>
                    </a:lnTo>
                    <a:lnTo>
                      <a:pt x="221" y="61"/>
                    </a:lnTo>
                    <a:close/>
                    <a:moveTo>
                      <a:pt x="300" y="0"/>
                    </a:moveTo>
                    <a:lnTo>
                      <a:pt x="303" y="0"/>
                    </a:lnTo>
                    <a:lnTo>
                      <a:pt x="304" y="2"/>
                    </a:lnTo>
                    <a:lnTo>
                      <a:pt x="303" y="3"/>
                    </a:lnTo>
                    <a:lnTo>
                      <a:pt x="300" y="4"/>
                    </a:lnTo>
                    <a:lnTo>
                      <a:pt x="296" y="7"/>
                    </a:lnTo>
                    <a:lnTo>
                      <a:pt x="294" y="8"/>
                    </a:lnTo>
                    <a:lnTo>
                      <a:pt x="287" y="8"/>
                    </a:lnTo>
                    <a:lnTo>
                      <a:pt x="286" y="11"/>
                    </a:lnTo>
                    <a:lnTo>
                      <a:pt x="284" y="12"/>
                    </a:lnTo>
                    <a:lnTo>
                      <a:pt x="286" y="13"/>
                    </a:lnTo>
                    <a:lnTo>
                      <a:pt x="291" y="16"/>
                    </a:lnTo>
                    <a:lnTo>
                      <a:pt x="292" y="16"/>
                    </a:lnTo>
                    <a:lnTo>
                      <a:pt x="291" y="17"/>
                    </a:lnTo>
                    <a:lnTo>
                      <a:pt x="290" y="17"/>
                    </a:lnTo>
                    <a:lnTo>
                      <a:pt x="287" y="19"/>
                    </a:lnTo>
                    <a:lnTo>
                      <a:pt x="284" y="19"/>
                    </a:lnTo>
                    <a:lnTo>
                      <a:pt x="279" y="21"/>
                    </a:lnTo>
                    <a:lnTo>
                      <a:pt x="274" y="23"/>
                    </a:lnTo>
                    <a:lnTo>
                      <a:pt x="271" y="24"/>
                    </a:lnTo>
                    <a:lnTo>
                      <a:pt x="266" y="24"/>
                    </a:lnTo>
                    <a:lnTo>
                      <a:pt x="266" y="25"/>
                    </a:lnTo>
                    <a:lnTo>
                      <a:pt x="265" y="28"/>
                    </a:lnTo>
                    <a:lnTo>
                      <a:pt x="261" y="32"/>
                    </a:lnTo>
                    <a:lnTo>
                      <a:pt x="266" y="32"/>
                    </a:lnTo>
                    <a:lnTo>
                      <a:pt x="269" y="31"/>
                    </a:lnTo>
                    <a:lnTo>
                      <a:pt x="271" y="31"/>
                    </a:lnTo>
                    <a:lnTo>
                      <a:pt x="274" y="29"/>
                    </a:lnTo>
                    <a:lnTo>
                      <a:pt x="275" y="29"/>
                    </a:lnTo>
                    <a:lnTo>
                      <a:pt x="276" y="28"/>
                    </a:lnTo>
                    <a:lnTo>
                      <a:pt x="279" y="27"/>
                    </a:lnTo>
                    <a:lnTo>
                      <a:pt x="280" y="25"/>
                    </a:lnTo>
                    <a:lnTo>
                      <a:pt x="284" y="23"/>
                    </a:lnTo>
                    <a:lnTo>
                      <a:pt x="290" y="20"/>
                    </a:lnTo>
                    <a:lnTo>
                      <a:pt x="294" y="20"/>
                    </a:lnTo>
                    <a:lnTo>
                      <a:pt x="296" y="19"/>
                    </a:lnTo>
                    <a:lnTo>
                      <a:pt x="299" y="19"/>
                    </a:lnTo>
                    <a:lnTo>
                      <a:pt x="300" y="20"/>
                    </a:lnTo>
                    <a:lnTo>
                      <a:pt x="300" y="21"/>
                    </a:lnTo>
                    <a:lnTo>
                      <a:pt x="301" y="21"/>
                    </a:lnTo>
                    <a:lnTo>
                      <a:pt x="312" y="16"/>
                    </a:lnTo>
                    <a:lnTo>
                      <a:pt x="317" y="16"/>
                    </a:lnTo>
                    <a:lnTo>
                      <a:pt x="320" y="17"/>
                    </a:lnTo>
                    <a:lnTo>
                      <a:pt x="321" y="17"/>
                    </a:lnTo>
                    <a:lnTo>
                      <a:pt x="321" y="19"/>
                    </a:lnTo>
                    <a:lnTo>
                      <a:pt x="320" y="20"/>
                    </a:lnTo>
                    <a:lnTo>
                      <a:pt x="320" y="21"/>
                    </a:lnTo>
                    <a:lnTo>
                      <a:pt x="324" y="21"/>
                    </a:lnTo>
                    <a:lnTo>
                      <a:pt x="325" y="20"/>
                    </a:lnTo>
                    <a:lnTo>
                      <a:pt x="330" y="20"/>
                    </a:lnTo>
                    <a:lnTo>
                      <a:pt x="333" y="17"/>
                    </a:lnTo>
                    <a:lnTo>
                      <a:pt x="337" y="16"/>
                    </a:lnTo>
                    <a:lnTo>
                      <a:pt x="339" y="13"/>
                    </a:lnTo>
                    <a:lnTo>
                      <a:pt x="342" y="12"/>
                    </a:lnTo>
                    <a:lnTo>
                      <a:pt x="343" y="11"/>
                    </a:lnTo>
                    <a:lnTo>
                      <a:pt x="345" y="11"/>
                    </a:lnTo>
                    <a:lnTo>
                      <a:pt x="346" y="10"/>
                    </a:lnTo>
                    <a:lnTo>
                      <a:pt x="349" y="10"/>
                    </a:lnTo>
                    <a:lnTo>
                      <a:pt x="353" y="8"/>
                    </a:lnTo>
                    <a:lnTo>
                      <a:pt x="366" y="8"/>
                    </a:lnTo>
                    <a:lnTo>
                      <a:pt x="367" y="10"/>
                    </a:lnTo>
                    <a:lnTo>
                      <a:pt x="370" y="11"/>
                    </a:lnTo>
                    <a:lnTo>
                      <a:pt x="371" y="11"/>
                    </a:lnTo>
                    <a:lnTo>
                      <a:pt x="371" y="12"/>
                    </a:lnTo>
                    <a:lnTo>
                      <a:pt x="366" y="12"/>
                    </a:lnTo>
                    <a:lnTo>
                      <a:pt x="366" y="13"/>
                    </a:lnTo>
                    <a:lnTo>
                      <a:pt x="371" y="19"/>
                    </a:lnTo>
                    <a:lnTo>
                      <a:pt x="370" y="20"/>
                    </a:lnTo>
                    <a:lnTo>
                      <a:pt x="363" y="20"/>
                    </a:lnTo>
                    <a:lnTo>
                      <a:pt x="360" y="21"/>
                    </a:lnTo>
                    <a:lnTo>
                      <a:pt x="355" y="21"/>
                    </a:lnTo>
                    <a:lnTo>
                      <a:pt x="353" y="23"/>
                    </a:lnTo>
                    <a:lnTo>
                      <a:pt x="351" y="24"/>
                    </a:lnTo>
                    <a:lnTo>
                      <a:pt x="351" y="28"/>
                    </a:lnTo>
                    <a:lnTo>
                      <a:pt x="347" y="28"/>
                    </a:lnTo>
                    <a:lnTo>
                      <a:pt x="346" y="27"/>
                    </a:lnTo>
                    <a:lnTo>
                      <a:pt x="343" y="27"/>
                    </a:lnTo>
                    <a:lnTo>
                      <a:pt x="339" y="25"/>
                    </a:lnTo>
                    <a:lnTo>
                      <a:pt x="333" y="25"/>
                    </a:lnTo>
                    <a:lnTo>
                      <a:pt x="330" y="27"/>
                    </a:lnTo>
                    <a:lnTo>
                      <a:pt x="328" y="29"/>
                    </a:lnTo>
                    <a:lnTo>
                      <a:pt x="320" y="34"/>
                    </a:lnTo>
                    <a:lnTo>
                      <a:pt x="315" y="37"/>
                    </a:lnTo>
                    <a:lnTo>
                      <a:pt x="313" y="38"/>
                    </a:lnTo>
                    <a:lnTo>
                      <a:pt x="301" y="42"/>
                    </a:lnTo>
                    <a:lnTo>
                      <a:pt x="296" y="45"/>
                    </a:lnTo>
                    <a:lnTo>
                      <a:pt x="288" y="50"/>
                    </a:lnTo>
                    <a:lnTo>
                      <a:pt x="283" y="54"/>
                    </a:lnTo>
                    <a:lnTo>
                      <a:pt x="279" y="57"/>
                    </a:lnTo>
                    <a:lnTo>
                      <a:pt x="278" y="58"/>
                    </a:lnTo>
                    <a:lnTo>
                      <a:pt x="275" y="59"/>
                    </a:lnTo>
                    <a:lnTo>
                      <a:pt x="271" y="62"/>
                    </a:lnTo>
                    <a:lnTo>
                      <a:pt x="269" y="65"/>
                    </a:lnTo>
                    <a:lnTo>
                      <a:pt x="265" y="67"/>
                    </a:lnTo>
                    <a:lnTo>
                      <a:pt x="263" y="68"/>
                    </a:lnTo>
                    <a:lnTo>
                      <a:pt x="262" y="71"/>
                    </a:lnTo>
                    <a:lnTo>
                      <a:pt x="262" y="72"/>
                    </a:lnTo>
                    <a:lnTo>
                      <a:pt x="263" y="75"/>
                    </a:lnTo>
                    <a:lnTo>
                      <a:pt x="263" y="76"/>
                    </a:lnTo>
                    <a:lnTo>
                      <a:pt x="267" y="76"/>
                    </a:lnTo>
                    <a:lnTo>
                      <a:pt x="270" y="75"/>
                    </a:lnTo>
                    <a:lnTo>
                      <a:pt x="271" y="75"/>
                    </a:lnTo>
                    <a:lnTo>
                      <a:pt x="275" y="79"/>
                    </a:lnTo>
                    <a:lnTo>
                      <a:pt x="275" y="82"/>
                    </a:lnTo>
                    <a:lnTo>
                      <a:pt x="276" y="83"/>
                    </a:lnTo>
                    <a:lnTo>
                      <a:pt x="278" y="83"/>
                    </a:lnTo>
                    <a:lnTo>
                      <a:pt x="280" y="82"/>
                    </a:lnTo>
                    <a:lnTo>
                      <a:pt x="295" y="82"/>
                    </a:lnTo>
                    <a:lnTo>
                      <a:pt x="297" y="80"/>
                    </a:lnTo>
                    <a:lnTo>
                      <a:pt x="303" y="80"/>
                    </a:lnTo>
                    <a:lnTo>
                      <a:pt x="307" y="82"/>
                    </a:lnTo>
                    <a:lnTo>
                      <a:pt x="312" y="82"/>
                    </a:lnTo>
                    <a:lnTo>
                      <a:pt x="315" y="83"/>
                    </a:lnTo>
                    <a:lnTo>
                      <a:pt x="317" y="83"/>
                    </a:lnTo>
                    <a:lnTo>
                      <a:pt x="321" y="84"/>
                    </a:lnTo>
                    <a:lnTo>
                      <a:pt x="329" y="86"/>
                    </a:lnTo>
                    <a:lnTo>
                      <a:pt x="335" y="87"/>
                    </a:lnTo>
                    <a:lnTo>
                      <a:pt x="353" y="87"/>
                    </a:lnTo>
                    <a:lnTo>
                      <a:pt x="354" y="88"/>
                    </a:lnTo>
                    <a:lnTo>
                      <a:pt x="354" y="89"/>
                    </a:lnTo>
                    <a:lnTo>
                      <a:pt x="353" y="91"/>
                    </a:lnTo>
                    <a:lnTo>
                      <a:pt x="353" y="93"/>
                    </a:lnTo>
                    <a:lnTo>
                      <a:pt x="351" y="95"/>
                    </a:lnTo>
                    <a:lnTo>
                      <a:pt x="351" y="96"/>
                    </a:lnTo>
                    <a:lnTo>
                      <a:pt x="354" y="101"/>
                    </a:lnTo>
                    <a:lnTo>
                      <a:pt x="359" y="106"/>
                    </a:lnTo>
                    <a:lnTo>
                      <a:pt x="362" y="108"/>
                    </a:lnTo>
                    <a:lnTo>
                      <a:pt x="367" y="113"/>
                    </a:lnTo>
                    <a:lnTo>
                      <a:pt x="368" y="113"/>
                    </a:lnTo>
                    <a:lnTo>
                      <a:pt x="368" y="112"/>
                    </a:lnTo>
                    <a:lnTo>
                      <a:pt x="370" y="112"/>
                    </a:lnTo>
                    <a:lnTo>
                      <a:pt x="371" y="110"/>
                    </a:lnTo>
                    <a:lnTo>
                      <a:pt x="372" y="110"/>
                    </a:lnTo>
                    <a:lnTo>
                      <a:pt x="376" y="109"/>
                    </a:lnTo>
                    <a:lnTo>
                      <a:pt x="377" y="108"/>
                    </a:lnTo>
                    <a:lnTo>
                      <a:pt x="380" y="106"/>
                    </a:lnTo>
                    <a:lnTo>
                      <a:pt x="384" y="103"/>
                    </a:lnTo>
                    <a:lnTo>
                      <a:pt x="383" y="100"/>
                    </a:lnTo>
                    <a:lnTo>
                      <a:pt x="381" y="99"/>
                    </a:lnTo>
                    <a:lnTo>
                      <a:pt x="380" y="96"/>
                    </a:lnTo>
                    <a:lnTo>
                      <a:pt x="377" y="95"/>
                    </a:lnTo>
                    <a:lnTo>
                      <a:pt x="374" y="91"/>
                    </a:lnTo>
                    <a:lnTo>
                      <a:pt x="374" y="88"/>
                    </a:lnTo>
                    <a:lnTo>
                      <a:pt x="375" y="88"/>
                    </a:lnTo>
                    <a:lnTo>
                      <a:pt x="377" y="87"/>
                    </a:lnTo>
                    <a:lnTo>
                      <a:pt x="385" y="87"/>
                    </a:lnTo>
                    <a:lnTo>
                      <a:pt x="388" y="86"/>
                    </a:lnTo>
                    <a:lnTo>
                      <a:pt x="391" y="83"/>
                    </a:lnTo>
                    <a:lnTo>
                      <a:pt x="393" y="82"/>
                    </a:lnTo>
                    <a:lnTo>
                      <a:pt x="397" y="78"/>
                    </a:lnTo>
                    <a:lnTo>
                      <a:pt x="401" y="78"/>
                    </a:lnTo>
                    <a:lnTo>
                      <a:pt x="401" y="76"/>
                    </a:lnTo>
                    <a:lnTo>
                      <a:pt x="398" y="74"/>
                    </a:lnTo>
                    <a:lnTo>
                      <a:pt x="397" y="71"/>
                    </a:lnTo>
                    <a:lnTo>
                      <a:pt x="395" y="68"/>
                    </a:lnTo>
                    <a:lnTo>
                      <a:pt x="389" y="66"/>
                    </a:lnTo>
                    <a:lnTo>
                      <a:pt x="385" y="62"/>
                    </a:lnTo>
                    <a:lnTo>
                      <a:pt x="385" y="61"/>
                    </a:lnTo>
                    <a:lnTo>
                      <a:pt x="387" y="59"/>
                    </a:lnTo>
                    <a:lnTo>
                      <a:pt x="388" y="57"/>
                    </a:lnTo>
                    <a:lnTo>
                      <a:pt x="391" y="55"/>
                    </a:lnTo>
                    <a:lnTo>
                      <a:pt x="393" y="50"/>
                    </a:lnTo>
                    <a:lnTo>
                      <a:pt x="393" y="46"/>
                    </a:lnTo>
                    <a:lnTo>
                      <a:pt x="395" y="45"/>
                    </a:lnTo>
                    <a:lnTo>
                      <a:pt x="396" y="45"/>
                    </a:lnTo>
                    <a:lnTo>
                      <a:pt x="396" y="44"/>
                    </a:lnTo>
                    <a:lnTo>
                      <a:pt x="395" y="42"/>
                    </a:lnTo>
                    <a:lnTo>
                      <a:pt x="395" y="40"/>
                    </a:lnTo>
                    <a:lnTo>
                      <a:pt x="396" y="38"/>
                    </a:lnTo>
                    <a:lnTo>
                      <a:pt x="404" y="38"/>
                    </a:lnTo>
                    <a:lnTo>
                      <a:pt x="406" y="40"/>
                    </a:lnTo>
                    <a:lnTo>
                      <a:pt x="423" y="40"/>
                    </a:lnTo>
                    <a:lnTo>
                      <a:pt x="427" y="38"/>
                    </a:lnTo>
                    <a:lnTo>
                      <a:pt x="439" y="42"/>
                    </a:lnTo>
                    <a:lnTo>
                      <a:pt x="443" y="45"/>
                    </a:lnTo>
                    <a:lnTo>
                      <a:pt x="447" y="46"/>
                    </a:lnTo>
                    <a:lnTo>
                      <a:pt x="456" y="46"/>
                    </a:lnTo>
                    <a:lnTo>
                      <a:pt x="457" y="48"/>
                    </a:lnTo>
                    <a:lnTo>
                      <a:pt x="459" y="50"/>
                    </a:lnTo>
                    <a:lnTo>
                      <a:pt x="459" y="54"/>
                    </a:lnTo>
                    <a:lnTo>
                      <a:pt x="460" y="55"/>
                    </a:lnTo>
                    <a:lnTo>
                      <a:pt x="463" y="57"/>
                    </a:lnTo>
                    <a:lnTo>
                      <a:pt x="471" y="57"/>
                    </a:lnTo>
                    <a:lnTo>
                      <a:pt x="473" y="58"/>
                    </a:lnTo>
                    <a:lnTo>
                      <a:pt x="477" y="59"/>
                    </a:lnTo>
                    <a:lnTo>
                      <a:pt x="482" y="59"/>
                    </a:lnTo>
                    <a:lnTo>
                      <a:pt x="489" y="57"/>
                    </a:lnTo>
                    <a:lnTo>
                      <a:pt x="494" y="54"/>
                    </a:lnTo>
                    <a:lnTo>
                      <a:pt x="498" y="51"/>
                    </a:lnTo>
                    <a:lnTo>
                      <a:pt x="502" y="51"/>
                    </a:lnTo>
                    <a:lnTo>
                      <a:pt x="505" y="53"/>
                    </a:lnTo>
                    <a:lnTo>
                      <a:pt x="506" y="54"/>
                    </a:lnTo>
                    <a:lnTo>
                      <a:pt x="507" y="57"/>
                    </a:lnTo>
                    <a:lnTo>
                      <a:pt x="509" y="58"/>
                    </a:lnTo>
                    <a:lnTo>
                      <a:pt x="513" y="61"/>
                    </a:lnTo>
                    <a:lnTo>
                      <a:pt x="516" y="62"/>
                    </a:lnTo>
                    <a:lnTo>
                      <a:pt x="522" y="65"/>
                    </a:lnTo>
                    <a:lnTo>
                      <a:pt x="526" y="66"/>
                    </a:lnTo>
                    <a:lnTo>
                      <a:pt x="528" y="68"/>
                    </a:lnTo>
                    <a:lnTo>
                      <a:pt x="530" y="72"/>
                    </a:lnTo>
                    <a:lnTo>
                      <a:pt x="532" y="78"/>
                    </a:lnTo>
                    <a:lnTo>
                      <a:pt x="536" y="82"/>
                    </a:lnTo>
                    <a:lnTo>
                      <a:pt x="539" y="83"/>
                    </a:lnTo>
                    <a:lnTo>
                      <a:pt x="551" y="87"/>
                    </a:lnTo>
                    <a:lnTo>
                      <a:pt x="553" y="87"/>
                    </a:lnTo>
                    <a:lnTo>
                      <a:pt x="556" y="88"/>
                    </a:lnTo>
                    <a:lnTo>
                      <a:pt x="557" y="89"/>
                    </a:lnTo>
                    <a:lnTo>
                      <a:pt x="560" y="89"/>
                    </a:lnTo>
                    <a:lnTo>
                      <a:pt x="560" y="91"/>
                    </a:lnTo>
                    <a:lnTo>
                      <a:pt x="556" y="91"/>
                    </a:lnTo>
                    <a:lnTo>
                      <a:pt x="553" y="92"/>
                    </a:lnTo>
                    <a:lnTo>
                      <a:pt x="549" y="93"/>
                    </a:lnTo>
                    <a:lnTo>
                      <a:pt x="544" y="96"/>
                    </a:lnTo>
                    <a:lnTo>
                      <a:pt x="544" y="99"/>
                    </a:lnTo>
                    <a:lnTo>
                      <a:pt x="545" y="100"/>
                    </a:lnTo>
                    <a:lnTo>
                      <a:pt x="551" y="100"/>
                    </a:lnTo>
                    <a:lnTo>
                      <a:pt x="553" y="99"/>
                    </a:lnTo>
                    <a:lnTo>
                      <a:pt x="557" y="97"/>
                    </a:lnTo>
                    <a:lnTo>
                      <a:pt x="570" y="97"/>
                    </a:lnTo>
                    <a:lnTo>
                      <a:pt x="573" y="99"/>
                    </a:lnTo>
                    <a:lnTo>
                      <a:pt x="577" y="103"/>
                    </a:lnTo>
                    <a:lnTo>
                      <a:pt x="579" y="106"/>
                    </a:lnTo>
                    <a:lnTo>
                      <a:pt x="581" y="109"/>
                    </a:lnTo>
                    <a:lnTo>
                      <a:pt x="582" y="110"/>
                    </a:lnTo>
                    <a:lnTo>
                      <a:pt x="582" y="112"/>
                    </a:lnTo>
                    <a:lnTo>
                      <a:pt x="581" y="113"/>
                    </a:lnTo>
                    <a:lnTo>
                      <a:pt x="578" y="113"/>
                    </a:lnTo>
                    <a:lnTo>
                      <a:pt x="575" y="114"/>
                    </a:lnTo>
                    <a:lnTo>
                      <a:pt x="566" y="114"/>
                    </a:lnTo>
                    <a:lnTo>
                      <a:pt x="562" y="116"/>
                    </a:lnTo>
                    <a:lnTo>
                      <a:pt x="557" y="117"/>
                    </a:lnTo>
                    <a:lnTo>
                      <a:pt x="553" y="117"/>
                    </a:lnTo>
                    <a:lnTo>
                      <a:pt x="551" y="118"/>
                    </a:lnTo>
                    <a:lnTo>
                      <a:pt x="549" y="120"/>
                    </a:lnTo>
                    <a:lnTo>
                      <a:pt x="547" y="120"/>
                    </a:lnTo>
                    <a:lnTo>
                      <a:pt x="544" y="121"/>
                    </a:lnTo>
                    <a:lnTo>
                      <a:pt x="536" y="121"/>
                    </a:lnTo>
                    <a:lnTo>
                      <a:pt x="515" y="118"/>
                    </a:lnTo>
                    <a:lnTo>
                      <a:pt x="506" y="118"/>
                    </a:lnTo>
                    <a:lnTo>
                      <a:pt x="497" y="120"/>
                    </a:lnTo>
                    <a:lnTo>
                      <a:pt x="486" y="120"/>
                    </a:lnTo>
                    <a:lnTo>
                      <a:pt x="482" y="121"/>
                    </a:lnTo>
                    <a:lnTo>
                      <a:pt x="480" y="122"/>
                    </a:lnTo>
                    <a:lnTo>
                      <a:pt x="477" y="125"/>
                    </a:lnTo>
                    <a:lnTo>
                      <a:pt x="474" y="126"/>
                    </a:lnTo>
                    <a:lnTo>
                      <a:pt x="471" y="129"/>
                    </a:lnTo>
                    <a:lnTo>
                      <a:pt x="465" y="134"/>
                    </a:lnTo>
                    <a:lnTo>
                      <a:pt x="465" y="135"/>
                    </a:lnTo>
                    <a:lnTo>
                      <a:pt x="469" y="135"/>
                    </a:lnTo>
                    <a:lnTo>
                      <a:pt x="471" y="134"/>
                    </a:lnTo>
                    <a:lnTo>
                      <a:pt x="476" y="131"/>
                    </a:lnTo>
                    <a:lnTo>
                      <a:pt x="477" y="130"/>
                    </a:lnTo>
                    <a:lnTo>
                      <a:pt x="480" y="129"/>
                    </a:lnTo>
                    <a:lnTo>
                      <a:pt x="486" y="129"/>
                    </a:lnTo>
                    <a:lnTo>
                      <a:pt x="489" y="127"/>
                    </a:lnTo>
                    <a:lnTo>
                      <a:pt x="497" y="127"/>
                    </a:lnTo>
                    <a:lnTo>
                      <a:pt x="499" y="129"/>
                    </a:lnTo>
                    <a:lnTo>
                      <a:pt x="506" y="129"/>
                    </a:lnTo>
                    <a:lnTo>
                      <a:pt x="510" y="133"/>
                    </a:lnTo>
                    <a:lnTo>
                      <a:pt x="509" y="134"/>
                    </a:lnTo>
                    <a:lnTo>
                      <a:pt x="506" y="135"/>
                    </a:lnTo>
                    <a:lnTo>
                      <a:pt x="503" y="135"/>
                    </a:lnTo>
                    <a:lnTo>
                      <a:pt x="499" y="137"/>
                    </a:lnTo>
                    <a:lnTo>
                      <a:pt x="498" y="137"/>
                    </a:lnTo>
                    <a:lnTo>
                      <a:pt x="498" y="138"/>
                    </a:lnTo>
                    <a:lnTo>
                      <a:pt x="499" y="139"/>
                    </a:lnTo>
                    <a:lnTo>
                      <a:pt x="503" y="139"/>
                    </a:lnTo>
                    <a:lnTo>
                      <a:pt x="503" y="144"/>
                    </a:lnTo>
                    <a:lnTo>
                      <a:pt x="506" y="147"/>
                    </a:lnTo>
                    <a:lnTo>
                      <a:pt x="507" y="150"/>
                    </a:lnTo>
                    <a:lnTo>
                      <a:pt x="509" y="151"/>
                    </a:lnTo>
                    <a:lnTo>
                      <a:pt x="511" y="152"/>
                    </a:lnTo>
                    <a:lnTo>
                      <a:pt x="515" y="154"/>
                    </a:lnTo>
                    <a:lnTo>
                      <a:pt x="520" y="155"/>
                    </a:lnTo>
                    <a:lnTo>
                      <a:pt x="527" y="155"/>
                    </a:lnTo>
                    <a:lnTo>
                      <a:pt x="535" y="152"/>
                    </a:lnTo>
                    <a:lnTo>
                      <a:pt x="537" y="150"/>
                    </a:lnTo>
                    <a:lnTo>
                      <a:pt x="541" y="147"/>
                    </a:lnTo>
                    <a:lnTo>
                      <a:pt x="544" y="144"/>
                    </a:lnTo>
                    <a:lnTo>
                      <a:pt x="545" y="144"/>
                    </a:lnTo>
                    <a:lnTo>
                      <a:pt x="545" y="146"/>
                    </a:lnTo>
                    <a:lnTo>
                      <a:pt x="544" y="147"/>
                    </a:lnTo>
                    <a:lnTo>
                      <a:pt x="544" y="150"/>
                    </a:lnTo>
                    <a:lnTo>
                      <a:pt x="545" y="151"/>
                    </a:lnTo>
                    <a:lnTo>
                      <a:pt x="548" y="151"/>
                    </a:lnTo>
                    <a:lnTo>
                      <a:pt x="551" y="154"/>
                    </a:lnTo>
                    <a:lnTo>
                      <a:pt x="549" y="155"/>
                    </a:lnTo>
                    <a:lnTo>
                      <a:pt x="549" y="156"/>
                    </a:lnTo>
                    <a:lnTo>
                      <a:pt x="545" y="156"/>
                    </a:lnTo>
                    <a:lnTo>
                      <a:pt x="543" y="158"/>
                    </a:lnTo>
                    <a:lnTo>
                      <a:pt x="540" y="158"/>
                    </a:lnTo>
                    <a:lnTo>
                      <a:pt x="539" y="159"/>
                    </a:lnTo>
                    <a:lnTo>
                      <a:pt x="536" y="160"/>
                    </a:lnTo>
                    <a:lnTo>
                      <a:pt x="524" y="164"/>
                    </a:lnTo>
                    <a:lnTo>
                      <a:pt x="519" y="164"/>
                    </a:lnTo>
                    <a:lnTo>
                      <a:pt x="514" y="167"/>
                    </a:lnTo>
                    <a:lnTo>
                      <a:pt x="511" y="169"/>
                    </a:lnTo>
                    <a:lnTo>
                      <a:pt x="499" y="173"/>
                    </a:lnTo>
                    <a:lnTo>
                      <a:pt x="497" y="173"/>
                    </a:lnTo>
                    <a:lnTo>
                      <a:pt x="495" y="171"/>
                    </a:lnTo>
                    <a:lnTo>
                      <a:pt x="495" y="165"/>
                    </a:lnTo>
                    <a:lnTo>
                      <a:pt x="501" y="163"/>
                    </a:lnTo>
                    <a:lnTo>
                      <a:pt x="505" y="160"/>
                    </a:lnTo>
                    <a:lnTo>
                      <a:pt x="507" y="159"/>
                    </a:lnTo>
                    <a:lnTo>
                      <a:pt x="509" y="158"/>
                    </a:lnTo>
                    <a:lnTo>
                      <a:pt x="499" y="158"/>
                    </a:lnTo>
                    <a:lnTo>
                      <a:pt x="497" y="159"/>
                    </a:lnTo>
                    <a:lnTo>
                      <a:pt x="494" y="159"/>
                    </a:lnTo>
                    <a:lnTo>
                      <a:pt x="492" y="160"/>
                    </a:lnTo>
                    <a:lnTo>
                      <a:pt x="488" y="161"/>
                    </a:lnTo>
                    <a:lnTo>
                      <a:pt x="467" y="167"/>
                    </a:lnTo>
                    <a:lnTo>
                      <a:pt x="459" y="169"/>
                    </a:lnTo>
                    <a:lnTo>
                      <a:pt x="456" y="171"/>
                    </a:lnTo>
                    <a:lnTo>
                      <a:pt x="454" y="173"/>
                    </a:lnTo>
                    <a:lnTo>
                      <a:pt x="452" y="177"/>
                    </a:lnTo>
                    <a:lnTo>
                      <a:pt x="452" y="184"/>
                    </a:lnTo>
                    <a:lnTo>
                      <a:pt x="450" y="189"/>
                    </a:lnTo>
                    <a:lnTo>
                      <a:pt x="448" y="190"/>
                    </a:lnTo>
                    <a:lnTo>
                      <a:pt x="440" y="190"/>
                    </a:lnTo>
                    <a:lnTo>
                      <a:pt x="436" y="194"/>
                    </a:lnTo>
                    <a:lnTo>
                      <a:pt x="431" y="197"/>
                    </a:lnTo>
                    <a:lnTo>
                      <a:pt x="425" y="197"/>
                    </a:lnTo>
                    <a:lnTo>
                      <a:pt x="422" y="199"/>
                    </a:lnTo>
                    <a:lnTo>
                      <a:pt x="422" y="207"/>
                    </a:lnTo>
                    <a:lnTo>
                      <a:pt x="421" y="210"/>
                    </a:lnTo>
                    <a:lnTo>
                      <a:pt x="418" y="211"/>
                    </a:lnTo>
                    <a:lnTo>
                      <a:pt x="414" y="213"/>
                    </a:lnTo>
                    <a:lnTo>
                      <a:pt x="412" y="213"/>
                    </a:lnTo>
                    <a:lnTo>
                      <a:pt x="410" y="214"/>
                    </a:lnTo>
                    <a:lnTo>
                      <a:pt x="409" y="214"/>
                    </a:lnTo>
                    <a:lnTo>
                      <a:pt x="410" y="215"/>
                    </a:lnTo>
                    <a:lnTo>
                      <a:pt x="410" y="216"/>
                    </a:lnTo>
                    <a:lnTo>
                      <a:pt x="412" y="218"/>
                    </a:lnTo>
                    <a:lnTo>
                      <a:pt x="412" y="220"/>
                    </a:lnTo>
                    <a:lnTo>
                      <a:pt x="410" y="222"/>
                    </a:lnTo>
                    <a:lnTo>
                      <a:pt x="408" y="223"/>
                    </a:lnTo>
                    <a:lnTo>
                      <a:pt x="404" y="226"/>
                    </a:lnTo>
                    <a:lnTo>
                      <a:pt x="401" y="228"/>
                    </a:lnTo>
                    <a:lnTo>
                      <a:pt x="401" y="232"/>
                    </a:lnTo>
                    <a:lnTo>
                      <a:pt x="402" y="235"/>
                    </a:lnTo>
                    <a:lnTo>
                      <a:pt x="404" y="236"/>
                    </a:lnTo>
                    <a:lnTo>
                      <a:pt x="404" y="243"/>
                    </a:lnTo>
                    <a:lnTo>
                      <a:pt x="406" y="248"/>
                    </a:lnTo>
                    <a:lnTo>
                      <a:pt x="406" y="251"/>
                    </a:lnTo>
                    <a:lnTo>
                      <a:pt x="405" y="253"/>
                    </a:lnTo>
                    <a:lnTo>
                      <a:pt x="404" y="254"/>
                    </a:lnTo>
                    <a:lnTo>
                      <a:pt x="398" y="257"/>
                    </a:lnTo>
                    <a:lnTo>
                      <a:pt x="396" y="260"/>
                    </a:lnTo>
                    <a:lnTo>
                      <a:pt x="392" y="261"/>
                    </a:lnTo>
                    <a:lnTo>
                      <a:pt x="388" y="264"/>
                    </a:lnTo>
                    <a:lnTo>
                      <a:pt x="380" y="264"/>
                    </a:lnTo>
                    <a:lnTo>
                      <a:pt x="377" y="265"/>
                    </a:lnTo>
                    <a:lnTo>
                      <a:pt x="376" y="266"/>
                    </a:lnTo>
                    <a:lnTo>
                      <a:pt x="375" y="269"/>
                    </a:lnTo>
                    <a:lnTo>
                      <a:pt x="370" y="274"/>
                    </a:lnTo>
                    <a:lnTo>
                      <a:pt x="366" y="275"/>
                    </a:lnTo>
                    <a:lnTo>
                      <a:pt x="363" y="278"/>
                    </a:lnTo>
                    <a:lnTo>
                      <a:pt x="359" y="281"/>
                    </a:lnTo>
                    <a:lnTo>
                      <a:pt x="353" y="287"/>
                    </a:lnTo>
                    <a:lnTo>
                      <a:pt x="351" y="292"/>
                    </a:lnTo>
                    <a:lnTo>
                      <a:pt x="351" y="299"/>
                    </a:lnTo>
                    <a:lnTo>
                      <a:pt x="353" y="306"/>
                    </a:lnTo>
                    <a:lnTo>
                      <a:pt x="353" y="315"/>
                    </a:lnTo>
                    <a:lnTo>
                      <a:pt x="360" y="330"/>
                    </a:lnTo>
                    <a:lnTo>
                      <a:pt x="362" y="336"/>
                    </a:lnTo>
                    <a:lnTo>
                      <a:pt x="359" y="343"/>
                    </a:lnTo>
                    <a:lnTo>
                      <a:pt x="356" y="350"/>
                    </a:lnTo>
                    <a:lnTo>
                      <a:pt x="354" y="355"/>
                    </a:lnTo>
                    <a:lnTo>
                      <a:pt x="351" y="358"/>
                    </a:lnTo>
                    <a:lnTo>
                      <a:pt x="349" y="355"/>
                    </a:lnTo>
                    <a:lnTo>
                      <a:pt x="349" y="351"/>
                    </a:lnTo>
                    <a:lnTo>
                      <a:pt x="347" y="349"/>
                    </a:lnTo>
                    <a:lnTo>
                      <a:pt x="346" y="345"/>
                    </a:lnTo>
                    <a:lnTo>
                      <a:pt x="341" y="340"/>
                    </a:lnTo>
                    <a:lnTo>
                      <a:pt x="338" y="336"/>
                    </a:lnTo>
                    <a:lnTo>
                      <a:pt x="337" y="332"/>
                    </a:lnTo>
                    <a:lnTo>
                      <a:pt x="334" y="326"/>
                    </a:lnTo>
                    <a:lnTo>
                      <a:pt x="334" y="323"/>
                    </a:lnTo>
                    <a:lnTo>
                      <a:pt x="332" y="315"/>
                    </a:lnTo>
                    <a:lnTo>
                      <a:pt x="326" y="307"/>
                    </a:lnTo>
                    <a:lnTo>
                      <a:pt x="325" y="304"/>
                    </a:lnTo>
                    <a:lnTo>
                      <a:pt x="324" y="303"/>
                    </a:lnTo>
                    <a:lnTo>
                      <a:pt x="322" y="304"/>
                    </a:lnTo>
                    <a:lnTo>
                      <a:pt x="321" y="304"/>
                    </a:lnTo>
                    <a:lnTo>
                      <a:pt x="321" y="306"/>
                    </a:lnTo>
                    <a:lnTo>
                      <a:pt x="318" y="308"/>
                    </a:lnTo>
                    <a:lnTo>
                      <a:pt x="315" y="308"/>
                    </a:lnTo>
                    <a:lnTo>
                      <a:pt x="312" y="307"/>
                    </a:lnTo>
                    <a:lnTo>
                      <a:pt x="307" y="302"/>
                    </a:lnTo>
                    <a:lnTo>
                      <a:pt x="303" y="302"/>
                    </a:lnTo>
                    <a:lnTo>
                      <a:pt x="297" y="304"/>
                    </a:lnTo>
                    <a:lnTo>
                      <a:pt x="294" y="306"/>
                    </a:lnTo>
                    <a:lnTo>
                      <a:pt x="282" y="306"/>
                    </a:lnTo>
                    <a:lnTo>
                      <a:pt x="276" y="308"/>
                    </a:lnTo>
                    <a:lnTo>
                      <a:pt x="274" y="311"/>
                    </a:lnTo>
                    <a:lnTo>
                      <a:pt x="271" y="315"/>
                    </a:lnTo>
                    <a:lnTo>
                      <a:pt x="267" y="317"/>
                    </a:lnTo>
                    <a:lnTo>
                      <a:pt x="261" y="316"/>
                    </a:lnTo>
                    <a:lnTo>
                      <a:pt x="253" y="315"/>
                    </a:lnTo>
                    <a:lnTo>
                      <a:pt x="245" y="312"/>
                    </a:lnTo>
                    <a:lnTo>
                      <a:pt x="240" y="309"/>
                    </a:lnTo>
                    <a:lnTo>
                      <a:pt x="235" y="309"/>
                    </a:lnTo>
                    <a:lnTo>
                      <a:pt x="229" y="315"/>
                    </a:lnTo>
                    <a:lnTo>
                      <a:pt x="228" y="317"/>
                    </a:lnTo>
                    <a:lnTo>
                      <a:pt x="225" y="319"/>
                    </a:lnTo>
                    <a:lnTo>
                      <a:pt x="224" y="321"/>
                    </a:lnTo>
                    <a:lnTo>
                      <a:pt x="221" y="324"/>
                    </a:lnTo>
                    <a:lnTo>
                      <a:pt x="217" y="325"/>
                    </a:lnTo>
                    <a:lnTo>
                      <a:pt x="210" y="330"/>
                    </a:lnTo>
                    <a:lnTo>
                      <a:pt x="207" y="332"/>
                    </a:lnTo>
                    <a:lnTo>
                      <a:pt x="206" y="334"/>
                    </a:lnTo>
                    <a:lnTo>
                      <a:pt x="204" y="336"/>
                    </a:lnTo>
                    <a:lnTo>
                      <a:pt x="204" y="341"/>
                    </a:lnTo>
                    <a:lnTo>
                      <a:pt x="206" y="345"/>
                    </a:lnTo>
                    <a:lnTo>
                      <a:pt x="206" y="354"/>
                    </a:lnTo>
                    <a:lnTo>
                      <a:pt x="204" y="361"/>
                    </a:lnTo>
                    <a:lnTo>
                      <a:pt x="202" y="366"/>
                    </a:lnTo>
                    <a:lnTo>
                      <a:pt x="199" y="375"/>
                    </a:lnTo>
                    <a:lnTo>
                      <a:pt x="199" y="381"/>
                    </a:lnTo>
                    <a:lnTo>
                      <a:pt x="202" y="392"/>
                    </a:lnTo>
                    <a:lnTo>
                      <a:pt x="204" y="397"/>
                    </a:lnTo>
                    <a:lnTo>
                      <a:pt x="204" y="400"/>
                    </a:lnTo>
                    <a:lnTo>
                      <a:pt x="206" y="404"/>
                    </a:lnTo>
                    <a:lnTo>
                      <a:pt x="207" y="406"/>
                    </a:lnTo>
                    <a:lnTo>
                      <a:pt x="207" y="410"/>
                    </a:lnTo>
                    <a:lnTo>
                      <a:pt x="210" y="416"/>
                    </a:lnTo>
                    <a:lnTo>
                      <a:pt x="212" y="418"/>
                    </a:lnTo>
                    <a:lnTo>
                      <a:pt x="215" y="422"/>
                    </a:lnTo>
                    <a:lnTo>
                      <a:pt x="219" y="425"/>
                    </a:lnTo>
                    <a:lnTo>
                      <a:pt x="224" y="430"/>
                    </a:lnTo>
                    <a:lnTo>
                      <a:pt x="229" y="433"/>
                    </a:lnTo>
                    <a:lnTo>
                      <a:pt x="232" y="430"/>
                    </a:lnTo>
                    <a:lnTo>
                      <a:pt x="235" y="425"/>
                    </a:lnTo>
                    <a:lnTo>
                      <a:pt x="240" y="422"/>
                    </a:lnTo>
                    <a:lnTo>
                      <a:pt x="250" y="422"/>
                    </a:lnTo>
                    <a:lnTo>
                      <a:pt x="253" y="419"/>
                    </a:lnTo>
                    <a:lnTo>
                      <a:pt x="254" y="417"/>
                    </a:lnTo>
                    <a:lnTo>
                      <a:pt x="254" y="413"/>
                    </a:lnTo>
                    <a:lnTo>
                      <a:pt x="255" y="410"/>
                    </a:lnTo>
                    <a:lnTo>
                      <a:pt x="255" y="406"/>
                    </a:lnTo>
                    <a:lnTo>
                      <a:pt x="258" y="401"/>
                    </a:lnTo>
                    <a:lnTo>
                      <a:pt x="261" y="400"/>
                    </a:lnTo>
                    <a:lnTo>
                      <a:pt x="265" y="396"/>
                    </a:lnTo>
                    <a:lnTo>
                      <a:pt x="269" y="396"/>
                    </a:lnTo>
                    <a:lnTo>
                      <a:pt x="273" y="395"/>
                    </a:lnTo>
                    <a:lnTo>
                      <a:pt x="275" y="393"/>
                    </a:lnTo>
                    <a:lnTo>
                      <a:pt x="279" y="392"/>
                    </a:lnTo>
                    <a:lnTo>
                      <a:pt x="282" y="391"/>
                    </a:lnTo>
                    <a:lnTo>
                      <a:pt x="286" y="389"/>
                    </a:lnTo>
                    <a:lnTo>
                      <a:pt x="288" y="389"/>
                    </a:lnTo>
                    <a:lnTo>
                      <a:pt x="294" y="392"/>
                    </a:lnTo>
                    <a:lnTo>
                      <a:pt x="295" y="393"/>
                    </a:lnTo>
                    <a:lnTo>
                      <a:pt x="295" y="397"/>
                    </a:lnTo>
                    <a:lnTo>
                      <a:pt x="294" y="400"/>
                    </a:lnTo>
                    <a:lnTo>
                      <a:pt x="294" y="402"/>
                    </a:lnTo>
                    <a:lnTo>
                      <a:pt x="291" y="406"/>
                    </a:lnTo>
                    <a:lnTo>
                      <a:pt x="287" y="410"/>
                    </a:lnTo>
                    <a:lnTo>
                      <a:pt x="287" y="416"/>
                    </a:lnTo>
                    <a:lnTo>
                      <a:pt x="288" y="417"/>
                    </a:lnTo>
                    <a:lnTo>
                      <a:pt x="288" y="423"/>
                    </a:lnTo>
                    <a:lnTo>
                      <a:pt x="287" y="427"/>
                    </a:lnTo>
                    <a:lnTo>
                      <a:pt x="287" y="430"/>
                    </a:lnTo>
                    <a:lnTo>
                      <a:pt x="286" y="433"/>
                    </a:lnTo>
                    <a:lnTo>
                      <a:pt x="286" y="438"/>
                    </a:lnTo>
                    <a:lnTo>
                      <a:pt x="284" y="439"/>
                    </a:lnTo>
                    <a:lnTo>
                      <a:pt x="283" y="443"/>
                    </a:lnTo>
                    <a:lnTo>
                      <a:pt x="280" y="447"/>
                    </a:lnTo>
                    <a:lnTo>
                      <a:pt x="278" y="452"/>
                    </a:lnTo>
                    <a:lnTo>
                      <a:pt x="279" y="455"/>
                    </a:lnTo>
                    <a:lnTo>
                      <a:pt x="283" y="456"/>
                    </a:lnTo>
                    <a:lnTo>
                      <a:pt x="292" y="456"/>
                    </a:lnTo>
                    <a:lnTo>
                      <a:pt x="304" y="453"/>
                    </a:lnTo>
                    <a:lnTo>
                      <a:pt x="313" y="453"/>
                    </a:lnTo>
                    <a:lnTo>
                      <a:pt x="322" y="459"/>
                    </a:lnTo>
                    <a:lnTo>
                      <a:pt x="330" y="464"/>
                    </a:lnTo>
                    <a:lnTo>
                      <a:pt x="334" y="468"/>
                    </a:lnTo>
                    <a:lnTo>
                      <a:pt x="334" y="472"/>
                    </a:lnTo>
                    <a:lnTo>
                      <a:pt x="333" y="474"/>
                    </a:lnTo>
                    <a:lnTo>
                      <a:pt x="332" y="476"/>
                    </a:lnTo>
                    <a:lnTo>
                      <a:pt x="329" y="476"/>
                    </a:lnTo>
                    <a:lnTo>
                      <a:pt x="325" y="480"/>
                    </a:lnTo>
                    <a:lnTo>
                      <a:pt x="325" y="485"/>
                    </a:lnTo>
                    <a:lnTo>
                      <a:pt x="326" y="488"/>
                    </a:lnTo>
                    <a:lnTo>
                      <a:pt x="326" y="493"/>
                    </a:lnTo>
                    <a:lnTo>
                      <a:pt x="325" y="494"/>
                    </a:lnTo>
                    <a:lnTo>
                      <a:pt x="324" y="497"/>
                    </a:lnTo>
                    <a:lnTo>
                      <a:pt x="324" y="502"/>
                    </a:lnTo>
                    <a:lnTo>
                      <a:pt x="325" y="505"/>
                    </a:lnTo>
                    <a:lnTo>
                      <a:pt x="325" y="507"/>
                    </a:lnTo>
                    <a:lnTo>
                      <a:pt x="326" y="511"/>
                    </a:lnTo>
                    <a:lnTo>
                      <a:pt x="330" y="518"/>
                    </a:lnTo>
                    <a:lnTo>
                      <a:pt x="337" y="523"/>
                    </a:lnTo>
                    <a:lnTo>
                      <a:pt x="342" y="528"/>
                    </a:lnTo>
                    <a:lnTo>
                      <a:pt x="347" y="529"/>
                    </a:lnTo>
                    <a:lnTo>
                      <a:pt x="354" y="528"/>
                    </a:lnTo>
                    <a:lnTo>
                      <a:pt x="359" y="526"/>
                    </a:lnTo>
                    <a:lnTo>
                      <a:pt x="363" y="523"/>
                    </a:lnTo>
                    <a:lnTo>
                      <a:pt x="379" y="523"/>
                    </a:lnTo>
                    <a:lnTo>
                      <a:pt x="383" y="527"/>
                    </a:lnTo>
                    <a:lnTo>
                      <a:pt x="385" y="531"/>
                    </a:lnTo>
                    <a:lnTo>
                      <a:pt x="388" y="533"/>
                    </a:lnTo>
                    <a:lnTo>
                      <a:pt x="391" y="537"/>
                    </a:lnTo>
                    <a:lnTo>
                      <a:pt x="392" y="539"/>
                    </a:lnTo>
                    <a:lnTo>
                      <a:pt x="395" y="537"/>
                    </a:lnTo>
                    <a:lnTo>
                      <a:pt x="395" y="536"/>
                    </a:lnTo>
                    <a:lnTo>
                      <a:pt x="396" y="533"/>
                    </a:lnTo>
                    <a:lnTo>
                      <a:pt x="396" y="529"/>
                    </a:lnTo>
                    <a:lnTo>
                      <a:pt x="397" y="527"/>
                    </a:lnTo>
                    <a:lnTo>
                      <a:pt x="397" y="524"/>
                    </a:lnTo>
                    <a:lnTo>
                      <a:pt x="398" y="523"/>
                    </a:lnTo>
                    <a:lnTo>
                      <a:pt x="406" y="519"/>
                    </a:lnTo>
                    <a:lnTo>
                      <a:pt x="409" y="516"/>
                    </a:lnTo>
                    <a:lnTo>
                      <a:pt x="409" y="506"/>
                    </a:lnTo>
                    <a:lnTo>
                      <a:pt x="410" y="505"/>
                    </a:lnTo>
                    <a:lnTo>
                      <a:pt x="425" y="505"/>
                    </a:lnTo>
                    <a:lnTo>
                      <a:pt x="427" y="503"/>
                    </a:lnTo>
                    <a:lnTo>
                      <a:pt x="429" y="501"/>
                    </a:lnTo>
                    <a:lnTo>
                      <a:pt x="434" y="495"/>
                    </a:lnTo>
                    <a:lnTo>
                      <a:pt x="438" y="493"/>
                    </a:lnTo>
                    <a:lnTo>
                      <a:pt x="440" y="490"/>
                    </a:lnTo>
                    <a:lnTo>
                      <a:pt x="443" y="490"/>
                    </a:lnTo>
                    <a:lnTo>
                      <a:pt x="446" y="491"/>
                    </a:lnTo>
                    <a:lnTo>
                      <a:pt x="447" y="493"/>
                    </a:lnTo>
                    <a:lnTo>
                      <a:pt x="447" y="495"/>
                    </a:lnTo>
                    <a:lnTo>
                      <a:pt x="446" y="498"/>
                    </a:lnTo>
                    <a:lnTo>
                      <a:pt x="444" y="499"/>
                    </a:lnTo>
                    <a:lnTo>
                      <a:pt x="443" y="502"/>
                    </a:lnTo>
                    <a:lnTo>
                      <a:pt x="442" y="503"/>
                    </a:lnTo>
                    <a:lnTo>
                      <a:pt x="442" y="508"/>
                    </a:lnTo>
                    <a:lnTo>
                      <a:pt x="443" y="511"/>
                    </a:lnTo>
                    <a:lnTo>
                      <a:pt x="443" y="515"/>
                    </a:lnTo>
                    <a:lnTo>
                      <a:pt x="440" y="518"/>
                    </a:lnTo>
                    <a:lnTo>
                      <a:pt x="439" y="520"/>
                    </a:lnTo>
                    <a:lnTo>
                      <a:pt x="439" y="524"/>
                    </a:lnTo>
                    <a:lnTo>
                      <a:pt x="442" y="526"/>
                    </a:lnTo>
                    <a:lnTo>
                      <a:pt x="443" y="526"/>
                    </a:lnTo>
                    <a:lnTo>
                      <a:pt x="448" y="523"/>
                    </a:lnTo>
                    <a:lnTo>
                      <a:pt x="450" y="522"/>
                    </a:lnTo>
                    <a:lnTo>
                      <a:pt x="451" y="519"/>
                    </a:lnTo>
                    <a:lnTo>
                      <a:pt x="450" y="518"/>
                    </a:lnTo>
                    <a:lnTo>
                      <a:pt x="450" y="515"/>
                    </a:lnTo>
                    <a:lnTo>
                      <a:pt x="448" y="512"/>
                    </a:lnTo>
                    <a:lnTo>
                      <a:pt x="448" y="508"/>
                    </a:lnTo>
                    <a:lnTo>
                      <a:pt x="450" y="506"/>
                    </a:lnTo>
                    <a:lnTo>
                      <a:pt x="454" y="502"/>
                    </a:lnTo>
                    <a:lnTo>
                      <a:pt x="455" y="499"/>
                    </a:lnTo>
                    <a:lnTo>
                      <a:pt x="457" y="497"/>
                    </a:lnTo>
                    <a:lnTo>
                      <a:pt x="457" y="494"/>
                    </a:lnTo>
                    <a:lnTo>
                      <a:pt x="459" y="493"/>
                    </a:lnTo>
                    <a:lnTo>
                      <a:pt x="460" y="493"/>
                    </a:lnTo>
                    <a:lnTo>
                      <a:pt x="460" y="494"/>
                    </a:lnTo>
                    <a:lnTo>
                      <a:pt x="461" y="495"/>
                    </a:lnTo>
                    <a:lnTo>
                      <a:pt x="461" y="497"/>
                    </a:lnTo>
                    <a:lnTo>
                      <a:pt x="463" y="498"/>
                    </a:lnTo>
                    <a:lnTo>
                      <a:pt x="469" y="498"/>
                    </a:lnTo>
                    <a:lnTo>
                      <a:pt x="471" y="497"/>
                    </a:lnTo>
                    <a:lnTo>
                      <a:pt x="473" y="498"/>
                    </a:lnTo>
                    <a:lnTo>
                      <a:pt x="474" y="498"/>
                    </a:lnTo>
                    <a:lnTo>
                      <a:pt x="476" y="499"/>
                    </a:lnTo>
                    <a:lnTo>
                      <a:pt x="476" y="501"/>
                    </a:lnTo>
                    <a:lnTo>
                      <a:pt x="474" y="503"/>
                    </a:lnTo>
                    <a:lnTo>
                      <a:pt x="474" y="508"/>
                    </a:lnTo>
                    <a:lnTo>
                      <a:pt x="476" y="511"/>
                    </a:lnTo>
                    <a:lnTo>
                      <a:pt x="478" y="512"/>
                    </a:lnTo>
                    <a:lnTo>
                      <a:pt x="482" y="512"/>
                    </a:lnTo>
                    <a:lnTo>
                      <a:pt x="488" y="510"/>
                    </a:lnTo>
                    <a:lnTo>
                      <a:pt x="493" y="510"/>
                    </a:lnTo>
                    <a:lnTo>
                      <a:pt x="501" y="514"/>
                    </a:lnTo>
                    <a:lnTo>
                      <a:pt x="502" y="514"/>
                    </a:lnTo>
                    <a:lnTo>
                      <a:pt x="505" y="515"/>
                    </a:lnTo>
                    <a:lnTo>
                      <a:pt x="507" y="515"/>
                    </a:lnTo>
                    <a:lnTo>
                      <a:pt x="510" y="514"/>
                    </a:lnTo>
                    <a:lnTo>
                      <a:pt x="518" y="511"/>
                    </a:lnTo>
                    <a:lnTo>
                      <a:pt x="526" y="511"/>
                    </a:lnTo>
                    <a:lnTo>
                      <a:pt x="534" y="514"/>
                    </a:lnTo>
                    <a:lnTo>
                      <a:pt x="540" y="518"/>
                    </a:lnTo>
                    <a:lnTo>
                      <a:pt x="551" y="526"/>
                    </a:lnTo>
                    <a:lnTo>
                      <a:pt x="557" y="531"/>
                    </a:lnTo>
                    <a:lnTo>
                      <a:pt x="565" y="539"/>
                    </a:lnTo>
                    <a:lnTo>
                      <a:pt x="573" y="545"/>
                    </a:lnTo>
                    <a:lnTo>
                      <a:pt x="579" y="552"/>
                    </a:lnTo>
                    <a:lnTo>
                      <a:pt x="587" y="557"/>
                    </a:lnTo>
                    <a:lnTo>
                      <a:pt x="594" y="557"/>
                    </a:lnTo>
                    <a:lnTo>
                      <a:pt x="602" y="554"/>
                    </a:lnTo>
                    <a:lnTo>
                      <a:pt x="611" y="556"/>
                    </a:lnTo>
                    <a:lnTo>
                      <a:pt x="619" y="560"/>
                    </a:lnTo>
                    <a:lnTo>
                      <a:pt x="625" y="565"/>
                    </a:lnTo>
                    <a:lnTo>
                      <a:pt x="633" y="570"/>
                    </a:lnTo>
                    <a:lnTo>
                      <a:pt x="637" y="574"/>
                    </a:lnTo>
                    <a:lnTo>
                      <a:pt x="640" y="578"/>
                    </a:lnTo>
                    <a:lnTo>
                      <a:pt x="642" y="581"/>
                    </a:lnTo>
                    <a:lnTo>
                      <a:pt x="645" y="588"/>
                    </a:lnTo>
                    <a:lnTo>
                      <a:pt x="648" y="592"/>
                    </a:lnTo>
                    <a:lnTo>
                      <a:pt x="654" y="599"/>
                    </a:lnTo>
                    <a:lnTo>
                      <a:pt x="658" y="600"/>
                    </a:lnTo>
                    <a:lnTo>
                      <a:pt x="661" y="603"/>
                    </a:lnTo>
                    <a:lnTo>
                      <a:pt x="663" y="607"/>
                    </a:lnTo>
                    <a:lnTo>
                      <a:pt x="665" y="611"/>
                    </a:lnTo>
                    <a:lnTo>
                      <a:pt x="665" y="613"/>
                    </a:lnTo>
                    <a:lnTo>
                      <a:pt x="663" y="617"/>
                    </a:lnTo>
                    <a:lnTo>
                      <a:pt x="662" y="620"/>
                    </a:lnTo>
                    <a:lnTo>
                      <a:pt x="662" y="624"/>
                    </a:lnTo>
                    <a:lnTo>
                      <a:pt x="663" y="625"/>
                    </a:lnTo>
                    <a:lnTo>
                      <a:pt x="665" y="625"/>
                    </a:lnTo>
                    <a:lnTo>
                      <a:pt x="666" y="624"/>
                    </a:lnTo>
                    <a:lnTo>
                      <a:pt x="671" y="624"/>
                    </a:lnTo>
                    <a:lnTo>
                      <a:pt x="673" y="625"/>
                    </a:lnTo>
                    <a:lnTo>
                      <a:pt x="675" y="626"/>
                    </a:lnTo>
                    <a:lnTo>
                      <a:pt x="676" y="628"/>
                    </a:lnTo>
                    <a:lnTo>
                      <a:pt x="686" y="628"/>
                    </a:lnTo>
                    <a:lnTo>
                      <a:pt x="688" y="629"/>
                    </a:lnTo>
                    <a:lnTo>
                      <a:pt x="690" y="630"/>
                    </a:lnTo>
                    <a:lnTo>
                      <a:pt x="691" y="633"/>
                    </a:lnTo>
                    <a:lnTo>
                      <a:pt x="694" y="636"/>
                    </a:lnTo>
                    <a:lnTo>
                      <a:pt x="694" y="638"/>
                    </a:lnTo>
                    <a:lnTo>
                      <a:pt x="695" y="638"/>
                    </a:lnTo>
                    <a:lnTo>
                      <a:pt x="696" y="639"/>
                    </a:lnTo>
                    <a:lnTo>
                      <a:pt x="701" y="639"/>
                    </a:lnTo>
                    <a:lnTo>
                      <a:pt x="704" y="641"/>
                    </a:lnTo>
                    <a:lnTo>
                      <a:pt x="708" y="645"/>
                    </a:lnTo>
                    <a:lnTo>
                      <a:pt x="713" y="645"/>
                    </a:lnTo>
                    <a:lnTo>
                      <a:pt x="717" y="642"/>
                    </a:lnTo>
                    <a:lnTo>
                      <a:pt x="722" y="641"/>
                    </a:lnTo>
                    <a:lnTo>
                      <a:pt x="728" y="641"/>
                    </a:lnTo>
                    <a:lnTo>
                      <a:pt x="734" y="643"/>
                    </a:lnTo>
                    <a:lnTo>
                      <a:pt x="741" y="649"/>
                    </a:lnTo>
                    <a:lnTo>
                      <a:pt x="750" y="658"/>
                    </a:lnTo>
                    <a:lnTo>
                      <a:pt x="755" y="660"/>
                    </a:lnTo>
                    <a:lnTo>
                      <a:pt x="758" y="659"/>
                    </a:lnTo>
                    <a:lnTo>
                      <a:pt x="760" y="656"/>
                    </a:lnTo>
                    <a:lnTo>
                      <a:pt x="762" y="656"/>
                    </a:lnTo>
                    <a:lnTo>
                      <a:pt x="763" y="659"/>
                    </a:lnTo>
                    <a:lnTo>
                      <a:pt x="763" y="681"/>
                    </a:lnTo>
                    <a:lnTo>
                      <a:pt x="762" y="691"/>
                    </a:lnTo>
                    <a:lnTo>
                      <a:pt x="758" y="698"/>
                    </a:lnTo>
                    <a:lnTo>
                      <a:pt x="753" y="706"/>
                    </a:lnTo>
                    <a:lnTo>
                      <a:pt x="746" y="714"/>
                    </a:lnTo>
                    <a:lnTo>
                      <a:pt x="741" y="722"/>
                    </a:lnTo>
                    <a:lnTo>
                      <a:pt x="735" y="732"/>
                    </a:lnTo>
                    <a:lnTo>
                      <a:pt x="734" y="734"/>
                    </a:lnTo>
                    <a:lnTo>
                      <a:pt x="732" y="735"/>
                    </a:lnTo>
                    <a:lnTo>
                      <a:pt x="729" y="734"/>
                    </a:lnTo>
                    <a:lnTo>
                      <a:pt x="726" y="735"/>
                    </a:lnTo>
                    <a:lnTo>
                      <a:pt x="725" y="742"/>
                    </a:lnTo>
                    <a:lnTo>
                      <a:pt x="724" y="749"/>
                    </a:lnTo>
                    <a:lnTo>
                      <a:pt x="725" y="756"/>
                    </a:lnTo>
                    <a:lnTo>
                      <a:pt x="724" y="764"/>
                    </a:lnTo>
                    <a:lnTo>
                      <a:pt x="721" y="773"/>
                    </a:lnTo>
                    <a:lnTo>
                      <a:pt x="717" y="781"/>
                    </a:lnTo>
                    <a:lnTo>
                      <a:pt x="713" y="787"/>
                    </a:lnTo>
                    <a:lnTo>
                      <a:pt x="705" y="798"/>
                    </a:lnTo>
                    <a:lnTo>
                      <a:pt x="700" y="804"/>
                    </a:lnTo>
                    <a:lnTo>
                      <a:pt x="697" y="810"/>
                    </a:lnTo>
                    <a:lnTo>
                      <a:pt x="694" y="814"/>
                    </a:lnTo>
                    <a:lnTo>
                      <a:pt x="691" y="815"/>
                    </a:lnTo>
                    <a:lnTo>
                      <a:pt x="688" y="815"/>
                    </a:lnTo>
                    <a:lnTo>
                      <a:pt x="686" y="816"/>
                    </a:lnTo>
                    <a:lnTo>
                      <a:pt x="680" y="816"/>
                    </a:lnTo>
                    <a:lnTo>
                      <a:pt x="678" y="818"/>
                    </a:lnTo>
                    <a:lnTo>
                      <a:pt x="673" y="821"/>
                    </a:lnTo>
                    <a:lnTo>
                      <a:pt x="662" y="828"/>
                    </a:lnTo>
                    <a:lnTo>
                      <a:pt x="653" y="835"/>
                    </a:lnTo>
                    <a:lnTo>
                      <a:pt x="644" y="840"/>
                    </a:lnTo>
                    <a:lnTo>
                      <a:pt x="638" y="845"/>
                    </a:lnTo>
                    <a:lnTo>
                      <a:pt x="637" y="848"/>
                    </a:lnTo>
                    <a:lnTo>
                      <a:pt x="637" y="858"/>
                    </a:lnTo>
                    <a:lnTo>
                      <a:pt x="636" y="859"/>
                    </a:lnTo>
                    <a:lnTo>
                      <a:pt x="634" y="862"/>
                    </a:lnTo>
                    <a:lnTo>
                      <a:pt x="632" y="865"/>
                    </a:lnTo>
                    <a:lnTo>
                      <a:pt x="628" y="867"/>
                    </a:lnTo>
                    <a:lnTo>
                      <a:pt x="623" y="873"/>
                    </a:lnTo>
                    <a:lnTo>
                      <a:pt x="621" y="875"/>
                    </a:lnTo>
                    <a:lnTo>
                      <a:pt x="619" y="879"/>
                    </a:lnTo>
                    <a:lnTo>
                      <a:pt x="615" y="883"/>
                    </a:lnTo>
                    <a:lnTo>
                      <a:pt x="611" y="886"/>
                    </a:lnTo>
                    <a:lnTo>
                      <a:pt x="606" y="888"/>
                    </a:lnTo>
                    <a:lnTo>
                      <a:pt x="599" y="893"/>
                    </a:lnTo>
                    <a:lnTo>
                      <a:pt x="591" y="901"/>
                    </a:lnTo>
                    <a:lnTo>
                      <a:pt x="585" y="907"/>
                    </a:lnTo>
                    <a:lnTo>
                      <a:pt x="579" y="908"/>
                    </a:lnTo>
                    <a:lnTo>
                      <a:pt x="566" y="910"/>
                    </a:lnTo>
                    <a:lnTo>
                      <a:pt x="564" y="912"/>
                    </a:lnTo>
                    <a:lnTo>
                      <a:pt x="562" y="913"/>
                    </a:lnTo>
                    <a:lnTo>
                      <a:pt x="562" y="916"/>
                    </a:lnTo>
                    <a:lnTo>
                      <a:pt x="564" y="918"/>
                    </a:lnTo>
                    <a:lnTo>
                      <a:pt x="564" y="921"/>
                    </a:lnTo>
                    <a:lnTo>
                      <a:pt x="561" y="924"/>
                    </a:lnTo>
                    <a:lnTo>
                      <a:pt x="553" y="928"/>
                    </a:lnTo>
                    <a:lnTo>
                      <a:pt x="544" y="930"/>
                    </a:lnTo>
                    <a:lnTo>
                      <a:pt x="536" y="933"/>
                    </a:lnTo>
                    <a:lnTo>
                      <a:pt x="531" y="934"/>
                    </a:lnTo>
                    <a:lnTo>
                      <a:pt x="528" y="935"/>
                    </a:lnTo>
                    <a:lnTo>
                      <a:pt x="526" y="938"/>
                    </a:lnTo>
                    <a:lnTo>
                      <a:pt x="523" y="939"/>
                    </a:lnTo>
                    <a:lnTo>
                      <a:pt x="519" y="943"/>
                    </a:lnTo>
                    <a:lnTo>
                      <a:pt x="516" y="945"/>
                    </a:lnTo>
                    <a:lnTo>
                      <a:pt x="495" y="945"/>
                    </a:lnTo>
                    <a:lnTo>
                      <a:pt x="494" y="946"/>
                    </a:lnTo>
                    <a:lnTo>
                      <a:pt x="494" y="947"/>
                    </a:lnTo>
                    <a:lnTo>
                      <a:pt x="497" y="950"/>
                    </a:lnTo>
                    <a:lnTo>
                      <a:pt x="498" y="950"/>
                    </a:lnTo>
                    <a:lnTo>
                      <a:pt x="499" y="951"/>
                    </a:lnTo>
                    <a:lnTo>
                      <a:pt x="495" y="955"/>
                    </a:lnTo>
                    <a:lnTo>
                      <a:pt x="495" y="960"/>
                    </a:lnTo>
                    <a:lnTo>
                      <a:pt x="486" y="960"/>
                    </a:lnTo>
                    <a:lnTo>
                      <a:pt x="478" y="963"/>
                    </a:lnTo>
                    <a:lnTo>
                      <a:pt x="477" y="964"/>
                    </a:lnTo>
                    <a:lnTo>
                      <a:pt x="477" y="965"/>
                    </a:lnTo>
                    <a:lnTo>
                      <a:pt x="478" y="967"/>
                    </a:lnTo>
                    <a:lnTo>
                      <a:pt x="481" y="968"/>
                    </a:lnTo>
                    <a:lnTo>
                      <a:pt x="489" y="968"/>
                    </a:lnTo>
                    <a:lnTo>
                      <a:pt x="490" y="969"/>
                    </a:lnTo>
                    <a:lnTo>
                      <a:pt x="490" y="971"/>
                    </a:lnTo>
                    <a:lnTo>
                      <a:pt x="489" y="972"/>
                    </a:lnTo>
                    <a:lnTo>
                      <a:pt x="486" y="973"/>
                    </a:lnTo>
                    <a:lnTo>
                      <a:pt x="482" y="973"/>
                    </a:lnTo>
                    <a:lnTo>
                      <a:pt x="477" y="979"/>
                    </a:lnTo>
                    <a:lnTo>
                      <a:pt x="474" y="980"/>
                    </a:lnTo>
                    <a:lnTo>
                      <a:pt x="468" y="980"/>
                    </a:lnTo>
                    <a:lnTo>
                      <a:pt x="464" y="984"/>
                    </a:lnTo>
                    <a:lnTo>
                      <a:pt x="465" y="985"/>
                    </a:lnTo>
                    <a:lnTo>
                      <a:pt x="469" y="985"/>
                    </a:lnTo>
                    <a:lnTo>
                      <a:pt x="471" y="984"/>
                    </a:lnTo>
                    <a:lnTo>
                      <a:pt x="473" y="984"/>
                    </a:lnTo>
                    <a:lnTo>
                      <a:pt x="474" y="986"/>
                    </a:lnTo>
                    <a:lnTo>
                      <a:pt x="476" y="988"/>
                    </a:lnTo>
                    <a:lnTo>
                      <a:pt x="481" y="990"/>
                    </a:lnTo>
                    <a:lnTo>
                      <a:pt x="494" y="990"/>
                    </a:lnTo>
                    <a:lnTo>
                      <a:pt x="488" y="993"/>
                    </a:lnTo>
                    <a:lnTo>
                      <a:pt x="477" y="994"/>
                    </a:lnTo>
                    <a:lnTo>
                      <a:pt x="465" y="994"/>
                    </a:lnTo>
                    <a:lnTo>
                      <a:pt x="451" y="993"/>
                    </a:lnTo>
                    <a:lnTo>
                      <a:pt x="447" y="990"/>
                    </a:lnTo>
                    <a:lnTo>
                      <a:pt x="444" y="990"/>
                    </a:lnTo>
                    <a:lnTo>
                      <a:pt x="442" y="989"/>
                    </a:lnTo>
                    <a:lnTo>
                      <a:pt x="436" y="989"/>
                    </a:lnTo>
                    <a:lnTo>
                      <a:pt x="433" y="988"/>
                    </a:lnTo>
                    <a:lnTo>
                      <a:pt x="429" y="988"/>
                    </a:lnTo>
                    <a:lnTo>
                      <a:pt x="423" y="985"/>
                    </a:lnTo>
                    <a:lnTo>
                      <a:pt x="418" y="980"/>
                    </a:lnTo>
                    <a:lnTo>
                      <a:pt x="417" y="977"/>
                    </a:lnTo>
                    <a:lnTo>
                      <a:pt x="417" y="976"/>
                    </a:lnTo>
                    <a:lnTo>
                      <a:pt x="419" y="976"/>
                    </a:lnTo>
                    <a:lnTo>
                      <a:pt x="427" y="972"/>
                    </a:lnTo>
                    <a:lnTo>
                      <a:pt x="431" y="969"/>
                    </a:lnTo>
                    <a:lnTo>
                      <a:pt x="433" y="968"/>
                    </a:lnTo>
                    <a:lnTo>
                      <a:pt x="434" y="965"/>
                    </a:lnTo>
                    <a:lnTo>
                      <a:pt x="435" y="962"/>
                    </a:lnTo>
                    <a:lnTo>
                      <a:pt x="436" y="959"/>
                    </a:lnTo>
                    <a:lnTo>
                      <a:pt x="436" y="955"/>
                    </a:lnTo>
                    <a:lnTo>
                      <a:pt x="435" y="954"/>
                    </a:lnTo>
                    <a:lnTo>
                      <a:pt x="434" y="951"/>
                    </a:lnTo>
                    <a:lnTo>
                      <a:pt x="433" y="951"/>
                    </a:lnTo>
                    <a:lnTo>
                      <a:pt x="429" y="955"/>
                    </a:lnTo>
                    <a:lnTo>
                      <a:pt x="429" y="959"/>
                    </a:lnTo>
                    <a:lnTo>
                      <a:pt x="427" y="960"/>
                    </a:lnTo>
                    <a:lnTo>
                      <a:pt x="427" y="965"/>
                    </a:lnTo>
                    <a:lnTo>
                      <a:pt x="423" y="969"/>
                    </a:lnTo>
                    <a:lnTo>
                      <a:pt x="421" y="969"/>
                    </a:lnTo>
                    <a:lnTo>
                      <a:pt x="419" y="968"/>
                    </a:lnTo>
                    <a:lnTo>
                      <a:pt x="422" y="965"/>
                    </a:lnTo>
                    <a:lnTo>
                      <a:pt x="425" y="960"/>
                    </a:lnTo>
                    <a:lnTo>
                      <a:pt x="426" y="955"/>
                    </a:lnTo>
                    <a:lnTo>
                      <a:pt x="426" y="950"/>
                    </a:lnTo>
                    <a:lnTo>
                      <a:pt x="430" y="942"/>
                    </a:lnTo>
                    <a:lnTo>
                      <a:pt x="430" y="938"/>
                    </a:lnTo>
                    <a:lnTo>
                      <a:pt x="426" y="930"/>
                    </a:lnTo>
                    <a:lnTo>
                      <a:pt x="426" y="929"/>
                    </a:lnTo>
                    <a:lnTo>
                      <a:pt x="427" y="926"/>
                    </a:lnTo>
                    <a:lnTo>
                      <a:pt x="433" y="921"/>
                    </a:lnTo>
                    <a:lnTo>
                      <a:pt x="436" y="918"/>
                    </a:lnTo>
                    <a:lnTo>
                      <a:pt x="442" y="913"/>
                    </a:lnTo>
                    <a:lnTo>
                      <a:pt x="444" y="907"/>
                    </a:lnTo>
                    <a:lnTo>
                      <a:pt x="444" y="882"/>
                    </a:lnTo>
                    <a:lnTo>
                      <a:pt x="446" y="879"/>
                    </a:lnTo>
                    <a:lnTo>
                      <a:pt x="447" y="878"/>
                    </a:lnTo>
                    <a:lnTo>
                      <a:pt x="450" y="878"/>
                    </a:lnTo>
                    <a:lnTo>
                      <a:pt x="451" y="876"/>
                    </a:lnTo>
                    <a:lnTo>
                      <a:pt x="452" y="874"/>
                    </a:lnTo>
                    <a:lnTo>
                      <a:pt x="452" y="863"/>
                    </a:lnTo>
                    <a:lnTo>
                      <a:pt x="451" y="861"/>
                    </a:lnTo>
                    <a:lnTo>
                      <a:pt x="451" y="852"/>
                    </a:lnTo>
                    <a:lnTo>
                      <a:pt x="452" y="846"/>
                    </a:lnTo>
                    <a:lnTo>
                      <a:pt x="455" y="838"/>
                    </a:lnTo>
                    <a:lnTo>
                      <a:pt x="456" y="827"/>
                    </a:lnTo>
                    <a:lnTo>
                      <a:pt x="456" y="803"/>
                    </a:lnTo>
                    <a:lnTo>
                      <a:pt x="455" y="801"/>
                    </a:lnTo>
                    <a:lnTo>
                      <a:pt x="450" y="795"/>
                    </a:lnTo>
                    <a:lnTo>
                      <a:pt x="448" y="793"/>
                    </a:lnTo>
                    <a:lnTo>
                      <a:pt x="447" y="793"/>
                    </a:lnTo>
                    <a:lnTo>
                      <a:pt x="446" y="791"/>
                    </a:lnTo>
                    <a:lnTo>
                      <a:pt x="443" y="790"/>
                    </a:lnTo>
                    <a:lnTo>
                      <a:pt x="439" y="787"/>
                    </a:lnTo>
                    <a:lnTo>
                      <a:pt x="436" y="785"/>
                    </a:lnTo>
                    <a:lnTo>
                      <a:pt x="433" y="783"/>
                    </a:lnTo>
                    <a:lnTo>
                      <a:pt x="427" y="782"/>
                    </a:lnTo>
                    <a:lnTo>
                      <a:pt x="421" y="780"/>
                    </a:lnTo>
                    <a:lnTo>
                      <a:pt x="410" y="776"/>
                    </a:lnTo>
                    <a:lnTo>
                      <a:pt x="402" y="768"/>
                    </a:lnTo>
                    <a:lnTo>
                      <a:pt x="396" y="757"/>
                    </a:lnTo>
                    <a:lnTo>
                      <a:pt x="392" y="746"/>
                    </a:lnTo>
                    <a:lnTo>
                      <a:pt x="388" y="735"/>
                    </a:lnTo>
                    <a:lnTo>
                      <a:pt x="384" y="727"/>
                    </a:lnTo>
                    <a:lnTo>
                      <a:pt x="374" y="709"/>
                    </a:lnTo>
                    <a:lnTo>
                      <a:pt x="368" y="702"/>
                    </a:lnTo>
                    <a:lnTo>
                      <a:pt x="366" y="698"/>
                    </a:lnTo>
                    <a:lnTo>
                      <a:pt x="362" y="694"/>
                    </a:lnTo>
                    <a:lnTo>
                      <a:pt x="359" y="694"/>
                    </a:lnTo>
                    <a:lnTo>
                      <a:pt x="358" y="693"/>
                    </a:lnTo>
                    <a:lnTo>
                      <a:pt x="356" y="691"/>
                    </a:lnTo>
                    <a:lnTo>
                      <a:pt x="356" y="689"/>
                    </a:lnTo>
                    <a:lnTo>
                      <a:pt x="354" y="684"/>
                    </a:lnTo>
                    <a:lnTo>
                      <a:pt x="349" y="676"/>
                    </a:lnTo>
                    <a:lnTo>
                      <a:pt x="349" y="672"/>
                    </a:lnTo>
                    <a:lnTo>
                      <a:pt x="350" y="670"/>
                    </a:lnTo>
                    <a:lnTo>
                      <a:pt x="355" y="664"/>
                    </a:lnTo>
                    <a:lnTo>
                      <a:pt x="359" y="662"/>
                    </a:lnTo>
                    <a:lnTo>
                      <a:pt x="363" y="660"/>
                    </a:lnTo>
                    <a:lnTo>
                      <a:pt x="366" y="659"/>
                    </a:lnTo>
                    <a:lnTo>
                      <a:pt x="366" y="656"/>
                    </a:lnTo>
                    <a:lnTo>
                      <a:pt x="363" y="654"/>
                    </a:lnTo>
                    <a:lnTo>
                      <a:pt x="362" y="654"/>
                    </a:lnTo>
                    <a:lnTo>
                      <a:pt x="359" y="653"/>
                    </a:lnTo>
                    <a:lnTo>
                      <a:pt x="358" y="651"/>
                    </a:lnTo>
                    <a:lnTo>
                      <a:pt x="358" y="634"/>
                    </a:lnTo>
                    <a:lnTo>
                      <a:pt x="359" y="628"/>
                    </a:lnTo>
                    <a:lnTo>
                      <a:pt x="363" y="621"/>
                    </a:lnTo>
                    <a:lnTo>
                      <a:pt x="368" y="615"/>
                    </a:lnTo>
                    <a:lnTo>
                      <a:pt x="372" y="609"/>
                    </a:lnTo>
                    <a:lnTo>
                      <a:pt x="374" y="608"/>
                    </a:lnTo>
                    <a:lnTo>
                      <a:pt x="374" y="605"/>
                    </a:lnTo>
                    <a:lnTo>
                      <a:pt x="372" y="604"/>
                    </a:lnTo>
                    <a:lnTo>
                      <a:pt x="372" y="601"/>
                    </a:lnTo>
                    <a:lnTo>
                      <a:pt x="371" y="599"/>
                    </a:lnTo>
                    <a:lnTo>
                      <a:pt x="371" y="595"/>
                    </a:lnTo>
                    <a:lnTo>
                      <a:pt x="372" y="595"/>
                    </a:lnTo>
                    <a:lnTo>
                      <a:pt x="374" y="596"/>
                    </a:lnTo>
                    <a:lnTo>
                      <a:pt x="376" y="596"/>
                    </a:lnTo>
                    <a:lnTo>
                      <a:pt x="379" y="595"/>
                    </a:lnTo>
                    <a:lnTo>
                      <a:pt x="383" y="592"/>
                    </a:lnTo>
                    <a:lnTo>
                      <a:pt x="385" y="590"/>
                    </a:lnTo>
                    <a:lnTo>
                      <a:pt x="387" y="587"/>
                    </a:lnTo>
                    <a:lnTo>
                      <a:pt x="388" y="583"/>
                    </a:lnTo>
                    <a:lnTo>
                      <a:pt x="388" y="579"/>
                    </a:lnTo>
                    <a:lnTo>
                      <a:pt x="387" y="575"/>
                    </a:lnTo>
                    <a:lnTo>
                      <a:pt x="387" y="563"/>
                    </a:lnTo>
                    <a:lnTo>
                      <a:pt x="385" y="562"/>
                    </a:lnTo>
                    <a:lnTo>
                      <a:pt x="385" y="560"/>
                    </a:lnTo>
                    <a:lnTo>
                      <a:pt x="384" y="557"/>
                    </a:lnTo>
                    <a:lnTo>
                      <a:pt x="384" y="550"/>
                    </a:lnTo>
                    <a:lnTo>
                      <a:pt x="383" y="548"/>
                    </a:lnTo>
                    <a:lnTo>
                      <a:pt x="379" y="544"/>
                    </a:lnTo>
                    <a:lnTo>
                      <a:pt x="379" y="543"/>
                    </a:lnTo>
                    <a:lnTo>
                      <a:pt x="377" y="541"/>
                    </a:lnTo>
                    <a:lnTo>
                      <a:pt x="376" y="539"/>
                    </a:lnTo>
                    <a:lnTo>
                      <a:pt x="374" y="536"/>
                    </a:lnTo>
                    <a:lnTo>
                      <a:pt x="372" y="533"/>
                    </a:lnTo>
                    <a:lnTo>
                      <a:pt x="371" y="532"/>
                    </a:lnTo>
                    <a:lnTo>
                      <a:pt x="368" y="532"/>
                    </a:lnTo>
                    <a:lnTo>
                      <a:pt x="360" y="536"/>
                    </a:lnTo>
                    <a:lnTo>
                      <a:pt x="358" y="539"/>
                    </a:lnTo>
                    <a:lnTo>
                      <a:pt x="358" y="540"/>
                    </a:lnTo>
                    <a:lnTo>
                      <a:pt x="359" y="541"/>
                    </a:lnTo>
                    <a:lnTo>
                      <a:pt x="359" y="545"/>
                    </a:lnTo>
                    <a:lnTo>
                      <a:pt x="358" y="546"/>
                    </a:lnTo>
                    <a:lnTo>
                      <a:pt x="355" y="546"/>
                    </a:lnTo>
                    <a:lnTo>
                      <a:pt x="354" y="545"/>
                    </a:lnTo>
                    <a:lnTo>
                      <a:pt x="347" y="545"/>
                    </a:lnTo>
                    <a:lnTo>
                      <a:pt x="346" y="544"/>
                    </a:lnTo>
                    <a:lnTo>
                      <a:pt x="345" y="541"/>
                    </a:lnTo>
                    <a:lnTo>
                      <a:pt x="342" y="540"/>
                    </a:lnTo>
                    <a:lnTo>
                      <a:pt x="341" y="537"/>
                    </a:lnTo>
                    <a:lnTo>
                      <a:pt x="338" y="536"/>
                    </a:lnTo>
                    <a:lnTo>
                      <a:pt x="329" y="536"/>
                    </a:lnTo>
                    <a:lnTo>
                      <a:pt x="324" y="533"/>
                    </a:lnTo>
                    <a:lnTo>
                      <a:pt x="322" y="532"/>
                    </a:lnTo>
                    <a:lnTo>
                      <a:pt x="322" y="523"/>
                    </a:lnTo>
                    <a:lnTo>
                      <a:pt x="321" y="522"/>
                    </a:lnTo>
                    <a:lnTo>
                      <a:pt x="317" y="522"/>
                    </a:lnTo>
                    <a:lnTo>
                      <a:pt x="315" y="520"/>
                    </a:lnTo>
                    <a:lnTo>
                      <a:pt x="311" y="518"/>
                    </a:lnTo>
                    <a:lnTo>
                      <a:pt x="307" y="516"/>
                    </a:lnTo>
                    <a:lnTo>
                      <a:pt x="304" y="515"/>
                    </a:lnTo>
                    <a:lnTo>
                      <a:pt x="304" y="512"/>
                    </a:lnTo>
                    <a:lnTo>
                      <a:pt x="305" y="511"/>
                    </a:lnTo>
                    <a:lnTo>
                      <a:pt x="308" y="507"/>
                    </a:lnTo>
                    <a:lnTo>
                      <a:pt x="308" y="506"/>
                    </a:lnTo>
                    <a:lnTo>
                      <a:pt x="307" y="503"/>
                    </a:lnTo>
                    <a:lnTo>
                      <a:pt x="301" y="498"/>
                    </a:lnTo>
                    <a:lnTo>
                      <a:pt x="297" y="495"/>
                    </a:lnTo>
                    <a:lnTo>
                      <a:pt x="292" y="488"/>
                    </a:lnTo>
                    <a:lnTo>
                      <a:pt x="284" y="482"/>
                    </a:lnTo>
                    <a:lnTo>
                      <a:pt x="276" y="481"/>
                    </a:lnTo>
                    <a:lnTo>
                      <a:pt x="253" y="481"/>
                    </a:lnTo>
                    <a:lnTo>
                      <a:pt x="245" y="473"/>
                    </a:lnTo>
                    <a:lnTo>
                      <a:pt x="241" y="468"/>
                    </a:lnTo>
                    <a:lnTo>
                      <a:pt x="235" y="460"/>
                    </a:lnTo>
                    <a:lnTo>
                      <a:pt x="231" y="457"/>
                    </a:lnTo>
                    <a:lnTo>
                      <a:pt x="227" y="456"/>
                    </a:lnTo>
                    <a:lnTo>
                      <a:pt x="210" y="456"/>
                    </a:lnTo>
                    <a:lnTo>
                      <a:pt x="210" y="457"/>
                    </a:lnTo>
                    <a:lnTo>
                      <a:pt x="206" y="457"/>
                    </a:lnTo>
                    <a:lnTo>
                      <a:pt x="195" y="452"/>
                    </a:lnTo>
                    <a:lnTo>
                      <a:pt x="194" y="452"/>
                    </a:lnTo>
                    <a:lnTo>
                      <a:pt x="191" y="451"/>
                    </a:lnTo>
                    <a:lnTo>
                      <a:pt x="187" y="450"/>
                    </a:lnTo>
                    <a:lnTo>
                      <a:pt x="175" y="442"/>
                    </a:lnTo>
                    <a:lnTo>
                      <a:pt x="164" y="436"/>
                    </a:lnTo>
                    <a:lnTo>
                      <a:pt x="147" y="429"/>
                    </a:lnTo>
                    <a:lnTo>
                      <a:pt x="136" y="421"/>
                    </a:lnTo>
                    <a:lnTo>
                      <a:pt x="132" y="414"/>
                    </a:lnTo>
                    <a:lnTo>
                      <a:pt x="134" y="408"/>
                    </a:lnTo>
                    <a:lnTo>
                      <a:pt x="135" y="402"/>
                    </a:lnTo>
                    <a:lnTo>
                      <a:pt x="136" y="400"/>
                    </a:lnTo>
                    <a:lnTo>
                      <a:pt x="136" y="398"/>
                    </a:lnTo>
                    <a:lnTo>
                      <a:pt x="134" y="393"/>
                    </a:lnTo>
                    <a:lnTo>
                      <a:pt x="134" y="381"/>
                    </a:lnTo>
                    <a:lnTo>
                      <a:pt x="128" y="376"/>
                    </a:lnTo>
                    <a:lnTo>
                      <a:pt x="123" y="370"/>
                    </a:lnTo>
                    <a:lnTo>
                      <a:pt x="119" y="361"/>
                    </a:lnTo>
                    <a:lnTo>
                      <a:pt x="114" y="350"/>
                    </a:lnTo>
                    <a:lnTo>
                      <a:pt x="106" y="342"/>
                    </a:lnTo>
                    <a:lnTo>
                      <a:pt x="103" y="341"/>
                    </a:lnTo>
                    <a:lnTo>
                      <a:pt x="101" y="338"/>
                    </a:lnTo>
                    <a:lnTo>
                      <a:pt x="99" y="336"/>
                    </a:lnTo>
                    <a:lnTo>
                      <a:pt x="97" y="328"/>
                    </a:lnTo>
                    <a:lnTo>
                      <a:pt x="95" y="323"/>
                    </a:lnTo>
                    <a:lnTo>
                      <a:pt x="94" y="319"/>
                    </a:lnTo>
                    <a:lnTo>
                      <a:pt x="92" y="316"/>
                    </a:lnTo>
                    <a:lnTo>
                      <a:pt x="88" y="313"/>
                    </a:lnTo>
                    <a:lnTo>
                      <a:pt x="85" y="313"/>
                    </a:lnTo>
                    <a:lnTo>
                      <a:pt x="84" y="315"/>
                    </a:lnTo>
                    <a:lnTo>
                      <a:pt x="84" y="317"/>
                    </a:lnTo>
                    <a:lnTo>
                      <a:pt x="85" y="320"/>
                    </a:lnTo>
                    <a:lnTo>
                      <a:pt x="85" y="321"/>
                    </a:lnTo>
                    <a:lnTo>
                      <a:pt x="86" y="324"/>
                    </a:lnTo>
                    <a:lnTo>
                      <a:pt x="88" y="328"/>
                    </a:lnTo>
                    <a:lnTo>
                      <a:pt x="90" y="333"/>
                    </a:lnTo>
                    <a:lnTo>
                      <a:pt x="90" y="336"/>
                    </a:lnTo>
                    <a:lnTo>
                      <a:pt x="92" y="337"/>
                    </a:lnTo>
                    <a:lnTo>
                      <a:pt x="92" y="341"/>
                    </a:lnTo>
                    <a:lnTo>
                      <a:pt x="93" y="343"/>
                    </a:lnTo>
                    <a:lnTo>
                      <a:pt x="95" y="347"/>
                    </a:lnTo>
                    <a:lnTo>
                      <a:pt x="102" y="354"/>
                    </a:lnTo>
                    <a:lnTo>
                      <a:pt x="103" y="357"/>
                    </a:lnTo>
                    <a:lnTo>
                      <a:pt x="103" y="362"/>
                    </a:lnTo>
                    <a:lnTo>
                      <a:pt x="102" y="363"/>
                    </a:lnTo>
                    <a:lnTo>
                      <a:pt x="102" y="368"/>
                    </a:lnTo>
                    <a:lnTo>
                      <a:pt x="106" y="376"/>
                    </a:lnTo>
                    <a:lnTo>
                      <a:pt x="106" y="379"/>
                    </a:lnTo>
                    <a:lnTo>
                      <a:pt x="107" y="380"/>
                    </a:lnTo>
                    <a:lnTo>
                      <a:pt x="109" y="383"/>
                    </a:lnTo>
                    <a:lnTo>
                      <a:pt x="111" y="387"/>
                    </a:lnTo>
                    <a:lnTo>
                      <a:pt x="113" y="389"/>
                    </a:lnTo>
                    <a:lnTo>
                      <a:pt x="113" y="392"/>
                    </a:lnTo>
                    <a:lnTo>
                      <a:pt x="111" y="392"/>
                    </a:lnTo>
                    <a:lnTo>
                      <a:pt x="111" y="391"/>
                    </a:lnTo>
                    <a:lnTo>
                      <a:pt x="110" y="389"/>
                    </a:lnTo>
                    <a:lnTo>
                      <a:pt x="110" y="388"/>
                    </a:lnTo>
                    <a:lnTo>
                      <a:pt x="109" y="385"/>
                    </a:lnTo>
                    <a:lnTo>
                      <a:pt x="106" y="384"/>
                    </a:lnTo>
                    <a:lnTo>
                      <a:pt x="101" y="379"/>
                    </a:lnTo>
                    <a:lnTo>
                      <a:pt x="99" y="376"/>
                    </a:lnTo>
                    <a:lnTo>
                      <a:pt x="92" y="368"/>
                    </a:lnTo>
                    <a:lnTo>
                      <a:pt x="92" y="359"/>
                    </a:lnTo>
                    <a:lnTo>
                      <a:pt x="90" y="358"/>
                    </a:lnTo>
                    <a:lnTo>
                      <a:pt x="88" y="353"/>
                    </a:lnTo>
                    <a:lnTo>
                      <a:pt x="85" y="351"/>
                    </a:lnTo>
                    <a:lnTo>
                      <a:pt x="81" y="350"/>
                    </a:lnTo>
                    <a:lnTo>
                      <a:pt x="77" y="346"/>
                    </a:lnTo>
                    <a:lnTo>
                      <a:pt x="80" y="343"/>
                    </a:lnTo>
                    <a:lnTo>
                      <a:pt x="81" y="343"/>
                    </a:lnTo>
                    <a:lnTo>
                      <a:pt x="82" y="342"/>
                    </a:lnTo>
                    <a:lnTo>
                      <a:pt x="82" y="338"/>
                    </a:lnTo>
                    <a:lnTo>
                      <a:pt x="84" y="336"/>
                    </a:lnTo>
                    <a:lnTo>
                      <a:pt x="84" y="333"/>
                    </a:lnTo>
                    <a:lnTo>
                      <a:pt x="80" y="329"/>
                    </a:lnTo>
                    <a:lnTo>
                      <a:pt x="75" y="326"/>
                    </a:lnTo>
                    <a:lnTo>
                      <a:pt x="75" y="315"/>
                    </a:lnTo>
                    <a:lnTo>
                      <a:pt x="72" y="312"/>
                    </a:lnTo>
                    <a:lnTo>
                      <a:pt x="71" y="309"/>
                    </a:lnTo>
                    <a:lnTo>
                      <a:pt x="68" y="306"/>
                    </a:lnTo>
                    <a:lnTo>
                      <a:pt x="65" y="303"/>
                    </a:lnTo>
                    <a:lnTo>
                      <a:pt x="65" y="302"/>
                    </a:lnTo>
                    <a:lnTo>
                      <a:pt x="64" y="299"/>
                    </a:lnTo>
                    <a:lnTo>
                      <a:pt x="64" y="291"/>
                    </a:lnTo>
                    <a:lnTo>
                      <a:pt x="63" y="290"/>
                    </a:lnTo>
                    <a:lnTo>
                      <a:pt x="60" y="290"/>
                    </a:lnTo>
                    <a:lnTo>
                      <a:pt x="57" y="291"/>
                    </a:lnTo>
                    <a:lnTo>
                      <a:pt x="54" y="291"/>
                    </a:lnTo>
                    <a:lnTo>
                      <a:pt x="52" y="290"/>
                    </a:lnTo>
                    <a:lnTo>
                      <a:pt x="54" y="288"/>
                    </a:lnTo>
                    <a:lnTo>
                      <a:pt x="54" y="286"/>
                    </a:lnTo>
                    <a:lnTo>
                      <a:pt x="55" y="285"/>
                    </a:lnTo>
                    <a:lnTo>
                      <a:pt x="55" y="283"/>
                    </a:lnTo>
                    <a:lnTo>
                      <a:pt x="54" y="281"/>
                    </a:lnTo>
                    <a:lnTo>
                      <a:pt x="54" y="275"/>
                    </a:lnTo>
                    <a:lnTo>
                      <a:pt x="52" y="271"/>
                    </a:lnTo>
                    <a:lnTo>
                      <a:pt x="52" y="270"/>
                    </a:lnTo>
                    <a:lnTo>
                      <a:pt x="47" y="260"/>
                    </a:lnTo>
                    <a:lnTo>
                      <a:pt x="48" y="257"/>
                    </a:lnTo>
                    <a:lnTo>
                      <a:pt x="50" y="252"/>
                    </a:lnTo>
                    <a:lnTo>
                      <a:pt x="51" y="244"/>
                    </a:lnTo>
                    <a:lnTo>
                      <a:pt x="52" y="235"/>
                    </a:lnTo>
                    <a:lnTo>
                      <a:pt x="54" y="228"/>
                    </a:lnTo>
                    <a:lnTo>
                      <a:pt x="54" y="224"/>
                    </a:lnTo>
                    <a:lnTo>
                      <a:pt x="55" y="223"/>
                    </a:lnTo>
                    <a:lnTo>
                      <a:pt x="56" y="220"/>
                    </a:lnTo>
                    <a:lnTo>
                      <a:pt x="56" y="216"/>
                    </a:lnTo>
                    <a:lnTo>
                      <a:pt x="57" y="213"/>
                    </a:lnTo>
                    <a:lnTo>
                      <a:pt x="60" y="207"/>
                    </a:lnTo>
                    <a:lnTo>
                      <a:pt x="61" y="206"/>
                    </a:lnTo>
                    <a:lnTo>
                      <a:pt x="61" y="201"/>
                    </a:lnTo>
                    <a:lnTo>
                      <a:pt x="59" y="196"/>
                    </a:lnTo>
                    <a:lnTo>
                      <a:pt x="57" y="194"/>
                    </a:lnTo>
                    <a:lnTo>
                      <a:pt x="55" y="194"/>
                    </a:lnTo>
                    <a:lnTo>
                      <a:pt x="52" y="196"/>
                    </a:lnTo>
                    <a:lnTo>
                      <a:pt x="48" y="196"/>
                    </a:lnTo>
                    <a:lnTo>
                      <a:pt x="47" y="194"/>
                    </a:lnTo>
                    <a:lnTo>
                      <a:pt x="48" y="194"/>
                    </a:lnTo>
                    <a:lnTo>
                      <a:pt x="51" y="192"/>
                    </a:lnTo>
                    <a:lnTo>
                      <a:pt x="52" y="189"/>
                    </a:lnTo>
                    <a:lnTo>
                      <a:pt x="54" y="188"/>
                    </a:lnTo>
                    <a:lnTo>
                      <a:pt x="54" y="185"/>
                    </a:lnTo>
                    <a:lnTo>
                      <a:pt x="51" y="185"/>
                    </a:lnTo>
                    <a:lnTo>
                      <a:pt x="50" y="184"/>
                    </a:lnTo>
                    <a:lnTo>
                      <a:pt x="50" y="178"/>
                    </a:lnTo>
                    <a:lnTo>
                      <a:pt x="47" y="181"/>
                    </a:lnTo>
                    <a:lnTo>
                      <a:pt x="46" y="181"/>
                    </a:lnTo>
                    <a:lnTo>
                      <a:pt x="44" y="180"/>
                    </a:lnTo>
                    <a:lnTo>
                      <a:pt x="44" y="176"/>
                    </a:lnTo>
                    <a:lnTo>
                      <a:pt x="42" y="175"/>
                    </a:lnTo>
                    <a:lnTo>
                      <a:pt x="40" y="175"/>
                    </a:lnTo>
                    <a:lnTo>
                      <a:pt x="40" y="173"/>
                    </a:lnTo>
                    <a:lnTo>
                      <a:pt x="38" y="173"/>
                    </a:lnTo>
                    <a:lnTo>
                      <a:pt x="33" y="176"/>
                    </a:lnTo>
                    <a:lnTo>
                      <a:pt x="27" y="181"/>
                    </a:lnTo>
                    <a:lnTo>
                      <a:pt x="19" y="193"/>
                    </a:lnTo>
                    <a:lnTo>
                      <a:pt x="17" y="196"/>
                    </a:lnTo>
                    <a:lnTo>
                      <a:pt x="13" y="202"/>
                    </a:lnTo>
                    <a:lnTo>
                      <a:pt x="8" y="211"/>
                    </a:lnTo>
                    <a:lnTo>
                      <a:pt x="4" y="216"/>
                    </a:lnTo>
                    <a:lnTo>
                      <a:pt x="2" y="218"/>
                    </a:lnTo>
                    <a:lnTo>
                      <a:pt x="1" y="220"/>
                    </a:lnTo>
                    <a:lnTo>
                      <a:pt x="0" y="222"/>
                    </a:lnTo>
                    <a:lnTo>
                      <a:pt x="0" y="220"/>
                    </a:lnTo>
                    <a:lnTo>
                      <a:pt x="1" y="219"/>
                    </a:lnTo>
                    <a:lnTo>
                      <a:pt x="5" y="211"/>
                    </a:lnTo>
                    <a:lnTo>
                      <a:pt x="5" y="209"/>
                    </a:lnTo>
                    <a:lnTo>
                      <a:pt x="6" y="207"/>
                    </a:lnTo>
                    <a:lnTo>
                      <a:pt x="9" y="203"/>
                    </a:lnTo>
                    <a:lnTo>
                      <a:pt x="13" y="196"/>
                    </a:lnTo>
                    <a:lnTo>
                      <a:pt x="18" y="186"/>
                    </a:lnTo>
                    <a:lnTo>
                      <a:pt x="22" y="178"/>
                    </a:lnTo>
                    <a:lnTo>
                      <a:pt x="27" y="171"/>
                    </a:lnTo>
                    <a:lnTo>
                      <a:pt x="38" y="158"/>
                    </a:lnTo>
                    <a:lnTo>
                      <a:pt x="42" y="152"/>
                    </a:lnTo>
                    <a:lnTo>
                      <a:pt x="51" y="143"/>
                    </a:lnTo>
                    <a:lnTo>
                      <a:pt x="57" y="135"/>
                    </a:lnTo>
                    <a:lnTo>
                      <a:pt x="65" y="127"/>
                    </a:lnTo>
                    <a:lnTo>
                      <a:pt x="71" y="121"/>
                    </a:lnTo>
                    <a:lnTo>
                      <a:pt x="75" y="118"/>
                    </a:lnTo>
                    <a:lnTo>
                      <a:pt x="78" y="114"/>
                    </a:lnTo>
                    <a:lnTo>
                      <a:pt x="85" y="109"/>
                    </a:lnTo>
                    <a:lnTo>
                      <a:pt x="93" y="103"/>
                    </a:lnTo>
                    <a:lnTo>
                      <a:pt x="99" y="97"/>
                    </a:lnTo>
                    <a:lnTo>
                      <a:pt x="103" y="95"/>
                    </a:lnTo>
                    <a:lnTo>
                      <a:pt x="105" y="95"/>
                    </a:lnTo>
                    <a:lnTo>
                      <a:pt x="107" y="92"/>
                    </a:lnTo>
                    <a:lnTo>
                      <a:pt x="111" y="91"/>
                    </a:lnTo>
                    <a:lnTo>
                      <a:pt x="114" y="88"/>
                    </a:lnTo>
                    <a:lnTo>
                      <a:pt x="118" y="86"/>
                    </a:lnTo>
                    <a:lnTo>
                      <a:pt x="120" y="83"/>
                    </a:lnTo>
                    <a:lnTo>
                      <a:pt x="128" y="79"/>
                    </a:lnTo>
                    <a:lnTo>
                      <a:pt x="137" y="76"/>
                    </a:lnTo>
                    <a:lnTo>
                      <a:pt x="145" y="72"/>
                    </a:lnTo>
                    <a:lnTo>
                      <a:pt x="152" y="70"/>
                    </a:lnTo>
                    <a:lnTo>
                      <a:pt x="155" y="68"/>
                    </a:lnTo>
                    <a:lnTo>
                      <a:pt x="156" y="70"/>
                    </a:lnTo>
                    <a:lnTo>
                      <a:pt x="155" y="70"/>
                    </a:lnTo>
                    <a:lnTo>
                      <a:pt x="155" y="71"/>
                    </a:lnTo>
                    <a:lnTo>
                      <a:pt x="158" y="71"/>
                    </a:lnTo>
                    <a:lnTo>
                      <a:pt x="161" y="68"/>
                    </a:lnTo>
                    <a:lnTo>
                      <a:pt x="165" y="67"/>
                    </a:lnTo>
                    <a:lnTo>
                      <a:pt x="169" y="65"/>
                    </a:lnTo>
                    <a:lnTo>
                      <a:pt x="177" y="62"/>
                    </a:lnTo>
                    <a:lnTo>
                      <a:pt x="178" y="61"/>
                    </a:lnTo>
                    <a:lnTo>
                      <a:pt x="187" y="61"/>
                    </a:lnTo>
                    <a:lnTo>
                      <a:pt x="187" y="59"/>
                    </a:lnTo>
                    <a:lnTo>
                      <a:pt x="196" y="50"/>
                    </a:lnTo>
                    <a:lnTo>
                      <a:pt x="204" y="48"/>
                    </a:lnTo>
                    <a:lnTo>
                      <a:pt x="214" y="48"/>
                    </a:lnTo>
                    <a:lnTo>
                      <a:pt x="225" y="44"/>
                    </a:lnTo>
                    <a:lnTo>
                      <a:pt x="235" y="41"/>
                    </a:lnTo>
                    <a:lnTo>
                      <a:pt x="241" y="37"/>
                    </a:lnTo>
                    <a:lnTo>
                      <a:pt x="245" y="36"/>
                    </a:lnTo>
                    <a:lnTo>
                      <a:pt x="249" y="32"/>
                    </a:lnTo>
                    <a:lnTo>
                      <a:pt x="250" y="29"/>
                    </a:lnTo>
                    <a:lnTo>
                      <a:pt x="253" y="27"/>
                    </a:lnTo>
                    <a:lnTo>
                      <a:pt x="258" y="24"/>
                    </a:lnTo>
                    <a:lnTo>
                      <a:pt x="262" y="24"/>
                    </a:lnTo>
                    <a:lnTo>
                      <a:pt x="265" y="21"/>
                    </a:lnTo>
                    <a:lnTo>
                      <a:pt x="265" y="20"/>
                    </a:lnTo>
                    <a:lnTo>
                      <a:pt x="266" y="19"/>
                    </a:lnTo>
                    <a:lnTo>
                      <a:pt x="274" y="16"/>
                    </a:lnTo>
                    <a:lnTo>
                      <a:pt x="275" y="15"/>
                    </a:lnTo>
                    <a:lnTo>
                      <a:pt x="275" y="8"/>
                    </a:lnTo>
                    <a:lnTo>
                      <a:pt x="278" y="8"/>
                    </a:lnTo>
                    <a:lnTo>
                      <a:pt x="280" y="7"/>
                    </a:lnTo>
                    <a:lnTo>
                      <a:pt x="286" y="7"/>
                    </a:lnTo>
                    <a:lnTo>
                      <a:pt x="290" y="4"/>
                    </a:lnTo>
                    <a:lnTo>
                      <a:pt x="295" y="2"/>
                    </a:lnTo>
                    <a:lnTo>
                      <a:pt x="297" y="2"/>
                    </a:lnTo>
                    <a:lnTo>
                      <a:pt x="30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4" name="Freeform 315"/>
              <p:cNvSpPr/>
              <p:nvPr/>
            </p:nvSpPr>
            <p:spPr bwMode="auto">
              <a:xfrm>
                <a:off x="1889113" y="4084639"/>
                <a:ext cx="161925" cy="61913"/>
              </a:xfrm>
              <a:custGeom>
                <a:avLst/>
                <a:gdLst/>
                <a:ahLst/>
                <a:cxnLst>
                  <a:cxn ang="0">
                    <a:pos x="48" y="0"/>
                  </a:cxn>
                  <a:cxn ang="0">
                    <a:pos x="54" y="1"/>
                  </a:cxn>
                  <a:cxn ang="0">
                    <a:pos x="60" y="2"/>
                  </a:cxn>
                  <a:cxn ang="0">
                    <a:pos x="63" y="6"/>
                  </a:cxn>
                  <a:cxn ang="0">
                    <a:pos x="67" y="13"/>
                  </a:cxn>
                  <a:cxn ang="0">
                    <a:pos x="71" y="15"/>
                  </a:cxn>
                  <a:cxn ang="0">
                    <a:pos x="77" y="18"/>
                  </a:cxn>
                  <a:cxn ang="0">
                    <a:pos x="82" y="22"/>
                  </a:cxn>
                  <a:cxn ang="0">
                    <a:pos x="86" y="23"/>
                  </a:cxn>
                  <a:cxn ang="0">
                    <a:pos x="90" y="24"/>
                  </a:cxn>
                  <a:cxn ang="0">
                    <a:pos x="99" y="35"/>
                  </a:cxn>
                  <a:cxn ang="0">
                    <a:pos x="102" y="39"/>
                  </a:cxn>
                  <a:cxn ang="0">
                    <a:pos x="97" y="38"/>
                  </a:cxn>
                  <a:cxn ang="0">
                    <a:pos x="93" y="36"/>
                  </a:cxn>
                  <a:cxn ang="0">
                    <a:pos x="82" y="35"/>
                  </a:cxn>
                  <a:cxn ang="0">
                    <a:pos x="65" y="34"/>
                  </a:cxn>
                  <a:cxn ang="0">
                    <a:pos x="72" y="26"/>
                  </a:cxn>
                  <a:cxn ang="0">
                    <a:pos x="69" y="24"/>
                  </a:cxn>
                  <a:cxn ang="0">
                    <a:pos x="56" y="22"/>
                  </a:cxn>
                  <a:cxn ang="0">
                    <a:pos x="52" y="19"/>
                  </a:cxn>
                  <a:cxn ang="0">
                    <a:pos x="46" y="18"/>
                  </a:cxn>
                  <a:cxn ang="0">
                    <a:pos x="42" y="13"/>
                  </a:cxn>
                  <a:cxn ang="0">
                    <a:pos x="38" y="10"/>
                  </a:cxn>
                  <a:cxn ang="0">
                    <a:pos x="33" y="9"/>
                  </a:cxn>
                  <a:cxn ang="0">
                    <a:pos x="21" y="7"/>
                  </a:cxn>
                  <a:cxn ang="0">
                    <a:pos x="16" y="9"/>
                  </a:cxn>
                  <a:cxn ang="0">
                    <a:pos x="10" y="13"/>
                  </a:cxn>
                  <a:cxn ang="0">
                    <a:pos x="1" y="14"/>
                  </a:cxn>
                  <a:cxn ang="0">
                    <a:pos x="0" y="11"/>
                  </a:cxn>
                  <a:cxn ang="0">
                    <a:pos x="8" y="5"/>
                  </a:cxn>
                  <a:cxn ang="0">
                    <a:pos x="14" y="2"/>
                  </a:cxn>
                  <a:cxn ang="0">
                    <a:pos x="18" y="1"/>
                  </a:cxn>
                  <a:cxn ang="0">
                    <a:pos x="46" y="0"/>
                  </a:cxn>
                </a:cxnLst>
                <a:rect l="0" t="0" r="r" b="b"/>
                <a:pathLst>
                  <a:path w="102" h="39">
                    <a:moveTo>
                      <a:pt x="46" y="0"/>
                    </a:moveTo>
                    <a:lnTo>
                      <a:pt x="48" y="0"/>
                    </a:lnTo>
                    <a:lnTo>
                      <a:pt x="51" y="1"/>
                    </a:lnTo>
                    <a:lnTo>
                      <a:pt x="54" y="1"/>
                    </a:lnTo>
                    <a:lnTo>
                      <a:pt x="58" y="2"/>
                    </a:lnTo>
                    <a:lnTo>
                      <a:pt x="60" y="2"/>
                    </a:lnTo>
                    <a:lnTo>
                      <a:pt x="63" y="5"/>
                    </a:lnTo>
                    <a:lnTo>
                      <a:pt x="63" y="6"/>
                    </a:lnTo>
                    <a:lnTo>
                      <a:pt x="65" y="11"/>
                    </a:lnTo>
                    <a:lnTo>
                      <a:pt x="67" y="13"/>
                    </a:lnTo>
                    <a:lnTo>
                      <a:pt x="69" y="14"/>
                    </a:lnTo>
                    <a:lnTo>
                      <a:pt x="71" y="15"/>
                    </a:lnTo>
                    <a:lnTo>
                      <a:pt x="73" y="17"/>
                    </a:lnTo>
                    <a:lnTo>
                      <a:pt x="77" y="18"/>
                    </a:lnTo>
                    <a:lnTo>
                      <a:pt x="80" y="19"/>
                    </a:lnTo>
                    <a:lnTo>
                      <a:pt x="82" y="22"/>
                    </a:lnTo>
                    <a:lnTo>
                      <a:pt x="84" y="22"/>
                    </a:lnTo>
                    <a:lnTo>
                      <a:pt x="86" y="23"/>
                    </a:lnTo>
                    <a:lnTo>
                      <a:pt x="88" y="24"/>
                    </a:lnTo>
                    <a:lnTo>
                      <a:pt x="90" y="24"/>
                    </a:lnTo>
                    <a:lnTo>
                      <a:pt x="92" y="27"/>
                    </a:lnTo>
                    <a:lnTo>
                      <a:pt x="99" y="35"/>
                    </a:lnTo>
                    <a:lnTo>
                      <a:pt x="101" y="38"/>
                    </a:lnTo>
                    <a:lnTo>
                      <a:pt x="102" y="39"/>
                    </a:lnTo>
                    <a:lnTo>
                      <a:pt x="99" y="39"/>
                    </a:lnTo>
                    <a:lnTo>
                      <a:pt x="97" y="38"/>
                    </a:lnTo>
                    <a:lnTo>
                      <a:pt x="96" y="38"/>
                    </a:lnTo>
                    <a:lnTo>
                      <a:pt x="93" y="36"/>
                    </a:lnTo>
                    <a:lnTo>
                      <a:pt x="85" y="36"/>
                    </a:lnTo>
                    <a:lnTo>
                      <a:pt x="82" y="35"/>
                    </a:lnTo>
                    <a:lnTo>
                      <a:pt x="68" y="35"/>
                    </a:lnTo>
                    <a:lnTo>
                      <a:pt x="65" y="34"/>
                    </a:lnTo>
                    <a:lnTo>
                      <a:pt x="65" y="32"/>
                    </a:lnTo>
                    <a:lnTo>
                      <a:pt x="72" y="26"/>
                    </a:lnTo>
                    <a:lnTo>
                      <a:pt x="72" y="24"/>
                    </a:lnTo>
                    <a:lnTo>
                      <a:pt x="69" y="24"/>
                    </a:lnTo>
                    <a:lnTo>
                      <a:pt x="67" y="22"/>
                    </a:lnTo>
                    <a:lnTo>
                      <a:pt x="56" y="22"/>
                    </a:lnTo>
                    <a:lnTo>
                      <a:pt x="55" y="21"/>
                    </a:lnTo>
                    <a:lnTo>
                      <a:pt x="52" y="19"/>
                    </a:lnTo>
                    <a:lnTo>
                      <a:pt x="50" y="19"/>
                    </a:lnTo>
                    <a:lnTo>
                      <a:pt x="46" y="18"/>
                    </a:lnTo>
                    <a:lnTo>
                      <a:pt x="43" y="15"/>
                    </a:lnTo>
                    <a:lnTo>
                      <a:pt x="42" y="13"/>
                    </a:lnTo>
                    <a:lnTo>
                      <a:pt x="40" y="11"/>
                    </a:lnTo>
                    <a:lnTo>
                      <a:pt x="38" y="10"/>
                    </a:lnTo>
                    <a:lnTo>
                      <a:pt x="35" y="10"/>
                    </a:lnTo>
                    <a:lnTo>
                      <a:pt x="33" y="9"/>
                    </a:lnTo>
                    <a:lnTo>
                      <a:pt x="29" y="7"/>
                    </a:lnTo>
                    <a:lnTo>
                      <a:pt x="21" y="7"/>
                    </a:lnTo>
                    <a:lnTo>
                      <a:pt x="18" y="9"/>
                    </a:lnTo>
                    <a:lnTo>
                      <a:pt x="16" y="9"/>
                    </a:lnTo>
                    <a:lnTo>
                      <a:pt x="13" y="10"/>
                    </a:lnTo>
                    <a:lnTo>
                      <a:pt x="10" y="13"/>
                    </a:lnTo>
                    <a:lnTo>
                      <a:pt x="6" y="14"/>
                    </a:lnTo>
                    <a:lnTo>
                      <a:pt x="1" y="14"/>
                    </a:lnTo>
                    <a:lnTo>
                      <a:pt x="0" y="13"/>
                    </a:lnTo>
                    <a:lnTo>
                      <a:pt x="0" y="11"/>
                    </a:lnTo>
                    <a:lnTo>
                      <a:pt x="5" y="6"/>
                    </a:lnTo>
                    <a:lnTo>
                      <a:pt x="8" y="5"/>
                    </a:lnTo>
                    <a:lnTo>
                      <a:pt x="12" y="4"/>
                    </a:lnTo>
                    <a:lnTo>
                      <a:pt x="14" y="2"/>
                    </a:lnTo>
                    <a:lnTo>
                      <a:pt x="17" y="2"/>
                    </a:lnTo>
                    <a:lnTo>
                      <a:pt x="18" y="1"/>
                    </a:lnTo>
                    <a:lnTo>
                      <a:pt x="43" y="1"/>
                    </a:lnTo>
                    <a:lnTo>
                      <a:pt x="46"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5" name="Freeform 316"/>
              <p:cNvSpPr/>
              <p:nvPr/>
            </p:nvSpPr>
            <p:spPr bwMode="auto">
              <a:xfrm>
                <a:off x="1982775" y="4014789"/>
                <a:ext cx="25400" cy="20638"/>
              </a:xfrm>
              <a:custGeom>
                <a:avLst/>
                <a:gdLst/>
                <a:ahLst/>
                <a:cxnLst>
                  <a:cxn ang="0">
                    <a:pos x="0" y="0"/>
                  </a:cxn>
                  <a:cxn ang="0">
                    <a:pos x="5" y="0"/>
                  </a:cxn>
                  <a:cxn ang="0">
                    <a:pos x="6" y="2"/>
                  </a:cxn>
                  <a:cxn ang="0">
                    <a:pos x="9" y="3"/>
                  </a:cxn>
                  <a:cxn ang="0">
                    <a:pos x="12" y="6"/>
                  </a:cxn>
                  <a:cxn ang="0">
                    <a:pos x="14" y="10"/>
                  </a:cxn>
                  <a:cxn ang="0">
                    <a:pos x="16" y="11"/>
                  </a:cxn>
                  <a:cxn ang="0">
                    <a:pos x="16" y="12"/>
                  </a:cxn>
                  <a:cxn ang="0">
                    <a:pos x="13" y="12"/>
                  </a:cxn>
                  <a:cxn ang="0">
                    <a:pos x="13" y="13"/>
                  </a:cxn>
                  <a:cxn ang="0">
                    <a:pos x="10" y="13"/>
                  </a:cxn>
                  <a:cxn ang="0">
                    <a:pos x="10" y="12"/>
                  </a:cxn>
                  <a:cxn ang="0">
                    <a:pos x="9" y="10"/>
                  </a:cxn>
                  <a:cxn ang="0">
                    <a:pos x="6" y="7"/>
                  </a:cxn>
                  <a:cxn ang="0">
                    <a:pos x="4" y="6"/>
                  </a:cxn>
                  <a:cxn ang="0">
                    <a:pos x="0" y="2"/>
                  </a:cxn>
                  <a:cxn ang="0">
                    <a:pos x="0" y="0"/>
                  </a:cxn>
                </a:cxnLst>
                <a:rect l="0" t="0" r="r" b="b"/>
                <a:pathLst>
                  <a:path w="16" h="13">
                    <a:moveTo>
                      <a:pt x="0" y="0"/>
                    </a:moveTo>
                    <a:lnTo>
                      <a:pt x="5" y="0"/>
                    </a:lnTo>
                    <a:lnTo>
                      <a:pt x="6" y="2"/>
                    </a:lnTo>
                    <a:lnTo>
                      <a:pt x="9" y="3"/>
                    </a:lnTo>
                    <a:lnTo>
                      <a:pt x="12" y="6"/>
                    </a:lnTo>
                    <a:lnTo>
                      <a:pt x="14" y="10"/>
                    </a:lnTo>
                    <a:lnTo>
                      <a:pt x="16" y="11"/>
                    </a:lnTo>
                    <a:lnTo>
                      <a:pt x="16" y="12"/>
                    </a:lnTo>
                    <a:lnTo>
                      <a:pt x="13" y="12"/>
                    </a:lnTo>
                    <a:lnTo>
                      <a:pt x="13" y="13"/>
                    </a:lnTo>
                    <a:lnTo>
                      <a:pt x="10" y="13"/>
                    </a:lnTo>
                    <a:lnTo>
                      <a:pt x="10" y="12"/>
                    </a:lnTo>
                    <a:lnTo>
                      <a:pt x="9" y="10"/>
                    </a:lnTo>
                    <a:lnTo>
                      <a:pt x="6" y="7"/>
                    </a:lnTo>
                    <a:lnTo>
                      <a:pt x="4" y="6"/>
                    </a:lnTo>
                    <a:lnTo>
                      <a:pt x="0" y="2"/>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6" name="Freeform 317"/>
              <p:cNvSpPr/>
              <p:nvPr/>
            </p:nvSpPr>
            <p:spPr bwMode="auto">
              <a:xfrm>
                <a:off x="1992300" y="4167189"/>
                <a:ext cx="25400" cy="12700"/>
              </a:xfrm>
              <a:custGeom>
                <a:avLst/>
                <a:gdLst/>
                <a:ahLst/>
                <a:cxnLst>
                  <a:cxn ang="0">
                    <a:pos x="4" y="0"/>
                  </a:cxn>
                  <a:cxn ang="0">
                    <a:pos x="8" y="0"/>
                  </a:cxn>
                  <a:cxn ang="0">
                    <a:pos x="12" y="4"/>
                  </a:cxn>
                  <a:cxn ang="0">
                    <a:pos x="14" y="4"/>
                  </a:cxn>
                  <a:cxn ang="0">
                    <a:pos x="16" y="7"/>
                  </a:cxn>
                  <a:cxn ang="0">
                    <a:pos x="15" y="7"/>
                  </a:cxn>
                  <a:cxn ang="0">
                    <a:pos x="14" y="8"/>
                  </a:cxn>
                  <a:cxn ang="0">
                    <a:pos x="2" y="8"/>
                  </a:cxn>
                  <a:cxn ang="0">
                    <a:pos x="0" y="7"/>
                  </a:cxn>
                  <a:cxn ang="0">
                    <a:pos x="0" y="5"/>
                  </a:cxn>
                  <a:cxn ang="0">
                    <a:pos x="2" y="4"/>
                  </a:cxn>
                  <a:cxn ang="0">
                    <a:pos x="3" y="1"/>
                  </a:cxn>
                  <a:cxn ang="0">
                    <a:pos x="4" y="0"/>
                  </a:cxn>
                </a:cxnLst>
                <a:rect l="0" t="0" r="r" b="b"/>
                <a:pathLst>
                  <a:path w="16" h="8">
                    <a:moveTo>
                      <a:pt x="4" y="0"/>
                    </a:moveTo>
                    <a:lnTo>
                      <a:pt x="8" y="0"/>
                    </a:lnTo>
                    <a:lnTo>
                      <a:pt x="12" y="4"/>
                    </a:lnTo>
                    <a:lnTo>
                      <a:pt x="14" y="4"/>
                    </a:lnTo>
                    <a:lnTo>
                      <a:pt x="16" y="7"/>
                    </a:lnTo>
                    <a:lnTo>
                      <a:pt x="15" y="7"/>
                    </a:lnTo>
                    <a:lnTo>
                      <a:pt x="14" y="8"/>
                    </a:lnTo>
                    <a:lnTo>
                      <a:pt x="2" y="8"/>
                    </a:lnTo>
                    <a:lnTo>
                      <a:pt x="0" y="7"/>
                    </a:lnTo>
                    <a:lnTo>
                      <a:pt x="0" y="5"/>
                    </a:lnTo>
                    <a:lnTo>
                      <a:pt x="2" y="4"/>
                    </a:lnTo>
                    <a:lnTo>
                      <a:pt x="3" y="1"/>
                    </a:lnTo>
                    <a:lnTo>
                      <a:pt x="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7" name="Freeform 318"/>
              <p:cNvSpPr/>
              <p:nvPr/>
            </p:nvSpPr>
            <p:spPr bwMode="auto">
              <a:xfrm>
                <a:off x="2046275" y="4133851"/>
                <a:ext cx="96838" cy="46038"/>
              </a:xfrm>
              <a:custGeom>
                <a:avLst/>
                <a:gdLst/>
                <a:ahLst/>
                <a:cxnLst>
                  <a:cxn ang="0">
                    <a:pos x="20" y="0"/>
                  </a:cxn>
                  <a:cxn ang="0">
                    <a:pos x="21" y="1"/>
                  </a:cxn>
                  <a:cxn ang="0">
                    <a:pos x="23" y="1"/>
                  </a:cxn>
                  <a:cxn ang="0">
                    <a:pos x="24" y="3"/>
                  </a:cxn>
                  <a:cxn ang="0">
                    <a:pos x="25" y="3"/>
                  </a:cxn>
                  <a:cxn ang="0">
                    <a:pos x="27" y="4"/>
                  </a:cxn>
                  <a:cxn ang="0">
                    <a:pos x="32" y="4"/>
                  </a:cxn>
                  <a:cxn ang="0">
                    <a:pos x="33" y="5"/>
                  </a:cxn>
                  <a:cxn ang="0">
                    <a:pos x="36" y="7"/>
                  </a:cxn>
                  <a:cxn ang="0">
                    <a:pos x="40" y="8"/>
                  </a:cxn>
                  <a:cxn ang="0">
                    <a:pos x="42" y="9"/>
                  </a:cxn>
                  <a:cxn ang="0">
                    <a:pos x="44" y="11"/>
                  </a:cxn>
                  <a:cxn ang="0">
                    <a:pos x="49" y="13"/>
                  </a:cxn>
                  <a:cxn ang="0">
                    <a:pos x="52" y="16"/>
                  </a:cxn>
                  <a:cxn ang="0">
                    <a:pos x="56" y="17"/>
                  </a:cxn>
                  <a:cxn ang="0">
                    <a:pos x="59" y="20"/>
                  </a:cxn>
                  <a:cxn ang="0">
                    <a:pos x="61" y="21"/>
                  </a:cxn>
                  <a:cxn ang="0">
                    <a:pos x="61" y="22"/>
                  </a:cxn>
                  <a:cxn ang="0">
                    <a:pos x="36" y="22"/>
                  </a:cxn>
                  <a:cxn ang="0">
                    <a:pos x="29" y="29"/>
                  </a:cxn>
                  <a:cxn ang="0">
                    <a:pos x="25" y="29"/>
                  </a:cxn>
                  <a:cxn ang="0">
                    <a:pos x="24" y="26"/>
                  </a:cxn>
                  <a:cxn ang="0">
                    <a:pos x="23" y="25"/>
                  </a:cxn>
                  <a:cxn ang="0">
                    <a:pos x="21" y="22"/>
                  </a:cxn>
                  <a:cxn ang="0">
                    <a:pos x="21" y="21"/>
                  </a:cxn>
                  <a:cxn ang="0">
                    <a:pos x="20" y="18"/>
                  </a:cxn>
                  <a:cxn ang="0">
                    <a:pos x="19" y="17"/>
                  </a:cxn>
                  <a:cxn ang="0">
                    <a:pos x="18" y="17"/>
                  </a:cxn>
                  <a:cxn ang="0">
                    <a:pos x="15" y="18"/>
                  </a:cxn>
                  <a:cxn ang="0">
                    <a:pos x="14" y="18"/>
                  </a:cxn>
                  <a:cxn ang="0">
                    <a:pos x="11" y="20"/>
                  </a:cxn>
                  <a:cxn ang="0">
                    <a:pos x="7" y="21"/>
                  </a:cxn>
                  <a:cxn ang="0">
                    <a:pos x="2" y="21"/>
                  </a:cxn>
                  <a:cxn ang="0">
                    <a:pos x="0" y="20"/>
                  </a:cxn>
                  <a:cxn ang="0">
                    <a:pos x="6" y="14"/>
                  </a:cxn>
                  <a:cxn ang="0">
                    <a:pos x="10" y="14"/>
                  </a:cxn>
                  <a:cxn ang="0">
                    <a:pos x="14" y="13"/>
                  </a:cxn>
                  <a:cxn ang="0">
                    <a:pos x="20" y="13"/>
                  </a:cxn>
                  <a:cxn ang="0">
                    <a:pos x="19" y="12"/>
                  </a:cxn>
                  <a:cxn ang="0">
                    <a:pos x="18" y="9"/>
                  </a:cxn>
                  <a:cxn ang="0">
                    <a:pos x="16" y="5"/>
                  </a:cxn>
                  <a:cxn ang="0">
                    <a:pos x="15" y="4"/>
                  </a:cxn>
                  <a:cxn ang="0">
                    <a:pos x="15" y="3"/>
                  </a:cxn>
                  <a:cxn ang="0">
                    <a:pos x="18" y="3"/>
                  </a:cxn>
                  <a:cxn ang="0">
                    <a:pos x="20" y="0"/>
                  </a:cxn>
                </a:cxnLst>
                <a:rect l="0" t="0" r="r" b="b"/>
                <a:pathLst>
                  <a:path w="61" h="29">
                    <a:moveTo>
                      <a:pt x="20" y="0"/>
                    </a:moveTo>
                    <a:lnTo>
                      <a:pt x="21" y="1"/>
                    </a:lnTo>
                    <a:lnTo>
                      <a:pt x="23" y="1"/>
                    </a:lnTo>
                    <a:lnTo>
                      <a:pt x="24" y="3"/>
                    </a:lnTo>
                    <a:lnTo>
                      <a:pt x="25" y="3"/>
                    </a:lnTo>
                    <a:lnTo>
                      <a:pt x="27" y="4"/>
                    </a:lnTo>
                    <a:lnTo>
                      <a:pt x="32" y="4"/>
                    </a:lnTo>
                    <a:lnTo>
                      <a:pt x="33" y="5"/>
                    </a:lnTo>
                    <a:lnTo>
                      <a:pt x="36" y="7"/>
                    </a:lnTo>
                    <a:lnTo>
                      <a:pt x="40" y="8"/>
                    </a:lnTo>
                    <a:lnTo>
                      <a:pt x="42" y="9"/>
                    </a:lnTo>
                    <a:lnTo>
                      <a:pt x="44" y="11"/>
                    </a:lnTo>
                    <a:lnTo>
                      <a:pt x="49" y="13"/>
                    </a:lnTo>
                    <a:lnTo>
                      <a:pt x="52" y="16"/>
                    </a:lnTo>
                    <a:lnTo>
                      <a:pt x="56" y="17"/>
                    </a:lnTo>
                    <a:lnTo>
                      <a:pt x="59" y="20"/>
                    </a:lnTo>
                    <a:lnTo>
                      <a:pt x="61" y="21"/>
                    </a:lnTo>
                    <a:lnTo>
                      <a:pt x="61" y="22"/>
                    </a:lnTo>
                    <a:lnTo>
                      <a:pt x="36" y="22"/>
                    </a:lnTo>
                    <a:lnTo>
                      <a:pt x="29" y="29"/>
                    </a:lnTo>
                    <a:lnTo>
                      <a:pt x="25" y="29"/>
                    </a:lnTo>
                    <a:lnTo>
                      <a:pt x="24" y="26"/>
                    </a:lnTo>
                    <a:lnTo>
                      <a:pt x="23" y="25"/>
                    </a:lnTo>
                    <a:lnTo>
                      <a:pt x="21" y="22"/>
                    </a:lnTo>
                    <a:lnTo>
                      <a:pt x="21" y="21"/>
                    </a:lnTo>
                    <a:lnTo>
                      <a:pt x="20" y="18"/>
                    </a:lnTo>
                    <a:lnTo>
                      <a:pt x="19" y="17"/>
                    </a:lnTo>
                    <a:lnTo>
                      <a:pt x="18" y="17"/>
                    </a:lnTo>
                    <a:lnTo>
                      <a:pt x="15" y="18"/>
                    </a:lnTo>
                    <a:lnTo>
                      <a:pt x="14" y="18"/>
                    </a:lnTo>
                    <a:lnTo>
                      <a:pt x="11" y="20"/>
                    </a:lnTo>
                    <a:lnTo>
                      <a:pt x="7" y="21"/>
                    </a:lnTo>
                    <a:lnTo>
                      <a:pt x="2" y="21"/>
                    </a:lnTo>
                    <a:lnTo>
                      <a:pt x="0" y="20"/>
                    </a:lnTo>
                    <a:lnTo>
                      <a:pt x="6" y="14"/>
                    </a:lnTo>
                    <a:lnTo>
                      <a:pt x="10" y="14"/>
                    </a:lnTo>
                    <a:lnTo>
                      <a:pt x="14" y="13"/>
                    </a:lnTo>
                    <a:lnTo>
                      <a:pt x="20" y="13"/>
                    </a:lnTo>
                    <a:lnTo>
                      <a:pt x="19" y="12"/>
                    </a:lnTo>
                    <a:lnTo>
                      <a:pt x="18" y="9"/>
                    </a:lnTo>
                    <a:lnTo>
                      <a:pt x="16" y="5"/>
                    </a:lnTo>
                    <a:lnTo>
                      <a:pt x="15" y="4"/>
                    </a:lnTo>
                    <a:lnTo>
                      <a:pt x="15" y="3"/>
                    </a:lnTo>
                    <a:lnTo>
                      <a:pt x="18" y="3"/>
                    </a:lnTo>
                    <a:lnTo>
                      <a:pt x="2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48" name="Freeform 319"/>
              <p:cNvSpPr/>
              <p:nvPr/>
            </p:nvSpPr>
            <p:spPr bwMode="auto">
              <a:xfrm>
                <a:off x="2157400" y="4165601"/>
                <a:ext cx="25400" cy="7938"/>
              </a:xfrm>
              <a:custGeom>
                <a:avLst/>
                <a:gdLst/>
                <a:ahLst/>
                <a:cxnLst>
                  <a:cxn ang="0">
                    <a:pos x="4" y="0"/>
                  </a:cxn>
                  <a:cxn ang="0">
                    <a:pos x="16" y="0"/>
                  </a:cxn>
                  <a:cxn ang="0">
                    <a:pos x="14" y="1"/>
                  </a:cxn>
                  <a:cxn ang="0">
                    <a:pos x="13" y="1"/>
                  </a:cxn>
                  <a:cxn ang="0">
                    <a:pos x="9" y="5"/>
                  </a:cxn>
                  <a:cxn ang="0">
                    <a:pos x="4" y="5"/>
                  </a:cxn>
                  <a:cxn ang="0">
                    <a:pos x="1" y="4"/>
                  </a:cxn>
                  <a:cxn ang="0">
                    <a:pos x="0" y="2"/>
                  </a:cxn>
                  <a:cxn ang="0">
                    <a:pos x="1" y="1"/>
                  </a:cxn>
                  <a:cxn ang="0">
                    <a:pos x="3" y="1"/>
                  </a:cxn>
                  <a:cxn ang="0">
                    <a:pos x="4" y="0"/>
                  </a:cxn>
                </a:cxnLst>
                <a:rect l="0" t="0" r="r" b="b"/>
                <a:pathLst>
                  <a:path w="16" h="5">
                    <a:moveTo>
                      <a:pt x="4" y="0"/>
                    </a:moveTo>
                    <a:lnTo>
                      <a:pt x="16" y="0"/>
                    </a:lnTo>
                    <a:lnTo>
                      <a:pt x="14" y="1"/>
                    </a:lnTo>
                    <a:lnTo>
                      <a:pt x="13" y="1"/>
                    </a:lnTo>
                    <a:lnTo>
                      <a:pt x="9" y="5"/>
                    </a:lnTo>
                    <a:lnTo>
                      <a:pt x="4" y="5"/>
                    </a:lnTo>
                    <a:lnTo>
                      <a:pt x="1" y="4"/>
                    </a:lnTo>
                    <a:lnTo>
                      <a:pt x="0" y="2"/>
                    </a:lnTo>
                    <a:lnTo>
                      <a:pt x="1" y="1"/>
                    </a:lnTo>
                    <a:lnTo>
                      <a:pt x="3" y="1"/>
                    </a:lnTo>
                    <a:lnTo>
                      <a:pt x="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3" name="Freeform 320"/>
              <p:cNvSpPr/>
              <p:nvPr/>
            </p:nvSpPr>
            <p:spPr bwMode="auto">
              <a:xfrm>
                <a:off x="2252650" y="4227514"/>
                <a:ext cx="4763" cy="11113"/>
              </a:xfrm>
              <a:custGeom>
                <a:avLst/>
                <a:gdLst/>
                <a:ahLst/>
                <a:cxnLst>
                  <a:cxn ang="0">
                    <a:pos x="0" y="0"/>
                  </a:cxn>
                  <a:cxn ang="0">
                    <a:pos x="2" y="0"/>
                  </a:cxn>
                  <a:cxn ang="0">
                    <a:pos x="2" y="1"/>
                  </a:cxn>
                  <a:cxn ang="0">
                    <a:pos x="3" y="4"/>
                  </a:cxn>
                  <a:cxn ang="0">
                    <a:pos x="3" y="5"/>
                  </a:cxn>
                  <a:cxn ang="0">
                    <a:pos x="2" y="7"/>
                  </a:cxn>
                  <a:cxn ang="0">
                    <a:pos x="0" y="7"/>
                  </a:cxn>
                  <a:cxn ang="0">
                    <a:pos x="0" y="0"/>
                  </a:cxn>
                </a:cxnLst>
                <a:rect l="0" t="0" r="r" b="b"/>
                <a:pathLst>
                  <a:path w="3" h="7">
                    <a:moveTo>
                      <a:pt x="0" y="0"/>
                    </a:moveTo>
                    <a:lnTo>
                      <a:pt x="2" y="0"/>
                    </a:lnTo>
                    <a:lnTo>
                      <a:pt x="2" y="1"/>
                    </a:lnTo>
                    <a:lnTo>
                      <a:pt x="3" y="4"/>
                    </a:lnTo>
                    <a:lnTo>
                      <a:pt x="3" y="5"/>
                    </a:lnTo>
                    <a:lnTo>
                      <a:pt x="2" y="7"/>
                    </a:lnTo>
                    <a:lnTo>
                      <a:pt x="0" y="7"/>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4" name="Freeform 321"/>
              <p:cNvSpPr/>
              <p:nvPr/>
            </p:nvSpPr>
            <p:spPr bwMode="auto">
              <a:xfrm>
                <a:off x="2246300" y="4202114"/>
                <a:ext cx="4763" cy="4763"/>
              </a:xfrm>
              <a:custGeom>
                <a:avLst/>
                <a:gdLst/>
                <a:ahLst/>
                <a:cxnLst>
                  <a:cxn ang="0">
                    <a:pos x="0" y="0"/>
                  </a:cxn>
                  <a:cxn ang="0">
                    <a:pos x="3" y="0"/>
                  </a:cxn>
                  <a:cxn ang="0">
                    <a:pos x="0" y="3"/>
                  </a:cxn>
                  <a:cxn ang="0">
                    <a:pos x="0" y="0"/>
                  </a:cxn>
                </a:cxnLst>
                <a:rect l="0" t="0" r="r" b="b"/>
                <a:pathLst>
                  <a:path w="3" h="3">
                    <a:moveTo>
                      <a:pt x="0" y="0"/>
                    </a:moveTo>
                    <a:lnTo>
                      <a:pt x="3" y="0"/>
                    </a:lnTo>
                    <a:lnTo>
                      <a:pt x="0" y="3"/>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59" name="Freeform 322"/>
              <p:cNvSpPr/>
              <p:nvPr/>
            </p:nvSpPr>
            <p:spPr bwMode="auto">
              <a:xfrm>
                <a:off x="2249475" y="4287839"/>
                <a:ext cx="9525" cy="15875"/>
              </a:xfrm>
              <a:custGeom>
                <a:avLst/>
                <a:gdLst/>
                <a:ahLst/>
                <a:cxnLst>
                  <a:cxn ang="0">
                    <a:pos x="4" y="0"/>
                  </a:cxn>
                  <a:cxn ang="0">
                    <a:pos x="5" y="0"/>
                  </a:cxn>
                  <a:cxn ang="0">
                    <a:pos x="6" y="1"/>
                  </a:cxn>
                  <a:cxn ang="0">
                    <a:pos x="6" y="6"/>
                  </a:cxn>
                  <a:cxn ang="0">
                    <a:pos x="5" y="9"/>
                  </a:cxn>
                  <a:cxn ang="0">
                    <a:pos x="4" y="10"/>
                  </a:cxn>
                  <a:cxn ang="0">
                    <a:pos x="1" y="10"/>
                  </a:cxn>
                  <a:cxn ang="0">
                    <a:pos x="0" y="8"/>
                  </a:cxn>
                  <a:cxn ang="0">
                    <a:pos x="0" y="6"/>
                  </a:cxn>
                  <a:cxn ang="0">
                    <a:pos x="1" y="4"/>
                  </a:cxn>
                  <a:cxn ang="0">
                    <a:pos x="2" y="3"/>
                  </a:cxn>
                  <a:cxn ang="0">
                    <a:pos x="4" y="0"/>
                  </a:cxn>
                </a:cxnLst>
                <a:rect l="0" t="0" r="r" b="b"/>
                <a:pathLst>
                  <a:path w="6" h="10">
                    <a:moveTo>
                      <a:pt x="4" y="0"/>
                    </a:moveTo>
                    <a:lnTo>
                      <a:pt x="5" y="0"/>
                    </a:lnTo>
                    <a:lnTo>
                      <a:pt x="6" y="1"/>
                    </a:lnTo>
                    <a:lnTo>
                      <a:pt x="6" y="6"/>
                    </a:lnTo>
                    <a:lnTo>
                      <a:pt x="5" y="9"/>
                    </a:lnTo>
                    <a:lnTo>
                      <a:pt x="4" y="10"/>
                    </a:lnTo>
                    <a:lnTo>
                      <a:pt x="1" y="10"/>
                    </a:lnTo>
                    <a:lnTo>
                      <a:pt x="0" y="8"/>
                    </a:lnTo>
                    <a:lnTo>
                      <a:pt x="0" y="6"/>
                    </a:lnTo>
                    <a:lnTo>
                      <a:pt x="1" y="4"/>
                    </a:lnTo>
                    <a:lnTo>
                      <a:pt x="2" y="3"/>
                    </a:lnTo>
                    <a:lnTo>
                      <a:pt x="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0" name="Freeform 323"/>
              <p:cNvSpPr>
                <a:spLocks noEditPoints="1"/>
              </p:cNvSpPr>
              <p:nvPr/>
            </p:nvSpPr>
            <p:spPr bwMode="auto">
              <a:xfrm>
                <a:off x="2778113" y="3981451"/>
                <a:ext cx="139700" cy="661988"/>
              </a:xfrm>
              <a:custGeom>
                <a:avLst/>
                <a:gdLst/>
                <a:ahLst/>
                <a:cxnLst>
                  <a:cxn ang="0">
                    <a:pos x="23" y="417"/>
                  </a:cxn>
                  <a:cxn ang="0">
                    <a:pos x="29" y="0"/>
                  </a:cxn>
                  <a:cxn ang="0">
                    <a:pos x="34" y="3"/>
                  </a:cxn>
                  <a:cxn ang="0">
                    <a:pos x="44" y="6"/>
                  </a:cxn>
                  <a:cxn ang="0">
                    <a:pos x="51" y="10"/>
                  </a:cxn>
                  <a:cxn ang="0">
                    <a:pos x="56" y="14"/>
                  </a:cxn>
                  <a:cxn ang="0">
                    <a:pos x="61" y="25"/>
                  </a:cxn>
                  <a:cxn ang="0">
                    <a:pos x="63" y="37"/>
                  </a:cxn>
                  <a:cxn ang="0">
                    <a:pos x="67" y="44"/>
                  </a:cxn>
                  <a:cxn ang="0">
                    <a:pos x="69" y="53"/>
                  </a:cxn>
                  <a:cxn ang="0">
                    <a:pos x="71" y="59"/>
                  </a:cxn>
                  <a:cxn ang="0">
                    <a:pos x="75" y="66"/>
                  </a:cxn>
                  <a:cxn ang="0">
                    <a:pos x="78" y="69"/>
                  </a:cxn>
                  <a:cxn ang="0">
                    <a:pos x="84" y="108"/>
                  </a:cxn>
                  <a:cxn ang="0">
                    <a:pos x="88" y="172"/>
                  </a:cxn>
                  <a:cxn ang="0">
                    <a:pos x="84" y="226"/>
                  </a:cxn>
                  <a:cxn ang="0">
                    <a:pos x="76" y="277"/>
                  </a:cxn>
                  <a:cxn ang="0">
                    <a:pos x="65" y="320"/>
                  </a:cxn>
                  <a:cxn ang="0">
                    <a:pos x="50" y="361"/>
                  </a:cxn>
                  <a:cxn ang="0">
                    <a:pos x="35" y="395"/>
                  </a:cxn>
                  <a:cxn ang="0">
                    <a:pos x="25" y="414"/>
                  </a:cxn>
                  <a:cxn ang="0">
                    <a:pos x="35" y="389"/>
                  </a:cxn>
                  <a:cxn ang="0">
                    <a:pos x="42" y="371"/>
                  </a:cxn>
                  <a:cxn ang="0">
                    <a:pos x="46" y="362"/>
                  </a:cxn>
                  <a:cxn ang="0">
                    <a:pos x="52" y="341"/>
                  </a:cxn>
                  <a:cxn ang="0">
                    <a:pos x="64" y="302"/>
                  </a:cxn>
                  <a:cxn ang="0">
                    <a:pos x="67" y="282"/>
                  </a:cxn>
                  <a:cxn ang="0">
                    <a:pos x="68" y="260"/>
                  </a:cxn>
                  <a:cxn ang="0">
                    <a:pos x="72" y="245"/>
                  </a:cxn>
                  <a:cxn ang="0">
                    <a:pos x="73" y="230"/>
                  </a:cxn>
                  <a:cxn ang="0">
                    <a:pos x="68" y="236"/>
                  </a:cxn>
                  <a:cxn ang="0">
                    <a:pos x="67" y="222"/>
                  </a:cxn>
                  <a:cxn ang="0">
                    <a:pos x="65" y="223"/>
                  </a:cxn>
                  <a:cxn ang="0">
                    <a:pos x="64" y="226"/>
                  </a:cxn>
                  <a:cxn ang="0">
                    <a:pos x="58" y="234"/>
                  </a:cxn>
                  <a:cxn ang="0">
                    <a:pos x="52" y="236"/>
                  </a:cxn>
                  <a:cxn ang="0">
                    <a:pos x="46" y="237"/>
                  </a:cxn>
                  <a:cxn ang="0">
                    <a:pos x="37" y="243"/>
                  </a:cxn>
                  <a:cxn ang="0">
                    <a:pos x="34" y="241"/>
                  </a:cxn>
                  <a:cxn ang="0">
                    <a:pos x="33" y="239"/>
                  </a:cxn>
                  <a:cxn ang="0">
                    <a:pos x="23" y="228"/>
                  </a:cxn>
                  <a:cxn ang="0">
                    <a:pos x="19" y="223"/>
                  </a:cxn>
                  <a:cxn ang="0">
                    <a:pos x="14" y="213"/>
                  </a:cxn>
                  <a:cxn ang="0">
                    <a:pos x="12" y="194"/>
                  </a:cxn>
                  <a:cxn ang="0">
                    <a:pos x="10" y="188"/>
                  </a:cxn>
                  <a:cxn ang="0">
                    <a:pos x="6" y="181"/>
                  </a:cxn>
                  <a:cxn ang="0">
                    <a:pos x="0" y="169"/>
                  </a:cxn>
                  <a:cxn ang="0">
                    <a:pos x="2" y="158"/>
                  </a:cxn>
                  <a:cxn ang="0">
                    <a:pos x="5" y="139"/>
                  </a:cxn>
                  <a:cxn ang="0">
                    <a:pos x="6" y="122"/>
                  </a:cxn>
                  <a:cxn ang="0">
                    <a:pos x="4" y="104"/>
                  </a:cxn>
                  <a:cxn ang="0">
                    <a:pos x="2" y="96"/>
                  </a:cxn>
                  <a:cxn ang="0">
                    <a:pos x="0" y="84"/>
                  </a:cxn>
                  <a:cxn ang="0">
                    <a:pos x="4" y="67"/>
                  </a:cxn>
                  <a:cxn ang="0">
                    <a:pos x="8" y="54"/>
                  </a:cxn>
                  <a:cxn ang="0">
                    <a:pos x="9" y="50"/>
                  </a:cxn>
                  <a:cxn ang="0">
                    <a:pos x="13" y="49"/>
                  </a:cxn>
                  <a:cxn ang="0">
                    <a:pos x="19" y="46"/>
                  </a:cxn>
                  <a:cxn ang="0">
                    <a:pos x="21" y="41"/>
                  </a:cxn>
                  <a:cxn ang="0">
                    <a:pos x="22" y="27"/>
                  </a:cxn>
                  <a:cxn ang="0">
                    <a:pos x="21" y="15"/>
                  </a:cxn>
                  <a:cxn ang="0">
                    <a:pos x="26" y="8"/>
                  </a:cxn>
                  <a:cxn ang="0">
                    <a:pos x="27" y="2"/>
                  </a:cxn>
                </a:cxnLst>
                <a:rect l="0" t="0" r="r" b="b"/>
                <a:pathLst>
                  <a:path w="88" h="417">
                    <a:moveTo>
                      <a:pt x="25" y="414"/>
                    </a:moveTo>
                    <a:lnTo>
                      <a:pt x="23" y="417"/>
                    </a:lnTo>
                    <a:lnTo>
                      <a:pt x="25" y="414"/>
                    </a:lnTo>
                    <a:close/>
                    <a:moveTo>
                      <a:pt x="29" y="0"/>
                    </a:moveTo>
                    <a:lnTo>
                      <a:pt x="31" y="0"/>
                    </a:lnTo>
                    <a:lnTo>
                      <a:pt x="34" y="3"/>
                    </a:lnTo>
                    <a:lnTo>
                      <a:pt x="39" y="6"/>
                    </a:lnTo>
                    <a:lnTo>
                      <a:pt x="44" y="6"/>
                    </a:lnTo>
                    <a:lnTo>
                      <a:pt x="46" y="7"/>
                    </a:lnTo>
                    <a:lnTo>
                      <a:pt x="51" y="10"/>
                    </a:lnTo>
                    <a:lnTo>
                      <a:pt x="54" y="12"/>
                    </a:lnTo>
                    <a:lnTo>
                      <a:pt x="56" y="14"/>
                    </a:lnTo>
                    <a:lnTo>
                      <a:pt x="59" y="17"/>
                    </a:lnTo>
                    <a:lnTo>
                      <a:pt x="61" y="25"/>
                    </a:lnTo>
                    <a:lnTo>
                      <a:pt x="61" y="32"/>
                    </a:lnTo>
                    <a:lnTo>
                      <a:pt x="63" y="37"/>
                    </a:lnTo>
                    <a:lnTo>
                      <a:pt x="64" y="41"/>
                    </a:lnTo>
                    <a:lnTo>
                      <a:pt x="67" y="44"/>
                    </a:lnTo>
                    <a:lnTo>
                      <a:pt x="69" y="49"/>
                    </a:lnTo>
                    <a:lnTo>
                      <a:pt x="69" y="53"/>
                    </a:lnTo>
                    <a:lnTo>
                      <a:pt x="71" y="55"/>
                    </a:lnTo>
                    <a:lnTo>
                      <a:pt x="71" y="59"/>
                    </a:lnTo>
                    <a:lnTo>
                      <a:pt x="73" y="65"/>
                    </a:lnTo>
                    <a:lnTo>
                      <a:pt x="75" y="66"/>
                    </a:lnTo>
                    <a:lnTo>
                      <a:pt x="77" y="67"/>
                    </a:lnTo>
                    <a:lnTo>
                      <a:pt x="78" y="69"/>
                    </a:lnTo>
                    <a:lnTo>
                      <a:pt x="80" y="69"/>
                    </a:lnTo>
                    <a:lnTo>
                      <a:pt x="84" y="108"/>
                    </a:lnTo>
                    <a:lnTo>
                      <a:pt x="86" y="142"/>
                    </a:lnTo>
                    <a:lnTo>
                      <a:pt x="88" y="172"/>
                    </a:lnTo>
                    <a:lnTo>
                      <a:pt x="86" y="199"/>
                    </a:lnTo>
                    <a:lnTo>
                      <a:pt x="84" y="226"/>
                    </a:lnTo>
                    <a:lnTo>
                      <a:pt x="80" y="251"/>
                    </a:lnTo>
                    <a:lnTo>
                      <a:pt x="76" y="277"/>
                    </a:lnTo>
                    <a:lnTo>
                      <a:pt x="72" y="298"/>
                    </a:lnTo>
                    <a:lnTo>
                      <a:pt x="65" y="320"/>
                    </a:lnTo>
                    <a:lnTo>
                      <a:pt x="58" y="341"/>
                    </a:lnTo>
                    <a:lnTo>
                      <a:pt x="50" y="361"/>
                    </a:lnTo>
                    <a:lnTo>
                      <a:pt x="42" y="379"/>
                    </a:lnTo>
                    <a:lnTo>
                      <a:pt x="35" y="395"/>
                    </a:lnTo>
                    <a:lnTo>
                      <a:pt x="29" y="406"/>
                    </a:lnTo>
                    <a:lnTo>
                      <a:pt x="25" y="414"/>
                    </a:lnTo>
                    <a:lnTo>
                      <a:pt x="27" y="408"/>
                    </a:lnTo>
                    <a:lnTo>
                      <a:pt x="35" y="389"/>
                    </a:lnTo>
                    <a:lnTo>
                      <a:pt x="39" y="379"/>
                    </a:lnTo>
                    <a:lnTo>
                      <a:pt x="42" y="371"/>
                    </a:lnTo>
                    <a:lnTo>
                      <a:pt x="44" y="367"/>
                    </a:lnTo>
                    <a:lnTo>
                      <a:pt x="46" y="362"/>
                    </a:lnTo>
                    <a:lnTo>
                      <a:pt x="50" y="353"/>
                    </a:lnTo>
                    <a:lnTo>
                      <a:pt x="52" y="341"/>
                    </a:lnTo>
                    <a:lnTo>
                      <a:pt x="64" y="306"/>
                    </a:lnTo>
                    <a:lnTo>
                      <a:pt x="64" y="302"/>
                    </a:lnTo>
                    <a:lnTo>
                      <a:pt x="65" y="292"/>
                    </a:lnTo>
                    <a:lnTo>
                      <a:pt x="67" y="282"/>
                    </a:lnTo>
                    <a:lnTo>
                      <a:pt x="67" y="266"/>
                    </a:lnTo>
                    <a:lnTo>
                      <a:pt x="68" y="260"/>
                    </a:lnTo>
                    <a:lnTo>
                      <a:pt x="69" y="252"/>
                    </a:lnTo>
                    <a:lnTo>
                      <a:pt x="72" y="245"/>
                    </a:lnTo>
                    <a:lnTo>
                      <a:pt x="73" y="243"/>
                    </a:lnTo>
                    <a:lnTo>
                      <a:pt x="73" y="230"/>
                    </a:lnTo>
                    <a:lnTo>
                      <a:pt x="72" y="232"/>
                    </a:lnTo>
                    <a:lnTo>
                      <a:pt x="68" y="236"/>
                    </a:lnTo>
                    <a:lnTo>
                      <a:pt x="67" y="235"/>
                    </a:lnTo>
                    <a:lnTo>
                      <a:pt x="67" y="222"/>
                    </a:lnTo>
                    <a:lnTo>
                      <a:pt x="65" y="222"/>
                    </a:lnTo>
                    <a:lnTo>
                      <a:pt x="65" y="223"/>
                    </a:lnTo>
                    <a:lnTo>
                      <a:pt x="64" y="224"/>
                    </a:lnTo>
                    <a:lnTo>
                      <a:pt x="64" y="226"/>
                    </a:lnTo>
                    <a:lnTo>
                      <a:pt x="59" y="231"/>
                    </a:lnTo>
                    <a:lnTo>
                      <a:pt x="58" y="234"/>
                    </a:lnTo>
                    <a:lnTo>
                      <a:pt x="55" y="236"/>
                    </a:lnTo>
                    <a:lnTo>
                      <a:pt x="52" y="236"/>
                    </a:lnTo>
                    <a:lnTo>
                      <a:pt x="51" y="237"/>
                    </a:lnTo>
                    <a:lnTo>
                      <a:pt x="46" y="237"/>
                    </a:lnTo>
                    <a:lnTo>
                      <a:pt x="38" y="241"/>
                    </a:lnTo>
                    <a:lnTo>
                      <a:pt x="37" y="243"/>
                    </a:lnTo>
                    <a:lnTo>
                      <a:pt x="34" y="243"/>
                    </a:lnTo>
                    <a:lnTo>
                      <a:pt x="34" y="241"/>
                    </a:lnTo>
                    <a:lnTo>
                      <a:pt x="33" y="240"/>
                    </a:lnTo>
                    <a:lnTo>
                      <a:pt x="33" y="239"/>
                    </a:lnTo>
                    <a:lnTo>
                      <a:pt x="31" y="236"/>
                    </a:lnTo>
                    <a:lnTo>
                      <a:pt x="23" y="228"/>
                    </a:lnTo>
                    <a:lnTo>
                      <a:pt x="21" y="227"/>
                    </a:lnTo>
                    <a:lnTo>
                      <a:pt x="19" y="223"/>
                    </a:lnTo>
                    <a:lnTo>
                      <a:pt x="17" y="219"/>
                    </a:lnTo>
                    <a:lnTo>
                      <a:pt x="14" y="213"/>
                    </a:lnTo>
                    <a:lnTo>
                      <a:pt x="12" y="199"/>
                    </a:lnTo>
                    <a:lnTo>
                      <a:pt x="12" y="194"/>
                    </a:lnTo>
                    <a:lnTo>
                      <a:pt x="10" y="190"/>
                    </a:lnTo>
                    <a:lnTo>
                      <a:pt x="10" y="188"/>
                    </a:lnTo>
                    <a:lnTo>
                      <a:pt x="8" y="185"/>
                    </a:lnTo>
                    <a:lnTo>
                      <a:pt x="6" y="181"/>
                    </a:lnTo>
                    <a:lnTo>
                      <a:pt x="1" y="173"/>
                    </a:lnTo>
                    <a:lnTo>
                      <a:pt x="0" y="169"/>
                    </a:lnTo>
                    <a:lnTo>
                      <a:pt x="0" y="165"/>
                    </a:lnTo>
                    <a:lnTo>
                      <a:pt x="2" y="158"/>
                    </a:lnTo>
                    <a:lnTo>
                      <a:pt x="4" y="150"/>
                    </a:lnTo>
                    <a:lnTo>
                      <a:pt x="5" y="139"/>
                    </a:lnTo>
                    <a:lnTo>
                      <a:pt x="5" y="129"/>
                    </a:lnTo>
                    <a:lnTo>
                      <a:pt x="6" y="122"/>
                    </a:lnTo>
                    <a:lnTo>
                      <a:pt x="6" y="109"/>
                    </a:lnTo>
                    <a:lnTo>
                      <a:pt x="4" y="104"/>
                    </a:lnTo>
                    <a:lnTo>
                      <a:pt x="2" y="100"/>
                    </a:lnTo>
                    <a:lnTo>
                      <a:pt x="2" y="96"/>
                    </a:lnTo>
                    <a:lnTo>
                      <a:pt x="1" y="89"/>
                    </a:lnTo>
                    <a:lnTo>
                      <a:pt x="0" y="84"/>
                    </a:lnTo>
                    <a:lnTo>
                      <a:pt x="1" y="76"/>
                    </a:lnTo>
                    <a:lnTo>
                      <a:pt x="4" y="67"/>
                    </a:lnTo>
                    <a:lnTo>
                      <a:pt x="6" y="59"/>
                    </a:lnTo>
                    <a:lnTo>
                      <a:pt x="8" y="54"/>
                    </a:lnTo>
                    <a:lnTo>
                      <a:pt x="8" y="52"/>
                    </a:lnTo>
                    <a:lnTo>
                      <a:pt x="9" y="50"/>
                    </a:lnTo>
                    <a:lnTo>
                      <a:pt x="12" y="50"/>
                    </a:lnTo>
                    <a:lnTo>
                      <a:pt x="13" y="49"/>
                    </a:lnTo>
                    <a:lnTo>
                      <a:pt x="14" y="49"/>
                    </a:lnTo>
                    <a:lnTo>
                      <a:pt x="19" y="46"/>
                    </a:lnTo>
                    <a:lnTo>
                      <a:pt x="21" y="44"/>
                    </a:lnTo>
                    <a:lnTo>
                      <a:pt x="21" y="41"/>
                    </a:lnTo>
                    <a:lnTo>
                      <a:pt x="22" y="40"/>
                    </a:lnTo>
                    <a:lnTo>
                      <a:pt x="22" y="27"/>
                    </a:lnTo>
                    <a:lnTo>
                      <a:pt x="21" y="23"/>
                    </a:lnTo>
                    <a:lnTo>
                      <a:pt x="21" y="15"/>
                    </a:lnTo>
                    <a:lnTo>
                      <a:pt x="26" y="10"/>
                    </a:lnTo>
                    <a:lnTo>
                      <a:pt x="26" y="8"/>
                    </a:lnTo>
                    <a:lnTo>
                      <a:pt x="27" y="6"/>
                    </a:lnTo>
                    <a:lnTo>
                      <a:pt x="27" y="2"/>
                    </a:lnTo>
                    <a:lnTo>
                      <a:pt x="29"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1" name="Freeform 324"/>
              <p:cNvSpPr/>
              <p:nvPr/>
            </p:nvSpPr>
            <p:spPr bwMode="auto">
              <a:xfrm>
                <a:off x="2792400" y="4044951"/>
                <a:ext cx="4763" cy="6350"/>
              </a:xfrm>
              <a:custGeom>
                <a:avLst/>
                <a:gdLst/>
                <a:ahLst/>
                <a:cxnLst>
                  <a:cxn ang="0">
                    <a:pos x="0" y="0"/>
                  </a:cxn>
                  <a:cxn ang="0">
                    <a:pos x="3" y="0"/>
                  </a:cxn>
                  <a:cxn ang="0">
                    <a:pos x="3" y="4"/>
                  </a:cxn>
                  <a:cxn ang="0">
                    <a:pos x="1" y="4"/>
                  </a:cxn>
                  <a:cxn ang="0">
                    <a:pos x="0" y="2"/>
                  </a:cxn>
                  <a:cxn ang="0">
                    <a:pos x="0" y="0"/>
                  </a:cxn>
                </a:cxnLst>
                <a:rect l="0" t="0" r="r" b="b"/>
                <a:pathLst>
                  <a:path w="3" h="4">
                    <a:moveTo>
                      <a:pt x="0" y="0"/>
                    </a:moveTo>
                    <a:lnTo>
                      <a:pt x="3" y="0"/>
                    </a:lnTo>
                    <a:lnTo>
                      <a:pt x="3" y="4"/>
                    </a:lnTo>
                    <a:lnTo>
                      <a:pt x="1" y="4"/>
                    </a:lnTo>
                    <a:lnTo>
                      <a:pt x="0" y="2"/>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2" name="Freeform 325"/>
              <p:cNvSpPr/>
              <p:nvPr/>
            </p:nvSpPr>
            <p:spPr bwMode="auto">
              <a:xfrm>
                <a:off x="2779700" y="4051301"/>
                <a:ext cx="1588" cy="3175"/>
              </a:xfrm>
              <a:custGeom>
                <a:avLst/>
                <a:gdLst/>
                <a:ahLst/>
                <a:cxnLst>
                  <a:cxn ang="0">
                    <a:pos x="1" y="0"/>
                  </a:cxn>
                  <a:cxn ang="0">
                    <a:pos x="1" y="2"/>
                  </a:cxn>
                  <a:cxn ang="0">
                    <a:pos x="0" y="2"/>
                  </a:cxn>
                  <a:cxn ang="0">
                    <a:pos x="0" y="1"/>
                  </a:cxn>
                  <a:cxn ang="0">
                    <a:pos x="1" y="0"/>
                  </a:cxn>
                </a:cxnLst>
                <a:rect l="0" t="0" r="r" b="b"/>
                <a:pathLst>
                  <a:path w="1" h="2">
                    <a:moveTo>
                      <a:pt x="1" y="0"/>
                    </a:moveTo>
                    <a:lnTo>
                      <a:pt x="1" y="2"/>
                    </a:lnTo>
                    <a:lnTo>
                      <a:pt x="0" y="2"/>
                    </a:lnTo>
                    <a:lnTo>
                      <a:pt x="0" y="1"/>
                    </a:lnTo>
                    <a:lnTo>
                      <a:pt x="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3" name="Rectangle 326"/>
              <p:cNvSpPr>
                <a:spLocks noChangeArrowheads="1"/>
              </p:cNvSpPr>
              <p:nvPr/>
            </p:nvSpPr>
            <p:spPr bwMode="auto">
              <a:xfrm>
                <a:off x="2736838" y="4213226"/>
                <a:ext cx="3175" cy="3175"/>
              </a:xfrm>
              <a:prstGeom prst="rect">
                <a:avLst/>
              </a:prstGeom>
              <a:grpFill/>
              <a:ln w="0">
                <a:noFill/>
                <a:prstDash val="solid"/>
                <a:miter lim="800000"/>
              </a:ln>
            </p:spPr>
            <p:txBody>
              <a:bodyPr vert="horz" wrap="square" lIns="91440" tIns="45720" rIns="91440" bIns="45720" numCol="1" anchor="t" anchorCtr="0" compatLnSpc="1"/>
              <a:lstStyle/>
              <a:p>
                <a:endParaRPr lang="en-US"/>
              </a:p>
            </p:txBody>
          </p:sp>
          <p:sp>
            <p:nvSpPr>
              <p:cNvPr id="64" name="Freeform 327"/>
              <p:cNvSpPr/>
              <p:nvPr/>
            </p:nvSpPr>
            <p:spPr bwMode="auto">
              <a:xfrm>
                <a:off x="2779700" y="3783014"/>
                <a:ext cx="106363" cy="231775"/>
              </a:xfrm>
              <a:custGeom>
                <a:avLst/>
                <a:gdLst/>
                <a:ahLst/>
                <a:cxnLst>
                  <a:cxn ang="0">
                    <a:pos x="1" y="2"/>
                  </a:cxn>
                  <a:cxn ang="0">
                    <a:pos x="9" y="17"/>
                  </a:cxn>
                  <a:cxn ang="0">
                    <a:pos x="20" y="34"/>
                  </a:cxn>
                  <a:cxn ang="0">
                    <a:pos x="38" y="69"/>
                  </a:cxn>
                  <a:cxn ang="0">
                    <a:pos x="43" y="82"/>
                  </a:cxn>
                  <a:cxn ang="0">
                    <a:pos x="54" y="110"/>
                  </a:cxn>
                  <a:cxn ang="0">
                    <a:pos x="63" y="135"/>
                  </a:cxn>
                  <a:cxn ang="0">
                    <a:pos x="67" y="146"/>
                  </a:cxn>
                  <a:cxn ang="0">
                    <a:pos x="60" y="136"/>
                  </a:cxn>
                  <a:cxn ang="0">
                    <a:pos x="50" y="111"/>
                  </a:cxn>
                  <a:cxn ang="0">
                    <a:pos x="47" y="101"/>
                  </a:cxn>
                  <a:cxn ang="0">
                    <a:pos x="39" y="94"/>
                  </a:cxn>
                  <a:cxn ang="0">
                    <a:pos x="38" y="91"/>
                  </a:cxn>
                  <a:cxn ang="0">
                    <a:pos x="36" y="87"/>
                  </a:cxn>
                  <a:cxn ang="0">
                    <a:pos x="29" y="84"/>
                  </a:cxn>
                  <a:cxn ang="0">
                    <a:pos x="29" y="85"/>
                  </a:cxn>
                  <a:cxn ang="0">
                    <a:pos x="33" y="86"/>
                  </a:cxn>
                  <a:cxn ang="0">
                    <a:pos x="32" y="89"/>
                  </a:cxn>
                  <a:cxn ang="0">
                    <a:pos x="33" y="93"/>
                  </a:cxn>
                  <a:cxn ang="0">
                    <a:pos x="36" y="97"/>
                  </a:cxn>
                  <a:cxn ang="0">
                    <a:pos x="38" y="101"/>
                  </a:cxn>
                  <a:cxn ang="0">
                    <a:pos x="34" y="103"/>
                  </a:cxn>
                  <a:cxn ang="0">
                    <a:pos x="36" y="108"/>
                  </a:cxn>
                  <a:cxn ang="0">
                    <a:pos x="37" y="118"/>
                  </a:cxn>
                  <a:cxn ang="0">
                    <a:pos x="36" y="122"/>
                  </a:cxn>
                  <a:cxn ang="0">
                    <a:pos x="34" y="123"/>
                  </a:cxn>
                  <a:cxn ang="0">
                    <a:pos x="29" y="120"/>
                  </a:cxn>
                  <a:cxn ang="0">
                    <a:pos x="26" y="122"/>
                  </a:cxn>
                  <a:cxn ang="0">
                    <a:pos x="18" y="111"/>
                  </a:cxn>
                  <a:cxn ang="0">
                    <a:pos x="16" y="110"/>
                  </a:cxn>
                  <a:cxn ang="0">
                    <a:pos x="15" y="103"/>
                  </a:cxn>
                  <a:cxn ang="0">
                    <a:pos x="13" y="101"/>
                  </a:cxn>
                  <a:cxn ang="0">
                    <a:pos x="12" y="98"/>
                  </a:cxn>
                  <a:cxn ang="0">
                    <a:pos x="9" y="89"/>
                  </a:cxn>
                  <a:cxn ang="0">
                    <a:pos x="8" y="78"/>
                  </a:cxn>
                  <a:cxn ang="0">
                    <a:pos x="5" y="69"/>
                  </a:cxn>
                  <a:cxn ang="0">
                    <a:pos x="7" y="67"/>
                  </a:cxn>
                  <a:cxn ang="0">
                    <a:pos x="12" y="70"/>
                  </a:cxn>
                  <a:cxn ang="0">
                    <a:pos x="22" y="80"/>
                  </a:cxn>
                  <a:cxn ang="0">
                    <a:pos x="21" y="68"/>
                  </a:cxn>
                  <a:cxn ang="0">
                    <a:pos x="16" y="57"/>
                  </a:cxn>
                  <a:cxn ang="0">
                    <a:pos x="13" y="53"/>
                  </a:cxn>
                  <a:cxn ang="0">
                    <a:pos x="12" y="47"/>
                  </a:cxn>
                  <a:cxn ang="0">
                    <a:pos x="20" y="44"/>
                  </a:cxn>
                  <a:cxn ang="0">
                    <a:pos x="18" y="42"/>
                  </a:cxn>
                  <a:cxn ang="0">
                    <a:pos x="16" y="32"/>
                  </a:cxn>
                  <a:cxn ang="0">
                    <a:pos x="15" y="27"/>
                  </a:cxn>
                  <a:cxn ang="0">
                    <a:pos x="11" y="22"/>
                  </a:cxn>
                  <a:cxn ang="0">
                    <a:pos x="4" y="12"/>
                  </a:cxn>
                  <a:cxn ang="0">
                    <a:pos x="1" y="6"/>
                  </a:cxn>
                  <a:cxn ang="0">
                    <a:pos x="0" y="0"/>
                  </a:cxn>
                </a:cxnLst>
                <a:rect l="0" t="0" r="r" b="b"/>
                <a:pathLst>
                  <a:path w="67" h="146">
                    <a:moveTo>
                      <a:pt x="0" y="0"/>
                    </a:moveTo>
                    <a:lnTo>
                      <a:pt x="1" y="2"/>
                    </a:lnTo>
                    <a:lnTo>
                      <a:pt x="5" y="8"/>
                    </a:lnTo>
                    <a:lnTo>
                      <a:pt x="9" y="17"/>
                    </a:lnTo>
                    <a:lnTo>
                      <a:pt x="15" y="26"/>
                    </a:lnTo>
                    <a:lnTo>
                      <a:pt x="20" y="34"/>
                    </a:lnTo>
                    <a:lnTo>
                      <a:pt x="24" y="40"/>
                    </a:lnTo>
                    <a:lnTo>
                      <a:pt x="38" y="69"/>
                    </a:lnTo>
                    <a:lnTo>
                      <a:pt x="41" y="73"/>
                    </a:lnTo>
                    <a:lnTo>
                      <a:pt x="43" y="82"/>
                    </a:lnTo>
                    <a:lnTo>
                      <a:pt x="49" y="95"/>
                    </a:lnTo>
                    <a:lnTo>
                      <a:pt x="54" y="110"/>
                    </a:lnTo>
                    <a:lnTo>
                      <a:pt x="59" y="123"/>
                    </a:lnTo>
                    <a:lnTo>
                      <a:pt x="63" y="135"/>
                    </a:lnTo>
                    <a:lnTo>
                      <a:pt x="66" y="144"/>
                    </a:lnTo>
                    <a:lnTo>
                      <a:pt x="67" y="146"/>
                    </a:lnTo>
                    <a:lnTo>
                      <a:pt x="64" y="142"/>
                    </a:lnTo>
                    <a:lnTo>
                      <a:pt x="60" y="136"/>
                    </a:lnTo>
                    <a:lnTo>
                      <a:pt x="53" y="118"/>
                    </a:lnTo>
                    <a:lnTo>
                      <a:pt x="50" y="111"/>
                    </a:lnTo>
                    <a:lnTo>
                      <a:pt x="49" y="108"/>
                    </a:lnTo>
                    <a:lnTo>
                      <a:pt x="47" y="101"/>
                    </a:lnTo>
                    <a:lnTo>
                      <a:pt x="42" y="95"/>
                    </a:lnTo>
                    <a:lnTo>
                      <a:pt x="39" y="94"/>
                    </a:lnTo>
                    <a:lnTo>
                      <a:pt x="38" y="93"/>
                    </a:lnTo>
                    <a:lnTo>
                      <a:pt x="38" y="91"/>
                    </a:lnTo>
                    <a:lnTo>
                      <a:pt x="37" y="89"/>
                    </a:lnTo>
                    <a:lnTo>
                      <a:pt x="36" y="87"/>
                    </a:lnTo>
                    <a:lnTo>
                      <a:pt x="30" y="85"/>
                    </a:lnTo>
                    <a:lnTo>
                      <a:pt x="29" y="84"/>
                    </a:lnTo>
                    <a:lnTo>
                      <a:pt x="28" y="84"/>
                    </a:lnTo>
                    <a:lnTo>
                      <a:pt x="29" y="85"/>
                    </a:lnTo>
                    <a:lnTo>
                      <a:pt x="32" y="86"/>
                    </a:lnTo>
                    <a:lnTo>
                      <a:pt x="33" y="86"/>
                    </a:lnTo>
                    <a:lnTo>
                      <a:pt x="33" y="87"/>
                    </a:lnTo>
                    <a:lnTo>
                      <a:pt x="32" y="89"/>
                    </a:lnTo>
                    <a:lnTo>
                      <a:pt x="32" y="91"/>
                    </a:lnTo>
                    <a:lnTo>
                      <a:pt x="33" y="93"/>
                    </a:lnTo>
                    <a:lnTo>
                      <a:pt x="34" y="95"/>
                    </a:lnTo>
                    <a:lnTo>
                      <a:pt x="36" y="97"/>
                    </a:lnTo>
                    <a:lnTo>
                      <a:pt x="37" y="99"/>
                    </a:lnTo>
                    <a:lnTo>
                      <a:pt x="38" y="101"/>
                    </a:lnTo>
                    <a:lnTo>
                      <a:pt x="36" y="102"/>
                    </a:lnTo>
                    <a:lnTo>
                      <a:pt x="34" y="103"/>
                    </a:lnTo>
                    <a:lnTo>
                      <a:pt x="34" y="107"/>
                    </a:lnTo>
                    <a:lnTo>
                      <a:pt x="36" y="108"/>
                    </a:lnTo>
                    <a:lnTo>
                      <a:pt x="36" y="116"/>
                    </a:lnTo>
                    <a:lnTo>
                      <a:pt x="37" y="118"/>
                    </a:lnTo>
                    <a:lnTo>
                      <a:pt x="37" y="120"/>
                    </a:lnTo>
                    <a:lnTo>
                      <a:pt x="36" y="122"/>
                    </a:lnTo>
                    <a:lnTo>
                      <a:pt x="36" y="123"/>
                    </a:lnTo>
                    <a:lnTo>
                      <a:pt x="34" y="123"/>
                    </a:lnTo>
                    <a:lnTo>
                      <a:pt x="32" y="120"/>
                    </a:lnTo>
                    <a:lnTo>
                      <a:pt x="29" y="120"/>
                    </a:lnTo>
                    <a:lnTo>
                      <a:pt x="29" y="122"/>
                    </a:lnTo>
                    <a:lnTo>
                      <a:pt x="26" y="122"/>
                    </a:lnTo>
                    <a:lnTo>
                      <a:pt x="24" y="116"/>
                    </a:lnTo>
                    <a:lnTo>
                      <a:pt x="18" y="111"/>
                    </a:lnTo>
                    <a:lnTo>
                      <a:pt x="16" y="111"/>
                    </a:lnTo>
                    <a:lnTo>
                      <a:pt x="16" y="110"/>
                    </a:lnTo>
                    <a:lnTo>
                      <a:pt x="15" y="110"/>
                    </a:lnTo>
                    <a:lnTo>
                      <a:pt x="15" y="103"/>
                    </a:lnTo>
                    <a:lnTo>
                      <a:pt x="13" y="102"/>
                    </a:lnTo>
                    <a:lnTo>
                      <a:pt x="13" y="101"/>
                    </a:lnTo>
                    <a:lnTo>
                      <a:pt x="12" y="99"/>
                    </a:lnTo>
                    <a:lnTo>
                      <a:pt x="12" y="98"/>
                    </a:lnTo>
                    <a:lnTo>
                      <a:pt x="9" y="93"/>
                    </a:lnTo>
                    <a:lnTo>
                      <a:pt x="9" y="89"/>
                    </a:lnTo>
                    <a:lnTo>
                      <a:pt x="8" y="86"/>
                    </a:lnTo>
                    <a:lnTo>
                      <a:pt x="8" y="78"/>
                    </a:lnTo>
                    <a:lnTo>
                      <a:pt x="5" y="73"/>
                    </a:lnTo>
                    <a:lnTo>
                      <a:pt x="5" y="69"/>
                    </a:lnTo>
                    <a:lnTo>
                      <a:pt x="7" y="68"/>
                    </a:lnTo>
                    <a:lnTo>
                      <a:pt x="7" y="67"/>
                    </a:lnTo>
                    <a:lnTo>
                      <a:pt x="8" y="67"/>
                    </a:lnTo>
                    <a:lnTo>
                      <a:pt x="12" y="70"/>
                    </a:lnTo>
                    <a:lnTo>
                      <a:pt x="15" y="72"/>
                    </a:lnTo>
                    <a:lnTo>
                      <a:pt x="22" y="80"/>
                    </a:lnTo>
                    <a:lnTo>
                      <a:pt x="22" y="70"/>
                    </a:lnTo>
                    <a:lnTo>
                      <a:pt x="21" y="68"/>
                    </a:lnTo>
                    <a:lnTo>
                      <a:pt x="18" y="60"/>
                    </a:lnTo>
                    <a:lnTo>
                      <a:pt x="16" y="57"/>
                    </a:lnTo>
                    <a:lnTo>
                      <a:pt x="15" y="55"/>
                    </a:lnTo>
                    <a:lnTo>
                      <a:pt x="13" y="53"/>
                    </a:lnTo>
                    <a:lnTo>
                      <a:pt x="8" y="43"/>
                    </a:lnTo>
                    <a:lnTo>
                      <a:pt x="12" y="47"/>
                    </a:lnTo>
                    <a:lnTo>
                      <a:pt x="17" y="47"/>
                    </a:lnTo>
                    <a:lnTo>
                      <a:pt x="20" y="44"/>
                    </a:lnTo>
                    <a:lnTo>
                      <a:pt x="20" y="43"/>
                    </a:lnTo>
                    <a:lnTo>
                      <a:pt x="18" y="42"/>
                    </a:lnTo>
                    <a:lnTo>
                      <a:pt x="18" y="35"/>
                    </a:lnTo>
                    <a:lnTo>
                      <a:pt x="16" y="32"/>
                    </a:lnTo>
                    <a:lnTo>
                      <a:pt x="15" y="30"/>
                    </a:lnTo>
                    <a:lnTo>
                      <a:pt x="15" y="27"/>
                    </a:lnTo>
                    <a:lnTo>
                      <a:pt x="12" y="25"/>
                    </a:lnTo>
                    <a:lnTo>
                      <a:pt x="11" y="22"/>
                    </a:lnTo>
                    <a:lnTo>
                      <a:pt x="8" y="19"/>
                    </a:lnTo>
                    <a:lnTo>
                      <a:pt x="4" y="12"/>
                    </a:lnTo>
                    <a:lnTo>
                      <a:pt x="3" y="8"/>
                    </a:lnTo>
                    <a:lnTo>
                      <a:pt x="1" y="6"/>
                    </a:lnTo>
                    <a:lnTo>
                      <a:pt x="0" y="2"/>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5" name="Freeform 328"/>
              <p:cNvSpPr/>
              <p:nvPr/>
            </p:nvSpPr>
            <p:spPr bwMode="auto">
              <a:xfrm>
                <a:off x="2746363" y="3759201"/>
                <a:ext cx="53975" cy="84138"/>
              </a:xfrm>
              <a:custGeom>
                <a:avLst/>
                <a:gdLst/>
                <a:ahLst/>
                <a:cxnLst>
                  <a:cxn ang="0">
                    <a:pos x="0" y="0"/>
                  </a:cxn>
                  <a:cxn ang="0">
                    <a:pos x="1" y="2"/>
                  </a:cxn>
                  <a:cxn ang="0">
                    <a:pos x="4" y="3"/>
                  </a:cxn>
                  <a:cxn ang="0">
                    <a:pos x="9" y="8"/>
                  </a:cxn>
                  <a:cxn ang="0">
                    <a:pos x="11" y="12"/>
                  </a:cxn>
                  <a:cxn ang="0">
                    <a:pos x="12" y="15"/>
                  </a:cxn>
                  <a:cxn ang="0">
                    <a:pos x="15" y="17"/>
                  </a:cxn>
                  <a:cxn ang="0">
                    <a:pos x="15" y="19"/>
                  </a:cxn>
                  <a:cxn ang="0">
                    <a:pos x="18" y="27"/>
                  </a:cxn>
                  <a:cxn ang="0">
                    <a:pos x="20" y="30"/>
                  </a:cxn>
                  <a:cxn ang="0">
                    <a:pos x="22" y="33"/>
                  </a:cxn>
                  <a:cxn ang="0">
                    <a:pos x="25" y="38"/>
                  </a:cxn>
                  <a:cxn ang="0">
                    <a:pos x="28" y="42"/>
                  </a:cxn>
                  <a:cxn ang="0">
                    <a:pos x="30" y="47"/>
                  </a:cxn>
                  <a:cxn ang="0">
                    <a:pos x="34" y="51"/>
                  </a:cxn>
                  <a:cxn ang="0">
                    <a:pos x="34" y="53"/>
                  </a:cxn>
                  <a:cxn ang="0">
                    <a:pos x="33" y="53"/>
                  </a:cxn>
                  <a:cxn ang="0">
                    <a:pos x="30" y="50"/>
                  </a:cxn>
                  <a:cxn ang="0">
                    <a:pos x="28" y="50"/>
                  </a:cxn>
                  <a:cxn ang="0">
                    <a:pos x="26" y="49"/>
                  </a:cxn>
                  <a:cxn ang="0">
                    <a:pos x="25" y="49"/>
                  </a:cxn>
                  <a:cxn ang="0">
                    <a:pos x="24" y="47"/>
                  </a:cxn>
                  <a:cxn ang="0">
                    <a:pos x="18" y="45"/>
                  </a:cxn>
                  <a:cxn ang="0">
                    <a:pos x="18" y="40"/>
                  </a:cxn>
                  <a:cxn ang="0">
                    <a:pos x="17" y="37"/>
                  </a:cxn>
                  <a:cxn ang="0">
                    <a:pos x="16" y="36"/>
                  </a:cxn>
                  <a:cxn ang="0">
                    <a:pos x="16" y="34"/>
                  </a:cxn>
                  <a:cxn ang="0">
                    <a:pos x="15" y="32"/>
                  </a:cxn>
                  <a:cxn ang="0">
                    <a:pos x="15" y="25"/>
                  </a:cxn>
                  <a:cxn ang="0">
                    <a:pos x="13" y="21"/>
                  </a:cxn>
                  <a:cxn ang="0">
                    <a:pos x="12" y="19"/>
                  </a:cxn>
                  <a:cxn ang="0">
                    <a:pos x="4" y="11"/>
                  </a:cxn>
                  <a:cxn ang="0">
                    <a:pos x="0" y="3"/>
                  </a:cxn>
                  <a:cxn ang="0">
                    <a:pos x="0" y="0"/>
                  </a:cxn>
                </a:cxnLst>
                <a:rect l="0" t="0" r="r" b="b"/>
                <a:pathLst>
                  <a:path w="34" h="53">
                    <a:moveTo>
                      <a:pt x="0" y="0"/>
                    </a:moveTo>
                    <a:lnTo>
                      <a:pt x="1" y="2"/>
                    </a:lnTo>
                    <a:lnTo>
                      <a:pt x="4" y="3"/>
                    </a:lnTo>
                    <a:lnTo>
                      <a:pt x="9" y="8"/>
                    </a:lnTo>
                    <a:lnTo>
                      <a:pt x="11" y="12"/>
                    </a:lnTo>
                    <a:lnTo>
                      <a:pt x="12" y="15"/>
                    </a:lnTo>
                    <a:lnTo>
                      <a:pt x="15" y="17"/>
                    </a:lnTo>
                    <a:lnTo>
                      <a:pt x="15" y="19"/>
                    </a:lnTo>
                    <a:lnTo>
                      <a:pt x="18" y="27"/>
                    </a:lnTo>
                    <a:lnTo>
                      <a:pt x="20" y="30"/>
                    </a:lnTo>
                    <a:lnTo>
                      <a:pt x="22" y="33"/>
                    </a:lnTo>
                    <a:lnTo>
                      <a:pt x="25" y="38"/>
                    </a:lnTo>
                    <a:lnTo>
                      <a:pt x="28" y="42"/>
                    </a:lnTo>
                    <a:lnTo>
                      <a:pt x="30" y="47"/>
                    </a:lnTo>
                    <a:lnTo>
                      <a:pt x="34" y="51"/>
                    </a:lnTo>
                    <a:lnTo>
                      <a:pt x="34" y="53"/>
                    </a:lnTo>
                    <a:lnTo>
                      <a:pt x="33" y="53"/>
                    </a:lnTo>
                    <a:lnTo>
                      <a:pt x="30" y="50"/>
                    </a:lnTo>
                    <a:lnTo>
                      <a:pt x="28" y="50"/>
                    </a:lnTo>
                    <a:lnTo>
                      <a:pt x="26" y="49"/>
                    </a:lnTo>
                    <a:lnTo>
                      <a:pt x="25" y="49"/>
                    </a:lnTo>
                    <a:lnTo>
                      <a:pt x="24" y="47"/>
                    </a:lnTo>
                    <a:lnTo>
                      <a:pt x="18" y="45"/>
                    </a:lnTo>
                    <a:lnTo>
                      <a:pt x="18" y="40"/>
                    </a:lnTo>
                    <a:lnTo>
                      <a:pt x="17" y="37"/>
                    </a:lnTo>
                    <a:lnTo>
                      <a:pt x="16" y="36"/>
                    </a:lnTo>
                    <a:lnTo>
                      <a:pt x="16" y="34"/>
                    </a:lnTo>
                    <a:lnTo>
                      <a:pt x="15" y="32"/>
                    </a:lnTo>
                    <a:lnTo>
                      <a:pt x="15" y="25"/>
                    </a:lnTo>
                    <a:lnTo>
                      <a:pt x="13" y="21"/>
                    </a:lnTo>
                    <a:lnTo>
                      <a:pt x="12" y="19"/>
                    </a:lnTo>
                    <a:lnTo>
                      <a:pt x="4" y="11"/>
                    </a:lnTo>
                    <a:lnTo>
                      <a:pt x="0" y="3"/>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6" name="Freeform 329"/>
              <p:cNvSpPr/>
              <p:nvPr/>
            </p:nvSpPr>
            <p:spPr bwMode="auto">
              <a:xfrm>
                <a:off x="2740013" y="3778251"/>
                <a:ext cx="23813" cy="28575"/>
              </a:xfrm>
              <a:custGeom>
                <a:avLst/>
                <a:gdLst/>
                <a:ahLst/>
                <a:cxnLst>
                  <a:cxn ang="0">
                    <a:pos x="0" y="0"/>
                  </a:cxn>
                  <a:cxn ang="0">
                    <a:pos x="5" y="0"/>
                  </a:cxn>
                  <a:cxn ang="0">
                    <a:pos x="9" y="4"/>
                  </a:cxn>
                  <a:cxn ang="0">
                    <a:pos x="11" y="7"/>
                  </a:cxn>
                  <a:cxn ang="0">
                    <a:pos x="13" y="9"/>
                  </a:cxn>
                  <a:cxn ang="0">
                    <a:pos x="15" y="12"/>
                  </a:cxn>
                  <a:cxn ang="0">
                    <a:pos x="15" y="18"/>
                  </a:cxn>
                  <a:cxn ang="0">
                    <a:pos x="13" y="18"/>
                  </a:cxn>
                  <a:cxn ang="0">
                    <a:pos x="12" y="17"/>
                  </a:cxn>
                  <a:cxn ang="0">
                    <a:pos x="12" y="16"/>
                  </a:cxn>
                  <a:cxn ang="0">
                    <a:pos x="9" y="16"/>
                  </a:cxn>
                  <a:cxn ang="0">
                    <a:pos x="5" y="12"/>
                  </a:cxn>
                  <a:cxn ang="0">
                    <a:pos x="5" y="9"/>
                  </a:cxn>
                  <a:cxn ang="0">
                    <a:pos x="2" y="1"/>
                  </a:cxn>
                  <a:cxn ang="0">
                    <a:pos x="0" y="0"/>
                  </a:cxn>
                </a:cxnLst>
                <a:rect l="0" t="0" r="r" b="b"/>
                <a:pathLst>
                  <a:path w="15" h="18">
                    <a:moveTo>
                      <a:pt x="0" y="0"/>
                    </a:moveTo>
                    <a:lnTo>
                      <a:pt x="5" y="0"/>
                    </a:lnTo>
                    <a:lnTo>
                      <a:pt x="9" y="4"/>
                    </a:lnTo>
                    <a:lnTo>
                      <a:pt x="11" y="7"/>
                    </a:lnTo>
                    <a:lnTo>
                      <a:pt x="13" y="9"/>
                    </a:lnTo>
                    <a:lnTo>
                      <a:pt x="15" y="12"/>
                    </a:lnTo>
                    <a:lnTo>
                      <a:pt x="15" y="18"/>
                    </a:lnTo>
                    <a:lnTo>
                      <a:pt x="13" y="18"/>
                    </a:lnTo>
                    <a:lnTo>
                      <a:pt x="12" y="17"/>
                    </a:lnTo>
                    <a:lnTo>
                      <a:pt x="12" y="16"/>
                    </a:lnTo>
                    <a:lnTo>
                      <a:pt x="9" y="16"/>
                    </a:lnTo>
                    <a:lnTo>
                      <a:pt x="5" y="12"/>
                    </a:lnTo>
                    <a:lnTo>
                      <a:pt x="5" y="9"/>
                    </a:lnTo>
                    <a:lnTo>
                      <a:pt x="2" y="1"/>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7" name="Freeform 330"/>
              <p:cNvSpPr/>
              <p:nvPr/>
            </p:nvSpPr>
            <p:spPr bwMode="auto">
              <a:xfrm>
                <a:off x="2613013" y="3632201"/>
                <a:ext cx="66675" cy="46038"/>
              </a:xfrm>
              <a:custGeom>
                <a:avLst/>
                <a:gdLst/>
                <a:ahLst/>
                <a:cxnLst>
                  <a:cxn ang="0">
                    <a:pos x="0" y="0"/>
                  </a:cxn>
                  <a:cxn ang="0">
                    <a:pos x="4" y="0"/>
                  </a:cxn>
                  <a:cxn ang="0">
                    <a:pos x="5" y="2"/>
                  </a:cxn>
                  <a:cxn ang="0">
                    <a:pos x="5" y="3"/>
                  </a:cxn>
                  <a:cxn ang="0">
                    <a:pos x="9" y="7"/>
                  </a:cxn>
                  <a:cxn ang="0">
                    <a:pos x="13" y="8"/>
                  </a:cxn>
                  <a:cxn ang="0">
                    <a:pos x="16" y="10"/>
                  </a:cxn>
                  <a:cxn ang="0">
                    <a:pos x="17" y="11"/>
                  </a:cxn>
                  <a:cxn ang="0">
                    <a:pos x="25" y="15"/>
                  </a:cxn>
                  <a:cxn ang="0">
                    <a:pos x="29" y="17"/>
                  </a:cxn>
                  <a:cxn ang="0">
                    <a:pos x="34" y="20"/>
                  </a:cxn>
                  <a:cxn ang="0">
                    <a:pos x="36" y="23"/>
                  </a:cxn>
                  <a:cxn ang="0">
                    <a:pos x="38" y="24"/>
                  </a:cxn>
                  <a:cxn ang="0">
                    <a:pos x="40" y="27"/>
                  </a:cxn>
                  <a:cxn ang="0">
                    <a:pos x="42" y="29"/>
                  </a:cxn>
                  <a:cxn ang="0">
                    <a:pos x="41" y="29"/>
                  </a:cxn>
                  <a:cxn ang="0">
                    <a:pos x="40" y="28"/>
                  </a:cxn>
                  <a:cxn ang="0">
                    <a:pos x="37" y="28"/>
                  </a:cxn>
                  <a:cxn ang="0">
                    <a:pos x="36" y="27"/>
                  </a:cxn>
                  <a:cxn ang="0">
                    <a:pos x="34" y="27"/>
                  </a:cxn>
                  <a:cxn ang="0">
                    <a:pos x="32" y="24"/>
                  </a:cxn>
                  <a:cxn ang="0">
                    <a:pos x="26" y="21"/>
                  </a:cxn>
                  <a:cxn ang="0">
                    <a:pos x="24" y="19"/>
                  </a:cxn>
                  <a:cxn ang="0">
                    <a:pos x="21" y="17"/>
                  </a:cxn>
                  <a:cxn ang="0">
                    <a:pos x="17" y="17"/>
                  </a:cxn>
                  <a:cxn ang="0">
                    <a:pos x="15" y="16"/>
                  </a:cxn>
                  <a:cxn ang="0">
                    <a:pos x="11" y="12"/>
                  </a:cxn>
                  <a:cxn ang="0">
                    <a:pos x="9" y="10"/>
                  </a:cxn>
                  <a:cxn ang="0">
                    <a:pos x="7" y="8"/>
                  </a:cxn>
                  <a:cxn ang="0">
                    <a:pos x="0" y="2"/>
                  </a:cxn>
                  <a:cxn ang="0">
                    <a:pos x="0" y="0"/>
                  </a:cxn>
                </a:cxnLst>
                <a:rect l="0" t="0" r="r" b="b"/>
                <a:pathLst>
                  <a:path w="42" h="29">
                    <a:moveTo>
                      <a:pt x="0" y="0"/>
                    </a:moveTo>
                    <a:lnTo>
                      <a:pt x="4" y="0"/>
                    </a:lnTo>
                    <a:lnTo>
                      <a:pt x="5" y="2"/>
                    </a:lnTo>
                    <a:lnTo>
                      <a:pt x="5" y="3"/>
                    </a:lnTo>
                    <a:lnTo>
                      <a:pt x="9" y="7"/>
                    </a:lnTo>
                    <a:lnTo>
                      <a:pt x="13" y="8"/>
                    </a:lnTo>
                    <a:lnTo>
                      <a:pt x="16" y="10"/>
                    </a:lnTo>
                    <a:lnTo>
                      <a:pt x="17" y="11"/>
                    </a:lnTo>
                    <a:lnTo>
                      <a:pt x="25" y="15"/>
                    </a:lnTo>
                    <a:lnTo>
                      <a:pt x="29" y="17"/>
                    </a:lnTo>
                    <a:lnTo>
                      <a:pt x="34" y="20"/>
                    </a:lnTo>
                    <a:lnTo>
                      <a:pt x="36" y="23"/>
                    </a:lnTo>
                    <a:lnTo>
                      <a:pt x="38" y="24"/>
                    </a:lnTo>
                    <a:lnTo>
                      <a:pt x="40" y="27"/>
                    </a:lnTo>
                    <a:lnTo>
                      <a:pt x="42" y="29"/>
                    </a:lnTo>
                    <a:lnTo>
                      <a:pt x="41" y="29"/>
                    </a:lnTo>
                    <a:lnTo>
                      <a:pt x="40" y="28"/>
                    </a:lnTo>
                    <a:lnTo>
                      <a:pt x="37" y="28"/>
                    </a:lnTo>
                    <a:lnTo>
                      <a:pt x="36" y="27"/>
                    </a:lnTo>
                    <a:lnTo>
                      <a:pt x="34" y="27"/>
                    </a:lnTo>
                    <a:lnTo>
                      <a:pt x="32" y="24"/>
                    </a:lnTo>
                    <a:lnTo>
                      <a:pt x="26" y="21"/>
                    </a:lnTo>
                    <a:lnTo>
                      <a:pt x="24" y="19"/>
                    </a:lnTo>
                    <a:lnTo>
                      <a:pt x="21" y="17"/>
                    </a:lnTo>
                    <a:lnTo>
                      <a:pt x="17" y="17"/>
                    </a:lnTo>
                    <a:lnTo>
                      <a:pt x="15" y="16"/>
                    </a:lnTo>
                    <a:lnTo>
                      <a:pt x="11" y="12"/>
                    </a:lnTo>
                    <a:lnTo>
                      <a:pt x="9" y="10"/>
                    </a:lnTo>
                    <a:lnTo>
                      <a:pt x="7" y="8"/>
                    </a:lnTo>
                    <a:lnTo>
                      <a:pt x="0" y="2"/>
                    </a:lnTo>
                    <a:lnTo>
                      <a:pt x="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8" name="Freeform 331"/>
              <p:cNvSpPr/>
              <p:nvPr/>
            </p:nvSpPr>
            <p:spPr bwMode="auto">
              <a:xfrm>
                <a:off x="2079613" y="3440114"/>
                <a:ext cx="530225" cy="174625"/>
              </a:xfrm>
              <a:custGeom>
                <a:avLst/>
                <a:gdLst/>
                <a:ahLst/>
                <a:cxnLst>
                  <a:cxn ang="0">
                    <a:pos x="104" y="2"/>
                  </a:cxn>
                  <a:cxn ang="0">
                    <a:pos x="125" y="8"/>
                  </a:cxn>
                  <a:cxn ang="0">
                    <a:pos x="147" y="9"/>
                  </a:cxn>
                  <a:cxn ang="0">
                    <a:pos x="158" y="14"/>
                  </a:cxn>
                  <a:cxn ang="0">
                    <a:pos x="174" y="14"/>
                  </a:cxn>
                  <a:cxn ang="0">
                    <a:pos x="198" y="23"/>
                  </a:cxn>
                  <a:cxn ang="0">
                    <a:pos x="242" y="40"/>
                  </a:cxn>
                  <a:cxn ang="0">
                    <a:pos x="278" y="60"/>
                  </a:cxn>
                  <a:cxn ang="0">
                    <a:pos x="334" y="99"/>
                  </a:cxn>
                  <a:cxn ang="0">
                    <a:pos x="328" y="98"/>
                  </a:cxn>
                  <a:cxn ang="0">
                    <a:pos x="318" y="94"/>
                  </a:cxn>
                  <a:cxn ang="0">
                    <a:pos x="317" y="94"/>
                  </a:cxn>
                  <a:cxn ang="0">
                    <a:pos x="323" y="99"/>
                  </a:cxn>
                  <a:cxn ang="0">
                    <a:pos x="323" y="102"/>
                  </a:cxn>
                  <a:cxn ang="0">
                    <a:pos x="313" y="95"/>
                  </a:cxn>
                  <a:cxn ang="0">
                    <a:pos x="310" y="95"/>
                  </a:cxn>
                  <a:cxn ang="0">
                    <a:pos x="318" y="103"/>
                  </a:cxn>
                  <a:cxn ang="0">
                    <a:pos x="323" y="106"/>
                  </a:cxn>
                  <a:cxn ang="0">
                    <a:pos x="292" y="91"/>
                  </a:cxn>
                  <a:cxn ang="0">
                    <a:pos x="269" y="91"/>
                  </a:cxn>
                  <a:cxn ang="0">
                    <a:pos x="264" y="94"/>
                  </a:cxn>
                  <a:cxn ang="0">
                    <a:pos x="255" y="89"/>
                  </a:cxn>
                  <a:cxn ang="0">
                    <a:pos x="248" y="87"/>
                  </a:cxn>
                  <a:cxn ang="0">
                    <a:pos x="239" y="90"/>
                  </a:cxn>
                  <a:cxn ang="0">
                    <a:pos x="242" y="93"/>
                  </a:cxn>
                  <a:cxn ang="0">
                    <a:pos x="230" y="95"/>
                  </a:cxn>
                  <a:cxn ang="0">
                    <a:pos x="233" y="102"/>
                  </a:cxn>
                  <a:cxn ang="0">
                    <a:pos x="229" y="104"/>
                  </a:cxn>
                  <a:cxn ang="0">
                    <a:pos x="229" y="108"/>
                  </a:cxn>
                  <a:cxn ang="0">
                    <a:pos x="218" y="106"/>
                  </a:cxn>
                  <a:cxn ang="0">
                    <a:pos x="206" y="99"/>
                  </a:cxn>
                  <a:cxn ang="0">
                    <a:pos x="198" y="98"/>
                  </a:cxn>
                  <a:cxn ang="0">
                    <a:pos x="191" y="95"/>
                  </a:cxn>
                  <a:cxn ang="0">
                    <a:pos x="185" y="91"/>
                  </a:cxn>
                  <a:cxn ang="0">
                    <a:pos x="163" y="74"/>
                  </a:cxn>
                  <a:cxn ang="0">
                    <a:pos x="149" y="64"/>
                  </a:cxn>
                  <a:cxn ang="0">
                    <a:pos x="143" y="59"/>
                  </a:cxn>
                  <a:cxn ang="0">
                    <a:pos x="138" y="55"/>
                  </a:cxn>
                  <a:cxn ang="0">
                    <a:pos x="160" y="51"/>
                  </a:cxn>
                  <a:cxn ang="0">
                    <a:pos x="153" y="47"/>
                  </a:cxn>
                  <a:cxn ang="0">
                    <a:pos x="141" y="47"/>
                  </a:cxn>
                  <a:cxn ang="0">
                    <a:pos x="134" y="43"/>
                  </a:cxn>
                  <a:cxn ang="0">
                    <a:pos x="143" y="43"/>
                  </a:cxn>
                  <a:cxn ang="0">
                    <a:pos x="149" y="44"/>
                  </a:cxn>
                  <a:cxn ang="0">
                    <a:pos x="151" y="44"/>
                  </a:cxn>
                  <a:cxn ang="0">
                    <a:pos x="142" y="36"/>
                  </a:cxn>
                  <a:cxn ang="0">
                    <a:pos x="138" y="34"/>
                  </a:cxn>
                  <a:cxn ang="0">
                    <a:pos x="118" y="30"/>
                  </a:cxn>
                  <a:cxn ang="0">
                    <a:pos x="113" y="22"/>
                  </a:cxn>
                  <a:cxn ang="0">
                    <a:pos x="87" y="19"/>
                  </a:cxn>
                  <a:cxn ang="0">
                    <a:pos x="77" y="17"/>
                  </a:cxn>
                  <a:cxn ang="0">
                    <a:pos x="24" y="13"/>
                  </a:cxn>
                  <a:cxn ang="0">
                    <a:pos x="20" y="9"/>
                  </a:cxn>
                  <a:cxn ang="0">
                    <a:pos x="3" y="6"/>
                  </a:cxn>
                  <a:cxn ang="0">
                    <a:pos x="50" y="5"/>
                  </a:cxn>
                  <a:cxn ang="0">
                    <a:pos x="52" y="2"/>
                  </a:cxn>
                  <a:cxn ang="0">
                    <a:pos x="50" y="0"/>
                  </a:cxn>
                </a:cxnLst>
                <a:rect l="0" t="0" r="r" b="b"/>
                <a:pathLst>
                  <a:path w="334" h="110">
                    <a:moveTo>
                      <a:pt x="50" y="0"/>
                    </a:moveTo>
                    <a:lnTo>
                      <a:pt x="99" y="0"/>
                    </a:lnTo>
                    <a:lnTo>
                      <a:pt x="104" y="2"/>
                    </a:lnTo>
                    <a:lnTo>
                      <a:pt x="111" y="4"/>
                    </a:lnTo>
                    <a:lnTo>
                      <a:pt x="115" y="5"/>
                    </a:lnTo>
                    <a:lnTo>
                      <a:pt x="125" y="8"/>
                    </a:lnTo>
                    <a:lnTo>
                      <a:pt x="133" y="8"/>
                    </a:lnTo>
                    <a:lnTo>
                      <a:pt x="138" y="9"/>
                    </a:lnTo>
                    <a:lnTo>
                      <a:pt x="147" y="9"/>
                    </a:lnTo>
                    <a:lnTo>
                      <a:pt x="149" y="10"/>
                    </a:lnTo>
                    <a:lnTo>
                      <a:pt x="153" y="11"/>
                    </a:lnTo>
                    <a:lnTo>
                      <a:pt x="158" y="14"/>
                    </a:lnTo>
                    <a:lnTo>
                      <a:pt x="162" y="15"/>
                    </a:lnTo>
                    <a:lnTo>
                      <a:pt x="171" y="15"/>
                    </a:lnTo>
                    <a:lnTo>
                      <a:pt x="174" y="14"/>
                    </a:lnTo>
                    <a:lnTo>
                      <a:pt x="178" y="15"/>
                    </a:lnTo>
                    <a:lnTo>
                      <a:pt x="187" y="18"/>
                    </a:lnTo>
                    <a:lnTo>
                      <a:pt x="198" y="23"/>
                    </a:lnTo>
                    <a:lnTo>
                      <a:pt x="213" y="28"/>
                    </a:lnTo>
                    <a:lnTo>
                      <a:pt x="229" y="34"/>
                    </a:lnTo>
                    <a:lnTo>
                      <a:pt x="242" y="40"/>
                    </a:lnTo>
                    <a:lnTo>
                      <a:pt x="252" y="44"/>
                    </a:lnTo>
                    <a:lnTo>
                      <a:pt x="264" y="51"/>
                    </a:lnTo>
                    <a:lnTo>
                      <a:pt x="278" y="60"/>
                    </a:lnTo>
                    <a:lnTo>
                      <a:pt x="310" y="81"/>
                    </a:lnTo>
                    <a:lnTo>
                      <a:pt x="323" y="91"/>
                    </a:lnTo>
                    <a:lnTo>
                      <a:pt x="334" y="99"/>
                    </a:lnTo>
                    <a:lnTo>
                      <a:pt x="332" y="99"/>
                    </a:lnTo>
                    <a:lnTo>
                      <a:pt x="331" y="98"/>
                    </a:lnTo>
                    <a:lnTo>
                      <a:pt x="328" y="98"/>
                    </a:lnTo>
                    <a:lnTo>
                      <a:pt x="326" y="97"/>
                    </a:lnTo>
                    <a:lnTo>
                      <a:pt x="323" y="97"/>
                    </a:lnTo>
                    <a:lnTo>
                      <a:pt x="318" y="94"/>
                    </a:lnTo>
                    <a:lnTo>
                      <a:pt x="317" y="93"/>
                    </a:lnTo>
                    <a:lnTo>
                      <a:pt x="315" y="93"/>
                    </a:lnTo>
                    <a:lnTo>
                      <a:pt x="317" y="94"/>
                    </a:lnTo>
                    <a:lnTo>
                      <a:pt x="319" y="95"/>
                    </a:lnTo>
                    <a:lnTo>
                      <a:pt x="320" y="98"/>
                    </a:lnTo>
                    <a:lnTo>
                      <a:pt x="323" y="99"/>
                    </a:lnTo>
                    <a:lnTo>
                      <a:pt x="328" y="104"/>
                    </a:lnTo>
                    <a:lnTo>
                      <a:pt x="324" y="104"/>
                    </a:lnTo>
                    <a:lnTo>
                      <a:pt x="323" y="102"/>
                    </a:lnTo>
                    <a:lnTo>
                      <a:pt x="319" y="100"/>
                    </a:lnTo>
                    <a:lnTo>
                      <a:pt x="318" y="98"/>
                    </a:lnTo>
                    <a:lnTo>
                      <a:pt x="313" y="95"/>
                    </a:lnTo>
                    <a:lnTo>
                      <a:pt x="311" y="95"/>
                    </a:lnTo>
                    <a:lnTo>
                      <a:pt x="309" y="94"/>
                    </a:lnTo>
                    <a:lnTo>
                      <a:pt x="310" y="95"/>
                    </a:lnTo>
                    <a:lnTo>
                      <a:pt x="311" y="98"/>
                    </a:lnTo>
                    <a:lnTo>
                      <a:pt x="314" y="99"/>
                    </a:lnTo>
                    <a:lnTo>
                      <a:pt x="318" y="103"/>
                    </a:lnTo>
                    <a:lnTo>
                      <a:pt x="319" y="103"/>
                    </a:lnTo>
                    <a:lnTo>
                      <a:pt x="322" y="106"/>
                    </a:lnTo>
                    <a:lnTo>
                      <a:pt x="323" y="106"/>
                    </a:lnTo>
                    <a:lnTo>
                      <a:pt x="322" y="107"/>
                    </a:lnTo>
                    <a:lnTo>
                      <a:pt x="320" y="106"/>
                    </a:lnTo>
                    <a:lnTo>
                      <a:pt x="292" y="91"/>
                    </a:lnTo>
                    <a:lnTo>
                      <a:pt x="290" y="90"/>
                    </a:lnTo>
                    <a:lnTo>
                      <a:pt x="272" y="90"/>
                    </a:lnTo>
                    <a:lnTo>
                      <a:pt x="269" y="91"/>
                    </a:lnTo>
                    <a:lnTo>
                      <a:pt x="265" y="91"/>
                    </a:lnTo>
                    <a:lnTo>
                      <a:pt x="265" y="94"/>
                    </a:lnTo>
                    <a:lnTo>
                      <a:pt x="264" y="94"/>
                    </a:lnTo>
                    <a:lnTo>
                      <a:pt x="261" y="93"/>
                    </a:lnTo>
                    <a:lnTo>
                      <a:pt x="258" y="90"/>
                    </a:lnTo>
                    <a:lnTo>
                      <a:pt x="255" y="89"/>
                    </a:lnTo>
                    <a:lnTo>
                      <a:pt x="252" y="86"/>
                    </a:lnTo>
                    <a:lnTo>
                      <a:pt x="251" y="86"/>
                    </a:lnTo>
                    <a:lnTo>
                      <a:pt x="248" y="87"/>
                    </a:lnTo>
                    <a:lnTo>
                      <a:pt x="244" y="89"/>
                    </a:lnTo>
                    <a:lnTo>
                      <a:pt x="239" y="89"/>
                    </a:lnTo>
                    <a:lnTo>
                      <a:pt x="239" y="90"/>
                    </a:lnTo>
                    <a:lnTo>
                      <a:pt x="240" y="90"/>
                    </a:lnTo>
                    <a:lnTo>
                      <a:pt x="240" y="91"/>
                    </a:lnTo>
                    <a:lnTo>
                      <a:pt x="242" y="93"/>
                    </a:lnTo>
                    <a:lnTo>
                      <a:pt x="240" y="94"/>
                    </a:lnTo>
                    <a:lnTo>
                      <a:pt x="231" y="94"/>
                    </a:lnTo>
                    <a:lnTo>
                      <a:pt x="230" y="95"/>
                    </a:lnTo>
                    <a:lnTo>
                      <a:pt x="229" y="95"/>
                    </a:lnTo>
                    <a:lnTo>
                      <a:pt x="229" y="98"/>
                    </a:lnTo>
                    <a:lnTo>
                      <a:pt x="233" y="102"/>
                    </a:lnTo>
                    <a:lnTo>
                      <a:pt x="233" y="103"/>
                    </a:lnTo>
                    <a:lnTo>
                      <a:pt x="231" y="104"/>
                    </a:lnTo>
                    <a:lnTo>
                      <a:pt x="229" y="104"/>
                    </a:lnTo>
                    <a:lnTo>
                      <a:pt x="227" y="106"/>
                    </a:lnTo>
                    <a:lnTo>
                      <a:pt x="227" y="107"/>
                    </a:lnTo>
                    <a:lnTo>
                      <a:pt x="229" y="108"/>
                    </a:lnTo>
                    <a:lnTo>
                      <a:pt x="229" y="110"/>
                    </a:lnTo>
                    <a:lnTo>
                      <a:pt x="226" y="110"/>
                    </a:lnTo>
                    <a:lnTo>
                      <a:pt x="218" y="106"/>
                    </a:lnTo>
                    <a:lnTo>
                      <a:pt x="214" y="104"/>
                    </a:lnTo>
                    <a:lnTo>
                      <a:pt x="209" y="102"/>
                    </a:lnTo>
                    <a:lnTo>
                      <a:pt x="206" y="99"/>
                    </a:lnTo>
                    <a:lnTo>
                      <a:pt x="201" y="97"/>
                    </a:lnTo>
                    <a:lnTo>
                      <a:pt x="200" y="97"/>
                    </a:lnTo>
                    <a:lnTo>
                      <a:pt x="198" y="98"/>
                    </a:lnTo>
                    <a:lnTo>
                      <a:pt x="197" y="98"/>
                    </a:lnTo>
                    <a:lnTo>
                      <a:pt x="192" y="95"/>
                    </a:lnTo>
                    <a:lnTo>
                      <a:pt x="191" y="95"/>
                    </a:lnTo>
                    <a:lnTo>
                      <a:pt x="189" y="94"/>
                    </a:lnTo>
                    <a:lnTo>
                      <a:pt x="187" y="93"/>
                    </a:lnTo>
                    <a:lnTo>
                      <a:pt x="185" y="91"/>
                    </a:lnTo>
                    <a:lnTo>
                      <a:pt x="183" y="87"/>
                    </a:lnTo>
                    <a:lnTo>
                      <a:pt x="176" y="81"/>
                    </a:lnTo>
                    <a:lnTo>
                      <a:pt x="163" y="74"/>
                    </a:lnTo>
                    <a:lnTo>
                      <a:pt x="157" y="69"/>
                    </a:lnTo>
                    <a:lnTo>
                      <a:pt x="151" y="65"/>
                    </a:lnTo>
                    <a:lnTo>
                      <a:pt x="149" y="64"/>
                    </a:lnTo>
                    <a:lnTo>
                      <a:pt x="147" y="61"/>
                    </a:lnTo>
                    <a:lnTo>
                      <a:pt x="147" y="59"/>
                    </a:lnTo>
                    <a:lnTo>
                      <a:pt x="143" y="59"/>
                    </a:lnTo>
                    <a:lnTo>
                      <a:pt x="141" y="57"/>
                    </a:lnTo>
                    <a:lnTo>
                      <a:pt x="138" y="57"/>
                    </a:lnTo>
                    <a:lnTo>
                      <a:pt x="138" y="55"/>
                    </a:lnTo>
                    <a:lnTo>
                      <a:pt x="141" y="52"/>
                    </a:lnTo>
                    <a:lnTo>
                      <a:pt x="158" y="52"/>
                    </a:lnTo>
                    <a:lnTo>
                      <a:pt x="160" y="51"/>
                    </a:lnTo>
                    <a:lnTo>
                      <a:pt x="159" y="51"/>
                    </a:lnTo>
                    <a:lnTo>
                      <a:pt x="158" y="49"/>
                    </a:lnTo>
                    <a:lnTo>
                      <a:pt x="153" y="47"/>
                    </a:lnTo>
                    <a:lnTo>
                      <a:pt x="149" y="45"/>
                    </a:lnTo>
                    <a:lnTo>
                      <a:pt x="142" y="45"/>
                    </a:lnTo>
                    <a:lnTo>
                      <a:pt x="141" y="47"/>
                    </a:lnTo>
                    <a:lnTo>
                      <a:pt x="137" y="47"/>
                    </a:lnTo>
                    <a:lnTo>
                      <a:pt x="133" y="43"/>
                    </a:lnTo>
                    <a:lnTo>
                      <a:pt x="134" y="43"/>
                    </a:lnTo>
                    <a:lnTo>
                      <a:pt x="137" y="42"/>
                    </a:lnTo>
                    <a:lnTo>
                      <a:pt x="141" y="42"/>
                    </a:lnTo>
                    <a:lnTo>
                      <a:pt x="143" y="43"/>
                    </a:lnTo>
                    <a:lnTo>
                      <a:pt x="145" y="43"/>
                    </a:lnTo>
                    <a:lnTo>
                      <a:pt x="147" y="44"/>
                    </a:lnTo>
                    <a:lnTo>
                      <a:pt x="149" y="44"/>
                    </a:lnTo>
                    <a:lnTo>
                      <a:pt x="150" y="45"/>
                    </a:lnTo>
                    <a:lnTo>
                      <a:pt x="151" y="45"/>
                    </a:lnTo>
                    <a:lnTo>
                      <a:pt x="151" y="44"/>
                    </a:lnTo>
                    <a:lnTo>
                      <a:pt x="146" y="39"/>
                    </a:lnTo>
                    <a:lnTo>
                      <a:pt x="143" y="38"/>
                    </a:lnTo>
                    <a:lnTo>
                      <a:pt x="142" y="36"/>
                    </a:lnTo>
                    <a:lnTo>
                      <a:pt x="142" y="35"/>
                    </a:lnTo>
                    <a:lnTo>
                      <a:pt x="141" y="35"/>
                    </a:lnTo>
                    <a:lnTo>
                      <a:pt x="138" y="34"/>
                    </a:lnTo>
                    <a:lnTo>
                      <a:pt x="125" y="34"/>
                    </a:lnTo>
                    <a:lnTo>
                      <a:pt x="121" y="32"/>
                    </a:lnTo>
                    <a:lnTo>
                      <a:pt x="118" y="30"/>
                    </a:lnTo>
                    <a:lnTo>
                      <a:pt x="118" y="26"/>
                    </a:lnTo>
                    <a:lnTo>
                      <a:pt x="116" y="23"/>
                    </a:lnTo>
                    <a:lnTo>
                      <a:pt x="113" y="22"/>
                    </a:lnTo>
                    <a:lnTo>
                      <a:pt x="105" y="21"/>
                    </a:lnTo>
                    <a:lnTo>
                      <a:pt x="95" y="21"/>
                    </a:lnTo>
                    <a:lnTo>
                      <a:pt x="87" y="19"/>
                    </a:lnTo>
                    <a:lnTo>
                      <a:pt x="82" y="18"/>
                    </a:lnTo>
                    <a:lnTo>
                      <a:pt x="79" y="17"/>
                    </a:lnTo>
                    <a:lnTo>
                      <a:pt x="77" y="17"/>
                    </a:lnTo>
                    <a:lnTo>
                      <a:pt x="69" y="14"/>
                    </a:lnTo>
                    <a:lnTo>
                      <a:pt x="35" y="14"/>
                    </a:lnTo>
                    <a:lnTo>
                      <a:pt x="24" y="13"/>
                    </a:lnTo>
                    <a:lnTo>
                      <a:pt x="21" y="11"/>
                    </a:lnTo>
                    <a:lnTo>
                      <a:pt x="20" y="10"/>
                    </a:lnTo>
                    <a:lnTo>
                      <a:pt x="20" y="9"/>
                    </a:lnTo>
                    <a:lnTo>
                      <a:pt x="18" y="8"/>
                    </a:lnTo>
                    <a:lnTo>
                      <a:pt x="6" y="8"/>
                    </a:lnTo>
                    <a:lnTo>
                      <a:pt x="3" y="6"/>
                    </a:lnTo>
                    <a:lnTo>
                      <a:pt x="0" y="6"/>
                    </a:lnTo>
                    <a:lnTo>
                      <a:pt x="0" y="5"/>
                    </a:lnTo>
                    <a:lnTo>
                      <a:pt x="50" y="5"/>
                    </a:lnTo>
                    <a:lnTo>
                      <a:pt x="52" y="4"/>
                    </a:lnTo>
                    <a:lnTo>
                      <a:pt x="53" y="4"/>
                    </a:lnTo>
                    <a:lnTo>
                      <a:pt x="52" y="2"/>
                    </a:lnTo>
                    <a:lnTo>
                      <a:pt x="49" y="1"/>
                    </a:lnTo>
                    <a:lnTo>
                      <a:pt x="48" y="1"/>
                    </a:lnTo>
                    <a:lnTo>
                      <a:pt x="5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69" name="Freeform 332"/>
              <p:cNvSpPr/>
              <p:nvPr/>
            </p:nvSpPr>
            <p:spPr bwMode="auto">
              <a:xfrm>
                <a:off x="1882763" y="3476626"/>
                <a:ext cx="323850" cy="80963"/>
              </a:xfrm>
              <a:custGeom>
                <a:avLst/>
                <a:gdLst/>
                <a:ahLst/>
                <a:cxnLst>
                  <a:cxn ang="0">
                    <a:pos x="106" y="2"/>
                  </a:cxn>
                  <a:cxn ang="0">
                    <a:pos x="148" y="5"/>
                  </a:cxn>
                  <a:cxn ang="0">
                    <a:pos x="157" y="8"/>
                  </a:cxn>
                  <a:cxn ang="0">
                    <a:pos x="162" y="11"/>
                  </a:cxn>
                  <a:cxn ang="0">
                    <a:pos x="165" y="16"/>
                  </a:cxn>
                  <a:cxn ang="0">
                    <a:pos x="165" y="19"/>
                  </a:cxn>
                  <a:cxn ang="0">
                    <a:pos x="197" y="22"/>
                  </a:cxn>
                  <a:cxn ang="0">
                    <a:pos x="201" y="25"/>
                  </a:cxn>
                  <a:cxn ang="0">
                    <a:pos x="203" y="29"/>
                  </a:cxn>
                  <a:cxn ang="0">
                    <a:pos x="199" y="34"/>
                  </a:cxn>
                  <a:cxn ang="0">
                    <a:pos x="176" y="30"/>
                  </a:cxn>
                  <a:cxn ang="0">
                    <a:pos x="170" y="33"/>
                  </a:cxn>
                  <a:cxn ang="0">
                    <a:pos x="178" y="34"/>
                  </a:cxn>
                  <a:cxn ang="0">
                    <a:pos x="189" y="42"/>
                  </a:cxn>
                  <a:cxn ang="0">
                    <a:pos x="187" y="47"/>
                  </a:cxn>
                  <a:cxn ang="0">
                    <a:pos x="182" y="50"/>
                  </a:cxn>
                  <a:cxn ang="0">
                    <a:pos x="176" y="47"/>
                  </a:cxn>
                  <a:cxn ang="0">
                    <a:pos x="164" y="43"/>
                  </a:cxn>
                  <a:cxn ang="0">
                    <a:pos x="169" y="49"/>
                  </a:cxn>
                  <a:cxn ang="0">
                    <a:pos x="173" y="51"/>
                  </a:cxn>
                  <a:cxn ang="0">
                    <a:pos x="168" y="50"/>
                  </a:cxn>
                  <a:cxn ang="0">
                    <a:pos x="161" y="47"/>
                  </a:cxn>
                  <a:cxn ang="0">
                    <a:pos x="151" y="47"/>
                  </a:cxn>
                  <a:cxn ang="0">
                    <a:pos x="135" y="42"/>
                  </a:cxn>
                  <a:cxn ang="0">
                    <a:pos x="119" y="41"/>
                  </a:cxn>
                  <a:cxn ang="0">
                    <a:pos x="80" y="37"/>
                  </a:cxn>
                  <a:cxn ang="0">
                    <a:pos x="85" y="34"/>
                  </a:cxn>
                  <a:cxn ang="0">
                    <a:pos x="111" y="30"/>
                  </a:cxn>
                  <a:cxn ang="0">
                    <a:pos x="115" y="25"/>
                  </a:cxn>
                  <a:cxn ang="0">
                    <a:pos x="85" y="21"/>
                  </a:cxn>
                  <a:cxn ang="0">
                    <a:pos x="90" y="19"/>
                  </a:cxn>
                  <a:cxn ang="0">
                    <a:pos x="86" y="15"/>
                  </a:cxn>
                  <a:cxn ang="0">
                    <a:pos x="75" y="15"/>
                  </a:cxn>
                  <a:cxn ang="0">
                    <a:pos x="30" y="17"/>
                  </a:cxn>
                  <a:cxn ang="0">
                    <a:pos x="21" y="20"/>
                  </a:cxn>
                  <a:cxn ang="0">
                    <a:pos x="0" y="19"/>
                  </a:cxn>
                  <a:cxn ang="0">
                    <a:pos x="10" y="8"/>
                  </a:cxn>
                  <a:cxn ang="0">
                    <a:pos x="31" y="7"/>
                  </a:cxn>
                  <a:cxn ang="0">
                    <a:pos x="29" y="13"/>
                  </a:cxn>
                  <a:cxn ang="0">
                    <a:pos x="35" y="12"/>
                  </a:cxn>
                  <a:cxn ang="0">
                    <a:pos x="38" y="7"/>
                  </a:cxn>
                  <a:cxn ang="0">
                    <a:pos x="50" y="4"/>
                  </a:cxn>
                  <a:cxn ang="0">
                    <a:pos x="63" y="3"/>
                  </a:cxn>
                  <a:cxn ang="0">
                    <a:pos x="79" y="4"/>
                  </a:cxn>
                  <a:cxn ang="0">
                    <a:pos x="71" y="2"/>
                  </a:cxn>
                </a:cxnLst>
                <a:rect l="0" t="0" r="r" b="b"/>
                <a:pathLst>
                  <a:path w="204" h="51">
                    <a:moveTo>
                      <a:pt x="71" y="0"/>
                    </a:moveTo>
                    <a:lnTo>
                      <a:pt x="103" y="0"/>
                    </a:lnTo>
                    <a:lnTo>
                      <a:pt x="106" y="2"/>
                    </a:lnTo>
                    <a:lnTo>
                      <a:pt x="115" y="2"/>
                    </a:lnTo>
                    <a:lnTo>
                      <a:pt x="135" y="5"/>
                    </a:lnTo>
                    <a:lnTo>
                      <a:pt x="148" y="5"/>
                    </a:lnTo>
                    <a:lnTo>
                      <a:pt x="151" y="7"/>
                    </a:lnTo>
                    <a:lnTo>
                      <a:pt x="153" y="7"/>
                    </a:lnTo>
                    <a:lnTo>
                      <a:pt x="157" y="8"/>
                    </a:lnTo>
                    <a:lnTo>
                      <a:pt x="160" y="9"/>
                    </a:lnTo>
                    <a:lnTo>
                      <a:pt x="161" y="9"/>
                    </a:lnTo>
                    <a:lnTo>
                      <a:pt x="162" y="11"/>
                    </a:lnTo>
                    <a:lnTo>
                      <a:pt x="162" y="12"/>
                    </a:lnTo>
                    <a:lnTo>
                      <a:pt x="165" y="15"/>
                    </a:lnTo>
                    <a:lnTo>
                      <a:pt x="165" y="16"/>
                    </a:lnTo>
                    <a:lnTo>
                      <a:pt x="164" y="16"/>
                    </a:lnTo>
                    <a:lnTo>
                      <a:pt x="164" y="19"/>
                    </a:lnTo>
                    <a:lnTo>
                      <a:pt x="165" y="19"/>
                    </a:lnTo>
                    <a:lnTo>
                      <a:pt x="170" y="21"/>
                    </a:lnTo>
                    <a:lnTo>
                      <a:pt x="172" y="22"/>
                    </a:lnTo>
                    <a:lnTo>
                      <a:pt x="197" y="22"/>
                    </a:lnTo>
                    <a:lnTo>
                      <a:pt x="199" y="24"/>
                    </a:lnTo>
                    <a:lnTo>
                      <a:pt x="201" y="24"/>
                    </a:lnTo>
                    <a:lnTo>
                      <a:pt x="201" y="25"/>
                    </a:lnTo>
                    <a:lnTo>
                      <a:pt x="202" y="26"/>
                    </a:lnTo>
                    <a:lnTo>
                      <a:pt x="204" y="28"/>
                    </a:lnTo>
                    <a:lnTo>
                      <a:pt x="203" y="29"/>
                    </a:lnTo>
                    <a:lnTo>
                      <a:pt x="203" y="32"/>
                    </a:lnTo>
                    <a:lnTo>
                      <a:pt x="202" y="32"/>
                    </a:lnTo>
                    <a:lnTo>
                      <a:pt x="199" y="34"/>
                    </a:lnTo>
                    <a:lnTo>
                      <a:pt x="194" y="34"/>
                    </a:lnTo>
                    <a:lnTo>
                      <a:pt x="182" y="30"/>
                    </a:lnTo>
                    <a:lnTo>
                      <a:pt x="176" y="30"/>
                    </a:lnTo>
                    <a:lnTo>
                      <a:pt x="174" y="32"/>
                    </a:lnTo>
                    <a:lnTo>
                      <a:pt x="172" y="32"/>
                    </a:lnTo>
                    <a:lnTo>
                      <a:pt x="170" y="33"/>
                    </a:lnTo>
                    <a:lnTo>
                      <a:pt x="169" y="33"/>
                    </a:lnTo>
                    <a:lnTo>
                      <a:pt x="170" y="34"/>
                    </a:lnTo>
                    <a:lnTo>
                      <a:pt x="178" y="34"/>
                    </a:lnTo>
                    <a:lnTo>
                      <a:pt x="189" y="40"/>
                    </a:lnTo>
                    <a:lnTo>
                      <a:pt x="191" y="42"/>
                    </a:lnTo>
                    <a:lnTo>
                      <a:pt x="189" y="42"/>
                    </a:lnTo>
                    <a:lnTo>
                      <a:pt x="189" y="43"/>
                    </a:lnTo>
                    <a:lnTo>
                      <a:pt x="187" y="46"/>
                    </a:lnTo>
                    <a:lnTo>
                      <a:pt x="187" y="47"/>
                    </a:lnTo>
                    <a:lnTo>
                      <a:pt x="186" y="47"/>
                    </a:lnTo>
                    <a:lnTo>
                      <a:pt x="183" y="50"/>
                    </a:lnTo>
                    <a:lnTo>
                      <a:pt x="182" y="50"/>
                    </a:lnTo>
                    <a:lnTo>
                      <a:pt x="182" y="49"/>
                    </a:lnTo>
                    <a:lnTo>
                      <a:pt x="178" y="49"/>
                    </a:lnTo>
                    <a:lnTo>
                      <a:pt x="176" y="47"/>
                    </a:lnTo>
                    <a:lnTo>
                      <a:pt x="172" y="45"/>
                    </a:lnTo>
                    <a:lnTo>
                      <a:pt x="168" y="43"/>
                    </a:lnTo>
                    <a:lnTo>
                      <a:pt x="164" y="43"/>
                    </a:lnTo>
                    <a:lnTo>
                      <a:pt x="162" y="45"/>
                    </a:lnTo>
                    <a:lnTo>
                      <a:pt x="164" y="46"/>
                    </a:lnTo>
                    <a:lnTo>
                      <a:pt x="169" y="49"/>
                    </a:lnTo>
                    <a:lnTo>
                      <a:pt x="170" y="49"/>
                    </a:lnTo>
                    <a:lnTo>
                      <a:pt x="173" y="50"/>
                    </a:lnTo>
                    <a:lnTo>
                      <a:pt x="173" y="51"/>
                    </a:lnTo>
                    <a:lnTo>
                      <a:pt x="170" y="51"/>
                    </a:lnTo>
                    <a:lnTo>
                      <a:pt x="169" y="50"/>
                    </a:lnTo>
                    <a:lnTo>
                      <a:pt x="168" y="50"/>
                    </a:lnTo>
                    <a:lnTo>
                      <a:pt x="165" y="49"/>
                    </a:lnTo>
                    <a:lnTo>
                      <a:pt x="164" y="47"/>
                    </a:lnTo>
                    <a:lnTo>
                      <a:pt x="161" y="47"/>
                    </a:lnTo>
                    <a:lnTo>
                      <a:pt x="160" y="46"/>
                    </a:lnTo>
                    <a:lnTo>
                      <a:pt x="152" y="46"/>
                    </a:lnTo>
                    <a:lnTo>
                      <a:pt x="151" y="47"/>
                    </a:lnTo>
                    <a:lnTo>
                      <a:pt x="144" y="47"/>
                    </a:lnTo>
                    <a:lnTo>
                      <a:pt x="140" y="45"/>
                    </a:lnTo>
                    <a:lnTo>
                      <a:pt x="135" y="42"/>
                    </a:lnTo>
                    <a:lnTo>
                      <a:pt x="122" y="42"/>
                    </a:lnTo>
                    <a:lnTo>
                      <a:pt x="121" y="41"/>
                    </a:lnTo>
                    <a:lnTo>
                      <a:pt x="119" y="41"/>
                    </a:lnTo>
                    <a:lnTo>
                      <a:pt x="109" y="38"/>
                    </a:lnTo>
                    <a:lnTo>
                      <a:pt x="80" y="38"/>
                    </a:lnTo>
                    <a:lnTo>
                      <a:pt x="80" y="37"/>
                    </a:lnTo>
                    <a:lnTo>
                      <a:pt x="81" y="36"/>
                    </a:lnTo>
                    <a:lnTo>
                      <a:pt x="84" y="36"/>
                    </a:lnTo>
                    <a:lnTo>
                      <a:pt x="85" y="34"/>
                    </a:lnTo>
                    <a:lnTo>
                      <a:pt x="109" y="34"/>
                    </a:lnTo>
                    <a:lnTo>
                      <a:pt x="111" y="33"/>
                    </a:lnTo>
                    <a:lnTo>
                      <a:pt x="111" y="30"/>
                    </a:lnTo>
                    <a:lnTo>
                      <a:pt x="113" y="29"/>
                    </a:lnTo>
                    <a:lnTo>
                      <a:pt x="115" y="28"/>
                    </a:lnTo>
                    <a:lnTo>
                      <a:pt x="115" y="25"/>
                    </a:lnTo>
                    <a:lnTo>
                      <a:pt x="113" y="22"/>
                    </a:lnTo>
                    <a:lnTo>
                      <a:pt x="85" y="22"/>
                    </a:lnTo>
                    <a:lnTo>
                      <a:pt x="85" y="21"/>
                    </a:lnTo>
                    <a:lnTo>
                      <a:pt x="86" y="21"/>
                    </a:lnTo>
                    <a:lnTo>
                      <a:pt x="89" y="19"/>
                    </a:lnTo>
                    <a:lnTo>
                      <a:pt x="90" y="19"/>
                    </a:lnTo>
                    <a:lnTo>
                      <a:pt x="90" y="16"/>
                    </a:lnTo>
                    <a:lnTo>
                      <a:pt x="88" y="16"/>
                    </a:lnTo>
                    <a:lnTo>
                      <a:pt x="86" y="15"/>
                    </a:lnTo>
                    <a:lnTo>
                      <a:pt x="84" y="13"/>
                    </a:lnTo>
                    <a:lnTo>
                      <a:pt x="76" y="13"/>
                    </a:lnTo>
                    <a:lnTo>
                      <a:pt x="75" y="15"/>
                    </a:lnTo>
                    <a:lnTo>
                      <a:pt x="46" y="15"/>
                    </a:lnTo>
                    <a:lnTo>
                      <a:pt x="33" y="17"/>
                    </a:lnTo>
                    <a:lnTo>
                      <a:pt x="30" y="17"/>
                    </a:lnTo>
                    <a:lnTo>
                      <a:pt x="29" y="19"/>
                    </a:lnTo>
                    <a:lnTo>
                      <a:pt x="23" y="19"/>
                    </a:lnTo>
                    <a:lnTo>
                      <a:pt x="21" y="20"/>
                    </a:lnTo>
                    <a:lnTo>
                      <a:pt x="6" y="20"/>
                    </a:lnTo>
                    <a:lnTo>
                      <a:pt x="5" y="19"/>
                    </a:lnTo>
                    <a:lnTo>
                      <a:pt x="0" y="19"/>
                    </a:lnTo>
                    <a:lnTo>
                      <a:pt x="0" y="16"/>
                    </a:lnTo>
                    <a:lnTo>
                      <a:pt x="8" y="8"/>
                    </a:lnTo>
                    <a:lnTo>
                      <a:pt x="10" y="8"/>
                    </a:lnTo>
                    <a:lnTo>
                      <a:pt x="16" y="5"/>
                    </a:lnTo>
                    <a:lnTo>
                      <a:pt x="31" y="5"/>
                    </a:lnTo>
                    <a:lnTo>
                      <a:pt x="31" y="7"/>
                    </a:lnTo>
                    <a:lnTo>
                      <a:pt x="30" y="8"/>
                    </a:lnTo>
                    <a:lnTo>
                      <a:pt x="29" y="11"/>
                    </a:lnTo>
                    <a:lnTo>
                      <a:pt x="29" y="13"/>
                    </a:lnTo>
                    <a:lnTo>
                      <a:pt x="30" y="13"/>
                    </a:lnTo>
                    <a:lnTo>
                      <a:pt x="31" y="12"/>
                    </a:lnTo>
                    <a:lnTo>
                      <a:pt x="35" y="12"/>
                    </a:lnTo>
                    <a:lnTo>
                      <a:pt x="37" y="11"/>
                    </a:lnTo>
                    <a:lnTo>
                      <a:pt x="37" y="8"/>
                    </a:lnTo>
                    <a:lnTo>
                      <a:pt x="38" y="7"/>
                    </a:lnTo>
                    <a:lnTo>
                      <a:pt x="38" y="5"/>
                    </a:lnTo>
                    <a:lnTo>
                      <a:pt x="47" y="5"/>
                    </a:lnTo>
                    <a:lnTo>
                      <a:pt x="50" y="4"/>
                    </a:lnTo>
                    <a:lnTo>
                      <a:pt x="56" y="4"/>
                    </a:lnTo>
                    <a:lnTo>
                      <a:pt x="59" y="3"/>
                    </a:lnTo>
                    <a:lnTo>
                      <a:pt x="63" y="3"/>
                    </a:lnTo>
                    <a:lnTo>
                      <a:pt x="65" y="5"/>
                    </a:lnTo>
                    <a:lnTo>
                      <a:pt x="76" y="5"/>
                    </a:lnTo>
                    <a:lnTo>
                      <a:pt x="79" y="4"/>
                    </a:lnTo>
                    <a:lnTo>
                      <a:pt x="79" y="3"/>
                    </a:lnTo>
                    <a:lnTo>
                      <a:pt x="76" y="2"/>
                    </a:lnTo>
                    <a:lnTo>
                      <a:pt x="71" y="2"/>
                    </a:lnTo>
                    <a:lnTo>
                      <a:pt x="7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70" name="Freeform 333"/>
              <p:cNvSpPr/>
              <p:nvPr/>
            </p:nvSpPr>
            <p:spPr bwMode="auto">
              <a:xfrm>
                <a:off x="1904988" y="3536951"/>
                <a:ext cx="71438" cy="19050"/>
              </a:xfrm>
              <a:custGeom>
                <a:avLst/>
                <a:gdLst/>
                <a:ahLst/>
                <a:cxnLst>
                  <a:cxn ang="0">
                    <a:pos x="11" y="0"/>
                  </a:cxn>
                  <a:cxn ang="0">
                    <a:pos x="15" y="0"/>
                  </a:cxn>
                  <a:cxn ang="0">
                    <a:pos x="17" y="2"/>
                  </a:cxn>
                  <a:cxn ang="0">
                    <a:pos x="21" y="3"/>
                  </a:cxn>
                  <a:cxn ang="0">
                    <a:pos x="40" y="3"/>
                  </a:cxn>
                  <a:cxn ang="0">
                    <a:pos x="42" y="4"/>
                  </a:cxn>
                  <a:cxn ang="0">
                    <a:pos x="44" y="4"/>
                  </a:cxn>
                  <a:cxn ang="0">
                    <a:pos x="45" y="5"/>
                  </a:cxn>
                  <a:cxn ang="0">
                    <a:pos x="45" y="7"/>
                  </a:cxn>
                  <a:cxn ang="0">
                    <a:pos x="21" y="7"/>
                  </a:cxn>
                  <a:cxn ang="0">
                    <a:pos x="19" y="8"/>
                  </a:cxn>
                  <a:cxn ang="0">
                    <a:pos x="15" y="12"/>
                  </a:cxn>
                  <a:cxn ang="0">
                    <a:pos x="0" y="12"/>
                  </a:cxn>
                  <a:cxn ang="0">
                    <a:pos x="0" y="8"/>
                  </a:cxn>
                  <a:cxn ang="0">
                    <a:pos x="7" y="2"/>
                  </a:cxn>
                  <a:cxn ang="0">
                    <a:pos x="11" y="0"/>
                  </a:cxn>
                </a:cxnLst>
                <a:rect l="0" t="0" r="r" b="b"/>
                <a:pathLst>
                  <a:path w="45" h="12">
                    <a:moveTo>
                      <a:pt x="11" y="0"/>
                    </a:moveTo>
                    <a:lnTo>
                      <a:pt x="15" y="0"/>
                    </a:lnTo>
                    <a:lnTo>
                      <a:pt x="17" y="2"/>
                    </a:lnTo>
                    <a:lnTo>
                      <a:pt x="21" y="3"/>
                    </a:lnTo>
                    <a:lnTo>
                      <a:pt x="40" y="3"/>
                    </a:lnTo>
                    <a:lnTo>
                      <a:pt x="42" y="4"/>
                    </a:lnTo>
                    <a:lnTo>
                      <a:pt x="44" y="4"/>
                    </a:lnTo>
                    <a:lnTo>
                      <a:pt x="45" y="5"/>
                    </a:lnTo>
                    <a:lnTo>
                      <a:pt x="45" y="7"/>
                    </a:lnTo>
                    <a:lnTo>
                      <a:pt x="21" y="7"/>
                    </a:lnTo>
                    <a:lnTo>
                      <a:pt x="19" y="8"/>
                    </a:lnTo>
                    <a:lnTo>
                      <a:pt x="15" y="12"/>
                    </a:lnTo>
                    <a:lnTo>
                      <a:pt x="0" y="12"/>
                    </a:lnTo>
                    <a:lnTo>
                      <a:pt x="0" y="8"/>
                    </a:lnTo>
                    <a:lnTo>
                      <a:pt x="7" y="2"/>
                    </a:lnTo>
                    <a:lnTo>
                      <a:pt x="1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75" name="Freeform 334"/>
              <p:cNvSpPr/>
              <p:nvPr/>
            </p:nvSpPr>
            <p:spPr bwMode="auto">
              <a:xfrm>
                <a:off x="1943088" y="3554414"/>
                <a:ext cx="14288" cy="9525"/>
              </a:xfrm>
              <a:custGeom>
                <a:avLst/>
                <a:gdLst/>
                <a:ahLst/>
                <a:cxnLst>
                  <a:cxn ang="0">
                    <a:pos x="4" y="0"/>
                  </a:cxn>
                  <a:cxn ang="0">
                    <a:pos x="9" y="0"/>
                  </a:cxn>
                  <a:cxn ang="0">
                    <a:pos x="9" y="1"/>
                  </a:cxn>
                  <a:cxn ang="0">
                    <a:pos x="1" y="5"/>
                  </a:cxn>
                  <a:cxn ang="0">
                    <a:pos x="0" y="6"/>
                  </a:cxn>
                  <a:cxn ang="0">
                    <a:pos x="0" y="4"/>
                  </a:cxn>
                  <a:cxn ang="0">
                    <a:pos x="4" y="0"/>
                  </a:cxn>
                </a:cxnLst>
                <a:rect l="0" t="0" r="r" b="b"/>
                <a:pathLst>
                  <a:path w="9" h="6">
                    <a:moveTo>
                      <a:pt x="4" y="0"/>
                    </a:moveTo>
                    <a:lnTo>
                      <a:pt x="9" y="0"/>
                    </a:lnTo>
                    <a:lnTo>
                      <a:pt x="9" y="1"/>
                    </a:lnTo>
                    <a:lnTo>
                      <a:pt x="1" y="5"/>
                    </a:lnTo>
                    <a:lnTo>
                      <a:pt x="0" y="6"/>
                    </a:lnTo>
                    <a:lnTo>
                      <a:pt x="0" y="4"/>
                    </a:lnTo>
                    <a:lnTo>
                      <a:pt x="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76" name="Freeform 335"/>
              <p:cNvSpPr/>
              <p:nvPr/>
            </p:nvSpPr>
            <p:spPr bwMode="auto">
              <a:xfrm>
                <a:off x="1981188" y="3556001"/>
                <a:ext cx="11113" cy="4763"/>
              </a:xfrm>
              <a:custGeom>
                <a:avLst/>
                <a:gdLst/>
                <a:ahLst/>
                <a:cxnLst>
                  <a:cxn ang="0">
                    <a:pos x="1" y="0"/>
                  </a:cxn>
                  <a:cxn ang="0">
                    <a:pos x="6" y="0"/>
                  </a:cxn>
                  <a:cxn ang="0">
                    <a:pos x="7" y="1"/>
                  </a:cxn>
                  <a:cxn ang="0">
                    <a:pos x="6" y="3"/>
                  </a:cxn>
                  <a:cxn ang="0">
                    <a:pos x="0" y="3"/>
                  </a:cxn>
                  <a:cxn ang="0">
                    <a:pos x="0" y="1"/>
                  </a:cxn>
                  <a:cxn ang="0">
                    <a:pos x="1" y="0"/>
                  </a:cxn>
                </a:cxnLst>
                <a:rect l="0" t="0" r="r" b="b"/>
                <a:pathLst>
                  <a:path w="7" h="3">
                    <a:moveTo>
                      <a:pt x="1" y="0"/>
                    </a:moveTo>
                    <a:lnTo>
                      <a:pt x="6" y="0"/>
                    </a:lnTo>
                    <a:lnTo>
                      <a:pt x="7" y="1"/>
                    </a:lnTo>
                    <a:lnTo>
                      <a:pt x="6" y="3"/>
                    </a:lnTo>
                    <a:lnTo>
                      <a:pt x="0" y="3"/>
                    </a:lnTo>
                    <a:lnTo>
                      <a:pt x="0" y="1"/>
                    </a:lnTo>
                    <a:lnTo>
                      <a:pt x="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77" name="Freeform 336"/>
              <p:cNvSpPr/>
              <p:nvPr/>
            </p:nvSpPr>
            <p:spPr bwMode="auto">
              <a:xfrm>
                <a:off x="1820850" y="3429001"/>
                <a:ext cx="363538" cy="52388"/>
              </a:xfrm>
              <a:custGeom>
                <a:avLst/>
                <a:gdLst/>
                <a:ahLst/>
                <a:cxnLst>
                  <a:cxn ang="0">
                    <a:pos x="200" y="0"/>
                  </a:cxn>
                  <a:cxn ang="0">
                    <a:pos x="229" y="1"/>
                  </a:cxn>
                  <a:cxn ang="0">
                    <a:pos x="225" y="4"/>
                  </a:cxn>
                  <a:cxn ang="0">
                    <a:pos x="192" y="5"/>
                  </a:cxn>
                  <a:cxn ang="0">
                    <a:pos x="184" y="7"/>
                  </a:cxn>
                  <a:cxn ang="0">
                    <a:pos x="178" y="9"/>
                  </a:cxn>
                  <a:cxn ang="0">
                    <a:pos x="144" y="11"/>
                  </a:cxn>
                  <a:cxn ang="0">
                    <a:pos x="148" y="13"/>
                  </a:cxn>
                  <a:cxn ang="0">
                    <a:pos x="135" y="18"/>
                  </a:cxn>
                  <a:cxn ang="0">
                    <a:pos x="127" y="20"/>
                  </a:cxn>
                  <a:cxn ang="0">
                    <a:pos x="95" y="21"/>
                  </a:cxn>
                  <a:cxn ang="0">
                    <a:pos x="74" y="24"/>
                  </a:cxn>
                  <a:cxn ang="0">
                    <a:pos x="72" y="25"/>
                  </a:cxn>
                  <a:cxn ang="0">
                    <a:pos x="69" y="26"/>
                  </a:cxn>
                  <a:cxn ang="0">
                    <a:pos x="49" y="28"/>
                  </a:cxn>
                  <a:cxn ang="0">
                    <a:pos x="53" y="26"/>
                  </a:cxn>
                  <a:cxn ang="0">
                    <a:pos x="56" y="25"/>
                  </a:cxn>
                  <a:cxn ang="0">
                    <a:pos x="48" y="24"/>
                  </a:cxn>
                  <a:cxn ang="0">
                    <a:pos x="39" y="25"/>
                  </a:cxn>
                  <a:cxn ang="0">
                    <a:pos x="32" y="26"/>
                  </a:cxn>
                  <a:cxn ang="0">
                    <a:pos x="26" y="29"/>
                  </a:cxn>
                  <a:cxn ang="0">
                    <a:pos x="13" y="32"/>
                  </a:cxn>
                  <a:cxn ang="0">
                    <a:pos x="2" y="33"/>
                  </a:cxn>
                  <a:cxn ang="0">
                    <a:pos x="0" y="32"/>
                  </a:cxn>
                  <a:cxn ang="0">
                    <a:pos x="17" y="25"/>
                  </a:cxn>
                  <a:cxn ang="0">
                    <a:pos x="30" y="22"/>
                  </a:cxn>
                  <a:cxn ang="0">
                    <a:pos x="47" y="20"/>
                  </a:cxn>
                  <a:cxn ang="0">
                    <a:pos x="52" y="18"/>
                  </a:cxn>
                  <a:cxn ang="0">
                    <a:pos x="69" y="17"/>
                  </a:cxn>
                  <a:cxn ang="0">
                    <a:pos x="74" y="15"/>
                  </a:cxn>
                  <a:cxn ang="0">
                    <a:pos x="65" y="13"/>
                  </a:cxn>
                  <a:cxn ang="0">
                    <a:pos x="81" y="9"/>
                  </a:cxn>
                  <a:cxn ang="0">
                    <a:pos x="110" y="7"/>
                  </a:cxn>
                  <a:cxn ang="0">
                    <a:pos x="119" y="5"/>
                  </a:cxn>
                  <a:cxn ang="0">
                    <a:pos x="149" y="1"/>
                  </a:cxn>
                </a:cxnLst>
                <a:rect l="0" t="0" r="r" b="b"/>
                <a:pathLst>
                  <a:path w="229" h="33">
                    <a:moveTo>
                      <a:pt x="162" y="0"/>
                    </a:moveTo>
                    <a:lnTo>
                      <a:pt x="200" y="0"/>
                    </a:lnTo>
                    <a:lnTo>
                      <a:pt x="208" y="1"/>
                    </a:lnTo>
                    <a:lnTo>
                      <a:pt x="229" y="1"/>
                    </a:lnTo>
                    <a:lnTo>
                      <a:pt x="229" y="3"/>
                    </a:lnTo>
                    <a:lnTo>
                      <a:pt x="225" y="4"/>
                    </a:lnTo>
                    <a:lnTo>
                      <a:pt x="203" y="4"/>
                    </a:lnTo>
                    <a:lnTo>
                      <a:pt x="192" y="5"/>
                    </a:lnTo>
                    <a:lnTo>
                      <a:pt x="188" y="7"/>
                    </a:lnTo>
                    <a:lnTo>
                      <a:pt x="184" y="7"/>
                    </a:lnTo>
                    <a:lnTo>
                      <a:pt x="182" y="8"/>
                    </a:lnTo>
                    <a:lnTo>
                      <a:pt x="178" y="9"/>
                    </a:lnTo>
                    <a:lnTo>
                      <a:pt x="146" y="9"/>
                    </a:lnTo>
                    <a:lnTo>
                      <a:pt x="144" y="11"/>
                    </a:lnTo>
                    <a:lnTo>
                      <a:pt x="146" y="12"/>
                    </a:lnTo>
                    <a:lnTo>
                      <a:pt x="148" y="13"/>
                    </a:lnTo>
                    <a:lnTo>
                      <a:pt x="142" y="16"/>
                    </a:lnTo>
                    <a:lnTo>
                      <a:pt x="135" y="18"/>
                    </a:lnTo>
                    <a:lnTo>
                      <a:pt x="132" y="18"/>
                    </a:lnTo>
                    <a:lnTo>
                      <a:pt x="127" y="20"/>
                    </a:lnTo>
                    <a:lnTo>
                      <a:pt x="119" y="21"/>
                    </a:lnTo>
                    <a:lnTo>
                      <a:pt x="95" y="21"/>
                    </a:lnTo>
                    <a:lnTo>
                      <a:pt x="82" y="22"/>
                    </a:lnTo>
                    <a:lnTo>
                      <a:pt x="74" y="24"/>
                    </a:lnTo>
                    <a:lnTo>
                      <a:pt x="73" y="25"/>
                    </a:lnTo>
                    <a:lnTo>
                      <a:pt x="72" y="25"/>
                    </a:lnTo>
                    <a:lnTo>
                      <a:pt x="70" y="26"/>
                    </a:lnTo>
                    <a:lnTo>
                      <a:pt x="69" y="26"/>
                    </a:lnTo>
                    <a:lnTo>
                      <a:pt x="66" y="28"/>
                    </a:lnTo>
                    <a:lnTo>
                      <a:pt x="49" y="28"/>
                    </a:lnTo>
                    <a:lnTo>
                      <a:pt x="51" y="26"/>
                    </a:lnTo>
                    <a:lnTo>
                      <a:pt x="53" y="26"/>
                    </a:lnTo>
                    <a:lnTo>
                      <a:pt x="55" y="25"/>
                    </a:lnTo>
                    <a:lnTo>
                      <a:pt x="56" y="25"/>
                    </a:lnTo>
                    <a:lnTo>
                      <a:pt x="57" y="24"/>
                    </a:lnTo>
                    <a:lnTo>
                      <a:pt x="48" y="24"/>
                    </a:lnTo>
                    <a:lnTo>
                      <a:pt x="45" y="25"/>
                    </a:lnTo>
                    <a:lnTo>
                      <a:pt x="39" y="25"/>
                    </a:lnTo>
                    <a:lnTo>
                      <a:pt x="35" y="26"/>
                    </a:lnTo>
                    <a:lnTo>
                      <a:pt x="32" y="26"/>
                    </a:lnTo>
                    <a:lnTo>
                      <a:pt x="28" y="28"/>
                    </a:lnTo>
                    <a:lnTo>
                      <a:pt x="26" y="29"/>
                    </a:lnTo>
                    <a:lnTo>
                      <a:pt x="21" y="29"/>
                    </a:lnTo>
                    <a:lnTo>
                      <a:pt x="13" y="32"/>
                    </a:lnTo>
                    <a:lnTo>
                      <a:pt x="5" y="32"/>
                    </a:lnTo>
                    <a:lnTo>
                      <a:pt x="2" y="33"/>
                    </a:lnTo>
                    <a:lnTo>
                      <a:pt x="0" y="33"/>
                    </a:lnTo>
                    <a:lnTo>
                      <a:pt x="0" y="32"/>
                    </a:lnTo>
                    <a:lnTo>
                      <a:pt x="5" y="29"/>
                    </a:lnTo>
                    <a:lnTo>
                      <a:pt x="17" y="25"/>
                    </a:lnTo>
                    <a:lnTo>
                      <a:pt x="24" y="24"/>
                    </a:lnTo>
                    <a:lnTo>
                      <a:pt x="30" y="22"/>
                    </a:lnTo>
                    <a:lnTo>
                      <a:pt x="35" y="20"/>
                    </a:lnTo>
                    <a:lnTo>
                      <a:pt x="47" y="20"/>
                    </a:lnTo>
                    <a:lnTo>
                      <a:pt x="49" y="18"/>
                    </a:lnTo>
                    <a:lnTo>
                      <a:pt x="52" y="18"/>
                    </a:lnTo>
                    <a:lnTo>
                      <a:pt x="55" y="17"/>
                    </a:lnTo>
                    <a:lnTo>
                      <a:pt x="69" y="17"/>
                    </a:lnTo>
                    <a:lnTo>
                      <a:pt x="73" y="16"/>
                    </a:lnTo>
                    <a:lnTo>
                      <a:pt x="74" y="15"/>
                    </a:lnTo>
                    <a:lnTo>
                      <a:pt x="57" y="15"/>
                    </a:lnTo>
                    <a:lnTo>
                      <a:pt x="65" y="13"/>
                    </a:lnTo>
                    <a:lnTo>
                      <a:pt x="74" y="11"/>
                    </a:lnTo>
                    <a:lnTo>
                      <a:pt x="81" y="9"/>
                    </a:lnTo>
                    <a:lnTo>
                      <a:pt x="93" y="7"/>
                    </a:lnTo>
                    <a:lnTo>
                      <a:pt x="110" y="7"/>
                    </a:lnTo>
                    <a:lnTo>
                      <a:pt x="112" y="5"/>
                    </a:lnTo>
                    <a:lnTo>
                      <a:pt x="119" y="5"/>
                    </a:lnTo>
                    <a:lnTo>
                      <a:pt x="140" y="3"/>
                    </a:lnTo>
                    <a:lnTo>
                      <a:pt x="149" y="1"/>
                    </a:lnTo>
                    <a:lnTo>
                      <a:pt x="162"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78" name="Freeform 337"/>
              <p:cNvSpPr/>
              <p:nvPr/>
            </p:nvSpPr>
            <p:spPr bwMode="auto">
              <a:xfrm>
                <a:off x="1851013" y="3468689"/>
                <a:ext cx="141288" cy="20638"/>
              </a:xfrm>
              <a:custGeom>
                <a:avLst/>
                <a:gdLst/>
                <a:ahLst/>
                <a:cxnLst>
                  <a:cxn ang="0">
                    <a:pos x="84" y="0"/>
                  </a:cxn>
                  <a:cxn ang="0">
                    <a:pos x="89" y="0"/>
                  </a:cxn>
                  <a:cxn ang="0">
                    <a:pos x="88" y="1"/>
                  </a:cxn>
                  <a:cxn ang="0">
                    <a:pos x="87" y="1"/>
                  </a:cxn>
                  <a:cxn ang="0">
                    <a:pos x="84" y="3"/>
                  </a:cxn>
                  <a:cxn ang="0">
                    <a:pos x="70" y="3"/>
                  </a:cxn>
                  <a:cxn ang="0">
                    <a:pos x="62" y="5"/>
                  </a:cxn>
                  <a:cxn ang="0">
                    <a:pos x="58" y="5"/>
                  </a:cxn>
                  <a:cxn ang="0">
                    <a:pos x="55" y="7"/>
                  </a:cxn>
                  <a:cxn ang="0">
                    <a:pos x="53" y="7"/>
                  </a:cxn>
                  <a:cxn ang="0">
                    <a:pos x="50" y="8"/>
                  </a:cxn>
                  <a:cxn ang="0">
                    <a:pos x="46" y="8"/>
                  </a:cxn>
                  <a:cxn ang="0">
                    <a:pos x="42" y="9"/>
                  </a:cxn>
                  <a:cxn ang="0">
                    <a:pos x="24" y="9"/>
                  </a:cxn>
                  <a:cxn ang="0">
                    <a:pos x="20" y="10"/>
                  </a:cxn>
                  <a:cxn ang="0">
                    <a:pos x="17" y="10"/>
                  </a:cxn>
                  <a:cxn ang="0">
                    <a:pos x="15" y="13"/>
                  </a:cxn>
                  <a:cxn ang="0">
                    <a:pos x="9" y="13"/>
                  </a:cxn>
                  <a:cxn ang="0">
                    <a:pos x="7" y="12"/>
                  </a:cxn>
                  <a:cxn ang="0">
                    <a:pos x="5" y="10"/>
                  </a:cxn>
                  <a:cxn ang="0">
                    <a:pos x="3" y="10"/>
                  </a:cxn>
                  <a:cxn ang="0">
                    <a:pos x="0" y="9"/>
                  </a:cxn>
                  <a:cxn ang="0">
                    <a:pos x="8" y="9"/>
                  </a:cxn>
                  <a:cxn ang="0">
                    <a:pos x="12" y="8"/>
                  </a:cxn>
                  <a:cxn ang="0">
                    <a:pos x="23" y="8"/>
                  </a:cxn>
                  <a:cxn ang="0">
                    <a:pos x="25" y="7"/>
                  </a:cxn>
                  <a:cxn ang="0">
                    <a:pos x="32" y="7"/>
                  </a:cxn>
                  <a:cxn ang="0">
                    <a:pos x="40" y="5"/>
                  </a:cxn>
                  <a:cxn ang="0">
                    <a:pos x="54" y="5"/>
                  </a:cxn>
                  <a:cxn ang="0">
                    <a:pos x="62" y="3"/>
                  </a:cxn>
                  <a:cxn ang="0">
                    <a:pos x="68" y="1"/>
                  </a:cxn>
                  <a:cxn ang="0">
                    <a:pos x="76" y="1"/>
                  </a:cxn>
                  <a:cxn ang="0">
                    <a:pos x="84" y="0"/>
                  </a:cxn>
                </a:cxnLst>
                <a:rect l="0" t="0" r="r" b="b"/>
                <a:pathLst>
                  <a:path w="89" h="13">
                    <a:moveTo>
                      <a:pt x="84" y="0"/>
                    </a:moveTo>
                    <a:lnTo>
                      <a:pt x="89" y="0"/>
                    </a:lnTo>
                    <a:lnTo>
                      <a:pt x="88" y="1"/>
                    </a:lnTo>
                    <a:lnTo>
                      <a:pt x="87" y="1"/>
                    </a:lnTo>
                    <a:lnTo>
                      <a:pt x="84" y="3"/>
                    </a:lnTo>
                    <a:lnTo>
                      <a:pt x="70" y="3"/>
                    </a:lnTo>
                    <a:lnTo>
                      <a:pt x="62" y="5"/>
                    </a:lnTo>
                    <a:lnTo>
                      <a:pt x="58" y="5"/>
                    </a:lnTo>
                    <a:lnTo>
                      <a:pt x="55" y="7"/>
                    </a:lnTo>
                    <a:lnTo>
                      <a:pt x="53" y="7"/>
                    </a:lnTo>
                    <a:lnTo>
                      <a:pt x="50" y="8"/>
                    </a:lnTo>
                    <a:lnTo>
                      <a:pt x="46" y="8"/>
                    </a:lnTo>
                    <a:lnTo>
                      <a:pt x="42" y="9"/>
                    </a:lnTo>
                    <a:lnTo>
                      <a:pt x="24" y="9"/>
                    </a:lnTo>
                    <a:lnTo>
                      <a:pt x="20" y="10"/>
                    </a:lnTo>
                    <a:lnTo>
                      <a:pt x="17" y="10"/>
                    </a:lnTo>
                    <a:lnTo>
                      <a:pt x="15" y="13"/>
                    </a:lnTo>
                    <a:lnTo>
                      <a:pt x="9" y="13"/>
                    </a:lnTo>
                    <a:lnTo>
                      <a:pt x="7" y="12"/>
                    </a:lnTo>
                    <a:lnTo>
                      <a:pt x="5" y="10"/>
                    </a:lnTo>
                    <a:lnTo>
                      <a:pt x="3" y="10"/>
                    </a:lnTo>
                    <a:lnTo>
                      <a:pt x="0" y="9"/>
                    </a:lnTo>
                    <a:lnTo>
                      <a:pt x="8" y="9"/>
                    </a:lnTo>
                    <a:lnTo>
                      <a:pt x="12" y="8"/>
                    </a:lnTo>
                    <a:lnTo>
                      <a:pt x="23" y="8"/>
                    </a:lnTo>
                    <a:lnTo>
                      <a:pt x="25" y="7"/>
                    </a:lnTo>
                    <a:lnTo>
                      <a:pt x="32" y="7"/>
                    </a:lnTo>
                    <a:lnTo>
                      <a:pt x="40" y="5"/>
                    </a:lnTo>
                    <a:lnTo>
                      <a:pt x="54" y="5"/>
                    </a:lnTo>
                    <a:lnTo>
                      <a:pt x="62" y="3"/>
                    </a:lnTo>
                    <a:lnTo>
                      <a:pt x="68" y="1"/>
                    </a:lnTo>
                    <a:lnTo>
                      <a:pt x="76" y="1"/>
                    </a:lnTo>
                    <a:lnTo>
                      <a:pt x="8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79" name="Freeform 338"/>
              <p:cNvSpPr>
                <a:spLocks noEditPoints="1"/>
              </p:cNvSpPr>
              <p:nvPr/>
            </p:nvSpPr>
            <p:spPr bwMode="auto">
              <a:xfrm>
                <a:off x="1757350" y="3494089"/>
                <a:ext cx="53975" cy="17463"/>
              </a:xfrm>
              <a:custGeom>
                <a:avLst/>
                <a:gdLst/>
                <a:ahLst/>
                <a:cxnLst>
                  <a:cxn ang="0">
                    <a:pos x="4" y="10"/>
                  </a:cxn>
                  <a:cxn ang="0">
                    <a:pos x="3" y="11"/>
                  </a:cxn>
                  <a:cxn ang="0">
                    <a:pos x="0" y="11"/>
                  </a:cxn>
                  <a:cxn ang="0">
                    <a:pos x="5" y="10"/>
                  </a:cxn>
                  <a:cxn ang="0">
                    <a:pos x="4" y="10"/>
                  </a:cxn>
                  <a:cxn ang="0">
                    <a:pos x="32" y="0"/>
                  </a:cxn>
                  <a:cxn ang="0">
                    <a:pos x="34" y="0"/>
                  </a:cxn>
                  <a:cxn ang="0">
                    <a:pos x="34" y="1"/>
                  </a:cxn>
                  <a:cxn ang="0">
                    <a:pos x="32" y="4"/>
                  </a:cxn>
                  <a:cxn ang="0">
                    <a:pos x="26" y="6"/>
                  </a:cxn>
                  <a:cxn ang="0">
                    <a:pos x="21" y="8"/>
                  </a:cxn>
                  <a:cxn ang="0">
                    <a:pos x="17" y="9"/>
                  </a:cxn>
                  <a:cxn ang="0">
                    <a:pos x="16" y="9"/>
                  </a:cxn>
                  <a:cxn ang="0">
                    <a:pos x="13" y="10"/>
                  </a:cxn>
                  <a:cxn ang="0">
                    <a:pos x="5" y="10"/>
                  </a:cxn>
                  <a:cxn ang="0">
                    <a:pos x="12" y="8"/>
                  </a:cxn>
                  <a:cxn ang="0">
                    <a:pos x="19" y="6"/>
                  </a:cxn>
                  <a:cxn ang="0">
                    <a:pos x="21" y="5"/>
                  </a:cxn>
                  <a:cxn ang="0">
                    <a:pos x="22" y="5"/>
                  </a:cxn>
                  <a:cxn ang="0">
                    <a:pos x="24" y="4"/>
                  </a:cxn>
                  <a:cxn ang="0">
                    <a:pos x="32" y="0"/>
                  </a:cxn>
                </a:cxnLst>
                <a:rect l="0" t="0" r="r" b="b"/>
                <a:pathLst>
                  <a:path w="34" h="11">
                    <a:moveTo>
                      <a:pt x="4" y="10"/>
                    </a:moveTo>
                    <a:lnTo>
                      <a:pt x="3" y="11"/>
                    </a:lnTo>
                    <a:lnTo>
                      <a:pt x="0" y="11"/>
                    </a:lnTo>
                    <a:lnTo>
                      <a:pt x="5" y="10"/>
                    </a:lnTo>
                    <a:lnTo>
                      <a:pt x="4" y="10"/>
                    </a:lnTo>
                    <a:close/>
                    <a:moveTo>
                      <a:pt x="32" y="0"/>
                    </a:moveTo>
                    <a:lnTo>
                      <a:pt x="34" y="0"/>
                    </a:lnTo>
                    <a:lnTo>
                      <a:pt x="34" y="1"/>
                    </a:lnTo>
                    <a:lnTo>
                      <a:pt x="32" y="4"/>
                    </a:lnTo>
                    <a:lnTo>
                      <a:pt x="26" y="6"/>
                    </a:lnTo>
                    <a:lnTo>
                      <a:pt x="21" y="8"/>
                    </a:lnTo>
                    <a:lnTo>
                      <a:pt x="17" y="9"/>
                    </a:lnTo>
                    <a:lnTo>
                      <a:pt x="16" y="9"/>
                    </a:lnTo>
                    <a:lnTo>
                      <a:pt x="13" y="10"/>
                    </a:lnTo>
                    <a:lnTo>
                      <a:pt x="5" y="10"/>
                    </a:lnTo>
                    <a:lnTo>
                      <a:pt x="12" y="8"/>
                    </a:lnTo>
                    <a:lnTo>
                      <a:pt x="19" y="6"/>
                    </a:lnTo>
                    <a:lnTo>
                      <a:pt x="21" y="5"/>
                    </a:lnTo>
                    <a:lnTo>
                      <a:pt x="22" y="5"/>
                    </a:lnTo>
                    <a:lnTo>
                      <a:pt x="24" y="4"/>
                    </a:lnTo>
                    <a:lnTo>
                      <a:pt x="32"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1" name="Freeform 339"/>
              <p:cNvSpPr/>
              <p:nvPr/>
            </p:nvSpPr>
            <p:spPr bwMode="auto">
              <a:xfrm>
                <a:off x="1760525" y="3511551"/>
                <a:ext cx="49213" cy="17463"/>
              </a:xfrm>
              <a:custGeom>
                <a:avLst/>
                <a:gdLst/>
                <a:ahLst/>
                <a:cxnLst>
                  <a:cxn ang="0">
                    <a:pos x="20" y="0"/>
                  </a:cxn>
                  <a:cxn ang="0">
                    <a:pos x="30" y="0"/>
                  </a:cxn>
                  <a:cxn ang="0">
                    <a:pos x="31" y="2"/>
                  </a:cxn>
                  <a:cxn ang="0">
                    <a:pos x="31" y="3"/>
                  </a:cxn>
                  <a:cxn ang="0">
                    <a:pos x="30" y="3"/>
                  </a:cxn>
                  <a:cxn ang="0">
                    <a:pos x="27" y="6"/>
                  </a:cxn>
                  <a:cxn ang="0">
                    <a:pos x="26" y="6"/>
                  </a:cxn>
                  <a:cxn ang="0">
                    <a:pos x="23" y="7"/>
                  </a:cxn>
                  <a:cxn ang="0">
                    <a:pos x="20" y="10"/>
                  </a:cxn>
                  <a:cxn ang="0">
                    <a:pos x="15" y="10"/>
                  </a:cxn>
                  <a:cxn ang="0">
                    <a:pos x="14" y="11"/>
                  </a:cxn>
                  <a:cxn ang="0">
                    <a:pos x="1" y="11"/>
                  </a:cxn>
                  <a:cxn ang="0">
                    <a:pos x="0" y="10"/>
                  </a:cxn>
                  <a:cxn ang="0">
                    <a:pos x="0" y="8"/>
                  </a:cxn>
                  <a:cxn ang="0">
                    <a:pos x="1" y="7"/>
                  </a:cxn>
                  <a:cxn ang="0">
                    <a:pos x="3" y="7"/>
                  </a:cxn>
                  <a:cxn ang="0">
                    <a:pos x="6" y="6"/>
                  </a:cxn>
                  <a:cxn ang="0">
                    <a:pos x="11" y="6"/>
                  </a:cxn>
                  <a:cxn ang="0">
                    <a:pos x="14" y="4"/>
                  </a:cxn>
                  <a:cxn ang="0">
                    <a:pos x="17" y="2"/>
                  </a:cxn>
                  <a:cxn ang="0">
                    <a:pos x="20" y="0"/>
                  </a:cxn>
                </a:cxnLst>
                <a:rect l="0" t="0" r="r" b="b"/>
                <a:pathLst>
                  <a:path w="31" h="11">
                    <a:moveTo>
                      <a:pt x="20" y="0"/>
                    </a:moveTo>
                    <a:lnTo>
                      <a:pt x="30" y="0"/>
                    </a:lnTo>
                    <a:lnTo>
                      <a:pt x="31" y="2"/>
                    </a:lnTo>
                    <a:lnTo>
                      <a:pt x="31" y="3"/>
                    </a:lnTo>
                    <a:lnTo>
                      <a:pt x="30" y="3"/>
                    </a:lnTo>
                    <a:lnTo>
                      <a:pt x="27" y="6"/>
                    </a:lnTo>
                    <a:lnTo>
                      <a:pt x="26" y="6"/>
                    </a:lnTo>
                    <a:lnTo>
                      <a:pt x="23" y="7"/>
                    </a:lnTo>
                    <a:lnTo>
                      <a:pt x="20" y="10"/>
                    </a:lnTo>
                    <a:lnTo>
                      <a:pt x="15" y="10"/>
                    </a:lnTo>
                    <a:lnTo>
                      <a:pt x="14" y="11"/>
                    </a:lnTo>
                    <a:lnTo>
                      <a:pt x="1" y="11"/>
                    </a:lnTo>
                    <a:lnTo>
                      <a:pt x="0" y="10"/>
                    </a:lnTo>
                    <a:lnTo>
                      <a:pt x="0" y="8"/>
                    </a:lnTo>
                    <a:lnTo>
                      <a:pt x="1" y="7"/>
                    </a:lnTo>
                    <a:lnTo>
                      <a:pt x="3" y="7"/>
                    </a:lnTo>
                    <a:lnTo>
                      <a:pt x="6" y="6"/>
                    </a:lnTo>
                    <a:lnTo>
                      <a:pt x="11" y="6"/>
                    </a:lnTo>
                    <a:lnTo>
                      <a:pt x="14" y="4"/>
                    </a:lnTo>
                    <a:lnTo>
                      <a:pt x="17" y="2"/>
                    </a:lnTo>
                    <a:lnTo>
                      <a:pt x="2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2" name="Freeform 340"/>
              <p:cNvSpPr/>
              <p:nvPr/>
            </p:nvSpPr>
            <p:spPr bwMode="auto">
              <a:xfrm>
                <a:off x="1760525" y="3490914"/>
                <a:ext cx="31750" cy="11113"/>
              </a:xfrm>
              <a:custGeom>
                <a:avLst/>
                <a:gdLst/>
                <a:ahLst/>
                <a:cxnLst>
                  <a:cxn ang="0">
                    <a:pos x="20" y="0"/>
                  </a:cxn>
                  <a:cxn ang="0">
                    <a:pos x="18" y="2"/>
                  </a:cxn>
                  <a:cxn ang="0">
                    <a:pos x="17" y="3"/>
                  </a:cxn>
                  <a:cxn ang="0">
                    <a:pos x="13" y="4"/>
                  </a:cxn>
                  <a:cxn ang="0">
                    <a:pos x="10" y="6"/>
                  </a:cxn>
                  <a:cxn ang="0">
                    <a:pos x="6" y="7"/>
                  </a:cxn>
                  <a:cxn ang="0">
                    <a:pos x="0" y="7"/>
                  </a:cxn>
                  <a:cxn ang="0">
                    <a:pos x="1" y="6"/>
                  </a:cxn>
                  <a:cxn ang="0">
                    <a:pos x="5" y="4"/>
                  </a:cxn>
                  <a:cxn ang="0">
                    <a:pos x="10" y="3"/>
                  </a:cxn>
                  <a:cxn ang="0">
                    <a:pos x="17" y="2"/>
                  </a:cxn>
                  <a:cxn ang="0">
                    <a:pos x="20" y="0"/>
                  </a:cxn>
                </a:cxnLst>
                <a:rect l="0" t="0" r="r" b="b"/>
                <a:pathLst>
                  <a:path w="20" h="7">
                    <a:moveTo>
                      <a:pt x="20" y="0"/>
                    </a:moveTo>
                    <a:lnTo>
                      <a:pt x="18" y="2"/>
                    </a:lnTo>
                    <a:lnTo>
                      <a:pt x="17" y="3"/>
                    </a:lnTo>
                    <a:lnTo>
                      <a:pt x="13" y="4"/>
                    </a:lnTo>
                    <a:lnTo>
                      <a:pt x="10" y="6"/>
                    </a:lnTo>
                    <a:lnTo>
                      <a:pt x="6" y="7"/>
                    </a:lnTo>
                    <a:lnTo>
                      <a:pt x="0" y="7"/>
                    </a:lnTo>
                    <a:lnTo>
                      <a:pt x="1" y="6"/>
                    </a:lnTo>
                    <a:lnTo>
                      <a:pt x="5" y="4"/>
                    </a:lnTo>
                    <a:lnTo>
                      <a:pt x="10" y="3"/>
                    </a:lnTo>
                    <a:lnTo>
                      <a:pt x="17" y="2"/>
                    </a:lnTo>
                    <a:lnTo>
                      <a:pt x="20"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3" name="Freeform 341"/>
              <p:cNvSpPr/>
              <p:nvPr/>
            </p:nvSpPr>
            <p:spPr bwMode="auto">
              <a:xfrm>
                <a:off x="1571613" y="3530601"/>
                <a:ext cx="192088" cy="85725"/>
              </a:xfrm>
              <a:custGeom>
                <a:avLst/>
                <a:gdLst/>
                <a:ahLst/>
                <a:cxnLst>
                  <a:cxn ang="0">
                    <a:pos x="104" y="0"/>
                  </a:cxn>
                  <a:cxn ang="0">
                    <a:pos x="99" y="4"/>
                  </a:cxn>
                  <a:cxn ang="0">
                    <a:pos x="96" y="8"/>
                  </a:cxn>
                  <a:cxn ang="0">
                    <a:pos x="99" y="12"/>
                  </a:cxn>
                  <a:cxn ang="0">
                    <a:pos x="104" y="11"/>
                  </a:cxn>
                  <a:cxn ang="0">
                    <a:pos x="108" y="8"/>
                  </a:cxn>
                  <a:cxn ang="0">
                    <a:pos x="115" y="7"/>
                  </a:cxn>
                  <a:cxn ang="0">
                    <a:pos x="120" y="6"/>
                  </a:cxn>
                  <a:cxn ang="0">
                    <a:pos x="121" y="7"/>
                  </a:cxn>
                  <a:cxn ang="0">
                    <a:pos x="119" y="8"/>
                  </a:cxn>
                  <a:cxn ang="0">
                    <a:pos x="115" y="13"/>
                  </a:cxn>
                  <a:cxn ang="0">
                    <a:pos x="99" y="16"/>
                  </a:cxn>
                  <a:cxn ang="0">
                    <a:pos x="90" y="17"/>
                  </a:cxn>
                  <a:cxn ang="0">
                    <a:pos x="77" y="24"/>
                  </a:cxn>
                  <a:cxn ang="0">
                    <a:pos x="58" y="32"/>
                  </a:cxn>
                  <a:cxn ang="0">
                    <a:pos x="56" y="33"/>
                  </a:cxn>
                  <a:cxn ang="0">
                    <a:pos x="50" y="37"/>
                  </a:cxn>
                  <a:cxn ang="0">
                    <a:pos x="42" y="38"/>
                  </a:cxn>
                  <a:cxn ang="0">
                    <a:pos x="40" y="37"/>
                  </a:cxn>
                  <a:cxn ang="0">
                    <a:pos x="31" y="40"/>
                  </a:cxn>
                  <a:cxn ang="0">
                    <a:pos x="29" y="37"/>
                  </a:cxn>
                  <a:cxn ang="0">
                    <a:pos x="25" y="38"/>
                  </a:cxn>
                  <a:cxn ang="0">
                    <a:pos x="20" y="42"/>
                  </a:cxn>
                  <a:cxn ang="0">
                    <a:pos x="12" y="51"/>
                  </a:cxn>
                  <a:cxn ang="0">
                    <a:pos x="0" y="54"/>
                  </a:cxn>
                  <a:cxn ang="0">
                    <a:pos x="6" y="50"/>
                  </a:cxn>
                  <a:cxn ang="0">
                    <a:pos x="12" y="45"/>
                  </a:cxn>
                  <a:cxn ang="0">
                    <a:pos x="18" y="41"/>
                  </a:cxn>
                  <a:cxn ang="0">
                    <a:pos x="23" y="38"/>
                  </a:cxn>
                  <a:cxn ang="0">
                    <a:pos x="35" y="32"/>
                  </a:cxn>
                  <a:cxn ang="0">
                    <a:pos x="45" y="28"/>
                  </a:cxn>
                  <a:cxn ang="0">
                    <a:pos x="50" y="25"/>
                  </a:cxn>
                  <a:cxn ang="0">
                    <a:pos x="56" y="21"/>
                  </a:cxn>
                  <a:cxn ang="0">
                    <a:pos x="61" y="20"/>
                  </a:cxn>
                  <a:cxn ang="0">
                    <a:pos x="67" y="17"/>
                  </a:cxn>
                  <a:cxn ang="0">
                    <a:pos x="80" y="16"/>
                  </a:cxn>
                  <a:cxn ang="0">
                    <a:pos x="82" y="11"/>
                  </a:cxn>
                  <a:cxn ang="0">
                    <a:pos x="86" y="7"/>
                  </a:cxn>
                  <a:cxn ang="0">
                    <a:pos x="90" y="4"/>
                  </a:cxn>
                  <a:cxn ang="0">
                    <a:pos x="96" y="2"/>
                  </a:cxn>
                  <a:cxn ang="0">
                    <a:pos x="103" y="0"/>
                  </a:cxn>
                </a:cxnLst>
                <a:rect l="0" t="0" r="r" b="b"/>
                <a:pathLst>
                  <a:path w="121" h="54">
                    <a:moveTo>
                      <a:pt x="103" y="0"/>
                    </a:moveTo>
                    <a:lnTo>
                      <a:pt x="104" y="0"/>
                    </a:lnTo>
                    <a:lnTo>
                      <a:pt x="101" y="3"/>
                    </a:lnTo>
                    <a:lnTo>
                      <a:pt x="99" y="4"/>
                    </a:lnTo>
                    <a:lnTo>
                      <a:pt x="96" y="7"/>
                    </a:lnTo>
                    <a:lnTo>
                      <a:pt x="96" y="8"/>
                    </a:lnTo>
                    <a:lnTo>
                      <a:pt x="98" y="11"/>
                    </a:lnTo>
                    <a:lnTo>
                      <a:pt x="99" y="12"/>
                    </a:lnTo>
                    <a:lnTo>
                      <a:pt x="101" y="12"/>
                    </a:lnTo>
                    <a:lnTo>
                      <a:pt x="104" y="11"/>
                    </a:lnTo>
                    <a:lnTo>
                      <a:pt x="105" y="9"/>
                    </a:lnTo>
                    <a:lnTo>
                      <a:pt x="108" y="8"/>
                    </a:lnTo>
                    <a:lnTo>
                      <a:pt x="111" y="8"/>
                    </a:lnTo>
                    <a:lnTo>
                      <a:pt x="115" y="7"/>
                    </a:lnTo>
                    <a:lnTo>
                      <a:pt x="117" y="7"/>
                    </a:lnTo>
                    <a:lnTo>
                      <a:pt x="120" y="6"/>
                    </a:lnTo>
                    <a:lnTo>
                      <a:pt x="121" y="6"/>
                    </a:lnTo>
                    <a:lnTo>
                      <a:pt x="121" y="7"/>
                    </a:lnTo>
                    <a:lnTo>
                      <a:pt x="120" y="7"/>
                    </a:lnTo>
                    <a:lnTo>
                      <a:pt x="119" y="8"/>
                    </a:lnTo>
                    <a:lnTo>
                      <a:pt x="119" y="9"/>
                    </a:lnTo>
                    <a:lnTo>
                      <a:pt x="115" y="13"/>
                    </a:lnTo>
                    <a:lnTo>
                      <a:pt x="107" y="16"/>
                    </a:lnTo>
                    <a:lnTo>
                      <a:pt x="99" y="16"/>
                    </a:lnTo>
                    <a:lnTo>
                      <a:pt x="95" y="17"/>
                    </a:lnTo>
                    <a:lnTo>
                      <a:pt x="90" y="17"/>
                    </a:lnTo>
                    <a:lnTo>
                      <a:pt x="84" y="19"/>
                    </a:lnTo>
                    <a:lnTo>
                      <a:pt x="77" y="24"/>
                    </a:lnTo>
                    <a:lnTo>
                      <a:pt x="74" y="26"/>
                    </a:lnTo>
                    <a:lnTo>
                      <a:pt x="58" y="32"/>
                    </a:lnTo>
                    <a:lnTo>
                      <a:pt x="57" y="33"/>
                    </a:lnTo>
                    <a:lnTo>
                      <a:pt x="56" y="33"/>
                    </a:lnTo>
                    <a:lnTo>
                      <a:pt x="53" y="36"/>
                    </a:lnTo>
                    <a:lnTo>
                      <a:pt x="50" y="37"/>
                    </a:lnTo>
                    <a:lnTo>
                      <a:pt x="49" y="38"/>
                    </a:lnTo>
                    <a:lnTo>
                      <a:pt x="42" y="38"/>
                    </a:lnTo>
                    <a:lnTo>
                      <a:pt x="42" y="37"/>
                    </a:lnTo>
                    <a:lnTo>
                      <a:pt x="40" y="37"/>
                    </a:lnTo>
                    <a:lnTo>
                      <a:pt x="35" y="40"/>
                    </a:lnTo>
                    <a:lnTo>
                      <a:pt x="31" y="40"/>
                    </a:lnTo>
                    <a:lnTo>
                      <a:pt x="31" y="37"/>
                    </a:lnTo>
                    <a:lnTo>
                      <a:pt x="29" y="37"/>
                    </a:lnTo>
                    <a:lnTo>
                      <a:pt x="27" y="38"/>
                    </a:lnTo>
                    <a:lnTo>
                      <a:pt x="25" y="38"/>
                    </a:lnTo>
                    <a:lnTo>
                      <a:pt x="23" y="40"/>
                    </a:lnTo>
                    <a:lnTo>
                      <a:pt x="20" y="42"/>
                    </a:lnTo>
                    <a:lnTo>
                      <a:pt x="18" y="46"/>
                    </a:lnTo>
                    <a:lnTo>
                      <a:pt x="12" y="51"/>
                    </a:lnTo>
                    <a:lnTo>
                      <a:pt x="7" y="54"/>
                    </a:lnTo>
                    <a:lnTo>
                      <a:pt x="0" y="54"/>
                    </a:lnTo>
                    <a:lnTo>
                      <a:pt x="3" y="51"/>
                    </a:lnTo>
                    <a:lnTo>
                      <a:pt x="6" y="50"/>
                    </a:lnTo>
                    <a:lnTo>
                      <a:pt x="10" y="46"/>
                    </a:lnTo>
                    <a:lnTo>
                      <a:pt x="12" y="45"/>
                    </a:lnTo>
                    <a:lnTo>
                      <a:pt x="15" y="42"/>
                    </a:lnTo>
                    <a:lnTo>
                      <a:pt x="18" y="41"/>
                    </a:lnTo>
                    <a:lnTo>
                      <a:pt x="20" y="38"/>
                    </a:lnTo>
                    <a:lnTo>
                      <a:pt x="23" y="38"/>
                    </a:lnTo>
                    <a:lnTo>
                      <a:pt x="24" y="37"/>
                    </a:lnTo>
                    <a:lnTo>
                      <a:pt x="35" y="32"/>
                    </a:lnTo>
                    <a:lnTo>
                      <a:pt x="37" y="32"/>
                    </a:lnTo>
                    <a:lnTo>
                      <a:pt x="45" y="28"/>
                    </a:lnTo>
                    <a:lnTo>
                      <a:pt x="48" y="28"/>
                    </a:lnTo>
                    <a:lnTo>
                      <a:pt x="50" y="25"/>
                    </a:lnTo>
                    <a:lnTo>
                      <a:pt x="53" y="24"/>
                    </a:lnTo>
                    <a:lnTo>
                      <a:pt x="56" y="21"/>
                    </a:lnTo>
                    <a:lnTo>
                      <a:pt x="58" y="20"/>
                    </a:lnTo>
                    <a:lnTo>
                      <a:pt x="61" y="20"/>
                    </a:lnTo>
                    <a:lnTo>
                      <a:pt x="63" y="19"/>
                    </a:lnTo>
                    <a:lnTo>
                      <a:pt x="67" y="17"/>
                    </a:lnTo>
                    <a:lnTo>
                      <a:pt x="69" y="16"/>
                    </a:lnTo>
                    <a:lnTo>
                      <a:pt x="80" y="16"/>
                    </a:lnTo>
                    <a:lnTo>
                      <a:pt x="82" y="15"/>
                    </a:lnTo>
                    <a:lnTo>
                      <a:pt x="82" y="11"/>
                    </a:lnTo>
                    <a:lnTo>
                      <a:pt x="84" y="9"/>
                    </a:lnTo>
                    <a:lnTo>
                      <a:pt x="86" y="7"/>
                    </a:lnTo>
                    <a:lnTo>
                      <a:pt x="88" y="6"/>
                    </a:lnTo>
                    <a:lnTo>
                      <a:pt x="90" y="4"/>
                    </a:lnTo>
                    <a:lnTo>
                      <a:pt x="92" y="3"/>
                    </a:lnTo>
                    <a:lnTo>
                      <a:pt x="96" y="2"/>
                    </a:lnTo>
                    <a:lnTo>
                      <a:pt x="99" y="2"/>
                    </a:lnTo>
                    <a:lnTo>
                      <a:pt x="103"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4" name="Freeform 342"/>
              <p:cNvSpPr/>
              <p:nvPr/>
            </p:nvSpPr>
            <p:spPr bwMode="auto">
              <a:xfrm>
                <a:off x="1622413" y="3524251"/>
                <a:ext cx="106363" cy="52388"/>
              </a:xfrm>
              <a:custGeom>
                <a:avLst/>
                <a:gdLst/>
                <a:ahLst/>
                <a:cxnLst>
                  <a:cxn ang="0">
                    <a:pos x="64" y="0"/>
                  </a:cxn>
                  <a:cxn ang="0">
                    <a:pos x="67" y="0"/>
                  </a:cxn>
                  <a:cxn ang="0">
                    <a:pos x="66" y="2"/>
                  </a:cxn>
                  <a:cxn ang="0">
                    <a:pos x="60" y="4"/>
                  </a:cxn>
                  <a:cxn ang="0">
                    <a:pos x="56" y="6"/>
                  </a:cxn>
                  <a:cxn ang="0">
                    <a:pos x="54" y="7"/>
                  </a:cxn>
                  <a:cxn ang="0">
                    <a:pos x="51" y="7"/>
                  </a:cxn>
                  <a:cxn ang="0">
                    <a:pos x="50" y="8"/>
                  </a:cxn>
                  <a:cxn ang="0">
                    <a:pos x="47" y="8"/>
                  </a:cxn>
                  <a:cxn ang="0">
                    <a:pos x="45" y="10"/>
                  </a:cxn>
                  <a:cxn ang="0">
                    <a:pos x="41" y="10"/>
                  </a:cxn>
                  <a:cxn ang="0">
                    <a:pos x="39" y="11"/>
                  </a:cxn>
                  <a:cxn ang="0">
                    <a:pos x="43" y="11"/>
                  </a:cxn>
                  <a:cxn ang="0">
                    <a:pos x="42" y="12"/>
                  </a:cxn>
                  <a:cxn ang="0">
                    <a:pos x="34" y="17"/>
                  </a:cxn>
                  <a:cxn ang="0">
                    <a:pos x="33" y="17"/>
                  </a:cxn>
                  <a:cxn ang="0">
                    <a:pos x="27" y="20"/>
                  </a:cxn>
                  <a:cxn ang="0">
                    <a:pos x="24" y="23"/>
                  </a:cxn>
                  <a:cxn ang="0">
                    <a:pos x="21" y="24"/>
                  </a:cxn>
                  <a:cxn ang="0">
                    <a:pos x="18" y="24"/>
                  </a:cxn>
                  <a:cxn ang="0">
                    <a:pos x="17" y="25"/>
                  </a:cxn>
                  <a:cxn ang="0">
                    <a:pos x="13" y="25"/>
                  </a:cxn>
                  <a:cxn ang="0">
                    <a:pos x="5" y="29"/>
                  </a:cxn>
                  <a:cxn ang="0">
                    <a:pos x="3" y="32"/>
                  </a:cxn>
                  <a:cxn ang="0">
                    <a:pos x="0" y="33"/>
                  </a:cxn>
                  <a:cxn ang="0">
                    <a:pos x="5" y="28"/>
                  </a:cxn>
                  <a:cxn ang="0">
                    <a:pos x="9" y="27"/>
                  </a:cxn>
                  <a:cxn ang="0">
                    <a:pos x="12" y="24"/>
                  </a:cxn>
                  <a:cxn ang="0">
                    <a:pos x="17" y="21"/>
                  </a:cxn>
                  <a:cxn ang="0">
                    <a:pos x="21" y="19"/>
                  </a:cxn>
                  <a:cxn ang="0">
                    <a:pos x="25" y="15"/>
                  </a:cxn>
                  <a:cxn ang="0">
                    <a:pos x="30" y="12"/>
                  </a:cxn>
                  <a:cxn ang="0">
                    <a:pos x="34" y="11"/>
                  </a:cxn>
                  <a:cxn ang="0">
                    <a:pos x="35" y="10"/>
                  </a:cxn>
                  <a:cxn ang="0">
                    <a:pos x="37" y="10"/>
                  </a:cxn>
                  <a:cxn ang="0">
                    <a:pos x="37" y="8"/>
                  </a:cxn>
                  <a:cxn ang="0">
                    <a:pos x="38" y="7"/>
                  </a:cxn>
                  <a:cxn ang="0">
                    <a:pos x="41" y="6"/>
                  </a:cxn>
                  <a:cxn ang="0">
                    <a:pos x="46" y="4"/>
                  </a:cxn>
                  <a:cxn ang="0">
                    <a:pos x="51" y="2"/>
                  </a:cxn>
                  <a:cxn ang="0">
                    <a:pos x="51" y="3"/>
                  </a:cxn>
                  <a:cxn ang="0">
                    <a:pos x="52" y="3"/>
                  </a:cxn>
                  <a:cxn ang="0">
                    <a:pos x="56" y="2"/>
                  </a:cxn>
                  <a:cxn ang="0">
                    <a:pos x="63" y="2"/>
                  </a:cxn>
                  <a:cxn ang="0">
                    <a:pos x="64" y="0"/>
                  </a:cxn>
                </a:cxnLst>
                <a:rect l="0" t="0" r="r" b="b"/>
                <a:pathLst>
                  <a:path w="67" h="33">
                    <a:moveTo>
                      <a:pt x="64" y="0"/>
                    </a:moveTo>
                    <a:lnTo>
                      <a:pt x="67" y="0"/>
                    </a:lnTo>
                    <a:lnTo>
                      <a:pt x="66" y="2"/>
                    </a:lnTo>
                    <a:lnTo>
                      <a:pt x="60" y="4"/>
                    </a:lnTo>
                    <a:lnTo>
                      <a:pt x="56" y="6"/>
                    </a:lnTo>
                    <a:lnTo>
                      <a:pt x="54" y="7"/>
                    </a:lnTo>
                    <a:lnTo>
                      <a:pt x="51" y="7"/>
                    </a:lnTo>
                    <a:lnTo>
                      <a:pt x="50" y="8"/>
                    </a:lnTo>
                    <a:lnTo>
                      <a:pt x="47" y="8"/>
                    </a:lnTo>
                    <a:lnTo>
                      <a:pt x="45" y="10"/>
                    </a:lnTo>
                    <a:lnTo>
                      <a:pt x="41" y="10"/>
                    </a:lnTo>
                    <a:lnTo>
                      <a:pt x="39" y="11"/>
                    </a:lnTo>
                    <a:lnTo>
                      <a:pt x="43" y="11"/>
                    </a:lnTo>
                    <a:lnTo>
                      <a:pt x="42" y="12"/>
                    </a:lnTo>
                    <a:lnTo>
                      <a:pt x="34" y="17"/>
                    </a:lnTo>
                    <a:lnTo>
                      <a:pt x="33" y="17"/>
                    </a:lnTo>
                    <a:lnTo>
                      <a:pt x="27" y="20"/>
                    </a:lnTo>
                    <a:lnTo>
                      <a:pt x="24" y="23"/>
                    </a:lnTo>
                    <a:lnTo>
                      <a:pt x="21" y="24"/>
                    </a:lnTo>
                    <a:lnTo>
                      <a:pt x="18" y="24"/>
                    </a:lnTo>
                    <a:lnTo>
                      <a:pt x="17" y="25"/>
                    </a:lnTo>
                    <a:lnTo>
                      <a:pt x="13" y="25"/>
                    </a:lnTo>
                    <a:lnTo>
                      <a:pt x="5" y="29"/>
                    </a:lnTo>
                    <a:lnTo>
                      <a:pt x="3" y="32"/>
                    </a:lnTo>
                    <a:lnTo>
                      <a:pt x="0" y="33"/>
                    </a:lnTo>
                    <a:lnTo>
                      <a:pt x="5" y="28"/>
                    </a:lnTo>
                    <a:lnTo>
                      <a:pt x="9" y="27"/>
                    </a:lnTo>
                    <a:lnTo>
                      <a:pt x="12" y="24"/>
                    </a:lnTo>
                    <a:lnTo>
                      <a:pt x="17" y="21"/>
                    </a:lnTo>
                    <a:lnTo>
                      <a:pt x="21" y="19"/>
                    </a:lnTo>
                    <a:lnTo>
                      <a:pt x="25" y="15"/>
                    </a:lnTo>
                    <a:lnTo>
                      <a:pt x="30" y="12"/>
                    </a:lnTo>
                    <a:lnTo>
                      <a:pt x="34" y="11"/>
                    </a:lnTo>
                    <a:lnTo>
                      <a:pt x="35" y="10"/>
                    </a:lnTo>
                    <a:lnTo>
                      <a:pt x="37" y="10"/>
                    </a:lnTo>
                    <a:lnTo>
                      <a:pt x="37" y="8"/>
                    </a:lnTo>
                    <a:lnTo>
                      <a:pt x="38" y="7"/>
                    </a:lnTo>
                    <a:lnTo>
                      <a:pt x="41" y="6"/>
                    </a:lnTo>
                    <a:lnTo>
                      <a:pt x="46" y="4"/>
                    </a:lnTo>
                    <a:lnTo>
                      <a:pt x="51" y="2"/>
                    </a:lnTo>
                    <a:lnTo>
                      <a:pt x="51" y="3"/>
                    </a:lnTo>
                    <a:lnTo>
                      <a:pt x="52" y="3"/>
                    </a:lnTo>
                    <a:lnTo>
                      <a:pt x="56" y="2"/>
                    </a:lnTo>
                    <a:lnTo>
                      <a:pt x="63" y="2"/>
                    </a:lnTo>
                    <a:lnTo>
                      <a:pt x="6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5" name="Freeform 343"/>
              <p:cNvSpPr/>
              <p:nvPr/>
            </p:nvSpPr>
            <p:spPr bwMode="auto">
              <a:xfrm>
                <a:off x="2266938" y="3676651"/>
                <a:ext cx="92075" cy="52388"/>
              </a:xfrm>
              <a:custGeom>
                <a:avLst/>
                <a:gdLst/>
                <a:ahLst/>
                <a:cxnLst>
                  <a:cxn ang="0">
                    <a:pos x="24" y="0"/>
                  </a:cxn>
                  <a:cxn ang="0">
                    <a:pos x="28" y="0"/>
                  </a:cxn>
                  <a:cxn ang="0">
                    <a:pos x="28" y="1"/>
                  </a:cxn>
                  <a:cxn ang="0">
                    <a:pos x="27" y="3"/>
                  </a:cxn>
                  <a:cxn ang="0">
                    <a:pos x="25" y="5"/>
                  </a:cxn>
                  <a:cxn ang="0">
                    <a:pos x="23" y="6"/>
                  </a:cxn>
                  <a:cxn ang="0">
                    <a:pos x="23" y="9"/>
                  </a:cxn>
                  <a:cxn ang="0">
                    <a:pos x="24" y="10"/>
                  </a:cxn>
                  <a:cxn ang="0">
                    <a:pos x="27" y="12"/>
                  </a:cxn>
                  <a:cxn ang="0">
                    <a:pos x="31" y="12"/>
                  </a:cxn>
                  <a:cxn ang="0">
                    <a:pos x="32" y="13"/>
                  </a:cxn>
                  <a:cxn ang="0">
                    <a:pos x="36" y="14"/>
                  </a:cxn>
                  <a:cxn ang="0">
                    <a:pos x="37" y="16"/>
                  </a:cxn>
                  <a:cxn ang="0">
                    <a:pos x="42" y="16"/>
                  </a:cxn>
                  <a:cxn ang="0">
                    <a:pos x="44" y="18"/>
                  </a:cxn>
                  <a:cxn ang="0">
                    <a:pos x="46" y="20"/>
                  </a:cxn>
                  <a:cxn ang="0">
                    <a:pos x="48" y="20"/>
                  </a:cxn>
                  <a:cxn ang="0">
                    <a:pos x="49" y="21"/>
                  </a:cxn>
                  <a:cxn ang="0">
                    <a:pos x="49" y="22"/>
                  </a:cxn>
                  <a:cxn ang="0">
                    <a:pos x="50" y="24"/>
                  </a:cxn>
                  <a:cxn ang="0">
                    <a:pos x="52" y="26"/>
                  </a:cxn>
                  <a:cxn ang="0">
                    <a:pos x="54" y="29"/>
                  </a:cxn>
                  <a:cxn ang="0">
                    <a:pos x="57" y="30"/>
                  </a:cxn>
                  <a:cxn ang="0">
                    <a:pos x="57" y="31"/>
                  </a:cxn>
                  <a:cxn ang="0">
                    <a:pos x="58" y="33"/>
                  </a:cxn>
                  <a:cxn ang="0">
                    <a:pos x="45" y="33"/>
                  </a:cxn>
                  <a:cxn ang="0">
                    <a:pos x="42" y="31"/>
                  </a:cxn>
                  <a:cxn ang="0">
                    <a:pos x="41" y="30"/>
                  </a:cxn>
                  <a:cxn ang="0">
                    <a:pos x="40" y="30"/>
                  </a:cxn>
                  <a:cxn ang="0">
                    <a:pos x="37" y="27"/>
                  </a:cxn>
                  <a:cxn ang="0">
                    <a:pos x="35" y="27"/>
                  </a:cxn>
                  <a:cxn ang="0">
                    <a:pos x="31" y="26"/>
                  </a:cxn>
                  <a:cxn ang="0">
                    <a:pos x="25" y="26"/>
                  </a:cxn>
                  <a:cxn ang="0">
                    <a:pos x="23" y="27"/>
                  </a:cxn>
                  <a:cxn ang="0">
                    <a:pos x="20" y="27"/>
                  </a:cxn>
                  <a:cxn ang="0">
                    <a:pos x="19" y="29"/>
                  </a:cxn>
                  <a:cxn ang="0">
                    <a:pos x="16" y="29"/>
                  </a:cxn>
                  <a:cxn ang="0">
                    <a:pos x="3" y="27"/>
                  </a:cxn>
                  <a:cxn ang="0">
                    <a:pos x="3" y="26"/>
                  </a:cxn>
                  <a:cxn ang="0">
                    <a:pos x="0" y="24"/>
                  </a:cxn>
                  <a:cxn ang="0">
                    <a:pos x="0" y="20"/>
                  </a:cxn>
                  <a:cxn ang="0">
                    <a:pos x="6" y="14"/>
                  </a:cxn>
                  <a:cxn ang="0">
                    <a:pos x="8" y="10"/>
                  </a:cxn>
                  <a:cxn ang="0">
                    <a:pos x="14" y="5"/>
                  </a:cxn>
                  <a:cxn ang="0">
                    <a:pos x="21" y="1"/>
                  </a:cxn>
                  <a:cxn ang="0">
                    <a:pos x="23" y="1"/>
                  </a:cxn>
                  <a:cxn ang="0">
                    <a:pos x="24" y="0"/>
                  </a:cxn>
                </a:cxnLst>
                <a:rect l="0" t="0" r="r" b="b"/>
                <a:pathLst>
                  <a:path w="58" h="33">
                    <a:moveTo>
                      <a:pt x="24" y="0"/>
                    </a:moveTo>
                    <a:lnTo>
                      <a:pt x="28" y="0"/>
                    </a:lnTo>
                    <a:lnTo>
                      <a:pt x="28" y="1"/>
                    </a:lnTo>
                    <a:lnTo>
                      <a:pt x="27" y="3"/>
                    </a:lnTo>
                    <a:lnTo>
                      <a:pt x="25" y="5"/>
                    </a:lnTo>
                    <a:lnTo>
                      <a:pt x="23" y="6"/>
                    </a:lnTo>
                    <a:lnTo>
                      <a:pt x="23" y="9"/>
                    </a:lnTo>
                    <a:lnTo>
                      <a:pt x="24" y="10"/>
                    </a:lnTo>
                    <a:lnTo>
                      <a:pt x="27" y="12"/>
                    </a:lnTo>
                    <a:lnTo>
                      <a:pt x="31" y="12"/>
                    </a:lnTo>
                    <a:lnTo>
                      <a:pt x="32" y="13"/>
                    </a:lnTo>
                    <a:lnTo>
                      <a:pt x="36" y="14"/>
                    </a:lnTo>
                    <a:lnTo>
                      <a:pt x="37" y="16"/>
                    </a:lnTo>
                    <a:lnTo>
                      <a:pt x="42" y="16"/>
                    </a:lnTo>
                    <a:lnTo>
                      <a:pt x="44" y="18"/>
                    </a:lnTo>
                    <a:lnTo>
                      <a:pt x="46" y="20"/>
                    </a:lnTo>
                    <a:lnTo>
                      <a:pt x="48" y="20"/>
                    </a:lnTo>
                    <a:lnTo>
                      <a:pt x="49" y="21"/>
                    </a:lnTo>
                    <a:lnTo>
                      <a:pt x="49" y="22"/>
                    </a:lnTo>
                    <a:lnTo>
                      <a:pt x="50" y="24"/>
                    </a:lnTo>
                    <a:lnTo>
                      <a:pt x="52" y="26"/>
                    </a:lnTo>
                    <a:lnTo>
                      <a:pt x="54" y="29"/>
                    </a:lnTo>
                    <a:lnTo>
                      <a:pt x="57" y="30"/>
                    </a:lnTo>
                    <a:lnTo>
                      <a:pt x="57" y="31"/>
                    </a:lnTo>
                    <a:lnTo>
                      <a:pt x="58" y="33"/>
                    </a:lnTo>
                    <a:lnTo>
                      <a:pt x="45" y="33"/>
                    </a:lnTo>
                    <a:lnTo>
                      <a:pt x="42" y="31"/>
                    </a:lnTo>
                    <a:lnTo>
                      <a:pt x="41" y="30"/>
                    </a:lnTo>
                    <a:lnTo>
                      <a:pt x="40" y="30"/>
                    </a:lnTo>
                    <a:lnTo>
                      <a:pt x="37" y="27"/>
                    </a:lnTo>
                    <a:lnTo>
                      <a:pt x="35" y="27"/>
                    </a:lnTo>
                    <a:lnTo>
                      <a:pt x="31" y="26"/>
                    </a:lnTo>
                    <a:lnTo>
                      <a:pt x="25" y="26"/>
                    </a:lnTo>
                    <a:lnTo>
                      <a:pt x="23" y="27"/>
                    </a:lnTo>
                    <a:lnTo>
                      <a:pt x="20" y="27"/>
                    </a:lnTo>
                    <a:lnTo>
                      <a:pt x="19" y="29"/>
                    </a:lnTo>
                    <a:lnTo>
                      <a:pt x="16" y="29"/>
                    </a:lnTo>
                    <a:lnTo>
                      <a:pt x="3" y="27"/>
                    </a:lnTo>
                    <a:lnTo>
                      <a:pt x="3" y="26"/>
                    </a:lnTo>
                    <a:lnTo>
                      <a:pt x="0" y="24"/>
                    </a:lnTo>
                    <a:lnTo>
                      <a:pt x="0" y="20"/>
                    </a:lnTo>
                    <a:lnTo>
                      <a:pt x="6" y="14"/>
                    </a:lnTo>
                    <a:lnTo>
                      <a:pt x="8" y="10"/>
                    </a:lnTo>
                    <a:lnTo>
                      <a:pt x="14" y="5"/>
                    </a:lnTo>
                    <a:lnTo>
                      <a:pt x="21" y="1"/>
                    </a:lnTo>
                    <a:lnTo>
                      <a:pt x="23" y="1"/>
                    </a:lnTo>
                    <a:lnTo>
                      <a:pt x="24"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6" name="Freeform 344"/>
              <p:cNvSpPr/>
              <p:nvPr/>
            </p:nvSpPr>
            <p:spPr bwMode="auto">
              <a:xfrm>
                <a:off x="2203438" y="3686176"/>
                <a:ext cx="26988" cy="12700"/>
              </a:xfrm>
              <a:custGeom>
                <a:avLst/>
                <a:gdLst/>
                <a:ahLst/>
                <a:cxnLst>
                  <a:cxn ang="0">
                    <a:pos x="1" y="0"/>
                  </a:cxn>
                  <a:cxn ang="0">
                    <a:pos x="4" y="0"/>
                  </a:cxn>
                  <a:cxn ang="0">
                    <a:pos x="9" y="3"/>
                  </a:cxn>
                  <a:cxn ang="0">
                    <a:pos x="10" y="3"/>
                  </a:cxn>
                  <a:cxn ang="0">
                    <a:pos x="13" y="4"/>
                  </a:cxn>
                  <a:cxn ang="0">
                    <a:pos x="14" y="6"/>
                  </a:cxn>
                  <a:cxn ang="0">
                    <a:pos x="16" y="6"/>
                  </a:cxn>
                  <a:cxn ang="0">
                    <a:pos x="17" y="7"/>
                  </a:cxn>
                  <a:cxn ang="0">
                    <a:pos x="17" y="8"/>
                  </a:cxn>
                  <a:cxn ang="0">
                    <a:pos x="13" y="8"/>
                  </a:cxn>
                  <a:cxn ang="0">
                    <a:pos x="10" y="7"/>
                  </a:cxn>
                  <a:cxn ang="0">
                    <a:pos x="2" y="4"/>
                  </a:cxn>
                  <a:cxn ang="0">
                    <a:pos x="0" y="4"/>
                  </a:cxn>
                  <a:cxn ang="0">
                    <a:pos x="0" y="2"/>
                  </a:cxn>
                  <a:cxn ang="0">
                    <a:pos x="1" y="0"/>
                  </a:cxn>
                </a:cxnLst>
                <a:rect l="0" t="0" r="r" b="b"/>
                <a:pathLst>
                  <a:path w="17" h="8">
                    <a:moveTo>
                      <a:pt x="1" y="0"/>
                    </a:moveTo>
                    <a:lnTo>
                      <a:pt x="4" y="0"/>
                    </a:lnTo>
                    <a:lnTo>
                      <a:pt x="9" y="3"/>
                    </a:lnTo>
                    <a:lnTo>
                      <a:pt x="10" y="3"/>
                    </a:lnTo>
                    <a:lnTo>
                      <a:pt x="13" y="4"/>
                    </a:lnTo>
                    <a:lnTo>
                      <a:pt x="14" y="6"/>
                    </a:lnTo>
                    <a:lnTo>
                      <a:pt x="16" y="6"/>
                    </a:lnTo>
                    <a:lnTo>
                      <a:pt x="17" y="7"/>
                    </a:lnTo>
                    <a:lnTo>
                      <a:pt x="17" y="8"/>
                    </a:lnTo>
                    <a:lnTo>
                      <a:pt x="13" y="8"/>
                    </a:lnTo>
                    <a:lnTo>
                      <a:pt x="10" y="7"/>
                    </a:lnTo>
                    <a:lnTo>
                      <a:pt x="2" y="4"/>
                    </a:lnTo>
                    <a:lnTo>
                      <a:pt x="0" y="4"/>
                    </a:lnTo>
                    <a:lnTo>
                      <a:pt x="0" y="2"/>
                    </a:lnTo>
                    <a:lnTo>
                      <a:pt x="1" y="0"/>
                    </a:lnTo>
                    <a:close/>
                  </a:path>
                </a:pathLst>
              </a:custGeom>
              <a:grpFill/>
              <a:ln w="0">
                <a:noFill/>
                <a:prstDash val="solid"/>
                <a:round/>
              </a:ln>
            </p:spPr>
            <p:txBody>
              <a:bodyPr vert="horz" wrap="square" lIns="91440" tIns="45720" rIns="91440" bIns="45720" numCol="1" anchor="t" anchorCtr="0" compatLnSpc="1"/>
              <a:lstStyle/>
              <a:p>
                <a:endParaRPr lang="en-US"/>
              </a:p>
            </p:txBody>
          </p:sp>
          <p:sp>
            <p:nvSpPr>
              <p:cNvPr id="87" name="Freeform 345"/>
              <p:cNvSpPr/>
              <p:nvPr/>
            </p:nvSpPr>
            <p:spPr bwMode="auto">
              <a:xfrm>
                <a:off x="2205025" y="5041901"/>
                <a:ext cx="38100" cy="6350"/>
              </a:xfrm>
              <a:custGeom>
                <a:avLst/>
                <a:gdLst/>
                <a:ahLst/>
                <a:cxnLst>
                  <a:cxn ang="0">
                    <a:pos x="7" y="0"/>
                  </a:cxn>
                  <a:cxn ang="0">
                    <a:pos x="22" y="0"/>
                  </a:cxn>
                  <a:cxn ang="0">
                    <a:pos x="24" y="2"/>
                  </a:cxn>
                  <a:cxn ang="0">
                    <a:pos x="24" y="3"/>
                  </a:cxn>
                  <a:cxn ang="0">
                    <a:pos x="12" y="3"/>
                  </a:cxn>
                  <a:cxn ang="0">
                    <a:pos x="9" y="4"/>
                  </a:cxn>
                  <a:cxn ang="0">
                    <a:pos x="0" y="4"/>
                  </a:cxn>
                  <a:cxn ang="0">
                    <a:pos x="1" y="3"/>
                  </a:cxn>
                  <a:cxn ang="0">
                    <a:pos x="3" y="3"/>
                  </a:cxn>
                  <a:cxn ang="0">
                    <a:pos x="4" y="2"/>
                  </a:cxn>
                  <a:cxn ang="0">
                    <a:pos x="7" y="0"/>
                  </a:cxn>
                </a:cxnLst>
                <a:rect l="0" t="0" r="r" b="b"/>
                <a:pathLst>
                  <a:path w="24" h="4">
                    <a:moveTo>
                      <a:pt x="7" y="0"/>
                    </a:moveTo>
                    <a:lnTo>
                      <a:pt x="22" y="0"/>
                    </a:lnTo>
                    <a:lnTo>
                      <a:pt x="24" y="2"/>
                    </a:lnTo>
                    <a:lnTo>
                      <a:pt x="24" y="3"/>
                    </a:lnTo>
                    <a:lnTo>
                      <a:pt x="12" y="3"/>
                    </a:lnTo>
                    <a:lnTo>
                      <a:pt x="9" y="4"/>
                    </a:lnTo>
                    <a:lnTo>
                      <a:pt x="0" y="4"/>
                    </a:lnTo>
                    <a:lnTo>
                      <a:pt x="1" y="3"/>
                    </a:lnTo>
                    <a:lnTo>
                      <a:pt x="3" y="3"/>
                    </a:lnTo>
                    <a:lnTo>
                      <a:pt x="4" y="2"/>
                    </a:lnTo>
                    <a:lnTo>
                      <a:pt x="7" y="0"/>
                    </a:lnTo>
                    <a:close/>
                  </a:path>
                </a:pathLst>
              </a:custGeom>
              <a:grpFill/>
              <a:ln w="0">
                <a:noFill/>
                <a:prstDash val="solid"/>
                <a:round/>
              </a:ln>
            </p:spPr>
            <p:txBody>
              <a:bodyPr vert="horz" wrap="square" lIns="91440" tIns="45720" rIns="91440" bIns="45720" numCol="1" anchor="t" anchorCtr="0" compatLnSpc="1"/>
              <a:lstStyle/>
              <a:p>
                <a:endParaRPr lang="en-US"/>
              </a:p>
            </p:txBody>
          </p:sp>
        </p:grpSp>
        <p:sp>
          <p:nvSpPr>
            <p:cNvPr id="41" name="Ellipse 100"/>
            <p:cNvSpPr>
              <a:spLocks noChangeArrowheads="1"/>
            </p:cNvSpPr>
            <p:nvPr/>
          </p:nvSpPr>
          <p:spPr bwMode="auto">
            <a:xfrm flipH="1">
              <a:off x="3927333" y="949533"/>
              <a:ext cx="1221023" cy="1028174"/>
            </a:xfrm>
            <a:prstGeom prst="ellipse">
              <a:avLst/>
            </a:prstGeom>
            <a:gradFill rotWithShape="1">
              <a:gsLst>
                <a:gs pos="0">
                  <a:srgbClr val="FFFFFF">
                    <a:alpha val="63000"/>
                  </a:srgbClr>
                </a:gs>
                <a:gs pos="100000">
                  <a:srgbClr val="8EB4E3">
                    <a:alpha val="0"/>
                  </a:srgbClr>
                </a:gs>
              </a:gsLst>
              <a:lin ang="5400000"/>
            </a:gradFill>
            <a:ln w="9525">
              <a:noFill/>
              <a:round/>
            </a:ln>
          </p:spPr>
          <p:txBody>
            <a:bodyPr anchor="ctr"/>
            <a:lstStyle/>
            <a:p>
              <a:pPr algn="ctr"/>
              <a:endParaRPr lang="en-US"/>
            </a:p>
          </p:txBody>
        </p:sp>
      </p:grpSp>
      <p:grpSp>
        <p:nvGrpSpPr>
          <p:cNvPr id="92" name="Group 91"/>
          <p:cNvGrpSpPr/>
          <p:nvPr/>
        </p:nvGrpSpPr>
        <p:grpSpPr>
          <a:xfrm rot="1090742">
            <a:off x="1943872" y="3577187"/>
            <a:ext cx="1863254" cy="2251342"/>
            <a:chOff x="3212086" y="2635121"/>
            <a:chExt cx="1709838" cy="2065972"/>
          </a:xfrm>
          <a:gradFill>
            <a:gsLst>
              <a:gs pos="0">
                <a:schemeClr val="accent4"/>
              </a:gs>
              <a:gs pos="100000">
                <a:schemeClr val="accent3"/>
              </a:gs>
            </a:gsLst>
            <a:lin ang="5400000" scaled="0"/>
          </a:gradFill>
          <a:scene3d>
            <a:camera prst="perspectiveRight"/>
            <a:lightRig rig="threePt" dir="t"/>
          </a:scene3d>
        </p:grpSpPr>
        <p:sp>
          <p:nvSpPr>
            <p:cNvPr id="97" name="Freeform 12"/>
            <p:cNvSpPr/>
            <p:nvPr/>
          </p:nvSpPr>
          <p:spPr bwMode="auto">
            <a:xfrm rot="20599535">
              <a:off x="3212086" y="3137887"/>
              <a:ext cx="1709838" cy="1563206"/>
            </a:xfrm>
            <a:custGeom>
              <a:avLst/>
              <a:gdLst/>
              <a:ahLst/>
              <a:cxnLst>
                <a:cxn ang="0">
                  <a:pos x="2513" y="45"/>
                </a:cxn>
                <a:cxn ang="0">
                  <a:pos x="2676" y="198"/>
                </a:cxn>
                <a:cxn ang="0">
                  <a:pos x="2936" y="441"/>
                </a:cxn>
                <a:cxn ang="0">
                  <a:pos x="3074" y="567"/>
                </a:cxn>
                <a:cxn ang="0">
                  <a:pos x="3158" y="629"/>
                </a:cxn>
                <a:cxn ang="0">
                  <a:pos x="3292" y="623"/>
                </a:cxn>
                <a:cxn ang="0">
                  <a:pos x="3424" y="583"/>
                </a:cxn>
                <a:cxn ang="0">
                  <a:pos x="3660" y="510"/>
                </a:cxn>
                <a:cxn ang="0">
                  <a:pos x="3856" y="493"/>
                </a:cxn>
                <a:cxn ang="0">
                  <a:pos x="3996" y="620"/>
                </a:cxn>
                <a:cxn ang="0">
                  <a:pos x="4015" y="804"/>
                </a:cxn>
                <a:cxn ang="0">
                  <a:pos x="3886" y="932"/>
                </a:cxn>
                <a:cxn ang="0">
                  <a:pos x="3054" y="1144"/>
                </a:cxn>
                <a:cxn ang="0">
                  <a:pos x="2972" y="1113"/>
                </a:cxn>
                <a:cxn ang="0">
                  <a:pos x="2710" y="858"/>
                </a:cxn>
                <a:cxn ang="0">
                  <a:pos x="2587" y="733"/>
                </a:cxn>
                <a:cxn ang="0">
                  <a:pos x="2548" y="730"/>
                </a:cxn>
                <a:cxn ang="0">
                  <a:pos x="2509" y="836"/>
                </a:cxn>
                <a:cxn ang="0">
                  <a:pos x="2413" y="1040"/>
                </a:cxn>
                <a:cxn ang="0">
                  <a:pos x="2259" y="1338"/>
                </a:cxn>
                <a:cxn ang="0">
                  <a:pos x="2151" y="1542"/>
                </a:cxn>
                <a:cxn ang="0">
                  <a:pos x="2109" y="1620"/>
                </a:cxn>
                <a:cxn ang="0">
                  <a:pos x="2119" y="1740"/>
                </a:cxn>
                <a:cxn ang="0">
                  <a:pos x="2238" y="1845"/>
                </a:cxn>
                <a:cxn ang="0">
                  <a:pos x="2529" y="2054"/>
                </a:cxn>
                <a:cxn ang="0">
                  <a:pos x="2609" y="2109"/>
                </a:cxn>
                <a:cxn ang="0">
                  <a:pos x="2645" y="2136"/>
                </a:cxn>
                <a:cxn ang="0">
                  <a:pos x="2686" y="2247"/>
                </a:cxn>
                <a:cxn ang="0">
                  <a:pos x="2511" y="3523"/>
                </a:cxn>
                <a:cxn ang="0">
                  <a:pos x="2383" y="3661"/>
                </a:cxn>
                <a:cxn ang="0">
                  <a:pos x="2219" y="3660"/>
                </a:cxn>
                <a:cxn ang="0">
                  <a:pos x="2108" y="3513"/>
                </a:cxn>
                <a:cxn ang="0">
                  <a:pos x="2205" y="2384"/>
                </a:cxn>
                <a:cxn ang="0">
                  <a:pos x="2134" y="2291"/>
                </a:cxn>
                <a:cxn ang="0">
                  <a:pos x="1999" y="2198"/>
                </a:cxn>
                <a:cxn ang="0">
                  <a:pos x="1813" y="2043"/>
                </a:cxn>
                <a:cxn ang="0">
                  <a:pos x="1739" y="1978"/>
                </a:cxn>
                <a:cxn ang="0">
                  <a:pos x="1326" y="2602"/>
                </a:cxn>
                <a:cxn ang="0">
                  <a:pos x="1062" y="2629"/>
                </a:cxn>
                <a:cxn ang="0">
                  <a:pos x="256" y="2630"/>
                </a:cxn>
                <a:cxn ang="0">
                  <a:pos x="59" y="2554"/>
                </a:cxn>
                <a:cxn ang="0">
                  <a:pos x="0" y="2383"/>
                </a:cxn>
                <a:cxn ang="0">
                  <a:pos x="87" y="2220"/>
                </a:cxn>
                <a:cxn ang="0">
                  <a:pos x="340" y="2167"/>
                </a:cxn>
                <a:cxn ang="0">
                  <a:pos x="1043" y="2166"/>
                </a:cxn>
                <a:cxn ang="0">
                  <a:pos x="1908" y="724"/>
                </a:cxn>
                <a:cxn ang="0">
                  <a:pos x="1863" y="693"/>
                </a:cxn>
                <a:cxn ang="0">
                  <a:pos x="1732" y="762"/>
                </a:cxn>
                <a:cxn ang="0">
                  <a:pos x="1481" y="903"/>
                </a:cxn>
                <a:cxn ang="0">
                  <a:pos x="1157" y="1081"/>
                </a:cxn>
                <a:cxn ang="0">
                  <a:pos x="951" y="1177"/>
                </a:cxn>
                <a:cxn ang="0">
                  <a:pos x="792" y="1109"/>
                </a:cxn>
                <a:cxn ang="0">
                  <a:pos x="720" y="936"/>
                </a:cxn>
                <a:cxn ang="0">
                  <a:pos x="805" y="760"/>
                </a:cxn>
                <a:cxn ang="0">
                  <a:pos x="2276" y="16"/>
                </a:cxn>
              </a:cxnLst>
              <a:rect l="0" t="0" r="r" b="b"/>
              <a:pathLst>
                <a:path w="4024" h="3678">
                  <a:moveTo>
                    <a:pt x="2351" y="0"/>
                  </a:moveTo>
                  <a:lnTo>
                    <a:pt x="2382" y="0"/>
                  </a:lnTo>
                  <a:lnTo>
                    <a:pt x="2414" y="2"/>
                  </a:lnTo>
                  <a:lnTo>
                    <a:pt x="2446" y="11"/>
                  </a:lnTo>
                  <a:lnTo>
                    <a:pt x="2480" y="24"/>
                  </a:lnTo>
                  <a:lnTo>
                    <a:pt x="2513" y="45"/>
                  </a:lnTo>
                  <a:lnTo>
                    <a:pt x="2547" y="73"/>
                  </a:lnTo>
                  <a:lnTo>
                    <a:pt x="2568" y="94"/>
                  </a:lnTo>
                  <a:lnTo>
                    <a:pt x="2591" y="116"/>
                  </a:lnTo>
                  <a:lnTo>
                    <a:pt x="2618" y="142"/>
                  </a:lnTo>
                  <a:lnTo>
                    <a:pt x="2646" y="169"/>
                  </a:lnTo>
                  <a:lnTo>
                    <a:pt x="2676" y="198"/>
                  </a:lnTo>
                  <a:lnTo>
                    <a:pt x="2708" y="227"/>
                  </a:lnTo>
                  <a:lnTo>
                    <a:pt x="2741" y="258"/>
                  </a:lnTo>
                  <a:lnTo>
                    <a:pt x="2774" y="290"/>
                  </a:lnTo>
                  <a:lnTo>
                    <a:pt x="2874" y="382"/>
                  </a:lnTo>
                  <a:lnTo>
                    <a:pt x="2906" y="412"/>
                  </a:lnTo>
                  <a:lnTo>
                    <a:pt x="2936" y="441"/>
                  </a:lnTo>
                  <a:lnTo>
                    <a:pt x="2966" y="467"/>
                  </a:lnTo>
                  <a:lnTo>
                    <a:pt x="2993" y="493"/>
                  </a:lnTo>
                  <a:lnTo>
                    <a:pt x="3017" y="515"/>
                  </a:lnTo>
                  <a:lnTo>
                    <a:pt x="3040" y="536"/>
                  </a:lnTo>
                  <a:lnTo>
                    <a:pt x="3058" y="553"/>
                  </a:lnTo>
                  <a:lnTo>
                    <a:pt x="3074" y="567"/>
                  </a:lnTo>
                  <a:lnTo>
                    <a:pt x="3085" y="578"/>
                  </a:lnTo>
                  <a:lnTo>
                    <a:pt x="3092" y="584"/>
                  </a:lnTo>
                  <a:lnTo>
                    <a:pt x="3111" y="602"/>
                  </a:lnTo>
                  <a:lnTo>
                    <a:pt x="3123" y="611"/>
                  </a:lnTo>
                  <a:lnTo>
                    <a:pt x="3139" y="621"/>
                  </a:lnTo>
                  <a:lnTo>
                    <a:pt x="3158" y="629"/>
                  </a:lnTo>
                  <a:lnTo>
                    <a:pt x="3178" y="637"/>
                  </a:lnTo>
                  <a:lnTo>
                    <a:pt x="3202" y="640"/>
                  </a:lnTo>
                  <a:lnTo>
                    <a:pt x="3229" y="640"/>
                  </a:lnTo>
                  <a:lnTo>
                    <a:pt x="3257" y="636"/>
                  </a:lnTo>
                  <a:lnTo>
                    <a:pt x="3288" y="624"/>
                  </a:lnTo>
                  <a:lnTo>
                    <a:pt x="3292" y="623"/>
                  </a:lnTo>
                  <a:lnTo>
                    <a:pt x="3301" y="621"/>
                  </a:lnTo>
                  <a:lnTo>
                    <a:pt x="3317" y="616"/>
                  </a:lnTo>
                  <a:lnTo>
                    <a:pt x="3338" y="609"/>
                  </a:lnTo>
                  <a:lnTo>
                    <a:pt x="3364" y="601"/>
                  </a:lnTo>
                  <a:lnTo>
                    <a:pt x="3394" y="593"/>
                  </a:lnTo>
                  <a:lnTo>
                    <a:pt x="3424" y="583"/>
                  </a:lnTo>
                  <a:lnTo>
                    <a:pt x="3459" y="573"/>
                  </a:lnTo>
                  <a:lnTo>
                    <a:pt x="3493" y="562"/>
                  </a:lnTo>
                  <a:lnTo>
                    <a:pt x="3564" y="540"/>
                  </a:lnTo>
                  <a:lnTo>
                    <a:pt x="3599" y="530"/>
                  </a:lnTo>
                  <a:lnTo>
                    <a:pt x="3631" y="520"/>
                  </a:lnTo>
                  <a:lnTo>
                    <a:pt x="3660" y="510"/>
                  </a:lnTo>
                  <a:lnTo>
                    <a:pt x="3687" y="503"/>
                  </a:lnTo>
                  <a:lnTo>
                    <a:pt x="3709" y="495"/>
                  </a:lnTo>
                  <a:lnTo>
                    <a:pt x="3749" y="485"/>
                  </a:lnTo>
                  <a:lnTo>
                    <a:pt x="3787" y="483"/>
                  </a:lnTo>
                  <a:lnTo>
                    <a:pt x="3822" y="485"/>
                  </a:lnTo>
                  <a:lnTo>
                    <a:pt x="3856" y="493"/>
                  </a:lnTo>
                  <a:lnTo>
                    <a:pt x="3886" y="505"/>
                  </a:lnTo>
                  <a:lnTo>
                    <a:pt x="3913" y="521"/>
                  </a:lnTo>
                  <a:lnTo>
                    <a:pt x="3938" y="542"/>
                  </a:lnTo>
                  <a:lnTo>
                    <a:pt x="3960" y="565"/>
                  </a:lnTo>
                  <a:lnTo>
                    <a:pt x="3980" y="591"/>
                  </a:lnTo>
                  <a:lnTo>
                    <a:pt x="3996" y="620"/>
                  </a:lnTo>
                  <a:lnTo>
                    <a:pt x="4008" y="649"/>
                  </a:lnTo>
                  <a:lnTo>
                    <a:pt x="4017" y="680"/>
                  </a:lnTo>
                  <a:lnTo>
                    <a:pt x="4022" y="712"/>
                  </a:lnTo>
                  <a:lnTo>
                    <a:pt x="4024" y="743"/>
                  </a:lnTo>
                  <a:lnTo>
                    <a:pt x="4022" y="775"/>
                  </a:lnTo>
                  <a:lnTo>
                    <a:pt x="4015" y="804"/>
                  </a:lnTo>
                  <a:lnTo>
                    <a:pt x="4004" y="832"/>
                  </a:lnTo>
                  <a:lnTo>
                    <a:pt x="3990" y="858"/>
                  </a:lnTo>
                  <a:lnTo>
                    <a:pt x="3971" y="882"/>
                  </a:lnTo>
                  <a:lnTo>
                    <a:pt x="3948" y="903"/>
                  </a:lnTo>
                  <a:lnTo>
                    <a:pt x="3920" y="920"/>
                  </a:lnTo>
                  <a:lnTo>
                    <a:pt x="3886" y="932"/>
                  </a:lnTo>
                  <a:lnTo>
                    <a:pt x="3204" y="1133"/>
                  </a:lnTo>
                  <a:lnTo>
                    <a:pt x="3171" y="1144"/>
                  </a:lnTo>
                  <a:lnTo>
                    <a:pt x="3139" y="1149"/>
                  </a:lnTo>
                  <a:lnTo>
                    <a:pt x="3108" y="1150"/>
                  </a:lnTo>
                  <a:lnTo>
                    <a:pt x="3080" y="1149"/>
                  </a:lnTo>
                  <a:lnTo>
                    <a:pt x="3054" y="1144"/>
                  </a:lnTo>
                  <a:lnTo>
                    <a:pt x="3031" y="1138"/>
                  </a:lnTo>
                  <a:lnTo>
                    <a:pt x="3011" y="1131"/>
                  </a:lnTo>
                  <a:lnTo>
                    <a:pt x="2994" y="1124"/>
                  </a:lnTo>
                  <a:lnTo>
                    <a:pt x="2982" y="1119"/>
                  </a:lnTo>
                  <a:lnTo>
                    <a:pt x="2974" y="1114"/>
                  </a:lnTo>
                  <a:lnTo>
                    <a:pt x="2972" y="1113"/>
                  </a:lnTo>
                  <a:lnTo>
                    <a:pt x="2944" y="1087"/>
                  </a:lnTo>
                  <a:lnTo>
                    <a:pt x="2885" y="1030"/>
                  </a:lnTo>
                  <a:lnTo>
                    <a:pt x="2823" y="971"/>
                  </a:lnTo>
                  <a:lnTo>
                    <a:pt x="2764" y="912"/>
                  </a:lnTo>
                  <a:lnTo>
                    <a:pt x="2736" y="885"/>
                  </a:lnTo>
                  <a:lnTo>
                    <a:pt x="2710" y="858"/>
                  </a:lnTo>
                  <a:lnTo>
                    <a:pt x="2684" y="834"/>
                  </a:lnTo>
                  <a:lnTo>
                    <a:pt x="2662" y="810"/>
                  </a:lnTo>
                  <a:lnTo>
                    <a:pt x="2624" y="772"/>
                  </a:lnTo>
                  <a:lnTo>
                    <a:pt x="2611" y="757"/>
                  </a:lnTo>
                  <a:lnTo>
                    <a:pt x="2590" y="736"/>
                  </a:lnTo>
                  <a:lnTo>
                    <a:pt x="2587" y="733"/>
                  </a:lnTo>
                  <a:lnTo>
                    <a:pt x="2582" y="729"/>
                  </a:lnTo>
                  <a:lnTo>
                    <a:pt x="2576" y="725"/>
                  </a:lnTo>
                  <a:lnTo>
                    <a:pt x="2570" y="723"/>
                  </a:lnTo>
                  <a:lnTo>
                    <a:pt x="2563" y="722"/>
                  </a:lnTo>
                  <a:lnTo>
                    <a:pt x="2555" y="724"/>
                  </a:lnTo>
                  <a:lnTo>
                    <a:pt x="2548" y="730"/>
                  </a:lnTo>
                  <a:lnTo>
                    <a:pt x="2541" y="740"/>
                  </a:lnTo>
                  <a:lnTo>
                    <a:pt x="2534" y="757"/>
                  </a:lnTo>
                  <a:lnTo>
                    <a:pt x="2528" y="781"/>
                  </a:lnTo>
                  <a:lnTo>
                    <a:pt x="2525" y="794"/>
                  </a:lnTo>
                  <a:lnTo>
                    <a:pt x="2518" y="813"/>
                  </a:lnTo>
                  <a:lnTo>
                    <a:pt x="2509" y="836"/>
                  </a:lnTo>
                  <a:lnTo>
                    <a:pt x="2498" y="862"/>
                  </a:lnTo>
                  <a:lnTo>
                    <a:pt x="2484" y="893"/>
                  </a:lnTo>
                  <a:lnTo>
                    <a:pt x="2468" y="926"/>
                  </a:lnTo>
                  <a:lnTo>
                    <a:pt x="2451" y="962"/>
                  </a:lnTo>
                  <a:lnTo>
                    <a:pt x="2432" y="1000"/>
                  </a:lnTo>
                  <a:lnTo>
                    <a:pt x="2413" y="1040"/>
                  </a:lnTo>
                  <a:lnTo>
                    <a:pt x="2392" y="1082"/>
                  </a:lnTo>
                  <a:lnTo>
                    <a:pt x="2370" y="1124"/>
                  </a:lnTo>
                  <a:lnTo>
                    <a:pt x="2348" y="1167"/>
                  </a:lnTo>
                  <a:lnTo>
                    <a:pt x="2325" y="1211"/>
                  </a:lnTo>
                  <a:lnTo>
                    <a:pt x="2303" y="1254"/>
                  </a:lnTo>
                  <a:lnTo>
                    <a:pt x="2259" y="1338"/>
                  </a:lnTo>
                  <a:lnTo>
                    <a:pt x="2238" y="1379"/>
                  </a:lnTo>
                  <a:lnTo>
                    <a:pt x="2219" y="1417"/>
                  </a:lnTo>
                  <a:lnTo>
                    <a:pt x="2199" y="1452"/>
                  </a:lnTo>
                  <a:lnTo>
                    <a:pt x="2182" y="1486"/>
                  </a:lnTo>
                  <a:lnTo>
                    <a:pt x="2166" y="1516"/>
                  </a:lnTo>
                  <a:lnTo>
                    <a:pt x="2151" y="1542"/>
                  </a:lnTo>
                  <a:lnTo>
                    <a:pt x="2139" y="1566"/>
                  </a:lnTo>
                  <a:lnTo>
                    <a:pt x="2129" y="1584"/>
                  </a:lnTo>
                  <a:lnTo>
                    <a:pt x="2121" y="1598"/>
                  </a:lnTo>
                  <a:lnTo>
                    <a:pt x="2116" y="1606"/>
                  </a:lnTo>
                  <a:lnTo>
                    <a:pt x="2114" y="1611"/>
                  </a:lnTo>
                  <a:lnTo>
                    <a:pt x="2109" y="1620"/>
                  </a:lnTo>
                  <a:lnTo>
                    <a:pt x="2105" y="1632"/>
                  </a:lnTo>
                  <a:lnTo>
                    <a:pt x="2101" y="1649"/>
                  </a:lnTo>
                  <a:lnTo>
                    <a:pt x="2099" y="1669"/>
                  </a:lnTo>
                  <a:lnTo>
                    <a:pt x="2101" y="1691"/>
                  </a:lnTo>
                  <a:lnTo>
                    <a:pt x="2107" y="1715"/>
                  </a:lnTo>
                  <a:lnTo>
                    <a:pt x="2119" y="1740"/>
                  </a:lnTo>
                  <a:lnTo>
                    <a:pt x="2140" y="1765"/>
                  </a:lnTo>
                  <a:lnTo>
                    <a:pt x="2152" y="1777"/>
                  </a:lnTo>
                  <a:lnTo>
                    <a:pt x="2169" y="1791"/>
                  </a:lnTo>
                  <a:lnTo>
                    <a:pt x="2189" y="1808"/>
                  </a:lnTo>
                  <a:lnTo>
                    <a:pt x="2212" y="1825"/>
                  </a:lnTo>
                  <a:lnTo>
                    <a:pt x="2238" y="1845"/>
                  </a:lnTo>
                  <a:lnTo>
                    <a:pt x="2265" y="1866"/>
                  </a:lnTo>
                  <a:lnTo>
                    <a:pt x="2295" y="1888"/>
                  </a:lnTo>
                  <a:lnTo>
                    <a:pt x="2418" y="1977"/>
                  </a:lnTo>
                  <a:lnTo>
                    <a:pt x="2448" y="1997"/>
                  </a:lnTo>
                  <a:lnTo>
                    <a:pt x="2505" y="2037"/>
                  </a:lnTo>
                  <a:lnTo>
                    <a:pt x="2529" y="2054"/>
                  </a:lnTo>
                  <a:lnTo>
                    <a:pt x="2552" y="2070"/>
                  </a:lnTo>
                  <a:lnTo>
                    <a:pt x="2571" y="2084"/>
                  </a:lnTo>
                  <a:lnTo>
                    <a:pt x="2587" y="2095"/>
                  </a:lnTo>
                  <a:lnTo>
                    <a:pt x="2600" y="2102"/>
                  </a:lnTo>
                  <a:lnTo>
                    <a:pt x="2607" y="2108"/>
                  </a:lnTo>
                  <a:lnTo>
                    <a:pt x="2609" y="2109"/>
                  </a:lnTo>
                  <a:lnTo>
                    <a:pt x="2611" y="2109"/>
                  </a:lnTo>
                  <a:lnTo>
                    <a:pt x="2614" y="2112"/>
                  </a:lnTo>
                  <a:lnTo>
                    <a:pt x="2620" y="2116"/>
                  </a:lnTo>
                  <a:lnTo>
                    <a:pt x="2628" y="2120"/>
                  </a:lnTo>
                  <a:lnTo>
                    <a:pt x="2636" y="2127"/>
                  </a:lnTo>
                  <a:lnTo>
                    <a:pt x="2645" y="2136"/>
                  </a:lnTo>
                  <a:lnTo>
                    <a:pt x="2655" y="2148"/>
                  </a:lnTo>
                  <a:lnTo>
                    <a:pt x="2663" y="2161"/>
                  </a:lnTo>
                  <a:lnTo>
                    <a:pt x="2672" y="2178"/>
                  </a:lnTo>
                  <a:lnTo>
                    <a:pt x="2678" y="2198"/>
                  </a:lnTo>
                  <a:lnTo>
                    <a:pt x="2683" y="2220"/>
                  </a:lnTo>
                  <a:lnTo>
                    <a:pt x="2686" y="2247"/>
                  </a:lnTo>
                  <a:lnTo>
                    <a:pt x="2687" y="2277"/>
                  </a:lnTo>
                  <a:lnTo>
                    <a:pt x="2683" y="2311"/>
                  </a:lnTo>
                  <a:lnTo>
                    <a:pt x="2677" y="2349"/>
                  </a:lnTo>
                  <a:lnTo>
                    <a:pt x="2666" y="2391"/>
                  </a:lnTo>
                  <a:lnTo>
                    <a:pt x="2522" y="3487"/>
                  </a:lnTo>
                  <a:lnTo>
                    <a:pt x="2511" y="3523"/>
                  </a:lnTo>
                  <a:lnTo>
                    <a:pt x="2496" y="3555"/>
                  </a:lnTo>
                  <a:lnTo>
                    <a:pt x="2478" y="3583"/>
                  </a:lnTo>
                  <a:lnTo>
                    <a:pt x="2457" y="3609"/>
                  </a:lnTo>
                  <a:lnTo>
                    <a:pt x="2435" y="3630"/>
                  </a:lnTo>
                  <a:lnTo>
                    <a:pt x="2409" y="3647"/>
                  </a:lnTo>
                  <a:lnTo>
                    <a:pt x="2383" y="3661"/>
                  </a:lnTo>
                  <a:lnTo>
                    <a:pt x="2356" y="3671"/>
                  </a:lnTo>
                  <a:lnTo>
                    <a:pt x="2328" y="3677"/>
                  </a:lnTo>
                  <a:lnTo>
                    <a:pt x="2300" y="3678"/>
                  </a:lnTo>
                  <a:lnTo>
                    <a:pt x="2273" y="3677"/>
                  </a:lnTo>
                  <a:lnTo>
                    <a:pt x="2246" y="3671"/>
                  </a:lnTo>
                  <a:lnTo>
                    <a:pt x="2219" y="3660"/>
                  </a:lnTo>
                  <a:lnTo>
                    <a:pt x="2194" y="3646"/>
                  </a:lnTo>
                  <a:lnTo>
                    <a:pt x="2172" y="3628"/>
                  </a:lnTo>
                  <a:lnTo>
                    <a:pt x="2151" y="3605"/>
                  </a:lnTo>
                  <a:lnTo>
                    <a:pt x="2134" y="3578"/>
                  </a:lnTo>
                  <a:lnTo>
                    <a:pt x="2119" y="3548"/>
                  </a:lnTo>
                  <a:lnTo>
                    <a:pt x="2108" y="3513"/>
                  </a:lnTo>
                  <a:lnTo>
                    <a:pt x="2102" y="3474"/>
                  </a:lnTo>
                  <a:lnTo>
                    <a:pt x="2099" y="3429"/>
                  </a:lnTo>
                  <a:lnTo>
                    <a:pt x="2102" y="3382"/>
                  </a:lnTo>
                  <a:lnTo>
                    <a:pt x="2203" y="2391"/>
                  </a:lnTo>
                  <a:lnTo>
                    <a:pt x="2204" y="2389"/>
                  </a:lnTo>
                  <a:lnTo>
                    <a:pt x="2205" y="2384"/>
                  </a:lnTo>
                  <a:lnTo>
                    <a:pt x="2205" y="2364"/>
                  </a:lnTo>
                  <a:lnTo>
                    <a:pt x="2201" y="2351"/>
                  </a:lnTo>
                  <a:lnTo>
                    <a:pt x="2193" y="2337"/>
                  </a:lnTo>
                  <a:lnTo>
                    <a:pt x="2180" y="2321"/>
                  </a:lnTo>
                  <a:lnTo>
                    <a:pt x="2161" y="2306"/>
                  </a:lnTo>
                  <a:lnTo>
                    <a:pt x="2134" y="2291"/>
                  </a:lnTo>
                  <a:lnTo>
                    <a:pt x="2118" y="2283"/>
                  </a:lnTo>
                  <a:lnTo>
                    <a:pt x="2098" y="2271"/>
                  </a:lnTo>
                  <a:lnTo>
                    <a:pt x="2076" y="2256"/>
                  </a:lnTo>
                  <a:lnTo>
                    <a:pt x="2051" y="2239"/>
                  </a:lnTo>
                  <a:lnTo>
                    <a:pt x="2026" y="2219"/>
                  </a:lnTo>
                  <a:lnTo>
                    <a:pt x="1999" y="2198"/>
                  </a:lnTo>
                  <a:lnTo>
                    <a:pt x="1971" y="2176"/>
                  </a:lnTo>
                  <a:lnTo>
                    <a:pt x="1915" y="2129"/>
                  </a:lnTo>
                  <a:lnTo>
                    <a:pt x="1888" y="2107"/>
                  </a:lnTo>
                  <a:lnTo>
                    <a:pt x="1861" y="2084"/>
                  </a:lnTo>
                  <a:lnTo>
                    <a:pt x="1836" y="2063"/>
                  </a:lnTo>
                  <a:lnTo>
                    <a:pt x="1813" y="2043"/>
                  </a:lnTo>
                  <a:lnTo>
                    <a:pt x="1792" y="2025"/>
                  </a:lnTo>
                  <a:lnTo>
                    <a:pt x="1775" y="2009"/>
                  </a:lnTo>
                  <a:lnTo>
                    <a:pt x="1760" y="1996"/>
                  </a:lnTo>
                  <a:lnTo>
                    <a:pt x="1749" y="1986"/>
                  </a:lnTo>
                  <a:lnTo>
                    <a:pt x="1742" y="1980"/>
                  </a:lnTo>
                  <a:lnTo>
                    <a:pt x="1739" y="1978"/>
                  </a:lnTo>
                  <a:lnTo>
                    <a:pt x="1364" y="2561"/>
                  </a:lnTo>
                  <a:lnTo>
                    <a:pt x="1363" y="2563"/>
                  </a:lnTo>
                  <a:lnTo>
                    <a:pt x="1358" y="2570"/>
                  </a:lnTo>
                  <a:lnTo>
                    <a:pt x="1351" y="2579"/>
                  </a:lnTo>
                  <a:lnTo>
                    <a:pt x="1340" y="2589"/>
                  </a:lnTo>
                  <a:lnTo>
                    <a:pt x="1326" y="2602"/>
                  </a:lnTo>
                  <a:lnTo>
                    <a:pt x="1309" y="2611"/>
                  </a:lnTo>
                  <a:lnTo>
                    <a:pt x="1287" y="2621"/>
                  </a:lnTo>
                  <a:lnTo>
                    <a:pt x="1262" y="2627"/>
                  </a:lnTo>
                  <a:lnTo>
                    <a:pt x="1233" y="2630"/>
                  </a:lnTo>
                  <a:lnTo>
                    <a:pt x="1110" y="2630"/>
                  </a:lnTo>
                  <a:lnTo>
                    <a:pt x="1062" y="2629"/>
                  </a:lnTo>
                  <a:lnTo>
                    <a:pt x="832" y="2629"/>
                  </a:lnTo>
                  <a:lnTo>
                    <a:pt x="768" y="2627"/>
                  </a:lnTo>
                  <a:lnTo>
                    <a:pt x="454" y="2627"/>
                  </a:lnTo>
                  <a:lnTo>
                    <a:pt x="397" y="2629"/>
                  </a:lnTo>
                  <a:lnTo>
                    <a:pt x="297" y="2629"/>
                  </a:lnTo>
                  <a:lnTo>
                    <a:pt x="256" y="2630"/>
                  </a:lnTo>
                  <a:lnTo>
                    <a:pt x="214" y="2627"/>
                  </a:lnTo>
                  <a:lnTo>
                    <a:pt x="175" y="2621"/>
                  </a:lnTo>
                  <a:lnTo>
                    <a:pt x="140" y="2610"/>
                  </a:lnTo>
                  <a:lnTo>
                    <a:pt x="109" y="2594"/>
                  </a:lnTo>
                  <a:lnTo>
                    <a:pt x="82" y="2576"/>
                  </a:lnTo>
                  <a:lnTo>
                    <a:pt x="59" y="2554"/>
                  </a:lnTo>
                  <a:lnTo>
                    <a:pt x="39" y="2529"/>
                  </a:lnTo>
                  <a:lnTo>
                    <a:pt x="23" y="2502"/>
                  </a:lnTo>
                  <a:lnTo>
                    <a:pt x="12" y="2474"/>
                  </a:lnTo>
                  <a:lnTo>
                    <a:pt x="4" y="2444"/>
                  </a:lnTo>
                  <a:lnTo>
                    <a:pt x="0" y="2413"/>
                  </a:lnTo>
                  <a:lnTo>
                    <a:pt x="0" y="2383"/>
                  </a:lnTo>
                  <a:lnTo>
                    <a:pt x="5" y="2352"/>
                  </a:lnTo>
                  <a:lnTo>
                    <a:pt x="14" y="2322"/>
                  </a:lnTo>
                  <a:lnTo>
                    <a:pt x="26" y="2294"/>
                  </a:lnTo>
                  <a:lnTo>
                    <a:pt x="42" y="2267"/>
                  </a:lnTo>
                  <a:lnTo>
                    <a:pt x="63" y="2242"/>
                  </a:lnTo>
                  <a:lnTo>
                    <a:pt x="87" y="2220"/>
                  </a:lnTo>
                  <a:lnTo>
                    <a:pt x="116" y="2202"/>
                  </a:lnTo>
                  <a:lnTo>
                    <a:pt x="149" y="2186"/>
                  </a:lnTo>
                  <a:lnTo>
                    <a:pt x="187" y="2175"/>
                  </a:lnTo>
                  <a:lnTo>
                    <a:pt x="229" y="2168"/>
                  </a:lnTo>
                  <a:lnTo>
                    <a:pt x="274" y="2166"/>
                  </a:lnTo>
                  <a:lnTo>
                    <a:pt x="340" y="2167"/>
                  </a:lnTo>
                  <a:lnTo>
                    <a:pt x="407" y="2167"/>
                  </a:lnTo>
                  <a:lnTo>
                    <a:pt x="473" y="2168"/>
                  </a:lnTo>
                  <a:lnTo>
                    <a:pt x="843" y="2168"/>
                  </a:lnTo>
                  <a:lnTo>
                    <a:pt x="895" y="2167"/>
                  </a:lnTo>
                  <a:lnTo>
                    <a:pt x="1015" y="2167"/>
                  </a:lnTo>
                  <a:lnTo>
                    <a:pt x="1043" y="2166"/>
                  </a:lnTo>
                  <a:lnTo>
                    <a:pt x="1082" y="2166"/>
                  </a:lnTo>
                  <a:lnTo>
                    <a:pt x="1909" y="756"/>
                  </a:lnTo>
                  <a:lnTo>
                    <a:pt x="1909" y="750"/>
                  </a:lnTo>
                  <a:lnTo>
                    <a:pt x="1910" y="743"/>
                  </a:lnTo>
                  <a:lnTo>
                    <a:pt x="1909" y="733"/>
                  </a:lnTo>
                  <a:lnTo>
                    <a:pt x="1908" y="724"/>
                  </a:lnTo>
                  <a:lnTo>
                    <a:pt x="1905" y="714"/>
                  </a:lnTo>
                  <a:lnTo>
                    <a:pt x="1901" y="706"/>
                  </a:lnTo>
                  <a:lnTo>
                    <a:pt x="1895" y="698"/>
                  </a:lnTo>
                  <a:lnTo>
                    <a:pt x="1888" y="693"/>
                  </a:lnTo>
                  <a:lnTo>
                    <a:pt x="1877" y="691"/>
                  </a:lnTo>
                  <a:lnTo>
                    <a:pt x="1863" y="693"/>
                  </a:lnTo>
                  <a:lnTo>
                    <a:pt x="1846" y="700"/>
                  </a:lnTo>
                  <a:lnTo>
                    <a:pt x="1833" y="707"/>
                  </a:lnTo>
                  <a:lnTo>
                    <a:pt x="1814" y="717"/>
                  </a:lnTo>
                  <a:lnTo>
                    <a:pt x="1791" y="729"/>
                  </a:lnTo>
                  <a:lnTo>
                    <a:pt x="1764" y="745"/>
                  </a:lnTo>
                  <a:lnTo>
                    <a:pt x="1732" y="762"/>
                  </a:lnTo>
                  <a:lnTo>
                    <a:pt x="1696" y="782"/>
                  </a:lnTo>
                  <a:lnTo>
                    <a:pt x="1657" y="804"/>
                  </a:lnTo>
                  <a:lnTo>
                    <a:pt x="1616" y="826"/>
                  </a:lnTo>
                  <a:lnTo>
                    <a:pt x="1572" y="851"/>
                  </a:lnTo>
                  <a:lnTo>
                    <a:pt x="1528" y="877"/>
                  </a:lnTo>
                  <a:lnTo>
                    <a:pt x="1481" y="903"/>
                  </a:lnTo>
                  <a:lnTo>
                    <a:pt x="1433" y="928"/>
                  </a:lnTo>
                  <a:lnTo>
                    <a:pt x="1385" y="955"/>
                  </a:lnTo>
                  <a:lnTo>
                    <a:pt x="1337" y="981"/>
                  </a:lnTo>
                  <a:lnTo>
                    <a:pt x="1244" y="1033"/>
                  </a:lnTo>
                  <a:lnTo>
                    <a:pt x="1200" y="1058"/>
                  </a:lnTo>
                  <a:lnTo>
                    <a:pt x="1157" y="1081"/>
                  </a:lnTo>
                  <a:lnTo>
                    <a:pt x="1116" y="1103"/>
                  </a:lnTo>
                  <a:lnTo>
                    <a:pt x="1078" y="1123"/>
                  </a:lnTo>
                  <a:lnTo>
                    <a:pt x="1043" y="1141"/>
                  </a:lnTo>
                  <a:lnTo>
                    <a:pt x="1013" y="1157"/>
                  </a:lnTo>
                  <a:lnTo>
                    <a:pt x="982" y="1170"/>
                  </a:lnTo>
                  <a:lnTo>
                    <a:pt x="951" y="1177"/>
                  </a:lnTo>
                  <a:lnTo>
                    <a:pt x="921" y="1177"/>
                  </a:lnTo>
                  <a:lnTo>
                    <a:pt x="891" y="1172"/>
                  </a:lnTo>
                  <a:lnTo>
                    <a:pt x="864" y="1163"/>
                  </a:lnTo>
                  <a:lnTo>
                    <a:pt x="837" y="1149"/>
                  </a:lnTo>
                  <a:lnTo>
                    <a:pt x="814" y="1130"/>
                  </a:lnTo>
                  <a:lnTo>
                    <a:pt x="792" y="1109"/>
                  </a:lnTo>
                  <a:lnTo>
                    <a:pt x="772" y="1085"/>
                  </a:lnTo>
                  <a:lnTo>
                    <a:pt x="755" y="1058"/>
                  </a:lnTo>
                  <a:lnTo>
                    <a:pt x="741" y="1029"/>
                  </a:lnTo>
                  <a:lnTo>
                    <a:pt x="730" y="998"/>
                  </a:lnTo>
                  <a:lnTo>
                    <a:pt x="724" y="968"/>
                  </a:lnTo>
                  <a:lnTo>
                    <a:pt x="720" y="936"/>
                  </a:lnTo>
                  <a:lnTo>
                    <a:pt x="723" y="904"/>
                  </a:lnTo>
                  <a:lnTo>
                    <a:pt x="729" y="872"/>
                  </a:lnTo>
                  <a:lnTo>
                    <a:pt x="740" y="841"/>
                  </a:lnTo>
                  <a:lnTo>
                    <a:pt x="756" y="813"/>
                  </a:lnTo>
                  <a:lnTo>
                    <a:pt x="777" y="784"/>
                  </a:lnTo>
                  <a:lnTo>
                    <a:pt x="805" y="760"/>
                  </a:lnTo>
                  <a:lnTo>
                    <a:pt x="838" y="738"/>
                  </a:lnTo>
                  <a:lnTo>
                    <a:pt x="2233" y="35"/>
                  </a:lnTo>
                  <a:lnTo>
                    <a:pt x="2236" y="34"/>
                  </a:lnTo>
                  <a:lnTo>
                    <a:pt x="2244" y="29"/>
                  </a:lnTo>
                  <a:lnTo>
                    <a:pt x="2258" y="23"/>
                  </a:lnTo>
                  <a:lnTo>
                    <a:pt x="2276" y="16"/>
                  </a:lnTo>
                  <a:lnTo>
                    <a:pt x="2298" y="9"/>
                  </a:lnTo>
                  <a:lnTo>
                    <a:pt x="2323" y="3"/>
                  </a:lnTo>
                  <a:lnTo>
                    <a:pt x="2351" y="0"/>
                  </a:lnTo>
                  <a:close/>
                </a:path>
              </a:pathLst>
            </a:custGeom>
            <a:grpFill/>
            <a:ln w="0">
              <a:noFill/>
              <a:prstDash val="solid"/>
              <a:round/>
            </a:ln>
            <a:sp3d extrusionH="127000"/>
          </p:spPr>
          <p:txBody>
            <a:bodyPr vert="horz" wrap="square" lIns="91440" tIns="45720" rIns="91440" bIns="45720" numCol="1" anchor="t" anchorCtr="0" compatLnSpc="1"/>
            <a:lstStyle/>
            <a:p>
              <a:endParaRPr lang="en-US"/>
            </a:p>
          </p:txBody>
        </p:sp>
        <p:sp>
          <p:nvSpPr>
            <p:cNvPr id="100" name="Oval 99"/>
            <p:cNvSpPr/>
            <p:nvPr/>
          </p:nvSpPr>
          <p:spPr>
            <a:xfrm rot="20599535">
              <a:off x="3821760" y="2635121"/>
              <a:ext cx="428438" cy="428438"/>
            </a:xfrm>
            <a:prstGeom prst="ellipse">
              <a:avLst/>
            </a:prstGeom>
            <a:grpFill/>
            <a:ln>
              <a:noFill/>
            </a:ln>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1" name="Group 100"/>
          <p:cNvGrpSpPr/>
          <p:nvPr/>
        </p:nvGrpSpPr>
        <p:grpSpPr>
          <a:xfrm>
            <a:off x="5880105" y="3609638"/>
            <a:ext cx="1709838" cy="2065972"/>
            <a:chOff x="3902704" y="1039672"/>
            <a:chExt cx="1709838" cy="2065972"/>
          </a:xfrm>
          <a:gradFill>
            <a:gsLst>
              <a:gs pos="0">
                <a:schemeClr val="accent4"/>
              </a:gs>
              <a:gs pos="100000">
                <a:schemeClr val="accent3"/>
              </a:gs>
            </a:gsLst>
            <a:lin ang="5400000" scaled="0"/>
          </a:gradFill>
          <a:scene3d>
            <a:camera prst="perspectiveLeft"/>
            <a:lightRig rig="threePt" dir="t"/>
          </a:scene3d>
        </p:grpSpPr>
        <p:sp>
          <p:nvSpPr>
            <p:cNvPr id="102" name="Freeform 12"/>
            <p:cNvSpPr/>
            <p:nvPr/>
          </p:nvSpPr>
          <p:spPr bwMode="auto">
            <a:xfrm rot="1000465" flipH="1">
              <a:off x="3902704" y="1542438"/>
              <a:ext cx="1709838" cy="1563206"/>
            </a:xfrm>
            <a:custGeom>
              <a:avLst/>
              <a:gdLst/>
              <a:ahLst/>
              <a:cxnLst>
                <a:cxn ang="0">
                  <a:pos x="2513" y="45"/>
                </a:cxn>
                <a:cxn ang="0">
                  <a:pos x="2676" y="198"/>
                </a:cxn>
                <a:cxn ang="0">
                  <a:pos x="2936" y="441"/>
                </a:cxn>
                <a:cxn ang="0">
                  <a:pos x="3074" y="567"/>
                </a:cxn>
                <a:cxn ang="0">
                  <a:pos x="3158" y="629"/>
                </a:cxn>
                <a:cxn ang="0">
                  <a:pos x="3292" y="623"/>
                </a:cxn>
                <a:cxn ang="0">
                  <a:pos x="3424" y="583"/>
                </a:cxn>
                <a:cxn ang="0">
                  <a:pos x="3660" y="510"/>
                </a:cxn>
                <a:cxn ang="0">
                  <a:pos x="3856" y="493"/>
                </a:cxn>
                <a:cxn ang="0">
                  <a:pos x="3996" y="620"/>
                </a:cxn>
                <a:cxn ang="0">
                  <a:pos x="4015" y="804"/>
                </a:cxn>
                <a:cxn ang="0">
                  <a:pos x="3886" y="932"/>
                </a:cxn>
                <a:cxn ang="0">
                  <a:pos x="3054" y="1144"/>
                </a:cxn>
                <a:cxn ang="0">
                  <a:pos x="2972" y="1113"/>
                </a:cxn>
                <a:cxn ang="0">
                  <a:pos x="2710" y="858"/>
                </a:cxn>
                <a:cxn ang="0">
                  <a:pos x="2587" y="733"/>
                </a:cxn>
                <a:cxn ang="0">
                  <a:pos x="2548" y="730"/>
                </a:cxn>
                <a:cxn ang="0">
                  <a:pos x="2509" y="836"/>
                </a:cxn>
                <a:cxn ang="0">
                  <a:pos x="2413" y="1040"/>
                </a:cxn>
                <a:cxn ang="0">
                  <a:pos x="2259" y="1338"/>
                </a:cxn>
                <a:cxn ang="0">
                  <a:pos x="2151" y="1542"/>
                </a:cxn>
                <a:cxn ang="0">
                  <a:pos x="2109" y="1620"/>
                </a:cxn>
                <a:cxn ang="0">
                  <a:pos x="2119" y="1740"/>
                </a:cxn>
                <a:cxn ang="0">
                  <a:pos x="2238" y="1845"/>
                </a:cxn>
                <a:cxn ang="0">
                  <a:pos x="2529" y="2054"/>
                </a:cxn>
                <a:cxn ang="0">
                  <a:pos x="2609" y="2109"/>
                </a:cxn>
                <a:cxn ang="0">
                  <a:pos x="2645" y="2136"/>
                </a:cxn>
                <a:cxn ang="0">
                  <a:pos x="2686" y="2247"/>
                </a:cxn>
                <a:cxn ang="0">
                  <a:pos x="2511" y="3523"/>
                </a:cxn>
                <a:cxn ang="0">
                  <a:pos x="2383" y="3661"/>
                </a:cxn>
                <a:cxn ang="0">
                  <a:pos x="2219" y="3660"/>
                </a:cxn>
                <a:cxn ang="0">
                  <a:pos x="2108" y="3513"/>
                </a:cxn>
                <a:cxn ang="0">
                  <a:pos x="2205" y="2384"/>
                </a:cxn>
                <a:cxn ang="0">
                  <a:pos x="2134" y="2291"/>
                </a:cxn>
                <a:cxn ang="0">
                  <a:pos x="1999" y="2198"/>
                </a:cxn>
                <a:cxn ang="0">
                  <a:pos x="1813" y="2043"/>
                </a:cxn>
                <a:cxn ang="0">
                  <a:pos x="1739" y="1978"/>
                </a:cxn>
                <a:cxn ang="0">
                  <a:pos x="1326" y="2602"/>
                </a:cxn>
                <a:cxn ang="0">
                  <a:pos x="1062" y="2629"/>
                </a:cxn>
                <a:cxn ang="0">
                  <a:pos x="256" y="2630"/>
                </a:cxn>
                <a:cxn ang="0">
                  <a:pos x="59" y="2554"/>
                </a:cxn>
                <a:cxn ang="0">
                  <a:pos x="0" y="2383"/>
                </a:cxn>
                <a:cxn ang="0">
                  <a:pos x="87" y="2220"/>
                </a:cxn>
                <a:cxn ang="0">
                  <a:pos x="340" y="2167"/>
                </a:cxn>
                <a:cxn ang="0">
                  <a:pos x="1043" y="2166"/>
                </a:cxn>
                <a:cxn ang="0">
                  <a:pos x="1908" y="724"/>
                </a:cxn>
                <a:cxn ang="0">
                  <a:pos x="1863" y="693"/>
                </a:cxn>
                <a:cxn ang="0">
                  <a:pos x="1732" y="762"/>
                </a:cxn>
                <a:cxn ang="0">
                  <a:pos x="1481" y="903"/>
                </a:cxn>
                <a:cxn ang="0">
                  <a:pos x="1157" y="1081"/>
                </a:cxn>
                <a:cxn ang="0">
                  <a:pos x="951" y="1177"/>
                </a:cxn>
                <a:cxn ang="0">
                  <a:pos x="792" y="1109"/>
                </a:cxn>
                <a:cxn ang="0">
                  <a:pos x="720" y="936"/>
                </a:cxn>
                <a:cxn ang="0">
                  <a:pos x="805" y="760"/>
                </a:cxn>
                <a:cxn ang="0">
                  <a:pos x="2276" y="16"/>
                </a:cxn>
              </a:cxnLst>
              <a:rect l="0" t="0" r="r" b="b"/>
              <a:pathLst>
                <a:path w="4024" h="3678">
                  <a:moveTo>
                    <a:pt x="2351" y="0"/>
                  </a:moveTo>
                  <a:lnTo>
                    <a:pt x="2382" y="0"/>
                  </a:lnTo>
                  <a:lnTo>
                    <a:pt x="2414" y="2"/>
                  </a:lnTo>
                  <a:lnTo>
                    <a:pt x="2446" y="11"/>
                  </a:lnTo>
                  <a:lnTo>
                    <a:pt x="2480" y="24"/>
                  </a:lnTo>
                  <a:lnTo>
                    <a:pt x="2513" y="45"/>
                  </a:lnTo>
                  <a:lnTo>
                    <a:pt x="2547" y="73"/>
                  </a:lnTo>
                  <a:lnTo>
                    <a:pt x="2568" y="94"/>
                  </a:lnTo>
                  <a:lnTo>
                    <a:pt x="2591" y="116"/>
                  </a:lnTo>
                  <a:lnTo>
                    <a:pt x="2618" y="142"/>
                  </a:lnTo>
                  <a:lnTo>
                    <a:pt x="2646" y="169"/>
                  </a:lnTo>
                  <a:lnTo>
                    <a:pt x="2676" y="198"/>
                  </a:lnTo>
                  <a:lnTo>
                    <a:pt x="2708" y="227"/>
                  </a:lnTo>
                  <a:lnTo>
                    <a:pt x="2741" y="258"/>
                  </a:lnTo>
                  <a:lnTo>
                    <a:pt x="2774" y="290"/>
                  </a:lnTo>
                  <a:lnTo>
                    <a:pt x="2874" y="382"/>
                  </a:lnTo>
                  <a:lnTo>
                    <a:pt x="2906" y="412"/>
                  </a:lnTo>
                  <a:lnTo>
                    <a:pt x="2936" y="441"/>
                  </a:lnTo>
                  <a:lnTo>
                    <a:pt x="2966" y="467"/>
                  </a:lnTo>
                  <a:lnTo>
                    <a:pt x="2993" y="493"/>
                  </a:lnTo>
                  <a:lnTo>
                    <a:pt x="3017" y="515"/>
                  </a:lnTo>
                  <a:lnTo>
                    <a:pt x="3040" y="536"/>
                  </a:lnTo>
                  <a:lnTo>
                    <a:pt x="3058" y="553"/>
                  </a:lnTo>
                  <a:lnTo>
                    <a:pt x="3074" y="567"/>
                  </a:lnTo>
                  <a:lnTo>
                    <a:pt x="3085" y="578"/>
                  </a:lnTo>
                  <a:lnTo>
                    <a:pt x="3092" y="584"/>
                  </a:lnTo>
                  <a:lnTo>
                    <a:pt x="3111" y="602"/>
                  </a:lnTo>
                  <a:lnTo>
                    <a:pt x="3123" y="611"/>
                  </a:lnTo>
                  <a:lnTo>
                    <a:pt x="3139" y="621"/>
                  </a:lnTo>
                  <a:lnTo>
                    <a:pt x="3158" y="629"/>
                  </a:lnTo>
                  <a:lnTo>
                    <a:pt x="3178" y="637"/>
                  </a:lnTo>
                  <a:lnTo>
                    <a:pt x="3202" y="640"/>
                  </a:lnTo>
                  <a:lnTo>
                    <a:pt x="3229" y="640"/>
                  </a:lnTo>
                  <a:lnTo>
                    <a:pt x="3257" y="636"/>
                  </a:lnTo>
                  <a:lnTo>
                    <a:pt x="3288" y="624"/>
                  </a:lnTo>
                  <a:lnTo>
                    <a:pt x="3292" y="623"/>
                  </a:lnTo>
                  <a:lnTo>
                    <a:pt x="3301" y="621"/>
                  </a:lnTo>
                  <a:lnTo>
                    <a:pt x="3317" y="616"/>
                  </a:lnTo>
                  <a:lnTo>
                    <a:pt x="3338" y="609"/>
                  </a:lnTo>
                  <a:lnTo>
                    <a:pt x="3364" y="601"/>
                  </a:lnTo>
                  <a:lnTo>
                    <a:pt x="3394" y="593"/>
                  </a:lnTo>
                  <a:lnTo>
                    <a:pt x="3424" y="583"/>
                  </a:lnTo>
                  <a:lnTo>
                    <a:pt x="3459" y="573"/>
                  </a:lnTo>
                  <a:lnTo>
                    <a:pt x="3493" y="562"/>
                  </a:lnTo>
                  <a:lnTo>
                    <a:pt x="3564" y="540"/>
                  </a:lnTo>
                  <a:lnTo>
                    <a:pt x="3599" y="530"/>
                  </a:lnTo>
                  <a:lnTo>
                    <a:pt x="3631" y="520"/>
                  </a:lnTo>
                  <a:lnTo>
                    <a:pt x="3660" y="510"/>
                  </a:lnTo>
                  <a:lnTo>
                    <a:pt x="3687" y="503"/>
                  </a:lnTo>
                  <a:lnTo>
                    <a:pt x="3709" y="495"/>
                  </a:lnTo>
                  <a:lnTo>
                    <a:pt x="3749" y="485"/>
                  </a:lnTo>
                  <a:lnTo>
                    <a:pt x="3787" y="483"/>
                  </a:lnTo>
                  <a:lnTo>
                    <a:pt x="3822" y="485"/>
                  </a:lnTo>
                  <a:lnTo>
                    <a:pt x="3856" y="493"/>
                  </a:lnTo>
                  <a:lnTo>
                    <a:pt x="3886" y="505"/>
                  </a:lnTo>
                  <a:lnTo>
                    <a:pt x="3913" y="521"/>
                  </a:lnTo>
                  <a:lnTo>
                    <a:pt x="3938" y="542"/>
                  </a:lnTo>
                  <a:lnTo>
                    <a:pt x="3960" y="565"/>
                  </a:lnTo>
                  <a:lnTo>
                    <a:pt x="3980" y="591"/>
                  </a:lnTo>
                  <a:lnTo>
                    <a:pt x="3996" y="620"/>
                  </a:lnTo>
                  <a:lnTo>
                    <a:pt x="4008" y="649"/>
                  </a:lnTo>
                  <a:lnTo>
                    <a:pt x="4017" y="680"/>
                  </a:lnTo>
                  <a:lnTo>
                    <a:pt x="4022" y="712"/>
                  </a:lnTo>
                  <a:lnTo>
                    <a:pt x="4024" y="743"/>
                  </a:lnTo>
                  <a:lnTo>
                    <a:pt x="4022" y="775"/>
                  </a:lnTo>
                  <a:lnTo>
                    <a:pt x="4015" y="804"/>
                  </a:lnTo>
                  <a:lnTo>
                    <a:pt x="4004" y="832"/>
                  </a:lnTo>
                  <a:lnTo>
                    <a:pt x="3990" y="858"/>
                  </a:lnTo>
                  <a:lnTo>
                    <a:pt x="3971" y="882"/>
                  </a:lnTo>
                  <a:lnTo>
                    <a:pt x="3948" y="903"/>
                  </a:lnTo>
                  <a:lnTo>
                    <a:pt x="3920" y="920"/>
                  </a:lnTo>
                  <a:lnTo>
                    <a:pt x="3886" y="932"/>
                  </a:lnTo>
                  <a:lnTo>
                    <a:pt x="3204" y="1133"/>
                  </a:lnTo>
                  <a:lnTo>
                    <a:pt x="3171" y="1144"/>
                  </a:lnTo>
                  <a:lnTo>
                    <a:pt x="3139" y="1149"/>
                  </a:lnTo>
                  <a:lnTo>
                    <a:pt x="3108" y="1150"/>
                  </a:lnTo>
                  <a:lnTo>
                    <a:pt x="3080" y="1149"/>
                  </a:lnTo>
                  <a:lnTo>
                    <a:pt x="3054" y="1144"/>
                  </a:lnTo>
                  <a:lnTo>
                    <a:pt x="3031" y="1138"/>
                  </a:lnTo>
                  <a:lnTo>
                    <a:pt x="3011" y="1131"/>
                  </a:lnTo>
                  <a:lnTo>
                    <a:pt x="2994" y="1124"/>
                  </a:lnTo>
                  <a:lnTo>
                    <a:pt x="2982" y="1119"/>
                  </a:lnTo>
                  <a:lnTo>
                    <a:pt x="2974" y="1114"/>
                  </a:lnTo>
                  <a:lnTo>
                    <a:pt x="2972" y="1113"/>
                  </a:lnTo>
                  <a:lnTo>
                    <a:pt x="2944" y="1087"/>
                  </a:lnTo>
                  <a:lnTo>
                    <a:pt x="2885" y="1030"/>
                  </a:lnTo>
                  <a:lnTo>
                    <a:pt x="2823" y="971"/>
                  </a:lnTo>
                  <a:lnTo>
                    <a:pt x="2764" y="912"/>
                  </a:lnTo>
                  <a:lnTo>
                    <a:pt x="2736" y="885"/>
                  </a:lnTo>
                  <a:lnTo>
                    <a:pt x="2710" y="858"/>
                  </a:lnTo>
                  <a:lnTo>
                    <a:pt x="2684" y="834"/>
                  </a:lnTo>
                  <a:lnTo>
                    <a:pt x="2662" y="810"/>
                  </a:lnTo>
                  <a:lnTo>
                    <a:pt x="2624" y="772"/>
                  </a:lnTo>
                  <a:lnTo>
                    <a:pt x="2611" y="757"/>
                  </a:lnTo>
                  <a:lnTo>
                    <a:pt x="2590" y="736"/>
                  </a:lnTo>
                  <a:lnTo>
                    <a:pt x="2587" y="733"/>
                  </a:lnTo>
                  <a:lnTo>
                    <a:pt x="2582" y="729"/>
                  </a:lnTo>
                  <a:lnTo>
                    <a:pt x="2576" y="725"/>
                  </a:lnTo>
                  <a:lnTo>
                    <a:pt x="2570" y="723"/>
                  </a:lnTo>
                  <a:lnTo>
                    <a:pt x="2563" y="722"/>
                  </a:lnTo>
                  <a:lnTo>
                    <a:pt x="2555" y="724"/>
                  </a:lnTo>
                  <a:lnTo>
                    <a:pt x="2548" y="730"/>
                  </a:lnTo>
                  <a:lnTo>
                    <a:pt x="2541" y="740"/>
                  </a:lnTo>
                  <a:lnTo>
                    <a:pt x="2534" y="757"/>
                  </a:lnTo>
                  <a:lnTo>
                    <a:pt x="2528" y="781"/>
                  </a:lnTo>
                  <a:lnTo>
                    <a:pt x="2525" y="794"/>
                  </a:lnTo>
                  <a:lnTo>
                    <a:pt x="2518" y="813"/>
                  </a:lnTo>
                  <a:lnTo>
                    <a:pt x="2509" y="836"/>
                  </a:lnTo>
                  <a:lnTo>
                    <a:pt x="2498" y="862"/>
                  </a:lnTo>
                  <a:lnTo>
                    <a:pt x="2484" y="893"/>
                  </a:lnTo>
                  <a:lnTo>
                    <a:pt x="2468" y="926"/>
                  </a:lnTo>
                  <a:lnTo>
                    <a:pt x="2451" y="962"/>
                  </a:lnTo>
                  <a:lnTo>
                    <a:pt x="2432" y="1000"/>
                  </a:lnTo>
                  <a:lnTo>
                    <a:pt x="2413" y="1040"/>
                  </a:lnTo>
                  <a:lnTo>
                    <a:pt x="2392" y="1082"/>
                  </a:lnTo>
                  <a:lnTo>
                    <a:pt x="2370" y="1124"/>
                  </a:lnTo>
                  <a:lnTo>
                    <a:pt x="2348" y="1167"/>
                  </a:lnTo>
                  <a:lnTo>
                    <a:pt x="2325" y="1211"/>
                  </a:lnTo>
                  <a:lnTo>
                    <a:pt x="2303" y="1254"/>
                  </a:lnTo>
                  <a:lnTo>
                    <a:pt x="2259" y="1338"/>
                  </a:lnTo>
                  <a:lnTo>
                    <a:pt x="2238" y="1379"/>
                  </a:lnTo>
                  <a:lnTo>
                    <a:pt x="2219" y="1417"/>
                  </a:lnTo>
                  <a:lnTo>
                    <a:pt x="2199" y="1452"/>
                  </a:lnTo>
                  <a:lnTo>
                    <a:pt x="2182" y="1486"/>
                  </a:lnTo>
                  <a:lnTo>
                    <a:pt x="2166" y="1516"/>
                  </a:lnTo>
                  <a:lnTo>
                    <a:pt x="2151" y="1542"/>
                  </a:lnTo>
                  <a:lnTo>
                    <a:pt x="2139" y="1566"/>
                  </a:lnTo>
                  <a:lnTo>
                    <a:pt x="2129" y="1584"/>
                  </a:lnTo>
                  <a:lnTo>
                    <a:pt x="2121" y="1598"/>
                  </a:lnTo>
                  <a:lnTo>
                    <a:pt x="2116" y="1606"/>
                  </a:lnTo>
                  <a:lnTo>
                    <a:pt x="2114" y="1611"/>
                  </a:lnTo>
                  <a:lnTo>
                    <a:pt x="2109" y="1620"/>
                  </a:lnTo>
                  <a:lnTo>
                    <a:pt x="2105" y="1632"/>
                  </a:lnTo>
                  <a:lnTo>
                    <a:pt x="2101" y="1649"/>
                  </a:lnTo>
                  <a:lnTo>
                    <a:pt x="2099" y="1669"/>
                  </a:lnTo>
                  <a:lnTo>
                    <a:pt x="2101" y="1691"/>
                  </a:lnTo>
                  <a:lnTo>
                    <a:pt x="2107" y="1715"/>
                  </a:lnTo>
                  <a:lnTo>
                    <a:pt x="2119" y="1740"/>
                  </a:lnTo>
                  <a:lnTo>
                    <a:pt x="2140" y="1765"/>
                  </a:lnTo>
                  <a:lnTo>
                    <a:pt x="2152" y="1777"/>
                  </a:lnTo>
                  <a:lnTo>
                    <a:pt x="2169" y="1791"/>
                  </a:lnTo>
                  <a:lnTo>
                    <a:pt x="2189" y="1808"/>
                  </a:lnTo>
                  <a:lnTo>
                    <a:pt x="2212" y="1825"/>
                  </a:lnTo>
                  <a:lnTo>
                    <a:pt x="2238" y="1845"/>
                  </a:lnTo>
                  <a:lnTo>
                    <a:pt x="2265" y="1866"/>
                  </a:lnTo>
                  <a:lnTo>
                    <a:pt x="2295" y="1888"/>
                  </a:lnTo>
                  <a:lnTo>
                    <a:pt x="2418" y="1977"/>
                  </a:lnTo>
                  <a:lnTo>
                    <a:pt x="2448" y="1997"/>
                  </a:lnTo>
                  <a:lnTo>
                    <a:pt x="2505" y="2037"/>
                  </a:lnTo>
                  <a:lnTo>
                    <a:pt x="2529" y="2054"/>
                  </a:lnTo>
                  <a:lnTo>
                    <a:pt x="2552" y="2070"/>
                  </a:lnTo>
                  <a:lnTo>
                    <a:pt x="2571" y="2084"/>
                  </a:lnTo>
                  <a:lnTo>
                    <a:pt x="2587" y="2095"/>
                  </a:lnTo>
                  <a:lnTo>
                    <a:pt x="2600" y="2102"/>
                  </a:lnTo>
                  <a:lnTo>
                    <a:pt x="2607" y="2108"/>
                  </a:lnTo>
                  <a:lnTo>
                    <a:pt x="2609" y="2109"/>
                  </a:lnTo>
                  <a:lnTo>
                    <a:pt x="2611" y="2109"/>
                  </a:lnTo>
                  <a:lnTo>
                    <a:pt x="2614" y="2112"/>
                  </a:lnTo>
                  <a:lnTo>
                    <a:pt x="2620" y="2116"/>
                  </a:lnTo>
                  <a:lnTo>
                    <a:pt x="2628" y="2120"/>
                  </a:lnTo>
                  <a:lnTo>
                    <a:pt x="2636" y="2127"/>
                  </a:lnTo>
                  <a:lnTo>
                    <a:pt x="2645" y="2136"/>
                  </a:lnTo>
                  <a:lnTo>
                    <a:pt x="2655" y="2148"/>
                  </a:lnTo>
                  <a:lnTo>
                    <a:pt x="2663" y="2161"/>
                  </a:lnTo>
                  <a:lnTo>
                    <a:pt x="2672" y="2178"/>
                  </a:lnTo>
                  <a:lnTo>
                    <a:pt x="2678" y="2198"/>
                  </a:lnTo>
                  <a:lnTo>
                    <a:pt x="2683" y="2220"/>
                  </a:lnTo>
                  <a:lnTo>
                    <a:pt x="2686" y="2247"/>
                  </a:lnTo>
                  <a:lnTo>
                    <a:pt x="2687" y="2277"/>
                  </a:lnTo>
                  <a:lnTo>
                    <a:pt x="2683" y="2311"/>
                  </a:lnTo>
                  <a:lnTo>
                    <a:pt x="2677" y="2349"/>
                  </a:lnTo>
                  <a:lnTo>
                    <a:pt x="2666" y="2391"/>
                  </a:lnTo>
                  <a:lnTo>
                    <a:pt x="2522" y="3487"/>
                  </a:lnTo>
                  <a:lnTo>
                    <a:pt x="2511" y="3523"/>
                  </a:lnTo>
                  <a:lnTo>
                    <a:pt x="2496" y="3555"/>
                  </a:lnTo>
                  <a:lnTo>
                    <a:pt x="2478" y="3583"/>
                  </a:lnTo>
                  <a:lnTo>
                    <a:pt x="2457" y="3609"/>
                  </a:lnTo>
                  <a:lnTo>
                    <a:pt x="2435" y="3630"/>
                  </a:lnTo>
                  <a:lnTo>
                    <a:pt x="2409" y="3647"/>
                  </a:lnTo>
                  <a:lnTo>
                    <a:pt x="2383" y="3661"/>
                  </a:lnTo>
                  <a:lnTo>
                    <a:pt x="2356" y="3671"/>
                  </a:lnTo>
                  <a:lnTo>
                    <a:pt x="2328" y="3677"/>
                  </a:lnTo>
                  <a:lnTo>
                    <a:pt x="2300" y="3678"/>
                  </a:lnTo>
                  <a:lnTo>
                    <a:pt x="2273" y="3677"/>
                  </a:lnTo>
                  <a:lnTo>
                    <a:pt x="2246" y="3671"/>
                  </a:lnTo>
                  <a:lnTo>
                    <a:pt x="2219" y="3660"/>
                  </a:lnTo>
                  <a:lnTo>
                    <a:pt x="2194" y="3646"/>
                  </a:lnTo>
                  <a:lnTo>
                    <a:pt x="2172" y="3628"/>
                  </a:lnTo>
                  <a:lnTo>
                    <a:pt x="2151" y="3605"/>
                  </a:lnTo>
                  <a:lnTo>
                    <a:pt x="2134" y="3578"/>
                  </a:lnTo>
                  <a:lnTo>
                    <a:pt x="2119" y="3548"/>
                  </a:lnTo>
                  <a:lnTo>
                    <a:pt x="2108" y="3513"/>
                  </a:lnTo>
                  <a:lnTo>
                    <a:pt x="2102" y="3474"/>
                  </a:lnTo>
                  <a:lnTo>
                    <a:pt x="2099" y="3429"/>
                  </a:lnTo>
                  <a:lnTo>
                    <a:pt x="2102" y="3382"/>
                  </a:lnTo>
                  <a:lnTo>
                    <a:pt x="2203" y="2391"/>
                  </a:lnTo>
                  <a:lnTo>
                    <a:pt x="2204" y="2389"/>
                  </a:lnTo>
                  <a:lnTo>
                    <a:pt x="2205" y="2384"/>
                  </a:lnTo>
                  <a:lnTo>
                    <a:pt x="2205" y="2364"/>
                  </a:lnTo>
                  <a:lnTo>
                    <a:pt x="2201" y="2351"/>
                  </a:lnTo>
                  <a:lnTo>
                    <a:pt x="2193" y="2337"/>
                  </a:lnTo>
                  <a:lnTo>
                    <a:pt x="2180" y="2321"/>
                  </a:lnTo>
                  <a:lnTo>
                    <a:pt x="2161" y="2306"/>
                  </a:lnTo>
                  <a:lnTo>
                    <a:pt x="2134" y="2291"/>
                  </a:lnTo>
                  <a:lnTo>
                    <a:pt x="2118" y="2283"/>
                  </a:lnTo>
                  <a:lnTo>
                    <a:pt x="2098" y="2271"/>
                  </a:lnTo>
                  <a:lnTo>
                    <a:pt x="2076" y="2256"/>
                  </a:lnTo>
                  <a:lnTo>
                    <a:pt x="2051" y="2239"/>
                  </a:lnTo>
                  <a:lnTo>
                    <a:pt x="2026" y="2219"/>
                  </a:lnTo>
                  <a:lnTo>
                    <a:pt x="1999" y="2198"/>
                  </a:lnTo>
                  <a:lnTo>
                    <a:pt x="1971" y="2176"/>
                  </a:lnTo>
                  <a:lnTo>
                    <a:pt x="1915" y="2129"/>
                  </a:lnTo>
                  <a:lnTo>
                    <a:pt x="1888" y="2107"/>
                  </a:lnTo>
                  <a:lnTo>
                    <a:pt x="1861" y="2084"/>
                  </a:lnTo>
                  <a:lnTo>
                    <a:pt x="1836" y="2063"/>
                  </a:lnTo>
                  <a:lnTo>
                    <a:pt x="1813" y="2043"/>
                  </a:lnTo>
                  <a:lnTo>
                    <a:pt x="1792" y="2025"/>
                  </a:lnTo>
                  <a:lnTo>
                    <a:pt x="1775" y="2009"/>
                  </a:lnTo>
                  <a:lnTo>
                    <a:pt x="1760" y="1996"/>
                  </a:lnTo>
                  <a:lnTo>
                    <a:pt x="1749" y="1986"/>
                  </a:lnTo>
                  <a:lnTo>
                    <a:pt x="1742" y="1980"/>
                  </a:lnTo>
                  <a:lnTo>
                    <a:pt x="1739" y="1978"/>
                  </a:lnTo>
                  <a:lnTo>
                    <a:pt x="1364" y="2561"/>
                  </a:lnTo>
                  <a:lnTo>
                    <a:pt x="1363" y="2563"/>
                  </a:lnTo>
                  <a:lnTo>
                    <a:pt x="1358" y="2570"/>
                  </a:lnTo>
                  <a:lnTo>
                    <a:pt x="1351" y="2579"/>
                  </a:lnTo>
                  <a:lnTo>
                    <a:pt x="1340" y="2589"/>
                  </a:lnTo>
                  <a:lnTo>
                    <a:pt x="1326" y="2602"/>
                  </a:lnTo>
                  <a:lnTo>
                    <a:pt x="1309" y="2611"/>
                  </a:lnTo>
                  <a:lnTo>
                    <a:pt x="1287" y="2621"/>
                  </a:lnTo>
                  <a:lnTo>
                    <a:pt x="1262" y="2627"/>
                  </a:lnTo>
                  <a:lnTo>
                    <a:pt x="1233" y="2630"/>
                  </a:lnTo>
                  <a:lnTo>
                    <a:pt x="1110" y="2630"/>
                  </a:lnTo>
                  <a:lnTo>
                    <a:pt x="1062" y="2629"/>
                  </a:lnTo>
                  <a:lnTo>
                    <a:pt x="832" y="2629"/>
                  </a:lnTo>
                  <a:lnTo>
                    <a:pt x="768" y="2627"/>
                  </a:lnTo>
                  <a:lnTo>
                    <a:pt x="454" y="2627"/>
                  </a:lnTo>
                  <a:lnTo>
                    <a:pt x="397" y="2629"/>
                  </a:lnTo>
                  <a:lnTo>
                    <a:pt x="297" y="2629"/>
                  </a:lnTo>
                  <a:lnTo>
                    <a:pt x="256" y="2630"/>
                  </a:lnTo>
                  <a:lnTo>
                    <a:pt x="214" y="2627"/>
                  </a:lnTo>
                  <a:lnTo>
                    <a:pt x="175" y="2621"/>
                  </a:lnTo>
                  <a:lnTo>
                    <a:pt x="140" y="2610"/>
                  </a:lnTo>
                  <a:lnTo>
                    <a:pt x="109" y="2594"/>
                  </a:lnTo>
                  <a:lnTo>
                    <a:pt x="82" y="2576"/>
                  </a:lnTo>
                  <a:lnTo>
                    <a:pt x="59" y="2554"/>
                  </a:lnTo>
                  <a:lnTo>
                    <a:pt x="39" y="2529"/>
                  </a:lnTo>
                  <a:lnTo>
                    <a:pt x="23" y="2502"/>
                  </a:lnTo>
                  <a:lnTo>
                    <a:pt x="12" y="2474"/>
                  </a:lnTo>
                  <a:lnTo>
                    <a:pt x="4" y="2444"/>
                  </a:lnTo>
                  <a:lnTo>
                    <a:pt x="0" y="2413"/>
                  </a:lnTo>
                  <a:lnTo>
                    <a:pt x="0" y="2383"/>
                  </a:lnTo>
                  <a:lnTo>
                    <a:pt x="5" y="2352"/>
                  </a:lnTo>
                  <a:lnTo>
                    <a:pt x="14" y="2322"/>
                  </a:lnTo>
                  <a:lnTo>
                    <a:pt x="26" y="2294"/>
                  </a:lnTo>
                  <a:lnTo>
                    <a:pt x="42" y="2267"/>
                  </a:lnTo>
                  <a:lnTo>
                    <a:pt x="63" y="2242"/>
                  </a:lnTo>
                  <a:lnTo>
                    <a:pt x="87" y="2220"/>
                  </a:lnTo>
                  <a:lnTo>
                    <a:pt x="116" y="2202"/>
                  </a:lnTo>
                  <a:lnTo>
                    <a:pt x="149" y="2186"/>
                  </a:lnTo>
                  <a:lnTo>
                    <a:pt x="187" y="2175"/>
                  </a:lnTo>
                  <a:lnTo>
                    <a:pt x="229" y="2168"/>
                  </a:lnTo>
                  <a:lnTo>
                    <a:pt x="274" y="2166"/>
                  </a:lnTo>
                  <a:lnTo>
                    <a:pt x="340" y="2167"/>
                  </a:lnTo>
                  <a:lnTo>
                    <a:pt x="407" y="2167"/>
                  </a:lnTo>
                  <a:lnTo>
                    <a:pt x="473" y="2168"/>
                  </a:lnTo>
                  <a:lnTo>
                    <a:pt x="843" y="2168"/>
                  </a:lnTo>
                  <a:lnTo>
                    <a:pt x="895" y="2167"/>
                  </a:lnTo>
                  <a:lnTo>
                    <a:pt x="1015" y="2167"/>
                  </a:lnTo>
                  <a:lnTo>
                    <a:pt x="1043" y="2166"/>
                  </a:lnTo>
                  <a:lnTo>
                    <a:pt x="1082" y="2166"/>
                  </a:lnTo>
                  <a:lnTo>
                    <a:pt x="1909" y="756"/>
                  </a:lnTo>
                  <a:lnTo>
                    <a:pt x="1909" y="750"/>
                  </a:lnTo>
                  <a:lnTo>
                    <a:pt x="1910" y="743"/>
                  </a:lnTo>
                  <a:lnTo>
                    <a:pt x="1909" y="733"/>
                  </a:lnTo>
                  <a:lnTo>
                    <a:pt x="1908" y="724"/>
                  </a:lnTo>
                  <a:lnTo>
                    <a:pt x="1905" y="714"/>
                  </a:lnTo>
                  <a:lnTo>
                    <a:pt x="1901" y="706"/>
                  </a:lnTo>
                  <a:lnTo>
                    <a:pt x="1895" y="698"/>
                  </a:lnTo>
                  <a:lnTo>
                    <a:pt x="1888" y="693"/>
                  </a:lnTo>
                  <a:lnTo>
                    <a:pt x="1877" y="691"/>
                  </a:lnTo>
                  <a:lnTo>
                    <a:pt x="1863" y="693"/>
                  </a:lnTo>
                  <a:lnTo>
                    <a:pt x="1846" y="700"/>
                  </a:lnTo>
                  <a:lnTo>
                    <a:pt x="1833" y="707"/>
                  </a:lnTo>
                  <a:lnTo>
                    <a:pt x="1814" y="717"/>
                  </a:lnTo>
                  <a:lnTo>
                    <a:pt x="1791" y="729"/>
                  </a:lnTo>
                  <a:lnTo>
                    <a:pt x="1764" y="745"/>
                  </a:lnTo>
                  <a:lnTo>
                    <a:pt x="1732" y="762"/>
                  </a:lnTo>
                  <a:lnTo>
                    <a:pt x="1696" y="782"/>
                  </a:lnTo>
                  <a:lnTo>
                    <a:pt x="1657" y="804"/>
                  </a:lnTo>
                  <a:lnTo>
                    <a:pt x="1616" y="826"/>
                  </a:lnTo>
                  <a:lnTo>
                    <a:pt x="1572" y="851"/>
                  </a:lnTo>
                  <a:lnTo>
                    <a:pt x="1528" y="877"/>
                  </a:lnTo>
                  <a:lnTo>
                    <a:pt x="1481" y="903"/>
                  </a:lnTo>
                  <a:lnTo>
                    <a:pt x="1433" y="928"/>
                  </a:lnTo>
                  <a:lnTo>
                    <a:pt x="1385" y="955"/>
                  </a:lnTo>
                  <a:lnTo>
                    <a:pt x="1337" y="981"/>
                  </a:lnTo>
                  <a:lnTo>
                    <a:pt x="1244" y="1033"/>
                  </a:lnTo>
                  <a:lnTo>
                    <a:pt x="1200" y="1058"/>
                  </a:lnTo>
                  <a:lnTo>
                    <a:pt x="1157" y="1081"/>
                  </a:lnTo>
                  <a:lnTo>
                    <a:pt x="1116" y="1103"/>
                  </a:lnTo>
                  <a:lnTo>
                    <a:pt x="1078" y="1123"/>
                  </a:lnTo>
                  <a:lnTo>
                    <a:pt x="1043" y="1141"/>
                  </a:lnTo>
                  <a:lnTo>
                    <a:pt x="1013" y="1157"/>
                  </a:lnTo>
                  <a:lnTo>
                    <a:pt x="982" y="1170"/>
                  </a:lnTo>
                  <a:lnTo>
                    <a:pt x="951" y="1177"/>
                  </a:lnTo>
                  <a:lnTo>
                    <a:pt x="921" y="1177"/>
                  </a:lnTo>
                  <a:lnTo>
                    <a:pt x="891" y="1172"/>
                  </a:lnTo>
                  <a:lnTo>
                    <a:pt x="864" y="1163"/>
                  </a:lnTo>
                  <a:lnTo>
                    <a:pt x="837" y="1149"/>
                  </a:lnTo>
                  <a:lnTo>
                    <a:pt x="814" y="1130"/>
                  </a:lnTo>
                  <a:lnTo>
                    <a:pt x="792" y="1109"/>
                  </a:lnTo>
                  <a:lnTo>
                    <a:pt x="772" y="1085"/>
                  </a:lnTo>
                  <a:lnTo>
                    <a:pt x="755" y="1058"/>
                  </a:lnTo>
                  <a:lnTo>
                    <a:pt x="741" y="1029"/>
                  </a:lnTo>
                  <a:lnTo>
                    <a:pt x="730" y="998"/>
                  </a:lnTo>
                  <a:lnTo>
                    <a:pt x="724" y="968"/>
                  </a:lnTo>
                  <a:lnTo>
                    <a:pt x="720" y="936"/>
                  </a:lnTo>
                  <a:lnTo>
                    <a:pt x="723" y="904"/>
                  </a:lnTo>
                  <a:lnTo>
                    <a:pt x="729" y="872"/>
                  </a:lnTo>
                  <a:lnTo>
                    <a:pt x="740" y="841"/>
                  </a:lnTo>
                  <a:lnTo>
                    <a:pt x="756" y="813"/>
                  </a:lnTo>
                  <a:lnTo>
                    <a:pt x="777" y="784"/>
                  </a:lnTo>
                  <a:lnTo>
                    <a:pt x="805" y="760"/>
                  </a:lnTo>
                  <a:lnTo>
                    <a:pt x="838" y="738"/>
                  </a:lnTo>
                  <a:lnTo>
                    <a:pt x="2233" y="35"/>
                  </a:lnTo>
                  <a:lnTo>
                    <a:pt x="2236" y="34"/>
                  </a:lnTo>
                  <a:lnTo>
                    <a:pt x="2244" y="29"/>
                  </a:lnTo>
                  <a:lnTo>
                    <a:pt x="2258" y="23"/>
                  </a:lnTo>
                  <a:lnTo>
                    <a:pt x="2276" y="16"/>
                  </a:lnTo>
                  <a:lnTo>
                    <a:pt x="2298" y="9"/>
                  </a:lnTo>
                  <a:lnTo>
                    <a:pt x="2323" y="3"/>
                  </a:lnTo>
                  <a:lnTo>
                    <a:pt x="2351" y="0"/>
                  </a:lnTo>
                  <a:close/>
                </a:path>
              </a:pathLst>
            </a:custGeom>
            <a:grpFill/>
            <a:ln w="0">
              <a:noFill/>
              <a:prstDash val="solid"/>
              <a:round/>
            </a:ln>
            <a:sp3d extrusionH="127000"/>
          </p:spPr>
          <p:txBody>
            <a:bodyPr vert="horz" wrap="square" lIns="91440" tIns="45720" rIns="91440" bIns="45720" numCol="1" anchor="t" anchorCtr="0" compatLnSpc="1"/>
            <a:lstStyle/>
            <a:p>
              <a:endParaRPr lang="en-US"/>
            </a:p>
          </p:txBody>
        </p:sp>
        <p:sp>
          <p:nvSpPr>
            <p:cNvPr id="103" name="Oval 102"/>
            <p:cNvSpPr/>
            <p:nvPr/>
          </p:nvSpPr>
          <p:spPr>
            <a:xfrm rot="1000465" flipH="1">
              <a:off x="4574430" y="1039672"/>
              <a:ext cx="428438" cy="428438"/>
            </a:xfrm>
            <a:prstGeom prst="ellipse">
              <a:avLst/>
            </a:prstGeom>
            <a:grpFill/>
            <a:ln>
              <a:noFill/>
            </a:ln>
            <a:sp3d extrusionH="127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TextBox 44"/>
          <p:cNvSpPr txBox="1">
            <a:spLocks noChangeArrowheads="1"/>
          </p:cNvSpPr>
          <p:nvPr/>
        </p:nvSpPr>
        <p:spPr bwMode="auto">
          <a:xfrm>
            <a:off x="757555" y="1422400"/>
            <a:ext cx="7912735" cy="1221740"/>
          </a:xfrm>
          <a:prstGeom prst="rect">
            <a:avLst/>
          </a:prstGeom>
          <a:noFill/>
          <a:ln w="9525">
            <a:noFill/>
            <a:miter lim="800000"/>
          </a:ln>
        </p:spPr>
        <p:txBody>
          <a:bodyPr wrap="square">
            <a:noAutofit/>
          </a:bodyPr>
          <a:lstStyle/>
          <a:p>
            <a:pPr marL="228600" indent="-228600"/>
            <a:r>
              <a:rPr lang="zh-CN" altLang="en-US" sz="6600" b="1" dirty="0" smtClean="0">
                <a:latin typeface="Arial" panose="020B0604020202020204" pitchFamily="34" charset="0"/>
                <a:cs typeface="Arial" panose="020B0604020202020204" pitchFamily="34" charset="0"/>
              </a:rPr>
              <a:t>按键控制数码管亮灭</a:t>
            </a:r>
            <a:endParaRPr lang="zh-CN" altLang="en-US" sz="66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55"/>
          <p:cNvSpPr/>
          <p:nvPr/>
        </p:nvSpPr>
        <p:spPr>
          <a:xfrm flipV="1">
            <a:off x="0" y="0"/>
            <a:ext cx="9144000" cy="6858000"/>
          </a:xfrm>
          <a:prstGeom prst="rect">
            <a:avLst/>
          </a:prstGeom>
          <a:gradFill flip="none" rotWithShape="1">
            <a:gsLst>
              <a:gs pos="100000">
                <a:srgbClr val="9D9D9D"/>
              </a:gs>
              <a:gs pos="46000">
                <a:srgbClr val="EEEEEE"/>
              </a:gs>
              <a:gs pos="34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5" name="Прямоугольник 15"/>
          <p:cNvSpPr/>
          <p:nvPr/>
        </p:nvSpPr>
        <p:spPr>
          <a:xfrm>
            <a:off x="0" y="4929198"/>
            <a:ext cx="9144000" cy="1928802"/>
          </a:xfrm>
          <a:prstGeom prst="rect">
            <a:avLst/>
          </a:prstGeom>
          <a:gradFill flip="none" rotWithShape="1">
            <a:gsLst>
              <a:gs pos="100000">
                <a:schemeClr val="bg1">
                  <a:lumMod val="50000"/>
                </a:schemeClr>
              </a:gs>
              <a:gs pos="53000">
                <a:srgbClr val="C9C9C9"/>
              </a:gs>
              <a:gs pos="7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98" name="Прямоугольник 121"/>
          <p:cNvSpPr/>
          <p:nvPr/>
        </p:nvSpPr>
        <p:spPr>
          <a:xfrm>
            <a:off x="-635" y="1229995"/>
            <a:ext cx="9144635" cy="2482850"/>
          </a:xfrm>
          <a:prstGeom prst="rect">
            <a:avLst/>
          </a:prstGeom>
        </p:spPr>
        <p:txBody>
          <a:bodyPr wrap="square">
            <a:noAutofit/>
          </a:bodyPr>
          <a:lstStyle/>
          <a:p>
            <a:r>
              <a:rPr lang="en-US" sz="2400" b="1" dirty="0" smtClean="0">
                <a:latin typeface="宋体" panose="02010600030101010101" pitchFamily="2" charset="-122"/>
                <a:ea typeface="宋体" panose="02010600030101010101" pitchFamily="2" charset="-122"/>
                <a:cs typeface="Arial" panose="020B0604020202020204" pitchFamily="34" charset="0"/>
              </a:rPr>
              <a:t>数码管：是一种可以显示数字和其他信息的电子设备，可以看成是多个二极管的组成</a:t>
            </a:r>
            <a:r>
              <a:rPr lang="zh-CN" altLang="en-US" sz="2400" b="1" dirty="0" smtClean="0">
                <a:latin typeface="宋体" panose="02010600030101010101" pitchFamily="2" charset="-122"/>
                <a:ea typeface="宋体" panose="02010600030101010101" pitchFamily="2" charset="-122"/>
                <a:cs typeface="Arial" panose="020B0604020202020204" pitchFamily="34" charset="0"/>
              </a:rPr>
              <a:t>，通过点亮内部的发光二极管来发光。</a:t>
            </a:r>
            <a:endParaRPr lang="zh-CN" altLang="en-US" sz="2400" b="1" dirty="0" smtClean="0">
              <a:latin typeface="宋体" panose="02010600030101010101" pitchFamily="2" charset="-122"/>
              <a:ea typeface="宋体" panose="02010600030101010101" pitchFamily="2" charset="-122"/>
              <a:cs typeface="Arial" panose="020B0604020202020204" pitchFamily="34" charset="0"/>
            </a:endParaRPr>
          </a:p>
        </p:txBody>
      </p:sp>
      <p:sp>
        <p:nvSpPr>
          <p:cNvPr id="105" name="Прямоугольник 121"/>
          <p:cNvSpPr/>
          <p:nvPr/>
        </p:nvSpPr>
        <p:spPr>
          <a:xfrm>
            <a:off x="0" y="2319655"/>
            <a:ext cx="9144000" cy="829945"/>
          </a:xfrm>
          <a:prstGeom prst="rect">
            <a:avLst/>
          </a:prstGeom>
        </p:spPr>
        <p:txBody>
          <a:bodyPr wrap="square">
            <a:spAutoFit/>
          </a:bodyPr>
          <a:lstStyle/>
          <a:p>
            <a:r>
              <a:rPr lang="en-US" sz="2400" b="1" dirty="0" smtClean="0">
                <a:latin typeface="宋体" panose="02010600030101010101" pitchFamily="2" charset="-122"/>
                <a:ea typeface="宋体" panose="02010600030101010101" pitchFamily="2" charset="-122"/>
                <a:cs typeface="Arial" panose="020B0604020202020204" pitchFamily="34" charset="0"/>
              </a:rPr>
              <a:t>共阴极接法：几个二极管的阴极接在一起，接到GND（低电平），我们要想点亮，只要在在对应的二极管的阳极接上高电平即可。</a:t>
            </a:r>
            <a:endParaRPr lang="en-US" sz="2400" b="1" dirty="0" smtClean="0">
              <a:latin typeface="宋体" panose="02010600030101010101" pitchFamily="2" charset="-122"/>
              <a:ea typeface="宋体" panose="02010600030101010101" pitchFamily="2" charset="-122"/>
              <a:cs typeface="Arial" panose="020B0604020202020204" pitchFamily="34" charset="0"/>
            </a:endParaRPr>
          </a:p>
        </p:txBody>
      </p:sp>
      <p:sp>
        <p:nvSpPr>
          <p:cNvPr id="26" name="TextBox 44"/>
          <p:cNvSpPr txBox="1">
            <a:spLocks noChangeArrowheads="1"/>
          </p:cNvSpPr>
          <p:nvPr/>
        </p:nvSpPr>
        <p:spPr bwMode="auto">
          <a:xfrm>
            <a:off x="242570" y="302895"/>
            <a:ext cx="3183255" cy="583565"/>
          </a:xfrm>
          <a:prstGeom prst="rect">
            <a:avLst/>
          </a:prstGeom>
          <a:noFill/>
          <a:ln w="9525">
            <a:noFill/>
            <a:miter lim="800000"/>
          </a:ln>
        </p:spPr>
        <p:txBody>
          <a:bodyPr wrap="square">
            <a:spAutoFit/>
          </a:bodyPr>
          <a:lstStyle/>
          <a:p>
            <a:pPr marL="228600" indent="-228600"/>
            <a:r>
              <a:rPr lang="zh-CN" altLang="en-US" sz="3200" b="1" dirty="0" smtClean="0">
                <a:latin typeface="Arial" panose="020B0604020202020204" pitchFamily="34" charset="0"/>
                <a:cs typeface="Arial" panose="020B0604020202020204" pitchFamily="34" charset="0"/>
              </a:rPr>
              <a:t>数码管显示原理</a:t>
            </a:r>
            <a:endParaRPr lang="zh-CN" altLang="en-US" sz="3200" b="1" dirty="0" smtClean="0">
              <a:latin typeface="Arial" panose="020B0604020202020204" pitchFamily="34" charset="0"/>
              <a:cs typeface="Arial" panose="020B0604020202020204" pitchFamily="34" charset="0"/>
            </a:endParaRPr>
          </a:p>
        </p:txBody>
      </p:sp>
      <p:pic>
        <p:nvPicPr>
          <p:cNvPr id="2" name="图片 1" descr="数码管原理图"/>
          <p:cNvPicPr>
            <a:picLocks noChangeAspect="1"/>
          </p:cNvPicPr>
          <p:nvPr/>
        </p:nvPicPr>
        <p:blipFill>
          <a:blip r:embed="rId1"/>
          <a:stretch>
            <a:fillRect/>
          </a:stretch>
        </p:blipFill>
        <p:spPr>
          <a:xfrm>
            <a:off x="-1270" y="3518535"/>
            <a:ext cx="9145270" cy="33394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55"/>
          <p:cNvSpPr/>
          <p:nvPr/>
        </p:nvSpPr>
        <p:spPr>
          <a:xfrm flipV="1">
            <a:off x="0" y="0"/>
            <a:ext cx="9144000" cy="6858000"/>
          </a:xfrm>
          <a:prstGeom prst="rect">
            <a:avLst/>
          </a:prstGeom>
          <a:gradFill flip="none" rotWithShape="1">
            <a:gsLst>
              <a:gs pos="100000">
                <a:srgbClr val="9D9D9D"/>
              </a:gs>
              <a:gs pos="46000">
                <a:srgbClr val="EEEEEE"/>
              </a:gs>
              <a:gs pos="34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5" name="Прямоугольник 15"/>
          <p:cNvSpPr/>
          <p:nvPr/>
        </p:nvSpPr>
        <p:spPr>
          <a:xfrm>
            <a:off x="0" y="4929198"/>
            <a:ext cx="9144000" cy="1928802"/>
          </a:xfrm>
          <a:prstGeom prst="rect">
            <a:avLst/>
          </a:prstGeom>
          <a:gradFill flip="none" rotWithShape="1">
            <a:gsLst>
              <a:gs pos="100000">
                <a:schemeClr val="bg1">
                  <a:lumMod val="50000"/>
                </a:schemeClr>
              </a:gs>
              <a:gs pos="53000">
                <a:srgbClr val="C9C9C9"/>
              </a:gs>
              <a:gs pos="7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89" name="Прямоугольник 121"/>
          <p:cNvSpPr/>
          <p:nvPr/>
        </p:nvSpPr>
        <p:spPr>
          <a:xfrm>
            <a:off x="242570" y="1167765"/>
            <a:ext cx="6989445" cy="1198880"/>
          </a:xfrm>
          <a:prstGeom prst="rect">
            <a:avLst/>
          </a:prstGeom>
        </p:spPr>
        <p:txBody>
          <a:bodyPr wrap="square">
            <a:spAutoFit/>
          </a:bodyPr>
          <a:lstStyle/>
          <a:p>
            <a:r>
              <a:rPr lang="zh-CN" altLang="en-US" sz="2400" b="1" dirty="0" smtClean="0">
                <a:latin typeface="宋体" panose="02010600030101010101" pitchFamily="2" charset="-122"/>
                <a:ea typeface="宋体" panose="02010600030101010101" pitchFamily="2" charset="-122"/>
                <a:cs typeface="Arial" panose="020B0604020202020204" pitchFamily="34" charset="0"/>
              </a:rPr>
              <a:t>除了显示段码的引脚之外，具有多位显示的数码管还有</a:t>
            </a:r>
            <a:r>
              <a:rPr lang="zh-CN" altLang="en-US" sz="2400" b="1" dirty="0" smtClean="0">
                <a:solidFill>
                  <a:schemeClr val="accent3">
                    <a:lumMod val="75000"/>
                  </a:schemeClr>
                </a:solidFill>
                <a:latin typeface="宋体" panose="02010600030101010101" pitchFamily="2" charset="-122"/>
                <a:ea typeface="宋体" panose="02010600030101010101" pitchFamily="2" charset="-122"/>
                <a:cs typeface="Arial" panose="020B0604020202020204" pitchFamily="34" charset="0"/>
              </a:rPr>
              <a:t>位码</a:t>
            </a:r>
            <a:r>
              <a:rPr lang="zh-CN" altLang="en-US" sz="2400" b="1" dirty="0" smtClean="0">
                <a:latin typeface="宋体" panose="02010600030101010101" pitchFamily="2" charset="-122"/>
                <a:ea typeface="宋体" panose="02010600030101010101" pitchFamily="2" charset="-122"/>
                <a:cs typeface="Arial" panose="020B0604020202020204" pitchFamily="34" charset="0"/>
              </a:rPr>
              <a:t>选择引脚，我们使用的电压电流表的数码管具体引脚如下图</a:t>
            </a:r>
            <a:r>
              <a:rPr lang="zh-CN" altLang="en-US" sz="2400" b="1" dirty="0" smtClean="0">
                <a:latin typeface="宋体" panose="02010600030101010101" pitchFamily="2" charset="-122"/>
                <a:ea typeface="宋体" panose="02010600030101010101" pitchFamily="2" charset="-122"/>
                <a:cs typeface="Arial" panose="020B0604020202020204" pitchFamily="34" charset="0"/>
              </a:rPr>
              <a:t>所示。</a:t>
            </a:r>
            <a:endParaRPr lang="zh-CN" altLang="en-US" sz="2400" b="1" dirty="0" smtClean="0">
              <a:latin typeface="宋体" panose="02010600030101010101" pitchFamily="2" charset="-122"/>
              <a:ea typeface="宋体" panose="02010600030101010101" pitchFamily="2" charset="-122"/>
              <a:cs typeface="Arial" panose="020B0604020202020204" pitchFamily="34" charset="0"/>
            </a:endParaRPr>
          </a:p>
        </p:txBody>
      </p:sp>
      <p:sp>
        <p:nvSpPr>
          <p:cNvPr id="26" name="TextBox 44"/>
          <p:cNvSpPr txBox="1">
            <a:spLocks noChangeArrowheads="1"/>
          </p:cNvSpPr>
          <p:nvPr/>
        </p:nvSpPr>
        <p:spPr bwMode="auto">
          <a:xfrm>
            <a:off x="242570" y="302895"/>
            <a:ext cx="3183255" cy="583565"/>
          </a:xfrm>
          <a:prstGeom prst="rect">
            <a:avLst/>
          </a:prstGeom>
          <a:noFill/>
          <a:ln w="9525">
            <a:noFill/>
            <a:miter lim="800000"/>
          </a:ln>
        </p:spPr>
        <p:txBody>
          <a:bodyPr wrap="square">
            <a:spAutoFit/>
          </a:bodyPr>
          <a:p>
            <a:pPr marL="228600" indent="-228600"/>
            <a:r>
              <a:rPr lang="zh-CN" altLang="en-US" sz="3200" b="1" dirty="0" smtClean="0">
                <a:latin typeface="Arial" panose="020B0604020202020204" pitchFamily="34" charset="0"/>
                <a:cs typeface="Arial" panose="020B0604020202020204" pitchFamily="34" charset="0"/>
              </a:rPr>
              <a:t>数码管显示原理</a:t>
            </a:r>
            <a:endParaRPr lang="zh-CN" altLang="en-US" sz="3200" b="1" dirty="0" smtClean="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181610" y="2806065"/>
            <a:ext cx="4381500" cy="3009900"/>
          </a:xfrm>
          <a:prstGeom prst="rect">
            <a:avLst/>
          </a:prstGeom>
        </p:spPr>
      </p:pic>
      <p:pic>
        <p:nvPicPr>
          <p:cNvPr id="3" name="图片 2"/>
          <p:cNvPicPr>
            <a:picLocks noChangeAspect="1"/>
          </p:cNvPicPr>
          <p:nvPr/>
        </p:nvPicPr>
        <p:blipFill>
          <a:blip r:embed="rId2"/>
          <a:stretch>
            <a:fillRect/>
          </a:stretch>
        </p:blipFill>
        <p:spPr>
          <a:xfrm>
            <a:off x="4822190" y="3063875"/>
            <a:ext cx="4130040" cy="17938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55"/>
          <p:cNvSpPr/>
          <p:nvPr/>
        </p:nvSpPr>
        <p:spPr>
          <a:xfrm flipV="1">
            <a:off x="0" y="0"/>
            <a:ext cx="9144000" cy="6858000"/>
          </a:xfrm>
          <a:prstGeom prst="rect">
            <a:avLst/>
          </a:prstGeom>
          <a:gradFill flip="none" rotWithShape="1">
            <a:gsLst>
              <a:gs pos="100000">
                <a:srgbClr val="9D9D9D"/>
              </a:gs>
              <a:gs pos="46000">
                <a:srgbClr val="EEEEEE"/>
              </a:gs>
              <a:gs pos="34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8" name="Прямоугольник 229"/>
          <p:cNvSpPr/>
          <p:nvPr/>
        </p:nvSpPr>
        <p:spPr>
          <a:xfrm>
            <a:off x="0" y="1231900"/>
            <a:ext cx="9143365" cy="1198880"/>
          </a:xfrm>
          <a:prstGeom prst="rect">
            <a:avLst/>
          </a:prstGeom>
        </p:spPr>
        <p:txBody>
          <a:bodyPr wrap="square">
            <a:spAutoFit/>
          </a:bodyPr>
          <a:lstStyle/>
          <a:p>
            <a:r>
              <a:rPr lang="en-US" sz="2400" b="1" dirty="0" smtClean="0">
                <a:latin typeface="宋体" panose="02010600030101010101" pitchFamily="2" charset="-122"/>
                <a:ea typeface="宋体" panose="02010600030101010101" pitchFamily="2" charset="-122"/>
                <a:cs typeface="Arial" panose="020B0604020202020204" pitchFamily="34" charset="0"/>
              </a:rPr>
              <a:t>由于机械按键的弹性作用，按下按键时并不会马上稳定接通或断开，即存在按键抖动。一般情况下我们需要通过软件或硬件的方式消抖才能得到理想的实验效果。</a:t>
            </a:r>
            <a:endParaRPr lang="en-US" sz="1000" b="1" dirty="0" smtClean="0">
              <a:latin typeface="Arial" panose="020B0604020202020204" pitchFamily="34" charset="0"/>
              <a:cs typeface="Arial" panose="020B0604020202020204" pitchFamily="34" charset="0"/>
            </a:endParaRPr>
          </a:p>
        </p:txBody>
      </p:sp>
      <p:sp>
        <p:nvSpPr>
          <p:cNvPr id="37" name="TextBox 44"/>
          <p:cNvSpPr txBox="1">
            <a:spLocks noChangeArrowheads="1"/>
          </p:cNvSpPr>
          <p:nvPr/>
        </p:nvSpPr>
        <p:spPr bwMode="auto">
          <a:xfrm>
            <a:off x="242570" y="302895"/>
            <a:ext cx="2693035" cy="583565"/>
          </a:xfrm>
          <a:prstGeom prst="rect">
            <a:avLst/>
          </a:prstGeom>
          <a:noFill/>
          <a:ln w="9525">
            <a:noFill/>
            <a:miter lim="800000"/>
          </a:ln>
        </p:spPr>
        <p:txBody>
          <a:bodyPr wrap="square">
            <a:spAutoFit/>
          </a:bodyPr>
          <a:lstStyle/>
          <a:p>
            <a:pPr marL="228600" indent="-228600"/>
            <a:r>
              <a:rPr lang="zh-CN" altLang="en-US" sz="3200" b="1" dirty="0" smtClean="0">
                <a:latin typeface="Arial" panose="020B0604020202020204" pitchFamily="34" charset="0"/>
                <a:cs typeface="Arial" panose="020B0604020202020204" pitchFamily="34" charset="0"/>
              </a:rPr>
              <a:t>按键检测</a:t>
            </a:r>
            <a:endParaRPr lang="zh-CN" altLang="en-US" sz="3200" b="1" dirty="0" smtClean="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402205" y="2776220"/>
            <a:ext cx="4195445" cy="359156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Прямоугольник 178"/>
          <p:cNvSpPr/>
          <p:nvPr/>
        </p:nvSpPr>
        <p:spPr>
          <a:xfrm flipV="1">
            <a:off x="0" y="0"/>
            <a:ext cx="9144000" cy="4714875"/>
          </a:xfrm>
          <a:prstGeom prst="rect">
            <a:avLst/>
          </a:prstGeom>
          <a:gradFill flip="none" rotWithShape="0">
            <a:gsLst>
              <a:gs pos="32000">
                <a:schemeClr val="bg1">
                  <a:lumMod val="85000"/>
                </a:schemeClr>
              </a:gs>
              <a:gs pos="50000">
                <a:schemeClr val="bg1"/>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a:p>
        </p:txBody>
      </p:sp>
      <p:sp>
        <p:nvSpPr>
          <p:cNvPr id="22" name="TextBox 44"/>
          <p:cNvSpPr txBox="1">
            <a:spLocks noChangeArrowheads="1"/>
          </p:cNvSpPr>
          <p:nvPr/>
        </p:nvSpPr>
        <p:spPr bwMode="auto">
          <a:xfrm>
            <a:off x="242570" y="302895"/>
            <a:ext cx="3756025" cy="583565"/>
          </a:xfrm>
          <a:prstGeom prst="rect">
            <a:avLst/>
          </a:prstGeom>
          <a:noFill/>
          <a:ln w="9525">
            <a:noFill/>
            <a:miter lim="800000"/>
          </a:ln>
        </p:spPr>
        <p:txBody>
          <a:bodyPr wrap="square">
            <a:spAutoFit/>
          </a:bodyPr>
          <a:lstStyle/>
          <a:p>
            <a:pPr marL="228600" indent="-228600"/>
            <a:r>
              <a:rPr lang="zh-CN" altLang="en-US" sz="3200" b="1" dirty="0" smtClean="0">
                <a:latin typeface="Arial" panose="020B0604020202020204" pitchFamily="34" charset="0"/>
                <a:cs typeface="Arial" panose="020B0604020202020204" pitchFamily="34" charset="0"/>
              </a:rPr>
              <a:t>CW32的GPIO</a:t>
            </a:r>
            <a:endParaRPr lang="zh-CN" altLang="en-US" sz="3200" b="1" dirty="0" smtClean="0">
              <a:latin typeface="Arial" panose="020B0604020202020204" pitchFamily="34" charset="0"/>
              <a:cs typeface="Arial" panose="020B0604020202020204" pitchFamily="34" charset="0"/>
            </a:endParaRPr>
          </a:p>
        </p:txBody>
      </p:sp>
      <p:sp>
        <p:nvSpPr>
          <p:cNvPr id="38" name="Прямоугольник 229"/>
          <p:cNvSpPr/>
          <p:nvPr/>
        </p:nvSpPr>
        <p:spPr>
          <a:xfrm>
            <a:off x="0" y="1242060"/>
            <a:ext cx="9143365" cy="460375"/>
          </a:xfrm>
          <a:prstGeom prst="rect">
            <a:avLst/>
          </a:prstGeom>
        </p:spPr>
        <p:txBody>
          <a:bodyPr wrap="square">
            <a:spAutoFit/>
          </a:bodyPr>
          <a:p>
            <a:r>
              <a:rPr lang="zh-CN" altLang="en-US" sz="2400" b="1" dirty="0" smtClean="0">
                <a:latin typeface="宋体" panose="02010600030101010101" pitchFamily="2" charset="-122"/>
                <a:ea typeface="宋体" panose="02010600030101010101" pitchFamily="2" charset="-122"/>
                <a:cs typeface="Arial" panose="020B0604020202020204" pitchFamily="34" charset="0"/>
              </a:rPr>
              <a:t>翻看</a:t>
            </a:r>
            <a:r>
              <a:rPr lang="en-US" altLang="zh-CN" sz="2400" b="1" dirty="0" smtClean="0">
                <a:latin typeface="宋体" panose="02010600030101010101" pitchFamily="2" charset="-122"/>
                <a:ea typeface="宋体" panose="02010600030101010101" pitchFamily="2" charset="-122"/>
                <a:cs typeface="Arial" panose="020B0604020202020204" pitchFamily="34" charset="0"/>
              </a:rPr>
              <a:t>CW32F003</a:t>
            </a:r>
            <a:r>
              <a:rPr lang="zh-CN" altLang="en-US" sz="2400" b="1" dirty="0" smtClean="0">
                <a:latin typeface="宋体" panose="02010600030101010101" pitchFamily="2" charset="-122"/>
                <a:ea typeface="宋体" panose="02010600030101010101" pitchFamily="2" charset="-122"/>
                <a:cs typeface="Arial" panose="020B0604020202020204" pitchFamily="34" charset="0"/>
              </a:rPr>
              <a:t>的用户手册</a:t>
            </a:r>
            <a:endParaRPr lang="zh-CN" altLang="en-US" sz="2400" b="1" dirty="0" smtClean="0">
              <a:latin typeface="宋体" panose="02010600030101010101" pitchFamily="2" charset="-122"/>
              <a:ea typeface="宋体" panose="02010600030101010101" pitchFamily="2"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1684020" y="1870075"/>
            <a:ext cx="6858000" cy="49879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55"/>
          <p:cNvSpPr/>
          <p:nvPr/>
        </p:nvSpPr>
        <p:spPr>
          <a:xfrm flipV="1">
            <a:off x="0" y="0"/>
            <a:ext cx="9144000" cy="6858000"/>
          </a:xfrm>
          <a:prstGeom prst="rect">
            <a:avLst/>
          </a:prstGeom>
          <a:gradFill flip="none" rotWithShape="1">
            <a:gsLst>
              <a:gs pos="100000">
                <a:srgbClr val="9D9D9D"/>
              </a:gs>
              <a:gs pos="46000">
                <a:srgbClr val="EEEEEE"/>
              </a:gs>
              <a:gs pos="34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5" name="Прямоугольник 15"/>
          <p:cNvSpPr/>
          <p:nvPr/>
        </p:nvSpPr>
        <p:spPr>
          <a:xfrm>
            <a:off x="0" y="4929198"/>
            <a:ext cx="9144000" cy="1928802"/>
          </a:xfrm>
          <a:prstGeom prst="rect">
            <a:avLst/>
          </a:prstGeom>
          <a:gradFill flip="none" rotWithShape="1">
            <a:gsLst>
              <a:gs pos="100000">
                <a:schemeClr val="bg1">
                  <a:lumMod val="50000"/>
                </a:schemeClr>
              </a:gs>
              <a:gs pos="53000">
                <a:srgbClr val="C9C9C9"/>
              </a:gs>
              <a:gs pos="7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104" name="Freeform 6"/>
          <p:cNvSpPr>
            <a:spLocks noEditPoints="1"/>
          </p:cNvSpPr>
          <p:nvPr/>
        </p:nvSpPr>
        <p:spPr bwMode="auto">
          <a:xfrm>
            <a:off x="6778940" y="2517996"/>
            <a:ext cx="2125702" cy="2114974"/>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solidFill>
            <a:schemeClr val="bg1">
              <a:lumMod val="75000"/>
            </a:schemeClr>
          </a:soli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p>
        </p:txBody>
      </p:sp>
      <p:sp>
        <p:nvSpPr>
          <p:cNvPr id="105" name="Freeform 6"/>
          <p:cNvSpPr>
            <a:spLocks noEditPoints="1"/>
          </p:cNvSpPr>
          <p:nvPr/>
        </p:nvSpPr>
        <p:spPr bwMode="auto">
          <a:xfrm>
            <a:off x="5500694" y="1172926"/>
            <a:ext cx="1836716" cy="1827446"/>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gradFill>
            <a:gsLst>
              <a:gs pos="0">
                <a:schemeClr val="accent4"/>
              </a:gs>
              <a:gs pos="100000">
                <a:schemeClr val="accent3"/>
              </a:gs>
            </a:gsLst>
            <a:lin ang="2700000" scaled="1"/>
          </a:gra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p>
        </p:txBody>
      </p:sp>
      <p:sp>
        <p:nvSpPr>
          <p:cNvPr id="108" name="Freeform 6"/>
          <p:cNvSpPr>
            <a:spLocks noEditPoints="1"/>
          </p:cNvSpPr>
          <p:nvPr/>
        </p:nvSpPr>
        <p:spPr bwMode="auto">
          <a:xfrm>
            <a:off x="7592516" y="564827"/>
            <a:ext cx="1311798" cy="1305178"/>
          </a:xfrm>
          <a:custGeom>
            <a:avLst/>
            <a:gdLst/>
            <a:ahLst/>
            <a:cxnLst>
              <a:cxn ang="0">
                <a:pos x="1635" y="930"/>
              </a:cxn>
              <a:cxn ang="0">
                <a:pos x="1267" y="1138"/>
              </a:cxn>
              <a:cxn ang="0">
                <a:pos x="1006" y="1466"/>
              </a:cxn>
              <a:cxn ang="0">
                <a:pos x="888" y="1880"/>
              </a:cxn>
              <a:cxn ang="0">
                <a:pos x="940" y="2318"/>
              </a:cxn>
              <a:cxn ang="0">
                <a:pos x="1148" y="2686"/>
              </a:cxn>
              <a:cxn ang="0">
                <a:pos x="1477" y="2947"/>
              </a:cxn>
              <a:cxn ang="0">
                <a:pos x="1891" y="3065"/>
              </a:cxn>
              <a:cxn ang="0">
                <a:pos x="2328" y="3013"/>
              </a:cxn>
              <a:cxn ang="0">
                <a:pos x="2697" y="2804"/>
              </a:cxn>
              <a:cxn ang="0">
                <a:pos x="2958" y="2476"/>
              </a:cxn>
              <a:cxn ang="0">
                <a:pos x="3076" y="2061"/>
              </a:cxn>
              <a:cxn ang="0">
                <a:pos x="3024" y="1624"/>
              </a:cxn>
              <a:cxn ang="0">
                <a:pos x="2815" y="1257"/>
              </a:cxn>
              <a:cxn ang="0">
                <a:pos x="2487" y="996"/>
              </a:cxn>
              <a:cxn ang="0">
                <a:pos x="2072" y="878"/>
              </a:cxn>
              <a:cxn ang="0">
                <a:pos x="2246" y="17"/>
              </a:cxn>
              <a:cxn ang="0">
                <a:pos x="2439" y="506"/>
              </a:cxn>
              <a:cxn ang="0">
                <a:pos x="2757" y="644"/>
              </a:cxn>
              <a:cxn ang="0">
                <a:pos x="3177" y="402"/>
              </a:cxn>
              <a:cxn ang="0">
                <a:pos x="3508" y="720"/>
              </a:cxn>
              <a:cxn ang="0">
                <a:pos x="3274" y="1134"/>
              </a:cxn>
              <a:cxn ang="0">
                <a:pos x="3397" y="1362"/>
              </a:cxn>
              <a:cxn ang="0">
                <a:pos x="3777" y="1449"/>
              </a:cxn>
              <a:cxn ang="0">
                <a:pos x="3962" y="1889"/>
              </a:cxn>
              <a:cxn ang="0">
                <a:pos x="3523" y="2113"/>
              </a:cxn>
              <a:cxn ang="0">
                <a:pos x="3478" y="2369"/>
              </a:cxn>
              <a:cxn ang="0">
                <a:pos x="3613" y="2656"/>
              </a:cxn>
              <a:cxn ang="0">
                <a:pos x="3624" y="3096"/>
              </a:cxn>
              <a:cxn ang="0">
                <a:pos x="3177" y="3130"/>
              </a:cxn>
              <a:cxn ang="0">
                <a:pos x="2922" y="3214"/>
              </a:cxn>
              <a:cxn ang="0">
                <a:pos x="2801" y="3551"/>
              </a:cxn>
              <a:cxn ang="0">
                <a:pos x="2577" y="3878"/>
              </a:cxn>
              <a:cxn ang="0">
                <a:pos x="2176" y="3668"/>
              </a:cxn>
              <a:cxn ang="0">
                <a:pos x="1913" y="3532"/>
              </a:cxn>
              <a:cxn ang="0">
                <a:pos x="1601" y="3712"/>
              </a:cxn>
              <a:cxn ang="0">
                <a:pos x="1221" y="3820"/>
              </a:cxn>
              <a:cxn ang="0">
                <a:pos x="1026" y="3474"/>
              </a:cxn>
              <a:cxn ang="0">
                <a:pos x="972" y="3163"/>
              </a:cxn>
              <a:cxn ang="0">
                <a:pos x="685" y="3024"/>
              </a:cxn>
              <a:cxn ang="0">
                <a:pos x="244" y="2952"/>
              </a:cxn>
              <a:cxn ang="0">
                <a:pos x="292" y="2514"/>
              </a:cxn>
              <a:cxn ang="0">
                <a:pos x="443" y="2188"/>
              </a:cxn>
              <a:cxn ang="0">
                <a:pos x="320" y="1949"/>
              </a:cxn>
              <a:cxn ang="0">
                <a:pos x="29" y="1611"/>
              </a:cxn>
              <a:cxn ang="0">
                <a:pos x="347" y="1307"/>
              </a:cxn>
              <a:cxn ang="0">
                <a:pos x="644" y="1198"/>
              </a:cxn>
              <a:cxn ang="0">
                <a:pos x="793" y="985"/>
              </a:cxn>
              <a:cxn ang="0">
                <a:pos x="629" y="529"/>
              </a:cxn>
              <a:cxn ang="0">
                <a:pos x="999" y="260"/>
              </a:cxn>
              <a:cxn ang="0">
                <a:pos x="1382" y="556"/>
              </a:cxn>
              <a:cxn ang="0">
                <a:pos x="1712" y="458"/>
              </a:cxn>
              <a:cxn ang="0">
                <a:pos x="1972" y="0"/>
              </a:cxn>
            </a:cxnLst>
            <a:rect l="0" t="0" r="r" b="b"/>
            <a:pathLst>
              <a:path w="3965" h="3943">
                <a:moveTo>
                  <a:pt x="1982" y="874"/>
                </a:moveTo>
                <a:lnTo>
                  <a:pt x="1891" y="878"/>
                </a:lnTo>
                <a:lnTo>
                  <a:pt x="1804" y="889"/>
                </a:lnTo>
                <a:lnTo>
                  <a:pt x="1718" y="906"/>
                </a:lnTo>
                <a:lnTo>
                  <a:pt x="1635" y="930"/>
                </a:lnTo>
                <a:lnTo>
                  <a:pt x="1554" y="960"/>
                </a:lnTo>
                <a:lnTo>
                  <a:pt x="1477" y="996"/>
                </a:lnTo>
                <a:lnTo>
                  <a:pt x="1403" y="1039"/>
                </a:lnTo>
                <a:lnTo>
                  <a:pt x="1333" y="1086"/>
                </a:lnTo>
                <a:lnTo>
                  <a:pt x="1267" y="1138"/>
                </a:lnTo>
                <a:lnTo>
                  <a:pt x="1205" y="1196"/>
                </a:lnTo>
                <a:lnTo>
                  <a:pt x="1148" y="1257"/>
                </a:lnTo>
                <a:lnTo>
                  <a:pt x="1095" y="1324"/>
                </a:lnTo>
                <a:lnTo>
                  <a:pt x="1048" y="1392"/>
                </a:lnTo>
                <a:lnTo>
                  <a:pt x="1006" y="1466"/>
                </a:lnTo>
                <a:lnTo>
                  <a:pt x="970" y="1543"/>
                </a:lnTo>
                <a:lnTo>
                  <a:pt x="940" y="1624"/>
                </a:lnTo>
                <a:lnTo>
                  <a:pt x="915" y="1708"/>
                </a:lnTo>
                <a:lnTo>
                  <a:pt x="898" y="1793"/>
                </a:lnTo>
                <a:lnTo>
                  <a:pt x="888" y="1880"/>
                </a:lnTo>
                <a:lnTo>
                  <a:pt x="884" y="1971"/>
                </a:lnTo>
                <a:lnTo>
                  <a:pt x="888" y="2061"/>
                </a:lnTo>
                <a:lnTo>
                  <a:pt x="898" y="2148"/>
                </a:lnTo>
                <a:lnTo>
                  <a:pt x="915" y="2234"/>
                </a:lnTo>
                <a:lnTo>
                  <a:pt x="940" y="2318"/>
                </a:lnTo>
                <a:lnTo>
                  <a:pt x="970" y="2398"/>
                </a:lnTo>
                <a:lnTo>
                  <a:pt x="1006" y="2476"/>
                </a:lnTo>
                <a:lnTo>
                  <a:pt x="1048" y="2549"/>
                </a:lnTo>
                <a:lnTo>
                  <a:pt x="1095" y="2619"/>
                </a:lnTo>
                <a:lnTo>
                  <a:pt x="1148" y="2686"/>
                </a:lnTo>
                <a:lnTo>
                  <a:pt x="1205" y="2747"/>
                </a:lnTo>
                <a:lnTo>
                  <a:pt x="1267" y="2804"/>
                </a:lnTo>
                <a:lnTo>
                  <a:pt x="1333" y="2857"/>
                </a:lnTo>
                <a:lnTo>
                  <a:pt x="1403" y="2904"/>
                </a:lnTo>
                <a:lnTo>
                  <a:pt x="1477" y="2947"/>
                </a:lnTo>
                <a:lnTo>
                  <a:pt x="1554" y="2983"/>
                </a:lnTo>
                <a:lnTo>
                  <a:pt x="1635" y="3013"/>
                </a:lnTo>
                <a:lnTo>
                  <a:pt x="1718" y="3037"/>
                </a:lnTo>
                <a:lnTo>
                  <a:pt x="1804" y="3054"/>
                </a:lnTo>
                <a:lnTo>
                  <a:pt x="1891" y="3065"/>
                </a:lnTo>
                <a:lnTo>
                  <a:pt x="1982" y="3069"/>
                </a:lnTo>
                <a:lnTo>
                  <a:pt x="2072" y="3065"/>
                </a:lnTo>
                <a:lnTo>
                  <a:pt x="2159" y="3054"/>
                </a:lnTo>
                <a:lnTo>
                  <a:pt x="2245" y="3037"/>
                </a:lnTo>
                <a:lnTo>
                  <a:pt x="2328" y="3013"/>
                </a:lnTo>
                <a:lnTo>
                  <a:pt x="2409" y="2983"/>
                </a:lnTo>
                <a:lnTo>
                  <a:pt x="2487" y="2947"/>
                </a:lnTo>
                <a:lnTo>
                  <a:pt x="2560" y="2904"/>
                </a:lnTo>
                <a:lnTo>
                  <a:pt x="2630" y="2857"/>
                </a:lnTo>
                <a:lnTo>
                  <a:pt x="2697" y="2804"/>
                </a:lnTo>
                <a:lnTo>
                  <a:pt x="2758" y="2747"/>
                </a:lnTo>
                <a:lnTo>
                  <a:pt x="2815" y="2686"/>
                </a:lnTo>
                <a:lnTo>
                  <a:pt x="2868" y="2619"/>
                </a:lnTo>
                <a:lnTo>
                  <a:pt x="2915" y="2549"/>
                </a:lnTo>
                <a:lnTo>
                  <a:pt x="2958" y="2476"/>
                </a:lnTo>
                <a:lnTo>
                  <a:pt x="2994" y="2398"/>
                </a:lnTo>
                <a:lnTo>
                  <a:pt x="3024" y="2318"/>
                </a:lnTo>
                <a:lnTo>
                  <a:pt x="3048" y="2234"/>
                </a:lnTo>
                <a:lnTo>
                  <a:pt x="3065" y="2148"/>
                </a:lnTo>
                <a:lnTo>
                  <a:pt x="3076" y="2061"/>
                </a:lnTo>
                <a:lnTo>
                  <a:pt x="3079" y="1971"/>
                </a:lnTo>
                <a:lnTo>
                  <a:pt x="3076" y="1880"/>
                </a:lnTo>
                <a:lnTo>
                  <a:pt x="3065" y="1793"/>
                </a:lnTo>
                <a:lnTo>
                  <a:pt x="3048" y="1708"/>
                </a:lnTo>
                <a:lnTo>
                  <a:pt x="3024" y="1624"/>
                </a:lnTo>
                <a:lnTo>
                  <a:pt x="2994" y="1543"/>
                </a:lnTo>
                <a:lnTo>
                  <a:pt x="2958" y="1466"/>
                </a:lnTo>
                <a:lnTo>
                  <a:pt x="2915" y="1392"/>
                </a:lnTo>
                <a:lnTo>
                  <a:pt x="2868" y="1324"/>
                </a:lnTo>
                <a:lnTo>
                  <a:pt x="2815" y="1257"/>
                </a:lnTo>
                <a:lnTo>
                  <a:pt x="2758" y="1196"/>
                </a:lnTo>
                <a:lnTo>
                  <a:pt x="2697" y="1138"/>
                </a:lnTo>
                <a:lnTo>
                  <a:pt x="2630" y="1086"/>
                </a:lnTo>
                <a:lnTo>
                  <a:pt x="2560" y="1039"/>
                </a:lnTo>
                <a:lnTo>
                  <a:pt x="2487" y="996"/>
                </a:lnTo>
                <a:lnTo>
                  <a:pt x="2409" y="960"/>
                </a:lnTo>
                <a:lnTo>
                  <a:pt x="2328" y="930"/>
                </a:lnTo>
                <a:lnTo>
                  <a:pt x="2245" y="906"/>
                </a:lnTo>
                <a:lnTo>
                  <a:pt x="2159" y="889"/>
                </a:lnTo>
                <a:lnTo>
                  <a:pt x="2072" y="878"/>
                </a:lnTo>
                <a:lnTo>
                  <a:pt x="1982" y="874"/>
                </a:lnTo>
                <a:close/>
                <a:moveTo>
                  <a:pt x="1972" y="0"/>
                </a:moveTo>
                <a:lnTo>
                  <a:pt x="2064" y="1"/>
                </a:lnTo>
                <a:lnTo>
                  <a:pt x="2156" y="6"/>
                </a:lnTo>
                <a:lnTo>
                  <a:pt x="2246" y="17"/>
                </a:lnTo>
                <a:lnTo>
                  <a:pt x="2337" y="33"/>
                </a:lnTo>
                <a:lnTo>
                  <a:pt x="2357" y="184"/>
                </a:lnTo>
                <a:lnTo>
                  <a:pt x="2369" y="336"/>
                </a:lnTo>
                <a:lnTo>
                  <a:pt x="2373" y="488"/>
                </a:lnTo>
                <a:lnTo>
                  <a:pt x="2439" y="506"/>
                </a:lnTo>
                <a:lnTo>
                  <a:pt x="2506" y="528"/>
                </a:lnTo>
                <a:lnTo>
                  <a:pt x="2570" y="553"/>
                </a:lnTo>
                <a:lnTo>
                  <a:pt x="2618" y="572"/>
                </a:lnTo>
                <a:lnTo>
                  <a:pt x="2665" y="595"/>
                </a:lnTo>
                <a:lnTo>
                  <a:pt x="2757" y="644"/>
                </a:lnTo>
                <a:lnTo>
                  <a:pt x="2838" y="566"/>
                </a:lnTo>
                <a:lnTo>
                  <a:pt x="2924" y="492"/>
                </a:lnTo>
                <a:lnTo>
                  <a:pt x="3012" y="419"/>
                </a:lnTo>
                <a:lnTo>
                  <a:pt x="3104" y="348"/>
                </a:lnTo>
                <a:lnTo>
                  <a:pt x="3177" y="402"/>
                </a:lnTo>
                <a:lnTo>
                  <a:pt x="3250" y="460"/>
                </a:lnTo>
                <a:lnTo>
                  <a:pt x="3319" y="521"/>
                </a:lnTo>
                <a:lnTo>
                  <a:pt x="3386" y="583"/>
                </a:lnTo>
                <a:lnTo>
                  <a:pt x="3449" y="650"/>
                </a:lnTo>
                <a:lnTo>
                  <a:pt x="3508" y="720"/>
                </a:lnTo>
                <a:lnTo>
                  <a:pt x="3447" y="816"/>
                </a:lnTo>
                <a:lnTo>
                  <a:pt x="3383" y="911"/>
                </a:lnTo>
                <a:lnTo>
                  <a:pt x="3314" y="1004"/>
                </a:lnTo>
                <a:lnTo>
                  <a:pt x="3244" y="1092"/>
                </a:lnTo>
                <a:lnTo>
                  <a:pt x="3274" y="1134"/>
                </a:lnTo>
                <a:lnTo>
                  <a:pt x="3300" y="1178"/>
                </a:lnTo>
                <a:lnTo>
                  <a:pt x="3327" y="1223"/>
                </a:lnTo>
                <a:lnTo>
                  <a:pt x="3352" y="1268"/>
                </a:lnTo>
                <a:lnTo>
                  <a:pt x="3374" y="1315"/>
                </a:lnTo>
                <a:lnTo>
                  <a:pt x="3397" y="1362"/>
                </a:lnTo>
                <a:lnTo>
                  <a:pt x="3418" y="1409"/>
                </a:lnTo>
                <a:lnTo>
                  <a:pt x="3436" y="1458"/>
                </a:lnTo>
                <a:lnTo>
                  <a:pt x="3548" y="1450"/>
                </a:lnTo>
                <a:lnTo>
                  <a:pt x="3663" y="1448"/>
                </a:lnTo>
                <a:lnTo>
                  <a:pt x="3777" y="1449"/>
                </a:lnTo>
                <a:lnTo>
                  <a:pt x="3892" y="1454"/>
                </a:lnTo>
                <a:lnTo>
                  <a:pt x="3919" y="1562"/>
                </a:lnTo>
                <a:lnTo>
                  <a:pt x="3938" y="1669"/>
                </a:lnTo>
                <a:lnTo>
                  <a:pt x="3953" y="1779"/>
                </a:lnTo>
                <a:lnTo>
                  <a:pt x="3962" y="1889"/>
                </a:lnTo>
                <a:lnTo>
                  <a:pt x="3965" y="1999"/>
                </a:lnTo>
                <a:lnTo>
                  <a:pt x="3855" y="2034"/>
                </a:lnTo>
                <a:lnTo>
                  <a:pt x="3744" y="2065"/>
                </a:lnTo>
                <a:lnTo>
                  <a:pt x="3633" y="2092"/>
                </a:lnTo>
                <a:lnTo>
                  <a:pt x="3523" y="2113"/>
                </a:lnTo>
                <a:lnTo>
                  <a:pt x="3518" y="2165"/>
                </a:lnTo>
                <a:lnTo>
                  <a:pt x="3511" y="2216"/>
                </a:lnTo>
                <a:lnTo>
                  <a:pt x="3501" y="2268"/>
                </a:lnTo>
                <a:lnTo>
                  <a:pt x="3492" y="2319"/>
                </a:lnTo>
                <a:lnTo>
                  <a:pt x="3478" y="2369"/>
                </a:lnTo>
                <a:lnTo>
                  <a:pt x="3466" y="2419"/>
                </a:lnTo>
                <a:lnTo>
                  <a:pt x="3451" y="2470"/>
                </a:lnTo>
                <a:lnTo>
                  <a:pt x="3433" y="2518"/>
                </a:lnTo>
                <a:lnTo>
                  <a:pt x="3524" y="2584"/>
                </a:lnTo>
                <a:lnTo>
                  <a:pt x="3613" y="2656"/>
                </a:lnTo>
                <a:lnTo>
                  <a:pt x="3701" y="2731"/>
                </a:lnTo>
                <a:lnTo>
                  <a:pt x="3786" y="2808"/>
                </a:lnTo>
                <a:lnTo>
                  <a:pt x="3736" y="2907"/>
                </a:lnTo>
                <a:lnTo>
                  <a:pt x="3683" y="3002"/>
                </a:lnTo>
                <a:lnTo>
                  <a:pt x="3624" y="3096"/>
                </a:lnTo>
                <a:lnTo>
                  <a:pt x="3560" y="3186"/>
                </a:lnTo>
                <a:lnTo>
                  <a:pt x="3491" y="3273"/>
                </a:lnTo>
                <a:lnTo>
                  <a:pt x="3385" y="3229"/>
                </a:lnTo>
                <a:lnTo>
                  <a:pt x="3280" y="3181"/>
                </a:lnTo>
                <a:lnTo>
                  <a:pt x="3177" y="3130"/>
                </a:lnTo>
                <a:lnTo>
                  <a:pt x="3078" y="3076"/>
                </a:lnTo>
                <a:lnTo>
                  <a:pt x="3042" y="3112"/>
                </a:lnTo>
                <a:lnTo>
                  <a:pt x="3002" y="3147"/>
                </a:lnTo>
                <a:lnTo>
                  <a:pt x="2962" y="3180"/>
                </a:lnTo>
                <a:lnTo>
                  <a:pt x="2922" y="3214"/>
                </a:lnTo>
                <a:lnTo>
                  <a:pt x="2838" y="3274"/>
                </a:lnTo>
                <a:lnTo>
                  <a:pt x="2794" y="3302"/>
                </a:lnTo>
                <a:lnTo>
                  <a:pt x="2750" y="3327"/>
                </a:lnTo>
                <a:lnTo>
                  <a:pt x="2776" y="3438"/>
                </a:lnTo>
                <a:lnTo>
                  <a:pt x="2801" y="3551"/>
                </a:lnTo>
                <a:lnTo>
                  <a:pt x="2819" y="3663"/>
                </a:lnTo>
                <a:lnTo>
                  <a:pt x="2833" y="3776"/>
                </a:lnTo>
                <a:lnTo>
                  <a:pt x="2750" y="3815"/>
                </a:lnTo>
                <a:lnTo>
                  <a:pt x="2664" y="3849"/>
                </a:lnTo>
                <a:lnTo>
                  <a:pt x="2577" y="3878"/>
                </a:lnTo>
                <a:lnTo>
                  <a:pt x="2489" y="3903"/>
                </a:lnTo>
                <a:lnTo>
                  <a:pt x="2400" y="3925"/>
                </a:lnTo>
                <a:lnTo>
                  <a:pt x="2310" y="3943"/>
                </a:lnTo>
                <a:lnTo>
                  <a:pt x="2239" y="3807"/>
                </a:lnTo>
                <a:lnTo>
                  <a:pt x="2176" y="3668"/>
                </a:lnTo>
                <a:lnTo>
                  <a:pt x="2119" y="3529"/>
                </a:lnTo>
                <a:lnTo>
                  <a:pt x="2069" y="3531"/>
                </a:lnTo>
                <a:lnTo>
                  <a:pt x="2017" y="3534"/>
                </a:lnTo>
                <a:lnTo>
                  <a:pt x="1965" y="3535"/>
                </a:lnTo>
                <a:lnTo>
                  <a:pt x="1913" y="3532"/>
                </a:lnTo>
                <a:lnTo>
                  <a:pt x="1843" y="3529"/>
                </a:lnTo>
                <a:lnTo>
                  <a:pt x="1774" y="3520"/>
                </a:lnTo>
                <a:lnTo>
                  <a:pt x="1706" y="3509"/>
                </a:lnTo>
                <a:lnTo>
                  <a:pt x="1656" y="3612"/>
                </a:lnTo>
                <a:lnTo>
                  <a:pt x="1601" y="3712"/>
                </a:lnTo>
                <a:lnTo>
                  <a:pt x="1543" y="3810"/>
                </a:lnTo>
                <a:lnTo>
                  <a:pt x="1482" y="3907"/>
                </a:lnTo>
                <a:lnTo>
                  <a:pt x="1394" y="3883"/>
                </a:lnTo>
                <a:lnTo>
                  <a:pt x="1307" y="3854"/>
                </a:lnTo>
                <a:lnTo>
                  <a:pt x="1221" y="3820"/>
                </a:lnTo>
                <a:lnTo>
                  <a:pt x="1136" y="3782"/>
                </a:lnTo>
                <a:lnTo>
                  <a:pt x="1054" y="3741"/>
                </a:lnTo>
                <a:lnTo>
                  <a:pt x="973" y="3698"/>
                </a:lnTo>
                <a:lnTo>
                  <a:pt x="999" y="3584"/>
                </a:lnTo>
                <a:lnTo>
                  <a:pt x="1026" y="3474"/>
                </a:lnTo>
                <a:lnTo>
                  <a:pt x="1059" y="3366"/>
                </a:lnTo>
                <a:lnTo>
                  <a:pt x="1095" y="3258"/>
                </a:lnTo>
                <a:lnTo>
                  <a:pt x="1053" y="3227"/>
                </a:lnTo>
                <a:lnTo>
                  <a:pt x="1012" y="3195"/>
                </a:lnTo>
                <a:lnTo>
                  <a:pt x="972" y="3163"/>
                </a:lnTo>
                <a:lnTo>
                  <a:pt x="934" y="3128"/>
                </a:lnTo>
                <a:lnTo>
                  <a:pt x="883" y="3081"/>
                </a:lnTo>
                <a:lnTo>
                  <a:pt x="834" y="3031"/>
                </a:lnTo>
                <a:lnTo>
                  <a:pt x="790" y="2978"/>
                </a:lnTo>
                <a:lnTo>
                  <a:pt x="685" y="3024"/>
                </a:lnTo>
                <a:lnTo>
                  <a:pt x="580" y="3065"/>
                </a:lnTo>
                <a:lnTo>
                  <a:pt x="472" y="3104"/>
                </a:lnTo>
                <a:lnTo>
                  <a:pt x="362" y="3138"/>
                </a:lnTo>
                <a:lnTo>
                  <a:pt x="301" y="3047"/>
                </a:lnTo>
                <a:lnTo>
                  <a:pt x="244" y="2952"/>
                </a:lnTo>
                <a:lnTo>
                  <a:pt x="193" y="2854"/>
                </a:lnTo>
                <a:lnTo>
                  <a:pt x="149" y="2753"/>
                </a:lnTo>
                <a:lnTo>
                  <a:pt x="109" y="2651"/>
                </a:lnTo>
                <a:lnTo>
                  <a:pt x="200" y="2581"/>
                </a:lnTo>
                <a:lnTo>
                  <a:pt x="292" y="2514"/>
                </a:lnTo>
                <a:lnTo>
                  <a:pt x="386" y="2452"/>
                </a:lnTo>
                <a:lnTo>
                  <a:pt x="483" y="2392"/>
                </a:lnTo>
                <a:lnTo>
                  <a:pt x="459" y="2291"/>
                </a:lnTo>
                <a:lnTo>
                  <a:pt x="449" y="2240"/>
                </a:lnTo>
                <a:lnTo>
                  <a:pt x="443" y="2188"/>
                </a:lnTo>
                <a:lnTo>
                  <a:pt x="436" y="2138"/>
                </a:lnTo>
                <a:lnTo>
                  <a:pt x="432" y="2086"/>
                </a:lnTo>
                <a:lnTo>
                  <a:pt x="430" y="2034"/>
                </a:lnTo>
                <a:lnTo>
                  <a:pt x="429" y="1982"/>
                </a:lnTo>
                <a:lnTo>
                  <a:pt x="320" y="1949"/>
                </a:lnTo>
                <a:lnTo>
                  <a:pt x="213" y="1913"/>
                </a:lnTo>
                <a:lnTo>
                  <a:pt x="106" y="1873"/>
                </a:lnTo>
                <a:lnTo>
                  <a:pt x="0" y="1828"/>
                </a:lnTo>
                <a:lnTo>
                  <a:pt x="11" y="1720"/>
                </a:lnTo>
                <a:lnTo>
                  <a:pt x="29" y="1611"/>
                </a:lnTo>
                <a:lnTo>
                  <a:pt x="52" y="1504"/>
                </a:lnTo>
                <a:lnTo>
                  <a:pt x="82" y="1397"/>
                </a:lnTo>
                <a:lnTo>
                  <a:pt x="118" y="1293"/>
                </a:lnTo>
                <a:lnTo>
                  <a:pt x="233" y="1298"/>
                </a:lnTo>
                <a:lnTo>
                  <a:pt x="347" y="1307"/>
                </a:lnTo>
                <a:lnTo>
                  <a:pt x="459" y="1319"/>
                </a:lnTo>
                <a:lnTo>
                  <a:pt x="571" y="1336"/>
                </a:lnTo>
                <a:lnTo>
                  <a:pt x="594" y="1290"/>
                </a:lnTo>
                <a:lnTo>
                  <a:pt x="618" y="1243"/>
                </a:lnTo>
                <a:lnTo>
                  <a:pt x="644" y="1198"/>
                </a:lnTo>
                <a:lnTo>
                  <a:pt x="671" y="1153"/>
                </a:lnTo>
                <a:lnTo>
                  <a:pt x="699" y="1110"/>
                </a:lnTo>
                <a:lnTo>
                  <a:pt x="729" y="1068"/>
                </a:lnTo>
                <a:lnTo>
                  <a:pt x="762" y="1027"/>
                </a:lnTo>
                <a:lnTo>
                  <a:pt x="793" y="985"/>
                </a:lnTo>
                <a:lnTo>
                  <a:pt x="731" y="891"/>
                </a:lnTo>
                <a:lnTo>
                  <a:pt x="671" y="795"/>
                </a:lnTo>
                <a:lnTo>
                  <a:pt x="616" y="696"/>
                </a:lnTo>
                <a:lnTo>
                  <a:pt x="563" y="593"/>
                </a:lnTo>
                <a:lnTo>
                  <a:pt x="629" y="529"/>
                </a:lnTo>
                <a:lnTo>
                  <a:pt x="698" y="469"/>
                </a:lnTo>
                <a:lnTo>
                  <a:pt x="769" y="411"/>
                </a:lnTo>
                <a:lnTo>
                  <a:pt x="843" y="356"/>
                </a:lnTo>
                <a:lnTo>
                  <a:pt x="920" y="306"/>
                </a:lnTo>
                <a:lnTo>
                  <a:pt x="999" y="260"/>
                </a:lnTo>
                <a:lnTo>
                  <a:pt x="1083" y="336"/>
                </a:lnTo>
                <a:lnTo>
                  <a:pt x="1164" y="415"/>
                </a:lnTo>
                <a:lnTo>
                  <a:pt x="1243" y="498"/>
                </a:lnTo>
                <a:lnTo>
                  <a:pt x="1319" y="583"/>
                </a:lnTo>
                <a:lnTo>
                  <a:pt x="1382" y="556"/>
                </a:lnTo>
                <a:lnTo>
                  <a:pt x="1446" y="530"/>
                </a:lnTo>
                <a:lnTo>
                  <a:pt x="1512" y="507"/>
                </a:lnTo>
                <a:lnTo>
                  <a:pt x="1578" y="488"/>
                </a:lnTo>
                <a:lnTo>
                  <a:pt x="1645" y="472"/>
                </a:lnTo>
                <a:lnTo>
                  <a:pt x="1712" y="458"/>
                </a:lnTo>
                <a:lnTo>
                  <a:pt x="1731" y="309"/>
                </a:lnTo>
                <a:lnTo>
                  <a:pt x="1756" y="159"/>
                </a:lnTo>
                <a:lnTo>
                  <a:pt x="1789" y="9"/>
                </a:lnTo>
                <a:lnTo>
                  <a:pt x="1880" y="2"/>
                </a:lnTo>
                <a:lnTo>
                  <a:pt x="1972" y="0"/>
                </a:lnTo>
                <a:close/>
              </a:path>
            </a:pathLst>
          </a:custGeom>
          <a:gradFill>
            <a:gsLst>
              <a:gs pos="0">
                <a:schemeClr val="tx1">
                  <a:lumMod val="75000"/>
                  <a:lumOff val="25000"/>
                </a:schemeClr>
              </a:gs>
              <a:gs pos="100000">
                <a:schemeClr val="tx1">
                  <a:lumMod val="95000"/>
                  <a:lumOff val="5000"/>
                </a:schemeClr>
              </a:gs>
            </a:gsLst>
            <a:lin ang="2700000" scaled="1"/>
          </a:gradFill>
          <a:ln w="0">
            <a:noFill/>
            <a:prstDash val="solid"/>
            <a:round/>
          </a:ln>
          <a:scene3d>
            <a:camera prst="perspectiveRight"/>
            <a:lightRig rig="threePt" dir="t"/>
          </a:scene3d>
          <a:sp3d extrusionH="203200"/>
        </p:spPr>
        <p:txBody>
          <a:bodyPr vert="horz" wrap="square" lIns="91440" tIns="45720" rIns="91440" bIns="45720" numCol="1" anchor="t" anchorCtr="0" compatLnSpc="1"/>
          <a:lstStyle/>
          <a:p>
            <a:endParaRPr lang="en-US"/>
          </a:p>
        </p:txBody>
      </p:sp>
      <p:sp>
        <p:nvSpPr>
          <p:cNvPr id="29" name="Rectangle 28"/>
          <p:cNvSpPr/>
          <p:nvPr/>
        </p:nvSpPr>
        <p:spPr>
          <a:xfrm>
            <a:off x="534100" y="1391364"/>
            <a:ext cx="571504" cy="571504"/>
          </a:xfrm>
          <a:prstGeom prst="rect">
            <a:avLst/>
          </a:prstGeom>
          <a:gradFill flip="none" rotWithShape="1">
            <a:gsLst>
              <a:gs pos="0">
                <a:schemeClr val="bg1">
                  <a:lumMod val="85000"/>
                </a:schemeClr>
              </a:gs>
              <a:gs pos="100000">
                <a:schemeClr val="bg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Прямоугольник 118"/>
          <p:cNvSpPr/>
          <p:nvPr/>
        </p:nvSpPr>
        <p:spPr>
          <a:xfrm>
            <a:off x="1259205" y="1449705"/>
            <a:ext cx="2341245" cy="583565"/>
          </a:xfrm>
          <a:prstGeom prst="rect">
            <a:avLst/>
          </a:prstGeom>
        </p:spPr>
        <p:txBody>
          <a:bodyPr wrap="square">
            <a:spAutoFit/>
          </a:bodyPr>
          <a:lstStyle/>
          <a:p>
            <a:r>
              <a:rPr lang="zh-CN" altLang="en-US" sz="3200" b="1" dirty="0" smtClean="0">
                <a:latin typeface="Arial" panose="020B0604020202020204" pitchFamily="34" charset="0"/>
                <a:cs typeface="Arial" panose="020B0604020202020204" pitchFamily="34" charset="0"/>
              </a:rPr>
              <a:t>按键检测</a:t>
            </a:r>
            <a:endParaRPr lang="zh-CN" altLang="en-US" sz="3200" b="1" dirty="0" smtClean="0">
              <a:latin typeface="Arial" panose="020B0604020202020204" pitchFamily="34" charset="0"/>
              <a:cs typeface="Arial" panose="020B0604020202020204" pitchFamily="34" charset="0"/>
            </a:endParaRPr>
          </a:p>
        </p:txBody>
      </p:sp>
      <p:sp>
        <p:nvSpPr>
          <p:cNvPr id="31" name="Rectangle 30"/>
          <p:cNvSpPr/>
          <p:nvPr/>
        </p:nvSpPr>
        <p:spPr>
          <a:xfrm>
            <a:off x="534100" y="2125532"/>
            <a:ext cx="571504" cy="571504"/>
          </a:xfrm>
          <a:prstGeom prst="rect">
            <a:avLst/>
          </a:prstGeom>
          <a:gradFill flip="none" rotWithShape="1">
            <a:gsLst>
              <a:gs pos="0">
                <a:schemeClr val="accent4"/>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Прямоугольник 118"/>
          <p:cNvSpPr/>
          <p:nvPr/>
        </p:nvSpPr>
        <p:spPr>
          <a:xfrm>
            <a:off x="1259205" y="2183765"/>
            <a:ext cx="3155315" cy="583565"/>
          </a:xfrm>
          <a:prstGeom prst="rect">
            <a:avLst/>
          </a:prstGeom>
        </p:spPr>
        <p:txBody>
          <a:bodyPr wrap="square">
            <a:spAutoFit/>
          </a:bodyPr>
          <a:lstStyle/>
          <a:p>
            <a:r>
              <a:rPr lang="zh-CN" altLang="en-US" sz="3200" b="1" dirty="0" smtClean="0">
                <a:latin typeface="Arial" panose="020B0604020202020204" pitchFamily="34" charset="0"/>
                <a:cs typeface="Arial" panose="020B0604020202020204" pitchFamily="34" charset="0"/>
              </a:rPr>
              <a:t>数码管显示</a:t>
            </a:r>
            <a:r>
              <a:rPr lang="zh-CN" altLang="en-US" sz="3200" b="1" dirty="0" smtClean="0">
                <a:latin typeface="Arial" panose="020B0604020202020204" pitchFamily="34" charset="0"/>
                <a:cs typeface="Arial" panose="020B0604020202020204" pitchFamily="34" charset="0"/>
              </a:rPr>
              <a:t>亮灭</a:t>
            </a:r>
            <a:endParaRPr lang="zh-CN" altLang="en-US" sz="3200" b="1" dirty="0" smtClean="0">
              <a:latin typeface="Arial" panose="020B0604020202020204" pitchFamily="34" charset="0"/>
              <a:cs typeface="Arial" panose="020B0604020202020204" pitchFamily="34" charset="0"/>
            </a:endParaRPr>
          </a:p>
        </p:txBody>
      </p:sp>
      <p:sp>
        <p:nvSpPr>
          <p:cNvPr id="33" name="Rectangle 32"/>
          <p:cNvSpPr/>
          <p:nvPr/>
        </p:nvSpPr>
        <p:spPr>
          <a:xfrm>
            <a:off x="534100" y="2861953"/>
            <a:ext cx="571504" cy="571504"/>
          </a:xfrm>
          <a:prstGeom prst="rect">
            <a:avLst/>
          </a:prstGeom>
          <a:gradFill>
            <a:gsLst>
              <a:gs pos="0">
                <a:schemeClr val="tx1">
                  <a:lumMod val="75000"/>
                  <a:lumOff val="25000"/>
                </a:schemeClr>
              </a:gs>
              <a:gs pos="100000">
                <a:schemeClr val="tx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Прямоугольник 118"/>
          <p:cNvSpPr/>
          <p:nvPr/>
        </p:nvSpPr>
        <p:spPr>
          <a:xfrm>
            <a:off x="1259205" y="2920365"/>
            <a:ext cx="4107180" cy="583565"/>
          </a:xfrm>
          <a:prstGeom prst="rect">
            <a:avLst/>
          </a:prstGeom>
        </p:spPr>
        <p:txBody>
          <a:bodyPr wrap="square">
            <a:spAutoFit/>
          </a:bodyPr>
          <a:lstStyle/>
          <a:p>
            <a:r>
              <a:rPr lang="zh-CN" altLang="en-US" sz="3200" b="1" dirty="0" smtClean="0">
                <a:latin typeface="Arial" panose="020B0604020202020204" pitchFamily="34" charset="0"/>
                <a:cs typeface="Arial" panose="020B0604020202020204" pitchFamily="34" charset="0"/>
              </a:rPr>
              <a:t>按键控制数码管亮灭</a:t>
            </a:r>
            <a:endParaRPr lang="zh-CN" altLang="en-US" sz="3200" b="1" dirty="0" smtClean="0">
              <a:latin typeface="Arial" panose="020B0604020202020204" pitchFamily="34" charset="0"/>
              <a:cs typeface="Arial" panose="020B0604020202020204" pitchFamily="34" charset="0"/>
            </a:endParaRPr>
          </a:p>
        </p:txBody>
      </p:sp>
      <p:sp>
        <p:nvSpPr>
          <p:cNvPr id="2" name="TextBox 44"/>
          <p:cNvSpPr txBox="1">
            <a:spLocks noChangeArrowheads="1"/>
          </p:cNvSpPr>
          <p:nvPr/>
        </p:nvSpPr>
        <p:spPr bwMode="auto">
          <a:xfrm>
            <a:off x="242570" y="302895"/>
            <a:ext cx="1831975" cy="583565"/>
          </a:xfrm>
          <a:prstGeom prst="rect">
            <a:avLst/>
          </a:prstGeom>
          <a:noFill/>
          <a:ln w="9525">
            <a:noFill/>
            <a:miter lim="800000"/>
          </a:ln>
        </p:spPr>
        <p:txBody>
          <a:bodyPr wrap="square">
            <a:spAutoFit/>
          </a:bodyPr>
          <a:p>
            <a:pPr marL="228600" indent="-228600"/>
            <a:r>
              <a:rPr lang="zh-CN" altLang="en-US" sz="3200" b="1" dirty="0" smtClean="0">
                <a:latin typeface="Arial" panose="020B0604020202020204" pitchFamily="34" charset="0"/>
                <a:cs typeface="Arial" panose="020B0604020202020204" pitchFamily="34" charset="0"/>
              </a:rPr>
              <a:t>任务目标</a:t>
            </a:r>
            <a:endParaRPr lang="zh-CN" altLang="en-US" sz="3200" b="1"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Прямоугольник 55"/>
          <p:cNvSpPr/>
          <p:nvPr/>
        </p:nvSpPr>
        <p:spPr>
          <a:xfrm flipV="1">
            <a:off x="0" y="0"/>
            <a:ext cx="9144000" cy="6858000"/>
          </a:xfrm>
          <a:prstGeom prst="rect">
            <a:avLst/>
          </a:prstGeom>
          <a:gradFill flip="none" rotWithShape="1">
            <a:gsLst>
              <a:gs pos="100000">
                <a:srgbClr val="9D9D9D"/>
              </a:gs>
              <a:gs pos="46000">
                <a:srgbClr val="EEEEEE"/>
              </a:gs>
              <a:gs pos="34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5" name="Прямоугольник 15"/>
          <p:cNvSpPr/>
          <p:nvPr/>
        </p:nvSpPr>
        <p:spPr>
          <a:xfrm>
            <a:off x="0" y="4929198"/>
            <a:ext cx="9144000" cy="1928802"/>
          </a:xfrm>
          <a:prstGeom prst="rect">
            <a:avLst/>
          </a:prstGeom>
          <a:gradFill flip="none" rotWithShape="1">
            <a:gsLst>
              <a:gs pos="100000">
                <a:schemeClr val="bg1">
                  <a:lumMod val="50000"/>
                </a:schemeClr>
              </a:gs>
              <a:gs pos="53000">
                <a:srgbClr val="C9C9C9"/>
              </a:gs>
              <a:gs pos="7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ru-R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fontAlgn="auto">
              <a:spcBef>
                <a:spcPts val="0"/>
              </a:spcBef>
              <a:spcAft>
                <a:spcPts val="0"/>
              </a:spcAft>
              <a:defRPr/>
            </a:pPr>
            <a:endParaRPr lang="ru-RU" sz="1050" dirty="0">
              <a:latin typeface="Arial" panose="020B0604020202020204" pitchFamily="34" charset="0"/>
              <a:cs typeface="Arial" panose="020B0604020202020204" pitchFamily="34" charset="0"/>
            </a:endParaRPr>
          </a:p>
        </p:txBody>
      </p:sp>
      <p:sp>
        <p:nvSpPr>
          <p:cNvPr id="36" name="TextBox 44"/>
          <p:cNvSpPr txBox="1">
            <a:spLocks noChangeArrowheads="1"/>
          </p:cNvSpPr>
          <p:nvPr/>
        </p:nvSpPr>
        <p:spPr bwMode="auto">
          <a:xfrm>
            <a:off x="242570" y="302895"/>
            <a:ext cx="3129280" cy="583565"/>
          </a:xfrm>
          <a:prstGeom prst="rect">
            <a:avLst/>
          </a:prstGeom>
          <a:noFill/>
          <a:ln w="9525">
            <a:noFill/>
            <a:miter lim="800000"/>
          </a:ln>
        </p:spPr>
        <p:txBody>
          <a:bodyPr wrap="square">
            <a:spAutoFit/>
          </a:bodyPr>
          <a:lstStyle/>
          <a:p>
            <a:pPr marL="228600" indent="-228600" algn="l">
              <a:buClrTx/>
              <a:buSzTx/>
              <a:buFontTx/>
            </a:pPr>
            <a:r>
              <a:rPr lang="zh-CN" altLang="en-US" sz="3200" b="1" dirty="0" smtClean="0">
                <a:latin typeface="Arial" panose="020B0604020202020204" pitchFamily="34" charset="0"/>
                <a:cs typeface="Arial" panose="020B0604020202020204" pitchFamily="34" charset="0"/>
              </a:rPr>
              <a:t>CW32的时钟树</a:t>
            </a:r>
            <a:endParaRPr lang="zh-CN" altLang="en-US" sz="3200" b="1" dirty="0" smtClean="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4065905" y="886460"/>
            <a:ext cx="5078095" cy="4815840"/>
          </a:xfrm>
          <a:prstGeom prst="rect">
            <a:avLst/>
          </a:prstGeom>
        </p:spPr>
      </p:pic>
      <p:sp>
        <p:nvSpPr>
          <p:cNvPr id="3" name="文本框 2"/>
          <p:cNvSpPr txBox="1"/>
          <p:nvPr/>
        </p:nvSpPr>
        <p:spPr>
          <a:xfrm>
            <a:off x="109855" y="886460"/>
            <a:ext cx="4108450" cy="5861050"/>
          </a:xfrm>
          <a:prstGeom prst="rect">
            <a:avLst/>
          </a:prstGeom>
          <a:noFill/>
        </p:spPr>
        <p:txBody>
          <a:bodyPr wrap="square" rtlCol="0">
            <a:noAutofit/>
          </a:bodyPr>
          <a:p>
            <a:r>
              <a:rPr lang="en-US" altLang="zh-CN" sz="2400" b="1" dirty="0" smtClean="0">
                <a:latin typeface="宋体" panose="02010600030101010101" pitchFamily="2" charset="-122"/>
                <a:ea typeface="宋体" panose="02010600030101010101" pitchFamily="2" charset="-122"/>
                <a:cs typeface="Arial" panose="020B0604020202020204" pitchFamily="34" charset="0"/>
              </a:rPr>
              <a:t>内部高速 RC 振荡器时钟 HSIOSC 经过分频器分频后产生 HSI 时钟，有效分频系数为 1、2、4、6、8、10、12、14、16。</a:t>
            </a:r>
            <a:endParaRPr lang="en-US" altLang="zh-CN" sz="2400" b="1" dirty="0" smtClean="0">
              <a:latin typeface="宋体" panose="02010600030101010101" pitchFamily="2" charset="-122"/>
              <a:ea typeface="宋体" panose="02010600030101010101" pitchFamily="2" charset="-122"/>
              <a:cs typeface="Arial" panose="020B0604020202020204" pitchFamily="34" charset="0"/>
            </a:endParaRPr>
          </a:p>
          <a:p>
            <a:r>
              <a:rPr lang="en-US" altLang="zh-CN" sz="2400" b="1" dirty="0" smtClean="0">
                <a:latin typeface="宋体" panose="02010600030101010101" pitchFamily="2" charset="-122"/>
                <a:ea typeface="宋体" panose="02010600030101010101" pitchFamily="2" charset="-122"/>
                <a:cs typeface="Arial" panose="020B0604020202020204" pitchFamily="34" charset="0"/>
              </a:rPr>
              <a:t>系统时钟 SysClk 可选 3 个时钟源：HSI、LSI、HEX。</a:t>
            </a:r>
            <a:endParaRPr lang="en-US" altLang="zh-CN" sz="2400" b="1" dirty="0" smtClean="0">
              <a:latin typeface="宋体" panose="02010600030101010101" pitchFamily="2" charset="-122"/>
              <a:ea typeface="宋体" panose="02010600030101010101" pitchFamily="2" charset="-122"/>
              <a:cs typeface="Arial" panose="020B0604020202020204" pitchFamily="34" charset="0"/>
            </a:endParaRPr>
          </a:p>
          <a:p>
            <a:r>
              <a:rPr lang="en-US" altLang="zh-CN" sz="2400" b="1" dirty="0" smtClean="0">
                <a:latin typeface="宋体" panose="02010600030101010101" pitchFamily="2" charset="-122"/>
                <a:ea typeface="宋体" panose="02010600030101010101" pitchFamily="2" charset="-122"/>
                <a:cs typeface="Arial" panose="020B0604020202020204" pitchFamily="34" charset="0"/>
              </a:rPr>
              <a:t>高级高性能总线时钟 HCLK，由系统时钟 SysClk 经过分频产生，作为 M0+ 内核、SysTick、FLASH、CRC、GPIO</a:t>
            </a:r>
            <a:endParaRPr lang="en-US" altLang="zh-CN" sz="2400" b="1" dirty="0" smtClean="0">
              <a:latin typeface="宋体" panose="02010600030101010101" pitchFamily="2" charset="-122"/>
              <a:ea typeface="宋体" panose="02010600030101010101" pitchFamily="2" charset="-122"/>
              <a:cs typeface="Arial" panose="020B0604020202020204" pitchFamily="34" charset="0"/>
            </a:endParaRPr>
          </a:p>
          <a:p>
            <a:r>
              <a:rPr lang="en-US" altLang="zh-CN" sz="2400" b="1" dirty="0" smtClean="0">
                <a:latin typeface="宋体" panose="02010600030101010101" pitchFamily="2" charset="-122"/>
                <a:ea typeface="宋体" panose="02010600030101010101" pitchFamily="2" charset="-122"/>
                <a:cs typeface="Arial" panose="020B0604020202020204" pitchFamily="34" charset="0"/>
              </a:rPr>
              <a:t>等模块的配置时钟及工作时钟。有效分频系数为 2n</a:t>
            </a:r>
            <a:endParaRPr lang="en-US" altLang="zh-CN" sz="2400" b="1" dirty="0" smtClean="0">
              <a:latin typeface="宋体" panose="02010600030101010101" pitchFamily="2" charset="-122"/>
              <a:ea typeface="宋体" panose="02010600030101010101" pitchFamily="2" charset="-122"/>
              <a:cs typeface="Arial" panose="020B0604020202020204" pitchFamily="34" charset="0"/>
            </a:endParaRPr>
          </a:p>
          <a:p>
            <a:r>
              <a:rPr lang="en-US" altLang="zh-CN" sz="2400" b="1" dirty="0" smtClean="0">
                <a:latin typeface="宋体" panose="02010600030101010101" pitchFamily="2" charset="-122"/>
                <a:ea typeface="宋体" panose="02010600030101010101" pitchFamily="2" charset="-122"/>
                <a:cs typeface="Arial" panose="020B0604020202020204" pitchFamily="34" charset="0"/>
              </a:rPr>
              <a:t>( n = 0~7 )。</a:t>
            </a:r>
            <a:endParaRPr lang="en-US" altLang="zh-CN" sz="2400" b="1" dirty="0" smtClean="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ZjA2MjJlZDA5NWRkOGI2NjQyY2RiYjE4ZjM0ZTczODMifQ=="/>
</p:tagLst>
</file>

<file path=ppt/theme/theme1.xml><?xml version="1.0" encoding="utf-8"?>
<a:theme xmlns:a="http://schemas.openxmlformats.org/drawingml/2006/main" name="Office Theme">
  <a:themeElements>
    <a:clrScheme name="mycolors">
      <a:dk1>
        <a:sysClr val="windowText" lastClr="000000"/>
      </a:dk1>
      <a:lt1>
        <a:sysClr val="window" lastClr="FFFFFF"/>
      </a:lt1>
      <a:dk2>
        <a:srgbClr val="0070C0"/>
      </a:dk2>
      <a:lt2>
        <a:srgbClr val="4EE7FC"/>
      </a:lt2>
      <a:accent1>
        <a:srgbClr val="A00000"/>
      </a:accent1>
      <a:accent2>
        <a:srgbClr val="FF0000"/>
      </a:accent2>
      <a:accent3>
        <a:srgbClr val="127D12"/>
      </a:accent3>
      <a:accent4>
        <a:srgbClr val="28D728"/>
      </a:accent4>
      <a:accent5>
        <a:srgbClr val="FF9900"/>
      </a:accent5>
      <a:accent6>
        <a:srgbClr val="FFFF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Words>
  <Application>WPS 演示</Application>
  <PresentationFormat>全屏显示(4:3)</PresentationFormat>
  <Paragraphs>36</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宋体</vt:lpstr>
      <vt:lpstr>Wingdings</vt:lpstr>
      <vt:lpstr>方正粗倩简体</vt:lpstr>
      <vt:lpstr>Calibri</vt:lpstr>
      <vt:lpstr>Calibri</vt:lpstr>
      <vt:lpstr>微软雅黑</vt:lpstr>
      <vt:lpstr>Arial Unicode MS</vt:lpstr>
      <vt:lpstr>Yu Gothic UI Semilight</vt:lpstr>
      <vt:lpstr>Cambria Math</vt:lpstr>
      <vt:lpstr>Candara</vt:lpstr>
      <vt:lpstr>Consolas</vt:lpstr>
      <vt:lpstr>Georgia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CtrlSoft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图表大分享[璞石整理 锐普首发]</dc:title>
  <dc:creator>www.pptbz.com</dc:creator>
  <cp:lastModifiedBy>十方蓬莱</cp:lastModifiedBy>
  <cp:revision>82</cp:revision>
  <dcterms:created xsi:type="dcterms:W3CDTF">2010-11-26T09:48:00Z</dcterms:created>
  <dcterms:modified xsi:type="dcterms:W3CDTF">2024-03-13T08:15:01Z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图表大分享[璞石整理 锐普首发]</vt:lpwstr>
  </property>
  <property fmtid="{D5CDD505-2E9C-101B-9397-08002B2CF9AE}" pid="3" name="SlideDescription">
    <vt:lpwstr/>
  </property>
  <property fmtid="{D5CDD505-2E9C-101B-9397-08002B2CF9AE}" pid="4" name="ICV">
    <vt:lpwstr>579FC140117D42F985178E051C29DDA1_13</vt:lpwstr>
  </property>
  <property fmtid="{D5CDD505-2E9C-101B-9397-08002B2CF9AE}" pid="5" name="KSOProductBuildVer">
    <vt:lpwstr>2052-12.1.0.16399</vt:lpwstr>
  </property>
</Properties>
</file>