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
  </p:notesMasterIdLst>
  <p:sldIdLst>
    <p:sldId id="256" r:id="rId2"/>
    <p:sldId id="263" r:id="rId3"/>
    <p:sldId id="257" r:id="rId4"/>
    <p:sldId id="258" r:id="rId5"/>
    <p:sldId id="260"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612" autoAdjust="0"/>
  </p:normalViewPr>
  <p:slideViewPr>
    <p:cSldViewPr snapToGrid="0">
      <p:cViewPr varScale="1">
        <p:scale>
          <a:sx n="69" d="100"/>
          <a:sy n="69" d="100"/>
        </p:scale>
        <p:origin x="13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777C8-03BF-48B5-8523-15A33DB61B9F}" type="datetimeFigureOut">
              <a:rPr kumimoji="1" lang="ja-JP" altLang="en-US" smtClean="0"/>
              <a:t>2020/6/4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B81AC-A4A3-4580-A0C2-F6650B59A700}" type="slidenum">
              <a:rPr kumimoji="1" lang="ja-JP" altLang="en-US" smtClean="0"/>
              <a:t>‹#›</a:t>
            </a:fld>
            <a:endParaRPr kumimoji="1" lang="ja-JP" altLang="en-US"/>
          </a:p>
        </p:txBody>
      </p:sp>
    </p:spTree>
    <p:extLst>
      <p:ext uri="{BB962C8B-B14F-4D97-AF65-F5344CB8AC3E}">
        <p14:creationId xmlns:p14="http://schemas.microsoft.com/office/powerpoint/2010/main" val="5750627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田場</a:t>
            </a:r>
          </a:p>
        </p:txBody>
      </p:sp>
      <p:sp>
        <p:nvSpPr>
          <p:cNvPr id="4" name="スライド番号プレースホルダー 3"/>
          <p:cNvSpPr>
            <a:spLocks noGrp="1"/>
          </p:cNvSpPr>
          <p:nvPr>
            <p:ph type="sldNum" sz="quarter" idx="5"/>
          </p:nvPr>
        </p:nvSpPr>
        <p:spPr/>
        <p:txBody>
          <a:bodyPr/>
          <a:lstStyle/>
          <a:p>
            <a:fld id="{8DEB81AC-A4A3-4580-A0C2-F6650B59A700}" type="slidenum">
              <a:rPr kumimoji="1" lang="ja-JP" altLang="en-US" smtClean="0"/>
              <a:t>2</a:t>
            </a:fld>
            <a:endParaRPr kumimoji="1" lang="ja-JP" altLang="en-US"/>
          </a:p>
        </p:txBody>
      </p:sp>
    </p:spTree>
    <p:extLst>
      <p:ext uri="{BB962C8B-B14F-4D97-AF65-F5344CB8AC3E}">
        <p14:creationId xmlns:p14="http://schemas.microsoft.com/office/powerpoint/2010/main" val="170575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田場</a:t>
            </a:r>
            <a:endParaRPr kumimoji="1" lang="en-US" altLang="ja-JP" dirty="0"/>
          </a:p>
          <a:p>
            <a:endParaRPr kumimoji="1" lang="en-US" altLang="ja-JP" dirty="0"/>
          </a:p>
          <a:p>
            <a:r>
              <a:rPr kumimoji="1" lang="ja-JP" altLang="en-US" dirty="0"/>
              <a:t>難しいという印象を変えたい</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DEB81AC-A4A3-4580-A0C2-F6650B59A700}" type="slidenum">
              <a:rPr kumimoji="1" lang="ja-JP" altLang="en-US" smtClean="0"/>
              <a:t>3</a:t>
            </a:fld>
            <a:endParaRPr kumimoji="1" lang="ja-JP" altLang="en-US"/>
          </a:p>
        </p:txBody>
      </p:sp>
    </p:spTree>
    <p:extLst>
      <p:ext uri="{BB962C8B-B14F-4D97-AF65-F5344CB8AC3E}">
        <p14:creationId xmlns:p14="http://schemas.microsoft.com/office/powerpoint/2010/main" val="394938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我那覇</a:t>
            </a:r>
            <a:endParaRPr kumimoji="1" lang="en-US" altLang="ja-JP" dirty="0"/>
          </a:p>
          <a:p>
            <a:endParaRPr kumimoji="1" lang="en-US" altLang="ja-JP" dirty="0"/>
          </a:p>
          <a:p>
            <a:r>
              <a:rPr kumimoji="1" lang="ja-JP" altLang="en-US" dirty="0"/>
              <a:t>クイズ</a:t>
            </a:r>
            <a:r>
              <a:rPr kumimoji="1" lang="en-US" altLang="ja-JP" dirty="0"/>
              <a:t>RPG</a:t>
            </a:r>
          </a:p>
          <a:p>
            <a:r>
              <a:rPr kumimoji="1" lang="ja-JP" altLang="en-US" dirty="0"/>
              <a:t>　　ゲーム性を持たせることで子供でも取り組みやすい</a:t>
            </a:r>
            <a:endParaRPr kumimoji="1" lang="en-US" altLang="ja-JP" dirty="0"/>
          </a:p>
          <a:p>
            <a:r>
              <a:rPr kumimoji="1" lang="ja-JP" altLang="en-US" dirty="0"/>
              <a:t>難易度</a:t>
            </a:r>
            <a:endParaRPr kumimoji="1" lang="en-US" altLang="ja-JP" dirty="0"/>
          </a:p>
          <a:p>
            <a:r>
              <a:rPr kumimoji="1" lang="ja-JP" altLang="en-US" dirty="0"/>
              <a:t>　　初心者はやさしい、上級者もむずかしいを選択することで新しい学びを得ることができる</a:t>
            </a:r>
            <a:endParaRPr kumimoji="1" lang="en-US" altLang="ja-JP" dirty="0"/>
          </a:p>
          <a:p>
            <a:r>
              <a:rPr kumimoji="1" lang="ja-JP" altLang="en-US" dirty="0"/>
              <a:t>レベル</a:t>
            </a:r>
            <a:endParaRPr kumimoji="1" lang="en-US" altLang="ja-JP" dirty="0"/>
          </a:p>
          <a:p>
            <a:r>
              <a:rPr kumimoji="1" lang="ja-JP" altLang="en-US" dirty="0"/>
              <a:t>　　成長が実感しやすいので、モチベーションが保ちやすい</a:t>
            </a:r>
            <a:endParaRPr kumimoji="1" lang="en-US" altLang="ja-JP" dirty="0"/>
          </a:p>
        </p:txBody>
      </p:sp>
      <p:sp>
        <p:nvSpPr>
          <p:cNvPr id="4" name="スライド番号プレースホルダー 3"/>
          <p:cNvSpPr>
            <a:spLocks noGrp="1"/>
          </p:cNvSpPr>
          <p:nvPr>
            <p:ph type="sldNum" sz="quarter" idx="5"/>
          </p:nvPr>
        </p:nvSpPr>
        <p:spPr/>
        <p:txBody>
          <a:bodyPr/>
          <a:lstStyle/>
          <a:p>
            <a:fld id="{8DEB81AC-A4A3-4580-A0C2-F6650B59A700}" type="slidenum">
              <a:rPr kumimoji="1" lang="ja-JP" altLang="en-US" smtClean="0"/>
              <a:t>4</a:t>
            </a:fld>
            <a:endParaRPr kumimoji="1" lang="ja-JP" altLang="en-US"/>
          </a:p>
        </p:txBody>
      </p:sp>
    </p:spTree>
    <p:extLst>
      <p:ext uri="{BB962C8B-B14F-4D97-AF65-F5344CB8AC3E}">
        <p14:creationId xmlns:p14="http://schemas.microsoft.com/office/powerpoint/2010/main" val="350440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伊佐</a:t>
            </a:r>
            <a:endParaRPr kumimoji="1" lang="en-US" altLang="ja-JP" dirty="0"/>
          </a:p>
          <a:p>
            <a:r>
              <a:rPr kumimoji="1" lang="ja-JP" altLang="en-US" dirty="0"/>
              <a:t>カテゴリは</a:t>
            </a:r>
            <a:r>
              <a:rPr kumimoji="1" lang="en-US" altLang="ja-JP" dirty="0" err="1"/>
              <a:t>Java,HTML</a:t>
            </a:r>
            <a:r>
              <a:rPr kumimoji="1" lang="en-US" altLang="ja-JP" dirty="0"/>
              <a:t>/CSS,SQL</a:t>
            </a:r>
            <a:r>
              <a:rPr kumimoji="1" lang="ja-JP" altLang="en-US" dirty="0"/>
              <a:t>などを考えている</a:t>
            </a:r>
            <a:endParaRPr kumimoji="1" lang="en-US" altLang="ja-JP" dirty="0"/>
          </a:p>
          <a:p>
            <a:r>
              <a:rPr kumimoji="1" lang="ja-JP" altLang="en-US" dirty="0"/>
              <a:t>難易度はむずかしい、ふつう、やさしいの三段階を考えている</a:t>
            </a:r>
            <a:endParaRPr kumimoji="1" lang="en-US" altLang="ja-JP" dirty="0"/>
          </a:p>
          <a:p>
            <a:r>
              <a:rPr kumimoji="1" lang="ja-JP" altLang="en-US" dirty="0"/>
              <a:t>ハイスコアでランキングに参加することができる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8DEB81AC-A4A3-4580-A0C2-F6650B59A700}" type="slidenum">
              <a:rPr kumimoji="1" lang="ja-JP" altLang="en-US" smtClean="0"/>
              <a:t>5</a:t>
            </a:fld>
            <a:endParaRPr kumimoji="1" lang="ja-JP" altLang="en-US"/>
          </a:p>
        </p:txBody>
      </p:sp>
    </p:spTree>
    <p:extLst>
      <p:ext uri="{BB962C8B-B14F-4D97-AF65-F5344CB8AC3E}">
        <p14:creationId xmlns:p14="http://schemas.microsoft.com/office/powerpoint/2010/main" val="375972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狩俣</a:t>
            </a:r>
          </a:p>
        </p:txBody>
      </p:sp>
      <p:sp>
        <p:nvSpPr>
          <p:cNvPr id="4" name="スライド番号プレースホルダー 3"/>
          <p:cNvSpPr>
            <a:spLocks noGrp="1"/>
          </p:cNvSpPr>
          <p:nvPr>
            <p:ph type="sldNum" sz="quarter" idx="5"/>
          </p:nvPr>
        </p:nvSpPr>
        <p:spPr/>
        <p:txBody>
          <a:bodyPr/>
          <a:lstStyle/>
          <a:p>
            <a:fld id="{8DEB81AC-A4A3-4580-A0C2-F6650B59A700}" type="slidenum">
              <a:rPr kumimoji="1" lang="ja-JP" altLang="en-US" smtClean="0"/>
              <a:t>6</a:t>
            </a:fld>
            <a:endParaRPr kumimoji="1" lang="ja-JP" altLang="en-US"/>
          </a:p>
        </p:txBody>
      </p:sp>
    </p:spTree>
    <p:extLst>
      <p:ext uri="{BB962C8B-B14F-4D97-AF65-F5344CB8AC3E}">
        <p14:creationId xmlns:p14="http://schemas.microsoft.com/office/powerpoint/2010/main" val="424283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193880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174868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080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141801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784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4118003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2860885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67655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15483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294014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194376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74630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423567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11525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283171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4B9946-7AB9-4700-81B1-B7D23BFBC098}"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EB4583F7-D4C4-4BB8-93C9-1619641DDF6E}" type="datetimeFigureOut">
              <a:rPr kumimoji="1" lang="ja-JP" altLang="en-US" smtClean="0"/>
              <a:t>2020/6/4</a:t>
            </a:fld>
            <a:endParaRPr kumimoji="1" lang="ja-JP" altLang="en-US"/>
          </a:p>
        </p:txBody>
      </p:sp>
    </p:spTree>
    <p:extLst>
      <p:ext uri="{BB962C8B-B14F-4D97-AF65-F5344CB8AC3E}">
        <p14:creationId xmlns:p14="http://schemas.microsoft.com/office/powerpoint/2010/main" val="366003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4583F7-D4C4-4BB8-93C9-1619641DDF6E}" type="datetimeFigureOut">
              <a:rPr kumimoji="1" lang="ja-JP" altLang="en-US" smtClean="0"/>
              <a:t>2020/6/4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4B9946-7AB9-4700-81B1-B7D23BFBC098}" type="slidenum">
              <a:rPr kumimoji="1" lang="ja-JP" altLang="en-US" smtClean="0"/>
              <a:t>‹#›</a:t>
            </a:fld>
            <a:endParaRPr kumimoji="1" lang="ja-JP" altLang="en-US"/>
          </a:p>
        </p:txBody>
      </p:sp>
    </p:spTree>
    <p:extLst>
      <p:ext uri="{BB962C8B-B14F-4D97-AF65-F5344CB8AC3E}">
        <p14:creationId xmlns:p14="http://schemas.microsoft.com/office/powerpoint/2010/main" val="113971765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BD5D41-0A30-4477-8403-C1014D9E90EE}"/>
              </a:ext>
            </a:extLst>
          </p:cNvPr>
          <p:cNvSpPr>
            <a:spLocks noGrp="1"/>
          </p:cNvSpPr>
          <p:nvPr>
            <p:ph type="ctrTitle"/>
          </p:nvPr>
        </p:nvSpPr>
        <p:spPr>
          <a:xfrm>
            <a:off x="1167357" y="2338921"/>
            <a:ext cx="9234065" cy="1405531"/>
          </a:xfrm>
        </p:spPr>
        <p:txBody>
          <a:bodyPr/>
          <a:lstStyle/>
          <a:p>
            <a:pPr algn="l"/>
            <a:r>
              <a:rPr kumimoji="1" lang="en-US" altLang="ja-JP" sz="8800" b="1" dirty="0">
                <a:solidFill>
                  <a:srgbClr val="FF3300"/>
                </a:solidFill>
                <a:latin typeface="Algerian" panose="04020705040A02060702" pitchFamily="82" charset="0"/>
                <a:cs typeface="Aharoni" panose="02010803020104030203" pitchFamily="2" charset="-79"/>
              </a:rPr>
              <a:t>Quiz  Knockout</a:t>
            </a:r>
            <a:endParaRPr kumimoji="1" lang="ja-JP" altLang="en-US" sz="8800" b="1" dirty="0">
              <a:solidFill>
                <a:srgbClr val="FF3300"/>
              </a:solidFill>
              <a:latin typeface="Algerian" panose="04020705040A02060702" pitchFamily="82" charset="0"/>
              <a:cs typeface="Aharoni" panose="02010803020104030203" pitchFamily="2" charset="-79"/>
            </a:endParaRPr>
          </a:p>
        </p:txBody>
      </p:sp>
      <p:sp>
        <p:nvSpPr>
          <p:cNvPr id="3" name="字幕 2">
            <a:extLst>
              <a:ext uri="{FF2B5EF4-FFF2-40B4-BE49-F238E27FC236}">
                <a16:creationId xmlns:a16="http://schemas.microsoft.com/office/drawing/2014/main" id="{C78998DE-2A41-4BB0-AD88-2BBB05DB28A9}"/>
              </a:ext>
            </a:extLst>
          </p:cNvPr>
          <p:cNvSpPr>
            <a:spLocks noGrp="1"/>
          </p:cNvSpPr>
          <p:nvPr>
            <p:ph type="subTitle" idx="1"/>
          </p:nvPr>
        </p:nvSpPr>
        <p:spPr>
          <a:xfrm>
            <a:off x="1297927" y="4680358"/>
            <a:ext cx="9234066" cy="1405531"/>
          </a:xfrm>
        </p:spPr>
        <p:txBody>
          <a:bodyPr>
            <a:normAutofit/>
          </a:bodyPr>
          <a:lstStyle/>
          <a:p>
            <a:pPr algn="l"/>
            <a:r>
              <a:rPr kumimoji="1" lang="en-US" altLang="ja-JP" sz="2800" b="1" dirty="0">
                <a:solidFill>
                  <a:schemeClr val="tx1"/>
                </a:solidFill>
              </a:rPr>
              <a:t>C</a:t>
            </a:r>
            <a:r>
              <a:rPr kumimoji="1" lang="ja-JP" altLang="en-US" sz="2800" b="1" dirty="0">
                <a:solidFill>
                  <a:schemeClr val="tx1"/>
                </a:solidFill>
              </a:rPr>
              <a:t>グループ</a:t>
            </a:r>
            <a:endParaRPr kumimoji="1" lang="en-US" altLang="ja-JP" sz="2800" b="1" dirty="0">
              <a:solidFill>
                <a:schemeClr val="tx1"/>
              </a:solidFill>
            </a:endParaRPr>
          </a:p>
          <a:p>
            <a:pPr algn="l"/>
            <a:r>
              <a:rPr lang="en-US" altLang="ja-JP" sz="2800" b="1" dirty="0">
                <a:solidFill>
                  <a:schemeClr val="tx1"/>
                </a:solidFill>
              </a:rPr>
              <a:t>	</a:t>
            </a:r>
            <a:r>
              <a:rPr lang="ja-JP" altLang="en-US" sz="2800" dirty="0">
                <a:solidFill>
                  <a:schemeClr val="tx1"/>
                </a:solidFill>
              </a:rPr>
              <a:t>・田場</a:t>
            </a:r>
            <a:r>
              <a:rPr lang="en-US" altLang="ja-JP" sz="2800" dirty="0">
                <a:solidFill>
                  <a:schemeClr val="tx1"/>
                </a:solidFill>
              </a:rPr>
              <a:t>		</a:t>
            </a:r>
            <a:r>
              <a:rPr lang="ja-JP" altLang="en-US" sz="2800" dirty="0">
                <a:solidFill>
                  <a:schemeClr val="tx1"/>
                </a:solidFill>
              </a:rPr>
              <a:t>・與那嶺</a:t>
            </a:r>
            <a:r>
              <a:rPr lang="en-US" altLang="ja-JP" sz="2800" dirty="0">
                <a:solidFill>
                  <a:schemeClr val="tx1"/>
                </a:solidFill>
              </a:rPr>
              <a:t>	</a:t>
            </a:r>
            <a:r>
              <a:rPr lang="ja-JP" altLang="en-US" sz="2800" dirty="0">
                <a:solidFill>
                  <a:schemeClr val="tx1"/>
                </a:solidFill>
              </a:rPr>
              <a:t>・狩俣</a:t>
            </a:r>
            <a:r>
              <a:rPr lang="en-US" altLang="ja-JP" sz="2800" dirty="0">
                <a:solidFill>
                  <a:schemeClr val="tx1"/>
                </a:solidFill>
              </a:rPr>
              <a:t>	</a:t>
            </a:r>
            <a:r>
              <a:rPr lang="ja-JP" altLang="en-US" sz="2800" dirty="0">
                <a:solidFill>
                  <a:schemeClr val="tx1"/>
                </a:solidFill>
              </a:rPr>
              <a:t>　・伊佐</a:t>
            </a:r>
            <a:r>
              <a:rPr lang="en-US" altLang="ja-JP" sz="2800" dirty="0">
                <a:solidFill>
                  <a:schemeClr val="tx1"/>
                </a:solidFill>
              </a:rPr>
              <a:t>	</a:t>
            </a:r>
            <a:r>
              <a:rPr lang="ja-JP" altLang="en-US" sz="2800" dirty="0">
                <a:solidFill>
                  <a:schemeClr val="tx1"/>
                </a:solidFill>
              </a:rPr>
              <a:t>・我那覇</a:t>
            </a:r>
            <a:r>
              <a:rPr lang="en-US" altLang="ja-JP" dirty="0"/>
              <a:t>	</a:t>
            </a:r>
          </a:p>
        </p:txBody>
      </p:sp>
    </p:spTree>
    <p:extLst>
      <p:ext uri="{BB962C8B-B14F-4D97-AF65-F5344CB8AC3E}">
        <p14:creationId xmlns:p14="http://schemas.microsoft.com/office/powerpoint/2010/main" val="361553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727176-D36F-464E-BA9C-41BA6221898B}"/>
              </a:ext>
            </a:extLst>
          </p:cNvPr>
          <p:cNvSpPr>
            <a:spLocks noGrp="1"/>
          </p:cNvSpPr>
          <p:nvPr>
            <p:ph type="title"/>
          </p:nvPr>
        </p:nvSpPr>
        <p:spPr>
          <a:xfrm>
            <a:off x="645130" y="609601"/>
            <a:ext cx="9404723" cy="1400530"/>
          </a:xfrm>
        </p:spPr>
        <p:txBody>
          <a:bodyPr/>
          <a:lstStyle/>
          <a:p>
            <a:r>
              <a:rPr kumimoji="1" lang="ja-JP" altLang="en-US" sz="5400" b="1" dirty="0"/>
              <a:t>目次</a:t>
            </a:r>
          </a:p>
        </p:txBody>
      </p:sp>
      <p:sp>
        <p:nvSpPr>
          <p:cNvPr id="3" name="コンテンツ プレースホルダー 2">
            <a:extLst>
              <a:ext uri="{FF2B5EF4-FFF2-40B4-BE49-F238E27FC236}">
                <a16:creationId xmlns:a16="http://schemas.microsoft.com/office/drawing/2014/main" id="{981B8813-CED4-4AD1-BFF6-B962BE6C4D59}"/>
              </a:ext>
            </a:extLst>
          </p:cNvPr>
          <p:cNvSpPr>
            <a:spLocks noGrp="1"/>
          </p:cNvSpPr>
          <p:nvPr>
            <p:ph idx="1"/>
          </p:nvPr>
        </p:nvSpPr>
        <p:spPr>
          <a:xfrm>
            <a:off x="1389062" y="2052918"/>
            <a:ext cx="8946541" cy="4195481"/>
          </a:xfrm>
        </p:spPr>
        <p:txBody>
          <a:bodyPr/>
          <a:lstStyle/>
          <a:p>
            <a:r>
              <a:rPr kumimoji="1" lang="ja-JP" altLang="en-US" sz="4400" dirty="0"/>
              <a:t>開発目的</a:t>
            </a:r>
            <a:endParaRPr lang="en-US" altLang="ja-JP" sz="4400" dirty="0"/>
          </a:p>
          <a:p>
            <a:r>
              <a:rPr lang="ja-JP" altLang="en-US" sz="4400" dirty="0"/>
              <a:t>システム</a:t>
            </a:r>
            <a:r>
              <a:rPr kumimoji="1" lang="ja-JP" altLang="en-US" sz="4400" dirty="0"/>
              <a:t>概要</a:t>
            </a:r>
            <a:endParaRPr kumimoji="1" lang="en-US" altLang="ja-JP" sz="4400" dirty="0"/>
          </a:p>
          <a:p>
            <a:r>
              <a:rPr lang="ja-JP" altLang="en-US" sz="4400" dirty="0"/>
              <a:t>プレイヤーができること</a:t>
            </a:r>
            <a:endParaRPr lang="en-US" altLang="ja-JP" sz="4400" dirty="0"/>
          </a:p>
          <a:p>
            <a:r>
              <a:rPr lang="ja-JP" altLang="en-US" sz="4400" dirty="0"/>
              <a:t>管理者</a:t>
            </a:r>
            <a:r>
              <a:rPr kumimoji="1" lang="ja-JP" altLang="en-US" sz="4400" dirty="0"/>
              <a:t>ができること</a:t>
            </a:r>
            <a:endParaRPr kumimoji="1" lang="en-US" altLang="ja-JP" sz="2800" dirty="0"/>
          </a:p>
          <a:p>
            <a:endParaRPr kumimoji="1" lang="ja-JP" altLang="en-US" dirty="0"/>
          </a:p>
        </p:txBody>
      </p:sp>
    </p:spTree>
    <p:extLst>
      <p:ext uri="{BB962C8B-B14F-4D97-AF65-F5344CB8AC3E}">
        <p14:creationId xmlns:p14="http://schemas.microsoft.com/office/powerpoint/2010/main" val="350885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3B65-7398-4668-877F-BEE70F2A03B8}"/>
              </a:ext>
            </a:extLst>
          </p:cNvPr>
          <p:cNvSpPr>
            <a:spLocks noGrp="1"/>
          </p:cNvSpPr>
          <p:nvPr>
            <p:ph type="title"/>
          </p:nvPr>
        </p:nvSpPr>
        <p:spPr/>
        <p:txBody>
          <a:bodyPr/>
          <a:lstStyle/>
          <a:p>
            <a:r>
              <a:rPr kumimoji="1" lang="ja-JP" altLang="en-US" sz="5400" b="1" dirty="0"/>
              <a:t>開発目的</a:t>
            </a:r>
          </a:p>
        </p:txBody>
      </p:sp>
      <p:sp>
        <p:nvSpPr>
          <p:cNvPr id="6" name="テキスト ボックス 5">
            <a:extLst>
              <a:ext uri="{FF2B5EF4-FFF2-40B4-BE49-F238E27FC236}">
                <a16:creationId xmlns:a16="http://schemas.microsoft.com/office/drawing/2014/main" id="{F1BDCC92-1D86-4F98-B6F6-14832D488F06}"/>
              </a:ext>
            </a:extLst>
          </p:cNvPr>
          <p:cNvSpPr txBox="1"/>
          <p:nvPr/>
        </p:nvSpPr>
        <p:spPr>
          <a:xfrm>
            <a:off x="1210633" y="2204206"/>
            <a:ext cx="8197703" cy="646331"/>
          </a:xfrm>
          <a:prstGeom prst="rect">
            <a:avLst/>
          </a:prstGeom>
          <a:noFill/>
        </p:spPr>
        <p:txBody>
          <a:bodyPr wrap="square" rtlCol="0">
            <a:spAutoFit/>
          </a:bodyPr>
          <a:lstStyle/>
          <a:p>
            <a:r>
              <a:rPr kumimoji="1" lang="ja-JP" altLang="en-US" sz="3600" dirty="0"/>
              <a:t>プログラミングは難しくて敷居が高い</a:t>
            </a:r>
            <a:endParaRPr kumimoji="1" lang="en-US" altLang="ja-JP" sz="3600" dirty="0"/>
          </a:p>
        </p:txBody>
      </p:sp>
      <p:sp>
        <p:nvSpPr>
          <p:cNvPr id="7" name="テキスト ボックス 6">
            <a:extLst>
              <a:ext uri="{FF2B5EF4-FFF2-40B4-BE49-F238E27FC236}">
                <a16:creationId xmlns:a16="http://schemas.microsoft.com/office/drawing/2014/main" id="{085F12C3-DD01-4BC5-95C8-951A80BC4EE6}"/>
              </a:ext>
            </a:extLst>
          </p:cNvPr>
          <p:cNvSpPr txBox="1"/>
          <p:nvPr/>
        </p:nvSpPr>
        <p:spPr>
          <a:xfrm>
            <a:off x="2050607" y="3693229"/>
            <a:ext cx="7357729" cy="584775"/>
          </a:xfrm>
          <a:prstGeom prst="rect">
            <a:avLst/>
          </a:prstGeom>
          <a:noFill/>
        </p:spPr>
        <p:txBody>
          <a:bodyPr wrap="square" rtlCol="0">
            <a:spAutoFit/>
          </a:bodyPr>
          <a:lstStyle/>
          <a:p>
            <a:r>
              <a:rPr kumimoji="1" lang="ja-JP" altLang="en-US" sz="3200" dirty="0"/>
              <a:t>もっと学んでもらうためには？</a:t>
            </a:r>
          </a:p>
        </p:txBody>
      </p:sp>
      <p:sp>
        <p:nvSpPr>
          <p:cNvPr id="8" name="テキスト ボックス 7">
            <a:extLst>
              <a:ext uri="{FF2B5EF4-FFF2-40B4-BE49-F238E27FC236}">
                <a16:creationId xmlns:a16="http://schemas.microsoft.com/office/drawing/2014/main" id="{4784CC6D-650B-4E7D-B858-063FE28230C7}"/>
              </a:ext>
            </a:extLst>
          </p:cNvPr>
          <p:cNvSpPr txBox="1"/>
          <p:nvPr/>
        </p:nvSpPr>
        <p:spPr>
          <a:xfrm>
            <a:off x="4910471" y="4650809"/>
            <a:ext cx="3912782" cy="769441"/>
          </a:xfrm>
          <a:prstGeom prst="rect">
            <a:avLst/>
          </a:prstGeom>
          <a:noFill/>
        </p:spPr>
        <p:txBody>
          <a:bodyPr wrap="square" rtlCol="0">
            <a:spAutoFit/>
          </a:bodyPr>
          <a:lstStyle/>
          <a:p>
            <a:r>
              <a:rPr kumimoji="1" lang="ja-JP" altLang="en-US" sz="4400" b="1" dirty="0">
                <a:solidFill>
                  <a:srgbClr val="FF0000"/>
                </a:solidFill>
              </a:rPr>
              <a:t>ゲーム</a:t>
            </a:r>
            <a:r>
              <a:rPr kumimoji="1" lang="ja-JP" altLang="en-US" sz="4400" dirty="0"/>
              <a:t>にする</a:t>
            </a:r>
          </a:p>
        </p:txBody>
      </p:sp>
      <p:sp>
        <p:nvSpPr>
          <p:cNvPr id="9" name="矢印: 上向き折線 8">
            <a:extLst>
              <a:ext uri="{FF2B5EF4-FFF2-40B4-BE49-F238E27FC236}">
                <a16:creationId xmlns:a16="http://schemas.microsoft.com/office/drawing/2014/main" id="{2B6FDA51-9508-454C-93E4-A6EBC6FCBB4F}"/>
              </a:ext>
            </a:extLst>
          </p:cNvPr>
          <p:cNvSpPr/>
          <p:nvPr/>
        </p:nvSpPr>
        <p:spPr>
          <a:xfrm rot="5400000">
            <a:off x="3560844" y="4205973"/>
            <a:ext cx="769442" cy="131312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ケーキ が含まれている画像&#10;&#10;自動的に生成された説明">
            <a:extLst>
              <a:ext uri="{FF2B5EF4-FFF2-40B4-BE49-F238E27FC236}">
                <a16:creationId xmlns:a16="http://schemas.microsoft.com/office/drawing/2014/main" id="{111D18C3-F653-4816-BC99-EE0BEBAE66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641" y="3590945"/>
            <a:ext cx="2608385" cy="2543175"/>
          </a:xfrm>
          <a:prstGeom prst="rect">
            <a:avLst/>
          </a:prstGeom>
        </p:spPr>
      </p:pic>
    </p:spTree>
    <p:extLst>
      <p:ext uri="{BB962C8B-B14F-4D97-AF65-F5344CB8AC3E}">
        <p14:creationId xmlns:p14="http://schemas.microsoft.com/office/powerpoint/2010/main" val="18356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おもちゃ, レゴ が含まれている画像&#10;&#10;自動的に生成された説明">
            <a:extLst>
              <a:ext uri="{FF2B5EF4-FFF2-40B4-BE49-F238E27FC236}">
                <a16:creationId xmlns:a16="http://schemas.microsoft.com/office/drawing/2014/main" id="{C7C57B6C-78A6-4415-A87C-36D9F68C8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4247910"/>
            <a:ext cx="1748682" cy="2245389"/>
          </a:xfrm>
          <a:prstGeom prst="rect">
            <a:avLst/>
          </a:prstGeom>
        </p:spPr>
      </p:pic>
      <p:sp>
        <p:nvSpPr>
          <p:cNvPr id="2" name="タイトル 1">
            <a:extLst>
              <a:ext uri="{FF2B5EF4-FFF2-40B4-BE49-F238E27FC236}">
                <a16:creationId xmlns:a16="http://schemas.microsoft.com/office/drawing/2014/main" id="{D8BDBB19-FF34-4FB1-87B5-1FB43A091AF7}"/>
              </a:ext>
            </a:extLst>
          </p:cNvPr>
          <p:cNvSpPr>
            <a:spLocks noGrp="1"/>
          </p:cNvSpPr>
          <p:nvPr>
            <p:ph type="title"/>
          </p:nvPr>
        </p:nvSpPr>
        <p:spPr>
          <a:xfrm>
            <a:off x="646111" y="788384"/>
            <a:ext cx="9404723" cy="1400530"/>
          </a:xfrm>
        </p:spPr>
        <p:txBody>
          <a:bodyPr/>
          <a:lstStyle/>
          <a:p>
            <a:r>
              <a:rPr kumimoji="1" lang="ja-JP" altLang="en-US" sz="5400" b="1" dirty="0"/>
              <a:t>システム概要</a:t>
            </a:r>
          </a:p>
        </p:txBody>
      </p:sp>
      <p:sp>
        <p:nvSpPr>
          <p:cNvPr id="3" name="コンテンツ プレースホルダー 2">
            <a:extLst>
              <a:ext uri="{FF2B5EF4-FFF2-40B4-BE49-F238E27FC236}">
                <a16:creationId xmlns:a16="http://schemas.microsoft.com/office/drawing/2014/main" id="{A4768B7B-4933-4B47-8542-A758B7DD7A10}"/>
              </a:ext>
            </a:extLst>
          </p:cNvPr>
          <p:cNvSpPr>
            <a:spLocks noGrp="1"/>
          </p:cNvSpPr>
          <p:nvPr>
            <p:ph idx="1"/>
          </p:nvPr>
        </p:nvSpPr>
        <p:spPr>
          <a:xfrm>
            <a:off x="530364" y="2359286"/>
            <a:ext cx="10841039" cy="1888624"/>
          </a:xfrm>
        </p:spPr>
        <p:txBody>
          <a:bodyPr>
            <a:normAutofit/>
          </a:bodyPr>
          <a:lstStyle/>
          <a:p>
            <a:r>
              <a:rPr kumimoji="1" lang="ja-JP" altLang="en-US" sz="2800" dirty="0">
                <a:solidFill>
                  <a:srgbClr val="FF0000"/>
                </a:solidFill>
              </a:rPr>
              <a:t>クイズと</a:t>
            </a:r>
            <a:r>
              <a:rPr kumimoji="1" lang="en-US" altLang="ja-JP" sz="2800" dirty="0">
                <a:solidFill>
                  <a:srgbClr val="FF0000"/>
                </a:solidFill>
              </a:rPr>
              <a:t>RPG</a:t>
            </a:r>
            <a:r>
              <a:rPr kumimoji="1" lang="ja-JP" altLang="en-US" sz="2800" dirty="0"/>
              <a:t>を掛け合わせたゲームでプログラミングを学べる</a:t>
            </a:r>
            <a:endParaRPr kumimoji="1" lang="en-US" altLang="ja-JP" sz="2800" dirty="0"/>
          </a:p>
          <a:p>
            <a:r>
              <a:rPr lang="ja-JP" altLang="en-US" sz="2800" dirty="0">
                <a:solidFill>
                  <a:srgbClr val="FF0000"/>
                </a:solidFill>
              </a:rPr>
              <a:t>難易度を選択</a:t>
            </a:r>
            <a:r>
              <a:rPr lang="ja-JP" altLang="en-US" sz="2800" dirty="0"/>
              <a:t>でき、小学生から大人まで楽しめる</a:t>
            </a:r>
            <a:endParaRPr lang="en-US" altLang="ja-JP" sz="2800" dirty="0"/>
          </a:p>
          <a:p>
            <a:r>
              <a:rPr kumimoji="1" lang="ja-JP" altLang="en-US" sz="2800" dirty="0"/>
              <a:t>進めるごとにレベルが上がり、</a:t>
            </a:r>
            <a:r>
              <a:rPr kumimoji="1" lang="ja-JP" altLang="en-US" sz="2800" dirty="0">
                <a:solidFill>
                  <a:srgbClr val="FF0000"/>
                </a:solidFill>
              </a:rPr>
              <a:t>成長が実感</a:t>
            </a:r>
            <a:r>
              <a:rPr kumimoji="1" lang="ja-JP" altLang="en-US" sz="2800" dirty="0"/>
              <a:t>できる</a:t>
            </a:r>
          </a:p>
        </p:txBody>
      </p:sp>
      <p:pic>
        <p:nvPicPr>
          <p:cNvPr id="6" name="図 5" descr="クマ, ホワイト が含まれている画像&#10;&#10;自動的に生成された説明">
            <a:extLst>
              <a:ext uri="{FF2B5EF4-FFF2-40B4-BE49-F238E27FC236}">
                <a16:creationId xmlns:a16="http://schemas.microsoft.com/office/drawing/2014/main" id="{6EEE56D4-6251-41D6-85DC-D8D661C89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3780" y="4077133"/>
            <a:ext cx="2043684" cy="2586942"/>
          </a:xfrm>
          <a:prstGeom prst="rect">
            <a:avLst/>
          </a:prstGeom>
        </p:spPr>
      </p:pic>
      <p:sp>
        <p:nvSpPr>
          <p:cNvPr id="9" name="十字形 8">
            <a:extLst>
              <a:ext uri="{FF2B5EF4-FFF2-40B4-BE49-F238E27FC236}">
                <a16:creationId xmlns:a16="http://schemas.microsoft.com/office/drawing/2014/main" id="{71F2FC26-D899-4A8D-9B43-3EDA59C2FA81}"/>
              </a:ext>
            </a:extLst>
          </p:cNvPr>
          <p:cNvSpPr/>
          <p:nvPr/>
        </p:nvSpPr>
        <p:spPr>
          <a:xfrm rot="2700000">
            <a:off x="7293604" y="4924979"/>
            <a:ext cx="810228" cy="891250"/>
          </a:xfrm>
          <a:prstGeom prst="plus">
            <a:avLst>
              <a:gd name="adj" fmla="val 38123"/>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Tree>
    <p:extLst>
      <p:ext uri="{BB962C8B-B14F-4D97-AF65-F5344CB8AC3E}">
        <p14:creationId xmlns:p14="http://schemas.microsoft.com/office/powerpoint/2010/main" val="98603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09F10-E959-41B4-B3E9-36E0C2882964}"/>
              </a:ext>
            </a:extLst>
          </p:cNvPr>
          <p:cNvSpPr>
            <a:spLocks noGrp="1"/>
          </p:cNvSpPr>
          <p:nvPr>
            <p:ph type="title"/>
          </p:nvPr>
        </p:nvSpPr>
        <p:spPr/>
        <p:txBody>
          <a:bodyPr/>
          <a:lstStyle/>
          <a:p>
            <a:r>
              <a:rPr kumimoji="1" lang="ja-JP" altLang="en-US" sz="5400" b="1" dirty="0"/>
              <a:t>プレイヤーができること</a:t>
            </a:r>
          </a:p>
        </p:txBody>
      </p:sp>
      <p:sp>
        <p:nvSpPr>
          <p:cNvPr id="3" name="コンテンツ プレースホルダー 2">
            <a:extLst>
              <a:ext uri="{FF2B5EF4-FFF2-40B4-BE49-F238E27FC236}">
                <a16:creationId xmlns:a16="http://schemas.microsoft.com/office/drawing/2014/main" id="{46E713A6-D437-47AF-B39D-C4941A11AC02}"/>
              </a:ext>
            </a:extLst>
          </p:cNvPr>
          <p:cNvSpPr>
            <a:spLocks noGrp="1"/>
          </p:cNvSpPr>
          <p:nvPr>
            <p:ph idx="1"/>
          </p:nvPr>
        </p:nvSpPr>
        <p:spPr>
          <a:xfrm>
            <a:off x="1304131" y="2019300"/>
            <a:ext cx="9583738" cy="4385982"/>
          </a:xfrm>
        </p:spPr>
        <p:txBody>
          <a:bodyPr/>
          <a:lstStyle/>
          <a:p>
            <a:r>
              <a:rPr lang="ja-JP" altLang="en-US" sz="2800" dirty="0">
                <a:latin typeface="+mn-ea"/>
                <a:ea typeface="+mn-ea"/>
              </a:rPr>
              <a:t>プログミングの選択式クイズ</a:t>
            </a:r>
          </a:p>
          <a:p>
            <a:endParaRPr lang="ja-JP" altLang="en-US" sz="2800" dirty="0">
              <a:latin typeface="+mn-ea"/>
              <a:ea typeface="+mn-ea"/>
            </a:endParaRPr>
          </a:p>
          <a:p>
            <a:r>
              <a:rPr lang="ja-JP" altLang="en-US" sz="2800" dirty="0">
                <a:latin typeface="+mn-ea"/>
                <a:ea typeface="+mn-ea"/>
              </a:rPr>
              <a:t>ランキングに参加</a:t>
            </a:r>
            <a:endParaRPr lang="en-US" altLang="ja-JP" sz="2800" dirty="0">
              <a:latin typeface="+mn-ea"/>
              <a:ea typeface="+mn-ea"/>
            </a:endParaRPr>
          </a:p>
          <a:p>
            <a:endParaRPr lang="en-US" altLang="ja-JP" sz="2800" dirty="0">
              <a:latin typeface="+mn-ea"/>
              <a:ea typeface="+mn-ea"/>
            </a:endParaRPr>
          </a:p>
          <a:p>
            <a:r>
              <a:rPr lang="ja-JP" altLang="en-US" sz="2800" dirty="0">
                <a:latin typeface="+mn-ea"/>
                <a:ea typeface="+mn-ea"/>
              </a:rPr>
              <a:t>難易度の選択</a:t>
            </a:r>
            <a:endParaRPr lang="en-US" altLang="ja-JP" sz="2800" dirty="0">
              <a:latin typeface="+mn-ea"/>
              <a:ea typeface="+mn-ea"/>
            </a:endParaRPr>
          </a:p>
          <a:p>
            <a:endParaRPr lang="ja-JP" altLang="en-US" sz="2800" dirty="0">
              <a:latin typeface="+mn-ea"/>
              <a:ea typeface="+mn-ea"/>
            </a:endParaRPr>
          </a:p>
          <a:p>
            <a:r>
              <a:rPr lang="ja-JP" altLang="en-US" sz="2800" dirty="0">
                <a:latin typeface="+mn-ea"/>
                <a:ea typeface="+mn-ea"/>
              </a:rPr>
              <a:t>カテゴリの選択</a:t>
            </a:r>
          </a:p>
          <a:p>
            <a:endParaRPr kumimoji="1" lang="ja-JP" altLang="en-US" dirty="0"/>
          </a:p>
        </p:txBody>
      </p:sp>
      <p:pic>
        <p:nvPicPr>
          <p:cNvPr id="5" name="図 4" descr="記号 が含まれている画像&#10;&#10;自動的に生成された説明">
            <a:extLst>
              <a:ext uri="{FF2B5EF4-FFF2-40B4-BE49-F238E27FC236}">
                <a16:creationId xmlns:a16="http://schemas.microsoft.com/office/drawing/2014/main" id="{733DA5D8-32AB-4253-8442-BB45E5FDA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432" y="2886702"/>
            <a:ext cx="3677793" cy="3677793"/>
          </a:xfrm>
          <a:prstGeom prst="rect">
            <a:avLst/>
          </a:prstGeom>
        </p:spPr>
      </p:pic>
      <p:pic>
        <p:nvPicPr>
          <p:cNvPr id="7" name="図 6">
            <a:extLst>
              <a:ext uri="{FF2B5EF4-FFF2-40B4-BE49-F238E27FC236}">
                <a16:creationId xmlns:a16="http://schemas.microsoft.com/office/drawing/2014/main" id="{5C5A179D-EC57-4AAD-90C6-EA9150D2E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6427" y="317500"/>
            <a:ext cx="1491933" cy="1612900"/>
          </a:xfrm>
          <a:prstGeom prst="rect">
            <a:avLst/>
          </a:prstGeom>
        </p:spPr>
      </p:pic>
    </p:spTree>
    <p:extLst>
      <p:ext uri="{BB962C8B-B14F-4D97-AF65-F5344CB8AC3E}">
        <p14:creationId xmlns:p14="http://schemas.microsoft.com/office/powerpoint/2010/main" val="13642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2072B-A1BF-45A0-B392-540C89CC62AD}"/>
              </a:ext>
            </a:extLst>
          </p:cNvPr>
          <p:cNvSpPr>
            <a:spLocks noGrp="1"/>
          </p:cNvSpPr>
          <p:nvPr>
            <p:ph type="title"/>
          </p:nvPr>
        </p:nvSpPr>
        <p:spPr/>
        <p:txBody>
          <a:bodyPr/>
          <a:lstStyle/>
          <a:p>
            <a:r>
              <a:rPr lang="ja-JP" altLang="en-US" sz="5400" b="1"/>
              <a:t>管理者ができること</a:t>
            </a:r>
            <a:endParaRPr kumimoji="1" lang="ja-JP" altLang="en-US" sz="5400" b="1" dirty="0"/>
          </a:p>
        </p:txBody>
      </p:sp>
      <p:sp>
        <p:nvSpPr>
          <p:cNvPr id="3" name="コンテンツ プレースホルダー 2">
            <a:extLst>
              <a:ext uri="{FF2B5EF4-FFF2-40B4-BE49-F238E27FC236}">
                <a16:creationId xmlns:a16="http://schemas.microsoft.com/office/drawing/2014/main" id="{A53A06AA-6225-4075-9529-8006DFEAE003}"/>
              </a:ext>
            </a:extLst>
          </p:cNvPr>
          <p:cNvSpPr>
            <a:spLocks noGrp="1"/>
          </p:cNvSpPr>
          <p:nvPr>
            <p:ph idx="1"/>
          </p:nvPr>
        </p:nvSpPr>
        <p:spPr>
          <a:xfrm>
            <a:off x="1518319" y="2008851"/>
            <a:ext cx="5677999" cy="3581399"/>
          </a:xfrm>
        </p:spPr>
        <p:txBody>
          <a:bodyPr/>
          <a:lstStyle/>
          <a:p>
            <a:pPr marL="0" indent="0">
              <a:buNone/>
            </a:pPr>
            <a:endParaRPr kumimoji="1" lang="en-US" altLang="ja-JP" sz="3200" dirty="0"/>
          </a:p>
          <a:p>
            <a:r>
              <a:rPr kumimoji="1" lang="ja-JP" altLang="en-US" sz="2800" dirty="0"/>
              <a:t>問題の編集</a:t>
            </a:r>
            <a:endParaRPr kumimoji="1" lang="en-US" altLang="ja-JP" sz="2800" dirty="0"/>
          </a:p>
          <a:p>
            <a:endParaRPr kumimoji="1" lang="en-US" altLang="ja-JP" sz="2800" dirty="0"/>
          </a:p>
          <a:p>
            <a:r>
              <a:rPr lang="ja-JP" altLang="en-US" sz="2800" dirty="0"/>
              <a:t>カテゴリの編集</a:t>
            </a:r>
            <a:endParaRPr lang="en-US" altLang="ja-JP" sz="2800" dirty="0"/>
          </a:p>
          <a:p>
            <a:endParaRPr lang="en-US" altLang="ja-JP" sz="2800" dirty="0"/>
          </a:p>
          <a:p>
            <a:r>
              <a:rPr kumimoji="1" lang="ja-JP" altLang="en-US" sz="2800" dirty="0"/>
              <a:t>管理者権限の編集</a:t>
            </a:r>
            <a:endParaRPr kumimoji="1" lang="en-US" altLang="ja-JP" sz="2800" dirty="0"/>
          </a:p>
          <a:p>
            <a:endParaRPr kumimoji="1" lang="ja-JP" altLang="en-US" dirty="0"/>
          </a:p>
        </p:txBody>
      </p:sp>
      <p:pic>
        <p:nvPicPr>
          <p:cNvPr id="5" name="図 4" descr="食品 が含まれている画像&#10;&#10;自動的に生成された説明">
            <a:extLst>
              <a:ext uri="{FF2B5EF4-FFF2-40B4-BE49-F238E27FC236}">
                <a16:creationId xmlns:a16="http://schemas.microsoft.com/office/drawing/2014/main" id="{76370DB7-C48B-49AD-8AE5-4AD907AC9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364" y="278464"/>
            <a:ext cx="1610638" cy="1651936"/>
          </a:xfrm>
          <a:prstGeom prst="rect">
            <a:avLst/>
          </a:prstGeom>
        </p:spPr>
      </p:pic>
      <p:pic>
        <p:nvPicPr>
          <p:cNvPr id="7" name="図 6" descr="写真, コンピュータ, 座る, キーボード が含まれている画像&#10;&#10;自動的に生成された説明">
            <a:extLst>
              <a:ext uri="{FF2B5EF4-FFF2-40B4-BE49-F238E27FC236}">
                <a16:creationId xmlns:a16="http://schemas.microsoft.com/office/drawing/2014/main" id="{552CB195-2499-432E-84F6-4E13B0F38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54" y="3023123"/>
            <a:ext cx="3808794" cy="2567127"/>
          </a:xfrm>
          <a:prstGeom prst="rect">
            <a:avLst/>
          </a:prstGeom>
        </p:spPr>
      </p:pic>
    </p:spTree>
    <p:extLst>
      <p:ext uri="{BB962C8B-B14F-4D97-AF65-F5344CB8AC3E}">
        <p14:creationId xmlns:p14="http://schemas.microsoft.com/office/powerpoint/2010/main" val="232110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DA888-0554-403F-85CC-1BE15FE1792C}"/>
              </a:ext>
            </a:extLst>
          </p:cNvPr>
          <p:cNvSpPr>
            <a:spLocks noGrp="1"/>
          </p:cNvSpPr>
          <p:nvPr>
            <p:ph type="title"/>
          </p:nvPr>
        </p:nvSpPr>
        <p:spPr>
          <a:xfrm>
            <a:off x="1570830" y="2971800"/>
            <a:ext cx="9050339" cy="1278591"/>
          </a:xfrm>
        </p:spPr>
        <p:txBody>
          <a:bodyPr/>
          <a:lstStyle/>
          <a:p>
            <a:r>
              <a:rPr kumimoji="1" lang="ja-JP" altLang="en-US" sz="4800" b="1" dirty="0"/>
              <a:t>ご清聴ありがとうございました</a:t>
            </a:r>
          </a:p>
        </p:txBody>
      </p:sp>
    </p:spTree>
    <p:extLst>
      <p:ext uri="{BB962C8B-B14F-4D97-AF65-F5344CB8AC3E}">
        <p14:creationId xmlns:p14="http://schemas.microsoft.com/office/powerpoint/2010/main" val="2907691531"/>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TotalTime>
  <Words>221</Words>
  <Application>Microsoft Office PowerPoint</Application>
  <PresentationFormat>ワイド画面</PresentationFormat>
  <Paragraphs>54</Paragraphs>
  <Slides>7</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メイリオ</vt:lpstr>
      <vt:lpstr>游ゴシック</vt:lpstr>
      <vt:lpstr>Algerian</vt:lpstr>
      <vt:lpstr>Arial</vt:lpstr>
      <vt:lpstr>Trebuchet MS</vt:lpstr>
      <vt:lpstr>Wingdings 3</vt:lpstr>
      <vt:lpstr>ファセット</vt:lpstr>
      <vt:lpstr>Quiz  Knockout</vt:lpstr>
      <vt:lpstr>目次</vt:lpstr>
      <vt:lpstr>開発目的</vt:lpstr>
      <vt:lpstr>システム概要</vt:lpstr>
      <vt:lpstr>プレイヤーができること</vt:lpstr>
      <vt:lpstr>管理者ができること</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クイズノックアウト</dc:title>
  <dc:creator>axizokinawa001</dc:creator>
  <cp:lastModifiedBy>axizokinawa001</cp:lastModifiedBy>
  <cp:revision>10</cp:revision>
  <dcterms:created xsi:type="dcterms:W3CDTF">2020-06-04T05:00:28Z</dcterms:created>
  <dcterms:modified xsi:type="dcterms:W3CDTF">2020-06-04T06:58:50Z</dcterms:modified>
</cp:coreProperties>
</file>