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60" r:id="rId4"/>
    <p:sldId id="257" r:id="rId5"/>
    <p:sldId id="259" r:id="rId6"/>
    <p:sldId id="261"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342" autoAdjust="0"/>
  </p:normalViewPr>
  <p:slideViewPr>
    <p:cSldViewPr snapToGrid="0">
      <p:cViewPr varScale="1">
        <p:scale>
          <a:sx n="59" d="100"/>
          <a:sy n="59" d="100"/>
        </p:scale>
        <p:origin x="4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7FB8F5-4EBE-4127-A226-B2150B89806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211391C-09BD-4005-8EA1-EAF6AB167EE8}">
      <dgm:prSet/>
      <dgm:spPr/>
      <dgm:t>
        <a:bodyPr/>
        <a:lstStyle/>
        <a:p>
          <a:r>
            <a:rPr kumimoji="1" lang="en-US" dirty="0"/>
            <a:t>1.</a:t>
          </a:r>
          <a:r>
            <a:rPr kumimoji="1" lang="ja-JP" altLang="en-US" dirty="0"/>
            <a:t>制作物</a:t>
          </a:r>
          <a:endParaRPr lang="en-US" dirty="0"/>
        </a:p>
      </dgm:t>
    </dgm:pt>
    <dgm:pt modelId="{3757F90B-9075-4CD5-AFD4-D0620D404641}" type="parTrans" cxnId="{B613A29B-BC47-4B91-869F-C05FE105D216}">
      <dgm:prSet/>
      <dgm:spPr/>
      <dgm:t>
        <a:bodyPr/>
        <a:lstStyle/>
        <a:p>
          <a:endParaRPr lang="en-US"/>
        </a:p>
      </dgm:t>
    </dgm:pt>
    <dgm:pt modelId="{4B133AD9-D1CE-4CED-B3F3-F84EE2031C80}" type="sibTrans" cxnId="{B613A29B-BC47-4B91-869F-C05FE105D216}">
      <dgm:prSet/>
      <dgm:spPr/>
      <dgm:t>
        <a:bodyPr/>
        <a:lstStyle/>
        <a:p>
          <a:endParaRPr lang="en-US"/>
        </a:p>
      </dgm:t>
    </dgm:pt>
    <dgm:pt modelId="{21D5B67B-9337-4C38-B081-DE7A4645C6AB}">
      <dgm:prSet/>
      <dgm:spPr/>
      <dgm:t>
        <a:bodyPr/>
        <a:lstStyle/>
        <a:p>
          <a:r>
            <a:rPr kumimoji="1" lang="en-US" dirty="0"/>
            <a:t>2.</a:t>
          </a:r>
          <a:r>
            <a:rPr kumimoji="1" lang="ja-JP" altLang="en-US" dirty="0"/>
            <a:t> 開発目的</a:t>
          </a:r>
          <a:endParaRPr lang="en-US" dirty="0"/>
        </a:p>
      </dgm:t>
    </dgm:pt>
    <dgm:pt modelId="{199A1AAB-84D1-493D-B94B-E26F1C6D5DB0}" type="parTrans" cxnId="{05F6CF0D-CB85-4FCE-8F07-FD809677AEF5}">
      <dgm:prSet/>
      <dgm:spPr/>
      <dgm:t>
        <a:bodyPr/>
        <a:lstStyle/>
        <a:p>
          <a:endParaRPr lang="en-US"/>
        </a:p>
      </dgm:t>
    </dgm:pt>
    <dgm:pt modelId="{5B2E2EFA-BC41-4EA7-9096-A17D3950D441}" type="sibTrans" cxnId="{05F6CF0D-CB85-4FCE-8F07-FD809677AEF5}">
      <dgm:prSet/>
      <dgm:spPr/>
      <dgm:t>
        <a:bodyPr/>
        <a:lstStyle/>
        <a:p>
          <a:endParaRPr lang="en-US"/>
        </a:p>
      </dgm:t>
    </dgm:pt>
    <dgm:pt modelId="{30743867-BDD2-423F-86A6-C8954E885A43}">
      <dgm:prSet/>
      <dgm:spPr/>
      <dgm:t>
        <a:bodyPr/>
        <a:lstStyle/>
        <a:p>
          <a:r>
            <a:rPr kumimoji="1" lang="en-US" dirty="0"/>
            <a:t>3.</a:t>
          </a:r>
          <a:r>
            <a:rPr kumimoji="1" lang="ja-JP" altLang="en-US" dirty="0"/>
            <a:t>アプリの内容</a:t>
          </a:r>
          <a:endParaRPr lang="en-US" dirty="0"/>
        </a:p>
      </dgm:t>
    </dgm:pt>
    <dgm:pt modelId="{7C5F41E4-8AE5-4623-80E9-FA3871C19AAB}" type="parTrans" cxnId="{5188EEA9-432F-4FA0-B303-A907451124D2}">
      <dgm:prSet/>
      <dgm:spPr/>
      <dgm:t>
        <a:bodyPr/>
        <a:lstStyle/>
        <a:p>
          <a:endParaRPr lang="en-US"/>
        </a:p>
      </dgm:t>
    </dgm:pt>
    <dgm:pt modelId="{008B913B-33AD-43A6-8AC1-9933B39B1C9B}" type="sibTrans" cxnId="{5188EEA9-432F-4FA0-B303-A907451124D2}">
      <dgm:prSet/>
      <dgm:spPr/>
      <dgm:t>
        <a:bodyPr/>
        <a:lstStyle/>
        <a:p>
          <a:endParaRPr lang="en-US"/>
        </a:p>
      </dgm:t>
    </dgm:pt>
    <dgm:pt modelId="{3BCE616D-AE84-416E-928D-D4A8C0B18B15}">
      <dgm:prSet/>
      <dgm:spPr/>
      <dgm:t>
        <a:bodyPr/>
        <a:lstStyle/>
        <a:p>
          <a:r>
            <a:rPr lang="en-US" dirty="0"/>
            <a:t>4.</a:t>
          </a:r>
          <a:r>
            <a:rPr lang="ja-JP" altLang="en-US" dirty="0"/>
            <a:t>最後に</a:t>
          </a:r>
          <a:endParaRPr lang="en-US" dirty="0"/>
        </a:p>
      </dgm:t>
    </dgm:pt>
    <dgm:pt modelId="{41FE9E65-D0F4-4BC3-8EBA-7A189D19B5D6}" type="parTrans" cxnId="{6C463735-EA0A-471A-BF8C-463DF49AEBC2}">
      <dgm:prSet/>
      <dgm:spPr/>
      <dgm:t>
        <a:bodyPr/>
        <a:lstStyle/>
        <a:p>
          <a:endParaRPr kumimoji="1" lang="ja-JP" altLang="en-US"/>
        </a:p>
      </dgm:t>
    </dgm:pt>
    <dgm:pt modelId="{A6614814-1D0B-4AD4-BE8E-7EF1243833A1}" type="sibTrans" cxnId="{6C463735-EA0A-471A-BF8C-463DF49AEBC2}">
      <dgm:prSet/>
      <dgm:spPr/>
      <dgm:t>
        <a:bodyPr/>
        <a:lstStyle/>
        <a:p>
          <a:endParaRPr kumimoji="1" lang="ja-JP" altLang="en-US"/>
        </a:p>
      </dgm:t>
    </dgm:pt>
    <dgm:pt modelId="{5620150E-1ABD-44BC-BF5C-49831A138511}" type="pres">
      <dgm:prSet presAssocID="{A47FB8F5-4EBE-4127-A226-B2150B898065}" presName="linear" presStyleCnt="0">
        <dgm:presLayoutVars>
          <dgm:animLvl val="lvl"/>
          <dgm:resizeHandles val="exact"/>
        </dgm:presLayoutVars>
      </dgm:prSet>
      <dgm:spPr/>
    </dgm:pt>
    <dgm:pt modelId="{D2D7D5B7-C14D-429A-97F1-B6B0E45A60D1}" type="pres">
      <dgm:prSet presAssocID="{8211391C-09BD-4005-8EA1-EAF6AB167EE8}" presName="parentText" presStyleLbl="node1" presStyleIdx="0" presStyleCnt="4">
        <dgm:presLayoutVars>
          <dgm:chMax val="0"/>
          <dgm:bulletEnabled val="1"/>
        </dgm:presLayoutVars>
      </dgm:prSet>
      <dgm:spPr/>
    </dgm:pt>
    <dgm:pt modelId="{E9ECEA96-EB83-4103-989B-E2CE69465042}" type="pres">
      <dgm:prSet presAssocID="{4B133AD9-D1CE-4CED-B3F3-F84EE2031C80}" presName="spacer" presStyleCnt="0"/>
      <dgm:spPr/>
    </dgm:pt>
    <dgm:pt modelId="{8425699D-FCB6-460D-9B1F-8367F5E8570C}" type="pres">
      <dgm:prSet presAssocID="{21D5B67B-9337-4C38-B081-DE7A4645C6AB}" presName="parentText" presStyleLbl="node1" presStyleIdx="1" presStyleCnt="4">
        <dgm:presLayoutVars>
          <dgm:chMax val="0"/>
          <dgm:bulletEnabled val="1"/>
        </dgm:presLayoutVars>
      </dgm:prSet>
      <dgm:spPr/>
    </dgm:pt>
    <dgm:pt modelId="{427BCF4C-471C-4C05-A215-72A96A75EF40}" type="pres">
      <dgm:prSet presAssocID="{5B2E2EFA-BC41-4EA7-9096-A17D3950D441}" presName="spacer" presStyleCnt="0"/>
      <dgm:spPr/>
    </dgm:pt>
    <dgm:pt modelId="{7E13BF60-2952-49E1-A6DE-0D63B4762956}" type="pres">
      <dgm:prSet presAssocID="{30743867-BDD2-423F-86A6-C8954E885A43}" presName="parentText" presStyleLbl="node1" presStyleIdx="2" presStyleCnt="4">
        <dgm:presLayoutVars>
          <dgm:chMax val="0"/>
          <dgm:bulletEnabled val="1"/>
        </dgm:presLayoutVars>
      </dgm:prSet>
      <dgm:spPr/>
    </dgm:pt>
    <dgm:pt modelId="{41F27E9A-6811-48BF-BB94-443D57D5A51E}" type="pres">
      <dgm:prSet presAssocID="{008B913B-33AD-43A6-8AC1-9933B39B1C9B}" presName="spacer" presStyleCnt="0"/>
      <dgm:spPr/>
    </dgm:pt>
    <dgm:pt modelId="{A30FFA27-6702-4904-975D-D91383B4270B}" type="pres">
      <dgm:prSet presAssocID="{3BCE616D-AE84-416E-928D-D4A8C0B18B15}" presName="parentText" presStyleLbl="node1" presStyleIdx="3" presStyleCnt="4">
        <dgm:presLayoutVars>
          <dgm:chMax val="0"/>
          <dgm:bulletEnabled val="1"/>
        </dgm:presLayoutVars>
      </dgm:prSet>
      <dgm:spPr/>
    </dgm:pt>
  </dgm:ptLst>
  <dgm:cxnLst>
    <dgm:cxn modelId="{024F8808-5C00-475F-ACAD-D61BCB4BE36D}" type="presOf" srcId="{30743867-BDD2-423F-86A6-C8954E885A43}" destId="{7E13BF60-2952-49E1-A6DE-0D63B4762956}" srcOrd="0" destOrd="0" presId="urn:microsoft.com/office/officeart/2005/8/layout/vList2"/>
    <dgm:cxn modelId="{05F6CF0D-CB85-4FCE-8F07-FD809677AEF5}" srcId="{A47FB8F5-4EBE-4127-A226-B2150B898065}" destId="{21D5B67B-9337-4C38-B081-DE7A4645C6AB}" srcOrd="1" destOrd="0" parTransId="{199A1AAB-84D1-493D-B94B-E26F1C6D5DB0}" sibTransId="{5B2E2EFA-BC41-4EA7-9096-A17D3950D441}"/>
    <dgm:cxn modelId="{8810EF31-6AFC-4B5A-9E5F-E2CE9A43C2BC}" type="presOf" srcId="{3BCE616D-AE84-416E-928D-D4A8C0B18B15}" destId="{A30FFA27-6702-4904-975D-D91383B4270B}" srcOrd="0" destOrd="0" presId="urn:microsoft.com/office/officeart/2005/8/layout/vList2"/>
    <dgm:cxn modelId="{6C463735-EA0A-471A-BF8C-463DF49AEBC2}" srcId="{A47FB8F5-4EBE-4127-A226-B2150B898065}" destId="{3BCE616D-AE84-416E-928D-D4A8C0B18B15}" srcOrd="3" destOrd="0" parTransId="{41FE9E65-D0F4-4BC3-8EBA-7A189D19B5D6}" sibTransId="{A6614814-1D0B-4AD4-BE8E-7EF1243833A1}"/>
    <dgm:cxn modelId="{C9C20661-A155-4B1C-BA5D-D52A9870D3E0}" type="presOf" srcId="{21D5B67B-9337-4C38-B081-DE7A4645C6AB}" destId="{8425699D-FCB6-460D-9B1F-8367F5E8570C}" srcOrd="0" destOrd="0" presId="urn:microsoft.com/office/officeart/2005/8/layout/vList2"/>
    <dgm:cxn modelId="{FB385D61-CEDA-4737-BFF8-DA30D9CCA4A3}" type="presOf" srcId="{8211391C-09BD-4005-8EA1-EAF6AB167EE8}" destId="{D2D7D5B7-C14D-429A-97F1-B6B0E45A60D1}" srcOrd="0" destOrd="0" presId="urn:microsoft.com/office/officeart/2005/8/layout/vList2"/>
    <dgm:cxn modelId="{B613A29B-BC47-4B91-869F-C05FE105D216}" srcId="{A47FB8F5-4EBE-4127-A226-B2150B898065}" destId="{8211391C-09BD-4005-8EA1-EAF6AB167EE8}" srcOrd="0" destOrd="0" parTransId="{3757F90B-9075-4CD5-AFD4-D0620D404641}" sibTransId="{4B133AD9-D1CE-4CED-B3F3-F84EE2031C80}"/>
    <dgm:cxn modelId="{5188EEA9-432F-4FA0-B303-A907451124D2}" srcId="{A47FB8F5-4EBE-4127-A226-B2150B898065}" destId="{30743867-BDD2-423F-86A6-C8954E885A43}" srcOrd="2" destOrd="0" parTransId="{7C5F41E4-8AE5-4623-80E9-FA3871C19AAB}" sibTransId="{008B913B-33AD-43A6-8AC1-9933B39B1C9B}"/>
    <dgm:cxn modelId="{A08436C0-F7F6-4CEB-A5BF-4230E39DA1B0}" type="presOf" srcId="{A47FB8F5-4EBE-4127-A226-B2150B898065}" destId="{5620150E-1ABD-44BC-BF5C-49831A138511}" srcOrd="0" destOrd="0" presId="urn:microsoft.com/office/officeart/2005/8/layout/vList2"/>
    <dgm:cxn modelId="{9CFE280C-4EA0-4051-AB29-40A99DE55E42}" type="presParOf" srcId="{5620150E-1ABD-44BC-BF5C-49831A138511}" destId="{D2D7D5B7-C14D-429A-97F1-B6B0E45A60D1}" srcOrd="0" destOrd="0" presId="urn:microsoft.com/office/officeart/2005/8/layout/vList2"/>
    <dgm:cxn modelId="{DC00722F-DA91-41BA-A962-868B47351E7E}" type="presParOf" srcId="{5620150E-1ABD-44BC-BF5C-49831A138511}" destId="{E9ECEA96-EB83-4103-989B-E2CE69465042}" srcOrd="1" destOrd="0" presId="urn:microsoft.com/office/officeart/2005/8/layout/vList2"/>
    <dgm:cxn modelId="{3470634B-5B25-4910-AEAA-E4D0BB3F5CE7}" type="presParOf" srcId="{5620150E-1ABD-44BC-BF5C-49831A138511}" destId="{8425699D-FCB6-460D-9B1F-8367F5E8570C}" srcOrd="2" destOrd="0" presId="urn:microsoft.com/office/officeart/2005/8/layout/vList2"/>
    <dgm:cxn modelId="{E9CE5606-D3C2-4FC5-B12C-C9F86AD1CB40}" type="presParOf" srcId="{5620150E-1ABD-44BC-BF5C-49831A138511}" destId="{427BCF4C-471C-4C05-A215-72A96A75EF40}" srcOrd="3" destOrd="0" presId="urn:microsoft.com/office/officeart/2005/8/layout/vList2"/>
    <dgm:cxn modelId="{5794FF1C-3C84-4821-9649-46E229BD50C7}" type="presParOf" srcId="{5620150E-1ABD-44BC-BF5C-49831A138511}" destId="{7E13BF60-2952-49E1-A6DE-0D63B4762956}" srcOrd="4" destOrd="0" presId="urn:microsoft.com/office/officeart/2005/8/layout/vList2"/>
    <dgm:cxn modelId="{C61C4B68-5ABF-4C00-ADA6-6FC656E9C66A}" type="presParOf" srcId="{5620150E-1ABD-44BC-BF5C-49831A138511}" destId="{41F27E9A-6811-48BF-BB94-443D57D5A51E}" srcOrd="5" destOrd="0" presId="urn:microsoft.com/office/officeart/2005/8/layout/vList2"/>
    <dgm:cxn modelId="{8C065799-DAC4-4F5D-B423-4B8D483060A4}" type="presParOf" srcId="{5620150E-1ABD-44BC-BF5C-49831A138511}" destId="{A30FFA27-6702-4904-975D-D91383B4270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1E5F1B-A9A9-495E-9DD9-693561245DC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0183E7C-6E14-4AD4-8FD7-3B00280CE637}">
      <dgm:prSet custT="1"/>
      <dgm:spPr/>
      <dgm:t>
        <a:bodyPr/>
        <a:lstStyle/>
        <a:p>
          <a:r>
            <a:rPr lang="ja-JP" sz="3600" dirty="0"/>
            <a:t>沖ベガス</a:t>
          </a:r>
          <a:r>
            <a:rPr kumimoji="1" lang="ja-JP" sz="3600" dirty="0"/>
            <a:t>　</a:t>
          </a:r>
          <a:endParaRPr lang="en-US" sz="3600" dirty="0"/>
        </a:p>
      </dgm:t>
    </dgm:pt>
    <dgm:pt modelId="{F7A318CE-3B89-460A-AA7F-EA021E4E0DCB}" type="parTrans" cxnId="{CCC642AE-8AFD-4A3C-BFD8-D96879842659}">
      <dgm:prSet/>
      <dgm:spPr/>
      <dgm:t>
        <a:bodyPr/>
        <a:lstStyle/>
        <a:p>
          <a:endParaRPr lang="en-US"/>
        </a:p>
      </dgm:t>
    </dgm:pt>
    <dgm:pt modelId="{E78952F2-6658-4EA4-B9EE-A4738C94CC60}" type="sibTrans" cxnId="{CCC642AE-8AFD-4A3C-BFD8-D96879842659}">
      <dgm:prSet/>
      <dgm:spPr/>
      <dgm:t>
        <a:bodyPr/>
        <a:lstStyle/>
        <a:p>
          <a:endParaRPr lang="en-US"/>
        </a:p>
      </dgm:t>
    </dgm:pt>
    <dgm:pt modelId="{2112DE4E-2394-49C7-A4E7-A84B4F1DE631}">
      <dgm:prSet custT="1"/>
      <dgm:spPr/>
      <dgm:t>
        <a:bodyPr/>
        <a:lstStyle/>
        <a:p>
          <a:r>
            <a:rPr kumimoji="1" lang="ja-JP" sz="3200" dirty="0"/>
            <a:t>アプリ名</a:t>
          </a:r>
          <a:endParaRPr lang="en-US" sz="2800" dirty="0"/>
        </a:p>
      </dgm:t>
    </dgm:pt>
    <dgm:pt modelId="{D28C9EA5-3BFB-41BC-9506-D5F482C6C33B}" type="parTrans" cxnId="{C3255053-E5A1-4B1C-B5E8-28CC05460B86}">
      <dgm:prSet/>
      <dgm:spPr/>
      <dgm:t>
        <a:bodyPr/>
        <a:lstStyle/>
        <a:p>
          <a:endParaRPr lang="en-US"/>
        </a:p>
      </dgm:t>
    </dgm:pt>
    <dgm:pt modelId="{EB99BC95-1B3C-4C83-B000-4FC6443A1FCD}" type="sibTrans" cxnId="{C3255053-E5A1-4B1C-B5E8-28CC05460B86}">
      <dgm:prSet/>
      <dgm:spPr/>
      <dgm:t>
        <a:bodyPr/>
        <a:lstStyle/>
        <a:p>
          <a:endParaRPr lang="en-US"/>
        </a:p>
      </dgm:t>
    </dgm:pt>
    <dgm:pt modelId="{628B9CB3-3491-4548-8B8D-B60BEB9C7F9F}">
      <dgm:prSet custT="1"/>
      <dgm:spPr>
        <a:solidFill>
          <a:schemeClr val="accent1"/>
        </a:solidFill>
      </dgm:spPr>
      <dgm:t>
        <a:bodyPr/>
        <a:lstStyle/>
        <a:p>
          <a:r>
            <a:rPr lang="ja-JP" sz="3200" dirty="0"/>
            <a:t>楽しさを突き詰めた結果誰でもできる</a:t>
          </a:r>
          <a:endParaRPr lang="en-US" altLang="ja-JP" sz="3200" dirty="0"/>
        </a:p>
        <a:p>
          <a:r>
            <a:rPr lang="ja-JP" sz="3200" dirty="0"/>
            <a:t>ゲームを作りたい</a:t>
          </a:r>
          <a:endParaRPr lang="en-US" sz="3200" dirty="0"/>
        </a:p>
      </dgm:t>
    </dgm:pt>
    <dgm:pt modelId="{566C6A86-B8F5-45C1-A141-E3191CFE2C23}" type="parTrans" cxnId="{A0C4875E-4075-4BE3-A336-DF3FCC99E4B8}">
      <dgm:prSet/>
      <dgm:spPr/>
      <dgm:t>
        <a:bodyPr/>
        <a:lstStyle/>
        <a:p>
          <a:endParaRPr lang="en-US"/>
        </a:p>
      </dgm:t>
    </dgm:pt>
    <dgm:pt modelId="{8D21A475-F72D-4D59-9B0F-6821B50D05BE}" type="sibTrans" cxnId="{A0C4875E-4075-4BE3-A336-DF3FCC99E4B8}">
      <dgm:prSet/>
      <dgm:spPr/>
      <dgm:t>
        <a:bodyPr/>
        <a:lstStyle/>
        <a:p>
          <a:endParaRPr lang="en-US"/>
        </a:p>
      </dgm:t>
    </dgm:pt>
    <dgm:pt modelId="{7F150B83-8178-4011-B608-D8F651906A38}">
      <dgm:prSet custT="1"/>
      <dgm:spPr/>
      <dgm:t>
        <a:bodyPr/>
        <a:lstStyle/>
        <a:p>
          <a:r>
            <a:rPr lang="ja-JP" sz="3200" dirty="0"/>
            <a:t>目的</a:t>
          </a:r>
          <a:endParaRPr lang="en-US" sz="3200" dirty="0"/>
        </a:p>
      </dgm:t>
    </dgm:pt>
    <dgm:pt modelId="{F2D7CA46-FD5B-419D-B9FE-319B3DC8AF55}" type="parTrans" cxnId="{A054E1EB-CA53-4F3D-9578-0E2ECFAFC605}">
      <dgm:prSet/>
      <dgm:spPr/>
      <dgm:t>
        <a:bodyPr/>
        <a:lstStyle/>
        <a:p>
          <a:endParaRPr lang="en-US"/>
        </a:p>
      </dgm:t>
    </dgm:pt>
    <dgm:pt modelId="{23310A80-3251-4EA2-8F7C-9B5541293D61}" type="sibTrans" cxnId="{A054E1EB-CA53-4F3D-9578-0E2ECFAFC605}">
      <dgm:prSet/>
      <dgm:spPr/>
      <dgm:t>
        <a:bodyPr/>
        <a:lstStyle/>
        <a:p>
          <a:endParaRPr lang="en-US"/>
        </a:p>
      </dgm:t>
    </dgm:pt>
    <dgm:pt modelId="{80A9660A-E65B-49B8-B2EA-C00657E1DCF1}" type="pres">
      <dgm:prSet presAssocID="{5E1E5F1B-A9A9-495E-9DD9-693561245DC3}" presName="linear" presStyleCnt="0">
        <dgm:presLayoutVars>
          <dgm:animLvl val="lvl"/>
          <dgm:resizeHandles val="exact"/>
        </dgm:presLayoutVars>
      </dgm:prSet>
      <dgm:spPr/>
    </dgm:pt>
    <dgm:pt modelId="{159507C9-2696-415C-9FB8-74283B4097B4}" type="pres">
      <dgm:prSet presAssocID="{10183E7C-6E14-4AD4-8FD7-3B00280CE637}" presName="parentText" presStyleLbl="node1" presStyleIdx="0" presStyleCnt="2" custScaleY="55103" custLinFactNeighborX="-1553" custLinFactNeighborY="86777">
        <dgm:presLayoutVars>
          <dgm:chMax val="0"/>
          <dgm:bulletEnabled val="1"/>
        </dgm:presLayoutVars>
      </dgm:prSet>
      <dgm:spPr/>
    </dgm:pt>
    <dgm:pt modelId="{9056D1FF-6089-408C-B195-6AE0E1AD7693}" type="pres">
      <dgm:prSet presAssocID="{10183E7C-6E14-4AD4-8FD7-3B00280CE637}" presName="childText" presStyleLbl="revTx" presStyleIdx="0" presStyleCnt="2" custLinFactY="-14663" custLinFactNeighborY="-100000">
        <dgm:presLayoutVars>
          <dgm:bulletEnabled val="1"/>
        </dgm:presLayoutVars>
      </dgm:prSet>
      <dgm:spPr/>
    </dgm:pt>
    <dgm:pt modelId="{59F8BBCB-787B-4D1C-B921-D72BFCD4780D}" type="pres">
      <dgm:prSet presAssocID="{628B9CB3-3491-4548-8B8D-B60BEB9C7F9F}" presName="parentText" presStyleLbl="node1" presStyleIdx="1" presStyleCnt="2" custScaleY="94434" custLinFactY="10326" custLinFactNeighborY="100000">
        <dgm:presLayoutVars>
          <dgm:chMax val="0"/>
          <dgm:bulletEnabled val="1"/>
        </dgm:presLayoutVars>
      </dgm:prSet>
      <dgm:spPr/>
    </dgm:pt>
    <dgm:pt modelId="{408D6C1E-F6DB-4292-88BE-312B8399D73D}" type="pres">
      <dgm:prSet presAssocID="{628B9CB3-3491-4548-8B8D-B60BEB9C7F9F}" presName="childText" presStyleLbl="revTx" presStyleIdx="1" presStyleCnt="2" custLinFactNeighborY="-93325">
        <dgm:presLayoutVars>
          <dgm:bulletEnabled val="1"/>
        </dgm:presLayoutVars>
      </dgm:prSet>
      <dgm:spPr/>
    </dgm:pt>
  </dgm:ptLst>
  <dgm:cxnLst>
    <dgm:cxn modelId="{A0C4875E-4075-4BE3-A336-DF3FCC99E4B8}" srcId="{5E1E5F1B-A9A9-495E-9DD9-693561245DC3}" destId="{628B9CB3-3491-4548-8B8D-B60BEB9C7F9F}" srcOrd="1" destOrd="0" parTransId="{566C6A86-B8F5-45C1-A141-E3191CFE2C23}" sibTransId="{8D21A475-F72D-4D59-9B0F-6821B50D05BE}"/>
    <dgm:cxn modelId="{C3255053-E5A1-4B1C-B5E8-28CC05460B86}" srcId="{10183E7C-6E14-4AD4-8FD7-3B00280CE637}" destId="{2112DE4E-2394-49C7-A4E7-A84B4F1DE631}" srcOrd="0" destOrd="0" parTransId="{D28C9EA5-3BFB-41BC-9506-D5F482C6C33B}" sibTransId="{EB99BC95-1B3C-4C83-B000-4FC6443A1FCD}"/>
    <dgm:cxn modelId="{1110B28F-C078-4699-B865-4776DE0B1137}" type="presOf" srcId="{7F150B83-8178-4011-B608-D8F651906A38}" destId="{408D6C1E-F6DB-4292-88BE-312B8399D73D}" srcOrd="0" destOrd="0" presId="urn:microsoft.com/office/officeart/2005/8/layout/vList2"/>
    <dgm:cxn modelId="{EF9DC98F-7302-4D33-AA04-D3428F41C8F5}" type="presOf" srcId="{628B9CB3-3491-4548-8B8D-B60BEB9C7F9F}" destId="{59F8BBCB-787B-4D1C-B921-D72BFCD4780D}" srcOrd="0" destOrd="0" presId="urn:microsoft.com/office/officeart/2005/8/layout/vList2"/>
    <dgm:cxn modelId="{CCC642AE-8AFD-4A3C-BFD8-D96879842659}" srcId="{5E1E5F1B-A9A9-495E-9DD9-693561245DC3}" destId="{10183E7C-6E14-4AD4-8FD7-3B00280CE637}" srcOrd="0" destOrd="0" parTransId="{F7A318CE-3B89-460A-AA7F-EA021E4E0DCB}" sibTransId="{E78952F2-6658-4EA4-B9EE-A4738C94CC60}"/>
    <dgm:cxn modelId="{5C8285B1-751A-406B-835E-96B2D712C753}" type="presOf" srcId="{10183E7C-6E14-4AD4-8FD7-3B00280CE637}" destId="{159507C9-2696-415C-9FB8-74283B4097B4}" srcOrd="0" destOrd="0" presId="urn:microsoft.com/office/officeart/2005/8/layout/vList2"/>
    <dgm:cxn modelId="{0E3C9DB4-BF42-4671-AF74-2D13D02EB59C}" type="presOf" srcId="{5E1E5F1B-A9A9-495E-9DD9-693561245DC3}" destId="{80A9660A-E65B-49B8-B2EA-C00657E1DCF1}" srcOrd="0" destOrd="0" presId="urn:microsoft.com/office/officeart/2005/8/layout/vList2"/>
    <dgm:cxn modelId="{F1B776C2-DB14-446C-9FC8-B7460D58E263}" type="presOf" srcId="{2112DE4E-2394-49C7-A4E7-A84B4F1DE631}" destId="{9056D1FF-6089-408C-B195-6AE0E1AD7693}" srcOrd="0" destOrd="0" presId="urn:microsoft.com/office/officeart/2005/8/layout/vList2"/>
    <dgm:cxn modelId="{A054E1EB-CA53-4F3D-9578-0E2ECFAFC605}" srcId="{628B9CB3-3491-4548-8B8D-B60BEB9C7F9F}" destId="{7F150B83-8178-4011-B608-D8F651906A38}" srcOrd="0" destOrd="0" parTransId="{F2D7CA46-FD5B-419D-B9FE-319B3DC8AF55}" sibTransId="{23310A80-3251-4EA2-8F7C-9B5541293D61}"/>
    <dgm:cxn modelId="{3A172540-6869-49B1-92B0-7E2DE3FD49E6}" type="presParOf" srcId="{80A9660A-E65B-49B8-B2EA-C00657E1DCF1}" destId="{159507C9-2696-415C-9FB8-74283B4097B4}" srcOrd="0" destOrd="0" presId="urn:microsoft.com/office/officeart/2005/8/layout/vList2"/>
    <dgm:cxn modelId="{5D7E7781-729F-400D-BA6A-E094D004A108}" type="presParOf" srcId="{80A9660A-E65B-49B8-B2EA-C00657E1DCF1}" destId="{9056D1FF-6089-408C-B195-6AE0E1AD7693}" srcOrd="1" destOrd="0" presId="urn:microsoft.com/office/officeart/2005/8/layout/vList2"/>
    <dgm:cxn modelId="{557EC3A5-0FA5-40DF-80DC-345C4EBA217B}" type="presParOf" srcId="{80A9660A-E65B-49B8-B2EA-C00657E1DCF1}" destId="{59F8BBCB-787B-4D1C-B921-D72BFCD4780D}" srcOrd="2" destOrd="0" presId="urn:microsoft.com/office/officeart/2005/8/layout/vList2"/>
    <dgm:cxn modelId="{BB6A7B09-8D2D-4002-83ED-13DE764ED81A}" type="presParOf" srcId="{80A9660A-E65B-49B8-B2EA-C00657E1DCF1}" destId="{408D6C1E-F6DB-4292-88BE-312B8399D73D}"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1ABA3D-FE3D-4B2F-B45A-551D5CDDEF73}"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DB55166-06B9-41A9-A0C8-2001A33A7E3F}">
      <dgm:prSet/>
      <dgm:spPr/>
      <dgm:t>
        <a:bodyPr/>
        <a:lstStyle/>
        <a:p>
          <a:pPr>
            <a:defRPr cap="all"/>
          </a:pPr>
          <a:r>
            <a:rPr kumimoji="1" lang="ja-JP" dirty="0"/>
            <a:t>ポーカー</a:t>
          </a:r>
          <a:endParaRPr lang="en-US" dirty="0"/>
        </a:p>
      </dgm:t>
    </dgm:pt>
    <dgm:pt modelId="{9AF98860-B2E6-43AB-8912-AC06E6A94B7C}" type="parTrans" cxnId="{B6E46626-D674-4C66-BE6E-682C1324CAD3}">
      <dgm:prSet/>
      <dgm:spPr/>
      <dgm:t>
        <a:bodyPr/>
        <a:lstStyle/>
        <a:p>
          <a:endParaRPr lang="en-US"/>
        </a:p>
      </dgm:t>
    </dgm:pt>
    <dgm:pt modelId="{7186802D-D977-460D-AB26-0C82B4C1099D}" type="sibTrans" cxnId="{B6E46626-D674-4C66-BE6E-682C1324CAD3}">
      <dgm:prSet/>
      <dgm:spPr/>
      <dgm:t>
        <a:bodyPr/>
        <a:lstStyle/>
        <a:p>
          <a:endParaRPr lang="en-US"/>
        </a:p>
      </dgm:t>
    </dgm:pt>
    <dgm:pt modelId="{E4ED14F5-3A90-49AB-A7EB-1AF469590208}">
      <dgm:prSet/>
      <dgm:spPr/>
      <dgm:t>
        <a:bodyPr/>
        <a:lstStyle/>
        <a:p>
          <a:pPr>
            <a:defRPr cap="all"/>
          </a:pPr>
          <a:r>
            <a:rPr kumimoji="1" lang="ja-JP"/>
            <a:t>ブラックジャック</a:t>
          </a:r>
          <a:endParaRPr lang="en-US"/>
        </a:p>
      </dgm:t>
    </dgm:pt>
    <dgm:pt modelId="{1163DBE8-7E92-4F4B-BFB6-BFB55F4F73F7}" type="parTrans" cxnId="{4358A37D-852F-4B04-A560-9923A22A688A}">
      <dgm:prSet/>
      <dgm:spPr/>
      <dgm:t>
        <a:bodyPr/>
        <a:lstStyle/>
        <a:p>
          <a:endParaRPr lang="en-US"/>
        </a:p>
      </dgm:t>
    </dgm:pt>
    <dgm:pt modelId="{BC9C8EF4-4E10-4016-A96B-FC99F917040F}" type="sibTrans" cxnId="{4358A37D-852F-4B04-A560-9923A22A688A}">
      <dgm:prSet/>
      <dgm:spPr/>
      <dgm:t>
        <a:bodyPr/>
        <a:lstStyle/>
        <a:p>
          <a:endParaRPr lang="en-US"/>
        </a:p>
      </dgm:t>
    </dgm:pt>
    <dgm:pt modelId="{D82D8676-4CAE-49E2-A5ED-1594DD071776}" type="pres">
      <dgm:prSet presAssocID="{081ABA3D-FE3D-4B2F-B45A-551D5CDDEF73}" presName="root" presStyleCnt="0">
        <dgm:presLayoutVars>
          <dgm:dir/>
          <dgm:resizeHandles val="exact"/>
        </dgm:presLayoutVars>
      </dgm:prSet>
      <dgm:spPr/>
    </dgm:pt>
    <dgm:pt modelId="{B1D71BC6-C387-43C1-B40D-A68BEE79CFDE}" type="pres">
      <dgm:prSet presAssocID="{ADB55166-06B9-41A9-A0C8-2001A33A7E3F}" presName="compNode" presStyleCnt="0"/>
      <dgm:spPr/>
    </dgm:pt>
    <dgm:pt modelId="{01443705-FA60-4E85-8798-39A98F678A11}" type="pres">
      <dgm:prSet presAssocID="{ADB55166-06B9-41A9-A0C8-2001A33A7E3F}" presName="iconBgRect" presStyleLbl="bgShp" presStyleIdx="0" presStyleCnt="2"/>
      <dgm:spPr>
        <a:prstGeom prst="round2DiagRect">
          <a:avLst>
            <a:gd name="adj1" fmla="val 29727"/>
            <a:gd name="adj2" fmla="val 0"/>
          </a:avLst>
        </a:prstGeom>
      </dgm:spPr>
    </dgm:pt>
    <dgm:pt modelId="{5DCA31BC-6E2A-4446-AD45-B3C970819936}" type="pres">
      <dgm:prSet presAssocID="{ADB55166-06B9-41A9-A0C8-2001A33A7E3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トランプ"/>
        </a:ext>
      </dgm:extLst>
    </dgm:pt>
    <dgm:pt modelId="{B3899675-714F-4F50-ABA9-1FBDE00656E9}" type="pres">
      <dgm:prSet presAssocID="{ADB55166-06B9-41A9-A0C8-2001A33A7E3F}" presName="spaceRect" presStyleCnt="0"/>
      <dgm:spPr/>
    </dgm:pt>
    <dgm:pt modelId="{59DB849C-EAB6-4D67-ADC8-1A84003BEB5C}" type="pres">
      <dgm:prSet presAssocID="{ADB55166-06B9-41A9-A0C8-2001A33A7E3F}" presName="textRect" presStyleLbl="revTx" presStyleIdx="0" presStyleCnt="2">
        <dgm:presLayoutVars>
          <dgm:chMax val="1"/>
          <dgm:chPref val="1"/>
        </dgm:presLayoutVars>
      </dgm:prSet>
      <dgm:spPr/>
    </dgm:pt>
    <dgm:pt modelId="{CA2119A9-D9A0-49C0-ACE7-65395CAA1902}" type="pres">
      <dgm:prSet presAssocID="{7186802D-D977-460D-AB26-0C82B4C1099D}" presName="sibTrans" presStyleCnt="0"/>
      <dgm:spPr/>
    </dgm:pt>
    <dgm:pt modelId="{FD00C64B-5EDF-4AE0-8404-BE0FB72ACF9B}" type="pres">
      <dgm:prSet presAssocID="{E4ED14F5-3A90-49AB-A7EB-1AF469590208}" presName="compNode" presStyleCnt="0"/>
      <dgm:spPr/>
    </dgm:pt>
    <dgm:pt modelId="{D8C3DA73-EBA6-4EF5-9DF8-10F5DE947217}" type="pres">
      <dgm:prSet presAssocID="{E4ED14F5-3A90-49AB-A7EB-1AF469590208}" presName="iconBgRect" presStyleLbl="bgShp" presStyleIdx="1" presStyleCnt="2"/>
      <dgm:spPr>
        <a:prstGeom prst="round2DiagRect">
          <a:avLst>
            <a:gd name="adj1" fmla="val 29727"/>
            <a:gd name="adj2" fmla="val 0"/>
          </a:avLst>
        </a:prstGeom>
        <a:solidFill>
          <a:schemeClr val="accent1"/>
        </a:solidFill>
      </dgm:spPr>
    </dgm:pt>
    <dgm:pt modelId="{06F6B461-56FA-4161-AF91-791126796ACA}" type="pres">
      <dgm:prSet presAssocID="{E4ED14F5-3A90-49AB-A7EB-1AF469590208}"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トランプ"/>
        </a:ext>
      </dgm:extLst>
    </dgm:pt>
    <dgm:pt modelId="{7ED855D0-20DB-4FF2-BADC-DE224EB2282A}" type="pres">
      <dgm:prSet presAssocID="{E4ED14F5-3A90-49AB-A7EB-1AF469590208}" presName="spaceRect" presStyleCnt="0"/>
      <dgm:spPr/>
    </dgm:pt>
    <dgm:pt modelId="{C7A52B7B-475E-4C73-BE1C-F4CACD1DFC8D}" type="pres">
      <dgm:prSet presAssocID="{E4ED14F5-3A90-49AB-A7EB-1AF469590208}" presName="textRect" presStyleLbl="revTx" presStyleIdx="1" presStyleCnt="2">
        <dgm:presLayoutVars>
          <dgm:chMax val="1"/>
          <dgm:chPref val="1"/>
        </dgm:presLayoutVars>
      </dgm:prSet>
      <dgm:spPr/>
    </dgm:pt>
  </dgm:ptLst>
  <dgm:cxnLst>
    <dgm:cxn modelId="{B6E46626-D674-4C66-BE6E-682C1324CAD3}" srcId="{081ABA3D-FE3D-4B2F-B45A-551D5CDDEF73}" destId="{ADB55166-06B9-41A9-A0C8-2001A33A7E3F}" srcOrd="0" destOrd="0" parTransId="{9AF98860-B2E6-43AB-8912-AC06E6A94B7C}" sibTransId="{7186802D-D977-460D-AB26-0C82B4C1099D}"/>
    <dgm:cxn modelId="{4358A37D-852F-4B04-A560-9923A22A688A}" srcId="{081ABA3D-FE3D-4B2F-B45A-551D5CDDEF73}" destId="{E4ED14F5-3A90-49AB-A7EB-1AF469590208}" srcOrd="1" destOrd="0" parTransId="{1163DBE8-7E92-4F4B-BFB6-BFB55F4F73F7}" sibTransId="{BC9C8EF4-4E10-4016-A96B-FC99F917040F}"/>
    <dgm:cxn modelId="{11B36399-4B76-45A3-AB10-AB79F665CC26}" type="presOf" srcId="{081ABA3D-FE3D-4B2F-B45A-551D5CDDEF73}" destId="{D82D8676-4CAE-49E2-A5ED-1594DD071776}" srcOrd="0" destOrd="0" presId="urn:microsoft.com/office/officeart/2018/5/layout/IconLeafLabelList"/>
    <dgm:cxn modelId="{D0DD82CB-30F8-4AE2-B38B-E2210976EC38}" type="presOf" srcId="{E4ED14F5-3A90-49AB-A7EB-1AF469590208}" destId="{C7A52B7B-475E-4C73-BE1C-F4CACD1DFC8D}" srcOrd="0" destOrd="0" presId="urn:microsoft.com/office/officeart/2018/5/layout/IconLeafLabelList"/>
    <dgm:cxn modelId="{AC43BED9-332E-4E22-A4FD-07E2ED872B10}" type="presOf" srcId="{ADB55166-06B9-41A9-A0C8-2001A33A7E3F}" destId="{59DB849C-EAB6-4D67-ADC8-1A84003BEB5C}" srcOrd="0" destOrd="0" presId="urn:microsoft.com/office/officeart/2018/5/layout/IconLeafLabelList"/>
    <dgm:cxn modelId="{445FCCDF-9590-4437-B47F-85E626CDD138}" type="presParOf" srcId="{D82D8676-4CAE-49E2-A5ED-1594DD071776}" destId="{B1D71BC6-C387-43C1-B40D-A68BEE79CFDE}" srcOrd="0" destOrd="0" presId="urn:microsoft.com/office/officeart/2018/5/layout/IconLeafLabelList"/>
    <dgm:cxn modelId="{EC13C07A-FDA3-45E4-99E8-C997CB4CEE7A}" type="presParOf" srcId="{B1D71BC6-C387-43C1-B40D-A68BEE79CFDE}" destId="{01443705-FA60-4E85-8798-39A98F678A11}" srcOrd="0" destOrd="0" presId="urn:microsoft.com/office/officeart/2018/5/layout/IconLeafLabelList"/>
    <dgm:cxn modelId="{5454F07D-F77E-45D8-ACA9-9C8F278BBDC6}" type="presParOf" srcId="{B1D71BC6-C387-43C1-B40D-A68BEE79CFDE}" destId="{5DCA31BC-6E2A-4446-AD45-B3C970819936}" srcOrd="1" destOrd="0" presId="urn:microsoft.com/office/officeart/2018/5/layout/IconLeafLabelList"/>
    <dgm:cxn modelId="{B01CAD20-2EDE-4478-A301-9188921C31EE}" type="presParOf" srcId="{B1D71BC6-C387-43C1-B40D-A68BEE79CFDE}" destId="{B3899675-714F-4F50-ABA9-1FBDE00656E9}" srcOrd="2" destOrd="0" presId="urn:microsoft.com/office/officeart/2018/5/layout/IconLeafLabelList"/>
    <dgm:cxn modelId="{4A81C6AB-959F-4246-8EFC-7FD850FCC327}" type="presParOf" srcId="{B1D71BC6-C387-43C1-B40D-A68BEE79CFDE}" destId="{59DB849C-EAB6-4D67-ADC8-1A84003BEB5C}" srcOrd="3" destOrd="0" presId="urn:microsoft.com/office/officeart/2018/5/layout/IconLeafLabelList"/>
    <dgm:cxn modelId="{1EA26A86-204B-42E0-89AC-DB84090A1335}" type="presParOf" srcId="{D82D8676-4CAE-49E2-A5ED-1594DD071776}" destId="{CA2119A9-D9A0-49C0-ACE7-65395CAA1902}" srcOrd="1" destOrd="0" presId="urn:microsoft.com/office/officeart/2018/5/layout/IconLeafLabelList"/>
    <dgm:cxn modelId="{DD400C42-7C6E-4212-80A4-9EFEF679D94D}" type="presParOf" srcId="{D82D8676-4CAE-49E2-A5ED-1594DD071776}" destId="{FD00C64B-5EDF-4AE0-8404-BE0FB72ACF9B}" srcOrd="2" destOrd="0" presId="urn:microsoft.com/office/officeart/2018/5/layout/IconLeafLabelList"/>
    <dgm:cxn modelId="{97EF1E48-E222-46D9-8292-7BE02FD9CAAC}" type="presParOf" srcId="{FD00C64B-5EDF-4AE0-8404-BE0FB72ACF9B}" destId="{D8C3DA73-EBA6-4EF5-9DF8-10F5DE947217}" srcOrd="0" destOrd="0" presId="urn:microsoft.com/office/officeart/2018/5/layout/IconLeafLabelList"/>
    <dgm:cxn modelId="{93C07A41-CF83-426B-8BCD-72EDE8C9E81B}" type="presParOf" srcId="{FD00C64B-5EDF-4AE0-8404-BE0FB72ACF9B}" destId="{06F6B461-56FA-4161-AF91-791126796ACA}" srcOrd="1" destOrd="0" presId="urn:microsoft.com/office/officeart/2018/5/layout/IconLeafLabelList"/>
    <dgm:cxn modelId="{7A434389-13E0-4022-A73E-1F94118779AD}" type="presParOf" srcId="{FD00C64B-5EDF-4AE0-8404-BE0FB72ACF9B}" destId="{7ED855D0-20DB-4FF2-BADC-DE224EB2282A}" srcOrd="2" destOrd="0" presId="urn:microsoft.com/office/officeart/2018/5/layout/IconLeafLabelList"/>
    <dgm:cxn modelId="{ED32B21F-49F5-4341-9817-B4D3D4CEA360}" type="presParOf" srcId="{FD00C64B-5EDF-4AE0-8404-BE0FB72ACF9B}" destId="{C7A52B7B-475E-4C73-BE1C-F4CACD1DFC8D}"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7ED316-5EF3-40E0-B484-0B245063315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2E21360-51A0-40E3-9825-436883695648}">
      <dgm:prSet/>
      <dgm:spPr/>
      <dgm:t>
        <a:bodyPr/>
        <a:lstStyle/>
        <a:p>
          <a:pPr>
            <a:defRPr cap="all"/>
          </a:pPr>
          <a:r>
            <a:rPr kumimoji="1" lang="ja-JP"/>
            <a:t>ランキング機能</a:t>
          </a:r>
          <a:endParaRPr lang="en-US"/>
        </a:p>
      </dgm:t>
    </dgm:pt>
    <dgm:pt modelId="{2252C269-C72E-4D51-B75F-C4C761EEDF87}" type="parTrans" cxnId="{06FE9FEB-E56B-4C41-AB66-DBB6EB1A1A3F}">
      <dgm:prSet/>
      <dgm:spPr/>
      <dgm:t>
        <a:bodyPr/>
        <a:lstStyle/>
        <a:p>
          <a:endParaRPr lang="en-US"/>
        </a:p>
      </dgm:t>
    </dgm:pt>
    <dgm:pt modelId="{418F9B3D-EC69-4CBC-BA7C-48EA4EE163A5}" type="sibTrans" cxnId="{06FE9FEB-E56B-4C41-AB66-DBB6EB1A1A3F}">
      <dgm:prSet/>
      <dgm:spPr/>
      <dgm:t>
        <a:bodyPr/>
        <a:lstStyle/>
        <a:p>
          <a:endParaRPr lang="en-US"/>
        </a:p>
      </dgm:t>
    </dgm:pt>
    <dgm:pt modelId="{DC778631-96F5-48B2-919D-879946BBB1A5}">
      <dgm:prSet/>
      <dgm:spPr/>
      <dgm:t>
        <a:bodyPr/>
        <a:lstStyle/>
        <a:p>
          <a:pPr>
            <a:defRPr cap="all"/>
          </a:pPr>
          <a:r>
            <a:rPr kumimoji="1" lang="ja-JP" altLang="en-US" dirty="0"/>
            <a:t>ランク</a:t>
          </a:r>
          <a:r>
            <a:rPr kumimoji="1" lang="ja-JP" dirty="0"/>
            <a:t>機能</a:t>
          </a:r>
          <a:endParaRPr lang="en-US" dirty="0"/>
        </a:p>
      </dgm:t>
    </dgm:pt>
    <dgm:pt modelId="{274539C8-1AC4-414B-AF66-94FDE5CBD6F6}" type="parTrans" cxnId="{09D01543-73A1-458F-BAF8-A3864AE3B4F8}">
      <dgm:prSet/>
      <dgm:spPr/>
      <dgm:t>
        <a:bodyPr/>
        <a:lstStyle/>
        <a:p>
          <a:endParaRPr lang="en-US"/>
        </a:p>
      </dgm:t>
    </dgm:pt>
    <dgm:pt modelId="{356A9B36-956C-4B34-ACD9-A67C14B2FF9D}" type="sibTrans" cxnId="{09D01543-73A1-458F-BAF8-A3864AE3B4F8}">
      <dgm:prSet/>
      <dgm:spPr/>
      <dgm:t>
        <a:bodyPr/>
        <a:lstStyle/>
        <a:p>
          <a:endParaRPr lang="en-US"/>
        </a:p>
      </dgm:t>
    </dgm:pt>
    <dgm:pt modelId="{1E8F46A6-E19E-442C-AF88-84091A4596B0}">
      <dgm:prSet/>
      <dgm:spPr/>
      <dgm:t>
        <a:bodyPr/>
        <a:lstStyle/>
        <a:p>
          <a:pPr>
            <a:defRPr cap="all"/>
          </a:pPr>
          <a:r>
            <a:rPr kumimoji="1" lang="ja-JP"/>
            <a:t>アイテムショップ</a:t>
          </a:r>
          <a:endParaRPr lang="en-US"/>
        </a:p>
      </dgm:t>
    </dgm:pt>
    <dgm:pt modelId="{256C0829-F6CB-48E5-8EC3-C51B059630A3}" type="parTrans" cxnId="{5BDEE81B-AB8F-4EC3-8B2C-7607B93B03DC}">
      <dgm:prSet/>
      <dgm:spPr/>
      <dgm:t>
        <a:bodyPr/>
        <a:lstStyle/>
        <a:p>
          <a:endParaRPr lang="en-US"/>
        </a:p>
      </dgm:t>
    </dgm:pt>
    <dgm:pt modelId="{3AB2EB3E-37FD-4116-AF13-DCA9124B2C0C}" type="sibTrans" cxnId="{5BDEE81B-AB8F-4EC3-8B2C-7607B93B03DC}">
      <dgm:prSet/>
      <dgm:spPr/>
      <dgm:t>
        <a:bodyPr/>
        <a:lstStyle/>
        <a:p>
          <a:endParaRPr lang="en-US"/>
        </a:p>
      </dgm:t>
    </dgm:pt>
    <dgm:pt modelId="{72B5B9DF-FCD3-4944-8518-0AF2742E90D4}" type="pres">
      <dgm:prSet presAssocID="{137ED316-5EF3-40E0-B484-0B245063315F}" presName="root" presStyleCnt="0">
        <dgm:presLayoutVars>
          <dgm:dir/>
          <dgm:resizeHandles val="exact"/>
        </dgm:presLayoutVars>
      </dgm:prSet>
      <dgm:spPr/>
    </dgm:pt>
    <dgm:pt modelId="{9E21D525-E951-45C7-9453-401FB025E0D6}" type="pres">
      <dgm:prSet presAssocID="{62E21360-51A0-40E3-9825-436883695648}" presName="compNode" presStyleCnt="0"/>
      <dgm:spPr/>
    </dgm:pt>
    <dgm:pt modelId="{68FA9A32-9E2E-4D3F-9B81-9AE8105082D3}" type="pres">
      <dgm:prSet presAssocID="{62E21360-51A0-40E3-9825-436883695648}" presName="iconBgRect" presStyleLbl="bgShp" presStyleIdx="0" presStyleCnt="3"/>
      <dgm:spPr>
        <a:prstGeom prst="round2DiagRect">
          <a:avLst>
            <a:gd name="adj1" fmla="val 29727"/>
            <a:gd name="adj2" fmla="val 0"/>
          </a:avLst>
        </a:prstGeom>
      </dgm:spPr>
    </dgm:pt>
    <dgm:pt modelId="{5D0624A4-8AE8-4666-A6FC-3AAD43A8F7FD}" type="pres">
      <dgm:prSet presAssocID="{62E21360-51A0-40E3-9825-436883695648}"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王冠"/>
        </a:ext>
      </dgm:extLst>
    </dgm:pt>
    <dgm:pt modelId="{6B4D8A7D-F76D-407F-BABD-956E8AB56B0A}" type="pres">
      <dgm:prSet presAssocID="{62E21360-51A0-40E3-9825-436883695648}" presName="spaceRect" presStyleCnt="0"/>
      <dgm:spPr/>
    </dgm:pt>
    <dgm:pt modelId="{176ED3DE-2752-4F4D-868E-CF65FB8E03DF}" type="pres">
      <dgm:prSet presAssocID="{62E21360-51A0-40E3-9825-436883695648}" presName="textRect" presStyleLbl="revTx" presStyleIdx="0" presStyleCnt="3">
        <dgm:presLayoutVars>
          <dgm:chMax val="1"/>
          <dgm:chPref val="1"/>
        </dgm:presLayoutVars>
      </dgm:prSet>
      <dgm:spPr/>
    </dgm:pt>
    <dgm:pt modelId="{E6B79494-894F-4320-848A-DEEA38940E12}" type="pres">
      <dgm:prSet presAssocID="{418F9B3D-EC69-4CBC-BA7C-48EA4EE163A5}" presName="sibTrans" presStyleCnt="0"/>
      <dgm:spPr/>
    </dgm:pt>
    <dgm:pt modelId="{B4C96E47-3E10-403A-B1D0-B81AD62AD128}" type="pres">
      <dgm:prSet presAssocID="{DC778631-96F5-48B2-919D-879946BBB1A5}" presName="compNode" presStyleCnt="0"/>
      <dgm:spPr/>
    </dgm:pt>
    <dgm:pt modelId="{DDC32C92-3413-41B7-87CA-664782F8D179}" type="pres">
      <dgm:prSet presAssocID="{DC778631-96F5-48B2-919D-879946BBB1A5}" presName="iconBgRect" presStyleLbl="bgShp" presStyleIdx="1" presStyleCnt="3"/>
      <dgm:spPr>
        <a:prstGeom prst="round2DiagRect">
          <a:avLst>
            <a:gd name="adj1" fmla="val 29727"/>
            <a:gd name="adj2" fmla="val 0"/>
          </a:avLst>
        </a:prstGeom>
        <a:solidFill>
          <a:schemeClr val="accent1"/>
        </a:solidFill>
      </dgm:spPr>
    </dgm:pt>
    <dgm:pt modelId="{A4E8F46B-5C30-450D-A61B-A57A91ACB67E}" type="pres">
      <dgm:prSet presAssocID="{DC778631-96F5-48B2-919D-879946BBB1A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エクスカリバー"/>
        </a:ext>
      </dgm:extLst>
    </dgm:pt>
    <dgm:pt modelId="{2DA6F822-1402-44CA-8191-BA878B86E5D2}" type="pres">
      <dgm:prSet presAssocID="{DC778631-96F5-48B2-919D-879946BBB1A5}" presName="spaceRect" presStyleCnt="0"/>
      <dgm:spPr/>
    </dgm:pt>
    <dgm:pt modelId="{D2820EA5-7FAB-40DE-B91A-243DB3843191}" type="pres">
      <dgm:prSet presAssocID="{DC778631-96F5-48B2-919D-879946BBB1A5}" presName="textRect" presStyleLbl="revTx" presStyleIdx="1" presStyleCnt="3">
        <dgm:presLayoutVars>
          <dgm:chMax val="1"/>
          <dgm:chPref val="1"/>
        </dgm:presLayoutVars>
      </dgm:prSet>
      <dgm:spPr/>
    </dgm:pt>
    <dgm:pt modelId="{053D1930-2E04-4D63-B7F5-81F690C0E584}" type="pres">
      <dgm:prSet presAssocID="{356A9B36-956C-4B34-ACD9-A67C14B2FF9D}" presName="sibTrans" presStyleCnt="0"/>
      <dgm:spPr/>
    </dgm:pt>
    <dgm:pt modelId="{1B042C37-C737-4E61-A6F5-23E8333CB1BC}" type="pres">
      <dgm:prSet presAssocID="{1E8F46A6-E19E-442C-AF88-84091A4596B0}" presName="compNode" presStyleCnt="0"/>
      <dgm:spPr/>
    </dgm:pt>
    <dgm:pt modelId="{8D32EF3A-D15E-4BFC-B2BB-10756DB96EB7}" type="pres">
      <dgm:prSet presAssocID="{1E8F46A6-E19E-442C-AF88-84091A4596B0}" presName="iconBgRect" presStyleLbl="bgShp" presStyleIdx="2" presStyleCnt="3"/>
      <dgm:spPr>
        <a:prstGeom prst="round2DiagRect">
          <a:avLst>
            <a:gd name="adj1" fmla="val 29727"/>
            <a:gd name="adj2" fmla="val 0"/>
          </a:avLst>
        </a:prstGeom>
      </dgm:spPr>
    </dgm:pt>
    <dgm:pt modelId="{E9929F01-B071-4B84-B3CF-CA8CD16C11E1}" type="pres">
      <dgm:prSet presAssocID="{1E8F46A6-E19E-442C-AF88-84091A4596B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opping cart"/>
        </a:ext>
      </dgm:extLst>
    </dgm:pt>
    <dgm:pt modelId="{20D273AA-72E7-460D-897C-25667311A489}" type="pres">
      <dgm:prSet presAssocID="{1E8F46A6-E19E-442C-AF88-84091A4596B0}" presName="spaceRect" presStyleCnt="0"/>
      <dgm:spPr/>
    </dgm:pt>
    <dgm:pt modelId="{8DD9C09C-7A58-431D-828C-4DEB9D275F8F}" type="pres">
      <dgm:prSet presAssocID="{1E8F46A6-E19E-442C-AF88-84091A4596B0}" presName="textRect" presStyleLbl="revTx" presStyleIdx="2" presStyleCnt="3">
        <dgm:presLayoutVars>
          <dgm:chMax val="1"/>
          <dgm:chPref val="1"/>
        </dgm:presLayoutVars>
      </dgm:prSet>
      <dgm:spPr/>
    </dgm:pt>
  </dgm:ptLst>
  <dgm:cxnLst>
    <dgm:cxn modelId="{5BDEE81B-AB8F-4EC3-8B2C-7607B93B03DC}" srcId="{137ED316-5EF3-40E0-B484-0B245063315F}" destId="{1E8F46A6-E19E-442C-AF88-84091A4596B0}" srcOrd="2" destOrd="0" parTransId="{256C0829-F6CB-48E5-8EC3-C51B059630A3}" sibTransId="{3AB2EB3E-37FD-4116-AF13-DCA9124B2C0C}"/>
    <dgm:cxn modelId="{09D01543-73A1-458F-BAF8-A3864AE3B4F8}" srcId="{137ED316-5EF3-40E0-B484-0B245063315F}" destId="{DC778631-96F5-48B2-919D-879946BBB1A5}" srcOrd="1" destOrd="0" parTransId="{274539C8-1AC4-414B-AF66-94FDE5CBD6F6}" sibTransId="{356A9B36-956C-4B34-ACD9-A67C14B2FF9D}"/>
    <dgm:cxn modelId="{91040E78-2569-422D-8241-49F01F129A80}" type="presOf" srcId="{62E21360-51A0-40E3-9825-436883695648}" destId="{176ED3DE-2752-4F4D-868E-CF65FB8E03DF}" srcOrd="0" destOrd="0" presId="urn:microsoft.com/office/officeart/2018/5/layout/IconLeafLabelList"/>
    <dgm:cxn modelId="{769D3F84-B0E0-4C62-A6C1-5E05AA11434F}" type="presOf" srcId="{DC778631-96F5-48B2-919D-879946BBB1A5}" destId="{D2820EA5-7FAB-40DE-B91A-243DB3843191}" srcOrd="0" destOrd="0" presId="urn:microsoft.com/office/officeart/2018/5/layout/IconLeafLabelList"/>
    <dgm:cxn modelId="{8CB069AD-2047-45B5-89F6-8893040540D7}" type="presOf" srcId="{137ED316-5EF3-40E0-B484-0B245063315F}" destId="{72B5B9DF-FCD3-4944-8518-0AF2742E90D4}" srcOrd="0" destOrd="0" presId="urn:microsoft.com/office/officeart/2018/5/layout/IconLeafLabelList"/>
    <dgm:cxn modelId="{06FE9FEB-E56B-4C41-AB66-DBB6EB1A1A3F}" srcId="{137ED316-5EF3-40E0-B484-0B245063315F}" destId="{62E21360-51A0-40E3-9825-436883695648}" srcOrd="0" destOrd="0" parTransId="{2252C269-C72E-4D51-B75F-C4C761EEDF87}" sibTransId="{418F9B3D-EC69-4CBC-BA7C-48EA4EE163A5}"/>
    <dgm:cxn modelId="{6B5130F2-4E79-4509-AA9E-3FC28F13E72E}" type="presOf" srcId="{1E8F46A6-E19E-442C-AF88-84091A4596B0}" destId="{8DD9C09C-7A58-431D-828C-4DEB9D275F8F}" srcOrd="0" destOrd="0" presId="urn:microsoft.com/office/officeart/2018/5/layout/IconLeafLabelList"/>
    <dgm:cxn modelId="{AAE7D459-B528-4C34-A454-34B6F3952C9B}" type="presParOf" srcId="{72B5B9DF-FCD3-4944-8518-0AF2742E90D4}" destId="{9E21D525-E951-45C7-9453-401FB025E0D6}" srcOrd="0" destOrd="0" presId="urn:microsoft.com/office/officeart/2018/5/layout/IconLeafLabelList"/>
    <dgm:cxn modelId="{14EC795F-4896-4ECA-9360-94D498AA94FB}" type="presParOf" srcId="{9E21D525-E951-45C7-9453-401FB025E0D6}" destId="{68FA9A32-9E2E-4D3F-9B81-9AE8105082D3}" srcOrd="0" destOrd="0" presId="urn:microsoft.com/office/officeart/2018/5/layout/IconLeafLabelList"/>
    <dgm:cxn modelId="{F53DB0A6-B1B6-47F0-8E57-69359359387A}" type="presParOf" srcId="{9E21D525-E951-45C7-9453-401FB025E0D6}" destId="{5D0624A4-8AE8-4666-A6FC-3AAD43A8F7FD}" srcOrd="1" destOrd="0" presId="urn:microsoft.com/office/officeart/2018/5/layout/IconLeafLabelList"/>
    <dgm:cxn modelId="{CB419D4C-58E1-4981-BBFC-D84DA38717D1}" type="presParOf" srcId="{9E21D525-E951-45C7-9453-401FB025E0D6}" destId="{6B4D8A7D-F76D-407F-BABD-956E8AB56B0A}" srcOrd="2" destOrd="0" presId="urn:microsoft.com/office/officeart/2018/5/layout/IconLeafLabelList"/>
    <dgm:cxn modelId="{605BCA8F-5D20-4243-ABC4-E1915936CFE4}" type="presParOf" srcId="{9E21D525-E951-45C7-9453-401FB025E0D6}" destId="{176ED3DE-2752-4F4D-868E-CF65FB8E03DF}" srcOrd="3" destOrd="0" presId="urn:microsoft.com/office/officeart/2018/5/layout/IconLeafLabelList"/>
    <dgm:cxn modelId="{A52536AF-8FB3-4EB5-8FD6-37E0EA72F017}" type="presParOf" srcId="{72B5B9DF-FCD3-4944-8518-0AF2742E90D4}" destId="{E6B79494-894F-4320-848A-DEEA38940E12}" srcOrd="1" destOrd="0" presId="urn:microsoft.com/office/officeart/2018/5/layout/IconLeafLabelList"/>
    <dgm:cxn modelId="{70481542-2B0A-43C9-9522-C8BA3D088596}" type="presParOf" srcId="{72B5B9DF-FCD3-4944-8518-0AF2742E90D4}" destId="{B4C96E47-3E10-403A-B1D0-B81AD62AD128}" srcOrd="2" destOrd="0" presId="urn:microsoft.com/office/officeart/2018/5/layout/IconLeafLabelList"/>
    <dgm:cxn modelId="{2C2A41A3-5994-4D94-BBB7-3646EEAA7F96}" type="presParOf" srcId="{B4C96E47-3E10-403A-B1D0-B81AD62AD128}" destId="{DDC32C92-3413-41B7-87CA-664782F8D179}" srcOrd="0" destOrd="0" presId="urn:microsoft.com/office/officeart/2018/5/layout/IconLeafLabelList"/>
    <dgm:cxn modelId="{1B99C8D6-38A7-4687-98A3-74AFE436C7EE}" type="presParOf" srcId="{B4C96E47-3E10-403A-B1D0-B81AD62AD128}" destId="{A4E8F46B-5C30-450D-A61B-A57A91ACB67E}" srcOrd="1" destOrd="0" presId="urn:microsoft.com/office/officeart/2018/5/layout/IconLeafLabelList"/>
    <dgm:cxn modelId="{9B1CB0E6-77C6-46C5-A1A2-469894B98B86}" type="presParOf" srcId="{B4C96E47-3E10-403A-B1D0-B81AD62AD128}" destId="{2DA6F822-1402-44CA-8191-BA878B86E5D2}" srcOrd="2" destOrd="0" presId="urn:microsoft.com/office/officeart/2018/5/layout/IconLeafLabelList"/>
    <dgm:cxn modelId="{5A4EE868-2696-407E-A578-EEA78938D545}" type="presParOf" srcId="{B4C96E47-3E10-403A-B1D0-B81AD62AD128}" destId="{D2820EA5-7FAB-40DE-B91A-243DB3843191}" srcOrd="3" destOrd="0" presId="urn:microsoft.com/office/officeart/2018/5/layout/IconLeafLabelList"/>
    <dgm:cxn modelId="{39582726-7EEC-4A74-A134-18EF64A6FB0A}" type="presParOf" srcId="{72B5B9DF-FCD3-4944-8518-0AF2742E90D4}" destId="{053D1930-2E04-4D63-B7F5-81F690C0E584}" srcOrd="3" destOrd="0" presId="urn:microsoft.com/office/officeart/2018/5/layout/IconLeafLabelList"/>
    <dgm:cxn modelId="{909E5438-800D-476B-9FA4-1844E46621E8}" type="presParOf" srcId="{72B5B9DF-FCD3-4944-8518-0AF2742E90D4}" destId="{1B042C37-C737-4E61-A6F5-23E8333CB1BC}" srcOrd="4" destOrd="0" presId="urn:microsoft.com/office/officeart/2018/5/layout/IconLeafLabelList"/>
    <dgm:cxn modelId="{E6BD78C6-DB88-439A-B151-BCCE5EEB4894}" type="presParOf" srcId="{1B042C37-C737-4E61-A6F5-23E8333CB1BC}" destId="{8D32EF3A-D15E-4BFC-B2BB-10756DB96EB7}" srcOrd="0" destOrd="0" presId="urn:microsoft.com/office/officeart/2018/5/layout/IconLeafLabelList"/>
    <dgm:cxn modelId="{9B141D91-A992-462D-9A38-9F3850C59549}" type="presParOf" srcId="{1B042C37-C737-4E61-A6F5-23E8333CB1BC}" destId="{E9929F01-B071-4B84-B3CF-CA8CD16C11E1}" srcOrd="1" destOrd="0" presId="urn:microsoft.com/office/officeart/2018/5/layout/IconLeafLabelList"/>
    <dgm:cxn modelId="{209C3A88-07C1-4A3C-AE6B-F4E40B005A3B}" type="presParOf" srcId="{1B042C37-C737-4E61-A6F5-23E8333CB1BC}" destId="{20D273AA-72E7-460D-897C-25667311A489}" srcOrd="2" destOrd="0" presId="urn:microsoft.com/office/officeart/2018/5/layout/IconLeafLabelList"/>
    <dgm:cxn modelId="{948D54FE-5F09-4FF6-9E99-8E4A90C7DC97}" type="presParOf" srcId="{1B042C37-C737-4E61-A6F5-23E8333CB1BC}" destId="{8DD9C09C-7A58-431D-828C-4DEB9D275F8F}"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7D5B7-C14D-429A-97F1-B6B0E45A60D1}">
      <dsp:nvSpPr>
        <dsp:cNvPr id="0" name=""/>
        <dsp:cNvSpPr/>
      </dsp:nvSpPr>
      <dsp:spPr>
        <a:xfrm>
          <a:off x="0" y="25388"/>
          <a:ext cx="10515600" cy="10038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kumimoji="1" lang="en-US" sz="3300" kern="1200" dirty="0"/>
            <a:t>1.</a:t>
          </a:r>
          <a:r>
            <a:rPr kumimoji="1" lang="ja-JP" altLang="en-US" sz="3300" kern="1200" dirty="0"/>
            <a:t>制作物</a:t>
          </a:r>
          <a:endParaRPr lang="en-US" sz="3300" kern="1200" dirty="0"/>
        </a:p>
      </dsp:txBody>
      <dsp:txXfrm>
        <a:off x="49004" y="74392"/>
        <a:ext cx="10417592" cy="905852"/>
      </dsp:txXfrm>
    </dsp:sp>
    <dsp:sp modelId="{8425699D-FCB6-460D-9B1F-8367F5E8570C}">
      <dsp:nvSpPr>
        <dsp:cNvPr id="0" name=""/>
        <dsp:cNvSpPr/>
      </dsp:nvSpPr>
      <dsp:spPr>
        <a:xfrm>
          <a:off x="0" y="1124289"/>
          <a:ext cx="10515600" cy="100386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kumimoji="1" lang="en-US" sz="3300" kern="1200" dirty="0"/>
            <a:t>2.</a:t>
          </a:r>
          <a:r>
            <a:rPr kumimoji="1" lang="ja-JP" altLang="en-US" sz="3300" kern="1200" dirty="0"/>
            <a:t> 開発目的</a:t>
          </a:r>
          <a:endParaRPr lang="en-US" sz="3300" kern="1200" dirty="0"/>
        </a:p>
      </dsp:txBody>
      <dsp:txXfrm>
        <a:off x="49004" y="1173293"/>
        <a:ext cx="10417592" cy="905852"/>
      </dsp:txXfrm>
    </dsp:sp>
    <dsp:sp modelId="{7E13BF60-2952-49E1-A6DE-0D63B4762956}">
      <dsp:nvSpPr>
        <dsp:cNvPr id="0" name=""/>
        <dsp:cNvSpPr/>
      </dsp:nvSpPr>
      <dsp:spPr>
        <a:xfrm>
          <a:off x="0" y="2223189"/>
          <a:ext cx="10515600" cy="100386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kumimoji="1" lang="en-US" sz="3300" kern="1200" dirty="0"/>
            <a:t>3.</a:t>
          </a:r>
          <a:r>
            <a:rPr kumimoji="1" lang="ja-JP" altLang="en-US" sz="3300" kern="1200" dirty="0"/>
            <a:t>アプリの内容</a:t>
          </a:r>
          <a:endParaRPr lang="en-US" sz="3300" kern="1200" dirty="0"/>
        </a:p>
      </dsp:txBody>
      <dsp:txXfrm>
        <a:off x="49004" y="2272193"/>
        <a:ext cx="10417592" cy="905852"/>
      </dsp:txXfrm>
    </dsp:sp>
    <dsp:sp modelId="{A30FFA27-6702-4904-975D-D91383B4270B}">
      <dsp:nvSpPr>
        <dsp:cNvPr id="0" name=""/>
        <dsp:cNvSpPr/>
      </dsp:nvSpPr>
      <dsp:spPr>
        <a:xfrm>
          <a:off x="0" y="3322089"/>
          <a:ext cx="10515600" cy="10038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4.</a:t>
          </a:r>
          <a:r>
            <a:rPr lang="ja-JP" altLang="en-US" sz="3300" kern="1200" dirty="0"/>
            <a:t>最後に</a:t>
          </a:r>
          <a:endParaRPr lang="en-US" sz="3300" kern="1200" dirty="0"/>
        </a:p>
      </dsp:txBody>
      <dsp:txXfrm>
        <a:off x="49004" y="3371093"/>
        <a:ext cx="10417592" cy="905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507C9-2696-415C-9FB8-74283B4097B4}">
      <dsp:nvSpPr>
        <dsp:cNvPr id="0" name=""/>
        <dsp:cNvSpPr/>
      </dsp:nvSpPr>
      <dsp:spPr>
        <a:xfrm>
          <a:off x="0" y="633293"/>
          <a:ext cx="10515600" cy="106730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ja-JP" sz="3600" kern="1200" dirty="0"/>
            <a:t>沖ベガス</a:t>
          </a:r>
          <a:r>
            <a:rPr kumimoji="1" lang="ja-JP" sz="3600" kern="1200" dirty="0"/>
            <a:t>　</a:t>
          </a:r>
          <a:endParaRPr lang="en-US" sz="3600" kern="1200" dirty="0"/>
        </a:p>
      </dsp:txBody>
      <dsp:txXfrm>
        <a:off x="52102" y="685395"/>
        <a:ext cx="10411396" cy="963105"/>
      </dsp:txXfrm>
    </dsp:sp>
    <dsp:sp modelId="{9056D1FF-6089-408C-B195-6AE0E1AD7693}">
      <dsp:nvSpPr>
        <dsp:cNvPr id="0" name=""/>
        <dsp:cNvSpPr/>
      </dsp:nvSpPr>
      <dsp:spPr>
        <a:xfrm>
          <a:off x="0" y="0"/>
          <a:ext cx="10515600" cy="71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85750" lvl="1" indent="-285750" algn="l" defTabSz="1422400">
            <a:lnSpc>
              <a:spcPct val="90000"/>
            </a:lnSpc>
            <a:spcBef>
              <a:spcPct val="0"/>
            </a:spcBef>
            <a:spcAft>
              <a:spcPct val="20000"/>
            </a:spcAft>
            <a:buChar char="•"/>
          </a:pPr>
          <a:r>
            <a:rPr kumimoji="1" lang="ja-JP" sz="3200" kern="1200" dirty="0"/>
            <a:t>アプリ名</a:t>
          </a:r>
          <a:endParaRPr lang="en-US" sz="2800" kern="1200" dirty="0"/>
        </a:p>
      </dsp:txBody>
      <dsp:txXfrm>
        <a:off x="0" y="0"/>
        <a:ext cx="10515600" cy="712080"/>
      </dsp:txXfrm>
    </dsp:sp>
    <dsp:sp modelId="{59F8BBCB-787B-4D1C-B921-D72BFCD4780D}">
      <dsp:nvSpPr>
        <dsp:cNvPr id="0" name=""/>
        <dsp:cNvSpPr/>
      </dsp:nvSpPr>
      <dsp:spPr>
        <a:xfrm>
          <a:off x="0" y="2522212"/>
          <a:ext cx="10515600" cy="182912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ja-JP" sz="3200" kern="1200" dirty="0"/>
            <a:t>楽しさを突き詰めた結果誰でもできる</a:t>
          </a:r>
          <a:endParaRPr lang="en-US" altLang="ja-JP" sz="3200" kern="1200" dirty="0"/>
        </a:p>
        <a:p>
          <a:pPr marL="0" lvl="0" indent="0" algn="l" defTabSz="1422400">
            <a:lnSpc>
              <a:spcPct val="90000"/>
            </a:lnSpc>
            <a:spcBef>
              <a:spcPct val="0"/>
            </a:spcBef>
            <a:spcAft>
              <a:spcPct val="35000"/>
            </a:spcAft>
            <a:buNone/>
          </a:pPr>
          <a:r>
            <a:rPr lang="ja-JP" sz="3200" kern="1200" dirty="0"/>
            <a:t>ゲームを作りたい</a:t>
          </a:r>
          <a:endParaRPr lang="en-US" sz="3200" kern="1200" dirty="0"/>
        </a:p>
      </dsp:txBody>
      <dsp:txXfrm>
        <a:off x="89291" y="2611503"/>
        <a:ext cx="10337018" cy="1650543"/>
      </dsp:txXfrm>
    </dsp:sp>
    <dsp:sp modelId="{408D6C1E-F6DB-4292-88BE-312B8399D73D}">
      <dsp:nvSpPr>
        <dsp:cNvPr id="0" name=""/>
        <dsp:cNvSpPr/>
      </dsp:nvSpPr>
      <dsp:spPr>
        <a:xfrm>
          <a:off x="0" y="1816241"/>
          <a:ext cx="10515600" cy="71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85750" lvl="1" indent="-285750" algn="l" defTabSz="1422400">
            <a:lnSpc>
              <a:spcPct val="90000"/>
            </a:lnSpc>
            <a:spcBef>
              <a:spcPct val="0"/>
            </a:spcBef>
            <a:spcAft>
              <a:spcPct val="20000"/>
            </a:spcAft>
            <a:buChar char="•"/>
          </a:pPr>
          <a:r>
            <a:rPr lang="ja-JP" sz="3200" kern="1200" dirty="0"/>
            <a:t>目的</a:t>
          </a:r>
          <a:endParaRPr lang="en-US" sz="3200" kern="1200" dirty="0"/>
        </a:p>
      </dsp:txBody>
      <dsp:txXfrm>
        <a:off x="0" y="1816241"/>
        <a:ext cx="10515600" cy="7120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443705-FA60-4E85-8798-39A98F678A11}">
      <dsp:nvSpPr>
        <dsp:cNvPr id="0" name=""/>
        <dsp:cNvSpPr/>
      </dsp:nvSpPr>
      <dsp:spPr>
        <a:xfrm>
          <a:off x="2044800" y="376271"/>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CA31BC-6E2A-4446-AD45-B3C970819936}">
      <dsp:nvSpPr>
        <dsp:cNvPr id="0" name=""/>
        <dsp:cNvSpPr/>
      </dsp:nvSpPr>
      <dsp:spPr>
        <a:xfrm>
          <a:off x="2512800" y="84427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DB849C-EAB6-4D67-ADC8-1A84003BEB5C}">
      <dsp:nvSpPr>
        <dsp:cNvPr id="0" name=""/>
        <dsp:cNvSpPr/>
      </dsp:nvSpPr>
      <dsp:spPr>
        <a:xfrm>
          <a:off x="1342800" y="325627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90000"/>
            </a:lnSpc>
            <a:spcBef>
              <a:spcPct val="0"/>
            </a:spcBef>
            <a:spcAft>
              <a:spcPct val="35000"/>
            </a:spcAft>
            <a:buNone/>
            <a:defRPr cap="all"/>
          </a:pPr>
          <a:r>
            <a:rPr kumimoji="1" lang="ja-JP" sz="3500" kern="1200" dirty="0"/>
            <a:t>ポーカー</a:t>
          </a:r>
          <a:endParaRPr lang="en-US" sz="3500" kern="1200" dirty="0"/>
        </a:p>
      </dsp:txBody>
      <dsp:txXfrm>
        <a:off x="1342800" y="3256272"/>
        <a:ext cx="3600000" cy="720000"/>
      </dsp:txXfrm>
    </dsp:sp>
    <dsp:sp modelId="{D8C3DA73-EBA6-4EF5-9DF8-10F5DE947217}">
      <dsp:nvSpPr>
        <dsp:cNvPr id="0" name=""/>
        <dsp:cNvSpPr/>
      </dsp:nvSpPr>
      <dsp:spPr>
        <a:xfrm>
          <a:off x="6274800" y="376271"/>
          <a:ext cx="2196000" cy="2196000"/>
        </a:xfrm>
        <a:prstGeom prst="round2DiagRect">
          <a:avLst>
            <a:gd name="adj1" fmla="val 29727"/>
            <a:gd name="adj2" fmla="val 0"/>
          </a:avLst>
        </a:prstGeom>
        <a:solidFill>
          <a:schemeClr val="accent1"/>
        </a:solidFill>
        <a:ln>
          <a:noFill/>
        </a:ln>
        <a:effectLst/>
      </dsp:spPr>
      <dsp:style>
        <a:lnRef idx="0">
          <a:scrgbClr r="0" g="0" b="0"/>
        </a:lnRef>
        <a:fillRef idx="1">
          <a:scrgbClr r="0" g="0" b="0"/>
        </a:fillRef>
        <a:effectRef idx="0">
          <a:scrgbClr r="0" g="0" b="0"/>
        </a:effectRef>
        <a:fontRef idx="minor"/>
      </dsp:style>
    </dsp:sp>
    <dsp:sp modelId="{06F6B461-56FA-4161-AF91-791126796ACA}">
      <dsp:nvSpPr>
        <dsp:cNvPr id="0" name=""/>
        <dsp:cNvSpPr/>
      </dsp:nvSpPr>
      <dsp:spPr>
        <a:xfrm>
          <a:off x="6742800" y="844271"/>
          <a:ext cx="1260000" cy="1260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A52B7B-475E-4C73-BE1C-F4CACD1DFC8D}">
      <dsp:nvSpPr>
        <dsp:cNvPr id="0" name=""/>
        <dsp:cNvSpPr/>
      </dsp:nvSpPr>
      <dsp:spPr>
        <a:xfrm>
          <a:off x="5572800" y="325627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90000"/>
            </a:lnSpc>
            <a:spcBef>
              <a:spcPct val="0"/>
            </a:spcBef>
            <a:spcAft>
              <a:spcPct val="35000"/>
            </a:spcAft>
            <a:buNone/>
            <a:defRPr cap="all"/>
          </a:pPr>
          <a:r>
            <a:rPr kumimoji="1" lang="ja-JP" sz="3500" kern="1200"/>
            <a:t>ブラックジャック</a:t>
          </a:r>
          <a:endParaRPr lang="en-US" sz="3500" kern="1200"/>
        </a:p>
      </dsp:txBody>
      <dsp:txXfrm>
        <a:off x="5572800" y="3256272"/>
        <a:ext cx="36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A9A32-9E2E-4D3F-9B81-9AE8105082D3}">
      <dsp:nvSpPr>
        <dsp:cNvPr id="0" name=""/>
        <dsp:cNvSpPr/>
      </dsp:nvSpPr>
      <dsp:spPr>
        <a:xfrm>
          <a:off x="679050" y="578771"/>
          <a:ext cx="1887187" cy="18871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0624A4-8AE8-4666-A6FC-3AAD43A8F7FD}">
      <dsp:nvSpPr>
        <dsp:cNvPr id="0" name=""/>
        <dsp:cNvSpPr/>
      </dsp:nvSpPr>
      <dsp:spPr>
        <a:xfrm>
          <a:off x="1081237" y="980959"/>
          <a:ext cx="1082812" cy="108281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6ED3DE-2752-4F4D-868E-CF65FB8E03DF}">
      <dsp:nvSpPr>
        <dsp:cNvPr id="0" name=""/>
        <dsp:cNvSpPr/>
      </dsp:nvSpPr>
      <dsp:spPr>
        <a:xfrm>
          <a:off x="75768" y="305377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cap="all"/>
          </a:pPr>
          <a:r>
            <a:rPr kumimoji="1" lang="ja-JP" sz="3000" kern="1200"/>
            <a:t>ランキング機能</a:t>
          </a:r>
          <a:endParaRPr lang="en-US" sz="3000" kern="1200"/>
        </a:p>
      </dsp:txBody>
      <dsp:txXfrm>
        <a:off x="75768" y="3053772"/>
        <a:ext cx="3093750" cy="720000"/>
      </dsp:txXfrm>
    </dsp:sp>
    <dsp:sp modelId="{DDC32C92-3413-41B7-87CA-664782F8D179}">
      <dsp:nvSpPr>
        <dsp:cNvPr id="0" name=""/>
        <dsp:cNvSpPr/>
      </dsp:nvSpPr>
      <dsp:spPr>
        <a:xfrm>
          <a:off x="4314206" y="578771"/>
          <a:ext cx="1887187" cy="1887187"/>
        </a:xfrm>
        <a:prstGeom prst="round2DiagRect">
          <a:avLst>
            <a:gd name="adj1" fmla="val 29727"/>
            <a:gd name="adj2" fmla="val 0"/>
          </a:avLst>
        </a:prstGeom>
        <a:solidFill>
          <a:schemeClr val="accent1"/>
        </a:solidFill>
        <a:ln>
          <a:noFill/>
        </a:ln>
        <a:effectLst/>
      </dsp:spPr>
      <dsp:style>
        <a:lnRef idx="0">
          <a:scrgbClr r="0" g="0" b="0"/>
        </a:lnRef>
        <a:fillRef idx="1">
          <a:scrgbClr r="0" g="0" b="0"/>
        </a:fillRef>
        <a:effectRef idx="0">
          <a:scrgbClr r="0" g="0" b="0"/>
        </a:effectRef>
        <a:fontRef idx="minor"/>
      </dsp:style>
    </dsp:sp>
    <dsp:sp modelId="{A4E8F46B-5C30-450D-A61B-A57A91ACB67E}">
      <dsp:nvSpPr>
        <dsp:cNvPr id="0" name=""/>
        <dsp:cNvSpPr/>
      </dsp:nvSpPr>
      <dsp:spPr>
        <a:xfrm>
          <a:off x="4716393" y="980959"/>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820EA5-7FAB-40DE-B91A-243DB3843191}">
      <dsp:nvSpPr>
        <dsp:cNvPr id="0" name=""/>
        <dsp:cNvSpPr/>
      </dsp:nvSpPr>
      <dsp:spPr>
        <a:xfrm>
          <a:off x="3710925" y="305377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cap="all"/>
          </a:pPr>
          <a:r>
            <a:rPr kumimoji="1" lang="ja-JP" altLang="en-US" sz="3000" kern="1200" dirty="0"/>
            <a:t>ランク</a:t>
          </a:r>
          <a:r>
            <a:rPr kumimoji="1" lang="ja-JP" sz="3000" kern="1200" dirty="0"/>
            <a:t>機能</a:t>
          </a:r>
          <a:endParaRPr lang="en-US" sz="3000" kern="1200" dirty="0"/>
        </a:p>
      </dsp:txBody>
      <dsp:txXfrm>
        <a:off x="3710925" y="3053772"/>
        <a:ext cx="3093750" cy="720000"/>
      </dsp:txXfrm>
    </dsp:sp>
    <dsp:sp modelId="{8D32EF3A-D15E-4BFC-B2BB-10756DB96EB7}">
      <dsp:nvSpPr>
        <dsp:cNvPr id="0" name=""/>
        <dsp:cNvSpPr/>
      </dsp:nvSpPr>
      <dsp:spPr>
        <a:xfrm>
          <a:off x="7949362" y="578771"/>
          <a:ext cx="1887187" cy="18871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929F01-B071-4B84-B3CF-CA8CD16C11E1}">
      <dsp:nvSpPr>
        <dsp:cNvPr id="0" name=""/>
        <dsp:cNvSpPr/>
      </dsp:nvSpPr>
      <dsp:spPr>
        <a:xfrm>
          <a:off x="8351550" y="980959"/>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D9C09C-7A58-431D-828C-4DEB9D275F8F}">
      <dsp:nvSpPr>
        <dsp:cNvPr id="0" name=""/>
        <dsp:cNvSpPr/>
      </dsp:nvSpPr>
      <dsp:spPr>
        <a:xfrm>
          <a:off x="7346081" y="305377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cap="all"/>
          </a:pPr>
          <a:r>
            <a:rPr kumimoji="1" lang="ja-JP" sz="3000" kern="1200"/>
            <a:t>アイテムショップ</a:t>
          </a:r>
          <a:endParaRPr lang="en-US" sz="3000" kern="1200"/>
        </a:p>
      </dsp:txBody>
      <dsp:txXfrm>
        <a:off x="7346081" y="3053772"/>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237C35-A1A6-421C-9E75-E0B1A772363B}" type="datetimeFigureOut">
              <a:rPr kumimoji="1" lang="ja-JP" altLang="en-US" smtClean="0"/>
              <a:t>2020/6/5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87CE2-0827-4236-A3AD-FEA7A41E1FB1}" type="slidenum">
              <a:rPr kumimoji="1" lang="ja-JP" altLang="en-US" smtClean="0"/>
              <a:t>‹#›</a:t>
            </a:fld>
            <a:endParaRPr kumimoji="1" lang="ja-JP" altLang="en-US"/>
          </a:p>
        </p:txBody>
      </p:sp>
    </p:spTree>
    <p:extLst>
      <p:ext uri="{BB962C8B-B14F-4D97-AF65-F5344CB8AC3E}">
        <p14:creationId xmlns:p14="http://schemas.microsoft.com/office/powerpoint/2010/main" val="132076104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D</a:t>
            </a:r>
            <a:r>
              <a:rPr kumimoji="1" lang="ja-JP" altLang="en-US" dirty="0"/>
              <a:t>グループのグループ開発についての発表を始めさせていただきます。よろしくお願いします。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21387CE2-0827-4236-A3AD-FEA7A41E1FB1}" type="slidenum">
              <a:rPr kumimoji="1" lang="ja-JP" altLang="en-US" smtClean="0"/>
              <a:t>1</a:t>
            </a:fld>
            <a:endParaRPr kumimoji="1" lang="ja-JP" altLang="en-US"/>
          </a:p>
        </p:txBody>
      </p:sp>
    </p:spTree>
    <p:extLst>
      <p:ext uri="{BB962C8B-B14F-4D97-AF65-F5344CB8AC3E}">
        <p14:creationId xmlns:p14="http://schemas.microsoft.com/office/powerpoint/2010/main" val="2755105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まず初めに目次です。この四つのことについて話をしていきます。</a:t>
            </a:r>
          </a:p>
        </p:txBody>
      </p:sp>
      <p:sp>
        <p:nvSpPr>
          <p:cNvPr id="4" name="スライド番号プレースホルダー 3"/>
          <p:cNvSpPr>
            <a:spLocks noGrp="1"/>
          </p:cNvSpPr>
          <p:nvPr>
            <p:ph type="sldNum" sz="quarter" idx="5"/>
          </p:nvPr>
        </p:nvSpPr>
        <p:spPr/>
        <p:txBody>
          <a:bodyPr/>
          <a:lstStyle/>
          <a:p>
            <a:fld id="{21387CE2-0827-4236-A3AD-FEA7A41E1FB1}" type="slidenum">
              <a:rPr kumimoji="1" lang="ja-JP" altLang="en-US" smtClean="0"/>
              <a:t>2</a:t>
            </a:fld>
            <a:endParaRPr kumimoji="1" lang="ja-JP" altLang="en-US"/>
          </a:p>
        </p:txBody>
      </p:sp>
    </p:spTree>
    <p:extLst>
      <p:ext uri="{BB962C8B-B14F-4D97-AF65-F5344CB8AC3E}">
        <p14:creationId xmlns:p14="http://schemas.microsoft.com/office/powerpoint/2010/main" val="3379197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制作物としては、カジノをイメージとしたギャンブルをするゲームです。</a:t>
            </a:r>
          </a:p>
        </p:txBody>
      </p:sp>
      <p:sp>
        <p:nvSpPr>
          <p:cNvPr id="4" name="スライド番号プレースホルダー 3"/>
          <p:cNvSpPr>
            <a:spLocks noGrp="1"/>
          </p:cNvSpPr>
          <p:nvPr>
            <p:ph type="sldNum" sz="quarter" idx="5"/>
          </p:nvPr>
        </p:nvSpPr>
        <p:spPr/>
        <p:txBody>
          <a:bodyPr/>
          <a:lstStyle/>
          <a:p>
            <a:fld id="{21387CE2-0827-4236-A3AD-FEA7A41E1FB1}" type="slidenum">
              <a:rPr kumimoji="1" lang="ja-JP" altLang="en-US" smtClean="0"/>
              <a:t>3</a:t>
            </a:fld>
            <a:endParaRPr kumimoji="1" lang="ja-JP" altLang="en-US"/>
          </a:p>
        </p:txBody>
      </p:sp>
    </p:spTree>
    <p:extLst>
      <p:ext uri="{BB962C8B-B14F-4D97-AF65-F5344CB8AC3E}">
        <p14:creationId xmlns:p14="http://schemas.microsoft.com/office/powerpoint/2010/main" val="3659944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開発目的は、誰でもできるようなゲームを作りたくてギャンブルにしました。ギャンブルが苦手な方でも、ゲームで楽しんでいただきたいです。</a:t>
            </a:r>
            <a:endParaRPr kumimoji="1" lang="en-US" altLang="ja-JP" dirty="0"/>
          </a:p>
          <a:p>
            <a:r>
              <a:rPr kumimoji="1" lang="ja-JP" altLang="en-US" dirty="0"/>
              <a:t>アプリ名は沖ベガスといいます。沖縄でラスベガスにいるような体験ができるというコンセプトでこの名前になりました。</a:t>
            </a:r>
          </a:p>
        </p:txBody>
      </p:sp>
      <p:sp>
        <p:nvSpPr>
          <p:cNvPr id="4" name="スライド番号プレースホルダー 3"/>
          <p:cNvSpPr>
            <a:spLocks noGrp="1"/>
          </p:cNvSpPr>
          <p:nvPr>
            <p:ph type="sldNum" sz="quarter" idx="5"/>
          </p:nvPr>
        </p:nvSpPr>
        <p:spPr/>
        <p:txBody>
          <a:bodyPr/>
          <a:lstStyle/>
          <a:p>
            <a:fld id="{21387CE2-0827-4236-A3AD-FEA7A41E1FB1}" type="slidenum">
              <a:rPr kumimoji="1" lang="ja-JP" altLang="en-US" smtClean="0"/>
              <a:t>4</a:t>
            </a:fld>
            <a:endParaRPr kumimoji="1" lang="ja-JP" altLang="en-US"/>
          </a:p>
        </p:txBody>
      </p:sp>
    </p:spTree>
    <p:extLst>
      <p:ext uri="{BB962C8B-B14F-4D97-AF65-F5344CB8AC3E}">
        <p14:creationId xmlns:p14="http://schemas.microsoft.com/office/powerpoint/2010/main" val="3698549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dirty="0"/>
              <a:t>続いてアプリの内容です。ポーカーとブラックジャックをプレイすることができます。</a:t>
            </a:r>
            <a:endParaRPr kumimoji="1" lang="en-US" altLang="ja-JP" dirty="0"/>
          </a:p>
          <a:p>
            <a:pPr marL="0" indent="0">
              <a:buNone/>
            </a:pPr>
            <a:r>
              <a:rPr lang="ja-JP" altLang="en-US" dirty="0"/>
              <a:t>これらのゲームをプレイし、コインを集めることでお金持ちになった気持ちになれます。</a:t>
            </a:r>
            <a:endParaRPr lang="en-US" altLang="ja-JP" dirty="0"/>
          </a:p>
        </p:txBody>
      </p:sp>
      <p:sp>
        <p:nvSpPr>
          <p:cNvPr id="4" name="スライド番号プレースホルダー 3"/>
          <p:cNvSpPr>
            <a:spLocks noGrp="1"/>
          </p:cNvSpPr>
          <p:nvPr>
            <p:ph type="sldNum" sz="quarter" idx="5"/>
          </p:nvPr>
        </p:nvSpPr>
        <p:spPr/>
        <p:txBody>
          <a:bodyPr/>
          <a:lstStyle/>
          <a:p>
            <a:fld id="{21387CE2-0827-4236-A3AD-FEA7A41E1FB1}" type="slidenum">
              <a:rPr kumimoji="1" lang="ja-JP" altLang="en-US" smtClean="0"/>
              <a:t>5</a:t>
            </a:fld>
            <a:endParaRPr kumimoji="1" lang="ja-JP" altLang="en-US"/>
          </a:p>
        </p:txBody>
      </p:sp>
    </p:spTree>
    <p:extLst>
      <p:ext uri="{BB962C8B-B14F-4D97-AF65-F5344CB8AC3E}">
        <p14:creationId xmlns:p14="http://schemas.microsoft.com/office/powerpoint/2010/main" val="99395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dirty="0"/>
              <a:t>機能についてはこの三つを実装します。ランキング機能は、</a:t>
            </a:r>
            <a:r>
              <a:rPr lang="ja-JP" altLang="en-US" dirty="0"/>
              <a:t>集めたコインによって順位が付けられ、ランキングとして表示する機能を実装します。</a:t>
            </a:r>
            <a:endParaRPr lang="en-US" altLang="ja-JP" dirty="0"/>
          </a:p>
          <a:p>
            <a:pPr marL="0" indent="0">
              <a:buNone/>
            </a:pPr>
            <a:r>
              <a:rPr kumimoji="1" lang="ja-JP" altLang="en-US" dirty="0"/>
              <a:t>ランク機能も実装する予定で、獲得したコインに応じて</a:t>
            </a:r>
            <a:r>
              <a:rPr lang="ja-JP" altLang="en-US" dirty="0"/>
              <a:t>ランクが昇格し、ランクに応じて機能が解放されます。</a:t>
            </a:r>
            <a:endParaRPr lang="en-US" altLang="ja-JP" dirty="0"/>
          </a:p>
          <a:p>
            <a:pPr marL="0" indent="0">
              <a:buNone/>
            </a:pPr>
            <a:r>
              <a:rPr kumimoji="1" lang="ja-JP" altLang="en-US" dirty="0"/>
              <a:t>ランクを開放することで、必殺技が使えたり、レートを上げることができるようになります。</a:t>
            </a:r>
            <a:endParaRPr kumimoji="1" lang="en-US" altLang="ja-JP" dirty="0"/>
          </a:p>
          <a:p>
            <a:pPr marL="0" indent="0">
              <a:buNone/>
            </a:pPr>
            <a:r>
              <a:rPr kumimoji="1" lang="ja-JP" altLang="en-US" dirty="0"/>
              <a:t>アイテムショップでは、消費アイテムの購入と、必殺技の購入ができます。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21387CE2-0827-4236-A3AD-FEA7A41E1FB1}" type="slidenum">
              <a:rPr kumimoji="1" lang="ja-JP" altLang="en-US" smtClean="0"/>
              <a:t>6</a:t>
            </a:fld>
            <a:endParaRPr kumimoji="1" lang="ja-JP" altLang="en-US"/>
          </a:p>
        </p:txBody>
      </p:sp>
    </p:spTree>
    <p:extLst>
      <p:ext uri="{BB962C8B-B14F-4D97-AF65-F5344CB8AC3E}">
        <p14:creationId xmlns:p14="http://schemas.microsoft.com/office/powerpoint/2010/main" val="2567913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みんなの楽しめるみんながお金持ちになれるゲームを作っていくのでぜひ遊んでみてください。（作ったら）</a:t>
            </a:r>
            <a:endParaRPr kumimoji="1" lang="en-US" altLang="ja-JP" dirty="0"/>
          </a:p>
        </p:txBody>
      </p:sp>
      <p:sp>
        <p:nvSpPr>
          <p:cNvPr id="4" name="スライド番号プレースホルダー 3"/>
          <p:cNvSpPr>
            <a:spLocks noGrp="1"/>
          </p:cNvSpPr>
          <p:nvPr>
            <p:ph type="sldNum" sz="quarter" idx="5"/>
          </p:nvPr>
        </p:nvSpPr>
        <p:spPr/>
        <p:txBody>
          <a:bodyPr/>
          <a:lstStyle/>
          <a:p>
            <a:fld id="{21387CE2-0827-4236-A3AD-FEA7A41E1FB1}" type="slidenum">
              <a:rPr kumimoji="1" lang="ja-JP" altLang="en-US" smtClean="0"/>
              <a:t>7</a:t>
            </a:fld>
            <a:endParaRPr kumimoji="1" lang="ja-JP" altLang="en-US"/>
          </a:p>
        </p:txBody>
      </p:sp>
    </p:spTree>
    <p:extLst>
      <p:ext uri="{BB962C8B-B14F-4D97-AF65-F5344CB8AC3E}">
        <p14:creationId xmlns:p14="http://schemas.microsoft.com/office/powerpoint/2010/main" val="3956138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a:t>
            </a:r>
            <a:r>
              <a:rPr kumimoji="1" lang="en-US" altLang="ja-JP" dirty="0"/>
              <a:t>D</a:t>
            </a:r>
            <a:r>
              <a:rPr kumimoji="1" lang="ja-JP" altLang="en-US" dirty="0"/>
              <a:t>グループの発表とさせていただきます。ご清聴ありがとうございました。</a:t>
            </a:r>
          </a:p>
        </p:txBody>
      </p:sp>
      <p:sp>
        <p:nvSpPr>
          <p:cNvPr id="4" name="スライド番号プレースホルダー 3"/>
          <p:cNvSpPr>
            <a:spLocks noGrp="1"/>
          </p:cNvSpPr>
          <p:nvPr>
            <p:ph type="sldNum" sz="quarter" idx="5"/>
          </p:nvPr>
        </p:nvSpPr>
        <p:spPr/>
        <p:txBody>
          <a:bodyPr/>
          <a:lstStyle/>
          <a:p>
            <a:fld id="{21387CE2-0827-4236-A3AD-FEA7A41E1FB1}" type="slidenum">
              <a:rPr kumimoji="1" lang="ja-JP" altLang="en-US" smtClean="0"/>
              <a:t>8</a:t>
            </a:fld>
            <a:endParaRPr kumimoji="1" lang="ja-JP" altLang="en-US"/>
          </a:p>
        </p:txBody>
      </p:sp>
    </p:spTree>
    <p:extLst>
      <p:ext uri="{BB962C8B-B14F-4D97-AF65-F5344CB8AC3E}">
        <p14:creationId xmlns:p14="http://schemas.microsoft.com/office/powerpoint/2010/main" val="1203553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211AE9-74AE-48E8-9FA9-3A6AC175F57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CE9C9C2-5ECB-4838-9DF2-7B9E07C1EB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58E945B-D0B8-4F18-849E-96D95F1F8A97}"/>
              </a:ext>
            </a:extLst>
          </p:cNvPr>
          <p:cNvSpPr>
            <a:spLocks noGrp="1"/>
          </p:cNvSpPr>
          <p:nvPr>
            <p:ph type="dt" sz="half" idx="10"/>
          </p:nvPr>
        </p:nvSpPr>
        <p:spPr/>
        <p:txBody>
          <a:bodyPr/>
          <a:lstStyle/>
          <a:p>
            <a:fld id="{00B73EE0-B040-4E75-9901-DB2CB38F5486}" type="datetimeFigureOut">
              <a:rPr kumimoji="1" lang="ja-JP" altLang="en-US" smtClean="0"/>
              <a:t>2020/6/5</a:t>
            </a:fld>
            <a:endParaRPr kumimoji="1" lang="ja-JP" altLang="en-US"/>
          </a:p>
        </p:txBody>
      </p:sp>
      <p:sp>
        <p:nvSpPr>
          <p:cNvPr id="5" name="フッター プレースホルダー 4">
            <a:extLst>
              <a:ext uri="{FF2B5EF4-FFF2-40B4-BE49-F238E27FC236}">
                <a16:creationId xmlns:a16="http://schemas.microsoft.com/office/drawing/2014/main" id="{560510A3-9382-4E77-9EF1-4B83E9897D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E8D31B-E03C-4FE7-9658-A3D6D8143521}"/>
              </a:ext>
            </a:extLst>
          </p:cNvPr>
          <p:cNvSpPr>
            <a:spLocks noGrp="1"/>
          </p:cNvSpPr>
          <p:nvPr>
            <p:ph type="sldNum" sz="quarter" idx="12"/>
          </p:nvPr>
        </p:nvSpPr>
        <p:spPr/>
        <p:txBody>
          <a:bodyPr/>
          <a:lstStyle/>
          <a:p>
            <a:fld id="{6527D97A-D052-43A8-AD6F-DF1A7667053D}" type="slidenum">
              <a:rPr kumimoji="1" lang="ja-JP" altLang="en-US" smtClean="0"/>
              <a:t>‹#›</a:t>
            </a:fld>
            <a:endParaRPr kumimoji="1" lang="ja-JP" altLang="en-US"/>
          </a:p>
        </p:txBody>
      </p:sp>
    </p:spTree>
    <p:extLst>
      <p:ext uri="{BB962C8B-B14F-4D97-AF65-F5344CB8AC3E}">
        <p14:creationId xmlns:p14="http://schemas.microsoft.com/office/powerpoint/2010/main" val="288447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F221E9-7587-4D80-A69C-84B98D02BBF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6DC8F58-0C2D-45C7-A726-2F82EDCECC3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FEB98D8-6CAD-444B-B1C3-247A61A99722}"/>
              </a:ext>
            </a:extLst>
          </p:cNvPr>
          <p:cNvSpPr>
            <a:spLocks noGrp="1"/>
          </p:cNvSpPr>
          <p:nvPr>
            <p:ph type="dt" sz="half" idx="10"/>
          </p:nvPr>
        </p:nvSpPr>
        <p:spPr/>
        <p:txBody>
          <a:bodyPr/>
          <a:lstStyle/>
          <a:p>
            <a:fld id="{00B73EE0-B040-4E75-9901-DB2CB38F5486}" type="datetimeFigureOut">
              <a:rPr kumimoji="1" lang="ja-JP" altLang="en-US" smtClean="0"/>
              <a:t>2020/6/5</a:t>
            </a:fld>
            <a:endParaRPr kumimoji="1" lang="ja-JP" altLang="en-US"/>
          </a:p>
        </p:txBody>
      </p:sp>
      <p:sp>
        <p:nvSpPr>
          <p:cNvPr id="5" name="フッター プレースホルダー 4">
            <a:extLst>
              <a:ext uri="{FF2B5EF4-FFF2-40B4-BE49-F238E27FC236}">
                <a16:creationId xmlns:a16="http://schemas.microsoft.com/office/drawing/2014/main" id="{A7329163-629D-467F-8BDA-9FAA1C0E55D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73DBA6-663C-44A1-9750-5126FA188635}"/>
              </a:ext>
            </a:extLst>
          </p:cNvPr>
          <p:cNvSpPr>
            <a:spLocks noGrp="1"/>
          </p:cNvSpPr>
          <p:nvPr>
            <p:ph type="sldNum" sz="quarter" idx="12"/>
          </p:nvPr>
        </p:nvSpPr>
        <p:spPr/>
        <p:txBody>
          <a:bodyPr/>
          <a:lstStyle/>
          <a:p>
            <a:fld id="{6527D97A-D052-43A8-AD6F-DF1A7667053D}" type="slidenum">
              <a:rPr kumimoji="1" lang="ja-JP" altLang="en-US" smtClean="0"/>
              <a:t>‹#›</a:t>
            </a:fld>
            <a:endParaRPr kumimoji="1" lang="ja-JP" altLang="en-US"/>
          </a:p>
        </p:txBody>
      </p:sp>
    </p:spTree>
    <p:extLst>
      <p:ext uri="{BB962C8B-B14F-4D97-AF65-F5344CB8AC3E}">
        <p14:creationId xmlns:p14="http://schemas.microsoft.com/office/powerpoint/2010/main" val="4263831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33F2DB3-290B-4221-B9A9-0067C1018BA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66C9D93-C222-4F1F-970F-36E631E650C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E68569-B628-449B-954E-6F5130F286A3}"/>
              </a:ext>
            </a:extLst>
          </p:cNvPr>
          <p:cNvSpPr>
            <a:spLocks noGrp="1"/>
          </p:cNvSpPr>
          <p:nvPr>
            <p:ph type="dt" sz="half" idx="10"/>
          </p:nvPr>
        </p:nvSpPr>
        <p:spPr/>
        <p:txBody>
          <a:bodyPr/>
          <a:lstStyle/>
          <a:p>
            <a:fld id="{00B73EE0-B040-4E75-9901-DB2CB38F5486}" type="datetimeFigureOut">
              <a:rPr kumimoji="1" lang="ja-JP" altLang="en-US" smtClean="0"/>
              <a:t>2020/6/5</a:t>
            </a:fld>
            <a:endParaRPr kumimoji="1" lang="ja-JP" altLang="en-US"/>
          </a:p>
        </p:txBody>
      </p:sp>
      <p:sp>
        <p:nvSpPr>
          <p:cNvPr id="5" name="フッター プレースホルダー 4">
            <a:extLst>
              <a:ext uri="{FF2B5EF4-FFF2-40B4-BE49-F238E27FC236}">
                <a16:creationId xmlns:a16="http://schemas.microsoft.com/office/drawing/2014/main" id="{16C2EF07-1AB1-4878-968E-2BA1224ED8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382AFD-F3DE-44B0-9BDF-D30EF8C302E2}"/>
              </a:ext>
            </a:extLst>
          </p:cNvPr>
          <p:cNvSpPr>
            <a:spLocks noGrp="1"/>
          </p:cNvSpPr>
          <p:nvPr>
            <p:ph type="sldNum" sz="quarter" idx="12"/>
          </p:nvPr>
        </p:nvSpPr>
        <p:spPr/>
        <p:txBody>
          <a:bodyPr/>
          <a:lstStyle/>
          <a:p>
            <a:fld id="{6527D97A-D052-43A8-AD6F-DF1A7667053D}" type="slidenum">
              <a:rPr kumimoji="1" lang="ja-JP" altLang="en-US" smtClean="0"/>
              <a:t>‹#›</a:t>
            </a:fld>
            <a:endParaRPr kumimoji="1" lang="ja-JP" altLang="en-US"/>
          </a:p>
        </p:txBody>
      </p:sp>
    </p:spTree>
    <p:extLst>
      <p:ext uri="{BB962C8B-B14F-4D97-AF65-F5344CB8AC3E}">
        <p14:creationId xmlns:p14="http://schemas.microsoft.com/office/powerpoint/2010/main" val="4169570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01DF3A-4CE0-493D-80E2-19E7588ED66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1FCD892-E709-41ED-8C3A-EB87DE99ACC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6877323-87C4-43B3-ABC1-F1F7AA5701A7}"/>
              </a:ext>
            </a:extLst>
          </p:cNvPr>
          <p:cNvSpPr>
            <a:spLocks noGrp="1"/>
          </p:cNvSpPr>
          <p:nvPr>
            <p:ph type="dt" sz="half" idx="10"/>
          </p:nvPr>
        </p:nvSpPr>
        <p:spPr/>
        <p:txBody>
          <a:bodyPr/>
          <a:lstStyle/>
          <a:p>
            <a:fld id="{00B73EE0-B040-4E75-9901-DB2CB38F5486}" type="datetimeFigureOut">
              <a:rPr kumimoji="1" lang="ja-JP" altLang="en-US" smtClean="0"/>
              <a:t>2020/6/5</a:t>
            </a:fld>
            <a:endParaRPr kumimoji="1" lang="ja-JP" altLang="en-US"/>
          </a:p>
        </p:txBody>
      </p:sp>
      <p:sp>
        <p:nvSpPr>
          <p:cNvPr id="5" name="フッター プレースホルダー 4">
            <a:extLst>
              <a:ext uri="{FF2B5EF4-FFF2-40B4-BE49-F238E27FC236}">
                <a16:creationId xmlns:a16="http://schemas.microsoft.com/office/drawing/2014/main" id="{D13E5B3B-2686-4BAD-9235-F05735FA1D0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86C2BA-E9D1-4235-9482-83819E4EB785}"/>
              </a:ext>
            </a:extLst>
          </p:cNvPr>
          <p:cNvSpPr>
            <a:spLocks noGrp="1"/>
          </p:cNvSpPr>
          <p:nvPr>
            <p:ph type="sldNum" sz="quarter" idx="12"/>
          </p:nvPr>
        </p:nvSpPr>
        <p:spPr/>
        <p:txBody>
          <a:bodyPr/>
          <a:lstStyle/>
          <a:p>
            <a:fld id="{6527D97A-D052-43A8-AD6F-DF1A7667053D}" type="slidenum">
              <a:rPr kumimoji="1" lang="ja-JP" altLang="en-US" smtClean="0"/>
              <a:t>‹#›</a:t>
            </a:fld>
            <a:endParaRPr kumimoji="1" lang="ja-JP" altLang="en-US"/>
          </a:p>
        </p:txBody>
      </p:sp>
    </p:spTree>
    <p:extLst>
      <p:ext uri="{BB962C8B-B14F-4D97-AF65-F5344CB8AC3E}">
        <p14:creationId xmlns:p14="http://schemas.microsoft.com/office/powerpoint/2010/main" val="74848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E64801-FC21-4D2E-BE01-8B0E2E5F074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3CC545A-28DF-4ABC-90EF-AC0A2973A6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82337CA-46E6-4FB6-8910-B6AFB13745BD}"/>
              </a:ext>
            </a:extLst>
          </p:cNvPr>
          <p:cNvSpPr>
            <a:spLocks noGrp="1"/>
          </p:cNvSpPr>
          <p:nvPr>
            <p:ph type="dt" sz="half" idx="10"/>
          </p:nvPr>
        </p:nvSpPr>
        <p:spPr/>
        <p:txBody>
          <a:bodyPr/>
          <a:lstStyle/>
          <a:p>
            <a:fld id="{00B73EE0-B040-4E75-9901-DB2CB38F5486}" type="datetimeFigureOut">
              <a:rPr kumimoji="1" lang="ja-JP" altLang="en-US" smtClean="0"/>
              <a:t>2020/6/5</a:t>
            </a:fld>
            <a:endParaRPr kumimoji="1" lang="ja-JP" altLang="en-US"/>
          </a:p>
        </p:txBody>
      </p:sp>
      <p:sp>
        <p:nvSpPr>
          <p:cNvPr id="5" name="フッター プレースホルダー 4">
            <a:extLst>
              <a:ext uri="{FF2B5EF4-FFF2-40B4-BE49-F238E27FC236}">
                <a16:creationId xmlns:a16="http://schemas.microsoft.com/office/drawing/2014/main" id="{8FA0B29B-31E9-42E1-B277-77B6E97FC4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77193C2-B44A-4A8F-B887-D44AC5F952B8}"/>
              </a:ext>
            </a:extLst>
          </p:cNvPr>
          <p:cNvSpPr>
            <a:spLocks noGrp="1"/>
          </p:cNvSpPr>
          <p:nvPr>
            <p:ph type="sldNum" sz="quarter" idx="12"/>
          </p:nvPr>
        </p:nvSpPr>
        <p:spPr/>
        <p:txBody>
          <a:bodyPr/>
          <a:lstStyle/>
          <a:p>
            <a:fld id="{6527D97A-D052-43A8-AD6F-DF1A7667053D}" type="slidenum">
              <a:rPr kumimoji="1" lang="ja-JP" altLang="en-US" smtClean="0"/>
              <a:t>‹#›</a:t>
            </a:fld>
            <a:endParaRPr kumimoji="1" lang="ja-JP" altLang="en-US"/>
          </a:p>
        </p:txBody>
      </p:sp>
    </p:spTree>
    <p:extLst>
      <p:ext uri="{BB962C8B-B14F-4D97-AF65-F5344CB8AC3E}">
        <p14:creationId xmlns:p14="http://schemas.microsoft.com/office/powerpoint/2010/main" val="1171987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C3F5CE-20C9-4564-9DE3-AB907C4C34B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D3939B5-E874-4110-9CAA-279A1D97ED9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217FAA7-D52A-471E-896F-6D96AAC9E28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105C803-471A-403F-AF5F-9308323347EC}"/>
              </a:ext>
            </a:extLst>
          </p:cNvPr>
          <p:cNvSpPr>
            <a:spLocks noGrp="1"/>
          </p:cNvSpPr>
          <p:nvPr>
            <p:ph type="dt" sz="half" idx="10"/>
          </p:nvPr>
        </p:nvSpPr>
        <p:spPr/>
        <p:txBody>
          <a:bodyPr/>
          <a:lstStyle/>
          <a:p>
            <a:fld id="{00B73EE0-B040-4E75-9901-DB2CB38F5486}" type="datetimeFigureOut">
              <a:rPr kumimoji="1" lang="ja-JP" altLang="en-US" smtClean="0"/>
              <a:t>2020/6/5</a:t>
            </a:fld>
            <a:endParaRPr kumimoji="1" lang="ja-JP" altLang="en-US"/>
          </a:p>
        </p:txBody>
      </p:sp>
      <p:sp>
        <p:nvSpPr>
          <p:cNvPr id="6" name="フッター プレースホルダー 5">
            <a:extLst>
              <a:ext uri="{FF2B5EF4-FFF2-40B4-BE49-F238E27FC236}">
                <a16:creationId xmlns:a16="http://schemas.microsoft.com/office/drawing/2014/main" id="{43A11F3D-E663-410B-90DB-1FB542DC9D5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58D12E8-D640-46A7-BA33-E54AF24E620B}"/>
              </a:ext>
            </a:extLst>
          </p:cNvPr>
          <p:cNvSpPr>
            <a:spLocks noGrp="1"/>
          </p:cNvSpPr>
          <p:nvPr>
            <p:ph type="sldNum" sz="quarter" idx="12"/>
          </p:nvPr>
        </p:nvSpPr>
        <p:spPr/>
        <p:txBody>
          <a:bodyPr/>
          <a:lstStyle/>
          <a:p>
            <a:fld id="{6527D97A-D052-43A8-AD6F-DF1A7667053D}" type="slidenum">
              <a:rPr kumimoji="1" lang="ja-JP" altLang="en-US" smtClean="0"/>
              <a:t>‹#›</a:t>
            </a:fld>
            <a:endParaRPr kumimoji="1" lang="ja-JP" altLang="en-US"/>
          </a:p>
        </p:txBody>
      </p:sp>
    </p:spTree>
    <p:extLst>
      <p:ext uri="{BB962C8B-B14F-4D97-AF65-F5344CB8AC3E}">
        <p14:creationId xmlns:p14="http://schemas.microsoft.com/office/powerpoint/2010/main" val="3564737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DFCA6F-EC0E-4F0A-8CCC-434CA96F05A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5C6C081-95FA-48B1-8575-A1C0181BC8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A1ECCFF-A807-4698-AD50-FCAA8D85FDC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0A2490B-B55C-4241-86CA-22CDC4247A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7B44BFD-4D76-4992-A17D-F45DC739D69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9877C7D-A0AC-4FC1-94A4-C1C45E545009}"/>
              </a:ext>
            </a:extLst>
          </p:cNvPr>
          <p:cNvSpPr>
            <a:spLocks noGrp="1"/>
          </p:cNvSpPr>
          <p:nvPr>
            <p:ph type="dt" sz="half" idx="10"/>
          </p:nvPr>
        </p:nvSpPr>
        <p:spPr/>
        <p:txBody>
          <a:bodyPr/>
          <a:lstStyle/>
          <a:p>
            <a:fld id="{00B73EE0-B040-4E75-9901-DB2CB38F5486}" type="datetimeFigureOut">
              <a:rPr kumimoji="1" lang="ja-JP" altLang="en-US" smtClean="0"/>
              <a:t>2020/6/5</a:t>
            </a:fld>
            <a:endParaRPr kumimoji="1" lang="ja-JP" altLang="en-US"/>
          </a:p>
        </p:txBody>
      </p:sp>
      <p:sp>
        <p:nvSpPr>
          <p:cNvPr id="8" name="フッター プレースホルダー 7">
            <a:extLst>
              <a:ext uri="{FF2B5EF4-FFF2-40B4-BE49-F238E27FC236}">
                <a16:creationId xmlns:a16="http://schemas.microsoft.com/office/drawing/2014/main" id="{7A2F3973-5038-4909-82DE-A81561FDD6B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1E442F7-8D10-4667-9F73-1F9C8D360C2C}"/>
              </a:ext>
            </a:extLst>
          </p:cNvPr>
          <p:cNvSpPr>
            <a:spLocks noGrp="1"/>
          </p:cNvSpPr>
          <p:nvPr>
            <p:ph type="sldNum" sz="quarter" idx="12"/>
          </p:nvPr>
        </p:nvSpPr>
        <p:spPr/>
        <p:txBody>
          <a:bodyPr/>
          <a:lstStyle/>
          <a:p>
            <a:fld id="{6527D97A-D052-43A8-AD6F-DF1A7667053D}" type="slidenum">
              <a:rPr kumimoji="1" lang="ja-JP" altLang="en-US" smtClean="0"/>
              <a:t>‹#›</a:t>
            </a:fld>
            <a:endParaRPr kumimoji="1" lang="ja-JP" altLang="en-US"/>
          </a:p>
        </p:txBody>
      </p:sp>
    </p:spTree>
    <p:extLst>
      <p:ext uri="{BB962C8B-B14F-4D97-AF65-F5344CB8AC3E}">
        <p14:creationId xmlns:p14="http://schemas.microsoft.com/office/powerpoint/2010/main" val="1500974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B3EF6A-BC8E-46F6-9D88-C3C608AC1C6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26C06D0-AF74-4A4B-A540-7D5069C8FE1A}"/>
              </a:ext>
            </a:extLst>
          </p:cNvPr>
          <p:cNvSpPr>
            <a:spLocks noGrp="1"/>
          </p:cNvSpPr>
          <p:nvPr>
            <p:ph type="dt" sz="half" idx="10"/>
          </p:nvPr>
        </p:nvSpPr>
        <p:spPr/>
        <p:txBody>
          <a:bodyPr/>
          <a:lstStyle/>
          <a:p>
            <a:fld id="{00B73EE0-B040-4E75-9901-DB2CB38F5486}" type="datetimeFigureOut">
              <a:rPr kumimoji="1" lang="ja-JP" altLang="en-US" smtClean="0"/>
              <a:t>2020/6/5</a:t>
            </a:fld>
            <a:endParaRPr kumimoji="1" lang="ja-JP" altLang="en-US"/>
          </a:p>
        </p:txBody>
      </p:sp>
      <p:sp>
        <p:nvSpPr>
          <p:cNvPr id="4" name="フッター プレースホルダー 3">
            <a:extLst>
              <a:ext uri="{FF2B5EF4-FFF2-40B4-BE49-F238E27FC236}">
                <a16:creationId xmlns:a16="http://schemas.microsoft.com/office/drawing/2014/main" id="{3A653475-E67F-4F13-BBF9-2E1CB970B67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A23F735-D354-4ADE-9171-735293A9446A}"/>
              </a:ext>
            </a:extLst>
          </p:cNvPr>
          <p:cNvSpPr>
            <a:spLocks noGrp="1"/>
          </p:cNvSpPr>
          <p:nvPr>
            <p:ph type="sldNum" sz="quarter" idx="12"/>
          </p:nvPr>
        </p:nvSpPr>
        <p:spPr/>
        <p:txBody>
          <a:bodyPr/>
          <a:lstStyle/>
          <a:p>
            <a:fld id="{6527D97A-D052-43A8-AD6F-DF1A7667053D}" type="slidenum">
              <a:rPr kumimoji="1" lang="ja-JP" altLang="en-US" smtClean="0"/>
              <a:t>‹#›</a:t>
            </a:fld>
            <a:endParaRPr kumimoji="1" lang="ja-JP" altLang="en-US"/>
          </a:p>
        </p:txBody>
      </p:sp>
    </p:spTree>
    <p:extLst>
      <p:ext uri="{BB962C8B-B14F-4D97-AF65-F5344CB8AC3E}">
        <p14:creationId xmlns:p14="http://schemas.microsoft.com/office/powerpoint/2010/main" val="2760563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ECF9E76-3E45-4243-AF9B-72256A487B53}"/>
              </a:ext>
            </a:extLst>
          </p:cNvPr>
          <p:cNvSpPr>
            <a:spLocks noGrp="1"/>
          </p:cNvSpPr>
          <p:nvPr>
            <p:ph type="dt" sz="half" idx="10"/>
          </p:nvPr>
        </p:nvSpPr>
        <p:spPr/>
        <p:txBody>
          <a:bodyPr/>
          <a:lstStyle/>
          <a:p>
            <a:fld id="{00B73EE0-B040-4E75-9901-DB2CB38F5486}" type="datetimeFigureOut">
              <a:rPr kumimoji="1" lang="ja-JP" altLang="en-US" smtClean="0"/>
              <a:t>2020/6/5</a:t>
            </a:fld>
            <a:endParaRPr kumimoji="1" lang="ja-JP" altLang="en-US"/>
          </a:p>
        </p:txBody>
      </p:sp>
      <p:sp>
        <p:nvSpPr>
          <p:cNvPr id="3" name="フッター プレースホルダー 2">
            <a:extLst>
              <a:ext uri="{FF2B5EF4-FFF2-40B4-BE49-F238E27FC236}">
                <a16:creationId xmlns:a16="http://schemas.microsoft.com/office/drawing/2014/main" id="{0898E8FD-47AB-482C-A6E8-C2511A00CD6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FC2F045-B56A-4158-851C-17A4474E4AEB}"/>
              </a:ext>
            </a:extLst>
          </p:cNvPr>
          <p:cNvSpPr>
            <a:spLocks noGrp="1"/>
          </p:cNvSpPr>
          <p:nvPr>
            <p:ph type="sldNum" sz="quarter" idx="12"/>
          </p:nvPr>
        </p:nvSpPr>
        <p:spPr/>
        <p:txBody>
          <a:bodyPr/>
          <a:lstStyle/>
          <a:p>
            <a:fld id="{6527D97A-D052-43A8-AD6F-DF1A7667053D}" type="slidenum">
              <a:rPr kumimoji="1" lang="ja-JP" altLang="en-US" smtClean="0"/>
              <a:t>‹#›</a:t>
            </a:fld>
            <a:endParaRPr kumimoji="1" lang="ja-JP" altLang="en-US"/>
          </a:p>
        </p:txBody>
      </p:sp>
    </p:spTree>
    <p:extLst>
      <p:ext uri="{BB962C8B-B14F-4D97-AF65-F5344CB8AC3E}">
        <p14:creationId xmlns:p14="http://schemas.microsoft.com/office/powerpoint/2010/main" val="209301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B2BAB3-9C64-46DE-97C4-9EF8D8C73BD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98DEB72-52AB-4BC8-87EB-1927A527FB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88E10B9-8A94-4CB1-AD6A-416BA3E7BC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1C87691-F11B-446E-814B-E9E712B5F815}"/>
              </a:ext>
            </a:extLst>
          </p:cNvPr>
          <p:cNvSpPr>
            <a:spLocks noGrp="1"/>
          </p:cNvSpPr>
          <p:nvPr>
            <p:ph type="dt" sz="half" idx="10"/>
          </p:nvPr>
        </p:nvSpPr>
        <p:spPr/>
        <p:txBody>
          <a:bodyPr/>
          <a:lstStyle/>
          <a:p>
            <a:fld id="{00B73EE0-B040-4E75-9901-DB2CB38F5486}" type="datetimeFigureOut">
              <a:rPr kumimoji="1" lang="ja-JP" altLang="en-US" smtClean="0"/>
              <a:t>2020/6/5</a:t>
            </a:fld>
            <a:endParaRPr kumimoji="1" lang="ja-JP" altLang="en-US"/>
          </a:p>
        </p:txBody>
      </p:sp>
      <p:sp>
        <p:nvSpPr>
          <p:cNvPr id="6" name="フッター プレースホルダー 5">
            <a:extLst>
              <a:ext uri="{FF2B5EF4-FFF2-40B4-BE49-F238E27FC236}">
                <a16:creationId xmlns:a16="http://schemas.microsoft.com/office/drawing/2014/main" id="{13A3A8B2-4198-4ABD-8598-E859DCC6DD6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E6701C4-865C-46F1-B067-512EE4CA8F2F}"/>
              </a:ext>
            </a:extLst>
          </p:cNvPr>
          <p:cNvSpPr>
            <a:spLocks noGrp="1"/>
          </p:cNvSpPr>
          <p:nvPr>
            <p:ph type="sldNum" sz="quarter" idx="12"/>
          </p:nvPr>
        </p:nvSpPr>
        <p:spPr/>
        <p:txBody>
          <a:bodyPr/>
          <a:lstStyle/>
          <a:p>
            <a:fld id="{6527D97A-D052-43A8-AD6F-DF1A7667053D}" type="slidenum">
              <a:rPr kumimoji="1" lang="ja-JP" altLang="en-US" smtClean="0"/>
              <a:t>‹#›</a:t>
            </a:fld>
            <a:endParaRPr kumimoji="1" lang="ja-JP" altLang="en-US"/>
          </a:p>
        </p:txBody>
      </p:sp>
    </p:spTree>
    <p:extLst>
      <p:ext uri="{BB962C8B-B14F-4D97-AF65-F5344CB8AC3E}">
        <p14:creationId xmlns:p14="http://schemas.microsoft.com/office/powerpoint/2010/main" val="1364158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505CF2-AA9A-483B-B160-A48243EDC63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4114D09-BC7E-471A-A96C-7E0B63E9E0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56EE4A7-9079-482F-A723-FFE8D67440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2E9C54B-DBFF-47C9-A075-E6BDF84EA8B3}"/>
              </a:ext>
            </a:extLst>
          </p:cNvPr>
          <p:cNvSpPr>
            <a:spLocks noGrp="1"/>
          </p:cNvSpPr>
          <p:nvPr>
            <p:ph type="dt" sz="half" idx="10"/>
          </p:nvPr>
        </p:nvSpPr>
        <p:spPr/>
        <p:txBody>
          <a:bodyPr/>
          <a:lstStyle/>
          <a:p>
            <a:fld id="{00B73EE0-B040-4E75-9901-DB2CB38F5486}" type="datetimeFigureOut">
              <a:rPr kumimoji="1" lang="ja-JP" altLang="en-US" smtClean="0"/>
              <a:t>2020/6/5</a:t>
            </a:fld>
            <a:endParaRPr kumimoji="1" lang="ja-JP" altLang="en-US"/>
          </a:p>
        </p:txBody>
      </p:sp>
      <p:sp>
        <p:nvSpPr>
          <p:cNvPr id="6" name="フッター プレースホルダー 5">
            <a:extLst>
              <a:ext uri="{FF2B5EF4-FFF2-40B4-BE49-F238E27FC236}">
                <a16:creationId xmlns:a16="http://schemas.microsoft.com/office/drawing/2014/main" id="{AD592FA6-106E-49D9-A855-0AE2AFBB6ED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79E1A9-4815-4731-B6B2-7FA6ED569886}"/>
              </a:ext>
            </a:extLst>
          </p:cNvPr>
          <p:cNvSpPr>
            <a:spLocks noGrp="1"/>
          </p:cNvSpPr>
          <p:nvPr>
            <p:ph type="sldNum" sz="quarter" idx="12"/>
          </p:nvPr>
        </p:nvSpPr>
        <p:spPr/>
        <p:txBody>
          <a:bodyPr/>
          <a:lstStyle/>
          <a:p>
            <a:fld id="{6527D97A-D052-43A8-AD6F-DF1A7667053D}" type="slidenum">
              <a:rPr kumimoji="1" lang="ja-JP" altLang="en-US" smtClean="0"/>
              <a:t>‹#›</a:t>
            </a:fld>
            <a:endParaRPr kumimoji="1" lang="ja-JP" altLang="en-US"/>
          </a:p>
        </p:txBody>
      </p:sp>
    </p:spTree>
    <p:extLst>
      <p:ext uri="{BB962C8B-B14F-4D97-AF65-F5344CB8AC3E}">
        <p14:creationId xmlns:p14="http://schemas.microsoft.com/office/powerpoint/2010/main" val="998693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D2B61B6-BEEE-48FC-9F90-945A7B3046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03DD8F1-6280-4D4A-8DB0-C33199D018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1E1B6CC-B5CE-4438-A283-1F896530C0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B73EE0-B040-4E75-9901-DB2CB38F5486}" type="datetimeFigureOut">
              <a:rPr kumimoji="1" lang="ja-JP" altLang="en-US" smtClean="0"/>
              <a:t>2020/6/5</a:t>
            </a:fld>
            <a:endParaRPr kumimoji="1" lang="ja-JP" altLang="en-US"/>
          </a:p>
        </p:txBody>
      </p:sp>
      <p:sp>
        <p:nvSpPr>
          <p:cNvPr id="5" name="フッター プレースホルダー 4">
            <a:extLst>
              <a:ext uri="{FF2B5EF4-FFF2-40B4-BE49-F238E27FC236}">
                <a16:creationId xmlns:a16="http://schemas.microsoft.com/office/drawing/2014/main" id="{1D82EDE1-79BF-48B4-98B3-C19469A131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EE98E36-1890-46E4-A1BD-EDDD2C35F8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27D97A-D052-43A8-AD6F-DF1A7667053D}" type="slidenum">
              <a:rPr kumimoji="1" lang="ja-JP" altLang="en-US" smtClean="0"/>
              <a:t>‹#›</a:t>
            </a:fld>
            <a:endParaRPr kumimoji="1" lang="ja-JP" altLang="en-US"/>
          </a:p>
        </p:txBody>
      </p:sp>
    </p:spTree>
    <p:extLst>
      <p:ext uri="{BB962C8B-B14F-4D97-AF65-F5344CB8AC3E}">
        <p14:creationId xmlns:p14="http://schemas.microsoft.com/office/powerpoint/2010/main" val="2707417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blog.luckynuggetcasino.com/the-greatest-casinos-in-the-world-best-us-casinos/"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www.sarkology.net/2016/02/the-big-short-capitalism-in-crisis.html"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pxhere.com/ja/photo/775286"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4" name="Rectangle 2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図 4" descr="建物, 座る, 大きい, テーブル が含まれている画像&#10;&#10;自動的に生成された説明">
            <a:extLst>
              <a:ext uri="{FF2B5EF4-FFF2-40B4-BE49-F238E27FC236}">
                <a16:creationId xmlns:a16="http://schemas.microsoft.com/office/drawing/2014/main" id="{0F978443-3E3A-47F5-82BB-DCE9FE93C77B}"/>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237" r="19273" b="1723"/>
          <a:stretch/>
        </p:blipFill>
        <p:spPr>
          <a:xfrm>
            <a:off x="4278083" y="0"/>
            <a:ext cx="7913914" cy="6857990"/>
          </a:xfrm>
          <a:prstGeom prst="rect">
            <a:avLst/>
          </a:prstGeom>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p:spPr>
      </p:pic>
      <p:sp>
        <p:nvSpPr>
          <p:cNvPr id="23" name="Rectangle 2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字幕 2">
            <a:extLst>
              <a:ext uri="{FF2B5EF4-FFF2-40B4-BE49-F238E27FC236}">
                <a16:creationId xmlns:a16="http://schemas.microsoft.com/office/drawing/2014/main" id="{E9AE15B4-6A93-45FF-B181-5E15605B5620}"/>
              </a:ext>
            </a:extLst>
          </p:cNvPr>
          <p:cNvSpPr>
            <a:spLocks noGrp="1"/>
          </p:cNvSpPr>
          <p:nvPr>
            <p:ph type="subTitle" idx="1"/>
          </p:nvPr>
        </p:nvSpPr>
        <p:spPr>
          <a:xfrm>
            <a:off x="477981" y="4872922"/>
            <a:ext cx="3800100" cy="1208141"/>
          </a:xfrm>
        </p:spPr>
        <p:txBody>
          <a:bodyPr>
            <a:normAutofit fontScale="85000" lnSpcReduction="20000"/>
          </a:bodyPr>
          <a:lstStyle/>
          <a:p>
            <a:pPr algn="l"/>
            <a:r>
              <a:rPr kumimoji="1" lang="en-US" altLang="ja-JP" sz="2000" b="1" dirty="0"/>
              <a:t>D</a:t>
            </a:r>
            <a:r>
              <a:rPr kumimoji="1" lang="ja-JP" altLang="en-US" sz="2000" b="1" dirty="0"/>
              <a:t>グループ</a:t>
            </a:r>
            <a:endParaRPr kumimoji="1" lang="en-US" altLang="ja-JP" sz="2000" b="1" dirty="0"/>
          </a:p>
          <a:p>
            <a:pPr algn="l"/>
            <a:r>
              <a:rPr lang="ja-JP" altLang="en-US" sz="2000" dirty="0"/>
              <a:t>大城一馬　　天願大河</a:t>
            </a:r>
            <a:endParaRPr lang="en-US" altLang="ja-JP" sz="2000" dirty="0"/>
          </a:p>
          <a:p>
            <a:pPr algn="l"/>
            <a:r>
              <a:rPr kumimoji="1" lang="ja-JP" altLang="en-US" sz="2000" dirty="0"/>
              <a:t>宮城竜成　　天願陽聖</a:t>
            </a:r>
            <a:endParaRPr kumimoji="1" lang="en-US" altLang="ja-JP" sz="2000" dirty="0"/>
          </a:p>
          <a:p>
            <a:pPr algn="l"/>
            <a:r>
              <a:rPr lang="ja-JP" altLang="en-US" sz="2000" dirty="0"/>
              <a:t>照屋涼</a:t>
            </a:r>
            <a:endParaRPr kumimoji="1" lang="en-US" altLang="ja-JP" sz="2000" dirty="0"/>
          </a:p>
          <a:p>
            <a:pPr algn="l"/>
            <a:endParaRPr lang="en-US" altLang="ja-JP" sz="2000" dirty="0"/>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A168533C-C4E4-4A4E-A4F5-E2B138768C7A}"/>
              </a:ext>
            </a:extLst>
          </p:cNvPr>
          <p:cNvSpPr>
            <a:spLocks noGrp="1"/>
          </p:cNvSpPr>
          <p:nvPr>
            <p:ph type="ctrTitle"/>
          </p:nvPr>
        </p:nvSpPr>
        <p:spPr>
          <a:xfrm>
            <a:off x="168628" y="412959"/>
            <a:ext cx="4109454" cy="4047005"/>
          </a:xfrm>
          <a:solidFill>
            <a:schemeClr val="bg1"/>
          </a:solidFill>
        </p:spPr>
        <p:txBody>
          <a:bodyPr anchor="b">
            <a:normAutofit/>
          </a:bodyPr>
          <a:lstStyle/>
          <a:p>
            <a:pPr algn="l"/>
            <a:r>
              <a:rPr kumimoji="1" lang="ja-JP" altLang="en-US" sz="4800" b="1" dirty="0"/>
              <a:t>グループ開発プレゼン</a:t>
            </a:r>
          </a:p>
        </p:txBody>
      </p:sp>
    </p:spTree>
    <p:extLst>
      <p:ext uri="{BB962C8B-B14F-4D97-AF65-F5344CB8AC3E}">
        <p14:creationId xmlns:p14="http://schemas.microsoft.com/office/powerpoint/2010/main" val="379398380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C1881-6CCE-43A9-BF1C-9C33C13EC078}"/>
              </a:ext>
            </a:extLst>
          </p:cNvPr>
          <p:cNvSpPr>
            <a:spLocks noGrp="1"/>
          </p:cNvSpPr>
          <p:nvPr>
            <p:ph type="title"/>
          </p:nvPr>
        </p:nvSpPr>
        <p:spPr>
          <a:xfrm>
            <a:off x="838200" y="365125"/>
            <a:ext cx="10515600" cy="1325563"/>
          </a:xfrm>
        </p:spPr>
        <p:txBody>
          <a:bodyPr>
            <a:normAutofit/>
          </a:bodyPr>
          <a:lstStyle/>
          <a:p>
            <a:r>
              <a:rPr kumimoji="1" lang="ja-JP" altLang="en-US"/>
              <a:t>目次</a:t>
            </a:r>
            <a:endParaRPr kumimoji="1" lang="ja-JP" altLang="en-US" dirty="0"/>
          </a:p>
        </p:txBody>
      </p:sp>
      <p:graphicFrame>
        <p:nvGraphicFramePr>
          <p:cNvPr id="11" name="コンテンツ プレースホルダー 2">
            <a:extLst>
              <a:ext uri="{FF2B5EF4-FFF2-40B4-BE49-F238E27FC236}">
                <a16:creationId xmlns:a16="http://schemas.microsoft.com/office/drawing/2014/main" id="{4936C909-5BD3-4BDA-8A79-D407721B4397}"/>
              </a:ext>
            </a:extLst>
          </p:cNvPr>
          <p:cNvGraphicFramePr>
            <a:graphicFrameLocks noGrp="1"/>
          </p:cNvGraphicFramePr>
          <p:nvPr>
            <p:ph idx="1"/>
            <p:extLst>
              <p:ext uri="{D42A27DB-BD31-4B8C-83A1-F6EECF244321}">
                <p14:modId xmlns:p14="http://schemas.microsoft.com/office/powerpoint/2010/main" val="12156908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4272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図 20" descr="ルーレット, 屋内, テーブル, 座る が含まれている画像&#10;&#10;自動的に生成された説明">
            <a:extLst>
              <a:ext uri="{FF2B5EF4-FFF2-40B4-BE49-F238E27FC236}">
                <a16:creationId xmlns:a16="http://schemas.microsoft.com/office/drawing/2014/main" id="{37DD507F-BC73-4DDD-9E36-DD49F9A7F605}"/>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3047" y="10"/>
            <a:ext cx="12191999" cy="6857990"/>
          </a:xfrm>
          <a:prstGeom prst="rect">
            <a:avLst/>
          </a:prstGeom>
        </p:spPr>
      </p:pic>
      <p:sp>
        <p:nvSpPr>
          <p:cNvPr id="42" name="Rectangle 27">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F78785B8-4AED-468A-9A3A-B9D37451390F}"/>
              </a:ext>
            </a:extLst>
          </p:cNvPr>
          <p:cNvSpPr>
            <a:spLocks noGrp="1"/>
          </p:cNvSpPr>
          <p:nvPr>
            <p:ph type="title"/>
          </p:nvPr>
        </p:nvSpPr>
        <p:spPr>
          <a:xfrm>
            <a:off x="1097280" y="325549"/>
            <a:ext cx="10058400" cy="3663755"/>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kumimoji="1" lang="ja-JP" altLang="en-US" dirty="0">
                <a:solidFill>
                  <a:srgbClr val="FFFFFF"/>
                </a:solidFill>
              </a:rPr>
              <a:t>制作物</a:t>
            </a:r>
          </a:p>
        </p:txBody>
      </p:sp>
      <p:sp>
        <p:nvSpPr>
          <p:cNvPr id="3" name="コンテンツ プレースホルダー 2">
            <a:extLst>
              <a:ext uri="{FF2B5EF4-FFF2-40B4-BE49-F238E27FC236}">
                <a16:creationId xmlns:a16="http://schemas.microsoft.com/office/drawing/2014/main" id="{AFB03CAA-1A03-4E4E-9145-C965AF00D3DA}"/>
              </a:ext>
            </a:extLst>
          </p:cNvPr>
          <p:cNvSpPr>
            <a:spLocks noGrp="1"/>
          </p:cNvSpPr>
          <p:nvPr>
            <p:ph idx="1"/>
          </p:nvPr>
        </p:nvSpPr>
        <p:spPr>
          <a:xfrm>
            <a:off x="1100051" y="4158916"/>
            <a:ext cx="10058400" cy="1195834"/>
          </a:xfrm>
          <a:effectLst>
            <a:outerShdw blurRad="50800" dist="38100" dir="2700000" algn="tl" rotWithShape="0">
              <a:prstClr val="black">
                <a:alpha val="40000"/>
              </a:prstClr>
            </a:outerShdw>
          </a:effectLst>
        </p:spPr>
        <p:txBody>
          <a:bodyPr vert="horz" lIns="91440" tIns="45720" rIns="91440" bIns="45720" rtlCol="0">
            <a:normAutofit fontScale="92500" lnSpcReduction="10000"/>
          </a:bodyPr>
          <a:lstStyle/>
          <a:p>
            <a:pPr marL="0" indent="0" algn="ctr">
              <a:buNone/>
            </a:pPr>
            <a:r>
              <a:rPr kumimoji="1" lang="ja-JP" altLang="en-US" sz="8800" dirty="0">
                <a:solidFill>
                  <a:srgbClr val="FFFFFF"/>
                </a:solidFill>
              </a:rPr>
              <a:t>ギャンブル</a:t>
            </a:r>
          </a:p>
        </p:txBody>
      </p:sp>
      <p:sp>
        <p:nvSpPr>
          <p:cNvPr id="23" name="テキスト ボックス 22">
            <a:extLst>
              <a:ext uri="{FF2B5EF4-FFF2-40B4-BE49-F238E27FC236}">
                <a16:creationId xmlns:a16="http://schemas.microsoft.com/office/drawing/2014/main" id="{90E16141-8ADC-47E5-AF0C-06CFBDF6713C}"/>
              </a:ext>
            </a:extLst>
          </p:cNvPr>
          <p:cNvSpPr txBox="1"/>
          <p:nvPr/>
        </p:nvSpPr>
        <p:spPr>
          <a:xfrm>
            <a:off x="8597905" y="6657945"/>
            <a:ext cx="3591047" cy="200055"/>
          </a:xfrm>
          <a:prstGeom prst="rect">
            <a:avLst/>
          </a:prstGeom>
          <a:solidFill>
            <a:srgbClr val="000000"/>
          </a:solidFill>
        </p:spPr>
        <p:txBody>
          <a:bodyPr wrap="none" rtlCol="0">
            <a:spAutoFit/>
          </a:bodyPr>
          <a:lstStyle/>
          <a:p>
            <a:pPr algn="r">
              <a:spcAft>
                <a:spcPts val="600"/>
              </a:spcAft>
            </a:pPr>
            <a:r>
              <a:rPr lang="ja-JP" altLang="en-US" sz="700">
                <a:solidFill>
                  <a:srgbClr val="FFFFFF"/>
                </a:solidFill>
                <a:hlinkClick r:id="rId4" tooltip="http://www.sarkology.net/2016/02/the-big-short-capitalism-in-crisis.html">
                  <a:extLst>
                    <a:ext uri="{A12FA001-AC4F-418D-AE19-62706E023703}">
                      <ahyp:hlinkClr xmlns:ahyp="http://schemas.microsoft.com/office/drawing/2018/hyperlinkcolor" val="tx"/>
                    </a:ext>
                  </a:extLst>
                </a:hlinkClick>
              </a:rPr>
              <a:t>この写真</a:t>
            </a:r>
            <a:r>
              <a:rPr lang="ja-JP" altLang="en-US" sz="700">
                <a:solidFill>
                  <a:srgbClr val="FFFFFF"/>
                </a:solidFill>
              </a:rPr>
              <a:t> の作成者 不明な作成者 は </a:t>
            </a:r>
            <a:r>
              <a:rPr lang="ja-JP" altLang="en-US" sz="700">
                <a:solidFill>
                  <a:srgbClr val="FFFFFF"/>
                </a:solidFill>
                <a:hlinkClick r:id="rId5" tooltip="https://creativecommons.org/licenses/by-nc-sa/3.0/">
                  <a:extLst>
                    <a:ext uri="{A12FA001-AC4F-418D-AE19-62706E023703}">
                      <ahyp:hlinkClr xmlns:ahyp="http://schemas.microsoft.com/office/drawing/2018/hyperlinkcolor" val="tx"/>
                    </a:ext>
                  </a:extLst>
                </a:hlinkClick>
              </a:rPr>
              <a:t>CC BY-SA-NC</a:t>
            </a:r>
            <a:r>
              <a:rPr lang="ja-JP" altLang="en-US" sz="700">
                <a:solidFill>
                  <a:srgbClr val="FFFFFF"/>
                </a:solidFill>
              </a:rPr>
              <a:t> のライセンスを許諾されています</a:t>
            </a:r>
          </a:p>
        </p:txBody>
      </p:sp>
    </p:spTree>
    <p:extLst>
      <p:ext uri="{BB962C8B-B14F-4D97-AF65-F5344CB8AC3E}">
        <p14:creationId xmlns:p14="http://schemas.microsoft.com/office/powerpoint/2010/main" val="649101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931B30-8399-4C87-BA1A-D137A9F0BF71}"/>
              </a:ext>
            </a:extLst>
          </p:cNvPr>
          <p:cNvSpPr>
            <a:spLocks noGrp="1"/>
          </p:cNvSpPr>
          <p:nvPr>
            <p:ph type="title"/>
          </p:nvPr>
        </p:nvSpPr>
        <p:spPr>
          <a:xfrm>
            <a:off x="838200" y="459921"/>
            <a:ext cx="10515600" cy="1325563"/>
          </a:xfrm>
        </p:spPr>
        <p:txBody>
          <a:bodyPr>
            <a:normAutofit/>
          </a:bodyPr>
          <a:lstStyle/>
          <a:p>
            <a:r>
              <a:rPr kumimoji="1" lang="ja-JP" altLang="en-US"/>
              <a:t>開発目的</a:t>
            </a:r>
            <a:endParaRPr kumimoji="1" lang="ja-JP" altLang="en-US" dirty="0"/>
          </a:p>
        </p:txBody>
      </p:sp>
      <p:graphicFrame>
        <p:nvGraphicFramePr>
          <p:cNvPr id="7" name="コンテンツ プレースホルダー 2">
            <a:extLst>
              <a:ext uri="{FF2B5EF4-FFF2-40B4-BE49-F238E27FC236}">
                <a16:creationId xmlns:a16="http://schemas.microsoft.com/office/drawing/2014/main" id="{EDE91164-5E94-43E6-A4F8-7145E05CA30D}"/>
              </a:ext>
            </a:extLst>
          </p:cNvPr>
          <p:cNvGraphicFramePr>
            <a:graphicFrameLocks noGrp="1"/>
          </p:cNvGraphicFramePr>
          <p:nvPr>
            <p:ph idx="1"/>
            <p:extLst>
              <p:ext uri="{D42A27DB-BD31-4B8C-83A1-F6EECF244321}">
                <p14:modId xmlns:p14="http://schemas.microsoft.com/office/powerpoint/2010/main" val="39315374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6274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83B57E-6680-498C-AF2C-F5E2EFC22F8B}"/>
              </a:ext>
            </a:extLst>
          </p:cNvPr>
          <p:cNvSpPr>
            <a:spLocks noGrp="1"/>
          </p:cNvSpPr>
          <p:nvPr>
            <p:ph type="title"/>
          </p:nvPr>
        </p:nvSpPr>
        <p:spPr>
          <a:xfrm>
            <a:off x="838200" y="365125"/>
            <a:ext cx="10515600" cy="1325563"/>
          </a:xfrm>
        </p:spPr>
        <p:txBody>
          <a:bodyPr>
            <a:normAutofit/>
          </a:bodyPr>
          <a:lstStyle/>
          <a:p>
            <a:pPr algn="ctr"/>
            <a:r>
              <a:rPr kumimoji="1" lang="ja-JP" altLang="en-US"/>
              <a:t>アプリの内容</a:t>
            </a:r>
          </a:p>
        </p:txBody>
      </p:sp>
      <p:graphicFrame>
        <p:nvGraphicFramePr>
          <p:cNvPr id="7" name="コンテンツ プレースホルダー 2">
            <a:extLst>
              <a:ext uri="{FF2B5EF4-FFF2-40B4-BE49-F238E27FC236}">
                <a16:creationId xmlns:a16="http://schemas.microsoft.com/office/drawing/2014/main" id="{169563C2-CC1C-4293-8EAD-0BAD9AA3EDD5}"/>
              </a:ext>
            </a:extLst>
          </p:cNvPr>
          <p:cNvGraphicFramePr>
            <a:graphicFrameLocks noGrp="1"/>
          </p:cNvGraphicFramePr>
          <p:nvPr>
            <p:ph idx="1"/>
            <p:extLst>
              <p:ext uri="{D42A27DB-BD31-4B8C-83A1-F6EECF244321}">
                <p14:modId xmlns:p14="http://schemas.microsoft.com/office/powerpoint/2010/main" val="1733962884"/>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1344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AF9FC-22F1-49EB-B548-AA65410DC720}"/>
              </a:ext>
            </a:extLst>
          </p:cNvPr>
          <p:cNvSpPr>
            <a:spLocks noGrp="1"/>
          </p:cNvSpPr>
          <p:nvPr>
            <p:ph type="title"/>
          </p:nvPr>
        </p:nvSpPr>
        <p:spPr>
          <a:xfrm>
            <a:off x="838200" y="365125"/>
            <a:ext cx="10515600" cy="1325563"/>
          </a:xfrm>
        </p:spPr>
        <p:txBody>
          <a:bodyPr>
            <a:normAutofit/>
          </a:bodyPr>
          <a:lstStyle/>
          <a:p>
            <a:pPr algn="ctr"/>
            <a:r>
              <a:rPr kumimoji="1" lang="ja-JP" altLang="en-US" dirty="0"/>
              <a:t>機能</a:t>
            </a:r>
            <a:endParaRPr kumimoji="1" lang="ja-JP" altLang="en-US"/>
          </a:p>
        </p:txBody>
      </p:sp>
      <p:graphicFrame>
        <p:nvGraphicFramePr>
          <p:cNvPr id="5" name="コンテンツ プレースホルダー 2">
            <a:extLst>
              <a:ext uri="{FF2B5EF4-FFF2-40B4-BE49-F238E27FC236}">
                <a16:creationId xmlns:a16="http://schemas.microsoft.com/office/drawing/2014/main" id="{36E3988F-036C-4A52-BB69-81CF2385027D}"/>
              </a:ext>
            </a:extLst>
          </p:cNvPr>
          <p:cNvGraphicFramePr>
            <a:graphicFrameLocks noGrp="1"/>
          </p:cNvGraphicFramePr>
          <p:nvPr>
            <p:ph idx="1"/>
            <p:extLst>
              <p:ext uri="{D42A27DB-BD31-4B8C-83A1-F6EECF244321}">
                <p14:modId xmlns:p14="http://schemas.microsoft.com/office/powerpoint/2010/main" val="388737948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0839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図 4" descr="屋内, ワイン, メガネ, 満杯 が含まれている画像&#10;&#10;自動的に生成された説明">
            <a:extLst>
              <a:ext uri="{FF2B5EF4-FFF2-40B4-BE49-F238E27FC236}">
                <a16:creationId xmlns:a16="http://schemas.microsoft.com/office/drawing/2014/main" id="{DDA94E2A-2F98-4327-BF8A-51BF844C651B}"/>
              </a:ext>
            </a:extLst>
          </p:cNvPr>
          <p:cNvPicPr>
            <a:picLocks noChangeAspect="1"/>
          </p:cNvPicPr>
          <p:nvPr/>
        </p:nvPicPr>
        <p:blipFill rotWithShape="1">
          <a:blip r:embed="rId3">
            <a:alphaModFix amt="50000"/>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7773" b="7958"/>
          <a:stretch/>
        </p:blipFill>
        <p:spPr>
          <a:xfrm>
            <a:off x="20" y="1"/>
            <a:ext cx="12191980" cy="6857999"/>
          </a:xfrm>
          <a:prstGeom prst="rect">
            <a:avLst/>
          </a:prstGeom>
        </p:spPr>
      </p:pic>
      <p:sp>
        <p:nvSpPr>
          <p:cNvPr id="2" name="タイトル 1">
            <a:extLst>
              <a:ext uri="{FF2B5EF4-FFF2-40B4-BE49-F238E27FC236}">
                <a16:creationId xmlns:a16="http://schemas.microsoft.com/office/drawing/2014/main" id="{8B4DA021-C35F-458A-ABF0-7FDBF8A8F0A2}"/>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ja-JP" altLang="en-US" sz="9600">
                <a:solidFill>
                  <a:srgbClr val="FFFFFF"/>
                </a:solidFill>
              </a:rPr>
              <a:t>最後に</a:t>
            </a:r>
            <a:endParaRPr lang="ja-JP" altLang="en-US" sz="9600" dirty="0">
              <a:solidFill>
                <a:srgbClr val="FFFFFF"/>
              </a:solidFill>
            </a:endParaRPr>
          </a:p>
        </p:txBody>
      </p:sp>
    </p:spTree>
    <p:extLst>
      <p:ext uri="{BB962C8B-B14F-4D97-AF65-F5344CB8AC3E}">
        <p14:creationId xmlns:p14="http://schemas.microsoft.com/office/powerpoint/2010/main" val="279317392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8">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0" name="Group 10">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2" name="Freeform: Shape 11">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13">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テキスト ボックス 1">
            <a:extLst>
              <a:ext uri="{FF2B5EF4-FFF2-40B4-BE49-F238E27FC236}">
                <a16:creationId xmlns:a16="http://schemas.microsoft.com/office/drawing/2014/main" id="{ADE1FF1E-7BDB-484A-A0E5-8B9D92F1B44B}"/>
              </a:ext>
            </a:extLst>
          </p:cNvPr>
          <p:cNvSpPr txBox="1"/>
          <p:nvPr/>
        </p:nvSpPr>
        <p:spPr>
          <a:xfrm>
            <a:off x="2547257" y="2043663"/>
            <a:ext cx="7339603" cy="203105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kumimoji="1" lang="ja-JP" altLang="en-US" sz="4000" kern="1200" dirty="0">
                <a:solidFill>
                  <a:schemeClr val="tx2"/>
                </a:solidFill>
                <a:latin typeface="+mj-lt"/>
                <a:ea typeface="+mj-ea"/>
                <a:cs typeface="+mj-cs"/>
              </a:rPr>
              <a:t>ご清聴ありがとうございました</a:t>
            </a:r>
          </a:p>
        </p:txBody>
      </p:sp>
    </p:spTree>
    <p:extLst>
      <p:ext uri="{BB962C8B-B14F-4D97-AF65-F5344CB8AC3E}">
        <p14:creationId xmlns:p14="http://schemas.microsoft.com/office/powerpoint/2010/main" val="52850526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371</Words>
  <Application>Microsoft Office PowerPoint</Application>
  <PresentationFormat>ワイド画面</PresentationFormat>
  <Paragraphs>49</Paragraphs>
  <Slides>8</Slides>
  <Notes>8</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游ゴシック</vt:lpstr>
      <vt:lpstr>游ゴシック Light</vt:lpstr>
      <vt:lpstr>Arial</vt:lpstr>
      <vt:lpstr>Calibri</vt:lpstr>
      <vt:lpstr>Office テーマ</vt:lpstr>
      <vt:lpstr>グループ開発プレゼン</vt:lpstr>
      <vt:lpstr>目次</vt:lpstr>
      <vt:lpstr>制作物</vt:lpstr>
      <vt:lpstr>開発目的</vt:lpstr>
      <vt:lpstr>アプリの内容</vt:lpstr>
      <vt:lpstr>機能</vt:lpstr>
      <vt:lpstr>最後に</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グループ開発プレゼン</dc:title>
  <dc:creator>axizokinawa002</dc:creator>
  <cp:lastModifiedBy>axizokinawa002</cp:lastModifiedBy>
  <cp:revision>7</cp:revision>
  <dcterms:created xsi:type="dcterms:W3CDTF">2020-06-04T06:29:27Z</dcterms:created>
  <dcterms:modified xsi:type="dcterms:W3CDTF">2020-06-05T06:50:56Z</dcterms:modified>
</cp:coreProperties>
</file>