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ita mahamkali" userId="c1a62c8c183693fb" providerId="LiveId" clId="{1CDC7140-FEC5-466D-AB9D-31D186DE6BE5}"/>
    <pc:docChg chg="custSel addSld modSld">
      <pc:chgData name="lohita mahamkali" userId="c1a62c8c183693fb" providerId="LiveId" clId="{1CDC7140-FEC5-466D-AB9D-31D186DE6BE5}" dt="2024-03-01T08:54:28.841" v="849" actId="20577"/>
      <pc:docMkLst>
        <pc:docMk/>
      </pc:docMkLst>
      <pc:sldChg chg="modSp mod">
        <pc:chgData name="lohita mahamkali" userId="c1a62c8c183693fb" providerId="LiveId" clId="{1CDC7140-FEC5-466D-AB9D-31D186DE6BE5}" dt="2024-03-01T08:53:11.398" v="791" actId="14100"/>
        <pc:sldMkLst>
          <pc:docMk/>
          <pc:sldMk cId="1151157557" sldId="256"/>
        </pc:sldMkLst>
        <pc:spChg chg="mod">
          <ac:chgData name="lohita mahamkali" userId="c1a62c8c183693fb" providerId="LiveId" clId="{1CDC7140-FEC5-466D-AB9D-31D186DE6BE5}" dt="2024-03-01T08:53:11.398" v="791" actId="14100"/>
          <ac:spMkLst>
            <pc:docMk/>
            <pc:sldMk cId="1151157557" sldId="256"/>
            <ac:spMk id="8" creationId="{03313F59-9281-6172-8EAD-FAD29455B0E5}"/>
          </ac:spMkLst>
        </pc:spChg>
      </pc:sldChg>
      <pc:sldChg chg="modSp new mod">
        <pc:chgData name="lohita mahamkali" userId="c1a62c8c183693fb" providerId="LiveId" clId="{1CDC7140-FEC5-466D-AB9D-31D186DE6BE5}" dt="2024-03-01T08:54:28.841" v="849" actId="20577"/>
        <pc:sldMkLst>
          <pc:docMk/>
          <pc:sldMk cId="360881928" sldId="259"/>
        </pc:sldMkLst>
        <pc:spChg chg="mod">
          <ac:chgData name="lohita mahamkali" userId="c1a62c8c183693fb" providerId="LiveId" clId="{1CDC7140-FEC5-466D-AB9D-31D186DE6BE5}" dt="2024-03-01T08:53:25.367" v="792" actId="20577"/>
          <ac:spMkLst>
            <pc:docMk/>
            <pc:sldMk cId="360881928" sldId="259"/>
            <ac:spMk id="2" creationId="{31E4B6A7-5D86-9547-E943-29E548ECAD96}"/>
          </ac:spMkLst>
        </pc:spChg>
        <pc:spChg chg="mod">
          <ac:chgData name="lohita mahamkali" userId="c1a62c8c183693fb" providerId="LiveId" clId="{1CDC7140-FEC5-466D-AB9D-31D186DE6BE5}" dt="2024-03-01T08:54:28.841" v="849" actId="20577"/>
          <ac:spMkLst>
            <pc:docMk/>
            <pc:sldMk cId="360881928" sldId="259"/>
            <ac:spMk id="3" creationId="{CD92FBB8-5E79-ECA7-C62A-1B5842C23384}"/>
          </ac:spMkLst>
        </pc:spChg>
      </pc:sldChg>
      <pc:sldChg chg="modSp new mod">
        <pc:chgData name="lohita mahamkali" userId="c1a62c8c183693fb" providerId="LiveId" clId="{1CDC7140-FEC5-466D-AB9D-31D186DE6BE5}" dt="2024-03-01T08:32:45.478" v="384" actId="20577"/>
        <pc:sldMkLst>
          <pc:docMk/>
          <pc:sldMk cId="2388599078" sldId="260"/>
        </pc:sldMkLst>
        <pc:spChg chg="mod">
          <ac:chgData name="lohita mahamkali" userId="c1a62c8c183693fb" providerId="LiveId" clId="{1CDC7140-FEC5-466D-AB9D-31D186DE6BE5}" dt="2024-03-01T08:26:34.344" v="249" actId="2711"/>
          <ac:spMkLst>
            <pc:docMk/>
            <pc:sldMk cId="2388599078" sldId="260"/>
            <ac:spMk id="2" creationId="{373D6C65-959B-0269-6C5A-30D4AFFDA397}"/>
          </ac:spMkLst>
        </pc:spChg>
        <pc:spChg chg="mod">
          <ac:chgData name="lohita mahamkali" userId="c1a62c8c183693fb" providerId="LiveId" clId="{1CDC7140-FEC5-466D-AB9D-31D186DE6BE5}" dt="2024-03-01T08:32:45.478" v="384" actId="20577"/>
          <ac:spMkLst>
            <pc:docMk/>
            <pc:sldMk cId="2388599078" sldId="260"/>
            <ac:spMk id="3" creationId="{2F0E0CDA-D614-E1B2-0E3B-E221FDD14E86}"/>
          </ac:spMkLst>
        </pc:spChg>
      </pc:sldChg>
      <pc:sldChg chg="modSp new mod">
        <pc:chgData name="lohita mahamkali" userId="c1a62c8c183693fb" providerId="LiveId" clId="{1CDC7140-FEC5-466D-AB9D-31D186DE6BE5}" dt="2024-03-01T08:52:30.397" v="767" actId="2711"/>
        <pc:sldMkLst>
          <pc:docMk/>
          <pc:sldMk cId="343585586" sldId="261"/>
        </pc:sldMkLst>
        <pc:spChg chg="mod">
          <ac:chgData name="lohita mahamkali" userId="c1a62c8c183693fb" providerId="LiveId" clId="{1CDC7140-FEC5-466D-AB9D-31D186DE6BE5}" dt="2024-03-01T08:52:26.083" v="766" actId="2711"/>
          <ac:spMkLst>
            <pc:docMk/>
            <pc:sldMk cId="343585586" sldId="261"/>
            <ac:spMk id="2" creationId="{50EA13CD-3880-2256-F967-6C560B22B75E}"/>
          </ac:spMkLst>
        </pc:spChg>
        <pc:spChg chg="mod">
          <ac:chgData name="lohita mahamkali" userId="c1a62c8c183693fb" providerId="LiveId" clId="{1CDC7140-FEC5-466D-AB9D-31D186DE6BE5}" dt="2024-03-01T08:52:30.397" v="767" actId="2711"/>
          <ac:spMkLst>
            <pc:docMk/>
            <pc:sldMk cId="343585586" sldId="261"/>
            <ac:spMk id="3" creationId="{255A6190-9BAA-A808-4654-19521013878D}"/>
          </ac:spMkLst>
        </pc:spChg>
      </pc:sldChg>
      <pc:sldChg chg="modSp new mod">
        <pc:chgData name="lohita mahamkali" userId="c1a62c8c183693fb" providerId="LiveId" clId="{1CDC7140-FEC5-466D-AB9D-31D186DE6BE5}" dt="2024-03-01T08:39:07.987" v="535" actId="2711"/>
        <pc:sldMkLst>
          <pc:docMk/>
          <pc:sldMk cId="2101789324" sldId="262"/>
        </pc:sldMkLst>
        <pc:spChg chg="mod">
          <ac:chgData name="lohita mahamkali" userId="c1a62c8c183693fb" providerId="LiveId" clId="{1CDC7140-FEC5-466D-AB9D-31D186DE6BE5}" dt="2024-03-01T08:39:02.763" v="534" actId="2711"/>
          <ac:spMkLst>
            <pc:docMk/>
            <pc:sldMk cId="2101789324" sldId="262"/>
            <ac:spMk id="2" creationId="{0C84E050-F9EF-46EB-87EA-A545AFFD607D}"/>
          </ac:spMkLst>
        </pc:spChg>
        <pc:spChg chg="mod">
          <ac:chgData name="lohita mahamkali" userId="c1a62c8c183693fb" providerId="LiveId" clId="{1CDC7140-FEC5-466D-AB9D-31D186DE6BE5}" dt="2024-03-01T08:39:07.987" v="535" actId="2711"/>
          <ac:spMkLst>
            <pc:docMk/>
            <pc:sldMk cId="2101789324" sldId="262"/>
            <ac:spMk id="3" creationId="{26169C7B-0C97-0BB7-44D9-5F4AA6071EA2}"/>
          </ac:spMkLst>
        </pc:spChg>
      </pc:sldChg>
      <pc:sldChg chg="modSp new mod">
        <pc:chgData name="lohita mahamkali" userId="c1a62c8c183693fb" providerId="LiveId" clId="{1CDC7140-FEC5-466D-AB9D-31D186DE6BE5}" dt="2024-03-01T08:42:41.630" v="726" actId="20577"/>
        <pc:sldMkLst>
          <pc:docMk/>
          <pc:sldMk cId="1336872022" sldId="263"/>
        </pc:sldMkLst>
        <pc:spChg chg="mod">
          <ac:chgData name="lohita mahamkali" userId="c1a62c8c183693fb" providerId="LiveId" clId="{1CDC7140-FEC5-466D-AB9D-31D186DE6BE5}" dt="2024-03-01T08:39:42.953" v="544" actId="2711"/>
          <ac:spMkLst>
            <pc:docMk/>
            <pc:sldMk cId="1336872022" sldId="263"/>
            <ac:spMk id="2" creationId="{909B2290-DD0B-AC71-8CC1-6AFC91AA9AF3}"/>
          </ac:spMkLst>
        </pc:spChg>
        <pc:spChg chg="mod">
          <ac:chgData name="lohita mahamkali" userId="c1a62c8c183693fb" providerId="LiveId" clId="{1CDC7140-FEC5-466D-AB9D-31D186DE6BE5}" dt="2024-03-01T08:42:41.630" v="726" actId="20577"/>
          <ac:spMkLst>
            <pc:docMk/>
            <pc:sldMk cId="1336872022" sldId="263"/>
            <ac:spMk id="3" creationId="{574AEE72-1796-309B-5C03-9E0508F097FA}"/>
          </ac:spMkLst>
        </pc:spChg>
      </pc:sldChg>
      <pc:sldChg chg="delSp modSp new mod modClrScheme chgLayout">
        <pc:chgData name="lohita mahamkali" userId="c1a62c8c183693fb" providerId="LiveId" clId="{1CDC7140-FEC5-466D-AB9D-31D186DE6BE5}" dt="2024-03-01T08:44:46.609" v="765" actId="255"/>
        <pc:sldMkLst>
          <pc:docMk/>
          <pc:sldMk cId="464668831" sldId="264"/>
        </pc:sldMkLst>
        <pc:spChg chg="del">
          <ac:chgData name="lohita mahamkali" userId="c1a62c8c183693fb" providerId="LiveId" clId="{1CDC7140-FEC5-466D-AB9D-31D186DE6BE5}" dt="2024-03-01T08:44:02.885" v="745" actId="700"/>
          <ac:spMkLst>
            <pc:docMk/>
            <pc:sldMk cId="464668831" sldId="264"/>
            <ac:spMk id="2" creationId="{CD4FA413-DB53-6611-43EF-C5C8BD700595}"/>
          </ac:spMkLst>
        </pc:spChg>
        <pc:spChg chg="mod ord">
          <ac:chgData name="lohita mahamkali" userId="c1a62c8c183693fb" providerId="LiveId" clId="{1CDC7140-FEC5-466D-AB9D-31D186DE6BE5}" dt="2024-03-01T08:44:46.609" v="765" actId="255"/>
          <ac:spMkLst>
            <pc:docMk/>
            <pc:sldMk cId="464668831" sldId="264"/>
            <ac:spMk id="3" creationId="{304D5546-8D46-C99C-FF1A-A477B71B9A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1" y="2410968"/>
            <a:ext cx="10972799" cy="20360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4650640"/>
            <a:ext cx="10972799" cy="87466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2">
                    <a:lumMod val="50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8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21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5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2378"/>
            <a:ext cx="10972800" cy="125055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3753"/>
            <a:ext cx="10972800" cy="4352595"/>
          </a:xfrm>
        </p:spPr>
        <p:txBody>
          <a:bodyPr/>
          <a:lstStyle>
            <a:lvl1pPr algn="l">
              <a:defRPr sz="3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8" y="238429"/>
            <a:ext cx="8947712" cy="1204783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8" y="1596541"/>
            <a:ext cx="8947712" cy="4581343"/>
          </a:xfrm>
        </p:spPr>
        <p:txBody>
          <a:bodyPr/>
          <a:lstStyle>
            <a:lvl1pPr algn="l">
              <a:defRPr sz="3733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77" y="226635"/>
            <a:ext cx="10767081" cy="1166299"/>
          </a:xfrm>
        </p:spPr>
        <p:txBody>
          <a:bodyPr>
            <a:normAutofit/>
          </a:bodyPr>
          <a:lstStyle>
            <a:lvl1pPr algn="r">
              <a:defRPr sz="4800" u="none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6" y="2263595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3021785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2263597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CAB4-7042-4EB7-BEE0-ECEB147BA32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4650-4BB9-45D5-9C69-D8DB4ED1D6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198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87484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1219139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DDF5-AAFA-5D93-599D-8BD7477D6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SPOT: PYTHON POWERED RESUME SCREENING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AC03C-6A30-FFC8-D57A-AA0E8C2A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4650640"/>
            <a:ext cx="10972799" cy="203606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Lohita             20NP1A0591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Sai Durga       20NP1A0592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Vasanthi          21NP5A0504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Mahalakshmi  20NP1A05B2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13F59-9281-6172-8EAD-FAD29455B0E5}"/>
              </a:ext>
            </a:extLst>
          </p:cNvPr>
          <p:cNvSpPr txBox="1"/>
          <p:nvPr/>
        </p:nvSpPr>
        <p:spPr>
          <a:xfrm>
            <a:off x="217714" y="5056094"/>
            <a:ext cx="451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T. Shalini(Assistant Professor)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1511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0600-A774-0860-238A-63D9661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60B6-C403-D348-A346-BDD27F6D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project is to develop a python-powered resume screening and data analysis system.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identifying if the candidate is suitable for the particular job role based on skills, education, experience and few other criteria.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3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9AC8FC-0685-B799-9BD4-6BC398DE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FDA3B-4712-9871-A132-BA8416F4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76718"/>
            <a:ext cx="10972800" cy="43796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systems like Applicant Tracking Software (ATS). The problem is that it gives the score based on the particular keywords not the entire resume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Filter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B6A7-5D86-9547-E943-29E548EC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FBB8-5E79-ECA7-C62A-1B5842C2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 we check the entire resume step by step not by giving particular keywords to the system.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6C65-959B-0269-6C5A-30D4AFFD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0CDA-D614-E1B2-0E3B-E221FDD1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python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for data analytics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with analytics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9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E050-F9EF-46EB-87EA-A545AFFD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9C7B-0C97-0BB7-44D9-5F4AA607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 source python package widely used for data analysis.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python library used for working with arrays and matrices.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 is a python library used for creating static, animated and interactive visualizations.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Sklearn: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 is a python library to implement machine learning models and statistical modelling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8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3CD-3880-2256-F967-6C560B22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6190-9BAA-A808-4654-19521013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</p:txBody>
      </p:sp>
    </p:spTree>
    <p:extLst>
      <p:ext uri="{BB962C8B-B14F-4D97-AF65-F5344CB8AC3E}">
        <p14:creationId xmlns:p14="http://schemas.microsoft.com/office/powerpoint/2010/main" val="34358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2290-DD0B-AC71-8CC1-6AFC91AA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EE72-1796-309B-5C03-9E0508F0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our project is to decide whether to move a candidate forward, usually on to an interview or to reject them</a:t>
            </a:r>
          </a:p>
        </p:txBody>
      </p:sp>
    </p:spTree>
    <p:extLst>
      <p:ext uri="{BB962C8B-B14F-4D97-AF65-F5344CB8AC3E}">
        <p14:creationId xmlns:p14="http://schemas.microsoft.com/office/powerpoint/2010/main" val="133687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F6EA7-A898-DCF9-FCAC-D7674E86C8B8}"/>
              </a:ext>
            </a:extLst>
          </p:cNvPr>
          <p:cNvSpPr txBox="1"/>
          <p:nvPr/>
        </p:nvSpPr>
        <p:spPr>
          <a:xfrm>
            <a:off x="2823882" y="3075057"/>
            <a:ext cx="5782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46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162656-remote-work-template-16x9</Template>
  <TotalTime>284</TotalTime>
  <Words>283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TALENT SPOT: PYTHON POWERED RESUME SCREENING AND ANALYSIS</vt:lpstr>
      <vt:lpstr>ABSTRACT</vt:lpstr>
      <vt:lpstr>EXISTING SYSTEMS</vt:lpstr>
      <vt:lpstr>PROPOSED SYSTEM</vt:lpstr>
      <vt:lpstr>PROJECT TECHNOLOGIES</vt:lpstr>
      <vt:lpstr>LIBRARIES USED</vt:lpstr>
      <vt:lpstr>MODULES IN THE PROJECT</vt:lpstr>
      <vt:lpstr>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SPOT: PYTHON POWERED RESUME SCREENING AND ANALYSIS</dc:title>
  <dc:creator>lohita mahamkali</dc:creator>
  <cp:lastModifiedBy>lohita mahamkali</cp:lastModifiedBy>
  <cp:revision>5</cp:revision>
  <dcterms:created xsi:type="dcterms:W3CDTF">2024-03-01T04:06:48Z</dcterms:created>
  <dcterms:modified xsi:type="dcterms:W3CDTF">2024-03-02T04:58:09Z</dcterms:modified>
</cp:coreProperties>
</file>