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6D9E-BC4E-428B-8217-013868450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FA576-90FA-4C82-8C88-910E42E35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FC2AA-2DA9-4C5B-BD8D-4481ACEC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27/12/2019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DE04-1EE2-45C2-92DF-FE5BC6AA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CFDFE-9861-43B2-AFA1-DD6C9345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02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58BA-36B1-43A1-80E5-4F3F9EBA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66935-463D-419A-AEBE-B88BF08E0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CC55-F8FC-4022-A350-B74A1593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27/12/2019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E0A96-B017-47DD-8831-9B616E53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4204E-60B1-4117-B464-DC542819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53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FA0FC-C69D-4835-9E5D-4CA789CC6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86820-6332-4CBE-A7EE-8D2AC01F4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5D3D0-6A46-4F1D-B667-4C7F053A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27/12/2019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A3D3E-66DC-4E41-B5B9-00A8B341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39AA5-4600-4901-89D5-3B6D6812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4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8FF6-0BA3-486B-BFF5-7616AC4C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33AE-671E-401F-AF3C-E41454084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E91B0-07E0-402C-9D66-C036FF76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27/12/2019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CF26B-8A72-4162-935E-8CF7289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E51E-A1B6-4940-829F-66D1C0FE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21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7922-1E33-4D18-9D49-1C4D9A03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85DB8-B797-4CDB-8E46-549A49A4E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39386-C2F1-46B4-97D4-27BE6DA2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27/12/2019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E00D8-5461-4DC4-BF39-A515979B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7089-13D0-426C-9703-9C29B4F4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4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F61E-42E7-40EF-9F1E-F91D59B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67A1-B7DC-430F-A575-CBAEA4CFC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2FEB8-6068-4FA2-AD4E-35B5907E7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96196-ED56-4B3E-9490-1EFF3F45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27/12/2019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182C-EBF6-4C61-ACC7-85F66D2C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998CD-6CB4-42AE-BAE4-765D7361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74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1859-EB64-4895-8D4C-13FC8EA7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560F-D991-4A4F-A885-F90225893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FAB6F-10B6-4583-A69B-81694E4CE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C7B4C-CD01-41E3-B575-5711DA676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3662A-DD44-483E-87D3-9E0D3251F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052ED-5CF6-494C-8633-5F1CDFED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27/12/2019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CDD3F-595D-44E8-BBB9-9A5B42DE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1CF5A-14A8-4F23-8A9E-CE74A883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0D20-7EBC-451A-B94F-AEA7F11B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6A410-2220-4334-952D-DEEB0CEF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27/12/2019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E6442-7C17-4E60-8D04-98E3DB4B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C7E42-BF76-4902-B59B-43A7C86C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28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41BA-5424-4DEE-931D-11E3E9E7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27/12/2019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8401A-923A-4727-9802-377E1012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105D8-B2E8-4FED-AC77-88327DB1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9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0A2B-4138-4670-B99A-B313A8E3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16B0-EA6D-4801-B9B6-73B2B3282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0A90A-692A-4331-9F36-C07939FD5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3140-9AC0-493D-B552-3E129FF1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27/12/2019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C635A-42D3-4A18-AE7D-9CCE8480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2FD09-9D80-4271-904B-565FD301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1D3A-5D56-49F5-8E4F-986B12E5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34369-F039-41A4-B8D4-E727E6863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88C42-6CB3-451E-9024-048A4F25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B5FB8-DDEE-4E4F-83E2-196A1D97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27/12/2019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CC5B8-48B2-4BED-90C7-5B2A75C2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F2B24-89C7-4B3B-9064-BAF9868F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9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64DBC-012E-4BD3-8D5D-AFD7E945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E7B01-2BEE-4B82-A515-6A620F0D7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20717-4DE1-4B07-9F87-DB4407C0E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4F68C-8213-4CA4-84EB-EFCFBA0D9D02}" type="datetimeFigureOut">
              <a:rPr lang="en-GB" smtClean="0"/>
              <a:t>27/12/2019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F1113-D92D-487D-94F5-83E392292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188FA-BCC5-46E8-90CA-A6BB5D5D8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66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5746F4-9701-404C-ACE0-C110E4869807}"/>
              </a:ext>
            </a:extLst>
          </p:cNvPr>
          <p:cNvSpPr/>
          <p:nvPr/>
        </p:nvSpPr>
        <p:spPr>
          <a:xfrm>
            <a:off x="1095375" y="4953000"/>
            <a:ext cx="2705100" cy="1219200"/>
          </a:xfrm>
          <a:custGeom>
            <a:avLst/>
            <a:gdLst>
              <a:gd name="connsiteX0" fmla="*/ 0 w 3714750"/>
              <a:gd name="connsiteY0" fmla="*/ 0 h 1219200"/>
              <a:gd name="connsiteX1" fmla="*/ 2286000 w 3714750"/>
              <a:gd name="connsiteY1" fmla="*/ 0 h 1219200"/>
              <a:gd name="connsiteX2" fmla="*/ 2286000 w 3714750"/>
              <a:gd name="connsiteY2" fmla="*/ 590550 h 1219200"/>
              <a:gd name="connsiteX3" fmla="*/ 3714750 w 3714750"/>
              <a:gd name="connsiteY3" fmla="*/ 590550 h 1219200"/>
              <a:gd name="connsiteX4" fmla="*/ 3714750 w 3714750"/>
              <a:gd name="connsiteY4" fmla="*/ 1219200 h 1219200"/>
              <a:gd name="connsiteX5" fmla="*/ 0 w 3714750"/>
              <a:gd name="connsiteY5" fmla="*/ 1219200 h 1219200"/>
              <a:gd name="connsiteX6" fmla="*/ 0 w 3714750"/>
              <a:gd name="connsiteY6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4750" h="1219200">
                <a:moveTo>
                  <a:pt x="0" y="0"/>
                </a:moveTo>
                <a:lnTo>
                  <a:pt x="2286000" y="0"/>
                </a:lnTo>
                <a:lnTo>
                  <a:pt x="2286000" y="590550"/>
                </a:lnTo>
                <a:lnTo>
                  <a:pt x="3714750" y="590550"/>
                </a:lnTo>
                <a:lnTo>
                  <a:pt x="371475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      Utilities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C5A9FD6-6A0E-446B-A911-970008402CA1}"/>
              </a:ext>
            </a:extLst>
          </p:cNvPr>
          <p:cNvSpPr/>
          <p:nvPr/>
        </p:nvSpPr>
        <p:spPr>
          <a:xfrm>
            <a:off x="2847975" y="4972050"/>
            <a:ext cx="2781300" cy="1209675"/>
          </a:xfrm>
          <a:custGeom>
            <a:avLst/>
            <a:gdLst>
              <a:gd name="connsiteX0" fmla="*/ 19050 w 2781300"/>
              <a:gd name="connsiteY0" fmla="*/ 0 h 1209675"/>
              <a:gd name="connsiteX1" fmla="*/ 2781300 w 2781300"/>
              <a:gd name="connsiteY1" fmla="*/ 0 h 1209675"/>
              <a:gd name="connsiteX2" fmla="*/ 2781300 w 2781300"/>
              <a:gd name="connsiteY2" fmla="*/ 1209675 h 1209675"/>
              <a:gd name="connsiteX3" fmla="*/ 1019175 w 2781300"/>
              <a:gd name="connsiteY3" fmla="*/ 1209675 h 1209675"/>
              <a:gd name="connsiteX4" fmla="*/ 1019175 w 2781300"/>
              <a:gd name="connsiteY4" fmla="*/ 514350 h 1209675"/>
              <a:gd name="connsiteX5" fmla="*/ 0 w 2781300"/>
              <a:gd name="connsiteY5" fmla="*/ 514350 h 1209675"/>
              <a:gd name="connsiteX6" fmla="*/ 19050 w 2781300"/>
              <a:gd name="connsiteY6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300" h="1209675">
                <a:moveTo>
                  <a:pt x="19050" y="0"/>
                </a:moveTo>
                <a:lnTo>
                  <a:pt x="2781300" y="0"/>
                </a:lnTo>
                <a:lnTo>
                  <a:pt x="2781300" y="1209675"/>
                </a:lnTo>
                <a:lnTo>
                  <a:pt x="1019175" y="1209675"/>
                </a:lnTo>
                <a:lnTo>
                  <a:pt x="1019175" y="514350"/>
                </a:lnTo>
                <a:lnTo>
                  <a:pt x="0" y="514350"/>
                </a:lnTo>
                <a:lnTo>
                  <a:pt x="19050" y="0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               Services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60DE81-1E0F-482F-9A9E-50E76DD7F5A9}"/>
              </a:ext>
            </a:extLst>
          </p:cNvPr>
          <p:cNvSpPr/>
          <p:nvPr/>
        </p:nvSpPr>
        <p:spPr>
          <a:xfrm>
            <a:off x="1095375" y="4295283"/>
            <a:ext cx="4533900" cy="610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HAL </a:t>
            </a:r>
          </a:p>
          <a:p>
            <a:pPr algn="ctr"/>
            <a:r>
              <a:rPr lang="en-GB" dirty="0"/>
              <a:t>( Level0, Level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661377-ACC0-4445-8E0D-9081A78D2AE8}"/>
              </a:ext>
            </a:extLst>
          </p:cNvPr>
          <p:cNvSpPr/>
          <p:nvPr/>
        </p:nvSpPr>
        <p:spPr>
          <a:xfrm>
            <a:off x="1095375" y="2189518"/>
            <a:ext cx="4533900" cy="6342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487BA-BF42-4371-9800-7EC0A2996B58}"/>
              </a:ext>
            </a:extLst>
          </p:cNvPr>
          <p:cNvSpPr/>
          <p:nvPr/>
        </p:nvSpPr>
        <p:spPr>
          <a:xfrm>
            <a:off x="1095375" y="3602240"/>
            <a:ext cx="4533900" cy="6107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Kernel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5BA71C-6B45-41F5-9A3F-ABC7CC1B1E3F}"/>
              </a:ext>
            </a:extLst>
          </p:cNvPr>
          <p:cNvSpPr/>
          <p:nvPr/>
        </p:nvSpPr>
        <p:spPr>
          <a:xfrm>
            <a:off x="1095375" y="1495425"/>
            <a:ext cx="4533900" cy="6342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HAL </a:t>
            </a:r>
          </a:p>
          <a:p>
            <a:pPr algn="ctr"/>
            <a:r>
              <a:rPr lang="en-GB" dirty="0"/>
              <a:t>( Level 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0F6660-DC22-4BBE-B874-DDA593D057FF}"/>
              </a:ext>
            </a:extLst>
          </p:cNvPr>
          <p:cNvSpPr/>
          <p:nvPr/>
        </p:nvSpPr>
        <p:spPr>
          <a:xfrm>
            <a:off x="1095375" y="631031"/>
            <a:ext cx="4533900" cy="7810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B272A8-7F9B-49CA-BE99-E17AC1F10479}"/>
              </a:ext>
            </a:extLst>
          </p:cNvPr>
          <p:cNvSpPr/>
          <p:nvPr/>
        </p:nvSpPr>
        <p:spPr>
          <a:xfrm>
            <a:off x="1095375" y="2901989"/>
            <a:ext cx="4533900" cy="6342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OSA_Services</a:t>
            </a:r>
            <a:endParaRPr lang="en-US" altLang="zh-CN" dirty="0"/>
          </a:p>
          <a:p>
            <a:pPr algn="ctr"/>
            <a:r>
              <a:rPr lang="en-US" dirty="0"/>
              <a:t>(OS Aware Services)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24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4CB6F019-67A2-478D-A249-575B3622A430}"/>
              </a:ext>
            </a:extLst>
          </p:cNvPr>
          <p:cNvSpPr/>
          <p:nvPr/>
        </p:nvSpPr>
        <p:spPr>
          <a:xfrm>
            <a:off x="7151748" y="974695"/>
            <a:ext cx="3372319" cy="30215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1600" dirty="0"/>
              <a:t>Inside Control Region, customisable </a:t>
            </a:r>
            <a:r>
              <a:rPr lang="en-GB" altLang="zh-CN" sz="1600" b="1" dirty="0">
                <a:solidFill>
                  <a:srgbClr val="FFFF00"/>
                </a:solidFill>
              </a:rPr>
              <a:t>VIEW</a:t>
            </a:r>
            <a:r>
              <a:rPr lang="en-GB" altLang="zh-CN" sz="1600" dirty="0"/>
              <a:t> can develop its own boxing model, introducing something like Boarder, Padding and etc. Those boxing models use the area of control’s own region.</a:t>
            </a:r>
          </a:p>
          <a:p>
            <a:endParaRPr lang="en-GB" altLang="zh-CN" sz="1600" dirty="0"/>
          </a:p>
          <a:p>
            <a:r>
              <a:rPr lang="en-US" altLang="zh-CN" sz="1600" dirty="0"/>
              <a:t>The Plane Containers ignores controls’ margin attribute because it cannot change controls’ layout. </a:t>
            </a:r>
            <a:endParaRPr lang="en-GB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E7DF93-FF0D-42F8-9568-D5253AF3D2E0}"/>
              </a:ext>
            </a:extLst>
          </p:cNvPr>
          <p:cNvSpPr/>
          <p:nvPr/>
        </p:nvSpPr>
        <p:spPr>
          <a:xfrm>
            <a:off x="2203312" y="1916349"/>
            <a:ext cx="2948085" cy="37937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88A1C-77C7-4D90-A1ED-214897383788}"/>
              </a:ext>
            </a:extLst>
          </p:cNvPr>
          <p:cNvSpPr txBox="1"/>
          <p:nvPr/>
        </p:nvSpPr>
        <p:spPr>
          <a:xfrm>
            <a:off x="2483695" y="1463055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6333E-8AE4-4967-BA63-E775FF84B634}"/>
              </a:ext>
            </a:extLst>
          </p:cNvPr>
          <p:cNvSpPr txBox="1"/>
          <p:nvPr/>
        </p:nvSpPr>
        <p:spPr>
          <a:xfrm>
            <a:off x="2511912" y="5729416"/>
            <a:ext cx="215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EE06D-47C9-4632-8F6C-A5EAD1FF1210}"/>
              </a:ext>
            </a:extLst>
          </p:cNvPr>
          <p:cNvSpPr txBox="1"/>
          <p:nvPr/>
        </p:nvSpPr>
        <p:spPr>
          <a:xfrm>
            <a:off x="1426035" y="3636942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C5414-34C6-467B-AA46-A226324CD3F1}"/>
              </a:ext>
            </a:extLst>
          </p:cNvPr>
          <p:cNvSpPr txBox="1"/>
          <p:nvPr/>
        </p:nvSpPr>
        <p:spPr>
          <a:xfrm>
            <a:off x="5252846" y="3636942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F2006-D199-45A3-BA7F-11CFCEDCE1B7}"/>
              </a:ext>
            </a:extLst>
          </p:cNvPr>
          <p:cNvSpPr txBox="1"/>
          <p:nvPr/>
        </p:nvSpPr>
        <p:spPr>
          <a:xfrm>
            <a:off x="1974715" y="974695"/>
            <a:ext cx="426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 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(Fixed-Size)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BE686-3624-4546-9A25-6656EB8645D5}"/>
              </a:ext>
            </a:extLst>
          </p:cNvPr>
          <p:cNvSpPr txBox="1"/>
          <p:nvPr/>
        </p:nvSpPr>
        <p:spPr>
          <a:xfrm>
            <a:off x="4052618" y="1632434"/>
            <a:ext cx="1449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Area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FAF9E0-5FAA-437F-99F0-192562F9B404}"/>
              </a:ext>
            </a:extLst>
          </p:cNvPr>
          <p:cNvSpPr/>
          <p:nvPr/>
        </p:nvSpPr>
        <p:spPr>
          <a:xfrm>
            <a:off x="2203298" y="1916347"/>
            <a:ext cx="1046087" cy="982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95981-367B-4B67-93C3-7B1CEC4058D3}"/>
              </a:ext>
            </a:extLst>
          </p:cNvPr>
          <p:cNvSpPr/>
          <p:nvPr/>
        </p:nvSpPr>
        <p:spPr>
          <a:xfrm>
            <a:off x="2203298" y="2898481"/>
            <a:ext cx="2702602" cy="6210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38C46-5328-4E04-B47D-E07D72E33B5F}"/>
              </a:ext>
            </a:extLst>
          </p:cNvPr>
          <p:cNvSpPr/>
          <p:nvPr/>
        </p:nvSpPr>
        <p:spPr>
          <a:xfrm>
            <a:off x="3618340" y="2687643"/>
            <a:ext cx="1046087" cy="1003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EEC60-F273-4380-8BB0-FFA82B95D699}"/>
              </a:ext>
            </a:extLst>
          </p:cNvPr>
          <p:cNvSpPr/>
          <p:nvPr/>
        </p:nvSpPr>
        <p:spPr>
          <a:xfrm>
            <a:off x="4102726" y="4706799"/>
            <a:ext cx="1046087" cy="10033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7C6C37-787A-4C5F-A8A5-11665FA8A1EF}"/>
              </a:ext>
            </a:extLst>
          </p:cNvPr>
          <p:cNvSpPr/>
          <p:nvPr/>
        </p:nvSpPr>
        <p:spPr>
          <a:xfrm>
            <a:off x="4464996" y="1352720"/>
            <a:ext cx="1655833" cy="4684473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7664A0-3B54-4983-815F-201EE9BBF4DB}"/>
              </a:ext>
            </a:extLst>
          </p:cNvPr>
          <p:cNvSpPr/>
          <p:nvPr/>
        </p:nvSpPr>
        <p:spPr>
          <a:xfrm>
            <a:off x="1432778" y="5057974"/>
            <a:ext cx="3032218" cy="969899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DDDCB-3E1E-4B7F-9416-A3FEF91E6BE9}"/>
              </a:ext>
            </a:extLst>
          </p:cNvPr>
          <p:cNvSpPr/>
          <p:nvPr/>
        </p:nvSpPr>
        <p:spPr>
          <a:xfrm>
            <a:off x="1442777" y="1342417"/>
            <a:ext cx="4668053" cy="46947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724FE4-0412-44C1-B66D-C17547632258}"/>
              </a:ext>
            </a:extLst>
          </p:cNvPr>
          <p:cNvSpPr/>
          <p:nvPr/>
        </p:nvSpPr>
        <p:spPr>
          <a:xfrm>
            <a:off x="1426035" y="1342417"/>
            <a:ext cx="3038961" cy="3706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6ABEA-40ED-4BAF-A496-155D031FB30F}"/>
              </a:ext>
            </a:extLst>
          </p:cNvPr>
          <p:cNvSpPr txBox="1"/>
          <p:nvPr/>
        </p:nvSpPr>
        <p:spPr>
          <a:xfrm>
            <a:off x="463489" y="947441"/>
            <a:ext cx="93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(Visible )Region</a:t>
            </a:r>
            <a:endParaRPr lang="en-GB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1A524-BA3E-479B-8D8C-B20DFD2612EC}"/>
              </a:ext>
            </a:extLst>
          </p:cNvPr>
          <p:cNvSpPr txBox="1"/>
          <p:nvPr/>
        </p:nvSpPr>
        <p:spPr>
          <a:xfrm>
            <a:off x="5148813" y="6097138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Region</a:t>
            </a:r>
            <a:endParaRPr lang="en-GB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6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6CA49D-E2D1-4B21-93BF-61653AFF7E93}"/>
              </a:ext>
            </a:extLst>
          </p:cNvPr>
          <p:cNvSpPr/>
          <p:nvPr/>
        </p:nvSpPr>
        <p:spPr>
          <a:xfrm>
            <a:off x="1490133" y="1845732"/>
            <a:ext cx="8412624" cy="3834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rgbClr val="00B050"/>
                </a:solidFill>
              </a:rPr>
              <a:t>User Visual Area (Screen, LCD,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DDDCB-3E1E-4B7F-9416-A3FEF91E6BE9}"/>
              </a:ext>
            </a:extLst>
          </p:cNvPr>
          <p:cNvSpPr/>
          <p:nvPr/>
        </p:nvSpPr>
        <p:spPr>
          <a:xfrm>
            <a:off x="2793999" y="2970740"/>
            <a:ext cx="5328597" cy="3269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            </a:t>
            </a:r>
            <a:r>
              <a:rPr lang="en-GB" dirty="0">
                <a:solidFill>
                  <a:srgbClr val="00B050"/>
                </a:solidFill>
              </a:rPr>
              <a:t>Panel (top container)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4FFD4-346B-4E6B-8699-7970898A6572}"/>
              </a:ext>
            </a:extLst>
          </p:cNvPr>
          <p:cNvSpPr txBox="1"/>
          <p:nvPr/>
        </p:nvSpPr>
        <p:spPr>
          <a:xfrm>
            <a:off x="381000" y="1177925"/>
            <a:ext cx="187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Absolute Base Point (0,0)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9134-4991-4CA4-8FAA-8810EBD2DDCC}"/>
              </a:ext>
            </a:extLst>
          </p:cNvPr>
          <p:cNvCxnSpPr>
            <a:cxnSpLocks/>
          </p:cNvCxnSpPr>
          <p:nvPr/>
        </p:nvCxnSpPr>
        <p:spPr>
          <a:xfrm>
            <a:off x="431800" y="1490133"/>
            <a:ext cx="17356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CDBF01-6E18-4A31-BF71-C6E773A047DF}"/>
              </a:ext>
            </a:extLst>
          </p:cNvPr>
          <p:cNvCxnSpPr>
            <a:cxnSpLocks/>
          </p:cNvCxnSpPr>
          <p:nvPr/>
        </p:nvCxnSpPr>
        <p:spPr>
          <a:xfrm>
            <a:off x="1151467" y="1490133"/>
            <a:ext cx="338666" cy="355600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2F029B-CD6F-4FE5-BC13-0ACBA6B854A0}"/>
              </a:ext>
            </a:extLst>
          </p:cNvPr>
          <p:cNvCxnSpPr>
            <a:cxnSpLocks/>
          </p:cNvCxnSpPr>
          <p:nvPr/>
        </p:nvCxnSpPr>
        <p:spPr>
          <a:xfrm>
            <a:off x="1490133" y="1845733"/>
            <a:ext cx="1303866" cy="1113368"/>
          </a:xfrm>
          <a:prstGeom prst="straightConnector1">
            <a:avLst/>
          </a:prstGeom>
          <a:ln w="25400">
            <a:solidFill>
              <a:srgbClr val="00B05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0BABC9-CC5E-4EFC-B16A-3BFAEE2F8C7E}"/>
              </a:ext>
            </a:extLst>
          </p:cNvPr>
          <p:cNvSpPr txBox="1"/>
          <p:nvPr/>
        </p:nvSpPr>
        <p:spPr>
          <a:xfrm>
            <a:off x="2638897" y="1949915"/>
            <a:ext cx="1965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 Coordinate Point (</a:t>
            </a:r>
            <a:r>
              <a:rPr lang="en-GB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) for 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Container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5C9D72-C526-48E0-9540-5BA6D86891C8}"/>
              </a:ext>
            </a:extLst>
          </p:cNvPr>
          <p:cNvCxnSpPr>
            <a:cxnSpLocks/>
          </p:cNvCxnSpPr>
          <p:nvPr/>
        </p:nvCxnSpPr>
        <p:spPr>
          <a:xfrm>
            <a:off x="2713566" y="2428043"/>
            <a:ext cx="173566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D95217-776A-4ECA-9BDA-B667EE86EBBD}"/>
              </a:ext>
            </a:extLst>
          </p:cNvPr>
          <p:cNvCxnSpPr>
            <a:cxnSpLocks/>
          </p:cNvCxnSpPr>
          <p:nvPr/>
        </p:nvCxnSpPr>
        <p:spPr>
          <a:xfrm flipH="1">
            <a:off x="2793999" y="2428043"/>
            <a:ext cx="639234" cy="542698"/>
          </a:xfrm>
          <a:prstGeom prst="line">
            <a:avLst/>
          </a:prstGeom>
          <a:ln w="28575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26403AF-DB39-4FA7-AB93-D7CA83551AE2}"/>
              </a:ext>
            </a:extLst>
          </p:cNvPr>
          <p:cNvSpPr/>
          <p:nvPr/>
        </p:nvSpPr>
        <p:spPr>
          <a:xfrm>
            <a:off x="3757037" y="3978185"/>
            <a:ext cx="3645712" cy="1508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rgbClr val="00B050"/>
                </a:solidFill>
              </a:rPr>
              <a:t>container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E628C3-C44A-4402-B4A7-3AD7EB2A031C}"/>
              </a:ext>
            </a:extLst>
          </p:cNvPr>
          <p:cNvCxnSpPr>
            <a:cxnSpLocks/>
          </p:cNvCxnSpPr>
          <p:nvPr/>
        </p:nvCxnSpPr>
        <p:spPr>
          <a:xfrm>
            <a:off x="2819400" y="3017983"/>
            <a:ext cx="937637" cy="960202"/>
          </a:xfrm>
          <a:prstGeom prst="straightConnector1">
            <a:avLst/>
          </a:prstGeom>
          <a:ln w="25400">
            <a:solidFill>
              <a:srgbClr val="FFC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B88D18-A52B-402B-9A0B-D1712D72B6E5}"/>
              </a:ext>
            </a:extLst>
          </p:cNvPr>
          <p:cNvCxnSpPr>
            <a:cxnSpLocks/>
          </p:cNvCxnSpPr>
          <p:nvPr/>
        </p:nvCxnSpPr>
        <p:spPr>
          <a:xfrm>
            <a:off x="3676604" y="3451071"/>
            <a:ext cx="173566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970CF5-6E56-4142-96C0-DC8229AFA813}"/>
              </a:ext>
            </a:extLst>
          </p:cNvPr>
          <p:cNvCxnSpPr>
            <a:cxnSpLocks/>
          </p:cNvCxnSpPr>
          <p:nvPr/>
        </p:nvCxnSpPr>
        <p:spPr>
          <a:xfrm flipH="1">
            <a:off x="3757037" y="3451071"/>
            <a:ext cx="639234" cy="542698"/>
          </a:xfrm>
          <a:prstGeom prst="line">
            <a:avLst/>
          </a:prstGeom>
          <a:ln w="28575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84D9E2-A146-43FC-B495-58603BFDD687}"/>
              </a:ext>
            </a:extLst>
          </p:cNvPr>
          <p:cNvSpPr txBox="1"/>
          <p:nvPr/>
        </p:nvSpPr>
        <p:spPr>
          <a:xfrm>
            <a:off x="3621616" y="2940658"/>
            <a:ext cx="1965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 Coordinate Point (</a:t>
            </a:r>
            <a:r>
              <a:rPr lang="en-GB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) for 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nested-Container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ECBB33-C5A9-4688-B431-D5360C560B73}"/>
              </a:ext>
            </a:extLst>
          </p:cNvPr>
          <p:cNvSpPr/>
          <p:nvPr/>
        </p:nvSpPr>
        <p:spPr>
          <a:xfrm>
            <a:off x="4881618" y="4556392"/>
            <a:ext cx="2958876" cy="783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                      </a:t>
            </a:r>
            <a:r>
              <a:rPr lang="en-GB" dirty="0">
                <a:solidFill>
                  <a:srgbClr val="00B050"/>
                </a:solidFill>
              </a:rPr>
              <a:t>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7C258E-3C4F-487C-9EFE-AD1FBF921DF5}"/>
              </a:ext>
            </a:extLst>
          </p:cNvPr>
          <p:cNvSpPr/>
          <p:nvPr/>
        </p:nvSpPr>
        <p:spPr>
          <a:xfrm>
            <a:off x="7402749" y="4556392"/>
            <a:ext cx="437745" cy="78386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9A60A2-D2D9-4C26-9337-67E69E48D49C}"/>
              </a:ext>
            </a:extLst>
          </p:cNvPr>
          <p:cNvCxnSpPr>
            <a:cxnSpLocks/>
          </p:cNvCxnSpPr>
          <p:nvPr/>
        </p:nvCxnSpPr>
        <p:spPr>
          <a:xfrm flipH="1">
            <a:off x="7617208" y="4042912"/>
            <a:ext cx="797218" cy="898297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3556B1-8CB7-48A9-A44E-DBBC8A5EEF1A}"/>
              </a:ext>
            </a:extLst>
          </p:cNvPr>
          <p:cNvCxnSpPr>
            <a:cxnSpLocks/>
          </p:cNvCxnSpPr>
          <p:nvPr/>
        </p:nvCxnSpPr>
        <p:spPr>
          <a:xfrm>
            <a:off x="7646120" y="4042912"/>
            <a:ext cx="17356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CC60E2-9561-45E3-A830-628FB4AF7B06}"/>
              </a:ext>
            </a:extLst>
          </p:cNvPr>
          <p:cNvSpPr txBox="1"/>
          <p:nvPr/>
        </p:nvSpPr>
        <p:spPr>
          <a:xfrm>
            <a:off x="7607344" y="3596216"/>
            <a:ext cx="187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Invisible Part (outside of its parent container)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9E37D6-E00B-430E-BAB3-C9D71C9561FD}"/>
              </a:ext>
            </a:extLst>
          </p:cNvPr>
          <p:cNvSpPr/>
          <p:nvPr/>
        </p:nvSpPr>
        <p:spPr>
          <a:xfrm>
            <a:off x="2793999" y="5680075"/>
            <a:ext cx="5328597" cy="559846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589C44-C207-4A4A-B8C8-704DE393D4E6}"/>
              </a:ext>
            </a:extLst>
          </p:cNvPr>
          <p:cNvCxnSpPr>
            <a:cxnSpLocks/>
          </p:cNvCxnSpPr>
          <p:nvPr/>
        </p:nvCxnSpPr>
        <p:spPr>
          <a:xfrm flipH="1">
            <a:off x="7941777" y="5046422"/>
            <a:ext cx="797218" cy="898297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6B272B-27EC-4A8E-8134-9A2D16E0EAD5}"/>
              </a:ext>
            </a:extLst>
          </p:cNvPr>
          <p:cNvCxnSpPr>
            <a:cxnSpLocks/>
          </p:cNvCxnSpPr>
          <p:nvPr/>
        </p:nvCxnSpPr>
        <p:spPr>
          <a:xfrm>
            <a:off x="8167090" y="5046422"/>
            <a:ext cx="16383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B96645-5BAD-48CC-8AC0-391CF04EFA66}"/>
              </a:ext>
            </a:extLst>
          </p:cNvPr>
          <p:cNvSpPr txBox="1"/>
          <p:nvPr/>
        </p:nvSpPr>
        <p:spPr>
          <a:xfrm>
            <a:off x="8116877" y="4599725"/>
            <a:ext cx="187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Invisible Part (outside of Visual Area)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824D90-5933-4BB8-AF27-906AB80720C0}"/>
              </a:ext>
            </a:extLst>
          </p:cNvPr>
          <p:cNvCxnSpPr>
            <a:cxnSpLocks/>
          </p:cNvCxnSpPr>
          <p:nvPr/>
        </p:nvCxnSpPr>
        <p:spPr>
          <a:xfrm>
            <a:off x="3774648" y="4026208"/>
            <a:ext cx="1098414" cy="530184"/>
          </a:xfrm>
          <a:prstGeom prst="straightConnector1">
            <a:avLst/>
          </a:prstGeom>
          <a:ln w="25400">
            <a:solidFill>
              <a:srgbClr val="FFC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4A0BF3-3477-4CD8-8140-9181E8256C8C}"/>
              </a:ext>
            </a:extLst>
          </p:cNvPr>
          <p:cNvCxnSpPr>
            <a:cxnSpLocks/>
          </p:cNvCxnSpPr>
          <p:nvPr/>
        </p:nvCxnSpPr>
        <p:spPr>
          <a:xfrm flipH="1">
            <a:off x="4881976" y="4216569"/>
            <a:ext cx="415634" cy="359511"/>
          </a:xfrm>
          <a:prstGeom prst="line">
            <a:avLst/>
          </a:prstGeom>
          <a:ln w="28575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E44BFF6-5BF7-4617-B537-2F829D982D49}"/>
              </a:ext>
            </a:extLst>
          </p:cNvPr>
          <p:cNvCxnSpPr>
            <a:cxnSpLocks/>
          </p:cNvCxnSpPr>
          <p:nvPr/>
        </p:nvCxnSpPr>
        <p:spPr>
          <a:xfrm>
            <a:off x="4544437" y="4216569"/>
            <a:ext cx="173566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24E177E-FDC8-4B5D-8B89-6C2DE70D9427}"/>
              </a:ext>
            </a:extLst>
          </p:cNvPr>
          <p:cNvSpPr txBox="1"/>
          <p:nvPr/>
        </p:nvSpPr>
        <p:spPr>
          <a:xfrm>
            <a:off x="4515164" y="3759051"/>
            <a:ext cx="1965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 Coordinate Point (</a:t>
            </a:r>
            <a:r>
              <a:rPr lang="en-GB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) for 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E2BE90F7-5E92-47BC-AD0B-4846D33B69C3}"/>
              </a:ext>
            </a:extLst>
          </p:cNvPr>
          <p:cNvSpPr/>
          <p:nvPr/>
        </p:nvSpPr>
        <p:spPr>
          <a:xfrm>
            <a:off x="3769467" y="525997"/>
            <a:ext cx="7397886" cy="12145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Use API </a:t>
            </a:r>
            <a:r>
              <a:rPr lang="en-GB" sz="2400" dirty="0" err="1">
                <a:solidFill>
                  <a:srgbClr val="FFFF00"/>
                </a:solidFill>
              </a:rPr>
              <a:t>vsf_tgui_control_get_absolute_location_with_offset</a:t>
            </a:r>
            <a:r>
              <a:rPr lang="en-GB" sz="2400" dirty="0">
                <a:solidFill>
                  <a:srgbClr val="FFFF00"/>
                </a:solidFill>
              </a:rPr>
              <a:t> </a:t>
            </a:r>
            <a:r>
              <a:rPr lang="en-GB" sz="1400" dirty="0"/>
              <a:t>to get the absolute location (absolute coordinate point) by providing a relative location inside a control. 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2FD5D6E-9D75-443D-B626-4676BDA5C2E0}"/>
              </a:ext>
            </a:extLst>
          </p:cNvPr>
          <p:cNvSpPr/>
          <p:nvPr/>
        </p:nvSpPr>
        <p:spPr>
          <a:xfrm>
            <a:off x="5412271" y="4928804"/>
            <a:ext cx="117618" cy="1176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9BB0F7-8F64-42C9-B57A-D38A7DB85C6D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4909090" y="4583024"/>
            <a:ext cx="503181" cy="404589"/>
          </a:xfrm>
          <a:prstGeom prst="straightConnector1">
            <a:avLst/>
          </a:prstGeom>
          <a:ln w="25400">
            <a:solidFill>
              <a:srgbClr val="FFC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88C7E73-B95E-4F53-95FF-9D45091ED626}"/>
              </a:ext>
            </a:extLst>
          </p:cNvPr>
          <p:cNvSpPr txBox="1"/>
          <p:nvPr/>
        </p:nvSpPr>
        <p:spPr>
          <a:xfrm>
            <a:off x="5513554" y="4612162"/>
            <a:ext cx="1390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 Coordinate Point (</a:t>
            </a:r>
            <a:r>
              <a:rPr lang="en-GB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inside a control</a:t>
            </a:r>
            <a:endParaRPr lang="en-GB" sz="11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6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6CA49D-E2D1-4B21-93BF-61653AFF7E93}"/>
              </a:ext>
            </a:extLst>
          </p:cNvPr>
          <p:cNvSpPr/>
          <p:nvPr/>
        </p:nvSpPr>
        <p:spPr>
          <a:xfrm>
            <a:off x="1490133" y="1845732"/>
            <a:ext cx="8412624" cy="3834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rgbClr val="00B050"/>
                </a:solidFill>
              </a:rPr>
              <a:t>User Visual Area (Screen, LCD, etc.)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7C258E-3C4F-487C-9EFE-AD1FBF921DF5}"/>
              </a:ext>
            </a:extLst>
          </p:cNvPr>
          <p:cNvSpPr/>
          <p:nvPr/>
        </p:nvSpPr>
        <p:spPr>
          <a:xfrm>
            <a:off x="7402749" y="4556392"/>
            <a:ext cx="437745" cy="783860"/>
          </a:xfrm>
          <a:prstGeom prst="rect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9E37D6-E00B-430E-BAB3-C9D71C9561FD}"/>
              </a:ext>
            </a:extLst>
          </p:cNvPr>
          <p:cNvSpPr/>
          <p:nvPr/>
        </p:nvSpPr>
        <p:spPr>
          <a:xfrm>
            <a:off x="2793999" y="5680075"/>
            <a:ext cx="5328597" cy="559846"/>
          </a:xfrm>
          <a:prstGeom prst="rect">
            <a:avLst/>
          </a:prstGeom>
          <a:pattFill prst="wdDn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56F8AE-185B-4074-9C25-A7E5AF31EF2A}"/>
              </a:ext>
            </a:extLst>
          </p:cNvPr>
          <p:cNvCxnSpPr>
            <a:cxnSpLocks/>
          </p:cNvCxnSpPr>
          <p:nvPr/>
        </p:nvCxnSpPr>
        <p:spPr>
          <a:xfrm>
            <a:off x="3007422" y="2439949"/>
            <a:ext cx="234279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C6A8E2-F2FD-4ECC-A0BA-6B25AB3A3125}"/>
              </a:ext>
            </a:extLst>
          </p:cNvPr>
          <p:cNvCxnSpPr>
            <a:cxnSpLocks/>
          </p:cNvCxnSpPr>
          <p:nvPr/>
        </p:nvCxnSpPr>
        <p:spPr>
          <a:xfrm flipH="1">
            <a:off x="3261782" y="2439949"/>
            <a:ext cx="415273" cy="530791"/>
          </a:xfrm>
          <a:prstGeom prst="line">
            <a:avLst/>
          </a:prstGeom>
          <a:ln w="28575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27414A-E32F-4FA0-917F-99D34AD0144D}"/>
              </a:ext>
            </a:extLst>
          </p:cNvPr>
          <p:cNvSpPr txBox="1"/>
          <p:nvPr/>
        </p:nvSpPr>
        <p:spPr>
          <a:xfrm>
            <a:off x="2793999" y="2129491"/>
            <a:ext cx="2692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 Region of 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ECBB33-C5A9-4688-B431-D5360C560B73}"/>
              </a:ext>
            </a:extLst>
          </p:cNvPr>
          <p:cNvSpPr/>
          <p:nvPr/>
        </p:nvSpPr>
        <p:spPr>
          <a:xfrm>
            <a:off x="4881618" y="4556392"/>
            <a:ext cx="2958876" cy="7838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                      </a:t>
            </a:r>
            <a:r>
              <a:rPr lang="en-GB" dirty="0">
                <a:solidFill>
                  <a:srgbClr val="00B050"/>
                </a:solidFill>
              </a:rPr>
              <a:t>control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DDDCB-3E1E-4B7F-9416-A3FEF91E6BE9}"/>
              </a:ext>
            </a:extLst>
          </p:cNvPr>
          <p:cNvSpPr/>
          <p:nvPr/>
        </p:nvSpPr>
        <p:spPr>
          <a:xfrm>
            <a:off x="2793999" y="2970740"/>
            <a:ext cx="5328597" cy="326918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            </a:t>
            </a:r>
            <a:r>
              <a:rPr lang="en-GB" dirty="0">
                <a:solidFill>
                  <a:srgbClr val="00B050"/>
                </a:solidFill>
              </a:rPr>
              <a:t>Panel (top container)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6403AF-DB39-4FA7-AB93-D7CA83551AE2}"/>
              </a:ext>
            </a:extLst>
          </p:cNvPr>
          <p:cNvSpPr/>
          <p:nvPr/>
        </p:nvSpPr>
        <p:spPr>
          <a:xfrm>
            <a:off x="3757037" y="3978185"/>
            <a:ext cx="3645712" cy="150821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rgbClr val="00B050"/>
                </a:solidFill>
              </a:rPr>
              <a:t>container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59872CE-AE6F-4E2D-8618-E8D405F7882F}"/>
              </a:ext>
            </a:extLst>
          </p:cNvPr>
          <p:cNvCxnSpPr>
            <a:cxnSpLocks/>
          </p:cNvCxnSpPr>
          <p:nvPr/>
        </p:nvCxnSpPr>
        <p:spPr>
          <a:xfrm>
            <a:off x="4620638" y="4277465"/>
            <a:ext cx="1740418" cy="270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4EF7415-E6E8-4D68-87F7-E53B20337F61}"/>
              </a:ext>
            </a:extLst>
          </p:cNvPr>
          <p:cNvCxnSpPr>
            <a:cxnSpLocks/>
          </p:cNvCxnSpPr>
          <p:nvPr/>
        </p:nvCxnSpPr>
        <p:spPr>
          <a:xfrm flipH="1">
            <a:off x="5149580" y="4280170"/>
            <a:ext cx="200633" cy="286399"/>
          </a:xfrm>
          <a:prstGeom prst="line">
            <a:avLst/>
          </a:prstGeom>
          <a:ln w="28575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C89F93C-13C8-4A59-ABAB-5E0A8DAD7ABB}"/>
              </a:ext>
            </a:extLst>
          </p:cNvPr>
          <p:cNvSpPr txBox="1"/>
          <p:nvPr/>
        </p:nvSpPr>
        <p:spPr>
          <a:xfrm>
            <a:off x="4444302" y="3994066"/>
            <a:ext cx="208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 Region of 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9EAD42B-97E7-4F13-9735-06B75E8BEE74}"/>
              </a:ext>
            </a:extLst>
          </p:cNvPr>
          <p:cNvCxnSpPr>
            <a:cxnSpLocks/>
          </p:cNvCxnSpPr>
          <p:nvPr/>
        </p:nvCxnSpPr>
        <p:spPr>
          <a:xfrm>
            <a:off x="3774648" y="4026208"/>
            <a:ext cx="1098414" cy="530184"/>
          </a:xfrm>
          <a:prstGeom prst="straightConnector1">
            <a:avLst/>
          </a:prstGeom>
          <a:ln w="25400">
            <a:solidFill>
              <a:srgbClr val="FFC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6541AFD-E814-402F-A47B-93EB4F38D863}"/>
              </a:ext>
            </a:extLst>
          </p:cNvPr>
          <p:cNvCxnSpPr>
            <a:cxnSpLocks/>
          </p:cNvCxnSpPr>
          <p:nvPr/>
        </p:nvCxnSpPr>
        <p:spPr>
          <a:xfrm>
            <a:off x="2819400" y="3017983"/>
            <a:ext cx="937637" cy="960202"/>
          </a:xfrm>
          <a:prstGeom prst="straightConnector1">
            <a:avLst/>
          </a:prstGeom>
          <a:ln w="25400">
            <a:solidFill>
              <a:srgbClr val="FFC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845F72E-6F9F-4B3D-A4A0-D300229212E5}"/>
              </a:ext>
            </a:extLst>
          </p:cNvPr>
          <p:cNvCxnSpPr>
            <a:cxnSpLocks/>
          </p:cNvCxnSpPr>
          <p:nvPr/>
        </p:nvCxnSpPr>
        <p:spPr>
          <a:xfrm flipH="1">
            <a:off x="4323855" y="3675715"/>
            <a:ext cx="200633" cy="286399"/>
          </a:xfrm>
          <a:prstGeom prst="line">
            <a:avLst/>
          </a:prstGeom>
          <a:ln w="28575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3EACD48-D5A6-45F1-A227-3E0FD7024802}"/>
              </a:ext>
            </a:extLst>
          </p:cNvPr>
          <p:cNvCxnSpPr>
            <a:cxnSpLocks/>
          </p:cNvCxnSpPr>
          <p:nvPr/>
        </p:nvCxnSpPr>
        <p:spPr>
          <a:xfrm>
            <a:off x="4018805" y="3684324"/>
            <a:ext cx="155241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A244929-3E22-428E-88F9-34A434C40B21}"/>
              </a:ext>
            </a:extLst>
          </p:cNvPr>
          <p:cNvSpPr txBox="1"/>
          <p:nvPr/>
        </p:nvSpPr>
        <p:spPr>
          <a:xfrm>
            <a:off x="4018805" y="3235878"/>
            <a:ext cx="1552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 Region of </a:t>
            </a:r>
            <a:r>
              <a:rPr lang="en-US" altLang="zh-CN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AAADED3F-AB4D-4073-ACFF-9E1AB7CBA1F8}"/>
              </a:ext>
            </a:extLst>
          </p:cNvPr>
          <p:cNvSpPr/>
          <p:nvPr/>
        </p:nvSpPr>
        <p:spPr>
          <a:xfrm>
            <a:off x="4444302" y="699413"/>
            <a:ext cx="6454303" cy="84560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Use API </a:t>
            </a:r>
            <a:r>
              <a:rPr lang="en-GB" sz="2400" dirty="0">
                <a:solidFill>
                  <a:srgbClr val="FFFF00"/>
                </a:solidFill>
              </a:rPr>
              <a:t>vsf_tgui_control_get_absolute_region </a:t>
            </a:r>
            <a:r>
              <a:rPr lang="en-GB" sz="1400" dirty="0"/>
              <a:t>to get the absolute region (with absolute coordinate point) by providing a relative region</a:t>
            </a:r>
          </a:p>
        </p:txBody>
      </p:sp>
    </p:spTree>
    <p:extLst>
      <p:ext uri="{BB962C8B-B14F-4D97-AF65-F5344CB8AC3E}">
        <p14:creationId xmlns:p14="http://schemas.microsoft.com/office/powerpoint/2010/main" val="298661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6CA49D-E2D1-4B21-93BF-61653AFF7E93}"/>
              </a:ext>
            </a:extLst>
          </p:cNvPr>
          <p:cNvSpPr/>
          <p:nvPr/>
        </p:nvSpPr>
        <p:spPr>
          <a:xfrm>
            <a:off x="1490133" y="1845732"/>
            <a:ext cx="8412624" cy="3834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rgbClr val="00B050"/>
                </a:solidFill>
              </a:rPr>
              <a:t>User Visual Area (Screen, LCD, etc.)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7C258E-3C4F-487C-9EFE-AD1FBF921DF5}"/>
              </a:ext>
            </a:extLst>
          </p:cNvPr>
          <p:cNvSpPr/>
          <p:nvPr/>
        </p:nvSpPr>
        <p:spPr>
          <a:xfrm>
            <a:off x="7402749" y="4556392"/>
            <a:ext cx="437745" cy="783860"/>
          </a:xfrm>
          <a:prstGeom prst="rect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9E37D6-E00B-430E-BAB3-C9D71C9561FD}"/>
              </a:ext>
            </a:extLst>
          </p:cNvPr>
          <p:cNvSpPr/>
          <p:nvPr/>
        </p:nvSpPr>
        <p:spPr>
          <a:xfrm>
            <a:off x="2793999" y="5680075"/>
            <a:ext cx="5328597" cy="559846"/>
          </a:xfrm>
          <a:prstGeom prst="rect">
            <a:avLst/>
          </a:prstGeom>
          <a:pattFill prst="wdDn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ECBB33-C5A9-4688-B431-D5360C560B73}"/>
              </a:ext>
            </a:extLst>
          </p:cNvPr>
          <p:cNvSpPr/>
          <p:nvPr/>
        </p:nvSpPr>
        <p:spPr>
          <a:xfrm>
            <a:off x="4881618" y="4556392"/>
            <a:ext cx="2958876" cy="7838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                      </a:t>
            </a:r>
            <a:r>
              <a:rPr lang="en-GB" dirty="0">
                <a:solidFill>
                  <a:srgbClr val="00B050"/>
                </a:solidFill>
              </a:rPr>
              <a:t>control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DDDCB-3E1E-4B7F-9416-A3FEF91E6BE9}"/>
              </a:ext>
            </a:extLst>
          </p:cNvPr>
          <p:cNvSpPr/>
          <p:nvPr/>
        </p:nvSpPr>
        <p:spPr>
          <a:xfrm>
            <a:off x="2793999" y="2970740"/>
            <a:ext cx="5328597" cy="326918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            </a:t>
            </a:r>
            <a:r>
              <a:rPr lang="en-GB" dirty="0">
                <a:solidFill>
                  <a:srgbClr val="00B050"/>
                </a:solidFill>
              </a:rPr>
              <a:t>Panel (top container)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6403AF-DB39-4FA7-AB93-D7CA83551AE2}"/>
              </a:ext>
            </a:extLst>
          </p:cNvPr>
          <p:cNvSpPr/>
          <p:nvPr/>
        </p:nvSpPr>
        <p:spPr>
          <a:xfrm>
            <a:off x="3757037" y="3978185"/>
            <a:ext cx="3645712" cy="150821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rgbClr val="00B050"/>
                </a:solidFill>
              </a:rPr>
              <a:t>container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AAADED3F-AB4D-4073-ACFF-9E1AB7CBA1F8}"/>
              </a:ext>
            </a:extLst>
          </p:cNvPr>
          <p:cNvSpPr/>
          <p:nvPr/>
        </p:nvSpPr>
        <p:spPr>
          <a:xfrm>
            <a:off x="4444302" y="699413"/>
            <a:ext cx="6454303" cy="84560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Use API </a:t>
            </a:r>
            <a:r>
              <a:rPr lang="en-GB" sz="2400" dirty="0">
                <a:solidFill>
                  <a:srgbClr val="FFFF00"/>
                </a:solidFill>
              </a:rPr>
              <a:t>vsf_tgui_control_get_absolute_region </a:t>
            </a:r>
            <a:r>
              <a:rPr lang="en-GB" sz="1400" dirty="0"/>
              <a:t>to get the absolute region (with absolute coordinate point) by providing a relative region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C21495-768D-408F-9D27-4F8E8F4E39F8}"/>
              </a:ext>
            </a:extLst>
          </p:cNvPr>
          <p:cNvSpPr/>
          <p:nvPr/>
        </p:nvSpPr>
        <p:spPr>
          <a:xfrm>
            <a:off x="4881618" y="4824919"/>
            <a:ext cx="1460816" cy="515333"/>
          </a:xfrm>
          <a:prstGeom prst="rect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7CCA929-BA28-4DBB-BAA1-7E72550277AF}"/>
              </a:ext>
            </a:extLst>
          </p:cNvPr>
          <p:cNvSpPr/>
          <p:nvPr/>
        </p:nvSpPr>
        <p:spPr>
          <a:xfrm>
            <a:off x="2289243" y="2708356"/>
            <a:ext cx="3362527" cy="1508214"/>
          </a:xfrm>
          <a:prstGeom prst="wedgeRoundRectCallout">
            <a:avLst>
              <a:gd name="adj1" fmla="val 34990"/>
              <a:gd name="adj2" fmla="val 91051"/>
              <a:gd name="adj3" fmla="val 16667"/>
            </a:avLst>
          </a:prstGeom>
          <a:solidFill>
            <a:srgbClr val="92D050">
              <a:alpha val="84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Dirty-Region is </a:t>
            </a:r>
            <a:r>
              <a:rPr lang="en-GB" dirty="0">
                <a:solidFill>
                  <a:srgbClr val="FFFF00"/>
                </a:solidFill>
              </a:rPr>
              <a:t>ALWAYS</a:t>
            </a:r>
            <a:r>
              <a:rPr lang="en-GB" dirty="0"/>
              <a:t> a </a:t>
            </a:r>
            <a:r>
              <a:rPr lang="en-GB" sz="2000" dirty="0">
                <a:solidFill>
                  <a:srgbClr val="FFFF00"/>
                </a:solidFill>
              </a:rPr>
              <a:t>relative region</a:t>
            </a:r>
            <a:r>
              <a:rPr lang="en-GB" dirty="0"/>
              <a:t>.  </a:t>
            </a:r>
          </a:p>
          <a:p>
            <a:r>
              <a:rPr lang="en-GB" dirty="0"/>
              <a:t>It is </a:t>
            </a:r>
            <a:r>
              <a:rPr lang="en-GB" sz="2000" dirty="0">
                <a:solidFill>
                  <a:srgbClr val="FFFF00"/>
                </a:solidFill>
              </a:rPr>
              <a:t>ALWAYS</a:t>
            </a:r>
            <a:r>
              <a:rPr lang="en-GB" dirty="0"/>
              <a:t> </a:t>
            </a:r>
            <a:r>
              <a:rPr lang="en-GB" dirty="0">
                <a:solidFill>
                  <a:srgbClr val="FFFF00"/>
                </a:solidFill>
              </a:rPr>
              <a:t>smaller or equal </a:t>
            </a:r>
            <a:r>
              <a:rPr lang="en-GB" dirty="0"/>
              <a:t>to the control’s region.</a:t>
            </a:r>
          </a:p>
        </p:txBody>
      </p:sp>
    </p:spTree>
    <p:extLst>
      <p:ext uri="{BB962C8B-B14F-4D97-AF65-F5344CB8AC3E}">
        <p14:creationId xmlns:p14="http://schemas.microsoft.com/office/powerpoint/2010/main" val="268289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EDDDCB-3E1E-4B7F-9416-A3FEF91E6BE9}"/>
              </a:ext>
            </a:extLst>
          </p:cNvPr>
          <p:cNvSpPr/>
          <p:nvPr/>
        </p:nvSpPr>
        <p:spPr>
          <a:xfrm>
            <a:off x="2310318" y="2577829"/>
            <a:ext cx="7485435" cy="268483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E7DF93-FF0D-42F8-9568-D5253AF3D2E0}"/>
              </a:ext>
            </a:extLst>
          </p:cNvPr>
          <p:cNvSpPr/>
          <p:nvPr/>
        </p:nvSpPr>
        <p:spPr>
          <a:xfrm>
            <a:off x="3010708" y="2986049"/>
            <a:ext cx="6084654" cy="186839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88A1C-77C7-4D90-A1ED-214897383788}"/>
              </a:ext>
            </a:extLst>
          </p:cNvPr>
          <p:cNvSpPr txBox="1"/>
          <p:nvPr/>
        </p:nvSpPr>
        <p:spPr>
          <a:xfrm>
            <a:off x="5156200" y="2651134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6333E-8AE4-4967-BA63-E775FF84B634}"/>
              </a:ext>
            </a:extLst>
          </p:cNvPr>
          <p:cNvSpPr txBox="1"/>
          <p:nvPr/>
        </p:nvSpPr>
        <p:spPr>
          <a:xfrm>
            <a:off x="4976777" y="4927748"/>
            <a:ext cx="215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EE06D-47C9-4632-8F6C-A5EAD1FF1210}"/>
              </a:ext>
            </a:extLst>
          </p:cNvPr>
          <p:cNvSpPr txBox="1"/>
          <p:nvPr/>
        </p:nvSpPr>
        <p:spPr>
          <a:xfrm>
            <a:off x="2241503" y="3620164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C5414-34C6-467B-AA46-A226324CD3F1}"/>
              </a:ext>
            </a:extLst>
          </p:cNvPr>
          <p:cNvSpPr txBox="1"/>
          <p:nvPr/>
        </p:nvSpPr>
        <p:spPr>
          <a:xfrm>
            <a:off x="9026548" y="3620164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F2006-D199-45A3-BA7F-11CFCEDCE1B7}"/>
              </a:ext>
            </a:extLst>
          </p:cNvPr>
          <p:cNvSpPr txBox="1"/>
          <p:nvPr/>
        </p:nvSpPr>
        <p:spPr>
          <a:xfrm>
            <a:off x="4757629" y="2219831"/>
            <a:ext cx="5106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 Line Stream Container (Auto-size)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BE686-3624-4546-9A25-6656EB8645D5}"/>
              </a:ext>
            </a:extLst>
          </p:cNvPr>
          <p:cNvSpPr txBox="1"/>
          <p:nvPr/>
        </p:nvSpPr>
        <p:spPr>
          <a:xfrm>
            <a:off x="7690795" y="2662406"/>
            <a:ext cx="1449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Area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FAF9E0-5FAA-437F-99F0-192562F9B404}"/>
              </a:ext>
            </a:extLst>
          </p:cNvPr>
          <p:cNvSpPr/>
          <p:nvPr/>
        </p:nvSpPr>
        <p:spPr>
          <a:xfrm>
            <a:off x="3711541" y="3284361"/>
            <a:ext cx="1046087" cy="982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Margin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95981-367B-4B67-93C3-7B1CEC4058D3}"/>
              </a:ext>
            </a:extLst>
          </p:cNvPr>
          <p:cNvSpPr/>
          <p:nvPr/>
        </p:nvSpPr>
        <p:spPr>
          <a:xfrm>
            <a:off x="6255780" y="2997411"/>
            <a:ext cx="1046087" cy="15843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Margin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38C46-5328-4E04-B47D-E07D72E33B5F}"/>
              </a:ext>
            </a:extLst>
          </p:cNvPr>
          <p:cNvSpPr/>
          <p:nvPr/>
        </p:nvSpPr>
        <p:spPr>
          <a:xfrm>
            <a:off x="7309254" y="2993328"/>
            <a:ext cx="1046087" cy="127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Right Bottom Margin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ECD54-0459-417D-B6FC-23C1F008FCB7}"/>
              </a:ext>
            </a:extLst>
          </p:cNvPr>
          <p:cNvSpPr txBox="1"/>
          <p:nvPr/>
        </p:nvSpPr>
        <p:spPr>
          <a:xfrm>
            <a:off x="4252899" y="2970183"/>
            <a:ext cx="104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Margin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FE3C54-65AA-44F6-9C62-CDF92F82375B}"/>
              </a:ext>
            </a:extLst>
          </p:cNvPr>
          <p:cNvSpPr txBox="1"/>
          <p:nvPr/>
        </p:nvSpPr>
        <p:spPr>
          <a:xfrm>
            <a:off x="4234584" y="4305869"/>
            <a:ext cx="10460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Margin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E9120F-9BD9-4670-8EDC-C095D66608F1}"/>
              </a:ext>
            </a:extLst>
          </p:cNvPr>
          <p:cNvSpPr txBox="1"/>
          <p:nvPr/>
        </p:nvSpPr>
        <p:spPr>
          <a:xfrm>
            <a:off x="3014844" y="3751107"/>
            <a:ext cx="6930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530ACA-A142-414F-992D-8CB0C0D37114}"/>
              </a:ext>
            </a:extLst>
          </p:cNvPr>
          <p:cNvCxnSpPr>
            <a:cxnSpLocks/>
          </p:cNvCxnSpPr>
          <p:nvPr/>
        </p:nvCxnSpPr>
        <p:spPr>
          <a:xfrm>
            <a:off x="3024844" y="3756351"/>
            <a:ext cx="685616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AC5472-81A2-4C46-8685-0A9EE6CED998}"/>
              </a:ext>
            </a:extLst>
          </p:cNvPr>
          <p:cNvCxnSpPr>
            <a:cxnSpLocks/>
          </p:cNvCxnSpPr>
          <p:nvPr/>
        </p:nvCxnSpPr>
        <p:spPr>
          <a:xfrm>
            <a:off x="4758386" y="3751107"/>
            <a:ext cx="1497394" cy="1216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C23D7C-0B61-4B4E-9E73-AE80AA83903C}"/>
              </a:ext>
            </a:extLst>
          </p:cNvPr>
          <p:cNvSpPr txBox="1"/>
          <p:nvPr/>
        </p:nvSpPr>
        <p:spPr>
          <a:xfrm>
            <a:off x="5177668" y="3524740"/>
            <a:ext cx="695803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DFE7A8-A5DD-4912-84BC-CB818627CA6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230890" y="2993328"/>
            <a:ext cx="3695" cy="291033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C2CB75-7093-47B7-8FD8-DFC91B1508CD}"/>
              </a:ext>
            </a:extLst>
          </p:cNvPr>
          <p:cNvCxnSpPr>
            <a:cxnSpLocks/>
          </p:cNvCxnSpPr>
          <p:nvPr/>
        </p:nvCxnSpPr>
        <p:spPr>
          <a:xfrm>
            <a:off x="4267638" y="4266495"/>
            <a:ext cx="0" cy="587948"/>
          </a:xfrm>
          <a:prstGeom prst="straightConnector1">
            <a:avLst/>
          </a:prstGeom>
          <a:ln w="25400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C05FCC-FD64-49C4-8F19-CA81B8D8F8E6}"/>
              </a:ext>
            </a:extLst>
          </p:cNvPr>
          <p:cNvCxnSpPr>
            <a:cxnSpLocks/>
          </p:cNvCxnSpPr>
          <p:nvPr/>
        </p:nvCxnSpPr>
        <p:spPr>
          <a:xfrm>
            <a:off x="7832297" y="4264765"/>
            <a:ext cx="0" cy="409300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8A063B-D002-4F7A-943E-B76DA095713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355341" y="3629912"/>
            <a:ext cx="740021" cy="0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4CB6F019-67A2-478D-A249-575B3622A430}"/>
              </a:ext>
            </a:extLst>
          </p:cNvPr>
          <p:cNvSpPr/>
          <p:nvPr/>
        </p:nvSpPr>
        <p:spPr>
          <a:xfrm>
            <a:off x="2459742" y="759231"/>
            <a:ext cx="8638162" cy="10287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1600" dirty="0"/>
              <a:t>Inside Control Region, customisable </a:t>
            </a:r>
            <a:r>
              <a:rPr lang="en-GB" altLang="zh-CN" sz="1600" b="1" dirty="0">
                <a:solidFill>
                  <a:srgbClr val="FFFF00"/>
                </a:solidFill>
              </a:rPr>
              <a:t>VIEW</a:t>
            </a:r>
            <a:r>
              <a:rPr lang="en-GB" altLang="zh-CN" sz="1600" dirty="0"/>
              <a:t> can develop its own boxing model, introducing something like Boarder, Padding and etc. Those boxing model uses the area of control’s own region. </a:t>
            </a:r>
            <a:endParaRPr lang="en-GB" sz="16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47FDBD-03B6-4019-B88C-D2ED564D8A68}"/>
              </a:ext>
            </a:extLst>
          </p:cNvPr>
          <p:cNvCxnSpPr>
            <a:cxnSpLocks/>
          </p:cNvCxnSpPr>
          <p:nvPr/>
        </p:nvCxnSpPr>
        <p:spPr>
          <a:xfrm>
            <a:off x="4106489" y="4851457"/>
            <a:ext cx="35992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80337C-E537-4146-A3C0-F9E2604AA600}"/>
              </a:ext>
            </a:extLst>
          </p:cNvPr>
          <p:cNvCxnSpPr>
            <a:cxnSpLocks/>
          </p:cNvCxnSpPr>
          <p:nvPr/>
        </p:nvCxnSpPr>
        <p:spPr>
          <a:xfrm>
            <a:off x="7652335" y="4674065"/>
            <a:ext cx="359923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13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E7DF93-FF0D-42F8-9568-D5253AF3D2E0}"/>
              </a:ext>
            </a:extLst>
          </p:cNvPr>
          <p:cNvSpPr/>
          <p:nvPr/>
        </p:nvSpPr>
        <p:spPr>
          <a:xfrm>
            <a:off x="3010708" y="2986049"/>
            <a:ext cx="6084654" cy="186839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88A1C-77C7-4D90-A1ED-214897383788}"/>
              </a:ext>
            </a:extLst>
          </p:cNvPr>
          <p:cNvSpPr txBox="1"/>
          <p:nvPr/>
        </p:nvSpPr>
        <p:spPr>
          <a:xfrm>
            <a:off x="5156200" y="2651134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6333E-8AE4-4967-BA63-E775FF84B634}"/>
              </a:ext>
            </a:extLst>
          </p:cNvPr>
          <p:cNvSpPr txBox="1"/>
          <p:nvPr/>
        </p:nvSpPr>
        <p:spPr>
          <a:xfrm>
            <a:off x="4976777" y="4927748"/>
            <a:ext cx="215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EE06D-47C9-4632-8F6C-A5EAD1FF1210}"/>
              </a:ext>
            </a:extLst>
          </p:cNvPr>
          <p:cNvSpPr txBox="1"/>
          <p:nvPr/>
        </p:nvSpPr>
        <p:spPr>
          <a:xfrm>
            <a:off x="2241503" y="3620164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C5414-34C6-467B-AA46-A226324CD3F1}"/>
              </a:ext>
            </a:extLst>
          </p:cNvPr>
          <p:cNvSpPr txBox="1"/>
          <p:nvPr/>
        </p:nvSpPr>
        <p:spPr>
          <a:xfrm>
            <a:off x="9026548" y="3620164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F2006-D199-45A3-BA7F-11CFCEDCE1B7}"/>
              </a:ext>
            </a:extLst>
          </p:cNvPr>
          <p:cNvSpPr txBox="1"/>
          <p:nvPr/>
        </p:nvSpPr>
        <p:spPr>
          <a:xfrm>
            <a:off x="4757629" y="2219831"/>
            <a:ext cx="5106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 Line Stream Container (Fixed Size)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BE686-3624-4546-9A25-6656EB8645D5}"/>
              </a:ext>
            </a:extLst>
          </p:cNvPr>
          <p:cNvSpPr txBox="1"/>
          <p:nvPr/>
        </p:nvSpPr>
        <p:spPr>
          <a:xfrm>
            <a:off x="7690795" y="2662406"/>
            <a:ext cx="1449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Area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FAF9E0-5FAA-437F-99F0-192562F9B404}"/>
              </a:ext>
            </a:extLst>
          </p:cNvPr>
          <p:cNvSpPr/>
          <p:nvPr/>
        </p:nvSpPr>
        <p:spPr>
          <a:xfrm>
            <a:off x="3711541" y="3284361"/>
            <a:ext cx="1046087" cy="982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Margin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95981-367B-4B67-93C3-7B1CEC4058D3}"/>
              </a:ext>
            </a:extLst>
          </p:cNvPr>
          <p:cNvSpPr/>
          <p:nvPr/>
        </p:nvSpPr>
        <p:spPr>
          <a:xfrm>
            <a:off x="6255780" y="2997411"/>
            <a:ext cx="1046087" cy="15843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Margin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38C46-5328-4E04-B47D-E07D72E33B5F}"/>
              </a:ext>
            </a:extLst>
          </p:cNvPr>
          <p:cNvSpPr/>
          <p:nvPr/>
        </p:nvSpPr>
        <p:spPr>
          <a:xfrm>
            <a:off x="7309254" y="2993328"/>
            <a:ext cx="1046087" cy="127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Right Bottom Margin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ECD54-0459-417D-B6FC-23C1F008FCB7}"/>
              </a:ext>
            </a:extLst>
          </p:cNvPr>
          <p:cNvSpPr txBox="1"/>
          <p:nvPr/>
        </p:nvSpPr>
        <p:spPr>
          <a:xfrm>
            <a:off x="4252899" y="2970183"/>
            <a:ext cx="104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Margin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FE3C54-65AA-44F6-9C62-CDF92F82375B}"/>
              </a:ext>
            </a:extLst>
          </p:cNvPr>
          <p:cNvSpPr txBox="1"/>
          <p:nvPr/>
        </p:nvSpPr>
        <p:spPr>
          <a:xfrm>
            <a:off x="4234584" y="4305869"/>
            <a:ext cx="10460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Margin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E9120F-9BD9-4670-8EDC-C095D66608F1}"/>
              </a:ext>
            </a:extLst>
          </p:cNvPr>
          <p:cNvSpPr txBox="1"/>
          <p:nvPr/>
        </p:nvSpPr>
        <p:spPr>
          <a:xfrm>
            <a:off x="3014844" y="3751107"/>
            <a:ext cx="6930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530ACA-A142-414F-992D-8CB0C0D37114}"/>
              </a:ext>
            </a:extLst>
          </p:cNvPr>
          <p:cNvCxnSpPr>
            <a:cxnSpLocks/>
          </p:cNvCxnSpPr>
          <p:nvPr/>
        </p:nvCxnSpPr>
        <p:spPr>
          <a:xfrm>
            <a:off x="3024844" y="3756351"/>
            <a:ext cx="685616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AC5472-81A2-4C46-8685-0A9EE6CED998}"/>
              </a:ext>
            </a:extLst>
          </p:cNvPr>
          <p:cNvCxnSpPr>
            <a:cxnSpLocks/>
          </p:cNvCxnSpPr>
          <p:nvPr/>
        </p:nvCxnSpPr>
        <p:spPr>
          <a:xfrm>
            <a:off x="4758386" y="3751107"/>
            <a:ext cx="1497394" cy="1216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C23D7C-0B61-4B4E-9E73-AE80AA83903C}"/>
              </a:ext>
            </a:extLst>
          </p:cNvPr>
          <p:cNvSpPr txBox="1"/>
          <p:nvPr/>
        </p:nvSpPr>
        <p:spPr>
          <a:xfrm>
            <a:off x="5177668" y="3524740"/>
            <a:ext cx="695803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DFE7A8-A5DD-4912-84BC-CB818627CA6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230890" y="2993328"/>
            <a:ext cx="3695" cy="291033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C2CB75-7093-47B7-8FD8-DFC91B1508CD}"/>
              </a:ext>
            </a:extLst>
          </p:cNvPr>
          <p:cNvCxnSpPr>
            <a:cxnSpLocks/>
          </p:cNvCxnSpPr>
          <p:nvPr/>
        </p:nvCxnSpPr>
        <p:spPr>
          <a:xfrm>
            <a:off x="4267638" y="4266495"/>
            <a:ext cx="0" cy="587948"/>
          </a:xfrm>
          <a:prstGeom prst="straightConnector1">
            <a:avLst/>
          </a:prstGeom>
          <a:ln w="25400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C05FCC-FD64-49C4-8F19-CA81B8D8F8E6}"/>
              </a:ext>
            </a:extLst>
          </p:cNvPr>
          <p:cNvCxnSpPr>
            <a:cxnSpLocks/>
          </p:cNvCxnSpPr>
          <p:nvPr/>
        </p:nvCxnSpPr>
        <p:spPr>
          <a:xfrm>
            <a:off x="7832297" y="4264765"/>
            <a:ext cx="0" cy="409300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8A063B-D002-4F7A-943E-B76DA095713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355341" y="3629912"/>
            <a:ext cx="740021" cy="0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4CB6F019-67A2-478D-A249-575B3622A430}"/>
              </a:ext>
            </a:extLst>
          </p:cNvPr>
          <p:cNvSpPr/>
          <p:nvPr/>
        </p:nvSpPr>
        <p:spPr>
          <a:xfrm>
            <a:off x="2459742" y="759231"/>
            <a:ext cx="8638162" cy="10287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1600" dirty="0"/>
              <a:t>Inside Control Region, customisable </a:t>
            </a:r>
            <a:r>
              <a:rPr lang="en-GB" altLang="zh-CN" sz="1600" b="1" dirty="0">
                <a:solidFill>
                  <a:srgbClr val="FFFF00"/>
                </a:solidFill>
              </a:rPr>
              <a:t>VIEW</a:t>
            </a:r>
            <a:r>
              <a:rPr lang="en-GB" altLang="zh-CN" sz="1600" dirty="0"/>
              <a:t> can develop its own boxing model, introducing something like Boarder, Padding and etc. Those boxing model uses the area of control’s own region. </a:t>
            </a:r>
            <a:endParaRPr lang="en-GB" sz="16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47FDBD-03B6-4019-B88C-D2ED564D8A68}"/>
              </a:ext>
            </a:extLst>
          </p:cNvPr>
          <p:cNvCxnSpPr>
            <a:cxnSpLocks/>
          </p:cNvCxnSpPr>
          <p:nvPr/>
        </p:nvCxnSpPr>
        <p:spPr>
          <a:xfrm>
            <a:off x="4106489" y="4851457"/>
            <a:ext cx="35992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80337C-E537-4146-A3C0-F9E2604AA600}"/>
              </a:ext>
            </a:extLst>
          </p:cNvPr>
          <p:cNvCxnSpPr>
            <a:cxnSpLocks/>
          </p:cNvCxnSpPr>
          <p:nvPr/>
        </p:nvCxnSpPr>
        <p:spPr>
          <a:xfrm>
            <a:off x="7652335" y="4674065"/>
            <a:ext cx="359923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2EF2486-1CD2-4B71-A917-E0B3A1564273}"/>
              </a:ext>
            </a:extLst>
          </p:cNvPr>
          <p:cNvSpPr txBox="1"/>
          <p:nvPr/>
        </p:nvSpPr>
        <p:spPr>
          <a:xfrm>
            <a:off x="8855953" y="5293675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Region</a:t>
            </a:r>
            <a:endParaRPr lang="en-GB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A28742-F62F-4673-9EB2-AAFA74F5583F}"/>
              </a:ext>
            </a:extLst>
          </p:cNvPr>
          <p:cNvSpPr txBox="1"/>
          <p:nvPr/>
        </p:nvSpPr>
        <p:spPr>
          <a:xfrm>
            <a:off x="1301703" y="2178305"/>
            <a:ext cx="2327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(Visible) Region</a:t>
            </a:r>
            <a:endParaRPr lang="en-GB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890E3A-A0C8-433E-B296-5D06C17E16D7}"/>
              </a:ext>
            </a:extLst>
          </p:cNvPr>
          <p:cNvSpPr/>
          <p:nvPr/>
        </p:nvSpPr>
        <p:spPr>
          <a:xfrm>
            <a:off x="8012258" y="2568225"/>
            <a:ext cx="1783492" cy="2684831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DDDCB-3E1E-4B7F-9416-A3FEF91E6BE9}"/>
              </a:ext>
            </a:extLst>
          </p:cNvPr>
          <p:cNvSpPr/>
          <p:nvPr/>
        </p:nvSpPr>
        <p:spPr>
          <a:xfrm>
            <a:off x="2310318" y="2577829"/>
            <a:ext cx="7485435" cy="268483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DB4E30-88B1-48E3-801D-60EC2F9A0190}"/>
              </a:ext>
            </a:extLst>
          </p:cNvPr>
          <p:cNvSpPr/>
          <p:nvPr/>
        </p:nvSpPr>
        <p:spPr>
          <a:xfrm>
            <a:off x="2310319" y="2568225"/>
            <a:ext cx="5701940" cy="1516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4532F9-2F59-466E-9114-F656A7CD19CC}"/>
              </a:ext>
            </a:extLst>
          </p:cNvPr>
          <p:cNvSpPr/>
          <p:nvPr/>
        </p:nvSpPr>
        <p:spPr>
          <a:xfrm>
            <a:off x="2310315" y="4101839"/>
            <a:ext cx="5701940" cy="1157618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32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4CB6F019-67A2-478D-A249-575B3622A430}"/>
              </a:ext>
            </a:extLst>
          </p:cNvPr>
          <p:cNvSpPr/>
          <p:nvPr/>
        </p:nvSpPr>
        <p:spPr>
          <a:xfrm>
            <a:off x="7151748" y="974695"/>
            <a:ext cx="3266575" cy="21932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1600" dirty="0"/>
              <a:t>Inside Control Region, customisable </a:t>
            </a:r>
            <a:r>
              <a:rPr lang="en-GB" altLang="zh-CN" sz="1600" b="1" dirty="0">
                <a:solidFill>
                  <a:srgbClr val="FFFF00"/>
                </a:solidFill>
              </a:rPr>
              <a:t>VIEW</a:t>
            </a:r>
            <a:r>
              <a:rPr lang="en-GB" altLang="zh-CN" sz="1600" dirty="0"/>
              <a:t> can develop its own boxing model, introducing something like Boarder, Padding and etc. Those boxing models use the area of control’s own region. </a:t>
            </a:r>
            <a:endParaRPr lang="en-GB" sz="16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E5DDE2-049E-4D68-9DCF-28EE6A56D358}"/>
              </a:ext>
            </a:extLst>
          </p:cNvPr>
          <p:cNvGrpSpPr/>
          <p:nvPr/>
        </p:nvGrpSpPr>
        <p:grpSpPr>
          <a:xfrm>
            <a:off x="1426035" y="974695"/>
            <a:ext cx="4811007" cy="5221352"/>
            <a:chOff x="793737" y="877418"/>
            <a:chExt cx="4811007" cy="52213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1EDDDCB-3E1E-4B7F-9416-A3FEF91E6BE9}"/>
                </a:ext>
              </a:extLst>
            </p:cNvPr>
            <p:cNvSpPr/>
            <p:nvPr/>
          </p:nvSpPr>
          <p:spPr>
            <a:xfrm>
              <a:off x="810479" y="1245140"/>
              <a:ext cx="4668053" cy="4853630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E7DF93-FF0D-42F8-9568-D5253AF3D2E0}"/>
                </a:ext>
              </a:extLst>
            </p:cNvPr>
            <p:cNvSpPr/>
            <p:nvPr/>
          </p:nvSpPr>
          <p:spPr>
            <a:xfrm>
              <a:off x="1571014" y="1819072"/>
              <a:ext cx="2948085" cy="3793786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F88A1C-77C7-4D90-A1ED-214897383788}"/>
                </a:ext>
              </a:extLst>
            </p:cNvPr>
            <p:cNvSpPr txBox="1"/>
            <p:nvPr/>
          </p:nvSpPr>
          <p:spPr>
            <a:xfrm>
              <a:off x="1851397" y="1365778"/>
              <a:ext cx="187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Container Padding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6333E-8AE4-4967-BA63-E775FF84B634}"/>
                </a:ext>
              </a:extLst>
            </p:cNvPr>
            <p:cNvSpPr txBox="1"/>
            <p:nvPr/>
          </p:nvSpPr>
          <p:spPr>
            <a:xfrm>
              <a:off x="1873458" y="5688918"/>
              <a:ext cx="2152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Bottom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Container Padding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2EE06D-47C9-4632-8F6C-A5EAD1FF1210}"/>
                </a:ext>
              </a:extLst>
            </p:cNvPr>
            <p:cNvSpPr txBox="1"/>
            <p:nvPr/>
          </p:nvSpPr>
          <p:spPr>
            <a:xfrm>
              <a:off x="793737" y="3539665"/>
              <a:ext cx="838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Left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Container Padding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0C5414-34C6-467B-AA46-A226324CD3F1}"/>
                </a:ext>
              </a:extLst>
            </p:cNvPr>
            <p:cNvSpPr txBox="1"/>
            <p:nvPr/>
          </p:nvSpPr>
          <p:spPr>
            <a:xfrm>
              <a:off x="4519113" y="3584717"/>
              <a:ext cx="838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Container Padding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F2006-D199-45A3-BA7F-11CFCEDCE1B7}"/>
                </a:ext>
              </a:extLst>
            </p:cNvPr>
            <p:cNvSpPr txBox="1"/>
            <p:nvPr/>
          </p:nvSpPr>
          <p:spPr>
            <a:xfrm>
              <a:off x="1342417" y="877418"/>
              <a:ext cx="426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Vertical Line Stream Container (Auto-size)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6BE686-3624-4546-9A25-6656EB8645D5}"/>
                </a:ext>
              </a:extLst>
            </p:cNvPr>
            <p:cNvSpPr txBox="1"/>
            <p:nvPr/>
          </p:nvSpPr>
          <p:spPr>
            <a:xfrm>
              <a:off x="3420320" y="1535157"/>
              <a:ext cx="1449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Layout Area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FAF9E0-5FAA-437F-99F0-192562F9B404}"/>
                </a:ext>
              </a:extLst>
            </p:cNvPr>
            <p:cNvSpPr/>
            <p:nvPr/>
          </p:nvSpPr>
          <p:spPr>
            <a:xfrm>
              <a:off x="2281848" y="2126868"/>
              <a:ext cx="1046087" cy="9821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Full Margin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295981-367B-4B67-93C3-7B1CEC4058D3}"/>
                </a:ext>
              </a:extLst>
            </p:cNvPr>
            <p:cNvSpPr/>
            <p:nvPr/>
          </p:nvSpPr>
          <p:spPr>
            <a:xfrm>
              <a:off x="1583049" y="3597362"/>
              <a:ext cx="2702602" cy="6210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Margin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938C46-5328-4E04-B47D-E07D72E33B5F}"/>
                </a:ext>
              </a:extLst>
            </p:cNvPr>
            <p:cNvSpPr/>
            <p:nvPr/>
          </p:nvSpPr>
          <p:spPr>
            <a:xfrm>
              <a:off x="1581413" y="4218406"/>
              <a:ext cx="1046087" cy="10033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Right Bottom Margin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8ECD54-0459-417D-B6FC-23C1F008FCB7}"/>
                </a:ext>
              </a:extLst>
            </p:cNvPr>
            <p:cNvSpPr txBox="1"/>
            <p:nvPr/>
          </p:nvSpPr>
          <p:spPr>
            <a:xfrm>
              <a:off x="2823206" y="1812690"/>
              <a:ext cx="1046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Margin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FE3C54-65AA-44F6-9C62-CDF92F82375B}"/>
                </a:ext>
              </a:extLst>
            </p:cNvPr>
            <p:cNvSpPr txBox="1"/>
            <p:nvPr/>
          </p:nvSpPr>
          <p:spPr>
            <a:xfrm>
              <a:off x="2746503" y="3128168"/>
              <a:ext cx="104608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Bottom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Margin</a:t>
              </a:r>
              <a:endParaRPr lang="en-GB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E9120F-9BD9-4670-8EDC-C095D66608F1}"/>
                </a:ext>
              </a:extLst>
            </p:cNvPr>
            <p:cNvSpPr txBox="1"/>
            <p:nvPr/>
          </p:nvSpPr>
          <p:spPr>
            <a:xfrm>
              <a:off x="1585151" y="2593614"/>
              <a:ext cx="6930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Left</a:t>
              </a: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Margin</a:t>
              </a:r>
              <a:endParaRPr lang="en-GB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9530ACA-A142-414F-992D-8CB0C0D37114}"/>
                </a:ext>
              </a:extLst>
            </p:cNvPr>
            <p:cNvCxnSpPr>
              <a:cxnSpLocks/>
            </p:cNvCxnSpPr>
            <p:nvPr/>
          </p:nvCxnSpPr>
          <p:spPr>
            <a:xfrm>
              <a:off x="1595151" y="2598858"/>
              <a:ext cx="685616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AC5472-81A2-4C46-8685-0A9EE6CED998}"/>
                </a:ext>
              </a:extLst>
            </p:cNvPr>
            <p:cNvCxnSpPr>
              <a:cxnSpLocks/>
            </p:cNvCxnSpPr>
            <p:nvPr/>
          </p:nvCxnSpPr>
          <p:spPr>
            <a:xfrm>
              <a:off x="3328693" y="2593614"/>
              <a:ext cx="1194669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C23D7C-0B61-4B4E-9E73-AE80AA83903C}"/>
                </a:ext>
              </a:extLst>
            </p:cNvPr>
            <p:cNvSpPr txBox="1"/>
            <p:nvPr/>
          </p:nvSpPr>
          <p:spPr>
            <a:xfrm>
              <a:off x="3582384" y="2355087"/>
              <a:ext cx="661221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</a:t>
              </a: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Margin</a:t>
              </a:r>
              <a:endParaRPr lang="en-GB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5DFE7A8-A5DD-4912-84BC-CB818627CA65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801197" y="1835835"/>
              <a:ext cx="3695" cy="291033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EC2CB75-7093-47B7-8FD8-DFC91B1508CD}"/>
                </a:ext>
              </a:extLst>
            </p:cNvPr>
            <p:cNvCxnSpPr>
              <a:cxnSpLocks/>
            </p:cNvCxnSpPr>
            <p:nvPr/>
          </p:nvCxnSpPr>
          <p:spPr>
            <a:xfrm>
              <a:off x="2837945" y="3109002"/>
              <a:ext cx="0" cy="481979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88A063B-D002-4F7A-943E-B76DA0957136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2627500" y="4720074"/>
              <a:ext cx="612715" cy="0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1C69051-104C-4B38-A658-537311AC7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3362" y="2367248"/>
              <a:ext cx="0" cy="46489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A0A812-21B4-4ACF-9C6D-5C2B5A72E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215" y="4487627"/>
              <a:ext cx="0" cy="464893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B6412CA-6837-48D2-8269-925C777AA3E1}"/>
                </a:ext>
              </a:extLst>
            </p:cNvPr>
            <p:cNvCxnSpPr>
              <a:cxnSpLocks/>
            </p:cNvCxnSpPr>
            <p:nvPr/>
          </p:nvCxnSpPr>
          <p:spPr>
            <a:xfrm>
              <a:off x="2098643" y="5221742"/>
              <a:ext cx="0" cy="391118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108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4CB6F019-67A2-478D-A249-575B3622A430}"/>
              </a:ext>
            </a:extLst>
          </p:cNvPr>
          <p:cNvSpPr/>
          <p:nvPr/>
        </p:nvSpPr>
        <p:spPr>
          <a:xfrm>
            <a:off x="7151748" y="974695"/>
            <a:ext cx="3266575" cy="21932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1600" dirty="0"/>
              <a:t>Inside Control Region, customisable </a:t>
            </a:r>
            <a:r>
              <a:rPr lang="en-GB" altLang="zh-CN" sz="1600" b="1" dirty="0">
                <a:solidFill>
                  <a:srgbClr val="FFFF00"/>
                </a:solidFill>
              </a:rPr>
              <a:t>VIEW</a:t>
            </a:r>
            <a:r>
              <a:rPr lang="en-GB" altLang="zh-CN" sz="1600" dirty="0"/>
              <a:t> can develop its own boxing model, introducing something like Boarder, Padding and etc. Those boxing models use the area of control’s own region. </a:t>
            </a:r>
            <a:endParaRPr lang="en-GB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E7DF93-FF0D-42F8-9568-D5253AF3D2E0}"/>
              </a:ext>
            </a:extLst>
          </p:cNvPr>
          <p:cNvSpPr/>
          <p:nvPr/>
        </p:nvSpPr>
        <p:spPr>
          <a:xfrm>
            <a:off x="2203312" y="1916349"/>
            <a:ext cx="2948085" cy="37937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88A1C-77C7-4D90-A1ED-214897383788}"/>
              </a:ext>
            </a:extLst>
          </p:cNvPr>
          <p:cNvSpPr txBox="1"/>
          <p:nvPr/>
        </p:nvSpPr>
        <p:spPr>
          <a:xfrm>
            <a:off x="2483695" y="1463055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6333E-8AE4-4967-BA63-E775FF84B634}"/>
              </a:ext>
            </a:extLst>
          </p:cNvPr>
          <p:cNvSpPr txBox="1"/>
          <p:nvPr/>
        </p:nvSpPr>
        <p:spPr>
          <a:xfrm>
            <a:off x="2505756" y="5786195"/>
            <a:ext cx="215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EE06D-47C9-4632-8F6C-A5EAD1FF1210}"/>
              </a:ext>
            </a:extLst>
          </p:cNvPr>
          <p:cNvSpPr txBox="1"/>
          <p:nvPr/>
        </p:nvSpPr>
        <p:spPr>
          <a:xfrm>
            <a:off x="1426035" y="3636942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C5414-34C6-467B-AA46-A226324CD3F1}"/>
              </a:ext>
            </a:extLst>
          </p:cNvPr>
          <p:cNvSpPr txBox="1"/>
          <p:nvPr/>
        </p:nvSpPr>
        <p:spPr>
          <a:xfrm>
            <a:off x="5151411" y="3681994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F2006-D199-45A3-BA7F-11CFCEDCE1B7}"/>
              </a:ext>
            </a:extLst>
          </p:cNvPr>
          <p:cNvSpPr txBox="1"/>
          <p:nvPr/>
        </p:nvSpPr>
        <p:spPr>
          <a:xfrm>
            <a:off x="1974715" y="974695"/>
            <a:ext cx="426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 Line Stream Container (Fixed-Size)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BE686-3624-4546-9A25-6656EB8645D5}"/>
              </a:ext>
            </a:extLst>
          </p:cNvPr>
          <p:cNvSpPr txBox="1"/>
          <p:nvPr/>
        </p:nvSpPr>
        <p:spPr>
          <a:xfrm>
            <a:off x="4052618" y="1632434"/>
            <a:ext cx="1449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Area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FAF9E0-5FAA-437F-99F0-192562F9B404}"/>
              </a:ext>
            </a:extLst>
          </p:cNvPr>
          <p:cNvSpPr/>
          <p:nvPr/>
        </p:nvSpPr>
        <p:spPr>
          <a:xfrm>
            <a:off x="2914146" y="2224145"/>
            <a:ext cx="1046087" cy="982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Margin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95981-367B-4B67-93C3-7B1CEC4058D3}"/>
              </a:ext>
            </a:extLst>
          </p:cNvPr>
          <p:cNvSpPr/>
          <p:nvPr/>
        </p:nvSpPr>
        <p:spPr>
          <a:xfrm>
            <a:off x="2215347" y="3694639"/>
            <a:ext cx="2702602" cy="6210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Margin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38C46-5328-4E04-B47D-E07D72E33B5F}"/>
              </a:ext>
            </a:extLst>
          </p:cNvPr>
          <p:cNvSpPr/>
          <p:nvPr/>
        </p:nvSpPr>
        <p:spPr>
          <a:xfrm>
            <a:off x="2213711" y="4315683"/>
            <a:ext cx="1046087" cy="1003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Right Bottom Margin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ECD54-0459-417D-B6FC-23C1F008FCB7}"/>
              </a:ext>
            </a:extLst>
          </p:cNvPr>
          <p:cNvSpPr txBox="1"/>
          <p:nvPr/>
        </p:nvSpPr>
        <p:spPr>
          <a:xfrm>
            <a:off x="3455504" y="1909967"/>
            <a:ext cx="104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Margin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FE3C54-65AA-44F6-9C62-CDF92F82375B}"/>
              </a:ext>
            </a:extLst>
          </p:cNvPr>
          <p:cNvSpPr txBox="1"/>
          <p:nvPr/>
        </p:nvSpPr>
        <p:spPr>
          <a:xfrm>
            <a:off x="3378801" y="3225445"/>
            <a:ext cx="10460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Margin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E9120F-9BD9-4670-8EDC-C095D66608F1}"/>
              </a:ext>
            </a:extLst>
          </p:cNvPr>
          <p:cNvSpPr txBox="1"/>
          <p:nvPr/>
        </p:nvSpPr>
        <p:spPr>
          <a:xfrm>
            <a:off x="2217449" y="2690891"/>
            <a:ext cx="6930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530ACA-A142-414F-992D-8CB0C0D37114}"/>
              </a:ext>
            </a:extLst>
          </p:cNvPr>
          <p:cNvCxnSpPr>
            <a:cxnSpLocks/>
          </p:cNvCxnSpPr>
          <p:nvPr/>
        </p:nvCxnSpPr>
        <p:spPr>
          <a:xfrm>
            <a:off x="2227449" y="2696135"/>
            <a:ext cx="685616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AC5472-81A2-4C46-8685-0A9EE6CED998}"/>
              </a:ext>
            </a:extLst>
          </p:cNvPr>
          <p:cNvCxnSpPr>
            <a:cxnSpLocks/>
          </p:cNvCxnSpPr>
          <p:nvPr/>
        </p:nvCxnSpPr>
        <p:spPr>
          <a:xfrm>
            <a:off x="3960991" y="2690891"/>
            <a:ext cx="1194669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C23D7C-0B61-4B4E-9E73-AE80AA83903C}"/>
              </a:ext>
            </a:extLst>
          </p:cNvPr>
          <p:cNvSpPr txBox="1"/>
          <p:nvPr/>
        </p:nvSpPr>
        <p:spPr>
          <a:xfrm>
            <a:off x="4214682" y="2452364"/>
            <a:ext cx="661221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DFE7A8-A5DD-4912-84BC-CB818627CA6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433495" y="1933112"/>
            <a:ext cx="3695" cy="291033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C2CB75-7093-47B7-8FD8-DFC91B1508CD}"/>
              </a:ext>
            </a:extLst>
          </p:cNvPr>
          <p:cNvCxnSpPr>
            <a:cxnSpLocks/>
          </p:cNvCxnSpPr>
          <p:nvPr/>
        </p:nvCxnSpPr>
        <p:spPr>
          <a:xfrm>
            <a:off x="3470243" y="3206279"/>
            <a:ext cx="0" cy="481979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8A063B-D002-4F7A-943E-B76DA095713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259798" y="4817351"/>
            <a:ext cx="612715" cy="0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C69051-104C-4B38-A658-537311AC7036}"/>
              </a:ext>
            </a:extLst>
          </p:cNvPr>
          <p:cNvCxnSpPr>
            <a:cxnSpLocks/>
          </p:cNvCxnSpPr>
          <p:nvPr/>
        </p:nvCxnSpPr>
        <p:spPr>
          <a:xfrm flipV="1">
            <a:off x="5155660" y="2464525"/>
            <a:ext cx="0" cy="46489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A0A812-21B4-4ACF-9C6D-5C2B5A72E777}"/>
              </a:ext>
            </a:extLst>
          </p:cNvPr>
          <p:cNvCxnSpPr>
            <a:cxnSpLocks/>
          </p:cNvCxnSpPr>
          <p:nvPr/>
        </p:nvCxnSpPr>
        <p:spPr>
          <a:xfrm flipV="1">
            <a:off x="3872513" y="4584904"/>
            <a:ext cx="0" cy="46489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6412CA-6837-48D2-8269-925C777AA3E1}"/>
              </a:ext>
            </a:extLst>
          </p:cNvPr>
          <p:cNvCxnSpPr>
            <a:cxnSpLocks/>
          </p:cNvCxnSpPr>
          <p:nvPr/>
        </p:nvCxnSpPr>
        <p:spPr>
          <a:xfrm>
            <a:off x="2730941" y="5319019"/>
            <a:ext cx="0" cy="391118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A762E17-4E06-4FA1-B82B-29F602B216B3}"/>
              </a:ext>
            </a:extLst>
          </p:cNvPr>
          <p:cNvSpPr/>
          <p:nvPr/>
        </p:nvSpPr>
        <p:spPr>
          <a:xfrm>
            <a:off x="3786486" y="1352720"/>
            <a:ext cx="2334343" cy="4843327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8E0CC8-D21D-47E5-BC4B-415871158085}"/>
              </a:ext>
            </a:extLst>
          </p:cNvPr>
          <p:cNvSpPr/>
          <p:nvPr/>
        </p:nvSpPr>
        <p:spPr>
          <a:xfrm>
            <a:off x="1442777" y="4722967"/>
            <a:ext cx="2340080" cy="1473080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DDDCB-3E1E-4B7F-9416-A3FEF91E6BE9}"/>
              </a:ext>
            </a:extLst>
          </p:cNvPr>
          <p:cNvSpPr/>
          <p:nvPr/>
        </p:nvSpPr>
        <p:spPr>
          <a:xfrm>
            <a:off x="1442777" y="1342417"/>
            <a:ext cx="4668053" cy="48536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685AE8-B6A2-4C51-B045-C1AA3D47FCF0}"/>
              </a:ext>
            </a:extLst>
          </p:cNvPr>
          <p:cNvSpPr/>
          <p:nvPr/>
        </p:nvSpPr>
        <p:spPr>
          <a:xfrm>
            <a:off x="1442777" y="1340090"/>
            <a:ext cx="2334344" cy="3375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B6A9C8-8088-4BF6-BC1B-F61A6002484A}"/>
              </a:ext>
            </a:extLst>
          </p:cNvPr>
          <p:cNvSpPr txBox="1"/>
          <p:nvPr/>
        </p:nvSpPr>
        <p:spPr>
          <a:xfrm>
            <a:off x="5989431" y="5898573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Region</a:t>
            </a:r>
            <a:endParaRPr lang="en-GB" sz="11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6F071E-6368-408F-9F22-16CAE09B2063}"/>
              </a:ext>
            </a:extLst>
          </p:cNvPr>
          <p:cNvSpPr txBox="1"/>
          <p:nvPr/>
        </p:nvSpPr>
        <p:spPr>
          <a:xfrm>
            <a:off x="463489" y="947441"/>
            <a:ext cx="93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(Visible )Region</a:t>
            </a:r>
            <a:endParaRPr lang="en-GB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0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4CB6F019-67A2-478D-A249-575B3622A430}"/>
              </a:ext>
            </a:extLst>
          </p:cNvPr>
          <p:cNvSpPr/>
          <p:nvPr/>
        </p:nvSpPr>
        <p:spPr>
          <a:xfrm>
            <a:off x="7151748" y="974695"/>
            <a:ext cx="3372319" cy="30215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1600" dirty="0"/>
              <a:t>Inside Control Region, customisable </a:t>
            </a:r>
            <a:r>
              <a:rPr lang="en-GB" altLang="zh-CN" sz="1600" b="1" dirty="0">
                <a:solidFill>
                  <a:srgbClr val="FFFF00"/>
                </a:solidFill>
              </a:rPr>
              <a:t>VIEW</a:t>
            </a:r>
            <a:r>
              <a:rPr lang="en-GB" altLang="zh-CN" sz="1600" dirty="0"/>
              <a:t> can develop its own boxing model, introducing something like Boarder, Padding and etc. Those boxing models use the area of control’s own region.</a:t>
            </a:r>
          </a:p>
          <a:p>
            <a:endParaRPr lang="en-GB" altLang="zh-CN" sz="1600" dirty="0"/>
          </a:p>
          <a:p>
            <a:r>
              <a:rPr lang="en-US" altLang="zh-CN" sz="1600" dirty="0"/>
              <a:t>The Plane Containers ignores controls’ margin attribute because it cannot change controls’ layout. </a:t>
            </a:r>
            <a:endParaRPr lang="en-GB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DDDCB-3E1E-4B7F-9416-A3FEF91E6BE9}"/>
              </a:ext>
            </a:extLst>
          </p:cNvPr>
          <p:cNvSpPr/>
          <p:nvPr/>
        </p:nvSpPr>
        <p:spPr>
          <a:xfrm>
            <a:off x="1442777" y="1342417"/>
            <a:ext cx="4668053" cy="469477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E7DF93-FF0D-42F8-9568-D5253AF3D2E0}"/>
              </a:ext>
            </a:extLst>
          </p:cNvPr>
          <p:cNvSpPr/>
          <p:nvPr/>
        </p:nvSpPr>
        <p:spPr>
          <a:xfrm>
            <a:off x="2203312" y="1916349"/>
            <a:ext cx="2948085" cy="37937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88A1C-77C7-4D90-A1ED-214897383788}"/>
              </a:ext>
            </a:extLst>
          </p:cNvPr>
          <p:cNvSpPr txBox="1"/>
          <p:nvPr/>
        </p:nvSpPr>
        <p:spPr>
          <a:xfrm>
            <a:off x="2483695" y="1463055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6333E-8AE4-4967-BA63-E775FF84B634}"/>
              </a:ext>
            </a:extLst>
          </p:cNvPr>
          <p:cNvSpPr txBox="1"/>
          <p:nvPr/>
        </p:nvSpPr>
        <p:spPr>
          <a:xfrm>
            <a:off x="2511912" y="5729416"/>
            <a:ext cx="215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EE06D-47C9-4632-8F6C-A5EAD1FF1210}"/>
              </a:ext>
            </a:extLst>
          </p:cNvPr>
          <p:cNvSpPr txBox="1"/>
          <p:nvPr/>
        </p:nvSpPr>
        <p:spPr>
          <a:xfrm>
            <a:off x="1426035" y="3636942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C5414-34C6-467B-AA46-A226324CD3F1}"/>
              </a:ext>
            </a:extLst>
          </p:cNvPr>
          <p:cNvSpPr txBox="1"/>
          <p:nvPr/>
        </p:nvSpPr>
        <p:spPr>
          <a:xfrm>
            <a:off x="5252846" y="3636942"/>
            <a:ext cx="8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Container Padding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F2006-D199-45A3-BA7F-11CFCEDCE1B7}"/>
              </a:ext>
            </a:extLst>
          </p:cNvPr>
          <p:cNvSpPr txBox="1"/>
          <p:nvPr/>
        </p:nvSpPr>
        <p:spPr>
          <a:xfrm>
            <a:off x="1974715" y="974695"/>
            <a:ext cx="426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 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(Auto-size)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BE686-3624-4546-9A25-6656EB8645D5}"/>
              </a:ext>
            </a:extLst>
          </p:cNvPr>
          <p:cNvSpPr txBox="1"/>
          <p:nvPr/>
        </p:nvSpPr>
        <p:spPr>
          <a:xfrm>
            <a:off x="4052618" y="1632434"/>
            <a:ext cx="1449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Area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FAF9E0-5FAA-437F-99F0-192562F9B404}"/>
              </a:ext>
            </a:extLst>
          </p:cNvPr>
          <p:cNvSpPr/>
          <p:nvPr/>
        </p:nvSpPr>
        <p:spPr>
          <a:xfrm>
            <a:off x="2203298" y="1916347"/>
            <a:ext cx="1046087" cy="9821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95981-367B-4B67-93C3-7B1CEC4058D3}"/>
              </a:ext>
            </a:extLst>
          </p:cNvPr>
          <p:cNvSpPr/>
          <p:nvPr/>
        </p:nvSpPr>
        <p:spPr>
          <a:xfrm>
            <a:off x="2203298" y="2898481"/>
            <a:ext cx="2702602" cy="6210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38C46-5328-4E04-B47D-E07D72E33B5F}"/>
              </a:ext>
            </a:extLst>
          </p:cNvPr>
          <p:cNvSpPr/>
          <p:nvPr/>
        </p:nvSpPr>
        <p:spPr>
          <a:xfrm>
            <a:off x="3618340" y="2687643"/>
            <a:ext cx="1046087" cy="1003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EEC60-F273-4380-8BB0-FFA82B95D699}"/>
              </a:ext>
            </a:extLst>
          </p:cNvPr>
          <p:cNvSpPr/>
          <p:nvPr/>
        </p:nvSpPr>
        <p:spPr>
          <a:xfrm>
            <a:off x="4102726" y="4706799"/>
            <a:ext cx="1046087" cy="10033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28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709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Wang</dc:creator>
  <cp:lastModifiedBy>Gabriel Wang</cp:lastModifiedBy>
  <cp:revision>155</cp:revision>
  <dcterms:created xsi:type="dcterms:W3CDTF">2019-03-25T12:27:45Z</dcterms:created>
  <dcterms:modified xsi:type="dcterms:W3CDTF">2019-12-27T22:37:22Z</dcterms:modified>
</cp:coreProperties>
</file>