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6D9E-BC4E-428B-8217-013868450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FA576-90FA-4C82-8C88-910E42E35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FC2AA-2DA9-4C5B-BD8D-4481ACEC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DE04-1EE2-45C2-92DF-FE5BC6AA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CFDFE-9861-43B2-AFA1-DD6C9345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02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58BA-36B1-43A1-80E5-4F3F9EBA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66935-463D-419A-AEBE-B88BF08E0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CC55-F8FC-4022-A350-B74A1593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E0A96-B017-47DD-8831-9B616E53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4204E-60B1-4117-B464-DC542819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53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FA0FC-C69D-4835-9E5D-4CA789CC6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86820-6332-4CBE-A7EE-8D2AC01F4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5D3D0-6A46-4F1D-B667-4C7F053A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A3D3E-66DC-4E41-B5B9-00A8B341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39AA5-4600-4901-89D5-3B6D6812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54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8FF6-0BA3-486B-BFF5-7616AC4C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33AE-671E-401F-AF3C-E41454084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E91B0-07E0-402C-9D66-C036FF76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CF26B-8A72-4162-935E-8CF7289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6E51E-A1B6-4940-829F-66D1C0FE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21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7922-1E33-4D18-9D49-1C4D9A03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85DB8-B797-4CDB-8E46-549A49A4E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39386-C2F1-46B4-97D4-27BE6DA2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E00D8-5461-4DC4-BF39-A515979B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7089-13D0-426C-9703-9C29B4F4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4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F61E-42E7-40EF-9F1E-F91D59B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C67A1-B7DC-430F-A575-CBAEA4CFC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2FEB8-6068-4FA2-AD4E-35B5907E7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96196-ED56-4B3E-9490-1EFF3F45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182C-EBF6-4C61-ACC7-85F66D2C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998CD-6CB4-42AE-BAE4-765D7361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74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1859-EB64-4895-8D4C-13FC8EA7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560F-D991-4A4F-A885-F90225893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FAB6F-10B6-4583-A69B-81694E4CE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C7B4C-CD01-41E3-B575-5711DA676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3662A-DD44-483E-87D3-9E0D3251F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052ED-5CF6-494C-8633-5F1CDFED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CDD3F-595D-44E8-BBB9-9A5B42DE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1CF5A-14A8-4F23-8A9E-CE74A883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0D20-7EBC-451A-B94F-AEA7F11B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6A410-2220-4334-952D-DEEB0CEF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E6442-7C17-4E60-8D04-98E3DB4B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C7E42-BF76-4902-B59B-43A7C86C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28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41BA-5424-4DEE-931D-11E3E9E7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8401A-923A-4727-9802-377E1012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105D8-B2E8-4FED-AC77-88327DB1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9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0A2B-4138-4670-B99A-B313A8E3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116B0-EA6D-4801-B9B6-73B2B3282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0A90A-692A-4331-9F36-C07939FD5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3140-9AC0-493D-B552-3E129FF1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C635A-42D3-4A18-AE7D-9CCE8480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2FD09-9D80-4271-904B-565FD301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1D3A-5D56-49F5-8E4F-986B12E5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34369-F039-41A4-B8D4-E727E6863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88C42-6CB3-451E-9024-048A4F25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B5FB8-DDEE-4E4F-83E2-196A1D97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CC5B8-48B2-4BED-90C7-5B2A75C2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F2B24-89C7-4B3B-9064-BAF9868F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9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64DBC-012E-4BD3-8D5D-AFD7E945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E7B01-2BEE-4B82-A515-6A620F0D7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20717-4DE1-4B07-9F87-DB4407C0E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4F68C-8213-4CA4-84EB-EFCFBA0D9D02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F1113-D92D-487D-94F5-83E392292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188FA-BCC5-46E8-90CA-A6BB5D5D8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66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5746F4-9701-404C-ACE0-C110E4869807}"/>
              </a:ext>
            </a:extLst>
          </p:cNvPr>
          <p:cNvSpPr/>
          <p:nvPr/>
        </p:nvSpPr>
        <p:spPr>
          <a:xfrm>
            <a:off x="1095375" y="4953000"/>
            <a:ext cx="2705100" cy="1219200"/>
          </a:xfrm>
          <a:custGeom>
            <a:avLst/>
            <a:gdLst>
              <a:gd name="connsiteX0" fmla="*/ 0 w 3714750"/>
              <a:gd name="connsiteY0" fmla="*/ 0 h 1219200"/>
              <a:gd name="connsiteX1" fmla="*/ 2286000 w 3714750"/>
              <a:gd name="connsiteY1" fmla="*/ 0 h 1219200"/>
              <a:gd name="connsiteX2" fmla="*/ 2286000 w 3714750"/>
              <a:gd name="connsiteY2" fmla="*/ 590550 h 1219200"/>
              <a:gd name="connsiteX3" fmla="*/ 3714750 w 3714750"/>
              <a:gd name="connsiteY3" fmla="*/ 590550 h 1219200"/>
              <a:gd name="connsiteX4" fmla="*/ 3714750 w 3714750"/>
              <a:gd name="connsiteY4" fmla="*/ 1219200 h 1219200"/>
              <a:gd name="connsiteX5" fmla="*/ 0 w 3714750"/>
              <a:gd name="connsiteY5" fmla="*/ 1219200 h 1219200"/>
              <a:gd name="connsiteX6" fmla="*/ 0 w 3714750"/>
              <a:gd name="connsiteY6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4750" h="1219200">
                <a:moveTo>
                  <a:pt x="0" y="0"/>
                </a:moveTo>
                <a:lnTo>
                  <a:pt x="2286000" y="0"/>
                </a:lnTo>
                <a:lnTo>
                  <a:pt x="2286000" y="590550"/>
                </a:lnTo>
                <a:lnTo>
                  <a:pt x="3714750" y="590550"/>
                </a:lnTo>
                <a:lnTo>
                  <a:pt x="371475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      Utilities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C5A9FD6-6A0E-446B-A911-970008402CA1}"/>
              </a:ext>
            </a:extLst>
          </p:cNvPr>
          <p:cNvSpPr/>
          <p:nvPr/>
        </p:nvSpPr>
        <p:spPr>
          <a:xfrm>
            <a:off x="2847975" y="4972050"/>
            <a:ext cx="2781300" cy="1209675"/>
          </a:xfrm>
          <a:custGeom>
            <a:avLst/>
            <a:gdLst>
              <a:gd name="connsiteX0" fmla="*/ 19050 w 2781300"/>
              <a:gd name="connsiteY0" fmla="*/ 0 h 1209675"/>
              <a:gd name="connsiteX1" fmla="*/ 2781300 w 2781300"/>
              <a:gd name="connsiteY1" fmla="*/ 0 h 1209675"/>
              <a:gd name="connsiteX2" fmla="*/ 2781300 w 2781300"/>
              <a:gd name="connsiteY2" fmla="*/ 1209675 h 1209675"/>
              <a:gd name="connsiteX3" fmla="*/ 1019175 w 2781300"/>
              <a:gd name="connsiteY3" fmla="*/ 1209675 h 1209675"/>
              <a:gd name="connsiteX4" fmla="*/ 1019175 w 2781300"/>
              <a:gd name="connsiteY4" fmla="*/ 514350 h 1209675"/>
              <a:gd name="connsiteX5" fmla="*/ 0 w 2781300"/>
              <a:gd name="connsiteY5" fmla="*/ 514350 h 1209675"/>
              <a:gd name="connsiteX6" fmla="*/ 19050 w 2781300"/>
              <a:gd name="connsiteY6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300" h="1209675">
                <a:moveTo>
                  <a:pt x="19050" y="0"/>
                </a:moveTo>
                <a:lnTo>
                  <a:pt x="2781300" y="0"/>
                </a:lnTo>
                <a:lnTo>
                  <a:pt x="2781300" y="1209675"/>
                </a:lnTo>
                <a:lnTo>
                  <a:pt x="1019175" y="1209675"/>
                </a:lnTo>
                <a:lnTo>
                  <a:pt x="1019175" y="514350"/>
                </a:lnTo>
                <a:lnTo>
                  <a:pt x="0" y="514350"/>
                </a:lnTo>
                <a:lnTo>
                  <a:pt x="19050" y="0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               Services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60DE81-1E0F-482F-9A9E-50E76DD7F5A9}"/>
              </a:ext>
            </a:extLst>
          </p:cNvPr>
          <p:cNvSpPr/>
          <p:nvPr/>
        </p:nvSpPr>
        <p:spPr>
          <a:xfrm>
            <a:off x="1095375" y="4295283"/>
            <a:ext cx="4533900" cy="610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HAL </a:t>
            </a:r>
          </a:p>
          <a:p>
            <a:pPr algn="ctr"/>
            <a:r>
              <a:rPr lang="en-GB" dirty="0"/>
              <a:t>( Level0, Level 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661377-ACC0-4445-8E0D-9081A78D2AE8}"/>
              </a:ext>
            </a:extLst>
          </p:cNvPr>
          <p:cNvSpPr/>
          <p:nvPr/>
        </p:nvSpPr>
        <p:spPr>
          <a:xfrm>
            <a:off x="1095375" y="2189518"/>
            <a:ext cx="4533900" cy="6342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487BA-BF42-4371-9800-7EC0A2996B58}"/>
              </a:ext>
            </a:extLst>
          </p:cNvPr>
          <p:cNvSpPr/>
          <p:nvPr/>
        </p:nvSpPr>
        <p:spPr>
          <a:xfrm>
            <a:off x="1095375" y="3602240"/>
            <a:ext cx="4533900" cy="6107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Kernel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5BA71C-6B45-41F5-9A3F-ABC7CC1B1E3F}"/>
              </a:ext>
            </a:extLst>
          </p:cNvPr>
          <p:cNvSpPr/>
          <p:nvPr/>
        </p:nvSpPr>
        <p:spPr>
          <a:xfrm>
            <a:off x="1095375" y="1495425"/>
            <a:ext cx="4533900" cy="6342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HAL </a:t>
            </a:r>
          </a:p>
          <a:p>
            <a:pPr algn="ctr"/>
            <a:r>
              <a:rPr lang="en-GB" dirty="0"/>
              <a:t>( Level 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0F6660-DC22-4BBE-B874-DDA593D057FF}"/>
              </a:ext>
            </a:extLst>
          </p:cNvPr>
          <p:cNvSpPr/>
          <p:nvPr/>
        </p:nvSpPr>
        <p:spPr>
          <a:xfrm>
            <a:off x="1095375" y="631031"/>
            <a:ext cx="4533900" cy="7810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B272A8-7F9B-49CA-BE99-E17AC1F10479}"/>
              </a:ext>
            </a:extLst>
          </p:cNvPr>
          <p:cNvSpPr/>
          <p:nvPr/>
        </p:nvSpPr>
        <p:spPr>
          <a:xfrm>
            <a:off x="1095375" y="2901989"/>
            <a:ext cx="4533900" cy="6342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OSA_Services</a:t>
            </a:r>
            <a:endParaRPr lang="en-US" altLang="zh-CN" dirty="0"/>
          </a:p>
          <a:p>
            <a:pPr algn="ctr"/>
            <a:r>
              <a:rPr lang="en-US" dirty="0"/>
              <a:t>(OS Aware Services)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24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Wang</dc:creator>
  <cp:lastModifiedBy>Gabriel Wang</cp:lastModifiedBy>
  <cp:revision>12</cp:revision>
  <dcterms:created xsi:type="dcterms:W3CDTF">2019-03-25T12:27:45Z</dcterms:created>
  <dcterms:modified xsi:type="dcterms:W3CDTF">2019-10-23T10:07:18Z</dcterms:modified>
</cp:coreProperties>
</file>